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22"/>
  </p:notesMasterIdLst>
  <p:handoutMasterIdLst>
    <p:handoutMasterId r:id="rId23"/>
  </p:handoutMasterIdLst>
  <p:sldIdLst>
    <p:sldId id="1437" r:id="rId5"/>
    <p:sldId id="548" r:id="rId6"/>
    <p:sldId id="1460" r:id="rId7"/>
    <p:sldId id="1475" r:id="rId8"/>
    <p:sldId id="1476" r:id="rId9"/>
    <p:sldId id="1519" r:id="rId10"/>
    <p:sldId id="1478" r:id="rId11"/>
    <p:sldId id="1479" r:id="rId12"/>
    <p:sldId id="1477" r:id="rId13"/>
    <p:sldId id="934" r:id="rId14"/>
    <p:sldId id="1511" r:id="rId15"/>
    <p:sldId id="1544" r:id="rId16"/>
    <p:sldId id="1545" r:id="rId17"/>
    <p:sldId id="1546" r:id="rId18"/>
    <p:sldId id="1547" r:id="rId19"/>
    <p:sldId id="1515" r:id="rId20"/>
    <p:sldId id="1543" r:id="rId21"/>
  </p:sldIdLst>
  <p:sldSz cx="9144000" cy="6858000" type="screen4x3"/>
  <p:notesSz cx="7099300" cy="10234613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Naamloze sectie" id="{2DC586F4-587D-43DD-A84F-FB07543573DE}">
          <p14:sldIdLst>
            <p14:sldId id="1437"/>
            <p14:sldId id="548"/>
            <p14:sldId id="1460"/>
            <p14:sldId id="1475"/>
            <p14:sldId id="1476"/>
            <p14:sldId id="1519"/>
            <p14:sldId id="1478"/>
            <p14:sldId id="1479"/>
            <p14:sldId id="1477"/>
            <p14:sldId id="934"/>
            <p14:sldId id="1511"/>
            <p14:sldId id="1544"/>
            <p14:sldId id="1545"/>
            <p14:sldId id="1546"/>
            <p14:sldId id="1547"/>
            <p14:sldId id="1515"/>
            <p14:sldId id="1543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Harmsel, Marjan ter" initials="HMt" lastIdx="1" clrIdx="0">
    <p:extLst>
      <p:ext uri="{19B8F6BF-5375-455C-9EA6-DF929625EA0E}">
        <p15:presenceInfo xmlns:p15="http://schemas.microsoft.com/office/powerpoint/2012/main" userId="S::M.Harmsel@kentalis.nl::5bf7b4e5-383a-4bf6-a1ba-3724f9cc09cb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EF6EE"/>
    <a:srgbClr val="F4FAF4"/>
    <a:srgbClr val="DBEDD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71B2D4B-1DC4-44BE-AD58-45ED63074D53}" v="4" dt="2025-12-02T09:24:39.95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623" autoAdjust="0"/>
    <p:restoredTop sz="79742" autoAdjust="0"/>
  </p:normalViewPr>
  <p:slideViewPr>
    <p:cSldViewPr>
      <p:cViewPr varScale="1">
        <p:scale>
          <a:sx n="66" d="100"/>
          <a:sy n="66" d="100"/>
        </p:scale>
        <p:origin x="1608" y="8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commentAuthors" Target="commentAuthor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handoutMaster" Target="handoutMasters/handoutMaster1.xml"/><Relationship Id="rId28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notesMaster" Target="notesMasters/notesMaster1.xml"/><Relationship Id="rId27" Type="http://schemas.openxmlformats.org/officeDocument/2006/relationships/theme" Target="theme/theme1.xml"/><Relationship Id="rId30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outledge, Mandy" userId="bacdedf5-8e30-494b-ad8b-f27fa30c4f8d" providerId="ADAL" clId="{6CC36416-D4DE-4350-9121-B78EB87109B7}"/>
    <pc:docChg chg="modSld">
      <pc:chgData name="Routledge, Mandy" userId="bacdedf5-8e30-494b-ad8b-f27fa30c4f8d" providerId="ADAL" clId="{6CC36416-D4DE-4350-9121-B78EB87109B7}" dt="2025-03-18T10:59:30.278" v="3" actId="20577"/>
      <pc:docMkLst>
        <pc:docMk/>
      </pc:docMkLst>
      <pc:sldChg chg="modSp mod">
        <pc:chgData name="Routledge, Mandy" userId="bacdedf5-8e30-494b-ad8b-f27fa30c4f8d" providerId="ADAL" clId="{6CC36416-D4DE-4350-9121-B78EB87109B7}" dt="2025-03-18T10:59:30.278" v="3" actId="20577"/>
        <pc:sldMkLst>
          <pc:docMk/>
          <pc:sldMk cId="323006580" sldId="548"/>
        </pc:sldMkLst>
      </pc:sldChg>
    </pc:docChg>
  </pc:docChgLst>
  <pc:docChgLst>
    <pc:chgData name="Vrielink, Francis" userId="3d258d00-cfd8-41c5-9f04-1a5a39faef2f" providerId="ADAL" clId="{4C927744-01BA-44A8-B855-63AAABDBD4FC}"/>
    <pc:docChg chg="custSel modSld">
      <pc:chgData name="Vrielink, Francis" userId="3d258d00-cfd8-41c5-9f04-1a5a39faef2f" providerId="ADAL" clId="{4C927744-01BA-44A8-B855-63AAABDBD4FC}" dt="2025-12-01T12:52:15.626" v="238" actId="20577"/>
      <pc:docMkLst>
        <pc:docMk/>
      </pc:docMkLst>
      <pc:sldChg chg="modSp mod">
        <pc:chgData name="Vrielink, Francis" userId="3d258d00-cfd8-41c5-9f04-1a5a39faef2f" providerId="ADAL" clId="{4C927744-01BA-44A8-B855-63AAABDBD4FC}" dt="2025-12-01T08:24:28.437" v="159" actId="20577"/>
        <pc:sldMkLst>
          <pc:docMk/>
          <pc:sldMk cId="2189114603" sldId="1437"/>
        </pc:sldMkLst>
        <pc:spChg chg="mod">
          <ac:chgData name="Vrielink, Francis" userId="3d258d00-cfd8-41c5-9f04-1a5a39faef2f" providerId="ADAL" clId="{4C927744-01BA-44A8-B855-63AAABDBD4FC}" dt="2025-12-01T08:24:28.437" v="159" actId="20577"/>
          <ac:spMkLst>
            <pc:docMk/>
            <pc:sldMk cId="2189114603" sldId="1437"/>
            <ac:spMk id="5" creationId="{186C46D4-B6E6-52CD-5F05-714F90E2B1DE}"/>
          </ac:spMkLst>
        </pc:spChg>
      </pc:sldChg>
      <pc:sldChg chg="modSp mod">
        <pc:chgData name="Vrielink, Francis" userId="3d258d00-cfd8-41c5-9f04-1a5a39faef2f" providerId="ADAL" clId="{4C927744-01BA-44A8-B855-63AAABDBD4FC}" dt="2025-12-01T12:52:15.626" v="238" actId="20577"/>
        <pc:sldMkLst>
          <pc:docMk/>
          <pc:sldMk cId="2328730689" sldId="1547"/>
        </pc:sldMkLst>
        <pc:spChg chg="mod">
          <ac:chgData name="Vrielink, Francis" userId="3d258d00-cfd8-41c5-9f04-1a5a39faef2f" providerId="ADAL" clId="{4C927744-01BA-44A8-B855-63AAABDBD4FC}" dt="2025-12-01T08:26:41.930" v="176" actId="20577"/>
          <ac:spMkLst>
            <pc:docMk/>
            <pc:sldMk cId="2328730689" sldId="1547"/>
            <ac:spMk id="35" creationId="{37104C51-0232-62ED-4C6F-1447D06633EE}"/>
          </ac:spMkLst>
        </pc:spChg>
        <pc:spChg chg="mod">
          <ac:chgData name="Vrielink, Francis" userId="3d258d00-cfd8-41c5-9f04-1a5a39faef2f" providerId="ADAL" clId="{4C927744-01BA-44A8-B855-63AAABDBD4FC}" dt="2025-12-01T12:52:15.626" v="238" actId="20577"/>
          <ac:spMkLst>
            <pc:docMk/>
            <pc:sldMk cId="2328730689" sldId="1547"/>
            <ac:spMk id="36" creationId="{D8EF981A-9BA7-0EB1-9B70-F7FBF2F7DF1C}"/>
          </ac:spMkLst>
        </pc:spChg>
        <pc:picChg chg="mod">
          <ac:chgData name="Vrielink, Francis" userId="3d258d00-cfd8-41c5-9f04-1a5a39faef2f" providerId="ADAL" clId="{4C927744-01BA-44A8-B855-63AAABDBD4FC}" dt="2025-12-01T08:26:59.515" v="225" actId="1076"/>
          <ac:picMkLst>
            <pc:docMk/>
            <pc:sldMk cId="2328730689" sldId="1547"/>
            <ac:picMk id="18" creationId="{F83DDF92-E1C6-C089-C787-F0BAF6D1BCBC}"/>
          </ac:picMkLst>
        </pc:picChg>
      </pc:sldChg>
    </pc:docChg>
  </pc:docChgLst>
  <pc:docChgLst>
    <pc:chgData name="Routledge, Mandy" userId="bacdedf5-8e30-494b-ad8b-f27fa30c4f8d" providerId="ADAL" clId="{B846B582-2513-443E-AF56-632867DCB758}"/>
    <pc:docChg chg="modSld">
      <pc:chgData name="Routledge, Mandy" userId="bacdedf5-8e30-494b-ad8b-f27fa30c4f8d" providerId="ADAL" clId="{B846B582-2513-443E-AF56-632867DCB758}" dt="2025-03-18T10:48:42.262" v="12" actId="6549"/>
      <pc:docMkLst>
        <pc:docMk/>
      </pc:docMkLst>
      <pc:sldChg chg="modSp mod">
        <pc:chgData name="Routledge, Mandy" userId="bacdedf5-8e30-494b-ad8b-f27fa30c4f8d" providerId="ADAL" clId="{B846B582-2513-443E-AF56-632867DCB758}" dt="2025-03-18T10:48:42.262" v="12" actId="6549"/>
        <pc:sldMkLst>
          <pc:docMk/>
          <pc:sldMk cId="323006580" sldId="548"/>
        </pc:sldMkLst>
      </pc:sldChg>
    </pc:docChg>
  </pc:docChgLst>
  <pc:docChgLst>
    <pc:chgData name="Routledge, Mandy" userId="bacdedf5-8e30-494b-ad8b-f27fa30c4f8d" providerId="ADAL" clId="{AE7160BB-3ACC-4402-BCEF-2BF3D6A89BD4}"/>
    <pc:docChg chg="modSld">
      <pc:chgData name="Routledge, Mandy" userId="bacdedf5-8e30-494b-ad8b-f27fa30c4f8d" providerId="ADAL" clId="{AE7160BB-3ACC-4402-BCEF-2BF3D6A89BD4}" dt="2025-03-18T12:25:20.208" v="0"/>
      <pc:docMkLst>
        <pc:docMk/>
      </pc:docMkLst>
      <pc:sldChg chg="modSp mod">
        <pc:chgData name="Routledge, Mandy" userId="bacdedf5-8e30-494b-ad8b-f27fa30c4f8d" providerId="ADAL" clId="{AE7160BB-3ACC-4402-BCEF-2BF3D6A89BD4}" dt="2025-03-18T12:25:20.208" v="0"/>
        <pc:sldMkLst>
          <pc:docMk/>
          <pc:sldMk cId="323006580" sldId="548"/>
        </pc:sldMkLst>
      </pc:sldChg>
    </pc:docChg>
  </pc:docChgLst>
  <pc:docChgLst>
    <pc:chgData name="Routledge, Mandy" userId="bacdedf5-8e30-494b-ad8b-f27fa30c4f8d" providerId="ADAL" clId="{13525077-08EE-467B-AB28-056B26F488E7}"/>
    <pc:docChg chg="modSld">
      <pc:chgData name="Routledge, Mandy" userId="bacdedf5-8e30-494b-ad8b-f27fa30c4f8d" providerId="ADAL" clId="{13525077-08EE-467B-AB28-056B26F488E7}" dt="2025-10-12T08:14:08.691" v="11" actId="20577"/>
      <pc:docMkLst>
        <pc:docMk/>
      </pc:docMkLst>
      <pc:sldChg chg="modSp mod">
        <pc:chgData name="Routledge, Mandy" userId="bacdedf5-8e30-494b-ad8b-f27fa30c4f8d" providerId="ADAL" clId="{13525077-08EE-467B-AB28-056B26F488E7}" dt="2025-10-12T08:14:08.691" v="11" actId="20577"/>
        <pc:sldMkLst>
          <pc:docMk/>
          <pc:sldMk cId="323006580" sldId="548"/>
        </pc:sldMkLst>
        <pc:spChg chg="mod">
          <ac:chgData name="Routledge, Mandy" userId="bacdedf5-8e30-494b-ad8b-f27fa30c4f8d" providerId="ADAL" clId="{13525077-08EE-467B-AB28-056B26F488E7}" dt="2025-10-12T08:14:08.691" v="11" actId="20577"/>
          <ac:spMkLst>
            <pc:docMk/>
            <pc:sldMk cId="323006580" sldId="548"/>
            <ac:spMk id="3" creationId="{00000000-0000-0000-0000-000000000000}"/>
          </ac:spMkLst>
        </pc:spChg>
      </pc:sldChg>
    </pc:docChg>
  </pc:docChgLst>
  <pc:docChgLst>
    <pc:chgData name="Routledge, Mandy" userId="bacdedf5-8e30-494b-ad8b-f27fa30c4f8d" providerId="ADAL" clId="{7AEE09F2-1997-462C-9868-E71AFCFF1C53}"/>
    <pc:docChg chg="undo custSel addSld modSld">
      <pc:chgData name="Routledge, Mandy" userId="bacdedf5-8e30-494b-ad8b-f27fa30c4f8d" providerId="ADAL" clId="{7AEE09F2-1997-462C-9868-E71AFCFF1C53}" dt="2025-12-02T09:53:15.195" v="694" actId="6549"/>
      <pc:docMkLst>
        <pc:docMk/>
      </pc:docMkLst>
      <pc:sldChg chg="modSp mod modNotesTx">
        <pc:chgData name="Routledge, Mandy" userId="bacdedf5-8e30-494b-ad8b-f27fa30c4f8d" providerId="ADAL" clId="{7AEE09F2-1997-462C-9868-E71AFCFF1C53}" dt="2025-12-02T09:53:15.195" v="694" actId="6549"/>
        <pc:sldMkLst>
          <pc:docMk/>
          <pc:sldMk cId="2189114603" sldId="1437"/>
        </pc:sldMkLst>
        <pc:spChg chg="mod">
          <ac:chgData name="Routledge, Mandy" userId="bacdedf5-8e30-494b-ad8b-f27fa30c4f8d" providerId="ADAL" clId="{7AEE09F2-1997-462C-9868-E71AFCFF1C53}" dt="2025-12-02T09:53:15.195" v="694" actId="6549"/>
          <ac:spMkLst>
            <pc:docMk/>
            <pc:sldMk cId="2189114603" sldId="1437"/>
            <ac:spMk id="5" creationId="{186C46D4-B6E6-52CD-5F05-714F90E2B1DE}"/>
          </ac:spMkLst>
        </pc:spChg>
      </pc:sldChg>
      <pc:sldChg chg="modSp mod">
        <pc:chgData name="Routledge, Mandy" userId="bacdedf5-8e30-494b-ad8b-f27fa30c4f8d" providerId="ADAL" clId="{7AEE09F2-1997-462C-9868-E71AFCFF1C53}" dt="2025-11-30T07:59:13.078" v="28" actId="207"/>
        <pc:sldMkLst>
          <pc:docMk/>
          <pc:sldMk cId="4210467006" sldId="1479"/>
        </pc:sldMkLst>
        <pc:spChg chg="mod">
          <ac:chgData name="Routledge, Mandy" userId="bacdedf5-8e30-494b-ad8b-f27fa30c4f8d" providerId="ADAL" clId="{7AEE09F2-1997-462C-9868-E71AFCFF1C53}" dt="2025-11-30T07:59:13.078" v="28" actId="207"/>
          <ac:spMkLst>
            <pc:docMk/>
            <pc:sldMk cId="4210467006" sldId="1479"/>
            <ac:spMk id="4" creationId="{8C9524BF-42FE-0F75-B63B-AC6E367BF6F7}"/>
          </ac:spMkLst>
        </pc:spChg>
        <pc:picChg chg="mod modCrop">
          <ac:chgData name="Routledge, Mandy" userId="bacdedf5-8e30-494b-ad8b-f27fa30c4f8d" providerId="ADAL" clId="{7AEE09F2-1997-462C-9868-E71AFCFF1C53}" dt="2025-11-30T07:58:59.548" v="26" actId="1076"/>
          <ac:picMkLst>
            <pc:docMk/>
            <pc:sldMk cId="4210467006" sldId="1479"/>
            <ac:picMk id="3" creationId="{42E059D9-B525-0041-C7D8-B6234E058ACE}"/>
          </ac:picMkLst>
        </pc:picChg>
      </pc:sldChg>
      <pc:sldChg chg="addSp modSp mod">
        <pc:chgData name="Routledge, Mandy" userId="bacdedf5-8e30-494b-ad8b-f27fa30c4f8d" providerId="ADAL" clId="{7AEE09F2-1997-462C-9868-E71AFCFF1C53}" dt="2025-11-30T08:06:26.046" v="101" actId="115"/>
        <pc:sldMkLst>
          <pc:docMk/>
          <pc:sldMk cId="2967928418" sldId="1511"/>
        </pc:sldMkLst>
        <pc:spChg chg="mod">
          <ac:chgData name="Routledge, Mandy" userId="bacdedf5-8e30-494b-ad8b-f27fa30c4f8d" providerId="ADAL" clId="{7AEE09F2-1997-462C-9868-E71AFCFF1C53}" dt="2025-11-30T08:06:08.140" v="42" actId="1076"/>
          <ac:spMkLst>
            <pc:docMk/>
            <pc:sldMk cId="2967928418" sldId="1511"/>
            <ac:spMk id="26" creationId="{FBFF9566-541D-9B6A-0382-ABC196BFC972}"/>
          </ac:spMkLst>
        </pc:spChg>
        <pc:spChg chg="mod">
          <ac:chgData name="Routledge, Mandy" userId="bacdedf5-8e30-494b-ad8b-f27fa30c4f8d" providerId="ADAL" clId="{7AEE09F2-1997-462C-9868-E71AFCFF1C53}" dt="2025-11-30T08:00:49.623" v="37" actId="6549"/>
          <ac:spMkLst>
            <pc:docMk/>
            <pc:sldMk cId="2967928418" sldId="1511"/>
            <ac:spMk id="35" creationId="{37104C51-0232-62ED-4C6F-1447D06633EE}"/>
          </ac:spMkLst>
        </pc:spChg>
        <pc:spChg chg="mod">
          <ac:chgData name="Routledge, Mandy" userId="bacdedf5-8e30-494b-ad8b-f27fa30c4f8d" providerId="ADAL" clId="{7AEE09F2-1997-462C-9868-E71AFCFF1C53}" dt="2025-11-30T08:06:26.046" v="101" actId="115"/>
          <ac:spMkLst>
            <pc:docMk/>
            <pc:sldMk cId="2967928418" sldId="1511"/>
            <ac:spMk id="36" creationId="{D8EF981A-9BA7-0EB1-9B70-F7FBF2F7DF1C}"/>
          </ac:spMkLst>
        </pc:spChg>
        <pc:picChg chg="add mod">
          <ac:chgData name="Routledge, Mandy" userId="bacdedf5-8e30-494b-ad8b-f27fa30c4f8d" providerId="ADAL" clId="{7AEE09F2-1997-462C-9868-E71AFCFF1C53}" dt="2025-11-30T08:06:12.649" v="44" actId="1440"/>
          <ac:picMkLst>
            <pc:docMk/>
            <pc:sldMk cId="2967928418" sldId="1511"/>
            <ac:picMk id="8" creationId="{C078358A-ACCD-1C72-0D8A-2FB95C09CF4C}"/>
          </ac:picMkLst>
        </pc:picChg>
      </pc:sldChg>
      <pc:sldChg chg="addSp modSp mod">
        <pc:chgData name="Routledge, Mandy" userId="bacdedf5-8e30-494b-ad8b-f27fa30c4f8d" providerId="ADAL" clId="{7AEE09F2-1997-462C-9868-E71AFCFF1C53}" dt="2025-11-30T08:29:32.725" v="505" actId="20577"/>
        <pc:sldMkLst>
          <pc:docMk/>
          <pc:sldMk cId="1594331871" sldId="1512"/>
        </pc:sldMkLst>
      </pc:sldChg>
      <pc:sldChg chg="modSp mod">
        <pc:chgData name="Routledge, Mandy" userId="bacdedf5-8e30-494b-ad8b-f27fa30c4f8d" providerId="ADAL" clId="{7AEE09F2-1997-462C-9868-E71AFCFF1C53}" dt="2025-11-30T08:20:16.897" v="345" actId="115"/>
        <pc:sldMkLst>
          <pc:docMk/>
          <pc:sldMk cId="3112181829" sldId="1515"/>
        </pc:sldMkLst>
        <pc:spChg chg="mod">
          <ac:chgData name="Routledge, Mandy" userId="bacdedf5-8e30-494b-ad8b-f27fa30c4f8d" providerId="ADAL" clId="{7AEE09F2-1997-462C-9868-E71AFCFF1C53}" dt="2025-11-30T08:20:16.897" v="345" actId="115"/>
          <ac:spMkLst>
            <pc:docMk/>
            <pc:sldMk cId="3112181829" sldId="1515"/>
            <ac:spMk id="4" creationId="{D36CDCC8-D80A-3CA3-9903-EC310613197D}"/>
          </ac:spMkLst>
        </pc:spChg>
        <pc:spChg chg="mod">
          <ac:chgData name="Routledge, Mandy" userId="bacdedf5-8e30-494b-ad8b-f27fa30c4f8d" providerId="ADAL" clId="{7AEE09F2-1997-462C-9868-E71AFCFF1C53}" dt="2025-11-30T08:19:05.159" v="328" actId="1076"/>
          <ac:spMkLst>
            <pc:docMk/>
            <pc:sldMk cId="3112181829" sldId="1515"/>
            <ac:spMk id="12" creationId="{E2476A93-B8D4-4E44-87FD-AFF601B2337C}"/>
          </ac:spMkLst>
        </pc:spChg>
        <pc:spChg chg="mod">
          <ac:chgData name="Routledge, Mandy" userId="bacdedf5-8e30-494b-ad8b-f27fa30c4f8d" providerId="ADAL" clId="{7AEE09F2-1997-462C-9868-E71AFCFF1C53}" dt="2025-11-30T08:19:21.605" v="332" actId="14100"/>
          <ac:spMkLst>
            <pc:docMk/>
            <pc:sldMk cId="3112181829" sldId="1515"/>
            <ac:spMk id="14" creationId="{B7594A3B-3117-84CE-C300-FB96E5ED269D}"/>
          </ac:spMkLst>
        </pc:spChg>
        <pc:spChg chg="mod">
          <ac:chgData name="Routledge, Mandy" userId="bacdedf5-8e30-494b-ad8b-f27fa30c4f8d" providerId="ADAL" clId="{7AEE09F2-1997-462C-9868-E71AFCFF1C53}" dt="2025-11-30T08:19:19.382" v="331" actId="1076"/>
          <ac:spMkLst>
            <pc:docMk/>
            <pc:sldMk cId="3112181829" sldId="1515"/>
            <ac:spMk id="15" creationId="{6EA1F8B7-D4BC-D8B0-E6FD-F33ECB45A1DD}"/>
          </ac:spMkLst>
        </pc:spChg>
        <pc:spChg chg="mod">
          <ac:chgData name="Routledge, Mandy" userId="bacdedf5-8e30-494b-ad8b-f27fa30c4f8d" providerId="ADAL" clId="{7AEE09F2-1997-462C-9868-E71AFCFF1C53}" dt="2025-11-30T08:20:01.647" v="340" actId="14100"/>
          <ac:spMkLst>
            <pc:docMk/>
            <pc:sldMk cId="3112181829" sldId="1515"/>
            <ac:spMk id="16" creationId="{F53F294D-65CC-23A5-E4A1-B2132FCF814C}"/>
          </ac:spMkLst>
        </pc:spChg>
        <pc:spChg chg="mod">
          <ac:chgData name="Routledge, Mandy" userId="bacdedf5-8e30-494b-ad8b-f27fa30c4f8d" providerId="ADAL" clId="{7AEE09F2-1997-462C-9868-E71AFCFF1C53}" dt="2025-11-30T08:20:04.324" v="342" actId="1036"/>
          <ac:spMkLst>
            <pc:docMk/>
            <pc:sldMk cId="3112181829" sldId="1515"/>
            <ac:spMk id="17" creationId="{AB86235B-CBC0-F9DB-29F4-F23367831B1B}"/>
          </ac:spMkLst>
        </pc:spChg>
        <pc:spChg chg="mod">
          <ac:chgData name="Routledge, Mandy" userId="bacdedf5-8e30-494b-ad8b-f27fa30c4f8d" providerId="ADAL" clId="{7AEE09F2-1997-462C-9868-E71AFCFF1C53}" dt="2025-11-30T08:19:09.756" v="329" actId="14100"/>
          <ac:spMkLst>
            <pc:docMk/>
            <pc:sldMk cId="3112181829" sldId="1515"/>
            <ac:spMk id="19" creationId="{40542B69-6D97-5F24-63E3-ABE36EA69A27}"/>
          </ac:spMkLst>
        </pc:spChg>
        <pc:picChg chg="mod modCrop">
          <ac:chgData name="Routledge, Mandy" userId="bacdedf5-8e30-494b-ad8b-f27fa30c4f8d" providerId="ADAL" clId="{7AEE09F2-1997-462C-9868-E71AFCFF1C53}" dt="2025-11-30T08:19:37.209" v="336" actId="1076"/>
          <ac:picMkLst>
            <pc:docMk/>
            <pc:sldMk cId="3112181829" sldId="1515"/>
            <ac:picMk id="24" creationId="{0D8E1C55-32F8-529D-AF20-487C6315D306}"/>
          </ac:picMkLst>
        </pc:picChg>
        <pc:picChg chg="mod">
          <ac:chgData name="Routledge, Mandy" userId="bacdedf5-8e30-494b-ad8b-f27fa30c4f8d" providerId="ADAL" clId="{7AEE09F2-1997-462C-9868-E71AFCFF1C53}" dt="2025-11-30T08:19:41.414" v="337" actId="1076"/>
          <ac:picMkLst>
            <pc:docMk/>
            <pc:sldMk cId="3112181829" sldId="1515"/>
            <ac:picMk id="26" creationId="{37E21E66-8C59-A367-AD02-3238B52C43EF}"/>
          </ac:picMkLst>
        </pc:picChg>
      </pc:sldChg>
      <pc:sldChg chg="modSp mod">
        <pc:chgData name="Routledge, Mandy" userId="bacdedf5-8e30-494b-ad8b-f27fa30c4f8d" providerId="ADAL" clId="{7AEE09F2-1997-462C-9868-E71AFCFF1C53}" dt="2025-11-30T07:59:45.034" v="30" actId="1076"/>
        <pc:sldMkLst>
          <pc:docMk/>
          <pc:sldMk cId="164643335" sldId="1519"/>
        </pc:sldMkLst>
        <pc:picChg chg="mod">
          <ac:chgData name="Routledge, Mandy" userId="bacdedf5-8e30-494b-ad8b-f27fa30c4f8d" providerId="ADAL" clId="{7AEE09F2-1997-462C-9868-E71AFCFF1C53}" dt="2025-11-30T07:59:45.034" v="30" actId="1076"/>
          <ac:picMkLst>
            <pc:docMk/>
            <pc:sldMk cId="164643335" sldId="1519"/>
            <ac:picMk id="5" creationId="{22912B65-EC31-DEFE-7FCC-8987E5BC4ED7}"/>
          </ac:picMkLst>
        </pc:picChg>
      </pc:sldChg>
      <pc:sldChg chg="addSp modSp mod">
        <pc:chgData name="Routledge, Mandy" userId="bacdedf5-8e30-494b-ad8b-f27fa30c4f8d" providerId="ADAL" clId="{7AEE09F2-1997-462C-9868-E71AFCFF1C53}" dt="2025-11-30T08:29:44.277" v="506"/>
        <pc:sldMkLst>
          <pc:docMk/>
          <pc:sldMk cId="2344247519" sldId="1543"/>
        </pc:sldMkLst>
        <pc:spChg chg="mod">
          <ac:chgData name="Routledge, Mandy" userId="bacdedf5-8e30-494b-ad8b-f27fa30c4f8d" providerId="ADAL" clId="{7AEE09F2-1997-462C-9868-E71AFCFF1C53}" dt="2025-11-30T08:27:48.907" v="392" actId="14100"/>
          <ac:spMkLst>
            <pc:docMk/>
            <pc:sldMk cId="2344247519" sldId="1543"/>
            <ac:spMk id="4" creationId="{A9684582-F7F5-B338-7537-98D05A783871}"/>
          </ac:spMkLst>
        </pc:spChg>
        <pc:spChg chg="mod">
          <ac:chgData name="Routledge, Mandy" userId="bacdedf5-8e30-494b-ad8b-f27fa30c4f8d" providerId="ADAL" clId="{7AEE09F2-1997-462C-9868-E71AFCFF1C53}" dt="2025-11-30T08:27:44.847" v="390" actId="1076"/>
          <ac:spMkLst>
            <pc:docMk/>
            <pc:sldMk cId="2344247519" sldId="1543"/>
            <ac:spMk id="9" creationId="{0C7C398F-EB51-5741-37EE-0A11898F0927}"/>
          </ac:spMkLst>
        </pc:spChg>
        <pc:spChg chg="mod">
          <ac:chgData name="Routledge, Mandy" userId="bacdedf5-8e30-494b-ad8b-f27fa30c4f8d" providerId="ADAL" clId="{7AEE09F2-1997-462C-9868-E71AFCFF1C53}" dt="2025-11-30T08:27:40.119" v="388" actId="1076"/>
          <ac:spMkLst>
            <pc:docMk/>
            <pc:sldMk cId="2344247519" sldId="1543"/>
            <ac:spMk id="10" creationId="{296C82C1-1122-8308-AE53-9B1085E47E47}"/>
          </ac:spMkLst>
        </pc:spChg>
        <pc:spChg chg="mod">
          <ac:chgData name="Routledge, Mandy" userId="bacdedf5-8e30-494b-ad8b-f27fa30c4f8d" providerId="ADAL" clId="{7AEE09F2-1997-462C-9868-E71AFCFF1C53}" dt="2025-11-30T08:24:53.908" v="376" actId="1076"/>
          <ac:spMkLst>
            <pc:docMk/>
            <pc:sldMk cId="2344247519" sldId="1543"/>
            <ac:spMk id="14" creationId="{3116CC4B-BEAA-D4D1-22B2-E4B5F75172D6}"/>
          </ac:spMkLst>
        </pc:spChg>
        <pc:spChg chg="mod">
          <ac:chgData name="Routledge, Mandy" userId="bacdedf5-8e30-494b-ad8b-f27fa30c4f8d" providerId="ADAL" clId="{7AEE09F2-1997-462C-9868-E71AFCFF1C53}" dt="2025-11-30T08:27:53.613" v="394" actId="1076"/>
          <ac:spMkLst>
            <pc:docMk/>
            <pc:sldMk cId="2344247519" sldId="1543"/>
            <ac:spMk id="17" creationId="{6BD461F9-6E9E-48C0-7EE2-7478E97C8CE4}"/>
          </ac:spMkLst>
        </pc:spChg>
        <pc:spChg chg="mod">
          <ac:chgData name="Routledge, Mandy" userId="bacdedf5-8e30-494b-ad8b-f27fa30c4f8d" providerId="ADAL" clId="{7AEE09F2-1997-462C-9868-E71AFCFF1C53}" dt="2025-11-30T08:27:59.988" v="395" actId="1076"/>
          <ac:spMkLst>
            <pc:docMk/>
            <pc:sldMk cId="2344247519" sldId="1543"/>
            <ac:spMk id="19" creationId="{216FAFA9-0B0F-7D59-FC58-3E936DAE3DE7}"/>
          </ac:spMkLst>
        </pc:spChg>
        <pc:spChg chg="mod">
          <ac:chgData name="Routledge, Mandy" userId="bacdedf5-8e30-494b-ad8b-f27fa30c4f8d" providerId="ADAL" clId="{7AEE09F2-1997-462C-9868-E71AFCFF1C53}" dt="2025-11-30T08:25:13.960" v="379" actId="1076"/>
          <ac:spMkLst>
            <pc:docMk/>
            <pc:sldMk cId="2344247519" sldId="1543"/>
            <ac:spMk id="22" creationId="{63DCCBC2-36A9-DF1C-572A-0A753FD3CC70}"/>
          </ac:spMkLst>
        </pc:spChg>
        <pc:spChg chg="mod">
          <ac:chgData name="Routledge, Mandy" userId="bacdedf5-8e30-494b-ad8b-f27fa30c4f8d" providerId="ADAL" clId="{7AEE09F2-1997-462C-9868-E71AFCFF1C53}" dt="2025-11-30T08:27:34.791" v="387" actId="1076"/>
          <ac:spMkLst>
            <pc:docMk/>
            <pc:sldMk cId="2344247519" sldId="1543"/>
            <ac:spMk id="26" creationId="{EF0489DC-0C89-8BBD-8F7F-77A08B38A128}"/>
          </ac:spMkLst>
        </pc:spChg>
        <pc:picChg chg="add mod modCrop">
          <ac:chgData name="Routledge, Mandy" userId="bacdedf5-8e30-494b-ad8b-f27fa30c4f8d" providerId="ADAL" clId="{7AEE09F2-1997-462C-9868-E71AFCFF1C53}" dt="2025-11-30T08:25:09.754" v="378" actId="14100"/>
          <ac:picMkLst>
            <pc:docMk/>
            <pc:sldMk cId="2344247519" sldId="1543"/>
            <ac:picMk id="12" creationId="{8EC5E1F8-FCF0-0A9A-233B-3F97593AE70B}"/>
          </ac:picMkLst>
        </pc:picChg>
        <pc:picChg chg="mod modCrop">
          <ac:chgData name="Routledge, Mandy" userId="bacdedf5-8e30-494b-ad8b-f27fa30c4f8d" providerId="ADAL" clId="{7AEE09F2-1997-462C-9868-E71AFCFF1C53}" dt="2025-11-30T08:27:50.563" v="393" actId="1076"/>
          <ac:picMkLst>
            <pc:docMk/>
            <pc:sldMk cId="2344247519" sldId="1543"/>
            <ac:picMk id="13" creationId="{C1B47A83-F0FF-7A4E-2B7E-A36728B7C7B1}"/>
          </ac:picMkLst>
        </pc:picChg>
        <pc:picChg chg="add mod modCrop">
          <ac:chgData name="Routledge, Mandy" userId="bacdedf5-8e30-494b-ad8b-f27fa30c4f8d" providerId="ADAL" clId="{7AEE09F2-1997-462C-9868-E71AFCFF1C53}" dt="2025-11-30T08:27:02.460" v="385" actId="1076"/>
          <ac:picMkLst>
            <pc:docMk/>
            <pc:sldMk cId="2344247519" sldId="1543"/>
            <ac:picMk id="23" creationId="{480DA46D-DA02-3C79-2B07-89189821F803}"/>
          </ac:picMkLst>
        </pc:picChg>
        <pc:cxnChg chg="mod">
          <ac:chgData name="Routledge, Mandy" userId="bacdedf5-8e30-494b-ad8b-f27fa30c4f8d" providerId="ADAL" clId="{7AEE09F2-1997-462C-9868-E71AFCFF1C53}" dt="2025-11-30T08:27:59.988" v="395" actId="1076"/>
          <ac:cxnSpMkLst>
            <pc:docMk/>
            <pc:sldMk cId="2344247519" sldId="1543"/>
            <ac:cxnSpMk id="21" creationId="{D5036D6E-C588-D74D-AA95-3BE8C0B0A370}"/>
          </ac:cxnSpMkLst>
        </pc:cxnChg>
        <pc:cxnChg chg="mod">
          <ac:chgData name="Routledge, Mandy" userId="bacdedf5-8e30-494b-ad8b-f27fa30c4f8d" providerId="ADAL" clId="{7AEE09F2-1997-462C-9868-E71AFCFF1C53}" dt="2025-11-30T08:24:46.800" v="375" actId="14100"/>
          <ac:cxnSpMkLst>
            <pc:docMk/>
            <pc:sldMk cId="2344247519" sldId="1543"/>
            <ac:cxnSpMk id="29" creationId="{DC04C97E-26ED-ADC3-4FDD-EEA6B1114C4B}"/>
          </ac:cxnSpMkLst>
        </pc:cxnChg>
      </pc:sldChg>
      <pc:sldChg chg="modSp mod">
        <pc:chgData name="Routledge, Mandy" userId="bacdedf5-8e30-494b-ad8b-f27fa30c4f8d" providerId="ADAL" clId="{7AEE09F2-1997-462C-9868-E71AFCFF1C53}" dt="2025-12-01T10:35:50.398" v="693" actId="115"/>
        <pc:sldMkLst>
          <pc:docMk/>
          <pc:sldMk cId="3181223052" sldId="1544"/>
        </pc:sldMkLst>
        <pc:spChg chg="mod">
          <ac:chgData name="Routledge, Mandy" userId="bacdedf5-8e30-494b-ad8b-f27fa30c4f8d" providerId="ADAL" clId="{7AEE09F2-1997-462C-9868-E71AFCFF1C53}" dt="2025-12-01T10:35:50.398" v="693" actId="115"/>
          <ac:spMkLst>
            <pc:docMk/>
            <pc:sldMk cId="3181223052" sldId="1544"/>
            <ac:spMk id="35" creationId="{37104C51-0232-62ED-4C6F-1447D06633EE}"/>
          </ac:spMkLst>
        </pc:spChg>
        <pc:spChg chg="mod">
          <ac:chgData name="Routledge, Mandy" userId="bacdedf5-8e30-494b-ad8b-f27fa30c4f8d" providerId="ADAL" clId="{7AEE09F2-1997-462C-9868-E71AFCFF1C53}" dt="2025-11-30T08:10:05.956" v="149" actId="6549"/>
          <ac:spMkLst>
            <pc:docMk/>
            <pc:sldMk cId="3181223052" sldId="1544"/>
            <ac:spMk id="36" creationId="{D8EF981A-9BA7-0EB1-9B70-F7FBF2F7DF1C}"/>
          </ac:spMkLst>
        </pc:spChg>
        <pc:picChg chg="mod">
          <ac:chgData name="Routledge, Mandy" userId="bacdedf5-8e30-494b-ad8b-f27fa30c4f8d" providerId="ADAL" clId="{7AEE09F2-1997-462C-9868-E71AFCFF1C53}" dt="2025-11-30T08:09:43.439" v="141" actId="1076"/>
          <ac:picMkLst>
            <pc:docMk/>
            <pc:sldMk cId="3181223052" sldId="1544"/>
            <ac:picMk id="20" creationId="{6D36D294-89A2-7812-F8FA-E89982E8D309}"/>
          </ac:picMkLst>
        </pc:picChg>
      </pc:sldChg>
      <pc:sldChg chg="addSp modSp mod">
        <pc:chgData name="Routledge, Mandy" userId="bacdedf5-8e30-494b-ad8b-f27fa30c4f8d" providerId="ADAL" clId="{7AEE09F2-1997-462C-9868-E71AFCFF1C53}" dt="2025-11-30T14:35:07.182" v="692" actId="1076"/>
        <pc:sldMkLst>
          <pc:docMk/>
          <pc:sldMk cId="3839687592" sldId="1545"/>
        </pc:sldMkLst>
        <pc:spChg chg="mod">
          <ac:chgData name="Routledge, Mandy" userId="bacdedf5-8e30-494b-ad8b-f27fa30c4f8d" providerId="ADAL" clId="{7AEE09F2-1997-462C-9868-E71AFCFF1C53}" dt="2025-11-30T08:11:20.730" v="160" actId="14100"/>
          <ac:spMkLst>
            <pc:docMk/>
            <pc:sldMk cId="3839687592" sldId="1545"/>
            <ac:spMk id="35" creationId="{37104C51-0232-62ED-4C6F-1447D06633EE}"/>
          </ac:spMkLst>
        </pc:spChg>
        <pc:spChg chg="mod">
          <ac:chgData name="Routledge, Mandy" userId="bacdedf5-8e30-494b-ad8b-f27fa30c4f8d" providerId="ADAL" clId="{7AEE09F2-1997-462C-9868-E71AFCFF1C53}" dt="2025-11-30T14:35:02.390" v="691" actId="20577"/>
          <ac:spMkLst>
            <pc:docMk/>
            <pc:sldMk cId="3839687592" sldId="1545"/>
            <ac:spMk id="36" creationId="{D8EF981A-9BA7-0EB1-9B70-F7FBF2F7DF1C}"/>
          </ac:spMkLst>
        </pc:spChg>
        <pc:picChg chg="mod">
          <ac:chgData name="Routledge, Mandy" userId="bacdedf5-8e30-494b-ad8b-f27fa30c4f8d" providerId="ADAL" clId="{7AEE09F2-1997-462C-9868-E71AFCFF1C53}" dt="2025-11-30T08:11:13.725" v="158" actId="1076"/>
          <ac:picMkLst>
            <pc:docMk/>
            <pc:sldMk cId="3839687592" sldId="1545"/>
            <ac:picMk id="8" creationId="{C16AF489-24C8-2A9E-57AF-63A0352803D3}"/>
          </ac:picMkLst>
        </pc:picChg>
        <pc:picChg chg="add mod">
          <ac:chgData name="Routledge, Mandy" userId="bacdedf5-8e30-494b-ad8b-f27fa30c4f8d" providerId="ADAL" clId="{7AEE09F2-1997-462C-9868-E71AFCFF1C53}" dt="2025-11-30T14:34:32.166" v="629" actId="1076"/>
          <ac:picMkLst>
            <pc:docMk/>
            <pc:sldMk cId="3839687592" sldId="1545"/>
            <ac:picMk id="18" creationId="{60BA3D89-8B3C-9961-084B-26D96095EF44}"/>
          </ac:picMkLst>
        </pc:picChg>
        <pc:picChg chg="mod modCrop">
          <ac:chgData name="Routledge, Mandy" userId="bacdedf5-8e30-494b-ad8b-f27fa30c4f8d" providerId="ADAL" clId="{7AEE09F2-1997-462C-9868-E71AFCFF1C53}" dt="2025-11-30T14:34:46.708" v="631" actId="1076"/>
          <ac:picMkLst>
            <pc:docMk/>
            <pc:sldMk cId="3839687592" sldId="1545"/>
            <ac:picMk id="23" creationId="{D2DB3894-1D6A-9D35-6EE0-B43CEFF0F040}"/>
          </ac:picMkLst>
        </pc:picChg>
      </pc:sldChg>
      <pc:sldChg chg="addSp delSp modSp mod">
        <pc:chgData name="Routledge, Mandy" userId="bacdedf5-8e30-494b-ad8b-f27fa30c4f8d" providerId="ADAL" clId="{7AEE09F2-1997-462C-9868-E71AFCFF1C53}" dt="2025-11-30T08:17:01.505" v="254" actId="1076"/>
        <pc:sldMkLst>
          <pc:docMk/>
          <pc:sldMk cId="3682699930" sldId="1546"/>
        </pc:sldMkLst>
        <pc:spChg chg="mod">
          <ac:chgData name="Routledge, Mandy" userId="bacdedf5-8e30-494b-ad8b-f27fa30c4f8d" providerId="ADAL" clId="{7AEE09F2-1997-462C-9868-E71AFCFF1C53}" dt="2025-11-30T08:12:43.937" v="226" actId="115"/>
          <ac:spMkLst>
            <pc:docMk/>
            <pc:sldMk cId="3682699930" sldId="1546"/>
            <ac:spMk id="35" creationId="{37104C51-0232-62ED-4C6F-1447D06633EE}"/>
          </ac:spMkLst>
        </pc:spChg>
        <pc:spChg chg="mod">
          <ac:chgData name="Routledge, Mandy" userId="bacdedf5-8e30-494b-ad8b-f27fa30c4f8d" providerId="ADAL" clId="{7AEE09F2-1997-462C-9868-E71AFCFF1C53}" dt="2025-11-30T08:16:56.013" v="252" actId="6549"/>
          <ac:spMkLst>
            <pc:docMk/>
            <pc:sldMk cId="3682699930" sldId="1546"/>
            <ac:spMk id="36" creationId="{D8EF981A-9BA7-0EB1-9B70-F7FBF2F7DF1C}"/>
          </ac:spMkLst>
        </pc:spChg>
        <pc:picChg chg="add del">
          <ac:chgData name="Routledge, Mandy" userId="bacdedf5-8e30-494b-ad8b-f27fa30c4f8d" providerId="ADAL" clId="{7AEE09F2-1997-462C-9868-E71AFCFF1C53}" dt="2025-11-30T08:12:11.769" v="220" actId="478"/>
          <ac:picMkLst>
            <pc:docMk/>
            <pc:sldMk cId="3682699930" sldId="1546"/>
            <ac:picMk id="8" creationId="{BBC945C0-AD05-1CC6-1157-29A85FBBB64E}"/>
          </ac:picMkLst>
        </pc:picChg>
        <pc:picChg chg="mod modCrop">
          <ac:chgData name="Routledge, Mandy" userId="bacdedf5-8e30-494b-ad8b-f27fa30c4f8d" providerId="ADAL" clId="{7AEE09F2-1997-462C-9868-E71AFCFF1C53}" dt="2025-11-30T08:17:01.505" v="254" actId="1076"/>
          <ac:picMkLst>
            <pc:docMk/>
            <pc:sldMk cId="3682699930" sldId="1546"/>
            <ac:picMk id="18" creationId="{03162B39-9B2D-14B5-FA17-CDDA1FA32B36}"/>
          </ac:picMkLst>
        </pc:picChg>
      </pc:sldChg>
      <pc:sldChg chg="modSp mod">
        <pc:chgData name="Routledge, Mandy" userId="bacdedf5-8e30-494b-ad8b-f27fa30c4f8d" providerId="ADAL" clId="{7AEE09F2-1997-462C-9868-E71AFCFF1C53}" dt="2025-11-30T08:18:13.849" v="323" actId="6549"/>
        <pc:sldMkLst>
          <pc:docMk/>
          <pc:sldMk cId="2328730689" sldId="1547"/>
        </pc:sldMkLst>
        <pc:spChg chg="mod">
          <ac:chgData name="Routledge, Mandy" userId="bacdedf5-8e30-494b-ad8b-f27fa30c4f8d" providerId="ADAL" clId="{7AEE09F2-1997-462C-9868-E71AFCFF1C53}" dt="2025-11-30T08:17:48.736" v="264" actId="404"/>
          <ac:spMkLst>
            <pc:docMk/>
            <pc:sldMk cId="2328730689" sldId="1547"/>
            <ac:spMk id="35" creationId="{37104C51-0232-62ED-4C6F-1447D06633EE}"/>
          </ac:spMkLst>
        </pc:spChg>
        <pc:spChg chg="mod">
          <ac:chgData name="Routledge, Mandy" userId="bacdedf5-8e30-494b-ad8b-f27fa30c4f8d" providerId="ADAL" clId="{7AEE09F2-1997-462C-9868-E71AFCFF1C53}" dt="2025-11-30T08:18:13.849" v="323" actId="6549"/>
          <ac:spMkLst>
            <pc:docMk/>
            <pc:sldMk cId="2328730689" sldId="1547"/>
            <ac:spMk id="36" creationId="{D8EF981A-9BA7-0EB1-9B70-F7FBF2F7DF1C}"/>
          </ac:spMkLst>
        </pc:spChg>
        <pc:picChg chg="mod modCrop">
          <ac:chgData name="Routledge, Mandy" userId="bacdedf5-8e30-494b-ad8b-f27fa30c4f8d" providerId="ADAL" clId="{7AEE09F2-1997-462C-9868-E71AFCFF1C53}" dt="2025-11-30T08:17:46.432" v="262" actId="1076"/>
          <ac:picMkLst>
            <pc:docMk/>
            <pc:sldMk cId="2328730689" sldId="1547"/>
            <ac:picMk id="8" creationId="{11EABC6D-5730-20B6-1543-F6B263219D58}"/>
          </ac:picMkLst>
        </pc:picChg>
      </pc:sldChg>
      <pc:sldChg chg="delSp modSp add mod">
        <pc:chgData name="Routledge, Mandy" userId="bacdedf5-8e30-494b-ad8b-f27fa30c4f8d" providerId="ADAL" clId="{7AEE09F2-1997-462C-9868-E71AFCFF1C53}" dt="2025-11-30T14:34:06.909" v="607" actId="478"/>
        <pc:sldMkLst>
          <pc:docMk/>
          <pc:sldMk cId="1798140630" sldId="1548"/>
        </pc:sldMkLst>
      </pc:sldChg>
    </pc:docChg>
  </pc:docChgLst>
  <pc:docChgLst>
    <pc:chgData name="Routledge, Mandy" userId="bacdedf5-8e30-494b-ad8b-f27fa30c4f8d" providerId="ADAL" clId="{EE43DCE5-133A-4C40-9CD2-739EF4BF9B3D}"/>
    <pc:docChg chg="modSld">
      <pc:chgData name="Routledge, Mandy" userId="bacdedf5-8e30-494b-ad8b-f27fa30c4f8d" providerId="ADAL" clId="{EE43DCE5-133A-4C40-9CD2-739EF4BF9B3D}" dt="2025-03-18T11:01:21.715" v="3" actId="20577"/>
      <pc:docMkLst>
        <pc:docMk/>
      </pc:docMkLst>
      <pc:sldChg chg="modSp mod">
        <pc:chgData name="Routledge, Mandy" userId="bacdedf5-8e30-494b-ad8b-f27fa30c4f8d" providerId="ADAL" clId="{EE43DCE5-133A-4C40-9CD2-739EF4BF9B3D}" dt="2025-03-18T11:01:21.715" v="3" actId="20577"/>
        <pc:sldMkLst>
          <pc:docMk/>
          <pc:sldMk cId="323006580" sldId="548"/>
        </pc:sldMkLst>
      </pc:sldChg>
    </pc:docChg>
  </pc:docChgLst>
  <pc:docChgLst>
    <pc:chgData name="Routledge, Mandy" userId="bacdedf5-8e30-494b-ad8b-f27fa30c4f8d" providerId="ADAL" clId="{C72F2284-5BD8-446E-8AFA-21B8EC9997F4}"/>
    <pc:docChg chg="modSld">
      <pc:chgData name="Routledge, Mandy" userId="bacdedf5-8e30-494b-ad8b-f27fa30c4f8d" providerId="ADAL" clId="{C72F2284-5BD8-446E-8AFA-21B8EC9997F4}" dt="2025-03-18T11:03:06.241" v="0"/>
      <pc:docMkLst>
        <pc:docMk/>
      </pc:docMkLst>
      <pc:sldChg chg="modSp mod">
        <pc:chgData name="Routledge, Mandy" userId="bacdedf5-8e30-494b-ad8b-f27fa30c4f8d" providerId="ADAL" clId="{C72F2284-5BD8-446E-8AFA-21B8EC9997F4}" dt="2025-03-18T11:03:06.241" v="0"/>
        <pc:sldMkLst>
          <pc:docMk/>
          <pc:sldMk cId="323006580" sldId="548"/>
        </pc:sldMkLst>
      </pc:sldChg>
    </pc:docChg>
  </pc:docChgLst>
  <pc:docChgLst>
    <pc:chgData name="Routledge, Mandy" userId="bacdedf5-8e30-494b-ad8b-f27fa30c4f8d" providerId="ADAL" clId="{389A213E-DAB6-49E3-BFD8-8B760700E7C9}"/>
    <pc:docChg chg="modSld">
      <pc:chgData name="Routledge, Mandy" userId="bacdedf5-8e30-494b-ad8b-f27fa30c4f8d" providerId="ADAL" clId="{389A213E-DAB6-49E3-BFD8-8B760700E7C9}" dt="2025-03-18T11:07:16.088" v="1" actId="20577"/>
      <pc:docMkLst>
        <pc:docMk/>
      </pc:docMkLst>
      <pc:sldChg chg="modSp mod">
        <pc:chgData name="Routledge, Mandy" userId="bacdedf5-8e30-494b-ad8b-f27fa30c4f8d" providerId="ADAL" clId="{389A213E-DAB6-49E3-BFD8-8B760700E7C9}" dt="2025-03-18T11:07:16.088" v="1" actId="20577"/>
        <pc:sldMkLst>
          <pc:docMk/>
          <pc:sldMk cId="323006580" sldId="548"/>
        </pc:sldMkLst>
      </pc:sldChg>
    </pc:docChg>
  </pc:docChgLst>
  <pc:docChgLst>
    <pc:chgData name="Routledge, Mandy" userId="bacdedf5-8e30-494b-ad8b-f27fa30c4f8d" providerId="ADAL" clId="{677BEEE1-668B-4FD5-9DFC-36E509197659}"/>
    <pc:docChg chg="addSld delSld modSld modSection">
      <pc:chgData name="Routledge, Mandy" userId="bacdedf5-8e30-494b-ad8b-f27fa30c4f8d" providerId="ADAL" clId="{677BEEE1-668B-4FD5-9DFC-36E509197659}" dt="2025-10-12T08:02:54.972" v="5" actId="20577"/>
      <pc:docMkLst>
        <pc:docMk/>
      </pc:docMkLst>
      <pc:sldChg chg="modSp mod">
        <pc:chgData name="Routledge, Mandy" userId="bacdedf5-8e30-494b-ad8b-f27fa30c4f8d" providerId="ADAL" clId="{677BEEE1-668B-4FD5-9DFC-36E509197659}" dt="2025-10-12T08:02:54.972" v="5" actId="20577"/>
        <pc:sldMkLst>
          <pc:docMk/>
          <pc:sldMk cId="323006580" sldId="548"/>
        </pc:sldMkLst>
        <pc:spChg chg="mod">
          <ac:chgData name="Routledge, Mandy" userId="bacdedf5-8e30-494b-ad8b-f27fa30c4f8d" providerId="ADAL" clId="{677BEEE1-668B-4FD5-9DFC-36E509197659}" dt="2025-10-12T08:02:54.972" v="5" actId="20577"/>
          <ac:spMkLst>
            <pc:docMk/>
            <pc:sldMk cId="323006580" sldId="548"/>
            <ac:spMk id="3" creationId="{00000000-0000-0000-0000-000000000000}"/>
          </ac:spMkLst>
        </pc:spChg>
      </pc:sldChg>
      <pc:sldChg chg="del">
        <pc:chgData name="Routledge, Mandy" userId="bacdedf5-8e30-494b-ad8b-f27fa30c4f8d" providerId="ADAL" clId="{677BEEE1-668B-4FD5-9DFC-36E509197659}" dt="2025-10-06T07:02:49.355" v="1" actId="47"/>
        <pc:sldMkLst>
          <pc:docMk/>
          <pc:sldMk cId="2946319108" sldId="1516"/>
        </pc:sldMkLst>
      </pc:sldChg>
      <pc:sldChg chg="add">
        <pc:chgData name="Routledge, Mandy" userId="bacdedf5-8e30-494b-ad8b-f27fa30c4f8d" providerId="ADAL" clId="{677BEEE1-668B-4FD5-9DFC-36E509197659}" dt="2025-10-06T07:02:43.400" v="0"/>
        <pc:sldMkLst>
          <pc:docMk/>
          <pc:sldMk cId="2344247519" sldId="1543"/>
        </pc:sldMkLst>
      </pc:sldChg>
    </pc:docChg>
  </pc:docChgLst>
  <pc:docChgLst>
    <pc:chgData name="Routledge, Mandy" userId="bacdedf5-8e30-494b-ad8b-f27fa30c4f8d" providerId="ADAL" clId="{50609EF2-2470-4593-BDDF-6EA3A982AF23}"/>
    <pc:docChg chg="modSld">
      <pc:chgData name="Routledge, Mandy" userId="bacdedf5-8e30-494b-ad8b-f27fa30c4f8d" providerId="ADAL" clId="{50609EF2-2470-4593-BDDF-6EA3A982AF23}" dt="2025-03-18T11:04:12.237" v="0"/>
      <pc:docMkLst>
        <pc:docMk/>
      </pc:docMkLst>
      <pc:sldChg chg="modSp mod">
        <pc:chgData name="Routledge, Mandy" userId="bacdedf5-8e30-494b-ad8b-f27fa30c4f8d" providerId="ADAL" clId="{50609EF2-2470-4593-BDDF-6EA3A982AF23}" dt="2025-03-18T11:04:12.237" v="0"/>
        <pc:sldMkLst>
          <pc:docMk/>
          <pc:sldMk cId="323006580" sldId="548"/>
        </pc:sldMkLst>
      </pc:sldChg>
    </pc:docChg>
  </pc:docChgLst>
  <pc:docChgLst>
    <pc:chgData name="Routledge, Mandy" userId="bacdedf5-8e30-494b-ad8b-f27fa30c4f8d" providerId="ADAL" clId="{DBD6991F-ED46-41EF-B2AB-DF114DBD95C4}"/>
    <pc:docChg chg="modSld">
      <pc:chgData name="Routledge, Mandy" userId="bacdedf5-8e30-494b-ad8b-f27fa30c4f8d" providerId="ADAL" clId="{DBD6991F-ED46-41EF-B2AB-DF114DBD95C4}" dt="2025-03-18T12:26:43.300" v="0"/>
      <pc:docMkLst>
        <pc:docMk/>
      </pc:docMkLst>
      <pc:sldChg chg="modSp mod">
        <pc:chgData name="Routledge, Mandy" userId="bacdedf5-8e30-494b-ad8b-f27fa30c4f8d" providerId="ADAL" clId="{DBD6991F-ED46-41EF-B2AB-DF114DBD95C4}" dt="2025-03-18T12:26:43.300" v="0"/>
        <pc:sldMkLst>
          <pc:docMk/>
          <pc:sldMk cId="323006580" sldId="548"/>
        </pc:sldMkLst>
      </pc:sldChg>
    </pc:docChg>
  </pc:docChgLst>
  <pc:docChgLst>
    <pc:chgData name="Vrielink, Francis" userId="3d258d00-cfd8-41c5-9f04-1a5a39faef2f" providerId="ADAL" clId="{700A5945-9544-43F4-A1EC-1EC87F959E4E}"/>
    <pc:docChg chg="custSel modSld">
      <pc:chgData name="Vrielink, Francis" userId="3d258d00-cfd8-41c5-9f04-1a5a39faef2f" providerId="ADAL" clId="{700A5945-9544-43F4-A1EC-1EC87F959E4E}" dt="2024-09-23T09:24:30.386" v="38" actId="6549"/>
      <pc:docMkLst>
        <pc:docMk/>
      </pc:docMkLst>
      <pc:sldChg chg="modSp mod">
        <pc:chgData name="Vrielink, Francis" userId="3d258d00-cfd8-41c5-9f04-1a5a39faef2f" providerId="ADAL" clId="{700A5945-9544-43F4-A1EC-1EC87F959E4E}" dt="2024-09-23T09:24:30.386" v="38" actId="6549"/>
        <pc:sldMkLst>
          <pc:docMk/>
          <pc:sldMk cId="323006580" sldId="548"/>
        </pc:sldMkLst>
      </pc:sldChg>
    </pc:docChg>
  </pc:docChgLst>
  <pc:docChgLst>
    <pc:chgData name="Vrielink, Francis" userId="3d258d00-cfd8-41c5-9f04-1a5a39faef2f" providerId="ADAL" clId="{837D4A2E-EEA6-4FA0-B1F0-E243FC28A62B}"/>
    <pc:docChg chg="modSld">
      <pc:chgData name="Vrielink, Francis" userId="3d258d00-cfd8-41c5-9f04-1a5a39faef2f" providerId="ADAL" clId="{837D4A2E-EEA6-4FA0-B1F0-E243FC28A62B}" dt="2025-09-13T14:48:37.363" v="2" actId="20577"/>
      <pc:docMkLst>
        <pc:docMk/>
      </pc:docMkLst>
      <pc:sldChg chg="modSp mod">
        <pc:chgData name="Vrielink, Francis" userId="3d258d00-cfd8-41c5-9f04-1a5a39faef2f" providerId="ADAL" clId="{837D4A2E-EEA6-4FA0-B1F0-E243FC28A62B}" dt="2025-09-13T14:48:37.363" v="2" actId="20577"/>
        <pc:sldMkLst>
          <pc:docMk/>
          <pc:sldMk cId="323006580" sldId="548"/>
        </pc:sldMkLst>
        <pc:spChg chg="mod">
          <ac:chgData name="Vrielink, Francis" userId="3d258d00-cfd8-41c5-9f04-1a5a39faef2f" providerId="ADAL" clId="{837D4A2E-EEA6-4FA0-B1F0-E243FC28A62B}" dt="2025-09-13T14:48:37.363" v="2" actId="20577"/>
          <ac:spMkLst>
            <pc:docMk/>
            <pc:sldMk cId="323006580" sldId="548"/>
            <ac:spMk id="3" creationId="{00000000-0000-0000-0000-000000000000}"/>
          </ac:spMkLst>
        </pc:spChg>
      </pc:sldChg>
    </pc:docChg>
  </pc:docChgLst>
  <pc:docChgLst>
    <pc:chgData name="Vrielink, Francis" userId="3d258d00-cfd8-41c5-9f04-1a5a39faef2f" providerId="ADAL" clId="{12EF05F6-EAD5-4736-87C3-DCFA189F6BC9}"/>
    <pc:docChg chg="undo custSel addSld delSld modSld modSection">
      <pc:chgData name="Vrielink, Francis" userId="3d258d00-cfd8-41c5-9f04-1a5a39faef2f" providerId="ADAL" clId="{12EF05F6-EAD5-4736-87C3-DCFA189F6BC9}" dt="2025-11-30T18:52:21.502" v="4425" actId="20577"/>
      <pc:docMkLst>
        <pc:docMk/>
      </pc:docMkLst>
      <pc:sldChg chg="addSp modSp mod modNotesTx">
        <pc:chgData name="Vrielink, Francis" userId="3d258d00-cfd8-41c5-9f04-1a5a39faef2f" providerId="ADAL" clId="{12EF05F6-EAD5-4736-87C3-DCFA189F6BC9}" dt="2025-11-30T18:49:34.949" v="4381" actId="207"/>
        <pc:sldMkLst>
          <pc:docMk/>
          <pc:sldMk cId="2189114603" sldId="1437"/>
        </pc:sldMkLst>
        <pc:spChg chg="mod">
          <ac:chgData name="Vrielink, Francis" userId="3d258d00-cfd8-41c5-9f04-1a5a39faef2f" providerId="ADAL" clId="{12EF05F6-EAD5-4736-87C3-DCFA189F6BC9}" dt="2025-11-28T18:15:15.784" v="952" actId="20577"/>
          <ac:spMkLst>
            <pc:docMk/>
            <pc:sldMk cId="2189114603" sldId="1437"/>
            <ac:spMk id="3" creationId="{00000000-0000-0000-0000-000000000000}"/>
          </ac:spMkLst>
        </pc:spChg>
        <pc:spChg chg="add mod">
          <ac:chgData name="Vrielink, Francis" userId="3d258d00-cfd8-41c5-9f04-1a5a39faef2f" providerId="ADAL" clId="{12EF05F6-EAD5-4736-87C3-DCFA189F6BC9}" dt="2025-11-30T18:49:34.949" v="4381" actId="207"/>
          <ac:spMkLst>
            <pc:docMk/>
            <pc:sldMk cId="2189114603" sldId="1437"/>
            <ac:spMk id="5" creationId="{186C46D4-B6E6-52CD-5F05-714F90E2B1DE}"/>
          </ac:spMkLst>
        </pc:spChg>
      </pc:sldChg>
      <pc:sldChg chg="addSp modSp mod">
        <pc:chgData name="Vrielink, Francis" userId="3d258d00-cfd8-41c5-9f04-1a5a39faef2f" providerId="ADAL" clId="{12EF05F6-EAD5-4736-87C3-DCFA189F6BC9}" dt="2025-11-28T20:49:30.865" v="3326" actId="1076"/>
        <pc:sldMkLst>
          <pc:docMk/>
          <pc:sldMk cId="3852907103" sldId="1460"/>
        </pc:sldMkLst>
        <pc:spChg chg="mod">
          <ac:chgData name="Vrielink, Francis" userId="3d258d00-cfd8-41c5-9f04-1a5a39faef2f" providerId="ADAL" clId="{12EF05F6-EAD5-4736-87C3-DCFA189F6BC9}" dt="2025-11-28T17:43:41.463" v="383" actId="20577"/>
          <ac:spMkLst>
            <pc:docMk/>
            <pc:sldMk cId="3852907103" sldId="1460"/>
            <ac:spMk id="6" creationId="{00000000-0000-0000-0000-000000000000}"/>
          </ac:spMkLst>
        </pc:spChg>
        <pc:picChg chg="add mod">
          <ac:chgData name="Vrielink, Francis" userId="3d258d00-cfd8-41c5-9f04-1a5a39faef2f" providerId="ADAL" clId="{12EF05F6-EAD5-4736-87C3-DCFA189F6BC9}" dt="2025-11-28T20:49:30.865" v="3326" actId="1076"/>
          <ac:picMkLst>
            <pc:docMk/>
            <pc:sldMk cId="3852907103" sldId="1460"/>
            <ac:picMk id="3" creationId="{D16DBB8A-F06B-0397-1B0E-9EC908C7A5E4}"/>
          </ac:picMkLst>
        </pc:picChg>
      </pc:sldChg>
      <pc:sldChg chg="del">
        <pc:chgData name="Vrielink, Francis" userId="3d258d00-cfd8-41c5-9f04-1a5a39faef2f" providerId="ADAL" clId="{12EF05F6-EAD5-4736-87C3-DCFA189F6BC9}" dt="2025-11-28T20:42:27.668" v="3320" actId="47"/>
        <pc:sldMkLst>
          <pc:docMk/>
          <pc:sldMk cId="3978205201" sldId="1474"/>
        </pc:sldMkLst>
      </pc:sldChg>
      <pc:sldChg chg="addSp modSp mod">
        <pc:chgData name="Vrielink, Francis" userId="3d258d00-cfd8-41c5-9f04-1a5a39faef2f" providerId="ADAL" clId="{12EF05F6-EAD5-4736-87C3-DCFA189F6BC9}" dt="2025-11-28T20:54:17.557" v="3360" actId="1076"/>
        <pc:sldMkLst>
          <pc:docMk/>
          <pc:sldMk cId="4207872812" sldId="1475"/>
        </pc:sldMkLst>
        <pc:spChg chg="mod">
          <ac:chgData name="Vrielink, Francis" userId="3d258d00-cfd8-41c5-9f04-1a5a39faef2f" providerId="ADAL" clId="{12EF05F6-EAD5-4736-87C3-DCFA189F6BC9}" dt="2025-11-28T17:43:54.523" v="404" actId="20577"/>
          <ac:spMkLst>
            <pc:docMk/>
            <pc:sldMk cId="4207872812" sldId="1475"/>
            <ac:spMk id="6" creationId="{00000000-0000-0000-0000-000000000000}"/>
          </ac:spMkLst>
        </pc:spChg>
        <pc:picChg chg="add mod">
          <ac:chgData name="Vrielink, Francis" userId="3d258d00-cfd8-41c5-9f04-1a5a39faef2f" providerId="ADAL" clId="{12EF05F6-EAD5-4736-87C3-DCFA189F6BC9}" dt="2025-11-28T20:54:17.557" v="3360" actId="1076"/>
          <ac:picMkLst>
            <pc:docMk/>
            <pc:sldMk cId="4207872812" sldId="1475"/>
            <ac:picMk id="3" creationId="{438ABFA0-C142-AB6B-B418-6F5FFE0D48F6}"/>
          </ac:picMkLst>
        </pc:picChg>
      </pc:sldChg>
      <pc:sldChg chg="addSp delSp modSp mod">
        <pc:chgData name="Vrielink, Francis" userId="3d258d00-cfd8-41c5-9f04-1a5a39faef2f" providerId="ADAL" clId="{12EF05F6-EAD5-4736-87C3-DCFA189F6BC9}" dt="2025-11-28T20:54:06.005" v="3356" actId="1076"/>
        <pc:sldMkLst>
          <pc:docMk/>
          <pc:sldMk cId="2452007587" sldId="1476"/>
        </pc:sldMkLst>
        <pc:spChg chg="mod">
          <ac:chgData name="Vrielink, Francis" userId="3d258d00-cfd8-41c5-9f04-1a5a39faef2f" providerId="ADAL" clId="{12EF05F6-EAD5-4736-87C3-DCFA189F6BC9}" dt="2025-11-28T17:44:08.450" v="420" actId="20577"/>
          <ac:spMkLst>
            <pc:docMk/>
            <pc:sldMk cId="2452007587" sldId="1476"/>
            <ac:spMk id="6" creationId="{00000000-0000-0000-0000-000000000000}"/>
          </ac:spMkLst>
        </pc:spChg>
        <pc:picChg chg="add mod">
          <ac:chgData name="Vrielink, Francis" userId="3d258d00-cfd8-41c5-9f04-1a5a39faef2f" providerId="ADAL" clId="{12EF05F6-EAD5-4736-87C3-DCFA189F6BC9}" dt="2025-11-28T20:54:06.005" v="3356" actId="1076"/>
          <ac:picMkLst>
            <pc:docMk/>
            <pc:sldMk cId="2452007587" sldId="1476"/>
            <ac:picMk id="5" creationId="{A54ED348-D99A-AE0C-8D25-C36D1CC17CAE}"/>
          </ac:picMkLst>
        </pc:picChg>
      </pc:sldChg>
      <pc:sldChg chg="addSp modSp mod">
        <pc:chgData name="Vrielink, Francis" userId="3d258d00-cfd8-41c5-9f04-1a5a39faef2f" providerId="ADAL" clId="{12EF05F6-EAD5-4736-87C3-DCFA189F6BC9}" dt="2025-11-28T20:58:30.417" v="3373" actId="1076"/>
        <pc:sldMkLst>
          <pc:docMk/>
          <pc:sldMk cId="2709048002" sldId="1477"/>
        </pc:sldMkLst>
        <pc:spChg chg="mod">
          <ac:chgData name="Vrielink, Francis" userId="3d258d00-cfd8-41c5-9f04-1a5a39faef2f" providerId="ADAL" clId="{12EF05F6-EAD5-4736-87C3-DCFA189F6BC9}" dt="2025-11-28T17:44:18.326" v="432" actId="20577"/>
          <ac:spMkLst>
            <pc:docMk/>
            <pc:sldMk cId="2709048002" sldId="1477"/>
            <ac:spMk id="6" creationId="{00000000-0000-0000-0000-000000000000}"/>
          </ac:spMkLst>
        </pc:spChg>
        <pc:picChg chg="add mod">
          <ac:chgData name="Vrielink, Francis" userId="3d258d00-cfd8-41c5-9f04-1a5a39faef2f" providerId="ADAL" clId="{12EF05F6-EAD5-4736-87C3-DCFA189F6BC9}" dt="2025-11-28T20:58:30.417" v="3373" actId="1076"/>
          <ac:picMkLst>
            <pc:docMk/>
            <pc:sldMk cId="2709048002" sldId="1477"/>
            <ac:picMk id="5" creationId="{55E48AD2-63F5-C5E8-A230-3BB54329D28D}"/>
          </ac:picMkLst>
        </pc:picChg>
      </pc:sldChg>
      <pc:sldChg chg="addSp modSp mod">
        <pc:chgData name="Vrielink, Francis" userId="3d258d00-cfd8-41c5-9f04-1a5a39faef2f" providerId="ADAL" clId="{12EF05F6-EAD5-4736-87C3-DCFA189F6BC9}" dt="2025-11-28T21:05:46.659" v="3432" actId="1076"/>
        <pc:sldMkLst>
          <pc:docMk/>
          <pc:sldMk cId="4074911733" sldId="1478"/>
        </pc:sldMkLst>
        <pc:spChg chg="mod">
          <ac:chgData name="Vrielink, Francis" userId="3d258d00-cfd8-41c5-9f04-1a5a39faef2f" providerId="ADAL" clId="{12EF05F6-EAD5-4736-87C3-DCFA189F6BC9}" dt="2025-11-28T17:44:28.834" v="450" actId="20577"/>
          <ac:spMkLst>
            <pc:docMk/>
            <pc:sldMk cId="4074911733" sldId="1478"/>
            <ac:spMk id="6" creationId="{00000000-0000-0000-0000-000000000000}"/>
          </ac:spMkLst>
        </pc:spChg>
        <pc:picChg chg="add mod">
          <ac:chgData name="Vrielink, Francis" userId="3d258d00-cfd8-41c5-9f04-1a5a39faef2f" providerId="ADAL" clId="{12EF05F6-EAD5-4736-87C3-DCFA189F6BC9}" dt="2025-11-28T21:05:46.659" v="3432" actId="1076"/>
          <ac:picMkLst>
            <pc:docMk/>
            <pc:sldMk cId="4074911733" sldId="1478"/>
            <ac:picMk id="3" creationId="{D4DCDD49-BB94-6654-3C39-E7871EAEC128}"/>
          </ac:picMkLst>
        </pc:picChg>
        <pc:picChg chg="add mod">
          <ac:chgData name="Vrielink, Francis" userId="3d258d00-cfd8-41c5-9f04-1a5a39faef2f" providerId="ADAL" clId="{12EF05F6-EAD5-4736-87C3-DCFA189F6BC9}" dt="2025-11-28T21:05:43.130" v="3431" actId="1076"/>
          <ac:picMkLst>
            <pc:docMk/>
            <pc:sldMk cId="4074911733" sldId="1478"/>
            <ac:picMk id="5" creationId="{D33D6029-42E8-FDE4-C4CA-207AA8577441}"/>
          </ac:picMkLst>
        </pc:picChg>
      </pc:sldChg>
      <pc:sldChg chg="addSp modSp mod">
        <pc:chgData name="Vrielink, Francis" userId="3d258d00-cfd8-41c5-9f04-1a5a39faef2f" providerId="ADAL" clId="{12EF05F6-EAD5-4736-87C3-DCFA189F6BC9}" dt="2025-11-28T21:09:31.567" v="3449" actId="20577"/>
        <pc:sldMkLst>
          <pc:docMk/>
          <pc:sldMk cId="4210467006" sldId="1479"/>
        </pc:sldMkLst>
        <pc:spChg chg="add mod">
          <ac:chgData name="Vrielink, Francis" userId="3d258d00-cfd8-41c5-9f04-1a5a39faef2f" providerId="ADAL" clId="{12EF05F6-EAD5-4736-87C3-DCFA189F6BC9}" dt="2025-11-28T21:09:31.567" v="3449" actId="20577"/>
          <ac:spMkLst>
            <pc:docMk/>
            <pc:sldMk cId="4210467006" sldId="1479"/>
            <ac:spMk id="4" creationId="{8C9524BF-42FE-0F75-B63B-AC6E367BF6F7}"/>
          </ac:spMkLst>
        </pc:spChg>
        <pc:spChg chg="mod">
          <ac:chgData name="Vrielink, Francis" userId="3d258d00-cfd8-41c5-9f04-1a5a39faef2f" providerId="ADAL" clId="{12EF05F6-EAD5-4736-87C3-DCFA189F6BC9}" dt="2025-11-28T17:44:41.160" v="473" actId="20577"/>
          <ac:spMkLst>
            <pc:docMk/>
            <pc:sldMk cId="4210467006" sldId="1479"/>
            <ac:spMk id="6" creationId="{00000000-0000-0000-0000-000000000000}"/>
          </ac:spMkLst>
        </pc:spChg>
        <pc:picChg chg="add mod">
          <ac:chgData name="Vrielink, Francis" userId="3d258d00-cfd8-41c5-9f04-1a5a39faef2f" providerId="ADAL" clId="{12EF05F6-EAD5-4736-87C3-DCFA189F6BC9}" dt="2025-11-28T21:08:56.487" v="3437" actId="1076"/>
          <ac:picMkLst>
            <pc:docMk/>
            <pc:sldMk cId="4210467006" sldId="1479"/>
            <ac:picMk id="3" creationId="{42E059D9-B525-0041-C7D8-B6234E058ACE}"/>
          </ac:picMkLst>
        </pc:picChg>
      </pc:sldChg>
      <pc:sldChg chg="addSp delSp modSp mod">
        <pc:chgData name="Vrielink, Francis" userId="3d258d00-cfd8-41c5-9f04-1a5a39faef2f" providerId="ADAL" clId="{12EF05F6-EAD5-4736-87C3-DCFA189F6BC9}" dt="2025-11-28T21:41:20.246" v="3793" actId="1076"/>
        <pc:sldMkLst>
          <pc:docMk/>
          <pc:sldMk cId="2967928418" sldId="1511"/>
        </pc:sldMkLst>
        <pc:spChg chg="add mod">
          <ac:chgData name="Vrielink, Francis" userId="3d258d00-cfd8-41c5-9f04-1a5a39faef2f" providerId="ADAL" clId="{12EF05F6-EAD5-4736-87C3-DCFA189F6BC9}" dt="2025-11-28T21:38:54.468" v="3736" actId="2085"/>
          <ac:spMkLst>
            <pc:docMk/>
            <pc:sldMk cId="2967928418" sldId="1511"/>
            <ac:spMk id="24" creationId="{CC076A0B-9D5E-2511-0D4D-A4C1F51536B7}"/>
          </ac:spMkLst>
        </pc:spChg>
        <pc:spChg chg="add mod">
          <ac:chgData name="Vrielink, Francis" userId="3d258d00-cfd8-41c5-9f04-1a5a39faef2f" providerId="ADAL" clId="{12EF05F6-EAD5-4736-87C3-DCFA189F6BC9}" dt="2025-11-28T21:39:30.668" v="3754" actId="1076"/>
          <ac:spMkLst>
            <pc:docMk/>
            <pc:sldMk cId="2967928418" sldId="1511"/>
            <ac:spMk id="26" creationId="{FBFF9566-541D-9B6A-0382-ABC196BFC972}"/>
          </ac:spMkLst>
        </pc:spChg>
        <pc:spChg chg="mod">
          <ac:chgData name="Vrielink, Francis" userId="3d258d00-cfd8-41c5-9f04-1a5a39faef2f" providerId="ADAL" clId="{12EF05F6-EAD5-4736-87C3-DCFA189F6BC9}" dt="2025-11-28T20:17:47.418" v="2806" actId="20577"/>
          <ac:spMkLst>
            <pc:docMk/>
            <pc:sldMk cId="2967928418" sldId="1511"/>
            <ac:spMk id="33" creationId="{AC757F5E-B016-F947-4518-7C6B9CC7EE04}"/>
          </ac:spMkLst>
        </pc:spChg>
        <pc:spChg chg="mod">
          <ac:chgData name="Vrielink, Francis" userId="3d258d00-cfd8-41c5-9f04-1a5a39faef2f" providerId="ADAL" clId="{12EF05F6-EAD5-4736-87C3-DCFA189F6BC9}" dt="2025-11-28T20:17:51.154" v="2812" actId="20577"/>
          <ac:spMkLst>
            <pc:docMk/>
            <pc:sldMk cId="2967928418" sldId="1511"/>
            <ac:spMk id="34" creationId="{152372B3-00F5-781C-183E-6F2DDF35091D}"/>
          </ac:spMkLst>
        </pc:spChg>
        <pc:spChg chg="mod">
          <ac:chgData name="Vrielink, Francis" userId="3d258d00-cfd8-41c5-9f04-1a5a39faef2f" providerId="ADAL" clId="{12EF05F6-EAD5-4736-87C3-DCFA189F6BC9}" dt="2025-11-28T20:18:05.111" v="2820" actId="20577"/>
          <ac:spMkLst>
            <pc:docMk/>
            <pc:sldMk cId="2967928418" sldId="1511"/>
            <ac:spMk id="35" creationId="{37104C51-0232-62ED-4C6F-1447D06633EE}"/>
          </ac:spMkLst>
        </pc:spChg>
        <pc:spChg chg="mod">
          <ac:chgData name="Vrielink, Francis" userId="3d258d00-cfd8-41c5-9f04-1a5a39faef2f" providerId="ADAL" clId="{12EF05F6-EAD5-4736-87C3-DCFA189F6BC9}" dt="2025-11-28T20:18:09.347" v="2830" actId="20577"/>
          <ac:spMkLst>
            <pc:docMk/>
            <pc:sldMk cId="2967928418" sldId="1511"/>
            <ac:spMk id="36" creationId="{D8EF981A-9BA7-0EB1-9B70-F7FBF2F7DF1C}"/>
          </ac:spMkLst>
        </pc:spChg>
        <pc:spChg chg="add mod">
          <ac:chgData name="Vrielink, Francis" userId="3d258d00-cfd8-41c5-9f04-1a5a39faef2f" providerId="ADAL" clId="{12EF05F6-EAD5-4736-87C3-DCFA189F6BC9}" dt="2025-11-28T21:40:30.567" v="3774" actId="2085"/>
          <ac:spMkLst>
            <pc:docMk/>
            <pc:sldMk cId="2967928418" sldId="1511"/>
            <ac:spMk id="44" creationId="{2C09BC3D-6143-B3C0-D250-219737BE2F0E}"/>
          </ac:spMkLst>
        </pc:spChg>
        <pc:spChg chg="add mod">
          <ac:chgData name="Vrielink, Francis" userId="3d258d00-cfd8-41c5-9f04-1a5a39faef2f" providerId="ADAL" clId="{12EF05F6-EAD5-4736-87C3-DCFA189F6BC9}" dt="2025-11-28T21:41:07.335" v="3789" actId="1076"/>
          <ac:spMkLst>
            <pc:docMk/>
            <pc:sldMk cId="2967928418" sldId="1511"/>
            <ac:spMk id="46" creationId="{5A201AA8-D70D-DB60-1F58-FCA4D22C4B07}"/>
          </ac:spMkLst>
        </pc:spChg>
        <pc:picChg chg="add mod">
          <ac:chgData name="Vrielink, Francis" userId="3d258d00-cfd8-41c5-9f04-1a5a39faef2f" providerId="ADAL" clId="{12EF05F6-EAD5-4736-87C3-DCFA189F6BC9}" dt="2025-11-28T21:41:20.246" v="3793" actId="1076"/>
          <ac:picMkLst>
            <pc:docMk/>
            <pc:sldMk cId="2967928418" sldId="1511"/>
            <ac:picMk id="18" creationId="{1DA4EACF-34EC-5E3B-744C-95AEBE3DB43E}"/>
          </ac:picMkLst>
        </pc:picChg>
        <pc:picChg chg="add mod">
          <ac:chgData name="Vrielink, Francis" userId="3d258d00-cfd8-41c5-9f04-1a5a39faef2f" providerId="ADAL" clId="{12EF05F6-EAD5-4736-87C3-DCFA189F6BC9}" dt="2025-11-28T21:38:39.857" v="3733" actId="1076"/>
          <ac:picMkLst>
            <pc:docMk/>
            <pc:sldMk cId="2967928418" sldId="1511"/>
            <ac:picMk id="23" creationId="{F0213590-879A-C2B6-8734-6EFC3FC9F093}"/>
          </ac:picMkLst>
        </pc:picChg>
        <pc:picChg chg="add mod">
          <ac:chgData name="Vrielink, Francis" userId="3d258d00-cfd8-41c5-9f04-1a5a39faef2f" providerId="ADAL" clId="{12EF05F6-EAD5-4736-87C3-DCFA189F6BC9}" dt="2025-11-28T21:40:15.155" v="3770" actId="1076"/>
          <ac:picMkLst>
            <pc:docMk/>
            <pc:sldMk cId="2967928418" sldId="1511"/>
            <ac:picMk id="43" creationId="{F60AC392-0B7F-951E-D6E3-288AA14D20D8}"/>
          </ac:picMkLst>
        </pc:picChg>
      </pc:sldChg>
      <pc:sldChg chg="addSp modSp del mod">
        <pc:chgData name="Vrielink, Francis" userId="3d258d00-cfd8-41c5-9f04-1a5a39faef2f" providerId="ADAL" clId="{12EF05F6-EAD5-4736-87C3-DCFA189F6BC9}" dt="2025-11-30T18:37:00.919" v="3965" actId="47"/>
        <pc:sldMkLst>
          <pc:docMk/>
          <pc:sldMk cId="1594331871" sldId="1512"/>
        </pc:sldMkLst>
      </pc:sldChg>
      <pc:sldChg chg="addSp delSp modSp add del mod">
        <pc:chgData name="Vrielink, Francis" userId="3d258d00-cfd8-41c5-9f04-1a5a39faef2f" providerId="ADAL" clId="{12EF05F6-EAD5-4736-87C3-DCFA189F6BC9}" dt="2025-11-28T22:08:25.441" v="3868" actId="1076"/>
        <pc:sldMkLst>
          <pc:docMk/>
          <pc:sldMk cId="3112181829" sldId="1515"/>
        </pc:sldMkLst>
        <pc:spChg chg="add mod">
          <ac:chgData name="Vrielink, Francis" userId="3d258d00-cfd8-41c5-9f04-1a5a39faef2f" providerId="ADAL" clId="{12EF05F6-EAD5-4736-87C3-DCFA189F6BC9}" dt="2025-11-28T20:31:11.003" v="3058" actId="1076"/>
          <ac:spMkLst>
            <pc:docMk/>
            <pc:sldMk cId="3112181829" sldId="1515"/>
            <ac:spMk id="10" creationId="{720241DD-8E3D-4B0F-5288-548192678003}"/>
          </ac:spMkLst>
        </pc:spChg>
        <pc:spChg chg="mod">
          <ac:chgData name="Vrielink, Francis" userId="3d258d00-cfd8-41c5-9f04-1a5a39faef2f" providerId="ADAL" clId="{12EF05F6-EAD5-4736-87C3-DCFA189F6BC9}" dt="2025-11-28T20:28:01.968" v="2967" actId="1076"/>
          <ac:spMkLst>
            <pc:docMk/>
            <pc:sldMk cId="3112181829" sldId="1515"/>
            <ac:spMk id="12" creationId="{E2476A93-B8D4-4E44-87FD-AFF601B2337C}"/>
          </ac:spMkLst>
        </pc:spChg>
        <pc:spChg chg="mod">
          <ac:chgData name="Vrielink, Francis" userId="3d258d00-cfd8-41c5-9f04-1a5a39faef2f" providerId="ADAL" clId="{12EF05F6-EAD5-4736-87C3-DCFA189F6BC9}" dt="2025-11-28T20:29:07.086" v="3013" actId="14100"/>
          <ac:spMkLst>
            <pc:docMk/>
            <pc:sldMk cId="3112181829" sldId="1515"/>
            <ac:spMk id="14" creationId="{B7594A3B-3117-84CE-C300-FB96E5ED269D}"/>
          </ac:spMkLst>
        </pc:spChg>
        <pc:spChg chg="mod">
          <ac:chgData name="Vrielink, Francis" userId="3d258d00-cfd8-41c5-9f04-1a5a39faef2f" providerId="ADAL" clId="{12EF05F6-EAD5-4736-87C3-DCFA189F6BC9}" dt="2025-11-28T20:29:03.006" v="3012" actId="1076"/>
          <ac:spMkLst>
            <pc:docMk/>
            <pc:sldMk cId="3112181829" sldId="1515"/>
            <ac:spMk id="15" creationId="{6EA1F8B7-D4BC-D8B0-E6FD-F33ECB45A1DD}"/>
          </ac:spMkLst>
        </pc:spChg>
        <pc:spChg chg="mod">
          <ac:chgData name="Vrielink, Francis" userId="3d258d00-cfd8-41c5-9f04-1a5a39faef2f" providerId="ADAL" clId="{12EF05F6-EAD5-4736-87C3-DCFA189F6BC9}" dt="2025-11-28T20:28:29.810" v="2987" actId="14100"/>
          <ac:spMkLst>
            <pc:docMk/>
            <pc:sldMk cId="3112181829" sldId="1515"/>
            <ac:spMk id="16" creationId="{F53F294D-65CC-23A5-E4A1-B2132FCF814C}"/>
          </ac:spMkLst>
        </pc:spChg>
        <pc:spChg chg="mod">
          <ac:chgData name="Vrielink, Francis" userId="3d258d00-cfd8-41c5-9f04-1a5a39faef2f" providerId="ADAL" clId="{12EF05F6-EAD5-4736-87C3-DCFA189F6BC9}" dt="2025-11-28T20:30:34.946" v="3017" actId="1076"/>
          <ac:spMkLst>
            <pc:docMk/>
            <pc:sldMk cId="3112181829" sldId="1515"/>
            <ac:spMk id="17" creationId="{AB86235B-CBC0-F9DB-29F4-F23367831B1B}"/>
          </ac:spMkLst>
        </pc:spChg>
        <pc:spChg chg="mod">
          <ac:chgData name="Vrielink, Francis" userId="3d258d00-cfd8-41c5-9f04-1a5a39faef2f" providerId="ADAL" clId="{12EF05F6-EAD5-4736-87C3-DCFA189F6BC9}" dt="2025-11-28T20:27:57.684" v="2966" actId="14100"/>
          <ac:spMkLst>
            <pc:docMk/>
            <pc:sldMk cId="3112181829" sldId="1515"/>
            <ac:spMk id="19" creationId="{40542B69-6D97-5F24-63E3-ABE36EA69A27}"/>
          </ac:spMkLst>
        </pc:spChg>
        <pc:picChg chg="add mod">
          <ac:chgData name="Vrielink, Francis" userId="3d258d00-cfd8-41c5-9f04-1a5a39faef2f" providerId="ADAL" clId="{12EF05F6-EAD5-4736-87C3-DCFA189F6BC9}" dt="2025-11-28T20:30:30.985" v="3016" actId="1076"/>
          <ac:picMkLst>
            <pc:docMk/>
            <pc:sldMk cId="3112181829" sldId="1515"/>
            <ac:picMk id="9" creationId="{037D8917-2AC6-A629-340A-16CBF5312A0F}"/>
          </ac:picMkLst>
        </pc:picChg>
        <pc:picChg chg="add mod">
          <ac:chgData name="Vrielink, Francis" userId="3d258d00-cfd8-41c5-9f04-1a5a39faef2f" providerId="ADAL" clId="{12EF05F6-EAD5-4736-87C3-DCFA189F6BC9}" dt="2025-11-28T21:20:06.892" v="3553" actId="1076"/>
          <ac:picMkLst>
            <pc:docMk/>
            <pc:sldMk cId="3112181829" sldId="1515"/>
            <ac:picMk id="24" creationId="{0D8E1C55-32F8-529D-AF20-487C6315D306}"/>
          </ac:picMkLst>
        </pc:picChg>
        <pc:picChg chg="add mod">
          <ac:chgData name="Vrielink, Francis" userId="3d258d00-cfd8-41c5-9f04-1a5a39faef2f" providerId="ADAL" clId="{12EF05F6-EAD5-4736-87C3-DCFA189F6BC9}" dt="2025-11-28T22:08:25.441" v="3868" actId="1076"/>
          <ac:picMkLst>
            <pc:docMk/>
            <pc:sldMk cId="3112181829" sldId="1515"/>
            <ac:picMk id="26" creationId="{37E21E66-8C59-A367-AD02-3238B52C43EF}"/>
          </ac:picMkLst>
        </pc:picChg>
      </pc:sldChg>
      <pc:sldChg chg="del">
        <pc:chgData name="Vrielink, Francis" userId="3d258d00-cfd8-41c5-9f04-1a5a39faef2f" providerId="ADAL" clId="{12EF05F6-EAD5-4736-87C3-DCFA189F6BC9}" dt="2025-11-28T20:39:13.072" v="3202" actId="47"/>
        <pc:sldMkLst>
          <pc:docMk/>
          <pc:sldMk cId="1628480429" sldId="1517"/>
        </pc:sldMkLst>
      </pc:sldChg>
      <pc:sldChg chg="del">
        <pc:chgData name="Vrielink, Francis" userId="3d258d00-cfd8-41c5-9f04-1a5a39faef2f" providerId="ADAL" clId="{12EF05F6-EAD5-4736-87C3-DCFA189F6BC9}" dt="2025-11-28T20:39:22.809" v="3205" actId="47"/>
        <pc:sldMkLst>
          <pc:docMk/>
          <pc:sldMk cId="933367485" sldId="1518"/>
        </pc:sldMkLst>
      </pc:sldChg>
      <pc:sldChg chg="addSp delSp modSp mod">
        <pc:chgData name="Vrielink, Francis" userId="3d258d00-cfd8-41c5-9f04-1a5a39faef2f" providerId="ADAL" clId="{12EF05F6-EAD5-4736-87C3-DCFA189F6BC9}" dt="2025-11-30T18:46:11.901" v="4161" actId="1076"/>
        <pc:sldMkLst>
          <pc:docMk/>
          <pc:sldMk cId="164643335" sldId="1519"/>
        </pc:sldMkLst>
        <pc:spChg chg="mod">
          <ac:chgData name="Vrielink, Francis" userId="3d258d00-cfd8-41c5-9f04-1a5a39faef2f" providerId="ADAL" clId="{12EF05F6-EAD5-4736-87C3-DCFA189F6BC9}" dt="2025-11-28T21:18:54.668" v="3531" actId="1076"/>
          <ac:spMkLst>
            <pc:docMk/>
            <pc:sldMk cId="164643335" sldId="1519"/>
            <ac:spMk id="6" creationId="{00000000-0000-0000-0000-000000000000}"/>
          </ac:spMkLst>
        </pc:spChg>
        <pc:spChg chg="add mod">
          <ac:chgData name="Vrielink, Francis" userId="3d258d00-cfd8-41c5-9f04-1a5a39faef2f" providerId="ADAL" clId="{12EF05F6-EAD5-4736-87C3-DCFA189F6BC9}" dt="2025-11-30T18:46:11.901" v="4161" actId="1076"/>
          <ac:spMkLst>
            <pc:docMk/>
            <pc:sldMk cId="164643335" sldId="1519"/>
            <ac:spMk id="7" creationId="{8E1A129D-D544-BA8F-2062-0DC47B739578}"/>
          </ac:spMkLst>
        </pc:spChg>
        <pc:picChg chg="add mod">
          <ac:chgData name="Vrielink, Francis" userId="3d258d00-cfd8-41c5-9f04-1a5a39faef2f" providerId="ADAL" clId="{12EF05F6-EAD5-4736-87C3-DCFA189F6BC9}" dt="2025-11-28T21:18:56.542" v="3532" actId="1076"/>
          <ac:picMkLst>
            <pc:docMk/>
            <pc:sldMk cId="164643335" sldId="1519"/>
            <ac:picMk id="3" creationId="{5B727E25-9F39-520D-56DF-2829BC235725}"/>
          </ac:picMkLst>
        </pc:picChg>
        <pc:picChg chg="add mod">
          <ac:chgData name="Vrielink, Francis" userId="3d258d00-cfd8-41c5-9f04-1a5a39faef2f" providerId="ADAL" clId="{12EF05F6-EAD5-4736-87C3-DCFA189F6BC9}" dt="2025-11-30T18:45:24.068" v="4133" actId="1076"/>
          <ac:picMkLst>
            <pc:docMk/>
            <pc:sldMk cId="164643335" sldId="1519"/>
            <ac:picMk id="5" creationId="{22912B65-EC31-DEFE-7FCC-8987E5BC4ED7}"/>
          </ac:picMkLst>
        </pc:picChg>
      </pc:sldChg>
      <pc:sldChg chg="del">
        <pc:chgData name="Vrielink, Francis" userId="3d258d00-cfd8-41c5-9f04-1a5a39faef2f" providerId="ADAL" clId="{12EF05F6-EAD5-4736-87C3-DCFA189F6BC9}" dt="2025-11-28T20:16:04.458" v="2674" actId="47"/>
        <pc:sldMkLst>
          <pc:docMk/>
          <pc:sldMk cId="1530054038" sldId="1520"/>
        </pc:sldMkLst>
      </pc:sldChg>
      <pc:sldChg chg="del">
        <pc:chgData name="Vrielink, Francis" userId="3d258d00-cfd8-41c5-9f04-1a5a39faef2f" providerId="ADAL" clId="{12EF05F6-EAD5-4736-87C3-DCFA189F6BC9}" dt="2025-11-28T20:16:02.576" v="2673" actId="47"/>
        <pc:sldMkLst>
          <pc:docMk/>
          <pc:sldMk cId="3006462251" sldId="1521"/>
        </pc:sldMkLst>
      </pc:sldChg>
      <pc:sldChg chg="del">
        <pc:chgData name="Vrielink, Francis" userId="3d258d00-cfd8-41c5-9f04-1a5a39faef2f" providerId="ADAL" clId="{12EF05F6-EAD5-4736-87C3-DCFA189F6BC9}" dt="2025-11-28T20:39:24.445" v="3206" actId="47"/>
        <pc:sldMkLst>
          <pc:docMk/>
          <pc:sldMk cId="1059877010" sldId="1522"/>
        </pc:sldMkLst>
      </pc:sldChg>
      <pc:sldChg chg="del">
        <pc:chgData name="Vrielink, Francis" userId="3d258d00-cfd8-41c5-9f04-1a5a39faef2f" providerId="ADAL" clId="{12EF05F6-EAD5-4736-87C3-DCFA189F6BC9}" dt="2025-11-28T20:39:25.600" v="3207" actId="47"/>
        <pc:sldMkLst>
          <pc:docMk/>
          <pc:sldMk cId="2371299458" sldId="1529"/>
        </pc:sldMkLst>
      </pc:sldChg>
      <pc:sldChg chg="addSp delSp modSp mod">
        <pc:chgData name="Vrielink, Francis" userId="3d258d00-cfd8-41c5-9f04-1a5a39faef2f" providerId="ADAL" clId="{12EF05F6-EAD5-4736-87C3-DCFA189F6BC9}" dt="2025-11-30T18:37:08.879" v="3967" actId="478"/>
        <pc:sldMkLst>
          <pc:docMk/>
          <pc:sldMk cId="2344247519" sldId="1543"/>
        </pc:sldMkLst>
        <pc:spChg chg="mod">
          <ac:chgData name="Vrielink, Francis" userId="3d258d00-cfd8-41c5-9f04-1a5a39faef2f" providerId="ADAL" clId="{12EF05F6-EAD5-4736-87C3-DCFA189F6BC9}" dt="2025-11-28T20:39:36.534" v="3219" actId="20577"/>
          <ac:spMkLst>
            <pc:docMk/>
            <pc:sldMk cId="2344247519" sldId="1543"/>
            <ac:spMk id="9" creationId="{0C7C398F-EB51-5741-37EE-0A11898F0927}"/>
          </ac:spMkLst>
        </pc:spChg>
        <pc:spChg chg="mod">
          <ac:chgData name="Vrielink, Francis" userId="3d258d00-cfd8-41c5-9f04-1a5a39faef2f" providerId="ADAL" clId="{12EF05F6-EAD5-4736-87C3-DCFA189F6BC9}" dt="2025-11-28T20:40:33.365" v="3258" actId="14100"/>
          <ac:spMkLst>
            <pc:docMk/>
            <pc:sldMk cId="2344247519" sldId="1543"/>
            <ac:spMk id="10" creationId="{296C82C1-1122-8308-AE53-9B1085E47E47}"/>
          </ac:spMkLst>
        </pc:spChg>
        <pc:spChg chg="mod">
          <ac:chgData name="Vrielink, Francis" userId="3d258d00-cfd8-41c5-9f04-1a5a39faef2f" providerId="ADAL" clId="{12EF05F6-EAD5-4736-87C3-DCFA189F6BC9}" dt="2025-11-28T20:42:22.956" v="3319" actId="14100"/>
          <ac:spMkLst>
            <pc:docMk/>
            <pc:sldMk cId="2344247519" sldId="1543"/>
            <ac:spMk id="14" creationId="{3116CC4B-BEAA-D4D1-22B2-E4B5F75172D6}"/>
          </ac:spMkLst>
        </pc:spChg>
        <pc:spChg chg="mod">
          <ac:chgData name="Vrielink, Francis" userId="3d258d00-cfd8-41c5-9f04-1a5a39faef2f" providerId="ADAL" clId="{12EF05F6-EAD5-4736-87C3-DCFA189F6BC9}" dt="2025-11-28T20:40:57.922" v="3272" actId="20577"/>
          <ac:spMkLst>
            <pc:docMk/>
            <pc:sldMk cId="2344247519" sldId="1543"/>
            <ac:spMk id="17" creationId="{6BD461F9-6E9E-48C0-7EE2-7478E97C8CE4}"/>
          </ac:spMkLst>
        </pc:spChg>
        <pc:spChg chg="mod">
          <ac:chgData name="Vrielink, Francis" userId="3d258d00-cfd8-41c5-9f04-1a5a39faef2f" providerId="ADAL" clId="{12EF05F6-EAD5-4736-87C3-DCFA189F6BC9}" dt="2025-11-28T20:41:12.777" v="3290" actId="14100"/>
          <ac:spMkLst>
            <pc:docMk/>
            <pc:sldMk cId="2344247519" sldId="1543"/>
            <ac:spMk id="18" creationId="{683516FC-D7D9-1E59-16E3-347614AAF18C}"/>
          </ac:spMkLst>
        </pc:spChg>
        <pc:spChg chg="mod">
          <ac:chgData name="Vrielink, Francis" userId="3d258d00-cfd8-41c5-9f04-1a5a39faef2f" providerId="ADAL" clId="{12EF05F6-EAD5-4736-87C3-DCFA189F6BC9}" dt="2025-11-28T20:42:04.014" v="3299" actId="14100"/>
          <ac:spMkLst>
            <pc:docMk/>
            <pc:sldMk cId="2344247519" sldId="1543"/>
            <ac:spMk id="19" creationId="{216FAFA9-0B0F-7D59-FC58-3E936DAE3DE7}"/>
          </ac:spMkLst>
        </pc:spChg>
        <pc:spChg chg="mod">
          <ac:chgData name="Vrielink, Francis" userId="3d258d00-cfd8-41c5-9f04-1a5a39faef2f" providerId="ADAL" clId="{12EF05F6-EAD5-4736-87C3-DCFA189F6BC9}" dt="2025-11-28T20:42:20.805" v="3318" actId="1076"/>
          <ac:spMkLst>
            <pc:docMk/>
            <pc:sldMk cId="2344247519" sldId="1543"/>
            <ac:spMk id="22" creationId="{63DCCBC2-36A9-DF1C-572A-0A753FD3CC70}"/>
          </ac:spMkLst>
        </pc:spChg>
        <pc:spChg chg="mod">
          <ac:chgData name="Vrielink, Francis" userId="3d258d00-cfd8-41c5-9f04-1a5a39faef2f" providerId="ADAL" clId="{12EF05F6-EAD5-4736-87C3-DCFA189F6BC9}" dt="2025-11-28T20:41:28.577" v="3298" actId="1076"/>
          <ac:spMkLst>
            <pc:docMk/>
            <pc:sldMk cId="2344247519" sldId="1543"/>
            <ac:spMk id="25" creationId="{3B04A5FA-A559-315C-EED0-C0F4D9A072B7}"/>
          </ac:spMkLst>
        </pc:spChg>
        <pc:spChg chg="mod">
          <ac:chgData name="Vrielink, Francis" userId="3d258d00-cfd8-41c5-9f04-1a5a39faef2f" providerId="ADAL" clId="{12EF05F6-EAD5-4736-87C3-DCFA189F6BC9}" dt="2025-11-28T20:41:17.307" v="3293" actId="20577"/>
          <ac:spMkLst>
            <pc:docMk/>
            <pc:sldMk cId="2344247519" sldId="1543"/>
            <ac:spMk id="26" creationId="{EF0489DC-0C89-8BBD-8F7F-77A08B38A128}"/>
          </ac:spMkLst>
        </pc:spChg>
        <pc:picChg chg="add mod">
          <ac:chgData name="Vrielink, Francis" userId="3d258d00-cfd8-41c5-9f04-1a5a39faef2f" providerId="ADAL" clId="{12EF05F6-EAD5-4736-87C3-DCFA189F6BC9}" dt="2025-11-28T21:20:27.728" v="3560" actId="1076"/>
          <ac:picMkLst>
            <pc:docMk/>
            <pc:sldMk cId="2344247519" sldId="1543"/>
            <ac:picMk id="13" creationId="{C1B47A83-F0FF-7A4E-2B7E-A36728B7C7B1}"/>
          </ac:picMkLst>
        </pc:picChg>
        <pc:cxnChg chg="mod">
          <ac:chgData name="Vrielink, Francis" userId="3d258d00-cfd8-41c5-9f04-1a5a39faef2f" providerId="ADAL" clId="{12EF05F6-EAD5-4736-87C3-DCFA189F6BC9}" dt="2025-11-28T20:42:04.014" v="3299" actId="14100"/>
          <ac:cxnSpMkLst>
            <pc:docMk/>
            <pc:sldMk cId="2344247519" sldId="1543"/>
            <ac:cxnSpMk id="21" creationId="{D5036D6E-C588-D74D-AA95-3BE8C0B0A370}"/>
          </ac:cxnSpMkLst>
        </pc:cxnChg>
      </pc:sldChg>
      <pc:sldChg chg="add del">
        <pc:chgData name="Vrielink, Francis" userId="3d258d00-cfd8-41c5-9f04-1a5a39faef2f" providerId="ADAL" clId="{12EF05F6-EAD5-4736-87C3-DCFA189F6BC9}" dt="2025-11-28T20:15:47.842" v="2670" actId="2890"/>
        <pc:sldMkLst>
          <pc:docMk/>
          <pc:sldMk cId="1348534755" sldId="1544"/>
        </pc:sldMkLst>
      </pc:sldChg>
      <pc:sldChg chg="addSp delSp modSp add mod">
        <pc:chgData name="Vrielink, Francis" userId="3d258d00-cfd8-41c5-9f04-1a5a39faef2f" providerId="ADAL" clId="{12EF05F6-EAD5-4736-87C3-DCFA189F6BC9}" dt="2025-11-30T18:50:29.094" v="4382" actId="20577"/>
        <pc:sldMkLst>
          <pc:docMk/>
          <pc:sldMk cId="3181223052" sldId="1544"/>
        </pc:sldMkLst>
        <pc:spChg chg="mod">
          <ac:chgData name="Vrielink, Francis" userId="3d258d00-cfd8-41c5-9f04-1a5a39faef2f" providerId="ADAL" clId="{12EF05F6-EAD5-4736-87C3-DCFA189F6BC9}" dt="2025-11-28T20:16:49.351" v="2728" actId="1076"/>
          <ac:spMkLst>
            <pc:docMk/>
            <pc:sldMk cId="3181223052" sldId="1544"/>
            <ac:spMk id="33" creationId="{AC757F5E-B016-F947-4518-7C6B9CC7EE04}"/>
          </ac:spMkLst>
        </pc:spChg>
        <pc:spChg chg="mod">
          <ac:chgData name="Vrielink, Francis" userId="3d258d00-cfd8-41c5-9f04-1a5a39faef2f" providerId="ADAL" clId="{12EF05F6-EAD5-4736-87C3-DCFA189F6BC9}" dt="2025-11-28T20:17:01.688" v="2730" actId="1076"/>
          <ac:spMkLst>
            <pc:docMk/>
            <pc:sldMk cId="3181223052" sldId="1544"/>
            <ac:spMk id="34" creationId="{152372B3-00F5-781C-183E-6F2DDF35091D}"/>
          </ac:spMkLst>
        </pc:spChg>
        <pc:spChg chg="mod">
          <ac:chgData name="Vrielink, Francis" userId="3d258d00-cfd8-41c5-9f04-1a5a39faef2f" providerId="ADAL" clId="{12EF05F6-EAD5-4736-87C3-DCFA189F6BC9}" dt="2025-11-30T18:33:10.037" v="3899" actId="115"/>
          <ac:spMkLst>
            <pc:docMk/>
            <pc:sldMk cId="3181223052" sldId="1544"/>
            <ac:spMk id="35" creationId="{37104C51-0232-62ED-4C6F-1447D06633EE}"/>
          </ac:spMkLst>
        </pc:spChg>
        <pc:spChg chg="mod">
          <ac:chgData name="Vrielink, Francis" userId="3d258d00-cfd8-41c5-9f04-1a5a39faef2f" providerId="ADAL" clId="{12EF05F6-EAD5-4736-87C3-DCFA189F6BC9}" dt="2025-11-30T18:50:29.094" v="4382" actId="20577"/>
          <ac:spMkLst>
            <pc:docMk/>
            <pc:sldMk cId="3181223052" sldId="1544"/>
            <ac:spMk id="36" creationId="{D8EF981A-9BA7-0EB1-9B70-F7FBF2F7DF1C}"/>
          </ac:spMkLst>
        </pc:spChg>
        <pc:picChg chg="add mod">
          <ac:chgData name="Vrielink, Francis" userId="3d258d00-cfd8-41c5-9f04-1a5a39faef2f" providerId="ADAL" clId="{12EF05F6-EAD5-4736-87C3-DCFA189F6BC9}" dt="2025-11-30T18:32:57.868" v="3896" actId="1076"/>
          <ac:picMkLst>
            <pc:docMk/>
            <pc:sldMk cId="3181223052" sldId="1544"/>
            <ac:picMk id="18" creationId="{116E4BC8-A633-9CE8-DE71-4C0E4ABF2DF3}"/>
          </ac:picMkLst>
        </pc:picChg>
        <pc:picChg chg="add mod">
          <ac:chgData name="Vrielink, Francis" userId="3d258d00-cfd8-41c5-9f04-1a5a39faef2f" providerId="ADAL" clId="{12EF05F6-EAD5-4736-87C3-DCFA189F6BC9}" dt="2025-11-28T21:48:54.854" v="3813" actId="1076"/>
          <ac:picMkLst>
            <pc:docMk/>
            <pc:sldMk cId="3181223052" sldId="1544"/>
            <ac:picMk id="20" creationId="{6D36D294-89A2-7812-F8FA-E89982E8D309}"/>
          </ac:picMkLst>
        </pc:picChg>
      </pc:sldChg>
      <pc:sldChg chg="addSp delSp modSp add mod">
        <pc:chgData name="Vrielink, Francis" userId="3d258d00-cfd8-41c5-9f04-1a5a39faef2f" providerId="ADAL" clId="{12EF05F6-EAD5-4736-87C3-DCFA189F6BC9}" dt="2025-11-30T18:50:54.497" v="4397" actId="20577"/>
        <pc:sldMkLst>
          <pc:docMk/>
          <pc:sldMk cId="3839687592" sldId="1545"/>
        </pc:sldMkLst>
        <pc:spChg chg="mod">
          <ac:chgData name="Vrielink, Francis" userId="3d258d00-cfd8-41c5-9f04-1a5a39faef2f" providerId="ADAL" clId="{12EF05F6-EAD5-4736-87C3-DCFA189F6BC9}" dt="2025-11-28T20:19:26.970" v="2842" actId="6549"/>
          <ac:spMkLst>
            <pc:docMk/>
            <pc:sldMk cId="3839687592" sldId="1545"/>
            <ac:spMk id="33" creationId="{AC757F5E-B016-F947-4518-7C6B9CC7EE04}"/>
          </ac:spMkLst>
        </pc:spChg>
        <pc:spChg chg="mod">
          <ac:chgData name="Vrielink, Francis" userId="3d258d00-cfd8-41c5-9f04-1a5a39faef2f" providerId="ADAL" clId="{12EF05F6-EAD5-4736-87C3-DCFA189F6BC9}" dt="2025-11-28T20:19:32.918" v="2853" actId="20577"/>
          <ac:spMkLst>
            <pc:docMk/>
            <pc:sldMk cId="3839687592" sldId="1545"/>
            <ac:spMk id="34" creationId="{152372B3-00F5-781C-183E-6F2DDF35091D}"/>
          </ac:spMkLst>
        </pc:spChg>
        <pc:spChg chg="mod">
          <ac:chgData name="Vrielink, Francis" userId="3d258d00-cfd8-41c5-9f04-1a5a39faef2f" providerId="ADAL" clId="{12EF05F6-EAD5-4736-87C3-DCFA189F6BC9}" dt="2025-11-30T18:50:54.497" v="4397" actId="20577"/>
          <ac:spMkLst>
            <pc:docMk/>
            <pc:sldMk cId="3839687592" sldId="1545"/>
            <ac:spMk id="35" creationId="{37104C51-0232-62ED-4C6F-1447D06633EE}"/>
          </ac:spMkLst>
        </pc:spChg>
        <pc:spChg chg="mod">
          <ac:chgData name="Vrielink, Francis" userId="3d258d00-cfd8-41c5-9f04-1a5a39faef2f" providerId="ADAL" clId="{12EF05F6-EAD5-4736-87C3-DCFA189F6BC9}" dt="2025-11-30T18:34:17.363" v="3945" actId="20577"/>
          <ac:spMkLst>
            <pc:docMk/>
            <pc:sldMk cId="3839687592" sldId="1545"/>
            <ac:spMk id="36" creationId="{D8EF981A-9BA7-0EB1-9B70-F7FBF2F7DF1C}"/>
          </ac:spMkLst>
        </pc:spChg>
        <pc:picChg chg="add mod">
          <ac:chgData name="Vrielink, Francis" userId="3d258d00-cfd8-41c5-9f04-1a5a39faef2f" providerId="ADAL" clId="{12EF05F6-EAD5-4736-87C3-DCFA189F6BC9}" dt="2025-11-28T21:53:26.931" v="3817" actId="1076"/>
          <ac:picMkLst>
            <pc:docMk/>
            <pc:sldMk cId="3839687592" sldId="1545"/>
            <ac:picMk id="8" creationId="{C16AF489-24C8-2A9E-57AF-63A0352803D3}"/>
          </ac:picMkLst>
        </pc:picChg>
        <pc:picChg chg="add mod">
          <ac:chgData name="Vrielink, Francis" userId="3d258d00-cfd8-41c5-9f04-1a5a39faef2f" providerId="ADAL" clId="{12EF05F6-EAD5-4736-87C3-DCFA189F6BC9}" dt="2025-11-28T21:57:36.820" v="3844" actId="1076"/>
          <ac:picMkLst>
            <pc:docMk/>
            <pc:sldMk cId="3839687592" sldId="1545"/>
            <ac:picMk id="23" creationId="{D2DB3894-1D6A-9D35-6EE0-B43CEFF0F040}"/>
          </ac:picMkLst>
        </pc:picChg>
      </pc:sldChg>
      <pc:sldChg chg="addSp modSp add mod">
        <pc:chgData name="Vrielink, Francis" userId="3d258d00-cfd8-41c5-9f04-1a5a39faef2f" providerId="ADAL" clId="{12EF05F6-EAD5-4736-87C3-DCFA189F6BC9}" dt="2025-11-30T18:51:56.524" v="4416" actId="20577"/>
        <pc:sldMkLst>
          <pc:docMk/>
          <pc:sldMk cId="3682699930" sldId="1546"/>
        </pc:sldMkLst>
        <pc:spChg chg="mod">
          <ac:chgData name="Vrielink, Francis" userId="3d258d00-cfd8-41c5-9f04-1a5a39faef2f" providerId="ADAL" clId="{12EF05F6-EAD5-4736-87C3-DCFA189F6BC9}" dt="2025-11-28T20:32:29.072" v="3074" actId="1076"/>
          <ac:spMkLst>
            <pc:docMk/>
            <pc:sldMk cId="3682699930" sldId="1546"/>
            <ac:spMk id="33" creationId="{AC757F5E-B016-F947-4518-7C6B9CC7EE04}"/>
          </ac:spMkLst>
        </pc:spChg>
        <pc:spChg chg="mod">
          <ac:chgData name="Vrielink, Francis" userId="3d258d00-cfd8-41c5-9f04-1a5a39faef2f" providerId="ADAL" clId="{12EF05F6-EAD5-4736-87C3-DCFA189F6BC9}" dt="2025-11-28T20:34:15.217" v="3104" actId="20577"/>
          <ac:spMkLst>
            <pc:docMk/>
            <pc:sldMk cId="3682699930" sldId="1546"/>
            <ac:spMk id="34" creationId="{152372B3-00F5-781C-183E-6F2DDF35091D}"/>
          </ac:spMkLst>
        </pc:spChg>
        <pc:spChg chg="mod">
          <ac:chgData name="Vrielink, Francis" userId="3d258d00-cfd8-41c5-9f04-1a5a39faef2f" providerId="ADAL" clId="{12EF05F6-EAD5-4736-87C3-DCFA189F6BC9}" dt="2025-11-30T18:51:17.630" v="4398" actId="20577"/>
          <ac:spMkLst>
            <pc:docMk/>
            <pc:sldMk cId="3682699930" sldId="1546"/>
            <ac:spMk id="35" creationId="{37104C51-0232-62ED-4C6F-1447D06633EE}"/>
          </ac:spMkLst>
        </pc:spChg>
        <pc:spChg chg="mod">
          <ac:chgData name="Vrielink, Francis" userId="3d258d00-cfd8-41c5-9f04-1a5a39faef2f" providerId="ADAL" clId="{12EF05F6-EAD5-4736-87C3-DCFA189F6BC9}" dt="2025-11-30T18:51:56.524" v="4416" actId="20577"/>
          <ac:spMkLst>
            <pc:docMk/>
            <pc:sldMk cId="3682699930" sldId="1546"/>
            <ac:spMk id="36" creationId="{D8EF981A-9BA7-0EB1-9B70-F7FBF2F7DF1C}"/>
          </ac:spMkLst>
        </pc:spChg>
        <pc:picChg chg="add mod">
          <ac:chgData name="Vrielink, Francis" userId="3d258d00-cfd8-41c5-9f04-1a5a39faef2f" providerId="ADAL" clId="{12EF05F6-EAD5-4736-87C3-DCFA189F6BC9}" dt="2025-11-28T21:19:31.362" v="3540" actId="1076"/>
          <ac:picMkLst>
            <pc:docMk/>
            <pc:sldMk cId="3682699930" sldId="1546"/>
            <ac:picMk id="8" creationId="{BBC945C0-AD05-1CC6-1157-29A85FBBB64E}"/>
          </ac:picMkLst>
        </pc:picChg>
        <pc:picChg chg="add mod">
          <ac:chgData name="Vrielink, Francis" userId="3d258d00-cfd8-41c5-9f04-1a5a39faef2f" providerId="ADAL" clId="{12EF05F6-EAD5-4736-87C3-DCFA189F6BC9}" dt="2025-11-28T22:07:00.827" v="3860" actId="1076"/>
          <ac:picMkLst>
            <pc:docMk/>
            <pc:sldMk cId="3682699930" sldId="1546"/>
            <ac:picMk id="18" creationId="{03162B39-9B2D-14B5-FA17-CDDA1FA32B36}"/>
          </ac:picMkLst>
        </pc:picChg>
      </pc:sldChg>
      <pc:sldChg chg="addSp modSp add mod">
        <pc:chgData name="Vrielink, Francis" userId="3d258d00-cfd8-41c5-9f04-1a5a39faef2f" providerId="ADAL" clId="{12EF05F6-EAD5-4736-87C3-DCFA189F6BC9}" dt="2025-11-30T18:52:21.502" v="4425" actId="20577"/>
        <pc:sldMkLst>
          <pc:docMk/>
          <pc:sldMk cId="2328730689" sldId="1547"/>
        </pc:sldMkLst>
        <pc:spChg chg="mod">
          <ac:chgData name="Vrielink, Francis" userId="3d258d00-cfd8-41c5-9f04-1a5a39faef2f" providerId="ADAL" clId="{12EF05F6-EAD5-4736-87C3-DCFA189F6BC9}" dt="2025-11-28T20:35:54.194" v="3138" actId="20577"/>
          <ac:spMkLst>
            <pc:docMk/>
            <pc:sldMk cId="2328730689" sldId="1547"/>
            <ac:spMk id="33" creationId="{AC757F5E-B016-F947-4518-7C6B9CC7EE04}"/>
          </ac:spMkLst>
        </pc:spChg>
        <pc:spChg chg="mod">
          <ac:chgData name="Vrielink, Francis" userId="3d258d00-cfd8-41c5-9f04-1a5a39faef2f" providerId="ADAL" clId="{12EF05F6-EAD5-4736-87C3-DCFA189F6BC9}" dt="2025-11-28T20:35:59.742" v="3147" actId="20577"/>
          <ac:spMkLst>
            <pc:docMk/>
            <pc:sldMk cId="2328730689" sldId="1547"/>
            <ac:spMk id="34" creationId="{152372B3-00F5-781C-183E-6F2DDF35091D}"/>
          </ac:spMkLst>
        </pc:spChg>
        <pc:spChg chg="mod">
          <ac:chgData name="Vrielink, Francis" userId="3d258d00-cfd8-41c5-9f04-1a5a39faef2f" providerId="ADAL" clId="{12EF05F6-EAD5-4736-87C3-DCFA189F6BC9}" dt="2025-11-28T20:36:20.395" v="3175" actId="20577"/>
          <ac:spMkLst>
            <pc:docMk/>
            <pc:sldMk cId="2328730689" sldId="1547"/>
            <ac:spMk id="35" creationId="{37104C51-0232-62ED-4C6F-1447D06633EE}"/>
          </ac:spMkLst>
        </pc:spChg>
        <pc:spChg chg="mod">
          <ac:chgData name="Vrielink, Francis" userId="3d258d00-cfd8-41c5-9f04-1a5a39faef2f" providerId="ADAL" clId="{12EF05F6-EAD5-4736-87C3-DCFA189F6BC9}" dt="2025-11-30T18:52:21.502" v="4425" actId="20577"/>
          <ac:spMkLst>
            <pc:docMk/>
            <pc:sldMk cId="2328730689" sldId="1547"/>
            <ac:spMk id="36" creationId="{D8EF981A-9BA7-0EB1-9B70-F7FBF2F7DF1C}"/>
          </ac:spMkLst>
        </pc:spChg>
        <pc:picChg chg="add mod">
          <ac:chgData name="Vrielink, Francis" userId="3d258d00-cfd8-41c5-9f04-1a5a39faef2f" providerId="ADAL" clId="{12EF05F6-EAD5-4736-87C3-DCFA189F6BC9}" dt="2025-11-28T21:19:44.638" v="3545" actId="1076"/>
          <ac:picMkLst>
            <pc:docMk/>
            <pc:sldMk cId="2328730689" sldId="1547"/>
            <ac:picMk id="8" creationId="{11EABC6D-5730-20B6-1543-F6B263219D58}"/>
          </ac:picMkLst>
        </pc:picChg>
        <pc:picChg chg="add mod">
          <ac:chgData name="Vrielink, Francis" userId="3d258d00-cfd8-41c5-9f04-1a5a39faef2f" providerId="ADAL" clId="{12EF05F6-EAD5-4736-87C3-DCFA189F6BC9}" dt="2025-11-28T22:01:48.831" v="3852" actId="1076"/>
          <ac:picMkLst>
            <pc:docMk/>
            <pc:sldMk cId="2328730689" sldId="1547"/>
            <ac:picMk id="18" creationId="{F83DDF92-E1C6-C089-C787-F0BAF6D1BCBC}"/>
          </ac:picMkLst>
        </pc:picChg>
      </pc:sldChg>
      <pc:sldChg chg="del">
        <pc:chgData name="Vrielink, Francis" userId="3d258d00-cfd8-41c5-9f04-1a5a39faef2f" providerId="ADAL" clId="{12EF05F6-EAD5-4736-87C3-DCFA189F6BC9}" dt="2025-11-30T18:34:27.263" v="3947" actId="47"/>
        <pc:sldMkLst>
          <pc:docMk/>
          <pc:sldMk cId="1798140630" sldId="1548"/>
        </pc:sldMkLst>
      </pc:sldChg>
    </pc:docChg>
  </pc:docChgLst>
  <pc:docChgLst>
    <pc:chgData name="Routledge, Mandy" userId="bacdedf5-8e30-494b-ad8b-f27fa30c4f8d" providerId="ADAL" clId="{5736FA24-D602-4826-B0E8-53E9607AEED2}"/>
    <pc:docChg chg="modSld">
      <pc:chgData name="Routledge, Mandy" userId="bacdedf5-8e30-494b-ad8b-f27fa30c4f8d" providerId="ADAL" clId="{5736FA24-D602-4826-B0E8-53E9607AEED2}" dt="2025-03-18T10:55:06.878" v="0"/>
      <pc:docMkLst>
        <pc:docMk/>
      </pc:docMkLst>
      <pc:sldChg chg="modSp mod">
        <pc:chgData name="Routledge, Mandy" userId="bacdedf5-8e30-494b-ad8b-f27fa30c4f8d" providerId="ADAL" clId="{5736FA24-D602-4826-B0E8-53E9607AEED2}" dt="2025-03-18T10:55:06.878" v="0"/>
        <pc:sldMkLst>
          <pc:docMk/>
          <pc:sldMk cId="323006580" sldId="548"/>
        </pc:sldMkLst>
      </pc:sldChg>
    </pc:docChg>
  </pc:docChgLst>
  <pc:docChgLst>
    <pc:chgData name="Duijf, Antoinette" userId="80426808-569e-4360-acb0-e5a6dc4b8ad2" providerId="ADAL" clId="{271B2D4B-1DC4-44BE-AD58-45ED63074D53}"/>
    <pc:docChg chg="custSel modSld sldOrd">
      <pc:chgData name="Duijf, Antoinette" userId="80426808-569e-4360-acb0-e5a6dc4b8ad2" providerId="ADAL" clId="{271B2D4B-1DC4-44BE-AD58-45ED63074D53}" dt="2025-12-02T09:24:39.950" v="11"/>
      <pc:docMkLst>
        <pc:docMk/>
      </pc:docMkLst>
      <pc:sldChg chg="modSp mod">
        <pc:chgData name="Duijf, Antoinette" userId="80426808-569e-4360-acb0-e5a6dc4b8ad2" providerId="ADAL" clId="{271B2D4B-1DC4-44BE-AD58-45ED63074D53}" dt="2025-12-02T09:21:38.743" v="0" actId="6549"/>
        <pc:sldMkLst>
          <pc:docMk/>
          <pc:sldMk cId="2189114603" sldId="1437"/>
        </pc:sldMkLst>
        <pc:spChg chg="mod">
          <ac:chgData name="Duijf, Antoinette" userId="80426808-569e-4360-acb0-e5a6dc4b8ad2" providerId="ADAL" clId="{271B2D4B-1DC4-44BE-AD58-45ED63074D53}" dt="2025-12-02T09:21:38.743" v="0" actId="6549"/>
          <ac:spMkLst>
            <pc:docMk/>
            <pc:sldMk cId="2189114603" sldId="1437"/>
            <ac:spMk id="5" creationId="{186C46D4-B6E6-52CD-5F05-714F90E2B1DE}"/>
          </ac:spMkLst>
        </pc:spChg>
      </pc:sldChg>
      <pc:sldChg chg="addSp modSp ord">
        <pc:chgData name="Duijf, Antoinette" userId="80426808-569e-4360-acb0-e5a6dc4b8ad2" providerId="ADAL" clId="{271B2D4B-1DC4-44BE-AD58-45ED63074D53}" dt="2025-12-02T09:22:59.547" v="8"/>
        <pc:sldMkLst>
          <pc:docMk/>
          <pc:sldMk cId="2709048002" sldId="1477"/>
        </pc:sldMkLst>
        <pc:spChg chg="add mod">
          <ac:chgData name="Duijf, Antoinette" userId="80426808-569e-4360-acb0-e5a6dc4b8ad2" providerId="ADAL" clId="{271B2D4B-1DC4-44BE-AD58-45ED63074D53}" dt="2025-12-02T09:22:59.547" v="8"/>
          <ac:spMkLst>
            <pc:docMk/>
            <pc:sldMk cId="2709048002" sldId="1477"/>
            <ac:spMk id="4" creationId="{9D655668-750E-7020-B7BC-0CBB89B10D1C}"/>
          </ac:spMkLst>
        </pc:spChg>
      </pc:sldChg>
      <pc:sldChg chg="delSp mod ord">
        <pc:chgData name="Duijf, Antoinette" userId="80426808-569e-4360-acb0-e5a6dc4b8ad2" providerId="ADAL" clId="{271B2D4B-1DC4-44BE-AD58-45ED63074D53}" dt="2025-12-02T09:22:57.040" v="7" actId="21"/>
        <pc:sldMkLst>
          <pc:docMk/>
          <pc:sldMk cId="164643335" sldId="1519"/>
        </pc:sldMkLst>
        <pc:spChg chg="del">
          <ac:chgData name="Duijf, Antoinette" userId="80426808-569e-4360-acb0-e5a6dc4b8ad2" providerId="ADAL" clId="{271B2D4B-1DC4-44BE-AD58-45ED63074D53}" dt="2025-12-02T09:22:57.040" v="7" actId="21"/>
          <ac:spMkLst>
            <pc:docMk/>
            <pc:sldMk cId="164643335" sldId="1519"/>
            <ac:spMk id="4" creationId="{9D655668-750E-7020-B7BC-0CBB89B10D1C}"/>
          </ac:spMkLst>
        </pc:spChg>
      </pc:sldChg>
      <pc:sldChg chg="modSp">
        <pc:chgData name="Duijf, Antoinette" userId="80426808-569e-4360-acb0-e5a6dc4b8ad2" providerId="ADAL" clId="{271B2D4B-1DC4-44BE-AD58-45ED63074D53}" dt="2025-12-02T09:24:39.950" v="11"/>
        <pc:sldMkLst>
          <pc:docMk/>
          <pc:sldMk cId="2344247519" sldId="1543"/>
        </pc:sldMkLst>
        <pc:picChg chg="mod">
          <ac:chgData name="Duijf, Antoinette" userId="80426808-569e-4360-acb0-e5a6dc4b8ad2" providerId="ADAL" clId="{271B2D4B-1DC4-44BE-AD58-45ED63074D53}" dt="2025-12-02T09:24:39.950" v="11"/>
          <ac:picMkLst>
            <pc:docMk/>
            <pc:sldMk cId="2344247519" sldId="1543"/>
            <ac:picMk id="23" creationId="{480DA46D-DA02-3C79-2B07-89189821F803}"/>
          </ac:picMkLst>
        </pc:picChg>
      </pc:sldChg>
      <pc:sldChg chg="modSp">
        <pc:chgData name="Duijf, Antoinette" userId="80426808-569e-4360-acb0-e5a6dc4b8ad2" providerId="ADAL" clId="{271B2D4B-1DC4-44BE-AD58-45ED63074D53}" dt="2025-12-02T09:23:48.181" v="9"/>
        <pc:sldMkLst>
          <pc:docMk/>
          <pc:sldMk cId="3839687592" sldId="1545"/>
        </pc:sldMkLst>
        <pc:picChg chg="mod">
          <ac:chgData name="Duijf, Antoinette" userId="80426808-569e-4360-acb0-e5a6dc4b8ad2" providerId="ADAL" clId="{271B2D4B-1DC4-44BE-AD58-45ED63074D53}" dt="2025-12-02T09:23:48.181" v="9"/>
          <ac:picMkLst>
            <pc:docMk/>
            <pc:sldMk cId="3839687592" sldId="1545"/>
            <ac:picMk id="8" creationId="{C16AF489-24C8-2A9E-57AF-63A0352803D3}"/>
          </ac:picMkLst>
        </pc:picChg>
      </pc:sldChg>
      <pc:sldChg chg="modSp mod">
        <pc:chgData name="Duijf, Antoinette" userId="80426808-569e-4360-acb0-e5a6dc4b8ad2" providerId="ADAL" clId="{271B2D4B-1DC4-44BE-AD58-45ED63074D53}" dt="2025-12-02T09:24:20.157" v="10" actId="6549"/>
        <pc:sldMkLst>
          <pc:docMk/>
          <pc:sldMk cId="2328730689" sldId="1547"/>
        </pc:sldMkLst>
        <pc:spChg chg="mod">
          <ac:chgData name="Duijf, Antoinette" userId="80426808-569e-4360-acb0-e5a6dc4b8ad2" providerId="ADAL" clId="{271B2D4B-1DC4-44BE-AD58-45ED63074D53}" dt="2025-12-02T09:24:20.157" v="10" actId="6549"/>
          <ac:spMkLst>
            <pc:docMk/>
            <pc:sldMk cId="2328730689" sldId="1547"/>
            <ac:spMk id="36" creationId="{D8EF981A-9BA7-0EB1-9B70-F7FBF2F7DF1C}"/>
          </ac:spMkLst>
        </pc:spChg>
      </pc:sldChg>
    </pc:docChg>
  </pc:docChgLst>
  <pc:docChgLst>
    <pc:chgData name="Routledge, Mandy" userId="bacdedf5-8e30-494b-ad8b-f27fa30c4f8d" providerId="ADAL" clId="{846A28F0-2DF1-49BD-A009-5EB4120A2A2F}"/>
    <pc:docChg chg="modSld">
      <pc:chgData name="Routledge, Mandy" userId="bacdedf5-8e30-494b-ad8b-f27fa30c4f8d" providerId="ADAL" clId="{846A28F0-2DF1-49BD-A009-5EB4120A2A2F}" dt="2025-03-18T12:30:57.160" v="14" actId="20577"/>
      <pc:docMkLst>
        <pc:docMk/>
      </pc:docMkLst>
      <pc:sldChg chg="modSp mod">
        <pc:chgData name="Routledge, Mandy" userId="bacdedf5-8e30-494b-ad8b-f27fa30c4f8d" providerId="ADAL" clId="{846A28F0-2DF1-49BD-A009-5EB4120A2A2F}" dt="2025-03-18T12:30:57.160" v="14" actId="20577"/>
        <pc:sldMkLst>
          <pc:docMk/>
          <pc:sldMk cId="323006580" sldId="548"/>
        </pc:sldMkLst>
      </pc:sldChg>
    </pc:docChg>
  </pc:docChgLst>
  <pc:docChgLst>
    <pc:chgData name="Routledge, Mandy" userId="bacdedf5-8e30-494b-ad8b-f27fa30c4f8d" providerId="ADAL" clId="{C68254E2-3393-4832-8CA3-B05D9626D752}"/>
    <pc:docChg chg="modSld">
      <pc:chgData name="Routledge, Mandy" userId="bacdedf5-8e30-494b-ad8b-f27fa30c4f8d" providerId="ADAL" clId="{C68254E2-3393-4832-8CA3-B05D9626D752}" dt="2025-03-18T10:58:12.764" v="1" actId="20577"/>
      <pc:docMkLst>
        <pc:docMk/>
      </pc:docMkLst>
      <pc:sldChg chg="modSp mod">
        <pc:chgData name="Routledge, Mandy" userId="bacdedf5-8e30-494b-ad8b-f27fa30c4f8d" providerId="ADAL" clId="{C68254E2-3393-4832-8CA3-B05D9626D752}" dt="2025-03-18T10:58:12.764" v="1" actId="20577"/>
        <pc:sldMkLst>
          <pc:docMk/>
          <pc:sldMk cId="323006580" sldId="548"/>
        </pc:sldMkLst>
      </pc:sldChg>
    </pc:docChg>
  </pc:docChgLst>
  <pc:docChgLst>
    <pc:chgData name="Routledge, Mandy" userId="bacdedf5-8e30-494b-ad8b-f27fa30c4f8d" providerId="ADAL" clId="{FB03AEC6-8294-421B-8DB2-60AB44335E96}"/>
    <pc:docChg chg="modSld">
      <pc:chgData name="Routledge, Mandy" userId="bacdedf5-8e30-494b-ad8b-f27fa30c4f8d" providerId="ADAL" clId="{FB03AEC6-8294-421B-8DB2-60AB44335E96}" dt="2024-11-18T15:48:07.446" v="14" actId="20577"/>
      <pc:docMkLst>
        <pc:docMk/>
      </pc:docMkLst>
      <pc:sldChg chg="modSp mod">
        <pc:chgData name="Routledge, Mandy" userId="bacdedf5-8e30-494b-ad8b-f27fa30c4f8d" providerId="ADAL" clId="{FB03AEC6-8294-421B-8DB2-60AB44335E96}" dt="2024-11-18T15:48:07.446" v="14" actId="20577"/>
        <pc:sldMkLst>
          <pc:docMk/>
          <pc:sldMk cId="323006580" sldId="548"/>
        </pc:sldMkLst>
      </pc:sldChg>
    </pc:docChg>
  </pc:docChgLst>
  <pc:docChgLst>
    <pc:chgData name="Routledge, Mandy" userId="bacdedf5-8e30-494b-ad8b-f27fa30c4f8d" providerId="ADAL" clId="{B38A7417-544A-4735-A153-A49E7D17E97F}"/>
    <pc:docChg chg="modSld">
      <pc:chgData name="Routledge, Mandy" userId="bacdedf5-8e30-494b-ad8b-f27fa30c4f8d" providerId="ADAL" clId="{B38A7417-544A-4735-A153-A49E7D17E97F}" dt="2024-09-24T09:46:03.719" v="3" actId="20577"/>
      <pc:docMkLst>
        <pc:docMk/>
      </pc:docMkLst>
      <pc:sldChg chg="modSp mod">
        <pc:chgData name="Routledge, Mandy" userId="bacdedf5-8e30-494b-ad8b-f27fa30c4f8d" providerId="ADAL" clId="{B38A7417-544A-4735-A153-A49E7D17E97F}" dt="2024-09-24T09:46:03.719" v="3" actId="20577"/>
        <pc:sldMkLst>
          <pc:docMk/>
          <pc:sldMk cId="323006580" sldId="548"/>
        </pc:sldMkLst>
      </pc:sldChg>
    </pc:docChg>
  </pc:docChgLst>
  <pc:docChgLst>
    <pc:chgData name="Routledge, Mandy" userId="bacdedf5-8e30-494b-ad8b-f27fa30c4f8d" providerId="ADAL" clId="{08445DBD-0266-43CD-8391-6B85FF413E86}"/>
    <pc:docChg chg="modSld">
      <pc:chgData name="Routledge, Mandy" userId="bacdedf5-8e30-494b-ad8b-f27fa30c4f8d" providerId="ADAL" clId="{08445DBD-0266-43CD-8391-6B85FF413E86}" dt="2025-03-18T12:29:30.901" v="1" actId="20577"/>
      <pc:docMkLst>
        <pc:docMk/>
      </pc:docMkLst>
      <pc:sldChg chg="modSp mod">
        <pc:chgData name="Routledge, Mandy" userId="bacdedf5-8e30-494b-ad8b-f27fa30c4f8d" providerId="ADAL" clId="{08445DBD-0266-43CD-8391-6B85FF413E86}" dt="2025-03-18T12:29:30.901" v="1" actId="20577"/>
        <pc:sldMkLst>
          <pc:docMk/>
          <pc:sldMk cId="323006580" sldId="548"/>
        </pc:sldMkLst>
      </pc:sldChg>
    </pc:docChg>
  </pc:docChgLst>
  <pc:docChgLst>
    <pc:chgData name="Routledge, Mandy" userId="bacdedf5-8e30-494b-ad8b-f27fa30c4f8d" providerId="ADAL" clId="{2F1906D7-5A94-4A19-99FA-C4029D90B2BD}"/>
    <pc:docChg chg="modSld">
      <pc:chgData name="Routledge, Mandy" userId="bacdedf5-8e30-494b-ad8b-f27fa30c4f8d" providerId="ADAL" clId="{2F1906D7-5A94-4A19-99FA-C4029D90B2BD}" dt="2025-03-18T11:05:49.144" v="0"/>
      <pc:docMkLst>
        <pc:docMk/>
      </pc:docMkLst>
      <pc:sldChg chg="modSp mod">
        <pc:chgData name="Routledge, Mandy" userId="bacdedf5-8e30-494b-ad8b-f27fa30c4f8d" providerId="ADAL" clId="{2F1906D7-5A94-4A19-99FA-C4029D90B2BD}" dt="2025-03-18T11:05:49.144" v="0"/>
        <pc:sldMkLst>
          <pc:docMk/>
          <pc:sldMk cId="323006580" sldId="548"/>
        </pc:sldMkLst>
      </pc:sldChg>
    </pc:docChg>
  </pc:docChgLst>
  <pc:docChgLst>
    <pc:chgData name="Vrielink, Francis" userId="3d258d00-cfd8-41c5-9f04-1a5a39faef2f" providerId="ADAL" clId="{4AA93F79-6E78-41AB-A6E0-B26F7C53B9A9}"/>
    <pc:docChg chg="modSld">
      <pc:chgData name="Vrielink, Francis" userId="3d258d00-cfd8-41c5-9f04-1a5a39faef2f" providerId="ADAL" clId="{4AA93F79-6E78-41AB-A6E0-B26F7C53B9A9}" dt="2025-09-14T11:01:58.290" v="14" actId="20577"/>
      <pc:docMkLst>
        <pc:docMk/>
      </pc:docMkLst>
      <pc:sldChg chg="modSp mod">
        <pc:chgData name="Vrielink, Francis" userId="3d258d00-cfd8-41c5-9f04-1a5a39faef2f" providerId="ADAL" clId="{4AA93F79-6E78-41AB-A6E0-B26F7C53B9A9}" dt="2025-09-14T11:01:58.290" v="14" actId="20577"/>
        <pc:sldMkLst>
          <pc:docMk/>
          <pc:sldMk cId="323006580" sldId="548"/>
        </pc:sldMkLst>
        <pc:spChg chg="mod">
          <ac:chgData name="Vrielink, Francis" userId="3d258d00-cfd8-41c5-9f04-1a5a39faef2f" providerId="ADAL" clId="{4AA93F79-6E78-41AB-A6E0-B26F7C53B9A9}" dt="2025-09-14T11:01:58.290" v="14" actId="20577"/>
          <ac:spMkLst>
            <pc:docMk/>
            <pc:sldMk cId="323006580" sldId="548"/>
            <ac:spMk id="3" creationId="{00000000-0000-0000-0000-000000000000}"/>
          </ac:spMkLst>
        </pc:spChg>
      </pc:sldChg>
    </pc:docChg>
  </pc:docChgLst>
  <pc:docChgLst>
    <pc:chgData name="Routledge, Mandy" userId="bacdedf5-8e30-494b-ad8b-f27fa30c4f8d" providerId="ADAL" clId="{86114C85-B593-4BE9-AAD3-9163D72047C0}"/>
    <pc:docChg chg="modSld">
      <pc:chgData name="Routledge, Mandy" userId="bacdedf5-8e30-494b-ad8b-f27fa30c4f8d" providerId="ADAL" clId="{86114C85-B593-4BE9-AAD3-9163D72047C0}" dt="2025-03-18T10:32:58.570" v="10" actId="20577"/>
      <pc:docMkLst>
        <pc:docMk/>
      </pc:docMkLst>
      <pc:sldChg chg="modSp mod">
        <pc:chgData name="Routledge, Mandy" userId="bacdedf5-8e30-494b-ad8b-f27fa30c4f8d" providerId="ADAL" clId="{86114C85-B593-4BE9-AAD3-9163D72047C0}" dt="2025-03-18T10:32:58.570" v="10" actId="20577"/>
        <pc:sldMkLst>
          <pc:docMk/>
          <pc:sldMk cId="323006580" sldId="548"/>
        </pc:sldMkLst>
      </pc:sldChg>
    </pc:docChg>
  </pc:docChgLst>
  <pc:docChgLst>
    <pc:chgData name="Routledge, Mandy" userId="bacdedf5-8e30-494b-ad8b-f27fa30c4f8d" providerId="ADAL" clId="{69B3BD85-4F54-421D-BD99-AEF90D835E0A}"/>
    <pc:docChg chg="addSld delSld modSld modSection">
      <pc:chgData name="Routledge, Mandy" userId="bacdedf5-8e30-494b-ad8b-f27fa30c4f8d" providerId="ADAL" clId="{69B3BD85-4F54-421D-BD99-AEF90D835E0A}" dt="2024-09-24T09:44:28.581" v="50"/>
      <pc:docMkLst>
        <pc:docMk/>
      </pc:docMkLst>
      <pc:sldChg chg="del">
        <pc:chgData name="Routledge, Mandy" userId="bacdedf5-8e30-494b-ad8b-f27fa30c4f8d" providerId="ADAL" clId="{69B3BD85-4F54-421D-BD99-AEF90D835E0A}" dt="2024-09-24T09:17:32.719" v="22" actId="47"/>
        <pc:sldMkLst>
          <pc:docMk/>
          <pc:sldMk cId="192884965" sldId="259"/>
        </pc:sldMkLst>
      </pc:sldChg>
      <pc:sldChg chg="del">
        <pc:chgData name="Routledge, Mandy" userId="bacdedf5-8e30-494b-ad8b-f27fa30c4f8d" providerId="ADAL" clId="{69B3BD85-4F54-421D-BD99-AEF90D835E0A}" dt="2024-09-24T09:17:29.411" v="18" actId="47"/>
        <pc:sldMkLst>
          <pc:docMk/>
          <pc:sldMk cId="155461494" sldId="263"/>
        </pc:sldMkLst>
      </pc:sldChg>
      <pc:sldChg chg="del">
        <pc:chgData name="Routledge, Mandy" userId="bacdedf5-8e30-494b-ad8b-f27fa30c4f8d" providerId="ADAL" clId="{69B3BD85-4F54-421D-BD99-AEF90D835E0A}" dt="2024-09-24T09:17:29.972" v="19" actId="47"/>
        <pc:sldMkLst>
          <pc:docMk/>
          <pc:sldMk cId="3558003521" sldId="267"/>
        </pc:sldMkLst>
      </pc:sldChg>
      <pc:sldChg chg="del">
        <pc:chgData name="Routledge, Mandy" userId="bacdedf5-8e30-494b-ad8b-f27fa30c4f8d" providerId="ADAL" clId="{69B3BD85-4F54-421D-BD99-AEF90D835E0A}" dt="2024-09-24T09:17:31.873" v="21" actId="47"/>
        <pc:sldMkLst>
          <pc:docMk/>
          <pc:sldMk cId="2441164173" sldId="268"/>
        </pc:sldMkLst>
      </pc:sldChg>
      <pc:sldChg chg="modSp mod">
        <pc:chgData name="Routledge, Mandy" userId="bacdedf5-8e30-494b-ad8b-f27fa30c4f8d" providerId="ADAL" clId="{69B3BD85-4F54-421D-BD99-AEF90D835E0A}" dt="2024-09-24T09:17:18.311" v="16" actId="20577"/>
        <pc:sldMkLst>
          <pc:docMk/>
          <pc:sldMk cId="323006580" sldId="548"/>
        </pc:sldMkLst>
      </pc:sldChg>
      <pc:sldChg chg="modNotesTx">
        <pc:chgData name="Routledge, Mandy" userId="bacdedf5-8e30-494b-ad8b-f27fa30c4f8d" providerId="ADAL" clId="{69B3BD85-4F54-421D-BD99-AEF90D835E0A}" dt="2024-09-24T09:26:24.135" v="46" actId="6549"/>
        <pc:sldMkLst>
          <pc:docMk/>
          <pc:sldMk cId="2189114603" sldId="1437"/>
        </pc:sldMkLst>
      </pc:sldChg>
      <pc:sldChg chg="add del">
        <pc:chgData name="Routledge, Mandy" userId="bacdedf5-8e30-494b-ad8b-f27fa30c4f8d" providerId="ADAL" clId="{69B3BD85-4F54-421D-BD99-AEF90D835E0A}" dt="2024-09-24T09:17:55.502" v="25"/>
        <pc:sldMkLst>
          <pc:docMk/>
          <pc:sldMk cId="3978205201" sldId="1474"/>
        </pc:sldMkLst>
      </pc:sldChg>
      <pc:sldChg chg="del">
        <pc:chgData name="Routledge, Mandy" userId="bacdedf5-8e30-494b-ad8b-f27fa30c4f8d" providerId="ADAL" clId="{69B3BD85-4F54-421D-BD99-AEF90D835E0A}" dt="2024-09-24T09:27:07.674" v="47" actId="47"/>
        <pc:sldMkLst>
          <pc:docMk/>
          <pc:sldMk cId="1487044012" sldId="1480"/>
        </pc:sldMkLst>
      </pc:sldChg>
      <pc:sldChg chg="del">
        <pc:chgData name="Routledge, Mandy" userId="bacdedf5-8e30-494b-ad8b-f27fa30c4f8d" providerId="ADAL" clId="{69B3BD85-4F54-421D-BD99-AEF90D835E0A}" dt="2024-09-24T09:17:30.990" v="20" actId="47"/>
        <pc:sldMkLst>
          <pc:docMk/>
          <pc:sldMk cId="3153421729" sldId="1484"/>
        </pc:sldMkLst>
      </pc:sldChg>
      <pc:sldChg chg="del">
        <pc:chgData name="Routledge, Mandy" userId="bacdedf5-8e30-494b-ad8b-f27fa30c4f8d" providerId="ADAL" clId="{69B3BD85-4F54-421D-BD99-AEF90D835E0A}" dt="2024-09-24T09:17:33.473" v="23" actId="47"/>
        <pc:sldMkLst>
          <pc:docMk/>
          <pc:sldMk cId="573887307" sldId="1485"/>
        </pc:sldMkLst>
      </pc:sldChg>
      <pc:sldChg chg="add">
        <pc:chgData name="Routledge, Mandy" userId="bacdedf5-8e30-494b-ad8b-f27fa30c4f8d" providerId="ADAL" clId="{69B3BD85-4F54-421D-BD99-AEF90D835E0A}" dt="2024-09-24T09:17:23.951" v="17"/>
        <pc:sldMkLst>
          <pc:docMk/>
          <pc:sldMk cId="2967928418" sldId="1511"/>
        </pc:sldMkLst>
      </pc:sldChg>
      <pc:sldChg chg="add">
        <pc:chgData name="Routledge, Mandy" userId="bacdedf5-8e30-494b-ad8b-f27fa30c4f8d" providerId="ADAL" clId="{69B3BD85-4F54-421D-BD99-AEF90D835E0A}" dt="2024-09-24T09:17:23.951" v="17"/>
        <pc:sldMkLst>
          <pc:docMk/>
          <pc:sldMk cId="1594331871" sldId="1512"/>
        </pc:sldMkLst>
      </pc:sldChg>
      <pc:sldChg chg="add">
        <pc:chgData name="Routledge, Mandy" userId="bacdedf5-8e30-494b-ad8b-f27fa30c4f8d" providerId="ADAL" clId="{69B3BD85-4F54-421D-BD99-AEF90D835E0A}" dt="2024-09-24T09:17:23.951" v="17"/>
        <pc:sldMkLst>
          <pc:docMk/>
          <pc:sldMk cId="3112181829" sldId="1515"/>
        </pc:sldMkLst>
      </pc:sldChg>
      <pc:sldChg chg="add">
        <pc:chgData name="Routledge, Mandy" userId="bacdedf5-8e30-494b-ad8b-f27fa30c4f8d" providerId="ADAL" clId="{69B3BD85-4F54-421D-BD99-AEF90D835E0A}" dt="2024-09-24T09:17:23.951" v="17"/>
        <pc:sldMkLst>
          <pc:docMk/>
          <pc:sldMk cId="2946319108" sldId="1516"/>
        </pc:sldMkLst>
      </pc:sldChg>
      <pc:sldChg chg="add">
        <pc:chgData name="Routledge, Mandy" userId="bacdedf5-8e30-494b-ad8b-f27fa30c4f8d" providerId="ADAL" clId="{69B3BD85-4F54-421D-BD99-AEF90D835E0A}" dt="2024-09-24T09:17:23.951" v="17"/>
        <pc:sldMkLst>
          <pc:docMk/>
          <pc:sldMk cId="1628480429" sldId="1517"/>
        </pc:sldMkLst>
      </pc:sldChg>
      <pc:sldChg chg="add">
        <pc:chgData name="Routledge, Mandy" userId="bacdedf5-8e30-494b-ad8b-f27fa30c4f8d" providerId="ADAL" clId="{69B3BD85-4F54-421D-BD99-AEF90D835E0A}" dt="2024-09-24T09:17:23.951" v="17"/>
        <pc:sldMkLst>
          <pc:docMk/>
          <pc:sldMk cId="933367485" sldId="1518"/>
        </pc:sldMkLst>
      </pc:sldChg>
      <pc:sldChg chg="add">
        <pc:chgData name="Routledge, Mandy" userId="bacdedf5-8e30-494b-ad8b-f27fa30c4f8d" providerId="ADAL" clId="{69B3BD85-4F54-421D-BD99-AEF90D835E0A}" dt="2024-09-24T09:27:17.952" v="48"/>
        <pc:sldMkLst>
          <pc:docMk/>
          <pc:sldMk cId="164643335" sldId="1519"/>
        </pc:sldMkLst>
      </pc:sldChg>
      <pc:sldChg chg="add">
        <pc:chgData name="Routledge, Mandy" userId="bacdedf5-8e30-494b-ad8b-f27fa30c4f8d" providerId="ADAL" clId="{69B3BD85-4F54-421D-BD99-AEF90D835E0A}" dt="2024-09-24T09:33:04.476" v="49"/>
        <pc:sldMkLst>
          <pc:docMk/>
          <pc:sldMk cId="1530054038" sldId="1520"/>
        </pc:sldMkLst>
      </pc:sldChg>
      <pc:sldChg chg="add">
        <pc:chgData name="Routledge, Mandy" userId="bacdedf5-8e30-494b-ad8b-f27fa30c4f8d" providerId="ADAL" clId="{69B3BD85-4F54-421D-BD99-AEF90D835E0A}" dt="2024-09-24T09:44:28.581" v="50"/>
        <pc:sldMkLst>
          <pc:docMk/>
          <pc:sldMk cId="3006462251" sldId="1521"/>
        </pc:sldMkLst>
      </pc:sldChg>
    </pc:docChg>
  </pc:docChgLst>
  <pc:docChgLst>
    <pc:chgData name="Routledge, Mandy" userId="bacdedf5-8e30-494b-ad8b-f27fa30c4f8d" providerId="ADAL" clId="{F64E00E4-8676-487C-8040-D324A3E84040}"/>
    <pc:docChg chg="addSld modSld">
      <pc:chgData name="Routledge, Mandy" userId="bacdedf5-8e30-494b-ad8b-f27fa30c4f8d" providerId="ADAL" clId="{F64E00E4-8676-487C-8040-D324A3E84040}" dt="2024-12-10T09:41:51.651" v="0"/>
      <pc:docMkLst>
        <pc:docMk/>
      </pc:docMkLst>
      <pc:sldChg chg="add">
        <pc:chgData name="Routledge, Mandy" userId="bacdedf5-8e30-494b-ad8b-f27fa30c4f8d" providerId="ADAL" clId="{F64E00E4-8676-487C-8040-D324A3E84040}" dt="2024-12-10T09:41:51.651" v="0"/>
        <pc:sldMkLst>
          <pc:docMk/>
          <pc:sldMk cId="1059877010" sldId="1522"/>
        </pc:sldMkLst>
      </pc:sldChg>
      <pc:sldChg chg="add">
        <pc:chgData name="Routledge, Mandy" userId="bacdedf5-8e30-494b-ad8b-f27fa30c4f8d" providerId="ADAL" clId="{F64E00E4-8676-487C-8040-D324A3E84040}" dt="2024-12-10T09:41:51.651" v="0"/>
        <pc:sldMkLst>
          <pc:docMk/>
          <pc:sldMk cId="2371299458" sldId="1529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3"/>
            <a:ext cx="3075750" cy="511813"/>
          </a:xfrm>
          <a:prstGeom prst="rect">
            <a:avLst/>
          </a:prstGeom>
        </p:spPr>
        <p:txBody>
          <a:bodyPr vert="horz" lIns="95390" tIns="47695" rIns="95390" bIns="47695" rtlCol="0"/>
          <a:lstStyle>
            <a:lvl1pPr algn="l">
              <a:defRPr sz="1300"/>
            </a:lvl1pPr>
          </a:lstStyle>
          <a:p>
            <a:endParaRPr lang="nl-NL" dirty="0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quarter" idx="1"/>
          </p:nvPr>
        </p:nvSpPr>
        <p:spPr>
          <a:xfrm>
            <a:off x="4021878" y="3"/>
            <a:ext cx="3075750" cy="511813"/>
          </a:xfrm>
          <a:prstGeom prst="rect">
            <a:avLst/>
          </a:prstGeom>
        </p:spPr>
        <p:txBody>
          <a:bodyPr vert="horz" lIns="95390" tIns="47695" rIns="95390" bIns="47695" rtlCol="0"/>
          <a:lstStyle>
            <a:lvl1pPr algn="r">
              <a:defRPr sz="1300"/>
            </a:lvl1pPr>
          </a:lstStyle>
          <a:p>
            <a:fld id="{EB39072A-D64F-4BD7-8E3D-8268BB93A7ED}" type="datetimeFigureOut">
              <a:rPr lang="nl-NL" smtClean="0"/>
              <a:pPr/>
              <a:t>2-12-2025</a:t>
            </a:fld>
            <a:endParaRPr lang="nl-NL" dirty="0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2"/>
          </p:nvPr>
        </p:nvSpPr>
        <p:spPr>
          <a:xfrm>
            <a:off x="0" y="9721155"/>
            <a:ext cx="3075750" cy="511812"/>
          </a:xfrm>
          <a:prstGeom prst="rect">
            <a:avLst/>
          </a:prstGeom>
        </p:spPr>
        <p:txBody>
          <a:bodyPr vert="horz" lIns="95390" tIns="47695" rIns="95390" bIns="47695" rtlCol="0" anchor="b"/>
          <a:lstStyle>
            <a:lvl1pPr algn="l">
              <a:defRPr sz="1300"/>
            </a:lvl1pPr>
          </a:lstStyle>
          <a:p>
            <a:endParaRPr lang="nl-NL" dirty="0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3"/>
          </p:nvPr>
        </p:nvSpPr>
        <p:spPr>
          <a:xfrm>
            <a:off x="4021878" y="9721155"/>
            <a:ext cx="3075750" cy="511812"/>
          </a:xfrm>
          <a:prstGeom prst="rect">
            <a:avLst/>
          </a:prstGeom>
        </p:spPr>
        <p:txBody>
          <a:bodyPr vert="horz" lIns="95390" tIns="47695" rIns="95390" bIns="47695" rtlCol="0" anchor="b"/>
          <a:lstStyle>
            <a:lvl1pPr algn="r">
              <a:defRPr sz="1300"/>
            </a:lvl1pPr>
          </a:lstStyle>
          <a:p>
            <a:fld id="{815B568E-8D6D-4B3A-B6C1-A6B37AAA6E39}" type="slidenum">
              <a:rPr lang="nl-NL" smtClean="0"/>
              <a:pPr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39692583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9"/>
            <a:ext cx="3076363" cy="511730"/>
          </a:xfrm>
          <a:prstGeom prst="rect">
            <a:avLst/>
          </a:prstGeom>
        </p:spPr>
        <p:txBody>
          <a:bodyPr vert="horz" lIns="95390" tIns="47695" rIns="95390" bIns="47695" rtlCol="0"/>
          <a:lstStyle>
            <a:lvl1pPr algn="l">
              <a:defRPr sz="1300"/>
            </a:lvl1pPr>
          </a:lstStyle>
          <a:p>
            <a:endParaRPr lang="nl-NL" dirty="0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4021294" y="9"/>
            <a:ext cx="3076363" cy="511730"/>
          </a:xfrm>
          <a:prstGeom prst="rect">
            <a:avLst/>
          </a:prstGeom>
        </p:spPr>
        <p:txBody>
          <a:bodyPr vert="horz" lIns="95390" tIns="47695" rIns="95390" bIns="47695" rtlCol="0"/>
          <a:lstStyle>
            <a:lvl1pPr algn="r">
              <a:defRPr sz="1300"/>
            </a:lvl1pPr>
          </a:lstStyle>
          <a:p>
            <a:fld id="{46A01AE0-AD1A-4608-AACD-4A44537BCCC3}" type="datetimeFigureOut">
              <a:rPr lang="nl-NL" smtClean="0"/>
              <a:pPr/>
              <a:t>2-12-2025</a:t>
            </a:fld>
            <a:endParaRPr lang="nl-NL" dirty="0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989013" y="766763"/>
            <a:ext cx="5121275" cy="38401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390" tIns="47695" rIns="95390" bIns="47695" rtlCol="0" anchor="ctr"/>
          <a:lstStyle/>
          <a:p>
            <a:endParaRPr lang="nl-NL" dirty="0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709931" y="4861441"/>
            <a:ext cx="5679440" cy="4605575"/>
          </a:xfrm>
          <a:prstGeom prst="rect">
            <a:avLst/>
          </a:prstGeom>
        </p:spPr>
        <p:txBody>
          <a:bodyPr vert="horz" lIns="95390" tIns="47695" rIns="95390" bIns="47695" rtlCol="0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9721128"/>
            <a:ext cx="3076363" cy="511730"/>
          </a:xfrm>
          <a:prstGeom prst="rect">
            <a:avLst/>
          </a:prstGeom>
        </p:spPr>
        <p:txBody>
          <a:bodyPr vert="horz" lIns="95390" tIns="47695" rIns="95390" bIns="47695" rtlCol="0" anchor="b"/>
          <a:lstStyle>
            <a:lvl1pPr algn="l">
              <a:defRPr sz="1300"/>
            </a:lvl1pPr>
          </a:lstStyle>
          <a:p>
            <a:endParaRPr lang="nl-NL" dirty="0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4021294" y="9721128"/>
            <a:ext cx="3076363" cy="511730"/>
          </a:xfrm>
          <a:prstGeom prst="rect">
            <a:avLst/>
          </a:prstGeom>
        </p:spPr>
        <p:txBody>
          <a:bodyPr vert="horz" lIns="95390" tIns="47695" rIns="95390" bIns="47695" rtlCol="0" anchor="b"/>
          <a:lstStyle>
            <a:lvl1pPr algn="r">
              <a:defRPr sz="1300"/>
            </a:lvl1pPr>
          </a:lstStyle>
          <a:p>
            <a:fld id="{242364B7-A1BB-4DB8-BFB0-D334F87005C8}" type="slidenum">
              <a:rPr lang="nl-NL" smtClean="0"/>
              <a:pPr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8337729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fontAlgn="t"/>
            <a:r>
              <a:rPr lang="nl-NL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Woordenoverzicht</a:t>
            </a:r>
          </a:p>
          <a:p>
            <a:pPr fontAlgn="t"/>
            <a:endParaRPr lang="nl-NL" sz="1200" b="1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fontAlgn="t"/>
            <a:r>
              <a:rPr lang="nl-NL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de lezing: </a:t>
            </a:r>
            <a:r>
              <a:rPr lang="nl-NL" sz="1200" b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de soort spreekbeurt van een volwassene</a:t>
            </a:r>
          </a:p>
          <a:p>
            <a:pPr fontAlgn="t"/>
            <a:r>
              <a:rPr lang="nl-NL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zich inzetten voor: </a:t>
            </a:r>
            <a:r>
              <a:rPr lang="nl-NL" sz="1200" b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moeite doen voor</a:t>
            </a:r>
          </a:p>
          <a:p>
            <a:pPr fontAlgn="t"/>
            <a:r>
              <a:rPr lang="nl-NL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de gelijkheid: </a:t>
            </a:r>
            <a:r>
              <a:rPr lang="nl-NL" sz="1200" b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dat mensen hetzelfde waard zijn</a:t>
            </a:r>
          </a:p>
          <a:p>
            <a:pPr fontAlgn="t"/>
            <a:r>
              <a:rPr lang="nl-NL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oppakken: </a:t>
            </a:r>
            <a:r>
              <a:rPr lang="nl-NL" sz="1200" b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door de politie meenemen</a:t>
            </a:r>
          </a:p>
          <a:p>
            <a:pPr fontAlgn="t"/>
            <a:r>
              <a:rPr lang="nl-NL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illegaal: </a:t>
            </a:r>
            <a:r>
              <a:rPr lang="nl-NL" sz="1200" b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verboden</a:t>
            </a:r>
          </a:p>
          <a:p>
            <a:pPr fontAlgn="t"/>
            <a:r>
              <a:rPr lang="nl-NL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het verzet: </a:t>
            </a:r>
            <a:r>
              <a:rPr lang="nl-NL" sz="1200" b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de tegenstand</a:t>
            </a:r>
          </a:p>
          <a:p>
            <a:pPr fontAlgn="t"/>
            <a:r>
              <a:rPr lang="nl-NL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eren: </a:t>
            </a:r>
            <a:r>
              <a:rPr lang="nl-NL" sz="1200" b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laten weten dat je iemand bewondert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2364B7-A1BB-4DB8-BFB0-D334F87005C8}" type="slidenum">
              <a:rPr lang="nl-NL" smtClean="0"/>
              <a:pPr/>
              <a:t>1</a:t>
            </a:fld>
            <a:endParaRPr lang="nl-NL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42364B7-A1BB-4DB8-BFB0-D334F87005C8}" type="slidenum">
              <a:rPr lang="nl-NL" smtClean="0"/>
              <a:pPr/>
              <a:t>17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16619840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42364B7-A1BB-4DB8-BFB0-D334F87005C8}" type="slidenum">
              <a:rPr lang="nl-NL" smtClean="0"/>
              <a:pPr/>
              <a:t>2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68449857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2364B7-A1BB-4DB8-BFB0-D334F87005C8}" type="slidenum">
              <a:rPr lang="nl-NL" smtClean="0"/>
              <a:pPr/>
              <a:t>3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48875789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2364B7-A1BB-4DB8-BFB0-D334F87005C8}" type="slidenum">
              <a:rPr lang="nl-NL" smtClean="0"/>
              <a:pPr/>
              <a:t>4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01347929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2364B7-A1BB-4DB8-BFB0-D334F87005C8}" type="slidenum">
              <a:rPr lang="nl-NL" smtClean="0"/>
              <a:pPr/>
              <a:t>5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51596873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2364B7-A1BB-4DB8-BFB0-D334F87005C8}" type="slidenum">
              <a:rPr lang="nl-NL" smtClean="0"/>
              <a:pPr/>
              <a:t>6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46225028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2364B7-A1BB-4DB8-BFB0-D334F87005C8}" type="slidenum">
              <a:rPr lang="nl-NL" smtClean="0"/>
              <a:pPr/>
              <a:t>7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01938538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2364B7-A1BB-4DB8-BFB0-D334F87005C8}" type="slidenum">
              <a:rPr lang="nl-NL" smtClean="0"/>
              <a:pPr/>
              <a:t>8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16819476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2364B7-A1BB-4DB8-BFB0-D334F87005C8}" type="slidenum">
              <a:rPr lang="nl-NL" smtClean="0"/>
              <a:pPr/>
              <a:t>9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4654115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/>
              <a:t>Klik om de ondertitelstijl van het model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3DE57F-8325-458E-8D52-C029C9799A4B}" type="datetimeFigureOut">
              <a:rPr lang="nl-NL" smtClean="0"/>
              <a:pPr/>
              <a:t>2-12-2025</a:t>
            </a:fld>
            <a:endParaRPr lang="nl-NL" dirty="0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FFF233-AB27-4114-B24D-691BAAF647DA}" type="slidenum">
              <a:rPr lang="nl-NL" smtClean="0"/>
              <a:pPr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2575165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3DE57F-8325-458E-8D52-C029C9799A4B}" type="datetimeFigureOut">
              <a:rPr lang="nl-NL" smtClean="0"/>
              <a:pPr/>
              <a:t>2-12-2025</a:t>
            </a:fld>
            <a:endParaRPr lang="nl-NL" dirty="0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FFF233-AB27-4114-B24D-691BAAF647DA}" type="slidenum">
              <a:rPr lang="nl-NL" smtClean="0"/>
              <a:pPr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0191838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3DE57F-8325-458E-8D52-C029C9799A4B}" type="datetimeFigureOut">
              <a:rPr lang="nl-NL" smtClean="0"/>
              <a:pPr/>
              <a:t>2-12-2025</a:t>
            </a:fld>
            <a:endParaRPr lang="nl-NL" dirty="0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FFF233-AB27-4114-B24D-691BAAF647DA}" type="slidenum">
              <a:rPr lang="nl-NL" smtClean="0"/>
              <a:pPr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41621254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3DE57F-8325-458E-8D52-C029C9799A4B}" type="datetimeFigureOut">
              <a:rPr lang="nl-NL" smtClean="0"/>
              <a:pPr/>
              <a:t>2-12-2025</a:t>
            </a:fld>
            <a:endParaRPr lang="nl-NL" dirty="0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FFF233-AB27-4114-B24D-691BAAF647DA}" type="slidenum">
              <a:rPr lang="nl-NL" smtClean="0"/>
              <a:pPr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507195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3DE57F-8325-458E-8D52-C029C9799A4B}" type="datetimeFigureOut">
              <a:rPr lang="nl-NL" smtClean="0"/>
              <a:pPr/>
              <a:t>2-12-2025</a:t>
            </a:fld>
            <a:endParaRPr lang="nl-NL" dirty="0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FFF233-AB27-4114-B24D-691BAAF647DA}" type="slidenum">
              <a:rPr lang="nl-NL" smtClean="0"/>
              <a:pPr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7033370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3DE57F-8325-458E-8D52-C029C9799A4B}" type="datetimeFigureOut">
              <a:rPr lang="nl-NL" smtClean="0"/>
              <a:pPr/>
              <a:t>2-12-2025</a:t>
            </a:fld>
            <a:endParaRPr lang="nl-NL" dirty="0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FFF233-AB27-4114-B24D-691BAAF647DA}" type="slidenum">
              <a:rPr lang="nl-NL" smtClean="0"/>
              <a:pPr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4027445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3DE57F-8325-458E-8D52-C029C9799A4B}" type="datetimeFigureOut">
              <a:rPr lang="nl-NL" smtClean="0"/>
              <a:pPr/>
              <a:t>2-12-2025</a:t>
            </a:fld>
            <a:endParaRPr lang="nl-NL" dirty="0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FFF233-AB27-4114-B24D-691BAAF647DA}" type="slidenum">
              <a:rPr lang="nl-NL" smtClean="0"/>
              <a:pPr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4316031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3DE57F-8325-458E-8D52-C029C9799A4B}" type="datetimeFigureOut">
              <a:rPr lang="nl-NL" smtClean="0"/>
              <a:pPr/>
              <a:t>2-12-2025</a:t>
            </a:fld>
            <a:endParaRPr lang="nl-NL" dirty="0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FFF233-AB27-4114-B24D-691BAAF647DA}" type="slidenum">
              <a:rPr lang="nl-NL" smtClean="0"/>
              <a:pPr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406973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3DE57F-8325-458E-8D52-C029C9799A4B}" type="datetimeFigureOut">
              <a:rPr lang="nl-NL" smtClean="0"/>
              <a:pPr/>
              <a:t>2-12-2025</a:t>
            </a:fld>
            <a:endParaRPr lang="nl-NL" dirty="0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FFF233-AB27-4114-B24D-691BAAF647DA}" type="slidenum">
              <a:rPr lang="nl-NL" smtClean="0"/>
              <a:pPr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0335464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3DE57F-8325-458E-8D52-C029C9799A4B}" type="datetimeFigureOut">
              <a:rPr lang="nl-NL" smtClean="0"/>
              <a:pPr/>
              <a:t>2-12-2025</a:t>
            </a:fld>
            <a:endParaRPr lang="nl-NL" dirty="0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FFF233-AB27-4114-B24D-691BAAF647DA}" type="slidenum">
              <a:rPr lang="nl-NL" smtClean="0"/>
              <a:pPr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8350749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 dirty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3DE57F-8325-458E-8D52-C029C9799A4B}" type="datetimeFigureOut">
              <a:rPr lang="nl-NL" smtClean="0"/>
              <a:pPr/>
              <a:t>2-12-2025</a:t>
            </a:fld>
            <a:endParaRPr lang="nl-NL" dirty="0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FFF233-AB27-4114-B24D-691BAAF647DA}" type="slidenum">
              <a:rPr lang="nl-NL" smtClean="0"/>
              <a:pPr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7246374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3DE57F-8325-458E-8D52-C029C9799A4B}" type="datetimeFigureOut">
              <a:rPr lang="nl-NL" smtClean="0"/>
              <a:pPr/>
              <a:t>2-12-2025</a:t>
            </a:fld>
            <a:endParaRPr lang="nl-NL" dirty="0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 dirty="0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FFF233-AB27-4114-B24D-691BAAF647DA}" type="slidenum">
              <a:rPr lang="nl-NL" smtClean="0"/>
              <a:pPr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5627223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6.jpeg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8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1.jpeg"/><Relationship Id="rId4" Type="http://schemas.openxmlformats.org/officeDocument/2006/relationships/image" Target="../media/image20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3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jpe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5.jpe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8.jpeg"/><Relationship Id="rId4" Type="http://schemas.openxmlformats.org/officeDocument/2006/relationships/image" Target="../media/image27.jpe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1.jpeg"/><Relationship Id="rId5" Type="http://schemas.openxmlformats.org/officeDocument/2006/relationships/image" Target="../media/image30.jpeg"/><Relationship Id="rId4" Type="http://schemas.openxmlformats.org/officeDocument/2006/relationships/image" Target="../media/image29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Relationship Id="rId4" Type="http://schemas.openxmlformats.org/officeDocument/2006/relationships/hyperlink" Target="https://schooltv.nl/video-item/de-dolle-minas-protesteren-voor-vrouwenrechten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-36512" y="0"/>
            <a:ext cx="9252520" cy="6858000"/>
          </a:xfrm>
        </p:spPr>
        <p:txBody>
          <a:bodyPr>
            <a:noAutofit/>
          </a:bodyPr>
          <a:lstStyle/>
          <a:p>
            <a:pPr marL="0" lvl="0" indent="0">
              <a:buNone/>
            </a:pPr>
            <a:r>
              <a:rPr lang="nl-NL" sz="1900" u="sng" dirty="0" err="1">
                <a:solidFill>
                  <a:prstClr val="black"/>
                </a:solidFill>
              </a:rPr>
              <a:t>Semantisatieverhaal</a:t>
            </a:r>
            <a:r>
              <a:rPr lang="nl-NL" sz="1900" u="sng" dirty="0">
                <a:solidFill>
                  <a:prstClr val="black"/>
                </a:solidFill>
              </a:rPr>
              <a:t> AA:</a:t>
            </a:r>
          </a:p>
          <a:p>
            <a:pPr marL="0" lvl="0" indent="0">
              <a:spcBef>
                <a:spcPts val="200"/>
              </a:spcBef>
              <a:spcAft>
                <a:spcPts val="200"/>
              </a:spcAft>
              <a:buNone/>
            </a:pPr>
            <a:endParaRPr lang="nl-NL" sz="2400" dirty="0"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lvl="0" indent="0">
              <a:spcBef>
                <a:spcPts val="200"/>
              </a:spcBef>
              <a:spcAft>
                <a:spcPts val="200"/>
              </a:spcAft>
              <a:buNone/>
            </a:pPr>
            <a:endParaRPr lang="nl-NL" sz="2000" dirty="0"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4" name="Tekstvak 1"/>
          <p:cNvSpPr txBox="1"/>
          <p:nvPr/>
        </p:nvSpPr>
        <p:spPr>
          <a:xfrm>
            <a:off x="8680412" y="27856"/>
            <a:ext cx="463588" cy="369332"/>
          </a:xfrm>
          <a:prstGeom prst="rect">
            <a:avLst/>
          </a:prstGeom>
          <a:noFill/>
          <a:ln w="22225">
            <a:solidFill>
              <a:schemeClr val="tx1"/>
            </a:solidFill>
          </a:ln>
        </p:spPr>
        <p:txBody>
          <a:bodyPr wrap="none" rtlCol="0">
            <a:spAutoFit/>
          </a:bodyPr>
          <a:lstStyle>
            <a:defPPr>
              <a:defRPr lang="nl-NL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nl-NL" b="1" dirty="0"/>
              <a:t>AA</a:t>
            </a:r>
          </a:p>
        </p:txBody>
      </p:sp>
      <p:sp>
        <p:nvSpPr>
          <p:cNvPr id="5" name="Tekstvak 4">
            <a:extLst>
              <a:ext uri="{FF2B5EF4-FFF2-40B4-BE49-F238E27FC236}">
                <a16:creationId xmlns:a16="http://schemas.microsoft.com/office/drawing/2014/main" id="{186C46D4-B6E6-52CD-5F05-714F90E2B1DE}"/>
              </a:ext>
            </a:extLst>
          </p:cNvPr>
          <p:cNvSpPr txBox="1"/>
          <p:nvPr/>
        </p:nvSpPr>
        <p:spPr>
          <a:xfrm>
            <a:off x="35496" y="386100"/>
            <a:ext cx="8856984" cy="63401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nl-NL" dirty="0"/>
              <a:t>Lisa gaat vaak naar de bibliotheek om boeken te lenen. Op een dag was ze weer in de bieb. Toevallig was er toen een mevrouw een </a:t>
            </a:r>
            <a:r>
              <a:rPr lang="nl-NL" b="1" u="sng" dirty="0"/>
              <a:t>lezing</a:t>
            </a:r>
            <a:r>
              <a:rPr lang="nl-NL" b="1" dirty="0"/>
              <a:t> </a:t>
            </a:r>
            <a:r>
              <a:rPr lang="nl-NL" dirty="0"/>
              <a:t>aan het geven voor een groep kinderen. De lezing is </a:t>
            </a:r>
            <a:r>
              <a:rPr lang="nl-NL" b="1" i="1" dirty="0"/>
              <a:t>de soort spreekbeurt van een volwassene</a:t>
            </a:r>
            <a:r>
              <a:rPr lang="nl-NL" dirty="0"/>
              <a:t>. Lisa was eigenlijk wel benieuwd wat ze ging zeggen dus ze bleef even zitten om te luisteren. De mevrouw begon: “Wisten jullie dat er vroeger een groep vrouwen was die </a:t>
            </a:r>
            <a:r>
              <a:rPr lang="nl-NL" b="1" u="sng" dirty="0"/>
              <a:t>zich inzette voor</a:t>
            </a:r>
            <a:r>
              <a:rPr lang="nl-NL" b="1" dirty="0"/>
              <a:t> </a:t>
            </a:r>
            <a:r>
              <a:rPr lang="nl-NL" dirty="0"/>
              <a:t>iets heel belangrijks? Die </a:t>
            </a:r>
            <a:r>
              <a:rPr lang="nl-NL" b="1" i="1" dirty="0"/>
              <a:t>moeite deden voor </a:t>
            </a:r>
            <a:r>
              <a:rPr lang="nl-NL" dirty="0"/>
              <a:t>iets heel belangrijks”? Lisa stak haar hand op. Ze vroeg: “Waarvoor dan? Wat was er zo belangrijk?” De mevrouw zei: “Deze vrouwen streden voor </a:t>
            </a:r>
            <a:r>
              <a:rPr lang="nl-NL" b="1" u="sng" dirty="0"/>
              <a:t>gelijkheid</a:t>
            </a:r>
            <a:r>
              <a:rPr lang="nl-NL" dirty="0"/>
              <a:t>. Zij vonden namelijk dat mannen en vrouwen </a:t>
            </a:r>
            <a:r>
              <a:rPr lang="nl-NL" b="1" i="1" dirty="0"/>
              <a:t>hetzelfde waard waren</a:t>
            </a:r>
            <a:r>
              <a:rPr lang="nl-NL" dirty="0"/>
              <a:t>, dat ze dezelfde kansen moesten krijgen in het leven. Jullie moeten weten dat dat voor 1970 niet vanzelfsprekend was”.</a:t>
            </a:r>
          </a:p>
          <a:p>
            <a:r>
              <a:rPr lang="nl-NL" dirty="0"/>
              <a:t>Ze vertelde dat de groep vrouwen zich “</a:t>
            </a:r>
            <a:r>
              <a:rPr lang="nl-NL" i="1" dirty="0"/>
              <a:t>de Dolle Mina’s” </a:t>
            </a:r>
            <a:r>
              <a:rPr lang="nl-NL" dirty="0"/>
              <a:t>genoemd had. Met deze naam </a:t>
            </a:r>
            <a:r>
              <a:rPr lang="nl-NL" b="1" u="sng" dirty="0"/>
              <a:t>eerden</a:t>
            </a:r>
            <a:r>
              <a:rPr lang="nl-NL" dirty="0"/>
              <a:t> ze de eerste vrouw die eerder ook al actie voerde voor vrouwenrechten. </a:t>
            </a:r>
            <a:r>
              <a:rPr lang="nl-NL" dirty="0">
                <a:solidFill>
                  <a:srgbClr val="00B050"/>
                </a:solidFill>
              </a:rPr>
              <a:t>(Wilhelmina Drucker) </a:t>
            </a:r>
            <a:r>
              <a:rPr lang="nl-NL" dirty="0"/>
              <a:t>Door die </a:t>
            </a:r>
            <a:r>
              <a:rPr lang="nl-NL" b="1" i="1" dirty="0"/>
              <a:t>naam lieten ze weten dat ze haar bewonderden</a:t>
            </a:r>
            <a:r>
              <a:rPr lang="nl-NL" dirty="0"/>
              <a:t>. </a:t>
            </a:r>
            <a:r>
              <a:rPr lang="nl-NL" i="1" dirty="0"/>
              <a:t>De Dolle Mina’s</a:t>
            </a:r>
            <a:r>
              <a:rPr lang="nl-NL" dirty="0"/>
              <a:t> deden veel grappige dingen maar ze deden soms ook dingen die eigenlijk niet mochten, zoals een groot spandoek ophangen. Of demonstreren op een plek waar dat </a:t>
            </a:r>
            <a:r>
              <a:rPr lang="nl-NL" b="1" u="sng" dirty="0"/>
              <a:t>illegaal</a:t>
            </a:r>
            <a:r>
              <a:rPr lang="nl-NL" dirty="0"/>
              <a:t>, </a:t>
            </a:r>
            <a:r>
              <a:rPr lang="nl-NL" b="1" i="1" dirty="0"/>
              <a:t>verboden</a:t>
            </a:r>
            <a:r>
              <a:rPr lang="nl-NL" dirty="0"/>
              <a:t> was. Ze kwamen in </a:t>
            </a:r>
            <a:r>
              <a:rPr lang="nl-NL" b="1" u="sng" dirty="0"/>
              <a:t>verzet</a:t>
            </a:r>
            <a:r>
              <a:rPr lang="nl-NL" dirty="0"/>
              <a:t>,</a:t>
            </a:r>
            <a:r>
              <a:rPr lang="nl-NL" b="1" i="1" dirty="0"/>
              <a:t> </a:t>
            </a:r>
            <a:r>
              <a:rPr lang="nl-NL" dirty="0"/>
              <a:t>ze boden </a:t>
            </a:r>
            <a:r>
              <a:rPr lang="nl-NL" b="1" i="1" dirty="0"/>
              <a:t>tegenstand</a:t>
            </a:r>
            <a:r>
              <a:rPr lang="nl-NL" i="1" dirty="0"/>
              <a:t> </a:t>
            </a:r>
            <a:r>
              <a:rPr lang="nl-NL" dirty="0"/>
              <a:t>tegen alle oneerlijke wetten voor vrouwen in Nederland. Het gebeurde dan ook regelmatig dat vrouwen </a:t>
            </a:r>
            <a:r>
              <a:rPr lang="nl-NL" b="1" u="sng" dirty="0"/>
              <a:t>opgepakt</a:t>
            </a:r>
            <a:r>
              <a:rPr lang="nl-NL" dirty="0"/>
              <a:t> werden.</a:t>
            </a:r>
            <a:r>
              <a:rPr lang="nl-NL" b="1" dirty="0"/>
              <a:t> </a:t>
            </a:r>
            <a:r>
              <a:rPr lang="nl-NL" dirty="0"/>
              <a:t>Dat vrouwen </a:t>
            </a:r>
            <a:r>
              <a:rPr lang="nl-NL" b="1" i="1" dirty="0"/>
              <a:t>door de politie meegenomen werden</a:t>
            </a:r>
            <a:r>
              <a:rPr lang="nl-NL" dirty="0"/>
              <a:t>.</a:t>
            </a:r>
            <a:br>
              <a:rPr lang="nl-NL" dirty="0"/>
            </a:br>
            <a:r>
              <a:rPr lang="nl-NL" dirty="0"/>
              <a:t>Lisa dacht even na en ze vroeg: “Dus ze waren eigenlijk helden? Want zij hebben ervoor gezorgd dat meisjes nu studeren, werken en zelf mogen kiezen wat ze willen worden.”</a:t>
            </a:r>
          </a:p>
          <a:p>
            <a:r>
              <a:rPr lang="nl-NL" dirty="0"/>
              <a:t>Lisa liep opgewekt naar huis toen de lezing afgelopen was. Ze dacht dat zij later misschien ook wel iets kon doen om de wereld eerlijker te maken.</a:t>
            </a:r>
          </a:p>
          <a:p>
            <a:endParaRPr lang="nl-NL" dirty="0"/>
          </a:p>
          <a:p>
            <a:r>
              <a:rPr lang="nl-NL" sz="1000" dirty="0">
                <a:solidFill>
                  <a:srgbClr val="00B050"/>
                </a:solidFill>
              </a:rPr>
              <a:t>In de laatste dia vind je de link naar een filmpje van het Klokhuis. Bekijk eerst of je het geschikt vindt voor jouw klas.</a:t>
            </a:r>
          </a:p>
        </p:txBody>
      </p:sp>
    </p:spTree>
    <p:extLst>
      <p:ext uri="{BB962C8B-B14F-4D97-AF65-F5344CB8AC3E}">
        <p14:creationId xmlns:p14="http://schemas.microsoft.com/office/powerpoint/2010/main" val="21891146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Op de woordmuur:</a:t>
            </a:r>
          </a:p>
        </p:txBody>
      </p:sp>
    </p:spTree>
    <p:extLst>
      <p:ext uri="{BB962C8B-B14F-4D97-AF65-F5344CB8AC3E}">
        <p14:creationId xmlns:p14="http://schemas.microsoft.com/office/powerpoint/2010/main" val="167164906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Rechte verbindingslijn 2">
            <a:extLst>
              <a:ext uri="{FF2B5EF4-FFF2-40B4-BE49-F238E27FC236}">
                <a16:creationId xmlns:a16="http://schemas.microsoft.com/office/drawing/2014/main" id="{72047C65-DE0C-5E22-1EF7-5ED0D1075E68}"/>
              </a:ext>
            </a:extLst>
          </p:cNvPr>
          <p:cNvCxnSpPr>
            <a:cxnSpLocks/>
          </p:cNvCxnSpPr>
          <p:nvPr/>
        </p:nvCxnSpPr>
        <p:spPr>
          <a:xfrm>
            <a:off x="247089" y="162615"/>
            <a:ext cx="4431" cy="6245871"/>
          </a:xfrm>
          <a:prstGeom prst="line">
            <a:avLst/>
          </a:prstGeom>
          <a:ln w="381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4" name="Rechte verbindingslijn 3">
            <a:extLst>
              <a:ext uri="{FF2B5EF4-FFF2-40B4-BE49-F238E27FC236}">
                <a16:creationId xmlns:a16="http://schemas.microsoft.com/office/drawing/2014/main" id="{51DD9BBE-0654-F7C1-474D-51A63B2E97E4}"/>
              </a:ext>
            </a:extLst>
          </p:cNvPr>
          <p:cNvCxnSpPr>
            <a:cxnSpLocks/>
          </p:cNvCxnSpPr>
          <p:nvPr/>
        </p:nvCxnSpPr>
        <p:spPr>
          <a:xfrm>
            <a:off x="4427984" y="162615"/>
            <a:ext cx="0" cy="6245871"/>
          </a:xfrm>
          <a:prstGeom prst="line">
            <a:avLst/>
          </a:prstGeom>
          <a:ln w="381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5" name="Rechte verbindingslijn 4">
            <a:extLst>
              <a:ext uri="{FF2B5EF4-FFF2-40B4-BE49-F238E27FC236}">
                <a16:creationId xmlns:a16="http://schemas.microsoft.com/office/drawing/2014/main" id="{ADC08903-1249-C293-310D-CF62D2352596}"/>
              </a:ext>
            </a:extLst>
          </p:cNvPr>
          <p:cNvCxnSpPr>
            <a:cxnSpLocks/>
          </p:cNvCxnSpPr>
          <p:nvPr/>
        </p:nvCxnSpPr>
        <p:spPr>
          <a:xfrm>
            <a:off x="4644008" y="162615"/>
            <a:ext cx="0" cy="6245871"/>
          </a:xfrm>
          <a:prstGeom prst="line">
            <a:avLst/>
          </a:prstGeom>
          <a:ln w="381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6" name="Rechte verbindingslijn 5">
            <a:extLst>
              <a:ext uri="{FF2B5EF4-FFF2-40B4-BE49-F238E27FC236}">
                <a16:creationId xmlns:a16="http://schemas.microsoft.com/office/drawing/2014/main" id="{3D09B2A4-3F65-1D5C-40D9-FF5217B6D819}"/>
              </a:ext>
            </a:extLst>
          </p:cNvPr>
          <p:cNvCxnSpPr>
            <a:cxnSpLocks/>
          </p:cNvCxnSpPr>
          <p:nvPr/>
        </p:nvCxnSpPr>
        <p:spPr>
          <a:xfrm>
            <a:off x="8820472" y="162615"/>
            <a:ext cx="0" cy="6245871"/>
          </a:xfrm>
          <a:prstGeom prst="line">
            <a:avLst/>
          </a:prstGeom>
          <a:ln w="381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1" name="Rechte verbindingslijn 10">
            <a:extLst>
              <a:ext uri="{FF2B5EF4-FFF2-40B4-BE49-F238E27FC236}">
                <a16:creationId xmlns:a16="http://schemas.microsoft.com/office/drawing/2014/main" id="{43E1EF99-1825-D9B6-CE28-54505AE2D0DE}"/>
              </a:ext>
            </a:extLst>
          </p:cNvPr>
          <p:cNvCxnSpPr>
            <a:cxnSpLocks/>
          </p:cNvCxnSpPr>
          <p:nvPr/>
        </p:nvCxnSpPr>
        <p:spPr>
          <a:xfrm>
            <a:off x="251520" y="1340768"/>
            <a:ext cx="4176464" cy="0"/>
          </a:xfrm>
          <a:prstGeom prst="line">
            <a:avLst/>
          </a:prstGeom>
          <a:ln w="381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2" name="Rechte verbindingslijn 11">
            <a:extLst>
              <a:ext uri="{FF2B5EF4-FFF2-40B4-BE49-F238E27FC236}">
                <a16:creationId xmlns:a16="http://schemas.microsoft.com/office/drawing/2014/main" id="{644A4299-3A63-6813-A679-FB8DB7D5FD7A}"/>
              </a:ext>
            </a:extLst>
          </p:cNvPr>
          <p:cNvCxnSpPr>
            <a:cxnSpLocks/>
          </p:cNvCxnSpPr>
          <p:nvPr/>
        </p:nvCxnSpPr>
        <p:spPr>
          <a:xfrm>
            <a:off x="4644008" y="1340768"/>
            <a:ext cx="4176464" cy="0"/>
          </a:xfrm>
          <a:prstGeom prst="line">
            <a:avLst/>
          </a:prstGeom>
          <a:ln w="381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3" name="Rechte verbindingslijn 12">
            <a:extLst>
              <a:ext uri="{FF2B5EF4-FFF2-40B4-BE49-F238E27FC236}">
                <a16:creationId xmlns:a16="http://schemas.microsoft.com/office/drawing/2014/main" id="{79D0A0B5-43EC-915C-1E3A-AA9CA21994B4}"/>
              </a:ext>
            </a:extLst>
          </p:cNvPr>
          <p:cNvCxnSpPr>
            <a:cxnSpLocks/>
          </p:cNvCxnSpPr>
          <p:nvPr/>
        </p:nvCxnSpPr>
        <p:spPr>
          <a:xfrm flipV="1">
            <a:off x="247089" y="1408453"/>
            <a:ext cx="4185327" cy="4322"/>
          </a:xfrm>
          <a:prstGeom prst="line">
            <a:avLst/>
          </a:prstGeom>
          <a:ln w="381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4" name="Rechte verbindingslijn 13">
            <a:extLst>
              <a:ext uri="{FF2B5EF4-FFF2-40B4-BE49-F238E27FC236}">
                <a16:creationId xmlns:a16="http://schemas.microsoft.com/office/drawing/2014/main" id="{D4DC5350-E385-459A-7DF3-9A72313F2A3E}"/>
              </a:ext>
            </a:extLst>
          </p:cNvPr>
          <p:cNvCxnSpPr>
            <a:cxnSpLocks/>
          </p:cNvCxnSpPr>
          <p:nvPr/>
        </p:nvCxnSpPr>
        <p:spPr>
          <a:xfrm>
            <a:off x="4644008" y="1412776"/>
            <a:ext cx="4176464" cy="0"/>
          </a:xfrm>
          <a:prstGeom prst="line">
            <a:avLst/>
          </a:prstGeom>
          <a:ln w="381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5" name="Rechte verbindingslijn 14">
            <a:extLst>
              <a:ext uri="{FF2B5EF4-FFF2-40B4-BE49-F238E27FC236}">
                <a16:creationId xmlns:a16="http://schemas.microsoft.com/office/drawing/2014/main" id="{67F7FEC4-BF68-947B-DD0F-7E6E50020673}"/>
              </a:ext>
            </a:extLst>
          </p:cNvPr>
          <p:cNvCxnSpPr>
            <a:cxnSpLocks/>
          </p:cNvCxnSpPr>
          <p:nvPr/>
        </p:nvCxnSpPr>
        <p:spPr>
          <a:xfrm>
            <a:off x="251520" y="6381328"/>
            <a:ext cx="4176464" cy="0"/>
          </a:xfrm>
          <a:prstGeom prst="line">
            <a:avLst/>
          </a:prstGeom>
          <a:ln w="381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6" name="Rechte verbindingslijn 15">
            <a:extLst>
              <a:ext uri="{FF2B5EF4-FFF2-40B4-BE49-F238E27FC236}">
                <a16:creationId xmlns:a16="http://schemas.microsoft.com/office/drawing/2014/main" id="{265DE5CD-5637-64F2-6E23-1BE493BF39D9}"/>
              </a:ext>
            </a:extLst>
          </p:cNvPr>
          <p:cNvCxnSpPr>
            <a:cxnSpLocks/>
          </p:cNvCxnSpPr>
          <p:nvPr/>
        </p:nvCxnSpPr>
        <p:spPr>
          <a:xfrm>
            <a:off x="4644008" y="6381328"/>
            <a:ext cx="4176464" cy="0"/>
          </a:xfrm>
          <a:prstGeom prst="line">
            <a:avLst/>
          </a:prstGeom>
          <a:ln w="381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pic>
        <p:nvPicPr>
          <p:cNvPr id="17" name="Afbeelding 16">
            <a:extLst>
              <a:ext uri="{FF2B5EF4-FFF2-40B4-BE49-F238E27FC236}">
                <a16:creationId xmlns:a16="http://schemas.microsoft.com/office/drawing/2014/main" id="{CCCAE601-6EB4-C211-79F6-B35BB66EE51B}"/>
              </a:ext>
            </a:extLst>
          </p:cNvPr>
          <p:cNvPicPr/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668344" y="6408486"/>
            <a:ext cx="1152129" cy="449513"/>
          </a:xfrm>
          <a:prstGeom prst="rect">
            <a:avLst/>
          </a:prstGeom>
        </p:spPr>
      </p:pic>
      <p:grpSp>
        <p:nvGrpSpPr>
          <p:cNvPr id="42" name="Groep 41">
            <a:extLst>
              <a:ext uri="{FF2B5EF4-FFF2-40B4-BE49-F238E27FC236}">
                <a16:creationId xmlns:a16="http://schemas.microsoft.com/office/drawing/2014/main" id="{0B71306B-B1D7-DA38-CEBA-4A435BF13123}"/>
              </a:ext>
            </a:extLst>
          </p:cNvPr>
          <p:cNvGrpSpPr/>
          <p:nvPr/>
        </p:nvGrpSpPr>
        <p:grpSpPr>
          <a:xfrm>
            <a:off x="137216" y="34082"/>
            <a:ext cx="8803032" cy="401079"/>
            <a:chOff x="137216" y="34082"/>
            <a:chExt cx="8803032" cy="401079"/>
          </a:xfrm>
        </p:grpSpPr>
        <p:cxnSp>
          <p:nvCxnSpPr>
            <p:cNvPr id="7" name="Rechte verbindingslijn 6">
              <a:extLst>
                <a:ext uri="{FF2B5EF4-FFF2-40B4-BE49-F238E27FC236}">
                  <a16:creationId xmlns:a16="http://schemas.microsoft.com/office/drawing/2014/main" id="{48EA2D2F-7681-0E53-DB39-9C6B3831EFC3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51520" y="162615"/>
              <a:ext cx="4176464" cy="13320"/>
            </a:xfrm>
            <a:prstGeom prst="line">
              <a:avLst/>
            </a:prstGeom>
            <a:ln w="38100"/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0" name="Rechte verbindingslijn 9">
              <a:extLst>
                <a:ext uri="{FF2B5EF4-FFF2-40B4-BE49-F238E27FC236}">
                  <a16:creationId xmlns:a16="http://schemas.microsoft.com/office/drawing/2014/main" id="{3B6DEF31-7DDE-219F-D8DB-96DA4ABF0241}"/>
                </a:ext>
              </a:extLst>
            </p:cNvPr>
            <p:cNvCxnSpPr>
              <a:cxnSpLocks/>
            </p:cNvCxnSpPr>
            <p:nvPr/>
          </p:nvCxnSpPr>
          <p:spPr>
            <a:xfrm>
              <a:off x="4644008" y="162615"/>
              <a:ext cx="4176464" cy="0"/>
            </a:xfrm>
            <a:prstGeom prst="line">
              <a:avLst/>
            </a:prstGeom>
            <a:ln w="38100"/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sp>
          <p:nvSpPr>
            <p:cNvPr id="22" name="Rechthoek 21">
              <a:extLst>
                <a:ext uri="{FF2B5EF4-FFF2-40B4-BE49-F238E27FC236}">
                  <a16:creationId xmlns:a16="http://schemas.microsoft.com/office/drawing/2014/main" id="{2E92E1D8-2B7E-53B8-A69B-32798D535B35}"/>
                </a:ext>
              </a:extLst>
            </p:cNvPr>
            <p:cNvSpPr/>
            <p:nvPr/>
          </p:nvSpPr>
          <p:spPr>
            <a:xfrm rot="19503565">
              <a:off x="137216" y="193689"/>
              <a:ext cx="401079" cy="130620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rgbClr val="387038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30" name="Rechthoek 29">
              <a:extLst>
                <a:ext uri="{FF2B5EF4-FFF2-40B4-BE49-F238E27FC236}">
                  <a16:creationId xmlns:a16="http://schemas.microsoft.com/office/drawing/2014/main" id="{B034BB45-026D-28BB-2C78-738A90EF2845}"/>
                </a:ext>
              </a:extLst>
            </p:cNvPr>
            <p:cNvSpPr/>
            <p:nvPr/>
          </p:nvSpPr>
          <p:spPr>
            <a:xfrm rot="2503086">
              <a:off x="4142308" y="169311"/>
              <a:ext cx="401079" cy="130620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rgbClr val="387038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31" name="Rechthoek 30">
              <a:extLst>
                <a:ext uri="{FF2B5EF4-FFF2-40B4-BE49-F238E27FC236}">
                  <a16:creationId xmlns:a16="http://schemas.microsoft.com/office/drawing/2014/main" id="{D8074DC8-B4AE-AA46-2D76-EBA890C6A19B}"/>
                </a:ext>
              </a:extLst>
            </p:cNvPr>
            <p:cNvSpPr/>
            <p:nvPr/>
          </p:nvSpPr>
          <p:spPr>
            <a:xfrm rot="18826046">
              <a:off x="4543310" y="169312"/>
              <a:ext cx="401079" cy="130620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rgbClr val="387038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32" name="Rechthoek 31">
              <a:extLst>
                <a:ext uri="{FF2B5EF4-FFF2-40B4-BE49-F238E27FC236}">
                  <a16:creationId xmlns:a16="http://schemas.microsoft.com/office/drawing/2014/main" id="{8B5945C4-B34D-159C-2481-CA48BF731E61}"/>
                </a:ext>
              </a:extLst>
            </p:cNvPr>
            <p:cNvSpPr/>
            <p:nvPr/>
          </p:nvSpPr>
          <p:spPr>
            <a:xfrm rot="2503086">
              <a:off x="8539169" y="169311"/>
              <a:ext cx="401079" cy="130620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rgbClr val="387038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  <p:sp>
        <p:nvSpPr>
          <p:cNvPr id="33" name="Tekstvak 2">
            <a:extLst>
              <a:ext uri="{FF2B5EF4-FFF2-40B4-BE49-F238E27FC236}">
                <a16:creationId xmlns:a16="http://schemas.microsoft.com/office/drawing/2014/main" id="{AC757F5E-B016-F947-4518-7C6B9CC7EE0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3487" y="257519"/>
            <a:ext cx="4123185" cy="1085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nl-NL" sz="5400" b="1" dirty="0">
                <a:solidFill>
                  <a:srgbClr val="387038"/>
                </a:solidFill>
                <a:latin typeface="Century Gothic" panose="020B0502020202020204" pitchFamily="34" charset="0"/>
                <a:ea typeface="Calibri"/>
                <a:cs typeface="Times New Roman"/>
              </a:rPr>
              <a:t>illegaal</a:t>
            </a:r>
            <a:endParaRPr lang="nl-NL" sz="5400" dirty="0">
              <a:solidFill>
                <a:srgbClr val="387038"/>
              </a:solidFill>
              <a:effectLst/>
              <a:latin typeface="Century Gothic" panose="020B0502020202020204" pitchFamily="34" charset="0"/>
              <a:ea typeface="Calibri"/>
              <a:cs typeface="Times New Roman"/>
            </a:endParaRPr>
          </a:p>
        </p:txBody>
      </p:sp>
      <p:sp>
        <p:nvSpPr>
          <p:cNvPr id="34" name="Tekstvak 2">
            <a:extLst>
              <a:ext uri="{FF2B5EF4-FFF2-40B4-BE49-F238E27FC236}">
                <a16:creationId xmlns:a16="http://schemas.microsoft.com/office/drawing/2014/main" id="{152372B3-00F5-781C-183E-6F2DDF35091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42847" y="243940"/>
            <a:ext cx="4788025" cy="1085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nl-NL" sz="5400" b="1" dirty="0">
                <a:solidFill>
                  <a:srgbClr val="387038"/>
                </a:solidFill>
                <a:effectLst/>
                <a:latin typeface="Century Gothic" panose="020B0502020202020204" pitchFamily="34" charset="0"/>
                <a:ea typeface="Calibri"/>
                <a:cs typeface="Times New Roman"/>
              </a:rPr>
              <a:t>legaal</a:t>
            </a:r>
            <a:endParaRPr lang="nl-NL" sz="5400" dirty="0">
              <a:effectLst/>
              <a:latin typeface="Century Gothic" panose="020B0502020202020204" pitchFamily="34" charset="0"/>
              <a:ea typeface="Calibri"/>
              <a:cs typeface="Times New Roman"/>
            </a:endParaRPr>
          </a:p>
        </p:txBody>
      </p:sp>
      <p:sp>
        <p:nvSpPr>
          <p:cNvPr id="35" name="Tekstvak 2">
            <a:extLst>
              <a:ext uri="{FF2B5EF4-FFF2-40B4-BE49-F238E27FC236}">
                <a16:creationId xmlns:a16="http://schemas.microsoft.com/office/drawing/2014/main" id="{37104C51-0232-62ED-4C6F-1447D06633E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7089" y="1478026"/>
            <a:ext cx="4185327" cy="49430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nl-NL" sz="2800" dirty="0">
                <a:latin typeface="Century Gothic" panose="020B0502020202020204" pitchFamily="34" charset="0"/>
                <a:ea typeface="Calibri"/>
                <a:cs typeface="Times New Roman"/>
              </a:rPr>
              <a:t>= verboden</a:t>
            </a:r>
          </a:p>
          <a:p>
            <a:pPr>
              <a:lnSpc>
                <a:spcPct val="107000"/>
              </a:lnSpc>
              <a:spcAft>
                <a:spcPts val="0"/>
              </a:spcAft>
            </a:pPr>
            <a:endParaRPr lang="nl-NL" sz="2800" dirty="0">
              <a:effectLst/>
              <a:latin typeface="Century Gothic" panose="020B0502020202020204" pitchFamily="34" charset="0"/>
              <a:ea typeface="Calibri"/>
              <a:cs typeface="Times New Roman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nl-NL" sz="2800" dirty="0">
                <a:effectLst/>
                <a:latin typeface="Century Gothic" panose="020B0502020202020204" pitchFamily="34" charset="0"/>
                <a:ea typeface="Calibri"/>
                <a:cs typeface="Times New Roman"/>
              </a:rPr>
              <a:t> </a:t>
            </a: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nl-NL" sz="2800" dirty="0">
                <a:effectLst/>
                <a:latin typeface="Century Gothic" panose="020B0502020202020204" pitchFamily="34" charset="0"/>
                <a:ea typeface="Calibri"/>
                <a:cs typeface="Times New Roman"/>
              </a:rPr>
              <a:t> </a:t>
            </a: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nl-NL" sz="2800" dirty="0">
                <a:effectLst/>
                <a:latin typeface="Century Gothic" panose="020B0502020202020204" pitchFamily="34" charset="0"/>
                <a:ea typeface="Calibri"/>
                <a:cs typeface="Times New Roman"/>
              </a:rPr>
              <a:t> </a:t>
            </a: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nl-NL" sz="2800" dirty="0">
                <a:effectLst/>
                <a:latin typeface="Century Gothic" panose="020B0502020202020204" pitchFamily="34" charset="0"/>
                <a:ea typeface="Calibri"/>
                <a:cs typeface="Times New Roman"/>
              </a:rPr>
              <a:t> </a:t>
            </a: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nl-NL" sz="2800" dirty="0">
                <a:effectLst/>
                <a:latin typeface="Century Gothic" panose="020B0502020202020204" pitchFamily="34" charset="0"/>
                <a:ea typeface="Calibri"/>
                <a:cs typeface="Times New Roman"/>
              </a:rPr>
              <a:t>   </a:t>
            </a:r>
          </a:p>
          <a:p>
            <a:pPr>
              <a:lnSpc>
                <a:spcPct val="107000"/>
              </a:lnSpc>
              <a:spcAft>
                <a:spcPts val="0"/>
              </a:spcAft>
            </a:pPr>
            <a:endParaRPr lang="nl-NL" sz="2800" dirty="0">
              <a:effectLst/>
              <a:latin typeface="Century Gothic" panose="020B0502020202020204" pitchFamily="34" charset="0"/>
              <a:ea typeface="Calibri"/>
              <a:cs typeface="Times New Roman"/>
            </a:endParaRP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nl-NL" sz="2400" i="1" dirty="0">
                <a:solidFill>
                  <a:srgbClr val="387038"/>
                </a:solidFill>
                <a:latin typeface="Century Gothic" panose="020B0502020202020204" pitchFamily="34" charset="0"/>
                <a:ea typeface="Calibri"/>
                <a:cs typeface="Times New Roman"/>
              </a:rPr>
              <a:t>Ze demonstreren op een plek waar dat </a:t>
            </a:r>
            <a:r>
              <a:rPr lang="nl-NL" sz="2400" i="1" u="sng" dirty="0">
                <a:solidFill>
                  <a:srgbClr val="387038"/>
                </a:solidFill>
                <a:latin typeface="Century Gothic" panose="020B0502020202020204" pitchFamily="34" charset="0"/>
                <a:ea typeface="Calibri"/>
                <a:cs typeface="Times New Roman"/>
              </a:rPr>
              <a:t>illegaal</a:t>
            </a:r>
            <a:r>
              <a:rPr lang="nl-NL" sz="2400" i="1" dirty="0">
                <a:solidFill>
                  <a:srgbClr val="387038"/>
                </a:solidFill>
                <a:latin typeface="Century Gothic" panose="020B0502020202020204" pitchFamily="34" charset="0"/>
                <a:ea typeface="Calibri"/>
                <a:cs typeface="Times New Roman"/>
              </a:rPr>
              <a:t> is</a:t>
            </a:r>
            <a:r>
              <a:rPr lang="nl-NL" sz="2400" i="1" dirty="0">
                <a:solidFill>
                  <a:srgbClr val="387038"/>
                </a:solidFill>
                <a:effectLst/>
                <a:latin typeface="Century Gothic" panose="020B0502020202020204" pitchFamily="34" charset="0"/>
                <a:ea typeface="Calibri"/>
                <a:cs typeface="Times New Roman"/>
              </a:rPr>
              <a:t>.</a:t>
            </a:r>
            <a:endParaRPr lang="nl-NL" sz="1100" dirty="0">
              <a:effectLst/>
              <a:latin typeface="Century Gothic" panose="020B0502020202020204" pitchFamily="34" charset="0"/>
              <a:ea typeface="Calibri"/>
              <a:cs typeface="Times New Roman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nl-NL" sz="2800" dirty="0">
                <a:effectLst/>
                <a:latin typeface="Trebuchet MS"/>
                <a:ea typeface="Calibri"/>
                <a:cs typeface="Times New Roman"/>
              </a:rPr>
              <a:t> </a:t>
            </a:r>
            <a:endParaRPr lang="nl-NL" sz="1100" dirty="0">
              <a:effectLst/>
              <a:latin typeface="Calibri"/>
              <a:ea typeface="Calibri"/>
              <a:cs typeface="Times New Roman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nl-NL" sz="2800" dirty="0">
                <a:effectLst/>
                <a:latin typeface="Trebuchet MS"/>
                <a:ea typeface="Calibri"/>
                <a:cs typeface="Times New Roman"/>
              </a:rPr>
              <a:t> </a:t>
            </a:r>
            <a:endParaRPr lang="nl-NL" sz="1100" dirty="0">
              <a:effectLst/>
              <a:latin typeface="Calibri"/>
              <a:ea typeface="Calibri"/>
              <a:cs typeface="Times New Roman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nl-NL" sz="2800" dirty="0">
                <a:effectLst/>
                <a:latin typeface="Trebuchet MS"/>
                <a:ea typeface="Calibri"/>
                <a:cs typeface="Times New Roman"/>
              </a:rPr>
              <a:t> </a:t>
            </a:r>
            <a:endParaRPr lang="nl-NL" sz="1100" dirty="0">
              <a:effectLst/>
              <a:latin typeface="Calibri"/>
              <a:ea typeface="Calibri"/>
              <a:cs typeface="Times New Roman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nl-NL" sz="2800" dirty="0">
                <a:effectLst/>
                <a:latin typeface="Trebuchet MS"/>
                <a:ea typeface="Calibri"/>
                <a:cs typeface="Times New Roman"/>
              </a:rPr>
              <a:t> </a:t>
            </a:r>
            <a:endParaRPr lang="nl-NL" sz="1100" dirty="0">
              <a:effectLst/>
              <a:latin typeface="Calibri"/>
              <a:ea typeface="Calibri"/>
              <a:cs typeface="Times New Roman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nl-NL" sz="2800" dirty="0">
                <a:effectLst/>
                <a:latin typeface="Trebuchet MS"/>
                <a:ea typeface="Calibri"/>
                <a:cs typeface="Times New Roman"/>
              </a:rPr>
              <a:t> </a:t>
            </a:r>
            <a:endParaRPr lang="nl-NL" sz="1100" dirty="0">
              <a:effectLst/>
              <a:latin typeface="Calibri"/>
              <a:ea typeface="Calibri"/>
              <a:cs typeface="Times New Roman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nl-NL" sz="900" dirty="0">
                <a:effectLst/>
                <a:latin typeface="Calibri"/>
                <a:ea typeface="Calibri"/>
                <a:cs typeface="Times New Roman"/>
              </a:rPr>
              <a:t> </a:t>
            </a:r>
            <a:endParaRPr lang="nl-NL" sz="1100" dirty="0">
              <a:effectLst/>
              <a:latin typeface="Calibri"/>
              <a:ea typeface="Calibri"/>
              <a:cs typeface="Times New Roman"/>
            </a:endParaRPr>
          </a:p>
        </p:txBody>
      </p:sp>
      <p:sp>
        <p:nvSpPr>
          <p:cNvPr id="36" name="Tekstvak 2">
            <a:extLst>
              <a:ext uri="{FF2B5EF4-FFF2-40B4-BE49-F238E27FC236}">
                <a16:creationId xmlns:a16="http://schemas.microsoft.com/office/drawing/2014/main" id="{D8EF981A-9BA7-0EB1-9B70-F7FBF2F7DF1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70268" y="1412775"/>
            <a:ext cx="4145769" cy="49685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nl-NL" sz="2800" dirty="0">
                <a:effectLst/>
                <a:latin typeface="Century Gothic" panose="020B0502020202020204" pitchFamily="34" charset="0"/>
                <a:ea typeface="Calibri"/>
                <a:cs typeface="Times New Roman"/>
              </a:rPr>
              <a:t>= toegestaan</a:t>
            </a: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nl-NL" sz="2800" dirty="0">
                <a:effectLst/>
                <a:latin typeface="Century Gothic" panose="020B0502020202020204" pitchFamily="34" charset="0"/>
                <a:ea typeface="Calibri"/>
                <a:cs typeface="Times New Roman"/>
              </a:rPr>
              <a:t> </a:t>
            </a: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nl-NL" sz="2800" dirty="0">
                <a:effectLst/>
                <a:latin typeface="Century Gothic" panose="020B0502020202020204" pitchFamily="34" charset="0"/>
                <a:ea typeface="Calibri"/>
                <a:cs typeface="Times New Roman"/>
              </a:rPr>
              <a:t> </a:t>
            </a: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nl-NL" sz="2800" dirty="0">
                <a:effectLst/>
                <a:latin typeface="Century Gothic" panose="020B0502020202020204" pitchFamily="34" charset="0"/>
                <a:ea typeface="Calibri"/>
                <a:cs typeface="Times New Roman"/>
              </a:rPr>
              <a:t> </a:t>
            </a: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nl-NL" sz="2800" dirty="0">
                <a:effectLst/>
                <a:latin typeface="Century Gothic" panose="020B0502020202020204" pitchFamily="34" charset="0"/>
                <a:ea typeface="Calibri"/>
                <a:cs typeface="Times New Roman"/>
              </a:rPr>
              <a:t>  </a:t>
            </a:r>
          </a:p>
          <a:p>
            <a:pPr>
              <a:lnSpc>
                <a:spcPct val="107000"/>
              </a:lnSpc>
              <a:spcAft>
                <a:spcPts val="0"/>
              </a:spcAft>
            </a:pPr>
            <a:endParaRPr lang="nl-NL" sz="2800" dirty="0">
              <a:latin typeface="Century Gothic" panose="020B0502020202020204" pitchFamily="34" charset="0"/>
              <a:ea typeface="Calibri"/>
              <a:cs typeface="Times New Roman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endParaRPr lang="nl-NL" sz="2800" dirty="0">
              <a:latin typeface="Century Gothic" panose="020B0502020202020204" pitchFamily="34" charset="0"/>
              <a:ea typeface="Calibri"/>
              <a:cs typeface="Times New Roman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endParaRPr lang="nl-NL" sz="2800" dirty="0">
              <a:effectLst/>
              <a:latin typeface="Century Gothic" panose="020B0502020202020204" pitchFamily="34" charset="0"/>
              <a:ea typeface="Calibri"/>
              <a:cs typeface="Times New Roman"/>
            </a:endParaRPr>
          </a:p>
          <a:p>
            <a:pPr algn="ctr">
              <a:lnSpc>
                <a:spcPct val="107000"/>
              </a:lnSpc>
            </a:pPr>
            <a:r>
              <a:rPr lang="nl-NL" sz="2400" i="1" dirty="0">
                <a:solidFill>
                  <a:srgbClr val="387038"/>
                </a:solidFill>
                <a:latin typeface="Century Gothic" panose="020B0502020202020204" pitchFamily="34" charset="0"/>
                <a:ea typeface="Calibri"/>
                <a:cs typeface="Times New Roman"/>
              </a:rPr>
              <a:t>Het is </a:t>
            </a:r>
            <a:r>
              <a:rPr lang="nl-NL" sz="2400" i="1" u="sng" dirty="0">
                <a:solidFill>
                  <a:srgbClr val="387038"/>
                </a:solidFill>
                <a:latin typeface="Century Gothic" panose="020B0502020202020204" pitchFamily="34" charset="0"/>
                <a:ea typeface="Calibri"/>
                <a:cs typeface="Times New Roman"/>
              </a:rPr>
              <a:t>legaal</a:t>
            </a:r>
            <a:r>
              <a:rPr lang="nl-NL" sz="2400" i="1" dirty="0">
                <a:solidFill>
                  <a:srgbClr val="387038"/>
                </a:solidFill>
                <a:latin typeface="Century Gothic" panose="020B0502020202020204" pitchFamily="34" charset="0"/>
                <a:ea typeface="Calibri"/>
                <a:cs typeface="Times New Roman"/>
              </a:rPr>
              <a:t> om in je eigen achtertuin te kamperen.</a:t>
            </a:r>
            <a:endParaRPr lang="nl-NL" sz="2400" dirty="0">
              <a:effectLst/>
              <a:latin typeface="Century Gothic" panose="020B0502020202020204" pitchFamily="34" charset="0"/>
              <a:ea typeface="Calibri"/>
              <a:cs typeface="Times New Roman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nl-NL" sz="2800" dirty="0">
                <a:effectLst/>
                <a:latin typeface="Trebuchet MS"/>
                <a:ea typeface="Calibri"/>
                <a:cs typeface="Times New Roman"/>
              </a:rPr>
              <a:t> </a:t>
            </a:r>
            <a:endParaRPr lang="nl-NL" sz="1100" dirty="0">
              <a:effectLst/>
              <a:latin typeface="Calibri"/>
              <a:ea typeface="Calibri"/>
              <a:cs typeface="Times New Roman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nl-NL" sz="2800" dirty="0">
                <a:effectLst/>
                <a:latin typeface="Trebuchet MS"/>
                <a:ea typeface="Calibri"/>
                <a:cs typeface="Times New Roman"/>
              </a:rPr>
              <a:t> </a:t>
            </a:r>
            <a:endParaRPr lang="nl-NL" sz="1100" dirty="0">
              <a:effectLst/>
              <a:latin typeface="Calibri"/>
              <a:ea typeface="Calibri"/>
              <a:cs typeface="Times New Roman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nl-NL" sz="2800" dirty="0">
                <a:effectLst/>
                <a:latin typeface="Trebuchet MS"/>
                <a:ea typeface="Calibri"/>
                <a:cs typeface="Times New Roman"/>
              </a:rPr>
              <a:t> </a:t>
            </a:r>
            <a:endParaRPr lang="nl-NL" sz="1100" dirty="0">
              <a:effectLst/>
              <a:latin typeface="Calibri"/>
              <a:ea typeface="Calibri"/>
              <a:cs typeface="Times New Roman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nl-NL" sz="2800" dirty="0">
                <a:effectLst/>
                <a:latin typeface="Trebuchet MS"/>
                <a:ea typeface="Calibri"/>
                <a:cs typeface="Times New Roman"/>
              </a:rPr>
              <a:t> </a:t>
            </a:r>
            <a:endParaRPr lang="nl-NL" sz="1100" dirty="0">
              <a:effectLst/>
              <a:latin typeface="Calibri"/>
              <a:ea typeface="Calibri"/>
              <a:cs typeface="Times New Roman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nl-NL" sz="2800" dirty="0">
                <a:effectLst/>
                <a:latin typeface="Trebuchet MS"/>
                <a:ea typeface="Calibri"/>
                <a:cs typeface="Times New Roman"/>
              </a:rPr>
              <a:t> </a:t>
            </a:r>
            <a:endParaRPr lang="nl-NL" sz="1100" dirty="0">
              <a:effectLst/>
              <a:latin typeface="Calibri"/>
              <a:ea typeface="Calibri"/>
              <a:cs typeface="Times New Roman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nl-NL" sz="900" dirty="0">
                <a:effectLst/>
                <a:latin typeface="Calibri"/>
                <a:ea typeface="Calibri"/>
                <a:cs typeface="Times New Roman"/>
              </a:rPr>
              <a:t> </a:t>
            </a:r>
            <a:endParaRPr lang="nl-NL" sz="1100" dirty="0">
              <a:effectLst/>
              <a:latin typeface="Calibri"/>
              <a:ea typeface="Calibri"/>
              <a:cs typeface="Times New Roman"/>
            </a:endParaRPr>
          </a:p>
        </p:txBody>
      </p:sp>
      <p:sp>
        <p:nvSpPr>
          <p:cNvPr id="37" name="Rechthoek 36">
            <a:extLst>
              <a:ext uri="{FF2B5EF4-FFF2-40B4-BE49-F238E27FC236}">
                <a16:creationId xmlns:a16="http://schemas.microsoft.com/office/drawing/2014/main" id="{04CC944D-F3A6-F7AA-A247-B7C5B648A0A4}"/>
              </a:ext>
            </a:extLst>
          </p:cNvPr>
          <p:cNvSpPr/>
          <p:nvPr/>
        </p:nvSpPr>
        <p:spPr>
          <a:xfrm rot="19503565">
            <a:off x="4129229" y="6250983"/>
            <a:ext cx="401079" cy="130620"/>
          </a:xfrm>
          <a:prstGeom prst="rect">
            <a:avLst/>
          </a:prstGeom>
          <a:solidFill>
            <a:schemeClr val="bg1"/>
          </a:solidFill>
          <a:ln w="19050">
            <a:solidFill>
              <a:srgbClr val="38703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38" name="Rechthoek 37">
            <a:extLst>
              <a:ext uri="{FF2B5EF4-FFF2-40B4-BE49-F238E27FC236}">
                <a16:creationId xmlns:a16="http://schemas.microsoft.com/office/drawing/2014/main" id="{240801F9-2058-84A4-9503-E01B919DDA80}"/>
              </a:ext>
            </a:extLst>
          </p:cNvPr>
          <p:cNvSpPr/>
          <p:nvPr/>
        </p:nvSpPr>
        <p:spPr>
          <a:xfrm rot="2503086">
            <a:off x="4519801" y="6229264"/>
            <a:ext cx="401079" cy="130620"/>
          </a:xfrm>
          <a:prstGeom prst="rect">
            <a:avLst/>
          </a:prstGeom>
          <a:solidFill>
            <a:schemeClr val="bg1"/>
          </a:solidFill>
          <a:ln w="19050">
            <a:solidFill>
              <a:srgbClr val="38703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39" name="Rechthoek 38">
            <a:extLst>
              <a:ext uri="{FF2B5EF4-FFF2-40B4-BE49-F238E27FC236}">
                <a16:creationId xmlns:a16="http://schemas.microsoft.com/office/drawing/2014/main" id="{ACBB49E9-294B-2446-9719-E992D023E8E1}"/>
              </a:ext>
            </a:extLst>
          </p:cNvPr>
          <p:cNvSpPr/>
          <p:nvPr/>
        </p:nvSpPr>
        <p:spPr>
          <a:xfrm rot="2503086">
            <a:off x="100115" y="6210188"/>
            <a:ext cx="401079" cy="130620"/>
          </a:xfrm>
          <a:prstGeom prst="rect">
            <a:avLst/>
          </a:prstGeom>
          <a:solidFill>
            <a:schemeClr val="bg1"/>
          </a:solidFill>
          <a:ln w="19050">
            <a:solidFill>
              <a:srgbClr val="38703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40" name="Rechthoek 39">
            <a:extLst>
              <a:ext uri="{FF2B5EF4-FFF2-40B4-BE49-F238E27FC236}">
                <a16:creationId xmlns:a16="http://schemas.microsoft.com/office/drawing/2014/main" id="{4DE133A0-CC30-3D8E-17AC-F370909C96F4}"/>
              </a:ext>
            </a:extLst>
          </p:cNvPr>
          <p:cNvSpPr/>
          <p:nvPr/>
        </p:nvSpPr>
        <p:spPr>
          <a:xfrm rot="2503086">
            <a:off x="4519800" y="6229265"/>
            <a:ext cx="401079" cy="130620"/>
          </a:xfrm>
          <a:prstGeom prst="rect">
            <a:avLst/>
          </a:prstGeom>
          <a:solidFill>
            <a:schemeClr val="bg1"/>
          </a:solidFill>
          <a:ln w="19050">
            <a:solidFill>
              <a:srgbClr val="38703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41" name="Rechthoek 40">
            <a:extLst>
              <a:ext uri="{FF2B5EF4-FFF2-40B4-BE49-F238E27FC236}">
                <a16:creationId xmlns:a16="http://schemas.microsoft.com/office/drawing/2014/main" id="{9F458F5E-71E5-42A9-724C-0CF61E33CD4A}"/>
              </a:ext>
            </a:extLst>
          </p:cNvPr>
          <p:cNvSpPr/>
          <p:nvPr/>
        </p:nvSpPr>
        <p:spPr>
          <a:xfrm rot="19503565">
            <a:off x="8556566" y="6229263"/>
            <a:ext cx="401079" cy="130620"/>
          </a:xfrm>
          <a:prstGeom prst="rect">
            <a:avLst/>
          </a:prstGeom>
          <a:solidFill>
            <a:schemeClr val="bg1"/>
          </a:solidFill>
          <a:ln w="19050">
            <a:solidFill>
              <a:srgbClr val="38703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18" name="Afbeelding 17" descr="Afbeelding met schoeisel, kleding, jurk, tekening&#10;&#10;Automatisch gegenereerde beschrijving">
            <a:extLst>
              <a:ext uri="{FF2B5EF4-FFF2-40B4-BE49-F238E27FC236}">
                <a16:creationId xmlns:a16="http://schemas.microsoft.com/office/drawing/2014/main" id="{1DA4EACF-34EC-5E3B-744C-95AEBE3DB43E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52315" y="2424018"/>
            <a:ext cx="3553308" cy="2493550"/>
          </a:xfrm>
          <a:prstGeom prst="rect">
            <a:avLst/>
          </a:prstGeom>
        </p:spPr>
      </p:pic>
      <p:pic>
        <p:nvPicPr>
          <p:cNvPr id="23" name="Afbeelding 22">
            <a:extLst>
              <a:ext uri="{FF2B5EF4-FFF2-40B4-BE49-F238E27FC236}">
                <a16:creationId xmlns:a16="http://schemas.microsoft.com/office/drawing/2014/main" id="{F0213590-879A-C2B6-8734-6EFC3FC9F093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329566" y="1968009"/>
            <a:ext cx="2827172" cy="3032784"/>
          </a:xfrm>
          <a:prstGeom prst="rect">
            <a:avLst/>
          </a:prstGeom>
        </p:spPr>
      </p:pic>
      <p:sp>
        <p:nvSpPr>
          <p:cNvPr id="24" name="Rechthoek 23">
            <a:extLst>
              <a:ext uri="{FF2B5EF4-FFF2-40B4-BE49-F238E27FC236}">
                <a16:creationId xmlns:a16="http://schemas.microsoft.com/office/drawing/2014/main" id="{CC076A0B-9D5E-2511-0D4D-A4C1F51536B7}"/>
              </a:ext>
            </a:extLst>
          </p:cNvPr>
          <p:cNvSpPr/>
          <p:nvPr/>
        </p:nvSpPr>
        <p:spPr>
          <a:xfrm>
            <a:off x="5796136" y="3429000"/>
            <a:ext cx="1944216" cy="43204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6" name="Tekstvak 25">
            <a:extLst>
              <a:ext uri="{FF2B5EF4-FFF2-40B4-BE49-F238E27FC236}">
                <a16:creationId xmlns:a16="http://schemas.microsoft.com/office/drawing/2014/main" id="{FBFF9566-541D-9B6A-0382-ABC196BFC972}"/>
              </a:ext>
            </a:extLst>
          </p:cNvPr>
          <p:cNvSpPr txBox="1"/>
          <p:nvPr/>
        </p:nvSpPr>
        <p:spPr>
          <a:xfrm>
            <a:off x="5889914" y="2887738"/>
            <a:ext cx="201622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000" b="1" dirty="0">
                <a:solidFill>
                  <a:srgbClr val="00B050"/>
                </a:solidFill>
                <a:latin typeface="Century Gothic" panose="020B0502020202020204" pitchFamily="34" charset="0"/>
              </a:rPr>
              <a:t>TOEGESTAAN</a:t>
            </a:r>
          </a:p>
        </p:txBody>
      </p:sp>
      <p:pic>
        <p:nvPicPr>
          <p:cNvPr id="43" name="Afbeelding 42">
            <a:extLst>
              <a:ext uri="{FF2B5EF4-FFF2-40B4-BE49-F238E27FC236}">
                <a16:creationId xmlns:a16="http://schemas.microsoft.com/office/drawing/2014/main" id="{F60AC392-0B7F-951E-D6E3-288AA14D20D8}"/>
              </a:ext>
            </a:extLst>
          </p:cNvPr>
          <p:cNvPicPr>
            <a:picLocks noChangeAspect="1"/>
          </p:cNvPicPr>
          <p:nvPr/>
        </p:nvPicPr>
        <p:blipFill>
          <a:blip r:embed="rId5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717131" y="1500072"/>
            <a:ext cx="1578272" cy="1753636"/>
          </a:xfrm>
          <a:prstGeom prst="rect">
            <a:avLst/>
          </a:prstGeom>
        </p:spPr>
      </p:pic>
      <p:sp>
        <p:nvSpPr>
          <p:cNvPr id="44" name="Rechthoek 43">
            <a:extLst>
              <a:ext uri="{FF2B5EF4-FFF2-40B4-BE49-F238E27FC236}">
                <a16:creationId xmlns:a16="http://schemas.microsoft.com/office/drawing/2014/main" id="{2C09BC3D-6143-B3C0-D250-219737BE2F0E}"/>
              </a:ext>
            </a:extLst>
          </p:cNvPr>
          <p:cNvSpPr/>
          <p:nvPr/>
        </p:nvSpPr>
        <p:spPr>
          <a:xfrm>
            <a:off x="2915816" y="2376890"/>
            <a:ext cx="1201769" cy="26002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46" name="Tekstvak 45">
            <a:extLst>
              <a:ext uri="{FF2B5EF4-FFF2-40B4-BE49-F238E27FC236}">
                <a16:creationId xmlns:a16="http://schemas.microsoft.com/office/drawing/2014/main" id="{5A201AA8-D70D-DB60-1F58-FCA4D22C4B07}"/>
              </a:ext>
            </a:extLst>
          </p:cNvPr>
          <p:cNvSpPr txBox="1"/>
          <p:nvPr/>
        </p:nvSpPr>
        <p:spPr>
          <a:xfrm>
            <a:off x="2940489" y="2313224"/>
            <a:ext cx="120176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4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VERBODEN</a:t>
            </a:r>
          </a:p>
        </p:txBody>
      </p:sp>
      <p:pic>
        <p:nvPicPr>
          <p:cNvPr id="8" name="Afbeelding 7" descr="Afbeelding met buitenshuis, tent, gras, kamperen&#10;&#10;Door AI gegenereerde inhoud is mogelijk onjuist.">
            <a:extLst>
              <a:ext uri="{FF2B5EF4-FFF2-40B4-BE49-F238E27FC236}">
                <a16:creationId xmlns:a16="http://schemas.microsoft.com/office/drawing/2014/main" id="{C078358A-ACCD-1C72-0D8A-2FB95C09CF4C}"/>
              </a:ext>
            </a:extLst>
          </p:cNvPr>
          <p:cNvPicPr>
            <a:picLocks noChangeAspect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018292" y="3350329"/>
            <a:ext cx="1529097" cy="102143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296792841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Rechte verbindingslijn 2">
            <a:extLst>
              <a:ext uri="{FF2B5EF4-FFF2-40B4-BE49-F238E27FC236}">
                <a16:creationId xmlns:a16="http://schemas.microsoft.com/office/drawing/2014/main" id="{72047C65-DE0C-5E22-1EF7-5ED0D1075E68}"/>
              </a:ext>
            </a:extLst>
          </p:cNvPr>
          <p:cNvCxnSpPr>
            <a:cxnSpLocks/>
          </p:cNvCxnSpPr>
          <p:nvPr/>
        </p:nvCxnSpPr>
        <p:spPr>
          <a:xfrm>
            <a:off x="247089" y="162615"/>
            <a:ext cx="4431" cy="6245871"/>
          </a:xfrm>
          <a:prstGeom prst="line">
            <a:avLst/>
          </a:prstGeom>
          <a:ln w="381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4" name="Rechte verbindingslijn 3">
            <a:extLst>
              <a:ext uri="{FF2B5EF4-FFF2-40B4-BE49-F238E27FC236}">
                <a16:creationId xmlns:a16="http://schemas.microsoft.com/office/drawing/2014/main" id="{51DD9BBE-0654-F7C1-474D-51A63B2E97E4}"/>
              </a:ext>
            </a:extLst>
          </p:cNvPr>
          <p:cNvCxnSpPr>
            <a:cxnSpLocks/>
          </p:cNvCxnSpPr>
          <p:nvPr/>
        </p:nvCxnSpPr>
        <p:spPr>
          <a:xfrm>
            <a:off x="4427984" y="162615"/>
            <a:ext cx="0" cy="6245871"/>
          </a:xfrm>
          <a:prstGeom prst="line">
            <a:avLst/>
          </a:prstGeom>
          <a:ln w="381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5" name="Rechte verbindingslijn 4">
            <a:extLst>
              <a:ext uri="{FF2B5EF4-FFF2-40B4-BE49-F238E27FC236}">
                <a16:creationId xmlns:a16="http://schemas.microsoft.com/office/drawing/2014/main" id="{ADC08903-1249-C293-310D-CF62D2352596}"/>
              </a:ext>
            </a:extLst>
          </p:cNvPr>
          <p:cNvCxnSpPr>
            <a:cxnSpLocks/>
          </p:cNvCxnSpPr>
          <p:nvPr/>
        </p:nvCxnSpPr>
        <p:spPr>
          <a:xfrm>
            <a:off x="4644008" y="162615"/>
            <a:ext cx="0" cy="6245871"/>
          </a:xfrm>
          <a:prstGeom prst="line">
            <a:avLst/>
          </a:prstGeom>
          <a:ln w="381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6" name="Rechte verbindingslijn 5">
            <a:extLst>
              <a:ext uri="{FF2B5EF4-FFF2-40B4-BE49-F238E27FC236}">
                <a16:creationId xmlns:a16="http://schemas.microsoft.com/office/drawing/2014/main" id="{3D09B2A4-3F65-1D5C-40D9-FF5217B6D819}"/>
              </a:ext>
            </a:extLst>
          </p:cNvPr>
          <p:cNvCxnSpPr>
            <a:cxnSpLocks/>
          </p:cNvCxnSpPr>
          <p:nvPr/>
        </p:nvCxnSpPr>
        <p:spPr>
          <a:xfrm>
            <a:off x="8820472" y="162615"/>
            <a:ext cx="0" cy="6245871"/>
          </a:xfrm>
          <a:prstGeom prst="line">
            <a:avLst/>
          </a:prstGeom>
          <a:ln w="381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1" name="Rechte verbindingslijn 10">
            <a:extLst>
              <a:ext uri="{FF2B5EF4-FFF2-40B4-BE49-F238E27FC236}">
                <a16:creationId xmlns:a16="http://schemas.microsoft.com/office/drawing/2014/main" id="{43E1EF99-1825-D9B6-CE28-54505AE2D0DE}"/>
              </a:ext>
            </a:extLst>
          </p:cNvPr>
          <p:cNvCxnSpPr>
            <a:cxnSpLocks/>
          </p:cNvCxnSpPr>
          <p:nvPr/>
        </p:nvCxnSpPr>
        <p:spPr>
          <a:xfrm>
            <a:off x="251520" y="1340768"/>
            <a:ext cx="4176464" cy="0"/>
          </a:xfrm>
          <a:prstGeom prst="line">
            <a:avLst/>
          </a:prstGeom>
          <a:ln w="381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2" name="Rechte verbindingslijn 11">
            <a:extLst>
              <a:ext uri="{FF2B5EF4-FFF2-40B4-BE49-F238E27FC236}">
                <a16:creationId xmlns:a16="http://schemas.microsoft.com/office/drawing/2014/main" id="{644A4299-3A63-6813-A679-FB8DB7D5FD7A}"/>
              </a:ext>
            </a:extLst>
          </p:cNvPr>
          <p:cNvCxnSpPr>
            <a:cxnSpLocks/>
          </p:cNvCxnSpPr>
          <p:nvPr/>
        </p:nvCxnSpPr>
        <p:spPr>
          <a:xfrm>
            <a:off x="4644008" y="1340768"/>
            <a:ext cx="4176464" cy="0"/>
          </a:xfrm>
          <a:prstGeom prst="line">
            <a:avLst/>
          </a:prstGeom>
          <a:ln w="381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3" name="Rechte verbindingslijn 12">
            <a:extLst>
              <a:ext uri="{FF2B5EF4-FFF2-40B4-BE49-F238E27FC236}">
                <a16:creationId xmlns:a16="http://schemas.microsoft.com/office/drawing/2014/main" id="{79D0A0B5-43EC-915C-1E3A-AA9CA21994B4}"/>
              </a:ext>
            </a:extLst>
          </p:cNvPr>
          <p:cNvCxnSpPr>
            <a:cxnSpLocks/>
          </p:cNvCxnSpPr>
          <p:nvPr/>
        </p:nvCxnSpPr>
        <p:spPr>
          <a:xfrm flipV="1">
            <a:off x="247089" y="1408453"/>
            <a:ext cx="4185327" cy="4322"/>
          </a:xfrm>
          <a:prstGeom prst="line">
            <a:avLst/>
          </a:prstGeom>
          <a:ln w="381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4" name="Rechte verbindingslijn 13">
            <a:extLst>
              <a:ext uri="{FF2B5EF4-FFF2-40B4-BE49-F238E27FC236}">
                <a16:creationId xmlns:a16="http://schemas.microsoft.com/office/drawing/2014/main" id="{D4DC5350-E385-459A-7DF3-9A72313F2A3E}"/>
              </a:ext>
            </a:extLst>
          </p:cNvPr>
          <p:cNvCxnSpPr>
            <a:cxnSpLocks/>
          </p:cNvCxnSpPr>
          <p:nvPr/>
        </p:nvCxnSpPr>
        <p:spPr>
          <a:xfrm>
            <a:off x="4644008" y="1412776"/>
            <a:ext cx="4176464" cy="0"/>
          </a:xfrm>
          <a:prstGeom prst="line">
            <a:avLst/>
          </a:prstGeom>
          <a:ln w="381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5" name="Rechte verbindingslijn 14">
            <a:extLst>
              <a:ext uri="{FF2B5EF4-FFF2-40B4-BE49-F238E27FC236}">
                <a16:creationId xmlns:a16="http://schemas.microsoft.com/office/drawing/2014/main" id="{67F7FEC4-BF68-947B-DD0F-7E6E50020673}"/>
              </a:ext>
            </a:extLst>
          </p:cNvPr>
          <p:cNvCxnSpPr>
            <a:cxnSpLocks/>
          </p:cNvCxnSpPr>
          <p:nvPr/>
        </p:nvCxnSpPr>
        <p:spPr>
          <a:xfrm>
            <a:off x="251520" y="6381328"/>
            <a:ext cx="4176464" cy="0"/>
          </a:xfrm>
          <a:prstGeom prst="line">
            <a:avLst/>
          </a:prstGeom>
          <a:ln w="381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6" name="Rechte verbindingslijn 15">
            <a:extLst>
              <a:ext uri="{FF2B5EF4-FFF2-40B4-BE49-F238E27FC236}">
                <a16:creationId xmlns:a16="http://schemas.microsoft.com/office/drawing/2014/main" id="{265DE5CD-5637-64F2-6E23-1BE493BF39D9}"/>
              </a:ext>
            </a:extLst>
          </p:cNvPr>
          <p:cNvCxnSpPr>
            <a:cxnSpLocks/>
          </p:cNvCxnSpPr>
          <p:nvPr/>
        </p:nvCxnSpPr>
        <p:spPr>
          <a:xfrm>
            <a:off x="4644008" y="6381328"/>
            <a:ext cx="4176464" cy="0"/>
          </a:xfrm>
          <a:prstGeom prst="line">
            <a:avLst/>
          </a:prstGeom>
          <a:ln w="381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pic>
        <p:nvPicPr>
          <p:cNvPr id="17" name="Afbeelding 16">
            <a:extLst>
              <a:ext uri="{FF2B5EF4-FFF2-40B4-BE49-F238E27FC236}">
                <a16:creationId xmlns:a16="http://schemas.microsoft.com/office/drawing/2014/main" id="{CCCAE601-6EB4-C211-79F6-B35BB66EE51B}"/>
              </a:ext>
            </a:extLst>
          </p:cNvPr>
          <p:cNvPicPr/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668344" y="6408486"/>
            <a:ext cx="1152129" cy="449513"/>
          </a:xfrm>
          <a:prstGeom prst="rect">
            <a:avLst/>
          </a:prstGeom>
        </p:spPr>
      </p:pic>
      <p:grpSp>
        <p:nvGrpSpPr>
          <p:cNvPr id="42" name="Groep 41">
            <a:extLst>
              <a:ext uri="{FF2B5EF4-FFF2-40B4-BE49-F238E27FC236}">
                <a16:creationId xmlns:a16="http://schemas.microsoft.com/office/drawing/2014/main" id="{0B71306B-B1D7-DA38-CEBA-4A435BF13123}"/>
              </a:ext>
            </a:extLst>
          </p:cNvPr>
          <p:cNvGrpSpPr/>
          <p:nvPr/>
        </p:nvGrpSpPr>
        <p:grpSpPr>
          <a:xfrm>
            <a:off x="137216" y="34082"/>
            <a:ext cx="8803032" cy="401079"/>
            <a:chOff x="137216" y="34082"/>
            <a:chExt cx="8803032" cy="401079"/>
          </a:xfrm>
        </p:grpSpPr>
        <p:cxnSp>
          <p:nvCxnSpPr>
            <p:cNvPr id="7" name="Rechte verbindingslijn 6">
              <a:extLst>
                <a:ext uri="{FF2B5EF4-FFF2-40B4-BE49-F238E27FC236}">
                  <a16:creationId xmlns:a16="http://schemas.microsoft.com/office/drawing/2014/main" id="{48EA2D2F-7681-0E53-DB39-9C6B3831EFC3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51520" y="162615"/>
              <a:ext cx="4176464" cy="13320"/>
            </a:xfrm>
            <a:prstGeom prst="line">
              <a:avLst/>
            </a:prstGeom>
            <a:ln w="38100"/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0" name="Rechte verbindingslijn 9">
              <a:extLst>
                <a:ext uri="{FF2B5EF4-FFF2-40B4-BE49-F238E27FC236}">
                  <a16:creationId xmlns:a16="http://schemas.microsoft.com/office/drawing/2014/main" id="{3B6DEF31-7DDE-219F-D8DB-96DA4ABF0241}"/>
                </a:ext>
              </a:extLst>
            </p:cNvPr>
            <p:cNvCxnSpPr>
              <a:cxnSpLocks/>
            </p:cNvCxnSpPr>
            <p:nvPr/>
          </p:nvCxnSpPr>
          <p:spPr>
            <a:xfrm>
              <a:off x="4644008" y="162615"/>
              <a:ext cx="4176464" cy="0"/>
            </a:xfrm>
            <a:prstGeom prst="line">
              <a:avLst/>
            </a:prstGeom>
            <a:ln w="38100"/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sp>
          <p:nvSpPr>
            <p:cNvPr id="22" name="Rechthoek 21">
              <a:extLst>
                <a:ext uri="{FF2B5EF4-FFF2-40B4-BE49-F238E27FC236}">
                  <a16:creationId xmlns:a16="http://schemas.microsoft.com/office/drawing/2014/main" id="{2E92E1D8-2B7E-53B8-A69B-32798D535B35}"/>
                </a:ext>
              </a:extLst>
            </p:cNvPr>
            <p:cNvSpPr/>
            <p:nvPr/>
          </p:nvSpPr>
          <p:spPr>
            <a:xfrm rot="19503565">
              <a:off x="137216" y="193689"/>
              <a:ext cx="401079" cy="130620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rgbClr val="387038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30" name="Rechthoek 29">
              <a:extLst>
                <a:ext uri="{FF2B5EF4-FFF2-40B4-BE49-F238E27FC236}">
                  <a16:creationId xmlns:a16="http://schemas.microsoft.com/office/drawing/2014/main" id="{B034BB45-026D-28BB-2C78-738A90EF2845}"/>
                </a:ext>
              </a:extLst>
            </p:cNvPr>
            <p:cNvSpPr/>
            <p:nvPr/>
          </p:nvSpPr>
          <p:spPr>
            <a:xfrm rot="2503086">
              <a:off x="4142308" y="169311"/>
              <a:ext cx="401079" cy="130620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rgbClr val="387038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31" name="Rechthoek 30">
              <a:extLst>
                <a:ext uri="{FF2B5EF4-FFF2-40B4-BE49-F238E27FC236}">
                  <a16:creationId xmlns:a16="http://schemas.microsoft.com/office/drawing/2014/main" id="{D8074DC8-B4AE-AA46-2D76-EBA890C6A19B}"/>
                </a:ext>
              </a:extLst>
            </p:cNvPr>
            <p:cNvSpPr/>
            <p:nvPr/>
          </p:nvSpPr>
          <p:spPr>
            <a:xfrm rot="18826046">
              <a:off x="4543310" y="169312"/>
              <a:ext cx="401079" cy="130620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rgbClr val="387038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32" name="Rechthoek 31">
              <a:extLst>
                <a:ext uri="{FF2B5EF4-FFF2-40B4-BE49-F238E27FC236}">
                  <a16:creationId xmlns:a16="http://schemas.microsoft.com/office/drawing/2014/main" id="{8B5945C4-B34D-159C-2481-CA48BF731E61}"/>
                </a:ext>
              </a:extLst>
            </p:cNvPr>
            <p:cNvSpPr/>
            <p:nvPr/>
          </p:nvSpPr>
          <p:spPr>
            <a:xfrm rot="2503086">
              <a:off x="8539169" y="169311"/>
              <a:ext cx="401079" cy="130620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rgbClr val="387038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  <p:sp>
        <p:nvSpPr>
          <p:cNvPr id="33" name="Tekstvak 2">
            <a:extLst>
              <a:ext uri="{FF2B5EF4-FFF2-40B4-BE49-F238E27FC236}">
                <a16:creationId xmlns:a16="http://schemas.microsoft.com/office/drawing/2014/main" id="{AC757F5E-B016-F947-4518-7C6B9CC7EE0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95930" y="329069"/>
            <a:ext cx="4786227" cy="1085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nl-NL" sz="4800" b="1" dirty="0">
                <a:solidFill>
                  <a:srgbClr val="387038"/>
                </a:solidFill>
                <a:latin typeface="Century Gothic" panose="020B0502020202020204" pitchFamily="34" charset="0"/>
                <a:ea typeface="Calibri"/>
                <a:cs typeface="Times New Roman"/>
              </a:rPr>
              <a:t>de gelijkheid</a:t>
            </a:r>
            <a:endParaRPr lang="nl-NL" sz="4800" dirty="0">
              <a:solidFill>
                <a:srgbClr val="387038"/>
              </a:solidFill>
              <a:effectLst/>
              <a:latin typeface="Century Gothic" panose="020B0502020202020204" pitchFamily="34" charset="0"/>
              <a:ea typeface="Calibri"/>
              <a:cs typeface="Times New Roman"/>
            </a:endParaRPr>
          </a:p>
        </p:txBody>
      </p:sp>
      <p:sp>
        <p:nvSpPr>
          <p:cNvPr id="34" name="Tekstvak 2">
            <a:extLst>
              <a:ext uri="{FF2B5EF4-FFF2-40B4-BE49-F238E27FC236}">
                <a16:creationId xmlns:a16="http://schemas.microsoft.com/office/drawing/2014/main" id="{152372B3-00F5-781C-183E-6F2DDF35091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72416" y="418281"/>
            <a:ext cx="4788025" cy="1085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nl-NL" sz="4400" b="1" dirty="0">
                <a:solidFill>
                  <a:srgbClr val="387038"/>
                </a:solidFill>
                <a:latin typeface="Century Gothic" panose="020B0502020202020204" pitchFamily="34" charset="0"/>
                <a:ea typeface="Calibri"/>
                <a:cs typeface="Times New Roman"/>
              </a:rPr>
              <a:t>d</a:t>
            </a:r>
            <a:r>
              <a:rPr lang="nl-NL" sz="4400" b="1" dirty="0">
                <a:solidFill>
                  <a:srgbClr val="387038"/>
                </a:solidFill>
                <a:effectLst/>
                <a:latin typeface="Century Gothic" panose="020B0502020202020204" pitchFamily="34" charset="0"/>
                <a:ea typeface="Calibri"/>
                <a:cs typeface="Times New Roman"/>
              </a:rPr>
              <a:t>e ongelijkheid</a:t>
            </a:r>
            <a:endParaRPr lang="nl-NL" sz="4400" dirty="0">
              <a:effectLst/>
              <a:latin typeface="Century Gothic" panose="020B0502020202020204" pitchFamily="34" charset="0"/>
              <a:ea typeface="Calibri"/>
              <a:cs typeface="Times New Roman"/>
            </a:endParaRPr>
          </a:p>
        </p:txBody>
      </p:sp>
      <p:sp>
        <p:nvSpPr>
          <p:cNvPr id="35" name="Tekstvak 2">
            <a:extLst>
              <a:ext uri="{FF2B5EF4-FFF2-40B4-BE49-F238E27FC236}">
                <a16:creationId xmlns:a16="http://schemas.microsoft.com/office/drawing/2014/main" id="{37104C51-0232-62ED-4C6F-1447D06633E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7089" y="1478026"/>
            <a:ext cx="4185327" cy="49430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nl-NL" sz="2800" dirty="0">
                <a:latin typeface="Century Gothic" panose="020B0502020202020204" pitchFamily="34" charset="0"/>
                <a:ea typeface="Calibri"/>
                <a:cs typeface="Times New Roman"/>
              </a:rPr>
              <a:t>= dat mensen hetzelfde waard zijn</a:t>
            </a:r>
          </a:p>
          <a:p>
            <a:pPr>
              <a:lnSpc>
                <a:spcPct val="107000"/>
              </a:lnSpc>
              <a:spcAft>
                <a:spcPts val="0"/>
              </a:spcAft>
            </a:pPr>
            <a:endParaRPr lang="nl-NL" sz="2800" dirty="0">
              <a:effectLst/>
              <a:latin typeface="Century Gothic" panose="020B0502020202020204" pitchFamily="34" charset="0"/>
              <a:ea typeface="Calibri"/>
              <a:cs typeface="Times New Roman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nl-NL" sz="2800" dirty="0">
                <a:effectLst/>
                <a:latin typeface="Century Gothic" panose="020B0502020202020204" pitchFamily="34" charset="0"/>
                <a:ea typeface="Calibri"/>
                <a:cs typeface="Times New Roman"/>
              </a:rPr>
              <a:t> </a:t>
            </a: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nl-NL" sz="2800" dirty="0">
                <a:effectLst/>
                <a:latin typeface="Century Gothic" panose="020B0502020202020204" pitchFamily="34" charset="0"/>
                <a:ea typeface="Calibri"/>
                <a:cs typeface="Times New Roman"/>
              </a:rPr>
              <a:t> </a:t>
            </a: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nl-NL" sz="2800" dirty="0">
                <a:effectLst/>
                <a:latin typeface="Century Gothic" panose="020B0502020202020204" pitchFamily="34" charset="0"/>
                <a:ea typeface="Calibri"/>
                <a:cs typeface="Times New Roman"/>
              </a:rPr>
              <a:t> </a:t>
            </a: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nl-NL" sz="2800" dirty="0">
                <a:effectLst/>
                <a:latin typeface="Century Gothic" panose="020B0502020202020204" pitchFamily="34" charset="0"/>
                <a:ea typeface="Calibri"/>
                <a:cs typeface="Times New Roman"/>
              </a:rPr>
              <a:t> </a:t>
            </a: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nl-NL" sz="2800" dirty="0">
                <a:effectLst/>
                <a:latin typeface="Century Gothic" panose="020B0502020202020204" pitchFamily="34" charset="0"/>
                <a:ea typeface="Calibri"/>
                <a:cs typeface="Times New Roman"/>
              </a:rPr>
              <a:t>   </a:t>
            </a: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nl-NL" sz="2400" i="1" dirty="0">
                <a:solidFill>
                  <a:srgbClr val="387038"/>
                </a:solidFill>
                <a:latin typeface="Century Gothic" panose="020B0502020202020204" pitchFamily="34" charset="0"/>
                <a:ea typeface="Calibri"/>
                <a:cs typeface="Times New Roman"/>
              </a:rPr>
              <a:t>De Dolla Mina’s streden voor </a:t>
            </a:r>
            <a:r>
              <a:rPr lang="nl-NL" sz="2400" i="1" u="sng" dirty="0">
                <a:solidFill>
                  <a:srgbClr val="387038"/>
                </a:solidFill>
                <a:latin typeface="Century Gothic" panose="020B0502020202020204" pitchFamily="34" charset="0"/>
                <a:ea typeface="Calibri"/>
                <a:cs typeface="Times New Roman"/>
              </a:rPr>
              <a:t>de gelijkheid</a:t>
            </a:r>
            <a:r>
              <a:rPr lang="nl-NL" sz="2400" i="1" dirty="0">
                <a:solidFill>
                  <a:srgbClr val="387038"/>
                </a:solidFill>
                <a:latin typeface="Century Gothic" panose="020B0502020202020204" pitchFamily="34" charset="0"/>
                <a:ea typeface="Calibri"/>
                <a:cs typeface="Times New Roman"/>
              </a:rPr>
              <a:t> van mannen en vrouwen.</a:t>
            </a:r>
            <a:endParaRPr lang="nl-NL" sz="1100" dirty="0">
              <a:effectLst/>
              <a:latin typeface="Century Gothic" panose="020B0502020202020204" pitchFamily="34" charset="0"/>
              <a:ea typeface="Calibri"/>
              <a:cs typeface="Times New Roman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nl-NL" sz="2800" dirty="0">
                <a:effectLst/>
                <a:latin typeface="Trebuchet MS"/>
                <a:ea typeface="Calibri"/>
                <a:cs typeface="Times New Roman"/>
              </a:rPr>
              <a:t> </a:t>
            </a:r>
            <a:endParaRPr lang="nl-NL" sz="1100" dirty="0">
              <a:effectLst/>
              <a:latin typeface="Calibri"/>
              <a:ea typeface="Calibri"/>
              <a:cs typeface="Times New Roman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nl-NL" sz="2800" dirty="0">
                <a:effectLst/>
                <a:latin typeface="Trebuchet MS"/>
                <a:ea typeface="Calibri"/>
                <a:cs typeface="Times New Roman"/>
              </a:rPr>
              <a:t> </a:t>
            </a:r>
            <a:endParaRPr lang="nl-NL" sz="1100" dirty="0">
              <a:effectLst/>
              <a:latin typeface="Calibri"/>
              <a:ea typeface="Calibri"/>
              <a:cs typeface="Times New Roman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nl-NL" sz="2800" dirty="0">
                <a:effectLst/>
                <a:latin typeface="Trebuchet MS"/>
                <a:ea typeface="Calibri"/>
                <a:cs typeface="Times New Roman"/>
              </a:rPr>
              <a:t> </a:t>
            </a:r>
            <a:endParaRPr lang="nl-NL" sz="1100" dirty="0">
              <a:effectLst/>
              <a:latin typeface="Calibri"/>
              <a:ea typeface="Calibri"/>
              <a:cs typeface="Times New Roman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nl-NL" sz="2800" dirty="0">
                <a:effectLst/>
                <a:latin typeface="Trebuchet MS"/>
                <a:ea typeface="Calibri"/>
                <a:cs typeface="Times New Roman"/>
              </a:rPr>
              <a:t> </a:t>
            </a:r>
            <a:endParaRPr lang="nl-NL" sz="1100" dirty="0">
              <a:effectLst/>
              <a:latin typeface="Calibri"/>
              <a:ea typeface="Calibri"/>
              <a:cs typeface="Times New Roman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nl-NL" sz="2800" dirty="0">
                <a:effectLst/>
                <a:latin typeface="Trebuchet MS"/>
                <a:ea typeface="Calibri"/>
                <a:cs typeface="Times New Roman"/>
              </a:rPr>
              <a:t> </a:t>
            </a:r>
            <a:endParaRPr lang="nl-NL" sz="1100" dirty="0">
              <a:effectLst/>
              <a:latin typeface="Calibri"/>
              <a:ea typeface="Calibri"/>
              <a:cs typeface="Times New Roman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nl-NL" sz="900" dirty="0">
                <a:effectLst/>
                <a:latin typeface="Calibri"/>
                <a:ea typeface="Calibri"/>
                <a:cs typeface="Times New Roman"/>
              </a:rPr>
              <a:t> </a:t>
            </a:r>
            <a:endParaRPr lang="nl-NL" sz="1100" dirty="0">
              <a:effectLst/>
              <a:latin typeface="Calibri"/>
              <a:ea typeface="Calibri"/>
              <a:cs typeface="Times New Roman"/>
            </a:endParaRPr>
          </a:p>
        </p:txBody>
      </p:sp>
      <p:sp>
        <p:nvSpPr>
          <p:cNvPr id="36" name="Tekstvak 2">
            <a:extLst>
              <a:ext uri="{FF2B5EF4-FFF2-40B4-BE49-F238E27FC236}">
                <a16:creationId xmlns:a16="http://schemas.microsoft.com/office/drawing/2014/main" id="{D8EF981A-9BA7-0EB1-9B70-F7FBF2F7DF1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70268" y="1412775"/>
            <a:ext cx="4145769" cy="49685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nl-NL" sz="2800" dirty="0">
                <a:effectLst/>
                <a:latin typeface="Century Gothic" panose="020B0502020202020204" pitchFamily="34" charset="0"/>
                <a:ea typeface="Calibri"/>
                <a:cs typeface="Times New Roman"/>
              </a:rPr>
              <a:t>= dat mensen niet het-zelfde waard zijn</a:t>
            </a: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nl-NL" sz="2800" dirty="0">
                <a:effectLst/>
                <a:latin typeface="Century Gothic" panose="020B0502020202020204" pitchFamily="34" charset="0"/>
                <a:ea typeface="Calibri"/>
                <a:cs typeface="Times New Roman"/>
              </a:rPr>
              <a:t> </a:t>
            </a: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nl-NL" sz="2800" dirty="0">
                <a:effectLst/>
                <a:latin typeface="Century Gothic" panose="020B0502020202020204" pitchFamily="34" charset="0"/>
                <a:ea typeface="Calibri"/>
                <a:cs typeface="Times New Roman"/>
              </a:rPr>
              <a:t> </a:t>
            </a: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nl-NL" sz="2800" dirty="0">
                <a:effectLst/>
                <a:latin typeface="Century Gothic" panose="020B0502020202020204" pitchFamily="34" charset="0"/>
                <a:ea typeface="Calibri"/>
                <a:cs typeface="Times New Roman"/>
              </a:rPr>
              <a:t> </a:t>
            </a: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nl-NL" sz="2800" dirty="0">
                <a:effectLst/>
                <a:latin typeface="Century Gothic" panose="020B0502020202020204" pitchFamily="34" charset="0"/>
                <a:ea typeface="Calibri"/>
                <a:cs typeface="Times New Roman"/>
              </a:rPr>
              <a:t>  </a:t>
            </a:r>
          </a:p>
          <a:p>
            <a:pPr>
              <a:lnSpc>
                <a:spcPct val="107000"/>
              </a:lnSpc>
              <a:spcAft>
                <a:spcPts val="0"/>
              </a:spcAft>
            </a:pPr>
            <a:endParaRPr lang="nl-NL" sz="2800" dirty="0">
              <a:latin typeface="Century Gothic" panose="020B0502020202020204" pitchFamily="34" charset="0"/>
              <a:ea typeface="Calibri"/>
              <a:cs typeface="Times New Roman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endParaRPr lang="nl-NL" sz="2800" dirty="0">
              <a:latin typeface="Century Gothic" panose="020B0502020202020204" pitchFamily="34" charset="0"/>
              <a:ea typeface="Calibri"/>
              <a:cs typeface="Times New Roman"/>
            </a:endParaRPr>
          </a:p>
          <a:p>
            <a:pPr algn="ctr">
              <a:lnSpc>
                <a:spcPct val="107000"/>
              </a:lnSpc>
            </a:pPr>
            <a:r>
              <a:rPr lang="nl-NL" sz="2400" i="1" dirty="0">
                <a:solidFill>
                  <a:srgbClr val="387038"/>
                </a:solidFill>
                <a:latin typeface="Century Gothic" panose="020B0502020202020204" pitchFamily="34" charset="0"/>
                <a:ea typeface="Calibri"/>
                <a:cs typeface="Times New Roman"/>
              </a:rPr>
              <a:t>Hier zie je </a:t>
            </a:r>
            <a:r>
              <a:rPr lang="nl-NL" sz="2400" i="1" u="sng" dirty="0">
                <a:solidFill>
                  <a:srgbClr val="387038"/>
                </a:solidFill>
                <a:latin typeface="Century Gothic" panose="020B0502020202020204" pitchFamily="34" charset="0"/>
                <a:ea typeface="Calibri"/>
                <a:cs typeface="Times New Roman"/>
              </a:rPr>
              <a:t>de ongelijkheid</a:t>
            </a:r>
            <a:r>
              <a:rPr lang="nl-NL" sz="2400" i="1" dirty="0">
                <a:solidFill>
                  <a:srgbClr val="387038"/>
                </a:solidFill>
                <a:latin typeface="Century Gothic" panose="020B0502020202020204" pitchFamily="34" charset="0"/>
                <a:ea typeface="Calibri"/>
                <a:cs typeface="Times New Roman"/>
              </a:rPr>
              <a:t>: de vrouw verdient minder geld dan de man.</a:t>
            </a:r>
            <a:endParaRPr lang="nl-NL" sz="2400" dirty="0">
              <a:effectLst/>
              <a:latin typeface="Century Gothic" panose="020B0502020202020204" pitchFamily="34" charset="0"/>
              <a:ea typeface="Calibri"/>
              <a:cs typeface="Times New Roman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nl-NL" sz="2800" dirty="0">
                <a:effectLst/>
                <a:latin typeface="Trebuchet MS"/>
                <a:ea typeface="Calibri"/>
                <a:cs typeface="Times New Roman"/>
              </a:rPr>
              <a:t> </a:t>
            </a:r>
            <a:endParaRPr lang="nl-NL" sz="1100" dirty="0">
              <a:effectLst/>
              <a:latin typeface="Calibri"/>
              <a:ea typeface="Calibri"/>
              <a:cs typeface="Times New Roman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nl-NL" sz="1100" dirty="0">
              <a:effectLst/>
              <a:latin typeface="Calibri"/>
              <a:ea typeface="Calibri"/>
              <a:cs typeface="Times New Roman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nl-NL" sz="2800" dirty="0">
                <a:effectLst/>
                <a:latin typeface="Trebuchet MS"/>
                <a:ea typeface="Calibri"/>
                <a:cs typeface="Times New Roman"/>
              </a:rPr>
              <a:t> </a:t>
            </a:r>
            <a:endParaRPr lang="nl-NL" sz="1100" dirty="0">
              <a:effectLst/>
              <a:latin typeface="Calibri"/>
              <a:ea typeface="Calibri"/>
              <a:cs typeface="Times New Roman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nl-NL" sz="2800" dirty="0">
                <a:effectLst/>
                <a:latin typeface="Trebuchet MS"/>
                <a:ea typeface="Calibri"/>
                <a:cs typeface="Times New Roman"/>
              </a:rPr>
              <a:t> </a:t>
            </a:r>
            <a:endParaRPr lang="nl-NL" sz="1100" dirty="0">
              <a:effectLst/>
              <a:latin typeface="Calibri"/>
              <a:ea typeface="Calibri"/>
              <a:cs typeface="Times New Roman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nl-NL" sz="2800" dirty="0">
                <a:effectLst/>
                <a:latin typeface="Trebuchet MS"/>
                <a:ea typeface="Calibri"/>
                <a:cs typeface="Times New Roman"/>
              </a:rPr>
              <a:t> </a:t>
            </a:r>
            <a:endParaRPr lang="nl-NL" sz="1100" dirty="0">
              <a:effectLst/>
              <a:latin typeface="Calibri"/>
              <a:ea typeface="Calibri"/>
              <a:cs typeface="Times New Roman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nl-NL" sz="900" dirty="0">
                <a:effectLst/>
                <a:latin typeface="Calibri"/>
                <a:ea typeface="Calibri"/>
                <a:cs typeface="Times New Roman"/>
              </a:rPr>
              <a:t> </a:t>
            </a:r>
            <a:endParaRPr lang="nl-NL" sz="1100" dirty="0">
              <a:effectLst/>
              <a:latin typeface="Calibri"/>
              <a:ea typeface="Calibri"/>
              <a:cs typeface="Times New Roman"/>
            </a:endParaRPr>
          </a:p>
        </p:txBody>
      </p:sp>
      <p:sp>
        <p:nvSpPr>
          <p:cNvPr id="37" name="Rechthoek 36">
            <a:extLst>
              <a:ext uri="{FF2B5EF4-FFF2-40B4-BE49-F238E27FC236}">
                <a16:creationId xmlns:a16="http://schemas.microsoft.com/office/drawing/2014/main" id="{04CC944D-F3A6-F7AA-A247-B7C5B648A0A4}"/>
              </a:ext>
            </a:extLst>
          </p:cNvPr>
          <p:cNvSpPr/>
          <p:nvPr/>
        </p:nvSpPr>
        <p:spPr>
          <a:xfrm rot="19503565">
            <a:off x="4129229" y="6250983"/>
            <a:ext cx="401079" cy="130620"/>
          </a:xfrm>
          <a:prstGeom prst="rect">
            <a:avLst/>
          </a:prstGeom>
          <a:solidFill>
            <a:schemeClr val="bg1"/>
          </a:solidFill>
          <a:ln w="19050">
            <a:solidFill>
              <a:srgbClr val="38703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38" name="Rechthoek 37">
            <a:extLst>
              <a:ext uri="{FF2B5EF4-FFF2-40B4-BE49-F238E27FC236}">
                <a16:creationId xmlns:a16="http://schemas.microsoft.com/office/drawing/2014/main" id="{240801F9-2058-84A4-9503-E01B919DDA80}"/>
              </a:ext>
            </a:extLst>
          </p:cNvPr>
          <p:cNvSpPr/>
          <p:nvPr/>
        </p:nvSpPr>
        <p:spPr>
          <a:xfrm rot="2503086">
            <a:off x="4519801" y="6229264"/>
            <a:ext cx="401079" cy="130620"/>
          </a:xfrm>
          <a:prstGeom prst="rect">
            <a:avLst/>
          </a:prstGeom>
          <a:solidFill>
            <a:schemeClr val="bg1"/>
          </a:solidFill>
          <a:ln w="19050">
            <a:solidFill>
              <a:srgbClr val="38703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39" name="Rechthoek 38">
            <a:extLst>
              <a:ext uri="{FF2B5EF4-FFF2-40B4-BE49-F238E27FC236}">
                <a16:creationId xmlns:a16="http://schemas.microsoft.com/office/drawing/2014/main" id="{ACBB49E9-294B-2446-9719-E992D023E8E1}"/>
              </a:ext>
            </a:extLst>
          </p:cNvPr>
          <p:cNvSpPr/>
          <p:nvPr/>
        </p:nvSpPr>
        <p:spPr>
          <a:xfrm rot="2503086">
            <a:off x="100115" y="6210188"/>
            <a:ext cx="401079" cy="130620"/>
          </a:xfrm>
          <a:prstGeom prst="rect">
            <a:avLst/>
          </a:prstGeom>
          <a:solidFill>
            <a:schemeClr val="bg1"/>
          </a:solidFill>
          <a:ln w="19050">
            <a:solidFill>
              <a:srgbClr val="38703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40" name="Rechthoek 39">
            <a:extLst>
              <a:ext uri="{FF2B5EF4-FFF2-40B4-BE49-F238E27FC236}">
                <a16:creationId xmlns:a16="http://schemas.microsoft.com/office/drawing/2014/main" id="{4DE133A0-CC30-3D8E-17AC-F370909C96F4}"/>
              </a:ext>
            </a:extLst>
          </p:cNvPr>
          <p:cNvSpPr/>
          <p:nvPr/>
        </p:nvSpPr>
        <p:spPr>
          <a:xfrm rot="2503086">
            <a:off x="4519800" y="6229265"/>
            <a:ext cx="401079" cy="130620"/>
          </a:xfrm>
          <a:prstGeom prst="rect">
            <a:avLst/>
          </a:prstGeom>
          <a:solidFill>
            <a:schemeClr val="bg1"/>
          </a:solidFill>
          <a:ln w="19050">
            <a:solidFill>
              <a:srgbClr val="38703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41" name="Rechthoek 40">
            <a:extLst>
              <a:ext uri="{FF2B5EF4-FFF2-40B4-BE49-F238E27FC236}">
                <a16:creationId xmlns:a16="http://schemas.microsoft.com/office/drawing/2014/main" id="{9F458F5E-71E5-42A9-724C-0CF61E33CD4A}"/>
              </a:ext>
            </a:extLst>
          </p:cNvPr>
          <p:cNvSpPr/>
          <p:nvPr/>
        </p:nvSpPr>
        <p:spPr>
          <a:xfrm rot="19503565">
            <a:off x="8556566" y="6229263"/>
            <a:ext cx="401079" cy="130620"/>
          </a:xfrm>
          <a:prstGeom prst="rect">
            <a:avLst/>
          </a:prstGeom>
          <a:solidFill>
            <a:schemeClr val="bg1"/>
          </a:solidFill>
          <a:ln w="19050">
            <a:solidFill>
              <a:srgbClr val="38703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18" name="Afbeelding 17" descr="Afbeelding met kleding, schoeisel, tekenfilm, persoon&#10;&#10;Automatisch gegenereerde beschrijving">
            <a:extLst>
              <a:ext uri="{FF2B5EF4-FFF2-40B4-BE49-F238E27FC236}">
                <a16:creationId xmlns:a16="http://schemas.microsoft.com/office/drawing/2014/main" id="{116E4BC8-A633-9CE8-DE71-4C0E4ABF2DF3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259632" y="2426618"/>
            <a:ext cx="2520280" cy="2520280"/>
          </a:xfrm>
          <a:prstGeom prst="rect">
            <a:avLst/>
          </a:prstGeom>
        </p:spPr>
      </p:pic>
      <p:pic>
        <p:nvPicPr>
          <p:cNvPr id="20" name="Afbeelding 19" descr="Afbeelding met kleding, schoeisel, vrouw, persoon&#10;&#10;Automatisch gegenereerde beschrijving">
            <a:extLst>
              <a:ext uri="{FF2B5EF4-FFF2-40B4-BE49-F238E27FC236}">
                <a16:creationId xmlns:a16="http://schemas.microsoft.com/office/drawing/2014/main" id="{6D36D294-89A2-7812-F8FA-E89982E8D309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077064" y="2008723"/>
            <a:ext cx="3246090" cy="29060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122305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Rechte verbindingslijn 2">
            <a:extLst>
              <a:ext uri="{FF2B5EF4-FFF2-40B4-BE49-F238E27FC236}">
                <a16:creationId xmlns:a16="http://schemas.microsoft.com/office/drawing/2014/main" id="{72047C65-DE0C-5E22-1EF7-5ED0D1075E68}"/>
              </a:ext>
            </a:extLst>
          </p:cNvPr>
          <p:cNvCxnSpPr>
            <a:cxnSpLocks/>
          </p:cNvCxnSpPr>
          <p:nvPr/>
        </p:nvCxnSpPr>
        <p:spPr>
          <a:xfrm>
            <a:off x="247089" y="162615"/>
            <a:ext cx="4431" cy="6245871"/>
          </a:xfrm>
          <a:prstGeom prst="line">
            <a:avLst/>
          </a:prstGeom>
          <a:ln w="381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4" name="Rechte verbindingslijn 3">
            <a:extLst>
              <a:ext uri="{FF2B5EF4-FFF2-40B4-BE49-F238E27FC236}">
                <a16:creationId xmlns:a16="http://schemas.microsoft.com/office/drawing/2014/main" id="{51DD9BBE-0654-F7C1-474D-51A63B2E97E4}"/>
              </a:ext>
            </a:extLst>
          </p:cNvPr>
          <p:cNvCxnSpPr>
            <a:cxnSpLocks/>
          </p:cNvCxnSpPr>
          <p:nvPr/>
        </p:nvCxnSpPr>
        <p:spPr>
          <a:xfrm>
            <a:off x="4427984" y="162615"/>
            <a:ext cx="0" cy="6245871"/>
          </a:xfrm>
          <a:prstGeom prst="line">
            <a:avLst/>
          </a:prstGeom>
          <a:ln w="381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5" name="Rechte verbindingslijn 4">
            <a:extLst>
              <a:ext uri="{FF2B5EF4-FFF2-40B4-BE49-F238E27FC236}">
                <a16:creationId xmlns:a16="http://schemas.microsoft.com/office/drawing/2014/main" id="{ADC08903-1249-C293-310D-CF62D2352596}"/>
              </a:ext>
            </a:extLst>
          </p:cNvPr>
          <p:cNvCxnSpPr>
            <a:cxnSpLocks/>
          </p:cNvCxnSpPr>
          <p:nvPr/>
        </p:nvCxnSpPr>
        <p:spPr>
          <a:xfrm>
            <a:off x="4644008" y="162615"/>
            <a:ext cx="0" cy="6245871"/>
          </a:xfrm>
          <a:prstGeom prst="line">
            <a:avLst/>
          </a:prstGeom>
          <a:ln w="381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6" name="Rechte verbindingslijn 5">
            <a:extLst>
              <a:ext uri="{FF2B5EF4-FFF2-40B4-BE49-F238E27FC236}">
                <a16:creationId xmlns:a16="http://schemas.microsoft.com/office/drawing/2014/main" id="{3D09B2A4-3F65-1D5C-40D9-FF5217B6D819}"/>
              </a:ext>
            </a:extLst>
          </p:cNvPr>
          <p:cNvCxnSpPr>
            <a:cxnSpLocks/>
          </p:cNvCxnSpPr>
          <p:nvPr/>
        </p:nvCxnSpPr>
        <p:spPr>
          <a:xfrm>
            <a:off x="8820472" y="162615"/>
            <a:ext cx="0" cy="6245871"/>
          </a:xfrm>
          <a:prstGeom prst="line">
            <a:avLst/>
          </a:prstGeom>
          <a:ln w="381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1" name="Rechte verbindingslijn 10">
            <a:extLst>
              <a:ext uri="{FF2B5EF4-FFF2-40B4-BE49-F238E27FC236}">
                <a16:creationId xmlns:a16="http://schemas.microsoft.com/office/drawing/2014/main" id="{43E1EF99-1825-D9B6-CE28-54505AE2D0DE}"/>
              </a:ext>
            </a:extLst>
          </p:cNvPr>
          <p:cNvCxnSpPr>
            <a:cxnSpLocks/>
          </p:cNvCxnSpPr>
          <p:nvPr/>
        </p:nvCxnSpPr>
        <p:spPr>
          <a:xfrm>
            <a:off x="251520" y="1340768"/>
            <a:ext cx="4176464" cy="0"/>
          </a:xfrm>
          <a:prstGeom prst="line">
            <a:avLst/>
          </a:prstGeom>
          <a:ln w="381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2" name="Rechte verbindingslijn 11">
            <a:extLst>
              <a:ext uri="{FF2B5EF4-FFF2-40B4-BE49-F238E27FC236}">
                <a16:creationId xmlns:a16="http://schemas.microsoft.com/office/drawing/2014/main" id="{644A4299-3A63-6813-A679-FB8DB7D5FD7A}"/>
              </a:ext>
            </a:extLst>
          </p:cNvPr>
          <p:cNvCxnSpPr>
            <a:cxnSpLocks/>
          </p:cNvCxnSpPr>
          <p:nvPr/>
        </p:nvCxnSpPr>
        <p:spPr>
          <a:xfrm>
            <a:off x="4644008" y="1340768"/>
            <a:ext cx="4176464" cy="0"/>
          </a:xfrm>
          <a:prstGeom prst="line">
            <a:avLst/>
          </a:prstGeom>
          <a:ln w="381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3" name="Rechte verbindingslijn 12">
            <a:extLst>
              <a:ext uri="{FF2B5EF4-FFF2-40B4-BE49-F238E27FC236}">
                <a16:creationId xmlns:a16="http://schemas.microsoft.com/office/drawing/2014/main" id="{79D0A0B5-43EC-915C-1E3A-AA9CA21994B4}"/>
              </a:ext>
            </a:extLst>
          </p:cNvPr>
          <p:cNvCxnSpPr>
            <a:cxnSpLocks/>
          </p:cNvCxnSpPr>
          <p:nvPr/>
        </p:nvCxnSpPr>
        <p:spPr>
          <a:xfrm flipV="1">
            <a:off x="247089" y="1408453"/>
            <a:ext cx="4185327" cy="4322"/>
          </a:xfrm>
          <a:prstGeom prst="line">
            <a:avLst/>
          </a:prstGeom>
          <a:ln w="381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4" name="Rechte verbindingslijn 13">
            <a:extLst>
              <a:ext uri="{FF2B5EF4-FFF2-40B4-BE49-F238E27FC236}">
                <a16:creationId xmlns:a16="http://schemas.microsoft.com/office/drawing/2014/main" id="{D4DC5350-E385-459A-7DF3-9A72313F2A3E}"/>
              </a:ext>
            </a:extLst>
          </p:cNvPr>
          <p:cNvCxnSpPr>
            <a:cxnSpLocks/>
          </p:cNvCxnSpPr>
          <p:nvPr/>
        </p:nvCxnSpPr>
        <p:spPr>
          <a:xfrm>
            <a:off x="4644008" y="1412776"/>
            <a:ext cx="4176464" cy="0"/>
          </a:xfrm>
          <a:prstGeom prst="line">
            <a:avLst/>
          </a:prstGeom>
          <a:ln w="381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5" name="Rechte verbindingslijn 14">
            <a:extLst>
              <a:ext uri="{FF2B5EF4-FFF2-40B4-BE49-F238E27FC236}">
                <a16:creationId xmlns:a16="http://schemas.microsoft.com/office/drawing/2014/main" id="{67F7FEC4-BF68-947B-DD0F-7E6E50020673}"/>
              </a:ext>
            </a:extLst>
          </p:cNvPr>
          <p:cNvCxnSpPr>
            <a:cxnSpLocks/>
          </p:cNvCxnSpPr>
          <p:nvPr/>
        </p:nvCxnSpPr>
        <p:spPr>
          <a:xfrm>
            <a:off x="251520" y="6381328"/>
            <a:ext cx="4176464" cy="0"/>
          </a:xfrm>
          <a:prstGeom prst="line">
            <a:avLst/>
          </a:prstGeom>
          <a:ln w="381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6" name="Rechte verbindingslijn 15">
            <a:extLst>
              <a:ext uri="{FF2B5EF4-FFF2-40B4-BE49-F238E27FC236}">
                <a16:creationId xmlns:a16="http://schemas.microsoft.com/office/drawing/2014/main" id="{265DE5CD-5637-64F2-6E23-1BE493BF39D9}"/>
              </a:ext>
            </a:extLst>
          </p:cNvPr>
          <p:cNvCxnSpPr>
            <a:cxnSpLocks/>
          </p:cNvCxnSpPr>
          <p:nvPr/>
        </p:nvCxnSpPr>
        <p:spPr>
          <a:xfrm>
            <a:off x="4644008" y="6381328"/>
            <a:ext cx="4176464" cy="0"/>
          </a:xfrm>
          <a:prstGeom prst="line">
            <a:avLst/>
          </a:prstGeom>
          <a:ln w="381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pic>
        <p:nvPicPr>
          <p:cNvPr id="17" name="Afbeelding 16">
            <a:extLst>
              <a:ext uri="{FF2B5EF4-FFF2-40B4-BE49-F238E27FC236}">
                <a16:creationId xmlns:a16="http://schemas.microsoft.com/office/drawing/2014/main" id="{CCCAE601-6EB4-C211-79F6-B35BB66EE51B}"/>
              </a:ext>
            </a:extLst>
          </p:cNvPr>
          <p:cNvPicPr/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668344" y="6408486"/>
            <a:ext cx="1152129" cy="449513"/>
          </a:xfrm>
          <a:prstGeom prst="rect">
            <a:avLst/>
          </a:prstGeom>
        </p:spPr>
      </p:pic>
      <p:grpSp>
        <p:nvGrpSpPr>
          <p:cNvPr id="42" name="Groep 41">
            <a:extLst>
              <a:ext uri="{FF2B5EF4-FFF2-40B4-BE49-F238E27FC236}">
                <a16:creationId xmlns:a16="http://schemas.microsoft.com/office/drawing/2014/main" id="{0B71306B-B1D7-DA38-CEBA-4A435BF13123}"/>
              </a:ext>
            </a:extLst>
          </p:cNvPr>
          <p:cNvGrpSpPr/>
          <p:nvPr/>
        </p:nvGrpSpPr>
        <p:grpSpPr>
          <a:xfrm>
            <a:off x="137216" y="34082"/>
            <a:ext cx="8803032" cy="401079"/>
            <a:chOff x="137216" y="34082"/>
            <a:chExt cx="8803032" cy="401079"/>
          </a:xfrm>
        </p:grpSpPr>
        <p:cxnSp>
          <p:nvCxnSpPr>
            <p:cNvPr id="7" name="Rechte verbindingslijn 6">
              <a:extLst>
                <a:ext uri="{FF2B5EF4-FFF2-40B4-BE49-F238E27FC236}">
                  <a16:creationId xmlns:a16="http://schemas.microsoft.com/office/drawing/2014/main" id="{48EA2D2F-7681-0E53-DB39-9C6B3831EFC3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51520" y="162615"/>
              <a:ext cx="4176464" cy="13320"/>
            </a:xfrm>
            <a:prstGeom prst="line">
              <a:avLst/>
            </a:prstGeom>
            <a:ln w="38100"/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0" name="Rechte verbindingslijn 9">
              <a:extLst>
                <a:ext uri="{FF2B5EF4-FFF2-40B4-BE49-F238E27FC236}">
                  <a16:creationId xmlns:a16="http://schemas.microsoft.com/office/drawing/2014/main" id="{3B6DEF31-7DDE-219F-D8DB-96DA4ABF0241}"/>
                </a:ext>
              </a:extLst>
            </p:cNvPr>
            <p:cNvCxnSpPr>
              <a:cxnSpLocks/>
            </p:cNvCxnSpPr>
            <p:nvPr/>
          </p:nvCxnSpPr>
          <p:spPr>
            <a:xfrm>
              <a:off x="4644008" y="162615"/>
              <a:ext cx="4176464" cy="0"/>
            </a:xfrm>
            <a:prstGeom prst="line">
              <a:avLst/>
            </a:prstGeom>
            <a:ln w="38100"/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sp>
          <p:nvSpPr>
            <p:cNvPr id="22" name="Rechthoek 21">
              <a:extLst>
                <a:ext uri="{FF2B5EF4-FFF2-40B4-BE49-F238E27FC236}">
                  <a16:creationId xmlns:a16="http://schemas.microsoft.com/office/drawing/2014/main" id="{2E92E1D8-2B7E-53B8-A69B-32798D535B35}"/>
                </a:ext>
              </a:extLst>
            </p:cNvPr>
            <p:cNvSpPr/>
            <p:nvPr/>
          </p:nvSpPr>
          <p:spPr>
            <a:xfrm rot="19503565">
              <a:off x="137216" y="193689"/>
              <a:ext cx="401079" cy="130620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rgbClr val="387038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30" name="Rechthoek 29">
              <a:extLst>
                <a:ext uri="{FF2B5EF4-FFF2-40B4-BE49-F238E27FC236}">
                  <a16:creationId xmlns:a16="http://schemas.microsoft.com/office/drawing/2014/main" id="{B034BB45-026D-28BB-2C78-738A90EF2845}"/>
                </a:ext>
              </a:extLst>
            </p:cNvPr>
            <p:cNvSpPr/>
            <p:nvPr/>
          </p:nvSpPr>
          <p:spPr>
            <a:xfrm rot="2503086">
              <a:off x="4142308" y="169311"/>
              <a:ext cx="401079" cy="130620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rgbClr val="387038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31" name="Rechthoek 30">
              <a:extLst>
                <a:ext uri="{FF2B5EF4-FFF2-40B4-BE49-F238E27FC236}">
                  <a16:creationId xmlns:a16="http://schemas.microsoft.com/office/drawing/2014/main" id="{D8074DC8-B4AE-AA46-2D76-EBA890C6A19B}"/>
                </a:ext>
              </a:extLst>
            </p:cNvPr>
            <p:cNvSpPr/>
            <p:nvPr/>
          </p:nvSpPr>
          <p:spPr>
            <a:xfrm rot="18826046">
              <a:off x="4543310" y="169312"/>
              <a:ext cx="401079" cy="130620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rgbClr val="387038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32" name="Rechthoek 31">
              <a:extLst>
                <a:ext uri="{FF2B5EF4-FFF2-40B4-BE49-F238E27FC236}">
                  <a16:creationId xmlns:a16="http://schemas.microsoft.com/office/drawing/2014/main" id="{8B5945C4-B34D-159C-2481-CA48BF731E61}"/>
                </a:ext>
              </a:extLst>
            </p:cNvPr>
            <p:cNvSpPr/>
            <p:nvPr/>
          </p:nvSpPr>
          <p:spPr>
            <a:xfrm rot="2503086">
              <a:off x="8539169" y="169311"/>
              <a:ext cx="401079" cy="130620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rgbClr val="387038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  <p:sp>
        <p:nvSpPr>
          <p:cNvPr id="33" name="Tekstvak 2">
            <a:extLst>
              <a:ext uri="{FF2B5EF4-FFF2-40B4-BE49-F238E27FC236}">
                <a16:creationId xmlns:a16="http://schemas.microsoft.com/office/drawing/2014/main" id="{AC757F5E-B016-F947-4518-7C6B9CC7EE0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3487" y="257519"/>
            <a:ext cx="4123185" cy="1085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nl-NL" sz="5400" b="1" dirty="0">
                <a:solidFill>
                  <a:srgbClr val="387038"/>
                </a:solidFill>
                <a:effectLst/>
                <a:latin typeface="Century Gothic" panose="020B0502020202020204" pitchFamily="34" charset="0"/>
                <a:ea typeface="Calibri"/>
                <a:cs typeface="Times New Roman"/>
              </a:rPr>
              <a:t>eren</a:t>
            </a:r>
            <a:endParaRPr lang="nl-NL" sz="5400" dirty="0">
              <a:solidFill>
                <a:srgbClr val="387038"/>
              </a:solidFill>
              <a:effectLst/>
              <a:latin typeface="Century Gothic" panose="020B0502020202020204" pitchFamily="34" charset="0"/>
              <a:ea typeface="Calibri"/>
              <a:cs typeface="Times New Roman"/>
            </a:endParaRPr>
          </a:p>
        </p:txBody>
      </p:sp>
      <p:sp>
        <p:nvSpPr>
          <p:cNvPr id="34" name="Tekstvak 2">
            <a:extLst>
              <a:ext uri="{FF2B5EF4-FFF2-40B4-BE49-F238E27FC236}">
                <a16:creationId xmlns:a16="http://schemas.microsoft.com/office/drawing/2014/main" id="{152372B3-00F5-781C-183E-6F2DDF35091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42847" y="243940"/>
            <a:ext cx="4788025" cy="1085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nl-NL" sz="5400" b="1" dirty="0">
                <a:solidFill>
                  <a:srgbClr val="387038"/>
                </a:solidFill>
                <a:effectLst/>
                <a:latin typeface="Century Gothic" panose="020B0502020202020204" pitchFamily="34" charset="0"/>
                <a:ea typeface="Calibri"/>
                <a:cs typeface="Times New Roman"/>
              </a:rPr>
              <a:t>minachten</a:t>
            </a:r>
            <a:endParaRPr lang="nl-NL" sz="5400" dirty="0">
              <a:effectLst/>
              <a:latin typeface="Century Gothic" panose="020B0502020202020204" pitchFamily="34" charset="0"/>
              <a:ea typeface="Calibri"/>
              <a:cs typeface="Times New Roman"/>
            </a:endParaRPr>
          </a:p>
        </p:txBody>
      </p:sp>
      <p:sp>
        <p:nvSpPr>
          <p:cNvPr id="35" name="Tekstvak 2">
            <a:extLst>
              <a:ext uri="{FF2B5EF4-FFF2-40B4-BE49-F238E27FC236}">
                <a16:creationId xmlns:a16="http://schemas.microsoft.com/office/drawing/2014/main" id="{37104C51-0232-62ED-4C6F-1447D06633E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7090" y="1478026"/>
            <a:ext cx="4244044" cy="49430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nl-NL" sz="2800" dirty="0">
                <a:latin typeface="Century Gothic" panose="020B0502020202020204" pitchFamily="34" charset="0"/>
                <a:ea typeface="Calibri"/>
                <a:cs typeface="Times New Roman"/>
              </a:rPr>
              <a:t>= laten weten dat je iemand bewondert</a:t>
            </a:r>
            <a:endParaRPr lang="nl-NL" sz="2800" dirty="0">
              <a:effectLst/>
              <a:latin typeface="Century Gothic" panose="020B0502020202020204" pitchFamily="34" charset="0"/>
              <a:ea typeface="Calibri"/>
              <a:cs typeface="Times New Roman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nl-NL" sz="2800" dirty="0">
                <a:effectLst/>
                <a:latin typeface="Century Gothic" panose="020B0502020202020204" pitchFamily="34" charset="0"/>
                <a:ea typeface="Calibri"/>
                <a:cs typeface="Times New Roman"/>
              </a:rPr>
              <a:t> </a:t>
            </a: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nl-NL" sz="2800" dirty="0">
                <a:effectLst/>
                <a:latin typeface="Century Gothic" panose="020B0502020202020204" pitchFamily="34" charset="0"/>
                <a:ea typeface="Calibri"/>
                <a:cs typeface="Times New Roman"/>
              </a:rPr>
              <a:t> </a:t>
            </a: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nl-NL" sz="2800" dirty="0">
                <a:effectLst/>
                <a:latin typeface="Century Gothic" panose="020B0502020202020204" pitchFamily="34" charset="0"/>
                <a:ea typeface="Calibri"/>
                <a:cs typeface="Times New Roman"/>
              </a:rPr>
              <a:t> </a:t>
            </a: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nl-NL" sz="2800" dirty="0">
                <a:effectLst/>
                <a:latin typeface="Century Gothic" panose="020B0502020202020204" pitchFamily="34" charset="0"/>
                <a:ea typeface="Calibri"/>
                <a:cs typeface="Times New Roman"/>
              </a:rPr>
              <a:t> </a:t>
            </a: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nl-NL" sz="2800" dirty="0">
                <a:effectLst/>
                <a:latin typeface="Century Gothic" panose="020B0502020202020204" pitchFamily="34" charset="0"/>
                <a:ea typeface="Calibri"/>
                <a:cs typeface="Times New Roman"/>
              </a:rPr>
              <a:t>   </a:t>
            </a: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nl-NL" sz="2400" i="1" dirty="0">
                <a:solidFill>
                  <a:srgbClr val="387038"/>
                </a:solidFill>
                <a:latin typeface="Century Gothic" panose="020B0502020202020204" pitchFamily="34" charset="0"/>
                <a:ea typeface="Calibri"/>
                <a:cs typeface="Times New Roman"/>
              </a:rPr>
              <a:t>Ze </a:t>
            </a:r>
            <a:r>
              <a:rPr lang="nl-NL" sz="2400" i="1" u="sng" dirty="0">
                <a:solidFill>
                  <a:srgbClr val="387038"/>
                </a:solidFill>
                <a:latin typeface="Century Gothic" panose="020B0502020202020204" pitchFamily="34" charset="0"/>
                <a:ea typeface="Calibri"/>
                <a:cs typeface="Times New Roman"/>
              </a:rPr>
              <a:t>eerden</a:t>
            </a:r>
            <a:r>
              <a:rPr lang="nl-NL" sz="2400" i="1" dirty="0">
                <a:solidFill>
                  <a:srgbClr val="387038"/>
                </a:solidFill>
                <a:latin typeface="Century Gothic" panose="020B0502020202020204" pitchFamily="34" charset="0"/>
                <a:ea typeface="Calibri"/>
                <a:cs typeface="Times New Roman"/>
              </a:rPr>
              <a:t> de eerste vrouw die vroeger ook al actie voerde voor vrouwenrechten</a:t>
            </a:r>
            <a:r>
              <a:rPr lang="nl-NL" sz="2400" i="1" dirty="0">
                <a:solidFill>
                  <a:srgbClr val="387038"/>
                </a:solidFill>
                <a:effectLst/>
                <a:latin typeface="Century Gothic" panose="020B0502020202020204" pitchFamily="34" charset="0"/>
                <a:ea typeface="Calibri"/>
                <a:cs typeface="Times New Roman"/>
              </a:rPr>
              <a:t>.</a:t>
            </a:r>
            <a:endParaRPr lang="nl-NL" sz="1100" dirty="0">
              <a:effectLst/>
              <a:latin typeface="Century Gothic" panose="020B0502020202020204" pitchFamily="34" charset="0"/>
              <a:ea typeface="Calibri"/>
              <a:cs typeface="Times New Roman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nl-NL" sz="2800" dirty="0">
                <a:effectLst/>
                <a:latin typeface="Trebuchet MS"/>
                <a:ea typeface="Calibri"/>
                <a:cs typeface="Times New Roman"/>
              </a:rPr>
              <a:t> </a:t>
            </a:r>
            <a:endParaRPr lang="nl-NL" sz="1100" dirty="0">
              <a:effectLst/>
              <a:latin typeface="Calibri"/>
              <a:ea typeface="Calibri"/>
              <a:cs typeface="Times New Roman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nl-NL" sz="2800" dirty="0">
                <a:effectLst/>
                <a:latin typeface="Trebuchet MS"/>
                <a:ea typeface="Calibri"/>
                <a:cs typeface="Times New Roman"/>
              </a:rPr>
              <a:t> </a:t>
            </a:r>
            <a:endParaRPr lang="nl-NL" sz="1100" dirty="0">
              <a:effectLst/>
              <a:latin typeface="Calibri"/>
              <a:ea typeface="Calibri"/>
              <a:cs typeface="Times New Roman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nl-NL" sz="2800" dirty="0">
                <a:effectLst/>
                <a:latin typeface="Trebuchet MS"/>
                <a:ea typeface="Calibri"/>
                <a:cs typeface="Times New Roman"/>
              </a:rPr>
              <a:t> </a:t>
            </a:r>
            <a:endParaRPr lang="nl-NL" sz="1100" dirty="0">
              <a:effectLst/>
              <a:latin typeface="Calibri"/>
              <a:ea typeface="Calibri"/>
              <a:cs typeface="Times New Roman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nl-NL" sz="2800" dirty="0">
                <a:effectLst/>
                <a:latin typeface="Trebuchet MS"/>
                <a:ea typeface="Calibri"/>
                <a:cs typeface="Times New Roman"/>
              </a:rPr>
              <a:t> </a:t>
            </a:r>
            <a:endParaRPr lang="nl-NL" sz="1100" dirty="0">
              <a:effectLst/>
              <a:latin typeface="Calibri"/>
              <a:ea typeface="Calibri"/>
              <a:cs typeface="Times New Roman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nl-NL" sz="2800" dirty="0">
                <a:effectLst/>
                <a:latin typeface="Trebuchet MS"/>
                <a:ea typeface="Calibri"/>
                <a:cs typeface="Times New Roman"/>
              </a:rPr>
              <a:t> </a:t>
            </a:r>
            <a:endParaRPr lang="nl-NL" sz="1100" dirty="0">
              <a:effectLst/>
              <a:latin typeface="Calibri"/>
              <a:ea typeface="Calibri"/>
              <a:cs typeface="Times New Roman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nl-NL" sz="900" dirty="0">
                <a:effectLst/>
                <a:latin typeface="Calibri"/>
                <a:ea typeface="Calibri"/>
                <a:cs typeface="Times New Roman"/>
              </a:rPr>
              <a:t> </a:t>
            </a:r>
            <a:endParaRPr lang="nl-NL" sz="1100" dirty="0">
              <a:effectLst/>
              <a:latin typeface="Calibri"/>
              <a:ea typeface="Calibri"/>
              <a:cs typeface="Times New Roman"/>
            </a:endParaRPr>
          </a:p>
        </p:txBody>
      </p:sp>
      <p:sp>
        <p:nvSpPr>
          <p:cNvPr id="36" name="Tekstvak 2">
            <a:extLst>
              <a:ext uri="{FF2B5EF4-FFF2-40B4-BE49-F238E27FC236}">
                <a16:creationId xmlns:a16="http://schemas.microsoft.com/office/drawing/2014/main" id="{D8EF981A-9BA7-0EB1-9B70-F7FBF2F7DF1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70268" y="1412775"/>
            <a:ext cx="4145769" cy="49685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nl-NL" sz="2800" dirty="0">
                <a:effectLst/>
                <a:latin typeface="Century Gothic" panose="020B0502020202020204" pitchFamily="34" charset="0"/>
                <a:ea typeface="Calibri"/>
                <a:cs typeface="Times New Roman"/>
              </a:rPr>
              <a:t>= iemand onbelangrijk en waardeloos vinden</a:t>
            </a: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nl-NL" sz="2800" dirty="0">
                <a:effectLst/>
                <a:latin typeface="Century Gothic" panose="020B0502020202020204" pitchFamily="34" charset="0"/>
                <a:ea typeface="Calibri"/>
                <a:cs typeface="Times New Roman"/>
              </a:rPr>
              <a:t> </a:t>
            </a: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nl-NL" sz="2800" dirty="0">
                <a:effectLst/>
                <a:latin typeface="Century Gothic" panose="020B0502020202020204" pitchFamily="34" charset="0"/>
                <a:ea typeface="Calibri"/>
                <a:cs typeface="Times New Roman"/>
              </a:rPr>
              <a:t> </a:t>
            </a: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nl-NL" sz="2800" dirty="0">
                <a:effectLst/>
                <a:latin typeface="Century Gothic" panose="020B0502020202020204" pitchFamily="34" charset="0"/>
                <a:ea typeface="Calibri"/>
                <a:cs typeface="Times New Roman"/>
              </a:rPr>
              <a:t> </a:t>
            </a: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nl-NL" sz="2800" dirty="0">
                <a:effectLst/>
                <a:latin typeface="Century Gothic" panose="020B0502020202020204" pitchFamily="34" charset="0"/>
                <a:ea typeface="Calibri"/>
                <a:cs typeface="Times New Roman"/>
              </a:rPr>
              <a:t>  </a:t>
            </a:r>
            <a:endParaRPr lang="nl-NL" sz="2800" dirty="0">
              <a:latin typeface="Century Gothic" panose="020B0502020202020204" pitchFamily="34" charset="0"/>
              <a:ea typeface="Calibri"/>
              <a:cs typeface="Times New Roman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endParaRPr lang="nl-NL" sz="2800" dirty="0">
              <a:latin typeface="Century Gothic" panose="020B0502020202020204" pitchFamily="34" charset="0"/>
              <a:ea typeface="Calibri"/>
              <a:cs typeface="Times New Roman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endParaRPr lang="nl-NL" sz="2800" dirty="0">
              <a:effectLst/>
              <a:latin typeface="Century Gothic" panose="020B0502020202020204" pitchFamily="34" charset="0"/>
              <a:ea typeface="Calibri"/>
              <a:cs typeface="Times New Roman"/>
            </a:endParaRPr>
          </a:p>
          <a:p>
            <a:pPr algn="ctr">
              <a:lnSpc>
                <a:spcPct val="107000"/>
              </a:lnSpc>
            </a:pPr>
            <a:r>
              <a:rPr lang="nl-NL" sz="2400" i="1" dirty="0">
                <a:solidFill>
                  <a:srgbClr val="387038"/>
                </a:solidFill>
                <a:latin typeface="Century Gothic" panose="020B0502020202020204" pitchFamily="34" charset="0"/>
                <a:ea typeface="Calibri"/>
                <a:cs typeface="Times New Roman"/>
              </a:rPr>
              <a:t>Zij </a:t>
            </a:r>
            <a:r>
              <a:rPr lang="nl-NL" sz="2400" i="1" u="sng" dirty="0">
                <a:solidFill>
                  <a:srgbClr val="387038"/>
                </a:solidFill>
                <a:latin typeface="Century Gothic" panose="020B0502020202020204" pitchFamily="34" charset="0"/>
                <a:ea typeface="Calibri"/>
                <a:cs typeface="Times New Roman"/>
              </a:rPr>
              <a:t>minacht</a:t>
            </a:r>
            <a:r>
              <a:rPr lang="nl-NL" sz="2400" i="1" dirty="0">
                <a:solidFill>
                  <a:srgbClr val="387038"/>
                </a:solidFill>
                <a:latin typeface="Century Gothic" panose="020B0502020202020204" pitchFamily="34" charset="0"/>
                <a:ea typeface="Calibri"/>
                <a:cs typeface="Times New Roman"/>
              </a:rPr>
              <a:t> haar vriendin omdat zij valsspeelt tijdens het kaarten.</a:t>
            </a:r>
            <a:endParaRPr lang="nl-NL" sz="2400" dirty="0">
              <a:effectLst/>
              <a:latin typeface="Century Gothic" panose="020B0502020202020204" pitchFamily="34" charset="0"/>
              <a:ea typeface="Calibri"/>
              <a:cs typeface="Times New Roman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nl-NL" sz="2800" dirty="0">
                <a:effectLst/>
                <a:latin typeface="Trebuchet MS"/>
                <a:ea typeface="Calibri"/>
                <a:cs typeface="Times New Roman"/>
              </a:rPr>
              <a:t> </a:t>
            </a:r>
            <a:endParaRPr lang="nl-NL" sz="1100" dirty="0">
              <a:effectLst/>
              <a:latin typeface="Calibri"/>
              <a:ea typeface="Calibri"/>
              <a:cs typeface="Times New Roman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nl-NL" sz="2800" dirty="0">
                <a:effectLst/>
                <a:latin typeface="Trebuchet MS"/>
                <a:ea typeface="Calibri"/>
                <a:cs typeface="Times New Roman"/>
              </a:rPr>
              <a:t> </a:t>
            </a:r>
            <a:endParaRPr lang="nl-NL" sz="1100" dirty="0">
              <a:effectLst/>
              <a:latin typeface="Calibri"/>
              <a:ea typeface="Calibri"/>
              <a:cs typeface="Times New Roman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nl-NL" sz="2800" dirty="0">
                <a:effectLst/>
                <a:latin typeface="Trebuchet MS"/>
                <a:ea typeface="Calibri"/>
                <a:cs typeface="Times New Roman"/>
              </a:rPr>
              <a:t> </a:t>
            </a:r>
            <a:endParaRPr lang="nl-NL" sz="1100" dirty="0">
              <a:effectLst/>
              <a:latin typeface="Calibri"/>
              <a:ea typeface="Calibri"/>
              <a:cs typeface="Times New Roman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nl-NL" sz="2800" dirty="0">
                <a:effectLst/>
                <a:latin typeface="Trebuchet MS"/>
                <a:ea typeface="Calibri"/>
                <a:cs typeface="Times New Roman"/>
              </a:rPr>
              <a:t> </a:t>
            </a:r>
            <a:endParaRPr lang="nl-NL" sz="1100" dirty="0">
              <a:effectLst/>
              <a:latin typeface="Calibri"/>
              <a:ea typeface="Calibri"/>
              <a:cs typeface="Times New Roman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nl-NL" sz="2800" dirty="0">
                <a:effectLst/>
                <a:latin typeface="Trebuchet MS"/>
                <a:ea typeface="Calibri"/>
                <a:cs typeface="Times New Roman"/>
              </a:rPr>
              <a:t> </a:t>
            </a:r>
            <a:endParaRPr lang="nl-NL" sz="1100" dirty="0">
              <a:effectLst/>
              <a:latin typeface="Calibri"/>
              <a:ea typeface="Calibri"/>
              <a:cs typeface="Times New Roman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nl-NL" sz="900" dirty="0">
                <a:effectLst/>
                <a:latin typeface="Calibri"/>
                <a:ea typeface="Calibri"/>
                <a:cs typeface="Times New Roman"/>
              </a:rPr>
              <a:t> </a:t>
            </a:r>
            <a:endParaRPr lang="nl-NL" sz="1100" dirty="0">
              <a:effectLst/>
              <a:latin typeface="Calibri"/>
              <a:ea typeface="Calibri"/>
              <a:cs typeface="Times New Roman"/>
            </a:endParaRPr>
          </a:p>
        </p:txBody>
      </p:sp>
      <p:sp>
        <p:nvSpPr>
          <p:cNvPr id="37" name="Rechthoek 36">
            <a:extLst>
              <a:ext uri="{FF2B5EF4-FFF2-40B4-BE49-F238E27FC236}">
                <a16:creationId xmlns:a16="http://schemas.microsoft.com/office/drawing/2014/main" id="{04CC944D-F3A6-F7AA-A247-B7C5B648A0A4}"/>
              </a:ext>
            </a:extLst>
          </p:cNvPr>
          <p:cNvSpPr/>
          <p:nvPr/>
        </p:nvSpPr>
        <p:spPr>
          <a:xfrm rot="19503565">
            <a:off x="4129229" y="6250983"/>
            <a:ext cx="401079" cy="130620"/>
          </a:xfrm>
          <a:prstGeom prst="rect">
            <a:avLst/>
          </a:prstGeom>
          <a:solidFill>
            <a:schemeClr val="bg1"/>
          </a:solidFill>
          <a:ln w="19050">
            <a:solidFill>
              <a:srgbClr val="38703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38" name="Rechthoek 37">
            <a:extLst>
              <a:ext uri="{FF2B5EF4-FFF2-40B4-BE49-F238E27FC236}">
                <a16:creationId xmlns:a16="http://schemas.microsoft.com/office/drawing/2014/main" id="{240801F9-2058-84A4-9503-E01B919DDA80}"/>
              </a:ext>
            </a:extLst>
          </p:cNvPr>
          <p:cNvSpPr/>
          <p:nvPr/>
        </p:nvSpPr>
        <p:spPr>
          <a:xfrm rot="2503086">
            <a:off x="4519801" y="6229264"/>
            <a:ext cx="401079" cy="130620"/>
          </a:xfrm>
          <a:prstGeom prst="rect">
            <a:avLst/>
          </a:prstGeom>
          <a:solidFill>
            <a:schemeClr val="bg1"/>
          </a:solidFill>
          <a:ln w="19050">
            <a:solidFill>
              <a:srgbClr val="38703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39" name="Rechthoek 38">
            <a:extLst>
              <a:ext uri="{FF2B5EF4-FFF2-40B4-BE49-F238E27FC236}">
                <a16:creationId xmlns:a16="http://schemas.microsoft.com/office/drawing/2014/main" id="{ACBB49E9-294B-2446-9719-E992D023E8E1}"/>
              </a:ext>
            </a:extLst>
          </p:cNvPr>
          <p:cNvSpPr/>
          <p:nvPr/>
        </p:nvSpPr>
        <p:spPr>
          <a:xfrm rot="2503086">
            <a:off x="100115" y="6210188"/>
            <a:ext cx="401079" cy="130620"/>
          </a:xfrm>
          <a:prstGeom prst="rect">
            <a:avLst/>
          </a:prstGeom>
          <a:solidFill>
            <a:schemeClr val="bg1"/>
          </a:solidFill>
          <a:ln w="19050">
            <a:solidFill>
              <a:srgbClr val="38703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40" name="Rechthoek 39">
            <a:extLst>
              <a:ext uri="{FF2B5EF4-FFF2-40B4-BE49-F238E27FC236}">
                <a16:creationId xmlns:a16="http://schemas.microsoft.com/office/drawing/2014/main" id="{4DE133A0-CC30-3D8E-17AC-F370909C96F4}"/>
              </a:ext>
            </a:extLst>
          </p:cNvPr>
          <p:cNvSpPr/>
          <p:nvPr/>
        </p:nvSpPr>
        <p:spPr>
          <a:xfrm rot="2503086">
            <a:off x="4519800" y="6229265"/>
            <a:ext cx="401079" cy="130620"/>
          </a:xfrm>
          <a:prstGeom prst="rect">
            <a:avLst/>
          </a:prstGeom>
          <a:solidFill>
            <a:schemeClr val="bg1"/>
          </a:solidFill>
          <a:ln w="19050">
            <a:solidFill>
              <a:srgbClr val="38703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41" name="Rechthoek 40">
            <a:extLst>
              <a:ext uri="{FF2B5EF4-FFF2-40B4-BE49-F238E27FC236}">
                <a16:creationId xmlns:a16="http://schemas.microsoft.com/office/drawing/2014/main" id="{9F458F5E-71E5-42A9-724C-0CF61E33CD4A}"/>
              </a:ext>
            </a:extLst>
          </p:cNvPr>
          <p:cNvSpPr/>
          <p:nvPr/>
        </p:nvSpPr>
        <p:spPr>
          <a:xfrm rot="19503565">
            <a:off x="8556566" y="6229263"/>
            <a:ext cx="401079" cy="130620"/>
          </a:xfrm>
          <a:prstGeom prst="rect">
            <a:avLst/>
          </a:prstGeom>
          <a:solidFill>
            <a:schemeClr val="bg1"/>
          </a:solidFill>
          <a:ln w="19050">
            <a:solidFill>
              <a:srgbClr val="38703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8" name="Afbeelding 7">
            <a:extLst>
              <a:ext uri="{FF2B5EF4-FFF2-40B4-BE49-F238E27FC236}">
                <a16:creationId xmlns:a16="http://schemas.microsoft.com/office/drawing/2014/main" id="{C16AF489-24C8-2A9E-57AF-63A0352803D3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19612" y="2393837"/>
            <a:ext cx="3004317" cy="2289799"/>
          </a:xfrm>
          <a:prstGeom prst="rect">
            <a:avLst/>
          </a:prstGeom>
        </p:spPr>
      </p:pic>
      <p:pic>
        <p:nvPicPr>
          <p:cNvPr id="23" name="Afbeelding 22" descr="Afbeelding met schoeisel, kleding, jurk, pop&#10;&#10;Automatisch gegenereerde beschrijving">
            <a:extLst>
              <a:ext uri="{FF2B5EF4-FFF2-40B4-BE49-F238E27FC236}">
                <a16:creationId xmlns:a16="http://schemas.microsoft.com/office/drawing/2014/main" id="{D2DB3894-1D6A-9D35-6EE0-B43CEFF0F040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clrChange>
              <a:clrFrom>
                <a:srgbClr val="48B2C2"/>
              </a:clrFrom>
              <a:clrTo>
                <a:srgbClr val="48B2C2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897101" y="1953798"/>
            <a:ext cx="1584823" cy="3324966"/>
          </a:xfrm>
          <a:prstGeom prst="rect">
            <a:avLst/>
          </a:prstGeom>
        </p:spPr>
      </p:pic>
      <p:pic>
        <p:nvPicPr>
          <p:cNvPr id="18" name="Afbeelding 17" descr="Afbeelding met persoon, kleding, nagel, vinger&#10;&#10;Door AI gegenereerde inhoud is mogelijk onjuist.">
            <a:extLst>
              <a:ext uri="{FF2B5EF4-FFF2-40B4-BE49-F238E27FC236}">
                <a16:creationId xmlns:a16="http://schemas.microsoft.com/office/drawing/2014/main" id="{60BA3D89-8B3C-9961-084B-26D96095EF44}"/>
              </a:ext>
            </a:extLst>
          </p:cNvPr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570473" y="2500571"/>
            <a:ext cx="2090539" cy="139648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383968759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Rechte verbindingslijn 2">
            <a:extLst>
              <a:ext uri="{FF2B5EF4-FFF2-40B4-BE49-F238E27FC236}">
                <a16:creationId xmlns:a16="http://schemas.microsoft.com/office/drawing/2014/main" id="{72047C65-DE0C-5E22-1EF7-5ED0D1075E68}"/>
              </a:ext>
            </a:extLst>
          </p:cNvPr>
          <p:cNvCxnSpPr>
            <a:cxnSpLocks/>
          </p:cNvCxnSpPr>
          <p:nvPr/>
        </p:nvCxnSpPr>
        <p:spPr>
          <a:xfrm>
            <a:off x="247089" y="162615"/>
            <a:ext cx="4431" cy="6245871"/>
          </a:xfrm>
          <a:prstGeom prst="line">
            <a:avLst/>
          </a:prstGeom>
          <a:ln w="381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4" name="Rechte verbindingslijn 3">
            <a:extLst>
              <a:ext uri="{FF2B5EF4-FFF2-40B4-BE49-F238E27FC236}">
                <a16:creationId xmlns:a16="http://schemas.microsoft.com/office/drawing/2014/main" id="{51DD9BBE-0654-F7C1-474D-51A63B2E97E4}"/>
              </a:ext>
            </a:extLst>
          </p:cNvPr>
          <p:cNvCxnSpPr>
            <a:cxnSpLocks/>
          </p:cNvCxnSpPr>
          <p:nvPr/>
        </p:nvCxnSpPr>
        <p:spPr>
          <a:xfrm>
            <a:off x="4427984" y="162615"/>
            <a:ext cx="0" cy="6245871"/>
          </a:xfrm>
          <a:prstGeom prst="line">
            <a:avLst/>
          </a:prstGeom>
          <a:ln w="381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5" name="Rechte verbindingslijn 4">
            <a:extLst>
              <a:ext uri="{FF2B5EF4-FFF2-40B4-BE49-F238E27FC236}">
                <a16:creationId xmlns:a16="http://schemas.microsoft.com/office/drawing/2014/main" id="{ADC08903-1249-C293-310D-CF62D2352596}"/>
              </a:ext>
            </a:extLst>
          </p:cNvPr>
          <p:cNvCxnSpPr>
            <a:cxnSpLocks/>
          </p:cNvCxnSpPr>
          <p:nvPr/>
        </p:nvCxnSpPr>
        <p:spPr>
          <a:xfrm>
            <a:off x="4644008" y="162615"/>
            <a:ext cx="0" cy="6245871"/>
          </a:xfrm>
          <a:prstGeom prst="line">
            <a:avLst/>
          </a:prstGeom>
          <a:ln w="381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6" name="Rechte verbindingslijn 5">
            <a:extLst>
              <a:ext uri="{FF2B5EF4-FFF2-40B4-BE49-F238E27FC236}">
                <a16:creationId xmlns:a16="http://schemas.microsoft.com/office/drawing/2014/main" id="{3D09B2A4-3F65-1D5C-40D9-FF5217B6D819}"/>
              </a:ext>
            </a:extLst>
          </p:cNvPr>
          <p:cNvCxnSpPr>
            <a:cxnSpLocks/>
          </p:cNvCxnSpPr>
          <p:nvPr/>
        </p:nvCxnSpPr>
        <p:spPr>
          <a:xfrm>
            <a:off x="8820472" y="162615"/>
            <a:ext cx="0" cy="6245871"/>
          </a:xfrm>
          <a:prstGeom prst="line">
            <a:avLst/>
          </a:prstGeom>
          <a:ln w="381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1" name="Rechte verbindingslijn 10">
            <a:extLst>
              <a:ext uri="{FF2B5EF4-FFF2-40B4-BE49-F238E27FC236}">
                <a16:creationId xmlns:a16="http://schemas.microsoft.com/office/drawing/2014/main" id="{43E1EF99-1825-D9B6-CE28-54505AE2D0DE}"/>
              </a:ext>
            </a:extLst>
          </p:cNvPr>
          <p:cNvCxnSpPr>
            <a:cxnSpLocks/>
          </p:cNvCxnSpPr>
          <p:nvPr/>
        </p:nvCxnSpPr>
        <p:spPr>
          <a:xfrm>
            <a:off x="251520" y="1340768"/>
            <a:ext cx="4176464" cy="0"/>
          </a:xfrm>
          <a:prstGeom prst="line">
            <a:avLst/>
          </a:prstGeom>
          <a:ln w="381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2" name="Rechte verbindingslijn 11">
            <a:extLst>
              <a:ext uri="{FF2B5EF4-FFF2-40B4-BE49-F238E27FC236}">
                <a16:creationId xmlns:a16="http://schemas.microsoft.com/office/drawing/2014/main" id="{644A4299-3A63-6813-A679-FB8DB7D5FD7A}"/>
              </a:ext>
            </a:extLst>
          </p:cNvPr>
          <p:cNvCxnSpPr>
            <a:cxnSpLocks/>
          </p:cNvCxnSpPr>
          <p:nvPr/>
        </p:nvCxnSpPr>
        <p:spPr>
          <a:xfrm>
            <a:off x="4644008" y="1340768"/>
            <a:ext cx="4176464" cy="0"/>
          </a:xfrm>
          <a:prstGeom prst="line">
            <a:avLst/>
          </a:prstGeom>
          <a:ln w="381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3" name="Rechte verbindingslijn 12">
            <a:extLst>
              <a:ext uri="{FF2B5EF4-FFF2-40B4-BE49-F238E27FC236}">
                <a16:creationId xmlns:a16="http://schemas.microsoft.com/office/drawing/2014/main" id="{79D0A0B5-43EC-915C-1E3A-AA9CA21994B4}"/>
              </a:ext>
            </a:extLst>
          </p:cNvPr>
          <p:cNvCxnSpPr>
            <a:cxnSpLocks/>
          </p:cNvCxnSpPr>
          <p:nvPr/>
        </p:nvCxnSpPr>
        <p:spPr>
          <a:xfrm flipV="1">
            <a:off x="247089" y="1408453"/>
            <a:ext cx="4185327" cy="4322"/>
          </a:xfrm>
          <a:prstGeom prst="line">
            <a:avLst/>
          </a:prstGeom>
          <a:ln w="381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4" name="Rechte verbindingslijn 13">
            <a:extLst>
              <a:ext uri="{FF2B5EF4-FFF2-40B4-BE49-F238E27FC236}">
                <a16:creationId xmlns:a16="http://schemas.microsoft.com/office/drawing/2014/main" id="{D4DC5350-E385-459A-7DF3-9A72313F2A3E}"/>
              </a:ext>
            </a:extLst>
          </p:cNvPr>
          <p:cNvCxnSpPr>
            <a:cxnSpLocks/>
          </p:cNvCxnSpPr>
          <p:nvPr/>
        </p:nvCxnSpPr>
        <p:spPr>
          <a:xfrm>
            <a:off x="4644008" y="1412776"/>
            <a:ext cx="4176464" cy="0"/>
          </a:xfrm>
          <a:prstGeom prst="line">
            <a:avLst/>
          </a:prstGeom>
          <a:ln w="381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5" name="Rechte verbindingslijn 14">
            <a:extLst>
              <a:ext uri="{FF2B5EF4-FFF2-40B4-BE49-F238E27FC236}">
                <a16:creationId xmlns:a16="http://schemas.microsoft.com/office/drawing/2014/main" id="{67F7FEC4-BF68-947B-DD0F-7E6E50020673}"/>
              </a:ext>
            </a:extLst>
          </p:cNvPr>
          <p:cNvCxnSpPr>
            <a:cxnSpLocks/>
          </p:cNvCxnSpPr>
          <p:nvPr/>
        </p:nvCxnSpPr>
        <p:spPr>
          <a:xfrm>
            <a:off x="251520" y="6381328"/>
            <a:ext cx="4176464" cy="0"/>
          </a:xfrm>
          <a:prstGeom prst="line">
            <a:avLst/>
          </a:prstGeom>
          <a:ln w="381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6" name="Rechte verbindingslijn 15">
            <a:extLst>
              <a:ext uri="{FF2B5EF4-FFF2-40B4-BE49-F238E27FC236}">
                <a16:creationId xmlns:a16="http://schemas.microsoft.com/office/drawing/2014/main" id="{265DE5CD-5637-64F2-6E23-1BE493BF39D9}"/>
              </a:ext>
            </a:extLst>
          </p:cNvPr>
          <p:cNvCxnSpPr>
            <a:cxnSpLocks/>
          </p:cNvCxnSpPr>
          <p:nvPr/>
        </p:nvCxnSpPr>
        <p:spPr>
          <a:xfrm>
            <a:off x="4644008" y="6381328"/>
            <a:ext cx="4176464" cy="0"/>
          </a:xfrm>
          <a:prstGeom prst="line">
            <a:avLst/>
          </a:prstGeom>
          <a:ln w="381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pic>
        <p:nvPicPr>
          <p:cNvPr id="17" name="Afbeelding 16">
            <a:extLst>
              <a:ext uri="{FF2B5EF4-FFF2-40B4-BE49-F238E27FC236}">
                <a16:creationId xmlns:a16="http://schemas.microsoft.com/office/drawing/2014/main" id="{CCCAE601-6EB4-C211-79F6-B35BB66EE51B}"/>
              </a:ext>
            </a:extLst>
          </p:cNvPr>
          <p:cNvPicPr/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668344" y="6408486"/>
            <a:ext cx="1152129" cy="449513"/>
          </a:xfrm>
          <a:prstGeom prst="rect">
            <a:avLst/>
          </a:prstGeom>
        </p:spPr>
      </p:pic>
      <p:grpSp>
        <p:nvGrpSpPr>
          <p:cNvPr id="42" name="Groep 41">
            <a:extLst>
              <a:ext uri="{FF2B5EF4-FFF2-40B4-BE49-F238E27FC236}">
                <a16:creationId xmlns:a16="http://schemas.microsoft.com/office/drawing/2014/main" id="{0B71306B-B1D7-DA38-CEBA-4A435BF13123}"/>
              </a:ext>
            </a:extLst>
          </p:cNvPr>
          <p:cNvGrpSpPr/>
          <p:nvPr/>
        </p:nvGrpSpPr>
        <p:grpSpPr>
          <a:xfrm>
            <a:off x="137216" y="34082"/>
            <a:ext cx="8803032" cy="401079"/>
            <a:chOff x="137216" y="34082"/>
            <a:chExt cx="8803032" cy="401079"/>
          </a:xfrm>
        </p:grpSpPr>
        <p:cxnSp>
          <p:nvCxnSpPr>
            <p:cNvPr id="7" name="Rechte verbindingslijn 6">
              <a:extLst>
                <a:ext uri="{FF2B5EF4-FFF2-40B4-BE49-F238E27FC236}">
                  <a16:creationId xmlns:a16="http://schemas.microsoft.com/office/drawing/2014/main" id="{48EA2D2F-7681-0E53-DB39-9C6B3831EFC3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51520" y="162615"/>
              <a:ext cx="4176464" cy="13320"/>
            </a:xfrm>
            <a:prstGeom prst="line">
              <a:avLst/>
            </a:prstGeom>
            <a:ln w="38100"/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0" name="Rechte verbindingslijn 9">
              <a:extLst>
                <a:ext uri="{FF2B5EF4-FFF2-40B4-BE49-F238E27FC236}">
                  <a16:creationId xmlns:a16="http://schemas.microsoft.com/office/drawing/2014/main" id="{3B6DEF31-7DDE-219F-D8DB-96DA4ABF0241}"/>
                </a:ext>
              </a:extLst>
            </p:cNvPr>
            <p:cNvCxnSpPr>
              <a:cxnSpLocks/>
            </p:cNvCxnSpPr>
            <p:nvPr/>
          </p:nvCxnSpPr>
          <p:spPr>
            <a:xfrm>
              <a:off x="4644008" y="162615"/>
              <a:ext cx="4176464" cy="0"/>
            </a:xfrm>
            <a:prstGeom prst="line">
              <a:avLst/>
            </a:prstGeom>
            <a:ln w="38100"/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sp>
          <p:nvSpPr>
            <p:cNvPr id="22" name="Rechthoek 21">
              <a:extLst>
                <a:ext uri="{FF2B5EF4-FFF2-40B4-BE49-F238E27FC236}">
                  <a16:creationId xmlns:a16="http://schemas.microsoft.com/office/drawing/2014/main" id="{2E92E1D8-2B7E-53B8-A69B-32798D535B35}"/>
                </a:ext>
              </a:extLst>
            </p:cNvPr>
            <p:cNvSpPr/>
            <p:nvPr/>
          </p:nvSpPr>
          <p:spPr>
            <a:xfrm rot="19503565">
              <a:off x="137216" y="193689"/>
              <a:ext cx="401079" cy="130620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rgbClr val="387038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30" name="Rechthoek 29">
              <a:extLst>
                <a:ext uri="{FF2B5EF4-FFF2-40B4-BE49-F238E27FC236}">
                  <a16:creationId xmlns:a16="http://schemas.microsoft.com/office/drawing/2014/main" id="{B034BB45-026D-28BB-2C78-738A90EF2845}"/>
                </a:ext>
              </a:extLst>
            </p:cNvPr>
            <p:cNvSpPr/>
            <p:nvPr/>
          </p:nvSpPr>
          <p:spPr>
            <a:xfrm rot="2503086">
              <a:off x="4142308" y="169311"/>
              <a:ext cx="401079" cy="130620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rgbClr val="387038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31" name="Rechthoek 30">
              <a:extLst>
                <a:ext uri="{FF2B5EF4-FFF2-40B4-BE49-F238E27FC236}">
                  <a16:creationId xmlns:a16="http://schemas.microsoft.com/office/drawing/2014/main" id="{D8074DC8-B4AE-AA46-2D76-EBA890C6A19B}"/>
                </a:ext>
              </a:extLst>
            </p:cNvPr>
            <p:cNvSpPr/>
            <p:nvPr/>
          </p:nvSpPr>
          <p:spPr>
            <a:xfrm rot="18826046">
              <a:off x="4543310" y="169312"/>
              <a:ext cx="401079" cy="130620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rgbClr val="387038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32" name="Rechthoek 31">
              <a:extLst>
                <a:ext uri="{FF2B5EF4-FFF2-40B4-BE49-F238E27FC236}">
                  <a16:creationId xmlns:a16="http://schemas.microsoft.com/office/drawing/2014/main" id="{8B5945C4-B34D-159C-2481-CA48BF731E61}"/>
                </a:ext>
              </a:extLst>
            </p:cNvPr>
            <p:cNvSpPr/>
            <p:nvPr/>
          </p:nvSpPr>
          <p:spPr>
            <a:xfrm rot="2503086">
              <a:off x="8539169" y="169311"/>
              <a:ext cx="401079" cy="130620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rgbClr val="387038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  <p:sp>
        <p:nvSpPr>
          <p:cNvPr id="33" name="Tekstvak 2">
            <a:extLst>
              <a:ext uri="{FF2B5EF4-FFF2-40B4-BE49-F238E27FC236}">
                <a16:creationId xmlns:a16="http://schemas.microsoft.com/office/drawing/2014/main" id="{AC757F5E-B016-F947-4518-7C6B9CC7EE0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547" y="503517"/>
            <a:ext cx="4514537" cy="1085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ctr">
              <a:lnSpc>
                <a:spcPct val="70000"/>
              </a:lnSpc>
              <a:spcAft>
                <a:spcPts val="800"/>
              </a:spcAft>
            </a:pPr>
            <a:r>
              <a:rPr lang="nl-NL" sz="5400" b="1" dirty="0">
                <a:solidFill>
                  <a:srgbClr val="387038"/>
                </a:solidFill>
                <a:latin typeface="Century Gothic" panose="020B0502020202020204" pitchFamily="34" charset="0"/>
                <a:ea typeface="Calibri"/>
                <a:cs typeface="Times New Roman"/>
              </a:rPr>
              <a:t>het verzet</a:t>
            </a:r>
            <a:endParaRPr lang="nl-NL" sz="5400" dirty="0">
              <a:solidFill>
                <a:srgbClr val="387038"/>
              </a:solidFill>
              <a:effectLst/>
              <a:latin typeface="Century Gothic" panose="020B0502020202020204" pitchFamily="34" charset="0"/>
              <a:ea typeface="Calibri"/>
              <a:cs typeface="Times New Roman"/>
            </a:endParaRPr>
          </a:p>
        </p:txBody>
      </p:sp>
      <p:sp>
        <p:nvSpPr>
          <p:cNvPr id="34" name="Tekstvak 2">
            <a:extLst>
              <a:ext uri="{FF2B5EF4-FFF2-40B4-BE49-F238E27FC236}">
                <a16:creationId xmlns:a16="http://schemas.microsoft.com/office/drawing/2014/main" id="{152372B3-00F5-781C-183E-6F2DDF35091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42847" y="243940"/>
            <a:ext cx="4788025" cy="1085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nl-NL" sz="5400" b="1" dirty="0">
                <a:solidFill>
                  <a:srgbClr val="387038"/>
                </a:solidFill>
                <a:latin typeface="Century Gothic" panose="020B0502020202020204" pitchFamily="34" charset="0"/>
                <a:ea typeface="Calibri"/>
                <a:cs typeface="Times New Roman"/>
              </a:rPr>
              <a:t>d</a:t>
            </a:r>
            <a:r>
              <a:rPr lang="nl-NL" sz="5400" b="1" dirty="0">
                <a:solidFill>
                  <a:srgbClr val="387038"/>
                </a:solidFill>
                <a:effectLst/>
                <a:latin typeface="Century Gothic" panose="020B0502020202020204" pitchFamily="34" charset="0"/>
                <a:ea typeface="Calibri"/>
                <a:cs typeface="Times New Roman"/>
              </a:rPr>
              <a:t>e berusting</a:t>
            </a:r>
            <a:endParaRPr lang="nl-NL" sz="5400" dirty="0">
              <a:effectLst/>
              <a:latin typeface="Century Gothic" panose="020B0502020202020204" pitchFamily="34" charset="0"/>
              <a:ea typeface="Calibri"/>
              <a:cs typeface="Times New Roman"/>
            </a:endParaRPr>
          </a:p>
        </p:txBody>
      </p:sp>
      <p:sp>
        <p:nvSpPr>
          <p:cNvPr id="35" name="Tekstvak 2">
            <a:extLst>
              <a:ext uri="{FF2B5EF4-FFF2-40B4-BE49-F238E27FC236}">
                <a16:creationId xmlns:a16="http://schemas.microsoft.com/office/drawing/2014/main" id="{37104C51-0232-62ED-4C6F-1447D06633E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7089" y="1478026"/>
            <a:ext cx="4185327" cy="49430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nl-NL" sz="2800" dirty="0">
                <a:latin typeface="Century Gothic" panose="020B0502020202020204" pitchFamily="34" charset="0"/>
                <a:ea typeface="Calibri"/>
                <a:cs typeface="Times New Roman"/>
              </a:rPr>
              <a:t>= de tegenstand</a:t>
            </a:r>
            <a:endParaRPr lang="nl-NL" sz="2800" dirty="0">
              <a:effectLst/>
              <a:latin typeface="Century Gothic" panose="020B0502020202020204" pitchFamily="34" charset="0"/>
              <a:ea typeface="Calibri"/>
              <a:cs typeface="Times New Roman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nl-NL" sz="2800" dirty="0">
                <a:effectLst/>
                <a:latin typeface="Century Gothic" panose="020B0502020202020204" pitchFamily="34" charset="0"/>
                <a:ea typeface="Calibri"/>
                <a:cs typeface="Times New Roman"/>
              </a:rPr>
              <a:t> </a:t>
            </a: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nl-NL" sz="2800" dirty="0">
                <a:effectLst/>
                <a:latin typeface="Century Gothic" panose="020B0502020202020204" pitchFamily="34" charset="0"/>
                <a:ea typeface="Calibri"/>
                <a:cs typeface="Times New Roman"/>
              </a:rPr>
              <a:t> </a:t>
            </a: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nl-NL" sz="2800" dirty="0">
                <a:effectLst/>
                <a:latin typeface="Century Gothic" panose="020B0502020202020204" pitchFamily="34" charset="0"/>
                <a:ea typeface="Calibri"/>
                <a:cs typeface="Times New Roman"/>
              </a:rPr>
              <a:t> </a:t>
            </a: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nl-NL" sz="2800" dirty="0">
                <a:effectLst/>
                <a:latin typeface="Century Gothic" panose="020B0502020202020204" pitchFamily="34" charset="0"/>
                <a:ea typeface="Calibri"/>
                <a:cs typeface="Times New Roman"/>
              </a:rPr>
              <a:t>   </a:t>
            </a:r>
          </a:p>
          <a:p>
            <a:pPr>
              <a:lnSpc>
                <a:spcPct val="107000"/>
              </a:lnSpc>
              <a:spcAft>
                <a:spcPts val="0"/>
              </a:spcAft>
            </a:pPr>
            <a:endParaRPr lang="nl-NL" sz="2800" dirty="0">
              <a:effectLst/>
              <a:latin typeface="Century Gothic" panose="020B0502020202020204" pitchFamily="34" charset="0"/>
              <a:ea typeface="Calibri"/>
              <a:cs typeface="Times New Roman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endParaRPr lang="nl-NL" sz="2800" dirty="0">
              <a:latin typeface="Century Gothic" panose="020B0502020202020204" pitchFamily="34" charset="0"/>
              <a:ea typeface="Calibri"/>
              <a:cs typeface="Times New Roman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endParaRPr lang="nl-NL" sz="2800" dirty="0">
              <a:effectLst/>
              <a:latin typeface="Century Gothic" panose="020B0502020202020204" pitchFamily="34" charset="0"/>
              <a:ea typeface="Calibri"/>
              <a:cs typeface="Times New Roman"/>
            </a:endParaRP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nl-NL" sz="2400" i="1" dirty="0">
                <a:solidFill>
                  <a:srgbClr val="387038"/>
                </a:solidFill>
                <a:latin typeface="Century Gothic" panose="020B0502020202020204" pitchFamily="34" charset="0"/>
                <a:ea typeface="Calibri"/>
                <a:cs typeface="Times New Roman"/>
              </a:rPr>
              <a:t>Zij biedt </a:t>
            </a:r>
            <a:r>
              <a:rPr lang="nl-NL" sz="2400" i="1" u="sng" dirty="0">
                <a:solidFill>
                  <a:srgbClr val="387038"/>
                </a:solidFill>
                <a:latin typeface="Century Gothic" panose="020B0502020202020204" pitchFamily="34" charset="0"/>
                <a:ea typeface="Calibri"/>
                <a:cs typeface="Times New Roman"/>
              </a:rPr>
              <a:t>verzet</a:t>
            </a:r>
            <a:r>
              <a:rPr lang="nl-NL" sz="2400" i="1" dirty="0">
                <a:solidFill>
                  <a:srgbClr val="387038"/>
                </a:solidFill>
                <a:latin typeface="Century Gothic" panose="020B0502020202020204" pitchFamily="34" charset="0"/>
                <a:ea typeface="Calibri"/>
                <a:cs typeface="Times New Roman"/>
              </a:rPr>
              <a:t> tegen alle oneerlijke wetten voor vrouwen in Nederland</a:t>
            </a:r>
            <a:r>
              <a:rPr lang="nl-NL" sz="2400" i="1" dirty="0">
                <a:solidFill>
                  <a:srgbClr val="387038"/>
                </a:solidFill>
                <a:effectLst/>
                <a:latin typeface="Century Gothic" panose="020B0502020202020204" pitchFamily="34" charset="0"/>
                <a:ea typeface="Calibri"/>
                <a:cs typeface="Times New Roman"/>
              </a:rPr>
              <a:t>.</a:t>
            </a:r>
            <a:endParaRPr lang="nl-NL" sz="1100" dirty="0">
              <a:effectLst/>
              <a:latin typeface="Century Gothic" panose="020B0502020202020204" pitchFamily="34" charset="0"/>
              <a:ea typeface="Calibri"/>
              <a:cs typeface="Times New Roman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nl-NL" sz="2800" dirty="0">
                <a:effectLst/>
                <a:latin typeface="Trebuchet MS"/>
                <a:ea typeface="Calibri"/>
                <a:cs typeface="Times New Roman"/>
              </a:rPr>
              <a:t> </a:t>
            </a:r>
            <a:endParaRPr lang="nl-NL" sz="1100" dirty="0">
              <a:effectLst/>
              <a:latin typeface="Calibri"/>
              <a:ea typeface="Calibri"/>
              <a:cs typeface="Times New Roman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nl-NL" sz="2800" dirty="0">
                <a:effectLst/>
                <a:latin typeface="Trebuchet MS"/>
                <a:ea typeface="Calibri"/>
                <a:cs typeface="Times New Roman"/>
              </a:rPr>
              <a:t> </a:t>
            </a:r>
            <a:endParaRPr lang="nl-NL" sz="1100" dirty="0">
              <a:effectLst/>
              <a:latin typeface="Calibri"/>
              <a:ea typeface="Calibri"/>
              <a:cs typeface="Times New Roman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nl-NL" sz="2800" dirty="0">
                <a:effectLst/>
                <a:latin typeface="Trebuchet MS"/>
                <a:ea typeface="Calibri"/>
                <a:cs typeface="Times New Roman"/>
              </a:rPr>
              <a:t> </a:t>
            </a:r>
            <a:endParaRPr lang="nl-NL" sz="1100" dirty="0">
              <a:effectLst/>
              <a:latin typeface="Calibri"/>
              <a:ea typeface="Calibri"/>
              <a:cs typeface="Times New Roman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nl-NL" sz="2800" dirty="0">
                <a:effectLst/>
                <a:latin typeface="Trebuchet MS"/>
                <a:ea typeface="Calibri"/>
                <a:cs typeface="Times New Roman"/>
              </a:rPr>
              <a:t> </a:t>
            </a:r>
            <a:endParaRPr lang="nl-NL" sz="1100" dirty="0">
              <a:effectLst/>
              <a:latin typeface="Calibri"/>
              <a:ea typeface="Calibri"/>
              <a:cs typeface="Times New Roman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nl-NL" sz="2800" dirty="0">
                <a:effectLst/>
                <a:latin typeface="Trebuchet MS"/>
                <a:ea typeface="Calibri"/>
                <a:cs typeface="Times New Roman"/>
              </a:rPr>
              <a:t> </a:t>
            </a:r>
            <a:endParaRPr lang="nl-NL" sz="1100" dirty="0">
              <a:effectLst/>
              <a:latin typeface="Calibri"/>
              <a:ea typeface="Calibri"/>
              <a:cs typeface="Times New Roman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nl-NL" sz="900" dirty="0">
                <a:effectLst/>
                <a:latin typeface="Calibri"/>
                <a:ea typeface="Calibri"/>
                <a:cs typeface="Times New Roman"/>
              </a:rPr>
              <a:t> </a:t>
            </a:r>
            <a:endParaRPr lang="nl-NL" sz="1100" dirty="0">
              <a:effectLst/>
              <a:latin typeface="Calibri"/>
              <a:ea typeface="Calibri"/>
              <a:cs typeface="Times New Roman"/>
            </a:endParaRPr>
          </a:p>
        </p:txBody>
      </p:sp>
      <p:sp>
        <p:nvSpPr>
          <p:cNvPr id="36" name="Tekstvak 2">
            <a:extLst>
              <a:ext uri="{FF2B5EF4-FFF2-40B4-BE49-F238E27FC236}">
                <a16:creationId xmlns:a16="http://schemas.microsoft.com/office/drawing/2014/main" id="{D8EF981A-9BA7-0EB1-9B70-F7FBF2F7DF1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37221" y="1450913"/>
            <a:ext cx="4145769" cy="49685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nl-NL" sz="2800" dirty="0">
                <a:effectLst/>
                <a:latin typeface="Century Gothic" panose="020B0502020202020204" pitchFamily="34" charset="0"/>
                <a:ea typeface="Calibri"/>
                <a:cs typeface="Times New Roman"/>
              </a:rPr>
              <a:t>= aanvaarden dat iets zo is</a:t>
            </a: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nl-NL" sz="2800" dirty="0">
                <a:effectLst/>
                <a:latin typeface="Century Gothic" panose="020B0502020202020204" pitchFamily="34" charset="0"/>
                <a:ea typeface="Calibri"/>
                <a:cs typeface="Times New Roman"/>
              </a:rPr>
              <a:t> </a:t>
            </a: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nl-NL" sz="2800" dirty="0">
                <a:effectLst/>
                <a:latin typeface="Century Gothic" panose="020B0502020202020204" pitchFamily="34" charset="0"/>
                <a:ea typeface="Calibri"/>
                <a:cs typeface="Times New Roman"/>
              </a:rPr>
              <a:t> </a:t>
            </a: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nl-NL" sz="2800" dirty="0">
                <a:effectLst/>
                <a:latin typeface="Century Gothic" panose="020B0502020202020204" pitchFamily="34" charset="0"/>
                <a:ea typeface="Calibri"/>
                <a:cs typeface="Times New Roman"/>
              </a:rPr>
              <a:t>   </a:t>
            </a:r>
            <a:endParaRPr lang="nl-NL" sz="2800" dirty="0">
              <a:latin typeface="Century Gothic" panose="020B0502020202020204" pitchFamily="34" charset="0"/>
              <a:ea typeface="Calibri"/>
              <a:cs typeface="Times New Roman"/>
            </a:endParaRPr>
          </a:p>
          <a:p>
            <a:pPr algn="ctr">
              <a:lnSpc>
                <a:spcPct val="107000"/>
              </a:lnSpc>
            </a:pPr>
            <a:endParaRPr lang="nl-NL" sz="2800" dirty="0">
              <a:latin typeface="Century Gothic" panose="020B0502020202020204" pitchFamily="34" charset="0"/>
              <a:ea typeface="Calibri"/>
              <a:cs typeface="Times New Roman"/>
            </a:endParaRPr>
          </a:p>
          <a:p>
            <a:pPr algn="ctr">
              <a:lnSpc>
                <a:spcPct val="107000"/>
              </a:lnSpc>
            </a:pPr>
            <a:endParaRPr lang="nl-NL" sz="2400" i="1" dirty="0">
              <a:solidFill>
                <a:srgbClr val="387038"/>
              </a:solidFill>
              <a:latin typeface="Century Gothic" panose="020B0502020202020204" pitchFamily="34" charset="0"/>
              <a:ea typeface="Calibri"/>
              <a:cs typeface="Times New Roman"/>
            </a:endParaRPr>
          </a:p>
          <a:p>
            <a:pPr algn="ctr">
              <a:lnSpc>
                <a:spcPct val="107000"/>
              </a:lnSpc>
            </a:pPr>
            <a:r>
              <a:rPr lang="nl-NL" sz="2400" i="1" dirty="0">
                <a:solidFill>
                  <a:srgbClr val="387038"/>
                </a:solidFill>
                <a:latin typeface="Century Gothic" panose="020B0502020202020204" pitchFamily="34" charset="0"/>
                <a:ea typeface="Calibri"/>
                <a:cs typeface="Times New Roman"/>
              </a:rPr>
              <a:t>Hij vindt </a:t>
            </a:r>
            <a:r>
              <a:rPr lang="nl-NL" sz="2400" i="1" u="sng" dirty="0">
                <a:solidFill>
                  <a:srgbClr val="387038"/>
                </a:solidFill>
                <a:latin typeface="Century Gothic" panose="020B0502020202020204" pitchFamily="34" charset="0"/>
                <a:ea typeface="Calibri"/>
                <a:cs typeface="Times New Roman"/>
              </a:rPr>
              <a:t>berusting</a:t>
            </a:r>
            <a:r>
              <a:rPr lang="nl-NL" sz="2400" i="1" dirty="0">
                <a:solidFill>
                  <a:srgbClr val="387038"/>
                </a:solidFill>
                <a:latin typeface="Century Gothic" panose="020B0502020202020204" pitchFamily="34" charset="0"/>
                <a:ea typeface="Calibri"/>
                <a:cs typeface="Times New Roman"/>
              </a:rPr>
              <a:t> in de regen als hij bedenkt dat ze binnen ook leuke spelletjes kunnen doen.</a:t>
            </a:r>
            <a:endParaRPr lang="nl-NL" sz="2400" dirty="0">
              <a:effectLst/>
              <a:latin typeface="Century Gothic" panose="020B0502020202020204" pitchFamily="34" charset="0"/>
              <a:ea typeface="Calibri"/>
              <a:cs typeface="Times New Roman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nl-NL" sz="2800" dirty="0">
                <a:effectLst/>
                <a:latin typeface="Trebuchet MS"/>
                <a:ea typeface="Calibri"/>
                <a:cs typeface="Times New Roman"/>
              </a:rPr>
              <a:t> </a:t>
            </a:r>
            <a:endParaRPr lang="nl-NL" sz="1100" dirty="0">
              <a:effectLst/>
              <a:latin typeface="Calibri"/>
              <a:ea typeface="Calibri"/>
              <a:cs typeface="Times New Roman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nl-NL" sz="2800" dirty="0">
                <a:effectLst/>
                <a:latin typeface="Trebuchet MS"/>
                <a:ea typeface="Calibri"/>
                <a:cs typeface="Times New Roman"/>
              </a:rPr>
              <a:t> </a:t>
            </a:r>
            <a:endParaRPr lang="nl-NL" sz="1100" dirty="0">
              <a:effectLst/>
              <a:latin typeface="Calibri"/>
              <a:ea typeface="Calibri"/>
              <a:cs typeface="Times New Roman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nl-NL" sz="2800" dirty="0">
                <a:effectLst/>
                <a:latin typeface="Trebuchet MS"/>
                <a:ea typeface="Calibri"/>
                <a:cs typeface="Times New Roman"/>
              </a:rPr>
              <a:t> </a:t>
            </a:r>
            <a:endParaRPr lang="nl-NL" sz="1100" dirty="0">
              <a:effectLst/>
              <a:latin typeface="Calibri"/>
              <a:ea typeface="Calibri"/>
              <a:cs typeface="Times New Roman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nl-NL" sz="2800" dirty="0">
                <a:effectLst/>
                <a:latin typeface="Trebuchet MS"/>
                <a:ea typeface="Calibri"/>
                <a:cs typeface="Times New Roman"/>
              </a:rPr>
              <a:t> </a:t>
            </a:r>
            <a:endParaRPr lang="nl-NL" sz="1100" dirty="0">
              <a:effectLst/>
              <a:latin typeface="Calibri"/>
              <a:ea typeface="Calibri"/>
              <a:cs typeface="Times New Roman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nl-NL" sz="2800" dirty="0">
                <a:effectLst/>
                <a:latin typeface="Trebuchet MS"/>
                <a:ea typeface="Calibri"/>
                <a:cs typeface="Times New Roman"/>
              </a:rPr>
              <a:t> </a:t>
            </a:r>
            <a:endParaRPr lang="nl-NL" sz="1100" dirty="0">
              <a:effectLst/>
              <a:latin typeface="Calibri"/>
              <a:ea typeface="Calibri"/>
              <a:cs typeface="Times New Roman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nl-NL" sz="900" dirty="0">
                <a:effectLst/>
                <a:latin typeface="Calibri"/>
                <a:ea typeface="Calibri"/>
                <a:cs typeface="Times New Roman"/>
              </a:rPr>
              <a:t> </a:t>
            </a:r>
            <a:endParaRPr lang="nl-NL" sz="1100" dirty="0">
              <a:effectLst/>
              <a:latin typeface="Calibri"/>
              <a:ea typeface="Calibri"/>
              <a:cs typeface="Times New Roman"/>
            </a:endParaRPr>
          </a:p>
        </p:txBody>
      </p:sp>
      <p:sp>
        <p:nvSpPr>
          <p:cNvPr id="37" name="Rechthoek 36">
            <a:extLst>
              <a:ext uri="{FF2B5EF4-FFF2-40B4-BE49-F238E27FC236}">
                <a16:creationId xmlns:a16="http://schemas.microsoft.com/office/drawing/2014/main" id="{04CC944D-F3A6-F7AA-A247-B7C5B648A0A4}"/>
              </a:ext>
            </a:extLst>
          </p:cNvPr>
          <p:cNvSpPr/>
          <p:nvPr/>
        </p:nvSpPr>
        <p:spPr>
          <a:xfrm rot="19503565">
            <a:off x="4129229" y="6250983"/>
            <a:ext cx="401079" cy="130620"/>
          </a:xfrm>
          <a:prstGeom prst="rect">
            <a:avLst/>
          </a:prstGeom>
          <a:solidFill>
            <a:schemeClr val="bg1"/>
          </a:solidFill>
          <a:ln w="19050">
            <a:solidFill>
              <a:srgbClr val="38703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38" name="Rechthoek 37">
            <a:extLst>
              <a:ext uri="{FF2B5EF4-FFF2-40B4-BE49-F238E27FC236}">
                <a16:creationId xmlns:a16="http://schemas.microsoft.com/office/drawing/2014/main" id="{240801F9-2058-84A4-9503-E01B919DDA80}"/>
              </a:ext>
            </a:extLst>
          </p:cNvPr>
          <p:cNvSpPr/>
          <p:nvPr/>
        </p:nvSpPr>
        <p:spPr>
          <a:xfrm rot="2503086">
            <a:off x="4519801" y="6229264"/>
            <a:ext cx="401079" cy="130620"/>
          </a:xfrm>
          <a:prstGeom prst="rect">
            <a:avLst/>
          </a:prstGeom>
          <a:solidFill>
            <a:schemeClr val="bg1"/>
          </a:solidFill>
          <a:ln w="19050">
            <a:solidFill>
              <a:srgbClr val="38703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39" name="Rechthoek 38">
            <a:extLst>
              <a:ext uri="{FF2B5EF4-FFF2-40B4-BE49-F238E27FC236}">
                <a16:creationId xmlns:a16="http://schemas.microsoft.com/office/drawing/2014/main" id="{ACBB49E9-294B-2446-9719-E992D023E8E1}"/>
              </a:ext>
            </a:extLst>
          </p:cNvPr>
          <p:cNvSpPr/>
          <p:nvPr/>
        </p:nvSpPr>
        <p:spPr>
          <a:xfrm rot="2503086">
            <a:off x="100115" y="6210188"/>
            <a:ext cx="401079" cy="130620"/>
          </a:xfrm>
          <a:prstGeom prst="rect">
            <a:avLst/>
          </a:prstGeom>
          <a:solidFill>
            <a:schemeClr val="bg1"/>
          </a:solidFill>
          <a:ln w="19050">
            <a:solidFill>
              <a:srgbClr val="38703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40" name="Rechthoek 39">
            <a:extLst>
              <a:ext uri="{FF2B5EF4-FFF2-40B4-BE49-F238E27FC236}">
                <a16:creationId xmlns:a16="http://schemas.microsoft.com/office/drawing/2014/main" id="{4DE133A0-CC30-3D8E-17AC-F370909C96F4}"/>
              </a:ext>
            </a:extLst>
          </p:cNvPr>
          <p:cNvSpPr/>
          <p:nvPr/>
        </p:nvSpPr>
        <p:spPr>
          <a:xfrm rot="2503086">
            <a:off x="4519800" y="6229265"/>
            <a:ext cx="401079" cy="130620"/>
          </a:xfrm>
          <a:prstGeom prst="rect">
            <a:avLst/>
          </a:prstGeom>
          <a:solidFill>
            <a:schemeClr val="bg1"/>
          </a:solidFill>
          <a:ln w="19050">
            <a:solidFill>
              <a:srgbClr val="38703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41" name="Rechthoek 40">
            <a:extLst>
              <a:ext uri="{FF2B5EF4-FFF2-40B4-BE49-F238E27FC236}">
                <a16:creationId xmlns:a16="http://schemas.microsoft.com/office/drawing/2014/main" id="{9F458F5E-71E5-42A9-724C-0CF61E33CD4A}"/>
              </a:ext>
            </a:extLst>
          </p:cNvPr>
          <p:cNvSpPr/>
          <p:nvPr/>
        </p:nvSpPr>
        <p:spPr>
          <a:xfrm rot="19503565">
            <a:off x="8556566" y="6229263"/>
            <a:ext cx="401079" cy="130620"/>
          </a:xfrm>
          <a:prstGeom prst="rect">
            <a:avLst/>
          </a:prstGeom>
          <a:solidFill>
            <a:schemeClr val="bg1"/>
          </a:solidFill>
          <a:ln w="19050">
            <a:solidFill>
              <a:srgbClr val="38703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8" name="Afbeelding 7">
            <a:extLst>
              <a:ext uri="{FF2B5EF4-FFF2-40B4-BE49-F238E27FC236}">
                <a16:creationId xmlns:a16="http://schemas.microsoft.com/office/drawing/2014/main" id="{BBC945C0-AD05-1CC6-1157-29A85FBBB64E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71600" y="1988840"/>
            <a:ext cx="2649334" cy="3050945"/>
          </a:xfrm>
          <a:prstGeom prst="rect">
            <a:avLst/>
          </a:prstGeom>
        </p:spPr>
      </p:pic>
      <p:pic>
        <p:nvPicPr>
          <p:cNvPr id="18" name="Afbeelding 17" descr="Afbeelding met person, overhemd, tekenfilm&#10;&#10;Automatisch gegenereerde beschrijving">
            <a:extLst>
              <a:ext uri="{FF2B5EF4-FFF2-40B4-BE49-F238E27FC236}">
                <a16:creationId xmlns:a16="http://schemas.microsoft.com/office/drawing/2014/main" id="{03162B39-9B2D-14B5-FA17-CDDA1FA32B36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5943496" y="1988840"/>
            <a:ext cx="2447831" cy="21080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8269993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Rechte verbindingslijn 2">
            <a:extLst>
              <a:ext uri="{FF2B5EF4-FFF2-40B4-BE49-F238E27FC236}">
                <a16:creationId xmlns:a16="http://schemas.microsoft.com/office/drawing/2014/main" id="{72047C65-DE0C-5E22-1EF7-5ED0D1075E68}"/>
              </a:ext>
            </a:extLst>
          </p:cNvPr>
          <p:cNvCxnSpPr>
            <a:cxnSpLocks/>
          </p:cNvCxnSpPr>
          <p:nvPr/>
        </p:nvCxnSpPr>
        <p:spPr>
          <a:xfrm>
            <a:off x="247089" y="162615"/>
            <a:ext cx="4431" cy="6245871"/>
          </a:xfrm>
          <a:prstGeom prst="line">
            <a:avLst/>
          </a:prstGeom>
          <a:ln w="381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4" name="Rechte verbindingslijn 3">
            <a:extLst>
              <a:ext uri="{FF2B5EF4-FFF2-40B4-BE49-F238E27FC236}">
                <a16:creationId xmlns:a16="http://schemas.microsoft.com/office/drawing/2014/main" id="{51DD9BBE-0654-F7C1-474D-51A63B2E97E4}"/>
              </a:ext>
            </a:extLst>
          </p:cNvPr>
          <p:cNvCxnSpPr>
            <a:cxnSpLocks/>
          </p:cNvCxnSpPr>
          <p:nvPr/>
        </p:nvCxnSpPr>
        <p:spPr>
          <a:xfrm>
            <a:off x="4427984" y="162615"/>
            <a:ext cx="0" cy="6245871"/>
          </a:xfrm>
          <a:prstGeom prst="line">
            <a:avLst/>
          </a:prstGeom>
          <a:ln w="381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5" name="Rechte verbindingslijn 4">
            <a:extLst>
              <a:ext uri="{FF2B5EF4-FFF2-40B4-BE49-F238E27FC236}">
                <a16:creationId xmlns:a16="http://schemas.microsoft.com/office/drawing/2014/main" id="{ADC08903-1249-C293-310D-CF62D2352596}"/>
              </a:ext>
            </a:extLst>
          </p:cNvPr>
          <p:cNvCxnSpPr>
            <a:cxnSpLocks/>
          </p:cNvCxnSpPr>
          <p:nvPr/>
        </p:nvCxnSpPr>
        <p:spPr>
          <a:xfrm>
            <a:off x="4644008" y="162615"/>
            <a:ext cx="0" cy="6245871"/>
          </a:xfrm>
          <a:prstGeom prst="line">
            <a:avLst/>
          </a:prstGeom>
          <a:ln w="381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6" name="Rechte verbindingslijn 5">
            <a:extLst>
              <a:ext uri="{FF2B5EF4-FFF2-40B4-BE49-F238E27FC236}">
                <a16:creationId xmlns:a16="http://schemas.microsoft.com/office/drawing/2014/main" id="{3D09B2A4-3F65-1D5C-40D9-FF5217B6D819}"/>
              </a:ext>
            </a:extLst>
          </p:cNvPr>
          <p:cNvCxnSpPr>
            <a:cxnSpLocks/>
          </p:cNvCxnSpPr>
          <p:nvPr/>
        </p:nvCxnSpPr>
        <p:spPr>
          <a:xfrm>
            <a:off x="8820472" y="162615"/>
            <a:ext cx="0" cy="6245871"/>
          </a:xfrm>
          <a:prstGeom prst="line">
            <a:avLst/>
          </a:prstGeom>
          <a:ln w="381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1" name="Rechte verbindingslijn 10">
            <a:extLst>
              <a:ext uri="{FF2B5EF4-FFF2-40B4-BE49-F238E27FC236}">
                <a16:creationId xmlns:a16="http://schemas.microsoft.com/office/drawing/2014/main" id="{43E1EF99-1825-D9B6-CE28-54505AE2D0DE}"/>
              </a:ext>
            </a:extLst>
          </p:cNvPr>
          <p:cNvCxnSpPr>
            <a:cxnSpLocks/>
          </p:cNvCxnSpPr>
          <p:nvPr/>
        </p:nvCxnSpPr>
        <p:spPr>
          <a:xfrm>
            <a:off x="251520" y="1340768"/>
            <a:ext cx="4176464" cy="0"/>
          </a:xfrm>
          <a:prstGeom prst="line">
            <a:avLst/>
          </a:prstGeom>
          <a:ln w="381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2" name="Rechte verbindingslijn 11">
            <a:extLst>
              <a:ext uri="{FF2B5EF4-FFF2-40B4-BE49-F238E27FC236}">
                <a16:creationId xmlns:a16="http://schemas.microsoft.com/office/drawing/2014/main" id="{644A4299-3A63-6813-A679-FB8DB7D5FD7A}"/>
              </a:ext>
            </a:extLst>
          </p:cNvPr>
          <p:cNvCxnSpPr>
            <a:cxnSpLocks/>
          </p:cNvCxnSpPr>
          <p:nvPr/>
        </p:nvCxnSpPr>
        <p:spPr>
          <a:xfrm>
            <a:off x="4644008" y="1340768"/>
            <a:ext cx="4176464" cy="0"/>
          </a:xfrm>
          <a:prstGeom prst="line">
            <a:avLst/>
          </a:prstGeom>
          <a:ln w="381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3" name="Rechte verbindingslijn 12">
            <a:extLst>
              <a:ext uri="{FF2B5EF4-FFF2-40B4-BE49-F238E27FC236}">
                <a16:creationId xmlns:a16="http://schemas.microsoft.com/office/drawing/2014/main" id="{79D0A0B5-43EC-915C-1E3A-AA9CA21994B4}"/>
              </a:ext>
            </a:extLst>
          </p:cNvPr>
          <p:cNvCxnSpPr>
            <a:cxnSpLocks/>
          </p:cNvCxnSpPr>
          <p:nvPr/>
        </p:nvCxnSpPr>
        <p:spPr>
          <a:xfrm flipV="1">
            <a:off x="247089" y="1408453"/>
            <a:ext cx="4185327" cy="4322"/>
          </a:xfrm>
          <a:prstGeom prst="line">
            <a:avLst/>
          </a:prstGeom>
          <a:ln w="381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4" name="Rechte verbindingslijn 13">
            <a:extLst>
              <a:ext uri="{FF2B5EF4-FFF2-40B4-BE49-F238E27FC236}">
                <a16:creationId xmlns:a16="http://schemas.microsoft.com/office/drawing/2014/main" id="{D4DC5350-E385-459A-7DF3-9A72313F2A3E}"/>
              </a:ext>
            </a:extLst>
          </p:cNvPr>
          <p:cNvCxnSpPr>
            <a:cxnSpLocks/>
          </p:cNvCxnSpPr>
          <p:nvPr/>
        </p:nvCxnSpPr>
        <p:spPr>
          <a:xfrm>
            <a:off x="4644008" y="1412776"/>
            <a:ext cx="4176464" cy="0"/>
          </a:xfrm>
          <a:prstGeom prst="line">
            <a:avLst/>
          </a:prstGeom>
          <a:ln w="381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5" name="Rechte verbindingslijn 14">
            <a:extLst>
              <a:ext uri="{FF2B5EF4-FFF2-40B4-BE49-F238E27FC236}">
                <a16:creationId xmlns:a16="http://schemas.microsoft.com/office/drawing/2014/main" id="{67F7FEC4-BF68-947B-DD0F-7E6E50020673}"/>
              </a:ext>
            </a:extLst>
          </p:cNvPr>
          <p:cNvCxnSpPr>
            <a:cxnSpLocks/>
          </p:cNvCxnSpPr>
          <p:nvPr/>
        </p:nvCxnSpPr>
        <p:spPr>
          <a:xfrm>
            <a:off x="251520" y="6381328"/>
            <a:ext cx="4176464" cy="0"/>
          </a:xfrm>
          <a:prstGeom prst="line">
            <a:avLst/>
          </a:prstGeom>
          <a:ln w="381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6" name="Rechte verbindingslijn 15">
            <a:extLst>
              <a:ext uri="{FF2B5EF4-FFF2-40B4-BE49-F238E27FC236}">
                <a16:creationId xmlns:a16="http://schemas.microsoft.com/office/drawing/2014/main" id="{265DE5CD-5637-64F2-6E23-1BE493BF39D9}"/>
              </a:ext>
            </a:extLst>
          </p:cNvPr>
          <p:cNvCxnSpPr>
            <a:cxnSpLocks/>
          </p:cNvCxnSpPr>
          <p:nvPr/>
        </p:nvCxnSpPr>
        <p:spPr>
          <a:xfrm>
            <a:off x="4644008" y="6381328"/>
            <a:ext cx="4176464" cy="0"/>
          </a:xfrm>
          <a:prstGeom prst="line">
            <a:avLst/>
          </a:prstGeom>
          <a:ln w="381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pic>
        <p:nvPicPr>
          <p:cNvPr id="17" name="Afbeelding 16">
            <a:extLst>
              <a:ext uri="{FF2B5EF4-FFF2-40B4-BE49-F238E27FC236}">
                <a16:creationId xmlns:a16="http://schemas.microsoft.com/office/drawing/2014/main" id="{CCCAE601-6EB4-C211-79F6-B35BB66EE51B}"/>
              </a:ext>
            </a:extLst>
          </p:cNvPr>
          <p:cNvPicPr/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668344" y="6408486"/>
            <a:ext cx="1152129" cy="449513"/>
          </a:xfrm>
          <a:prstGeom prst="rect">
            <a:avLst/>
          </a:prstGeom>
        </p:spPr>
      </p:pic>
      <p:grpSp>
        <p:nvGrpSpPr>
          <p:cNvPr id="42" name="Groep 41">
            <a:extLst>
              <a:ext uri="{FF2B5EF4-FFF2-40B4-BE49-F238E27FC236}">
                <a16:creationId xmlns:a16="http://schemas.microsoft.com/office/drawing/2014/main" id="{0B71306B-B1D7-DA38-CEBA-4A435BF13123}"/>
              </a:ext>
            </a:extLst>
          </p:cNvPr>
          <p:cNvGrpSpPr/>
          <p:nvPr/>
        </p:nvGrpSpPr>
        <p:grpSpPr>
          <a:xfrm>
            <a:off x="137216" y="34082"/>
            <a:ext cx="8803032" cy="401079"/>
            <a:chOff x="137216" y="34082"/>
            <a:chExt cx="8803032" cy="401079"/>
          </a:xfrm>
        </p:grpSpPr>
        <p:cxnSp>
          <p:nvCxnSpPr>
            <p:cNvPr id="7" name="Rechte verbindingslijn 6">
              <a:extLst>
                <a:ext uri="{FF2B5EF4-FFF2-40B4-BE49-F238E27FC236}">
                  <a16:creationId xmlns:a16="http://schemas.microsoft.com/office/drawing/2014/main" id="{48EA2D2F-7681-0E53-DB39-9C6B3831EFC3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51520" y="162615"/>
              <a:ext cx="4176464" cy="13320"/>
            </a:xfrm>
            <a:prstGeom prst="line">
              <a:avLst/>
            </a:prstGeom>
            <a:ln w="38100"/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0" name="Rechte verbindingslijn 9">
              <a:extLst>
                <a:ext uri="{FF2B5EF4-FFF2-40B4-BE49-F238E27FC236}">
                  <a16:creationId xmlns:a16="http://schemas.microsoft.com/office/drawing/2014/main" id="{3B6DEF31-7DDE-219F-D8DB-96DA4ABF0241}"/>
                </a:ext>
              </a:extLst>
            </p:cNvPr>
            <p:cNvCxnSpPr>
              <a:cxnSpLocks/>
            </p:cNvCxnSpPr>
            <p:nvPr/>
          </p:nvCxnSpPr>
          <p:spPr>
            <a:xfrm>
              <a:off x="4644008" y="162615"/>
              <a:ext cx="4176464" cy="0"/>
            </a:xfrm>
            <a:prstGeom prst="line">
              <a:avLst/>
            </a:prstGeom>
            <a:ln w="38100"/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sp>
          <p:nvSpPr>
            <p:cNvPr id="22" name="Rechthoek 21">
              <a:extLst>
                <a:ext uri="{FF2B5EF4-FFF2-40B4-BE49-F238E27FC236}">
                  <a16:creationId xmlns:a16="http://schemas.microsoft.com/office/drawing/2014/main" id="{2E92E1D8-2B7E-53B8-A69B-32798D535B35}"/>
                </a:ext>
              </a:extLst>
            </p:cNvPr>
            <p:cNvSpPr/>
            <p:nvPr/>
          </p:nvSpPr>
          <p:spPr>
            <a:xfrm rot="19503565">
              <a:off x="137216" y="193689"/>
              <a:ext cx="401079" cy="130620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rgbClr val="387038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30" name="Rechthoek 29">
              <a:extLst>
                <a:ext uri="{FF2B5EF4-FFF2-40B4-BE49-F238E27FC236}">
                  <a16:creationId xmlns:a16="http://schemas.microsoft.com/office/drawing/2014/main" id="{B034BB45-026D-28BB-2C78-738A90EF2845}"/>
                </a:ext>
              </a:extLst>
            </p:cNvPr>
            <p:cNvSpPr/>
            <p:nvPr/>
          </p:nvSpPr>
          <p:spPr>
            <a:xfrm rot="2503086">
              <a:off x="4142308" y="169311"/>
              <a:ext cx="401079" cy="130620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rgbClr val="387038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31" name="Rechthoek 30">
              <a:extLst>
                <a:ext uri="{FF2B5EF4-FFF2-40B4-BE49-F238E27FC236}">
                  <a16:creationId xmlns:a16="http://schemas.microsoft.com/office/drawing/2014/main" id="{D8074DC8-B4AE-AA46-2D76-EBA890C6A19B}"/>
                </a:ext>
              </a:extLst>
            </p:cNvPr>
            <p:cNvSpPr/>
            <p:nvPr/>
          </p:nvSpPr>
          <p:spPr>
            <a:xfrm rot="18826046">
              <a:off x="4543310" y="169312"/>
              <a:ext cx="401079" cy="130620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rgbClr val="387038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32" name="Rechthoek 31">
              <a:extLst>
                <a:ext uri="{FF2B5EF4-FFF2-40B4-BE49-F238E27FC236}">
                  <a16:creationId xmlns:a16="http://schemas.microsoft.com/office/drawing/2014/main" id="{8B5945C4-B34D-159C-2481-CA48BF731E61}"/>
                </a:ext>
              </a:extLst>
            </p:cNvPr>
            <p:cNvSpPr/>
            <p:nvPr/>
          </p:nvSpPr>
          <p:spPr>
            <a:xfrm rot="2503086">
              <a:off x="8539169" y="169311"/>
              <a:ext cx="401079" cy="130620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rgbClr val="387038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  <p:sp>
        <p:nvSpPr>
          <p:cNvPr id="33" name="Tekstvak 2">
            <a:extLst>
              <a:ext uri="{FF2B5EF4-FFF2-40B4-BE49-F238E27FC236}">
                <a16:creationId xmlns:a16="http://schemas.microsoft.com/office/drawing/2014/main" id="{AC757F5E-B016-F947-4518-7C6B9CC7EE0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547" y="503517"/>
            <a:ext cx="4514537" cy="1085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ctr">
              <a:lnSpc>
                <a:spcPct val="70000"/>
              </a:lnSpc>
              <a:spcAft>
                <a:spcPts val="800"/>
              </a:spcAft>
            </a:pPr>
            <a:r>
              <a:rPr lang="nl-NL" sz="5400" b="1" dirty="0">
                <a:solidFill>
                  <a:srgbClr val="387038"/>
                </a:solidFill>
                <a:latin typeface="Century Gothic" panose="020B0502020202020204" pitchFamily="34" charset="0"/>
                <a:ea typeface="Calibri"/>
                <a:cs typeface="Times New Roman"/>
              </a:rPr>
              <a:t>oppakken</a:t>
            </a:r>
            <a:endParaRPr lang="nl-NL" sz="5400" dirty="0">
              <a:solidFill>
                <a:srgbClr val="387038"/>
              </a:solidFill>
              <a:effectLst/>
              <a:latin typeface="Century Gothic" panose="020B0502020202020204" pitchFamily="34" charset="0"/>
              <a:ea typeface="Calibri"/>
              <a:cs typeface="Times New Roman"/>
            </a:endParaRPr>
          </a:p>
        </p:txBody>
      </p:sp>
      <p:sp>
        <p:nvSpPr>
          <p:cNvPr id="34" name="Tekstvak 2">
            <a:extLst>
              <a:ext uri="{FF2B5EF4-FFF2-40B4-BE49-F238E27FC236}">
                <a16:creationId xmlns:a16="http://schemas.microsoft.com/office/drawing/2014/main" id="{152372B3-00F5-781C-183E-6F2DDF35091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42847" y="243940"/>
            <a:ext cx="4788025" cy="1085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nl-NL" sz="5400" b="1" dirty="0">
                <a:solidFill>
                  <a:srgbClr val="387038"/>
                </a:solidFill>
                <a:latin typeface="Century Gothic" panose="020B0502020202020204" pitchFamily="34" charset="0"/>
                <a:ea typeface="Calibri"/>
                <a:cs typeface="Times New Roman"/>
              </a:rPr>
              <a:t>vrijlaten</a:t>
            </a:r>
            <a:endParaRPr lang="nl-NL" sz="5400" dirty="0">
              <a:effectLst/>
              <a:latin typeface="Century Gothic" panose="020B0502020202020204" pitchFamily="34" charset="0"/>
              <a:ea typeface="Calibri"/>
              <a:cs typeface="Times New Roman"/>
            </a:endParaRPr>
          </a:p>
        </p:txBody>
      </p:sp>
      <p:sp>
        <p:nvSpPr>
          <p:cNvPr id="35" name="Tekstvak 2">
            <a:extLst>
              <a:ext uri="{FF2B5EF4-FFF2-40B4-BE49-F238E27FC236}">
                <a16:creationId xmlns:a16="http://schemas.microsoft.com/office/drawing/2014/main" id="{37104C51-0232-62ED-4C6F-1447D06633E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7089" y="1478026"/>
            <a:ext cx="4185327" cy="49430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nl-NL" sz="2800" dirty="0">
                <a:latin typeface="Century Gothic" panose="020B0502020202020204" pitchFamily="34" charset="0"/>
                <a:ea typeface="Calibri"/>
                <a:cs typeface="Times New Roman"/>
              </a:rPr>
              <a:t>= door de politie meenemen</a:t>
            </a:r>
            <a:endParaRPr lang="nl-NL" sz="2800" dirty="0">
              <a:effectLst/>
              <a:latin typeface="Century Gothic" panose="020B0502020202020204" pitchFamily="34" charset="0"/>
              <a:ea typeface="Calibri"/>
              <a:cs typeface="Times New Roman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nl-NL" sz="2800" dirty="0">
                <a:effectLst/>
                <a:latin typeface="Century Gothic" panose="020B0502020202020204" pitchFamily="34" charset="0"/>
                <a:ea typeface="Calibri"/>
                <a:cs typeface="Times New Roman"/>
              </a:rPr>
              <a:t> </a:t>
            </a: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nl-NL" sz="2800" dirty="0">
                <a:effectLst/>
                <a:latin typeface="Century Gothic" panose="020B0502020202020204" pitchFamily="34" charset="0"/>
                <a:ea typeface="Calibri"/>
                <a:cs typeface="Times New Roman"/>
              </a:rPr>
              <a:t> </a:t>
            </a: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nl-NL" sz="2800" dirty="0">
                <a:effectLst/>
                <a:latin typeface="Century Gothic" panose="020B0502020202020204" pitchFamily="34" charset="0"/>
                <a:ea typeface="Calibri"/>
                <a:cs typeface="Times New Roman"/>
              </a:rPr>
              <a:t> </a:t>
            </a: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nl-NL" sz="2800" dirty="0">
                <a:effectLst/>
                <a:latin typeface="Century Gothic" panose="020B0502020202020204" pitchFamily="34" charset="0"/>
                <a:ea typeface="Calibri"/>
                <a:cs typeface="Times New Roman"/>
              </a:rPr>
              <a:t>   </a:t>
            </a:r>
          </a:p>
          <a:p>
            <a:pPr>
              <a:lnSpc>
                <a:spcPct val="107000"/>
              </a:lnSpc>
              <a:spcAft>
                <a:spcPts val="0"/>
              </a:spcAft>
            </a:pPr>
            <a:endParaRPr lang="nl-NL" sz="2800" dirty="0">
              <a:effectLst/>
              <a:latin typeface="Century Gothic" panose="020B0502020202020204" pitchFamily="34" charset="0"/>
              <a:ea typeface="Calibri"/>
              <a:cs typeface="Times New Roman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endParaRPr lang="nl-NL" sz="2000" dirty="0">
              <a:latin typeface="Century Gothic" panose="020B0502020202020204" pitchFamily="34" charset="0"/>
              <a:ea typeface="Calibri"/>
              <a:cs typeface="Times New Roman"/>
            </a:endParaRP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nl-NL" sz="2400" i="1" dirty="0">
                <a:solidFill>
                  <a:srgbClr val="387038"/>
                </a:solidFill>
                <a:latin typeface="Century Gothic" panose="020B0502020202020204" pitchFamily="34" charset="0"/>
                <a:ea typeface="Calibri"/>
                <a:cs typeface="Times New Roman"/>
              </a:rPr>
              <a:t>Het gebeurde regelmatig dat vrouwen </a:t>
            </a:r>
            <a:r>
              <a:rPr lang="nl-NL" sz="2400" i="1" u="sng" dirty="0">
                <a:solidFill>
                  <a:srgbClr val="387038"/>
                </a:solidFill>
                <a:latin typeface="Century Gothic" panose="020B0502020202020204" pitchFamily="34" charset="0"/>
                <a:ea typeface="Calibri"/>
                <a:cs typeface="Times New Roman"/>
              </a:rPr>
              <a:t>opgepakt</a:t>
            </a:r>
            <a:r>
              <a:rPr lang="nl-NL" sz="2400" i="1" dirty="0">
                <a:solidFill>
                  <a:srgbClr val="387038"/>
                </a:solidFill>
                <a:latin typeface="Century Gothic" panose="020B0502020202020204" pitchFamily="34" charset="0"/>
                <a:ea typeface="Calibri"/>
                <a:cs typeface="Times New Roman"/>
              </a:rPr>
              <a:t> werden</a:t>
            </a:r>
            <a:r>
              <a:rPr lang="nl-NL" sz="2400" i="1" dirty="0">
                <a:solidFill>
                  <a:srgbClr val="387038"/>
                </a:solidFill>
                <a:effectLst/>
                <a:latin typeface="Century Gothic" panose="020B0502020202020204" pitchFamily="34" charset="0"/>
                <a:ea typeface="Calibri"/>
                <a:cs typeface="Times New Roman"/>
              </a:rPr>
              <a:t>.</a:t>
            </a:r>
            <a:endParaRPr lang="nl-NL" sz="1100" dirty="0">
              <a:effectLst/>
              <a:latin typeface="Century Gothic" panose="020B0502020202020204" pitchFamily="34" charset="0"/>
              <a:ea typeface="Calibri"/>
              <a:cs typeface="Times New Roman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nl-NL" sz="2800" dirty="0">
                <a:effectLst/>
                <a:latin typeface="Trebuchet MS"/>
                <a:ea typeface="Calibri"/>
                <a:cs typeface="Times New Roman"/>
              </a:rPr>
              <a:t> </a:t>
            </a:r>
            <a:endParaRPr lang="nl-NL" sz="1100" dirty="0">
              <a:effectLst/>
              <a:latin typeface="Calibri"/>
              <a:ea typeface="Calibri"/>
              <a:cs typeface="Times New Roman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nl-NL" sz="2800" dirty="0">
                <a:effectLst/>
                <a:latin typeface="Trebuchet MS"/>
                <a:ea typeface="Calibri"/>
                <a:cs typeface="Times New Roman"/>
              </a:rPr>
              <a:t> </a:t>
            </a:r>
            <a:endParaRPr lang="nl-NL" sz="1100" dirty="0">
              <a:effectLst/>
              <a:latin typeface="Calibri"/>
              <a:ea typeface="Calibri"/>
              <a:cs typeface="Times New Roman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nl-NL" sz="2800" dirty="0">
                <a:effectLst/>
                <a:latin typeface="Trebuchet MS"/>
                <a:ea typeface="Calibri"/>
                <a:cs typeface="Times New Roman"/>
              </a:rPr>
              <a:t> </a:t>
            </a:r>
            <a:endParaRPr lang="nl-NL" sz="1100" dirty="0">
              <a:effectLst/>
              <a:latin typeface="Calibri"/>
              <a:ea typeface="Calibri"/>
              <a:cs typeface="Times New Roman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nl-NL" sz="2800" dirty="0">
                <a:effectLst/>
                <a:latin typeface="Trebuchet MS"/>
                <a:ea typeface="Calibri"/>
                <a:cs typeface="Times New Roman"/>
              </a:rPr>
              <a:t> </a:t>
            </a:r>
            <a:endParaRPr lang="nl-NL" sz="1100" dirty="0">
              <a:effectLst/>
              <a:latin typeface="Calibri"/>
              <a:ea typeface="Calibri"/>
              <a:cs typeface="Times New Roman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nl-NL" sz="2800" dirty="0">
                <a:effectLst/>
                <a:latin typeface="Trebuchet MS"/>
                <a:ea typeface="Calibri"/>
                <a:cs typeface="Times New Roman"/>
              </a:rPr>
              <a:t> </a:t>
            </a:r>
            <a:endParaRPr lang="nl-NL" sz="1100" dirty="0">
              <a:effectLst/>
              <a:latin typeface="Calibri"/>
              <a:ea typeface="Calibri"/>
              <a:cs typeface="Times New Roman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nl-NL" sz="900" dirty="0">
                <a:effectLst/>
                <a:latin typeface="Calibri"/>
                <a:ea typeface="Calibri"/>
                <a:cs typeface="Times New Roman"/>
              </a:rPr>
              <a:t> </a:t>
            </a:r>
            <a:endParaRPr lang="nl-NL" sz="1100" dirty="0">
              <a:effectLst/>
              <a:latin typeface="Calibri"/>
              <a:ea typeface="Calibri"/>
              <a:cs typeface="Times New Roman"/>
            </a:endParaRPr>
          </a:p>
        </p:txBody>
      </p:sp>
      <p:sp>
        <p:nvSpPr>
          <p:cNvPr id="36" name="Tekstvak 2">
            <a:extLst>
              <a:ext uri="{FF2B5EF4-FFF2-40B4-BE49-F238E27FC236}">
                <a16:creationId xmlns:a16="http://schemas.microsoft.com/office/drawing/2014/main" id="{D8EF981A-9BA7-0EB1-9B70-F7FBF2F7DF1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70268" y="1412775"/>
            <a:ext cx="4145769" cy="49685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nl-NL" sz="2800" dirty="0">
                <a:effectLst/>
                <a:latin typeface="Century Gothic" panose="020B0502020202020204" pitchFamily="34" charset="0"/>
                <a:ea typeface="Calibri"/>
                <a:cs typeface="Times New Roman"/>
              </a:rPr>
              <a:t>= niet meer gevangen houden</a:t>
            </a: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nl-NL" sz="2800" dirty="0">
                <a:effectLst/>
                <a:latin typeface="Century Gothic" panose="020B0502020202020204" pitchFamily="34" charset="0"/>
                <a:ea typeface="Calibri"/>
                <a:cs typeface="Times New Roman"/>
              </a:rPr>
              <a:t> </a:t>
            </a: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nl-NL" sz="2800" dirty="0">
                <a:effectLst/>
                <a:latin typeface="Century Gothic" panose="020B0502020202020204" pitchFamily="34" charset="0"/>
                <a:ea typeface="Calibri"/>
                <a:cs typeface="Times New Roman"/>
              </a:rPr>
              <a:t> </a:t>
            </a: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nl-NL" sz="2800" dirty="0">
                <a:effectLst/>
                <a:latin typeface="Century Gothic" panose="020B0502020202020204" pitchFamily="34" charset="0"/>
                <a:ea typeface="Calibri"/>
                <a:cs typeface="Times New Roman"/>
              </a:rPr>
              <a:t> </a:t>
            </a: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nl-NL" sz="2800" dirty="0">
                <a:effectLst/>
                <a:latin typeface="Century Gothic" panose="020B0502020202020204" pitchFamily="34" charset="0"/>
                <a:ea typeface="Calibri"/>
                <a:cs typeface="Times New Roman"/>
              </a:rPr>
              <a:t>  </a:t>
            </a:r>
            <a:endParaRPr lang="nl-NL" sz="2800" dirty="0">
              <a:latin typeface="Century Gothic" panose="020B0502020202020204" pitchFamily="34" charset="0"/>
              <a:ea typeface="Calibri"/>
              <a:cs typeface="Times New Roman"/>
            </a:endParaRPr>
          </a:p>
          <a:p>
            <a:pPr algn="ctr">
              <a:lnSpc>
                <a:spcPct val="107000"/>
              </a:lnSpc>
            </a:pPr>
            <a:endParaRPr lang="nl-NL" sz="2400" i="1" dirty="0">
              <a:solidFill>
                <a:srgbClr val="387038"/>
              </a:solidFill>
              <a:latin typeface="Century Gothic" panose="020B0502020202020204" pitchFamily="34" charset="0"/>
              <a:ea typeface="Calibri"/>
              <a:cs typeface="Times New Roman"/>
            </a:endParaRPr>
          </a:p>
          <a:p>
            <a:pPr algn="ctr">
              <a:lnSpc>
                <a:spcPct val="107000"/>
              </a:lnSpc>
            </a:pPr>
            <a:r>
              <a:rPr lang="nl-NL" sz="2400" i="1" dirty="0">
                <a:solidFill>
                  <a:srgbClr val="387038"/>
                </a:solidFill>
                <a:latin typeface="Century Gothic" panose="020B0502020202020204" pitchFamily="34" charset="0"/>
                <a:ea typeface="Calibri"/>
                <a:cs typeface="Times New Roman"/>
              </a:rPr>
              <a:t>Als Dolle </a:t>
            </a:r>
            <a:r>
              <a:rPr lang="nl-NL" sz="2400" i="1" dirty="0" err="1">
                <a:solidFill>
                  <a:srgbClr val="387038"/>
                </a:solidFill>
                <a:latin typeface="Century Gothic" panose="020B0502020202020204" pitchFamily="34" charset="0"/>
                <a:ea typeface="Calibri"/>
                <a:cs typeface="Times New Roman"/>
              </a:rPr>
              <a:t>Mina’s</a:t>
            </a:r>
            <a:r>
              <a:rPr lang="nl-NL" sz="2400" i="1" dirty="0">
                <a:solidFill>
                  <a:srgbClr val="387038"/>
                </a:solidFill>
                <a:latin typeface="Century Gothic" panose="020B0502020202020204" pitchFamily="34" charset="0"/>
                <a:ea typeface="Calibri"/>
                <a:cs typeface="Times New Roman"/>
              </a:rPr>
              <a:t> hun straf hebben uitgezeten worden ze weer </a:t>
            </a:r>
            <a:r>
              <a:rPr lang="nl-NL" sz="2400" i="1" u="sng" dirty="0">
                <a:solidFill>
                  <a:srgbClr val="387038"/>
                </a:solidFill>
                <a:latin typeface="Century Gothic" panose="020B0502020202020204" pitchFamily="34" charset="0"/>
                <a:ea typeface="Calibri"/>
                <a:cs typeface="Times New Roman"/>
              </a:rPr>
              <a:t>vrijgelaten</a:t>
            </a:r>
            <a:r>
              <a:rPr lang="nl-NL" sz="2400" i="1" dirty="0">
                <a:solidFill>
                  <a:srgbClr val="387038"/>
                </a:solidFill>
                <a:latin typeface="Century Gothic" panose="020B0502020202020204" pitchFamily="34" charset="0"/>
                <a:ea typeface="Calibri"/>
                <a:cs typeface="Times New Roman"/>
              </a:rPr>
              <a:t>.</a:t>
            </a:r>
            <a:endParaRPr lang="nl-NL" sz="2400" dirty="0">
              <a:effectLst/>
              <a:latin typeface="Century Gothic" panose="020B0502020202020204" pitchFamily="34" charset="0"/>
              <a:ea typeface="Calibri"/>
              <a:cs typeface="Times New Roman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nl-NL" sz="2800" dirty="0">
                <a:effectLst/>
                <a:latin typeface="Trebuchet MS"/>
                <a:ea typeface="Calibri"/>
                <a:cs typeface="Times New Roman"/>
              </a:rPr>
              <a:t> </a:t>
            </a:r>
            <a:endParaRPr lang="nl-NL" sz="1100" dirty="0">
              <a:effectLst/>
              <a:latin typeface="Calibri"/>
              <a:ea typeface="Calibri"/>
              <a:cs typeface="Times New Roman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nl-NL" sz="2800" dirty="0">
                <a:effectLst/>
                <a:latin typeface="Trebuchet MS"/>
                <a:ea typeface="Calibri"/>
                <a:cs typeface="Times New Roman"/>
              </a:rPr>
              <a:t> </a:t>
            </a:r>
            <a:endParaRPr lang="nl-NL" sz="1100" dirty="0">
              <a:effectLst/>
              <a:latin typeface="Calibri"/>
              <a:ea typeface="Calibri"/>
              <a:cs typeface="Times New Roman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nl-NL" sz="2800" dirty="0">
                <a:effectLst/>
                <a:latin typeface="Trebuchet MS"/>
                <a:ea typeface="Calibri"/>
                <a:cs typeface="Times New Roman"/>
              </a:rPr>
              <a:t> </a:t>
            </a:r>
            <a:endParaRPr lang="nl-NL" sz="1100" dirty="0">
              <a:effectLst/>
              <a:latin typeface="Calibri"/>
              <a:ea typeface="Calibri"/>
              <a:cs typeface="Times New Roman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nl-NL" sz="2800" dirty="0">
                <a:effectLst/>
                <a:latin typeface="Trebuchet MS"/>
                <a:ea typeface="Calibri"/>
                <a:cs typeface="Times New Roman"/>
              </a:rPr>
              <a:t> </a:t>
            </a:r>
            <a:endParaRPr lang="nl-NL" sz="1100" dirty="0">
              <a:effectLst/>
              <a:latin typeface="Calibri"/>
              <a:ea typeface="Calibri"/>
              <a:cs typeface="Times New Roman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nl-NL" sz="2800" dirty="0">
                <a:effectLst/>
                <a:latin typeface="Trebuchet MS"/>
                <a:ea typeface="Calibri"/>
                <a:cs typeface="Times New Roman"/>
              </a:rPr>
              <a:t> </a:t>
            </a:r>
            <a:endParaRPr lang="nl-NL" sz="1100" dirty="0">
              <a:effectLst/>
              <a:latin typeface="Calibri"/>
              <a:ea typeface="Calibri"/>
              <a:cs typeface="Times New Roman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nl-NL" sz="900" dirty="0">
                <a:effectLst/>
                <a:latin typeface="Calibri"/>
                <a:ea typeface="Calibri"/>
                <a:cs typeface="Times New Roman"/>
              </a:rPr>
              <a:t> </a:t>
            </a:r>
            <a:endParaRPr lang="nl-NL" sz="1100" dirty="0">
              <a:effectLst/>
              <a:latin typeface="Calibri"/>
              <a:ea typeface="Calibri"/>
              <a:cs typeface="Times New Roman"/>
            </a:endParaRPr>
          </a:p>
        </p:txBody>
      </p:sp>
      <p:sp>
        <p:nvSpPr>
          <p:cNvPr id="37" name="Rechthoek 36">
            <a:extLst>
              <a:ext uri="{FF2B5EF4-FFF2-40B4-BE49-F238E27FC236}">
                <a16:creationId xmlns:a16="http://schemas.microsoft.com/office/drawing/2014/main" id="{04CC944D-F3A6-F7AA-A247-B7C5B648A0A4}"/>
              </a:ext>
            </a:extLst>
          </p:cNvPr>
          <p:cNvSpPr/>
          <p:nvPr/>
        </p:nvSpPr>
        <p:spPr>
          <a:xfrm rot="19503565">
            <a:off x="4129229" y="6250983"/>
            <a:ext cx="401079" cy="130620"/>
          </a:xfrm>
          <a:prstGeom prst="rect">
            <a:avLst/>
          </a:prstGeom>
          <a:solidFill>
            <a:schemeClr val="bg1"/>
          </a:solidFill>
          <a:ln w="19050">
            <a:solidFill>
              <a:srgbClr val="38703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38" name="Rechthoek 37">
            <a:extLst>
              <a:ext uri="{FF2B5EF4-FFF2-40B4-BE49-F238E27FC236}">
                <a16:creationId xmlns:a16="http://schemas.microsoft.com/office/drawing/2014/main" id="{240801F9-2058-84A4-9503-E01B919DDA80}"/>
              </a:ext>
            </a:extLst>
          </p:cNvPr>
          <p:cNvSpPr/>
          <p:nvPr/>
        </p:nvSpPr>
        <p:spPr>
          <a:xfrm rot="2503086">
            <a:off x="4519801" y="6229264"/>
            <a:ext cx="401079" cy="130620"/>
          </a:xfrm>
          <a:prstGeom prst="rect">
            <a:avLst/>
          </a:prstGeom>
          <a:solidFill>
            <a:schemeClr val="bg1"/>
          </a:solidFill>
          <a:ln w="19050">
            <a:solidFill>
              <a:srgbClr val="38703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39" name="Rechthoek 38">
            <a:extLst>
              <a:ext uri="{FF2B5EF4-FFF2-40B4-BE49-F238E27FC236}">
                <a16:creationId xmlns:a16="http://schemas.microsoft.com/office/drawing/2014/main" id="{ACBB49E9-294B-2446-9719-E992D023E8E1}"/>
              </a:ext>
            </a:extLst>
          </p:cNvPr>
          <p:cNvSpPr/>
          <p:nvPr/>
        </p:nvSpPr>
        <p:spPr>
          <a:xfrm rot="2503086">
            <a:off x="100115" y="6210188"/>
            <a:ext cx="401079" cy="130620"/>
          </a:xfrm>
          <a:prstGeom prst="rect">
            <a:avLst/>
          </a:prstGeom>
          <a:solidFill>
            <a:schemeClr val="bg1"/>
          </a:solidFill>
          <a:ln w="19050">
            <a:solidFill>
              <a:srgbClr val="38703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40" name="Rechthoek 39">
            <a:extLst>
              <a:ext uri="{FF2B5EF4-FFF2-40B4-BE49-F238E27FC236}">
                <a16:creationId xmlns:a16="http://schemas.microsoft.com/office/drawing/2014/main" id="{4DE133A0-CC30-3D8E-17AC-F370909C96F4}"/>
              </a:ext>
            </a:extLst>
          </p:cNvPr>
          <p:cNvSpPr/>
          <p:nvPr/>
        </p:nvSpPr>
        <p:spPr>
          <a:xfrm rot="2503086">
            <a:off x="4519800" y="6229265"/>
            <a:ext cx="401079" cy="130620"/>
          </a:xfrm>
          <a:prstGeom prst="rect">
            <a:avLst/>
          </a:prstGeom>
          <a:solidFill>
            <a:schemeClr val="bg1"/>
          </a:solidFill>
          <a:ln w="19050">
            <a:solidFill>
              <a:srgbClr val="38703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41" name="Rechthoek 40">
            <a:extLst>
              <a:ext uri="{FF2B5EF4-FFF2-40B4-BE49-F238E27FC236}">
                <a16:creationId xmlns:a16="http://schemas.microsoft.com/office/drawing/2014/main" id="{9F458F5E-71E5-42A9-724C-0CF61E33CD4A}"/>
              </a:ext>
            </a:extLst>
          </p:cNvPr>
          <p:cNvSpPr/>
          <p:nvPr/>
        </p:nvSpPr>
        <p:spPr>
          <a:xfrm rot="19503565">
            <a:off x="8556566" y="6229263"/>
            <a:ext cx="401079" cy="130620"/>
          </a:xfrm>
          <a:prstGeom prst="rect">
            <a:avLst/>
          </a:prstGeom>
          <a:solidFill>
            <a:schemeClr val="bg1"/>
          </a:solidFill>
          <a:ln w="19050">
            <a:solidFill>
              <a:srgbClr val="38703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8" name="Afbeelding 7" descr="Afbeelding met kleding, illustratie, jongen, clipart&#10;&#10;Automatisch gegenereerde beschrijving">
            <a:extLst>
              <a:ext uri="{FF2B5EF4-FFF2-40B4-BE49-F238E27FC236}">
                <a16:creationId xmlns:a16="http://schemas.microsoft.com/office/drawing/2014/main" id="{11EABC6D-5730-20B6-1543-F6B263219D58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331640" y="2473724"/>
            <a:ext cx="2102411" cy="2494173"/>
          </a:xfrm>
          <a:prstGeom prst="rect">
            <a:avLst/>
          </a:prstGeom>
        </p:spPr>
      </p:pic>
      <p:pic>
        <p:nvPicPr>
          <p:cNvPr id="18" name="Afbeelding 17" descr="Afbeelding met gereedschap&#10;&#10;Automatisch gegenereerde beschrijving">
            <a:extLst>
              <a:ext uri="{FF2B5EF4-FFF2-40B4-BE49-F238E27FC236}">
                <a16:creationId xmlns:a16="http://schemas.microsoft.com/office/drawing/2014/main" id="{F83DDF92-E1C6-C089-C787-F0BAF6D1BCBC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924852" y="2296282"/>
            <a:ext cx="3858145" cy="19785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873068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Afbeelding 4">
            <a:extLst>
              <a:ext uri="{FF2B5EF4-FFF2-40B4-BE49-F238E27FC236}">
                <a16:creationId xmlns:a16="http://schemas.microsoft.com/office/drawing/2014/main" id="{23CB734B-9971-DB51-3DED-572F252173A5}"/>
              </a:ext>
            </a:extLst>
          </p:cNvPr>
          <p:cNvPicPr/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668344" y="6408486"/>
            <a:ext cx="1152129" cy="449513"/>
          </a:xfrm>
          <a:prstGeom prst="rect">
            <a:avLst/>
          </a:prstGeom>
        </p:spPr>
      </p:pic>
      <p:sp>
        <p:nvSpPr>
          <p:cNvPr id="19" name="Text Box 14">
            <a:extLst>
              <a:ext uri="{FF2B5EF4-FFF2-40B4-BE49-F238E27FC236}">
                <a16:creationId xmlns:a16="http://schemas.microsoft.com/office/drawing/2014/main" id="{40542B69-6D97-5F24-63E3-ABE36EA69A27}"/>
              </a:ext>
            </a:extLst>
          </p:cNvPr>
          <p:cNvSpPr txBox="1"/>
          <p:nvPr/>
        </p:nvSpPr>
        <p:spPr>
          <a:xfrm>
            <a:off x="415708" y="4081768"/>
            <a:ext cx="2601905" cy="1171556"/>
          </a:xfrm>
          <a:prstGeom prst="rect">
            <a:avLst/>
          </a:prstGeom>
          <a:solidFill>
            <a:srgbClr val="DBEDDB"/>
          </a:solidFill>
          <a:ln w="28575">
            <a:solidFill>
              <a:srgbClr val="387038"/>
            </a:solidFill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sz="3600">
                <a:effectLst/>
                <a:latin typeface="Century Gothic"/>
                <a:ea typeface="Calibri"/>
                <a:cs typeface="Times New Roman"/>
              </a:rPr>
              <a:t> </a:t>
            </a:r>
            <a:endParaRPr lang="nl-NL" sz="1100">
              <a:effectLst/>
              <a:ea typeface="Calibri"/>
              <a:cs typeface="Times New Roman"/>
            </a:endParaRPr>
          </a:p>
        </p:txBody>
      </p:sp>
      <p:sp>
        <p:nvSpPr>
          <p:cNvPr id="12" name="Tekstvak 2">
            <a:extLst>
              <a:ext uri="{FF2B5EF4-FFF2-40B4-BE49-F238E27FC236}">
                <a16:creationId xmlns:a16="http://schemas.microsoft.com/office/drawing/2014/main" id="{E2476A93-B8D4-4E44-87FD-AFF601B2337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3886" y="4114839"/>
            <a:ext cx="2489909" cy="5264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ctr">
              <a:lnSpc>
                <a:spcPct val="70000"/>
              </a:lnSpc>
              <a:spcAft>
                <a:spcPts val="800"/>
              </a:spcAft>
            </a:pPr>
            <a:r>
              <a:rPr lang="nl-NL" sz="3600" dirty="0">
                <a:latin typeface="Century Gothic" panose="020B0502020202020204" pitchFamily="34" charset="0"/>
                <a:ea typeface="Calibri"/>
                <a:cs typeface="Times New Roman"/>
              </a:rPr>
              <a:t>zich inzetten voor</a:t>
            </a:r>
            <a:endParaRPr lang="nl-NL" sz="3600" dirty="0">
              <a:effectLst/>
              <a:latin typeface="Century Gothic" panose="020B0502020202020204" pitchFamily="34" charset="0"/>
              <a:ea typeface="Calibri"/>
              <a:cs typeface="Times New Roman"/>
            </a:endParaRPr>
          </a:p>
        </p:txBody>
      </p:sp>
      <p:sp>
        <p:nvSpPr>
          <p:cNvPr id="14" name="Text Box 14">
            <a:extLst>
              <a:ext uri="{FF2B5EF4-FFF2-40B4-BE49-F238E27FC236}">
                <a16:creationId xmlns:a16="http://schemas.microsoft.com/office/drawing/2014/main" id="{B7594A3B-3117-84CE-C300-FB96E5ED269D}"/>
              </a:ext>
            </a:extLst>
          </p:cNvPr>
          <p:cNvSpPr txBox="1"/>
          <p:nvPr/>
        </p:nvSpPr>
        <p:spPr>
          <a:xfrm>
            <a:off x="6209074" y="3322842"/>
            <a:ext cx="2611399" cy="905049"/>
          </a:xfrm>
          <a:prstGeom prst="rect">
            <a:avLst/>
          </a:prstGeom>
          <a:solidFill>
            <a:srgbClr val="DBEDDB"/>
          </a:solidFill>
          <a:ln w="28575">
            <a:solidFill>
              <a:srgbClr val="387038"/>
            </a:solidFill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sz="3600">
                <a:effectLst/>
                <a:latin typeface="Century Gothic"/>
                <a:ea typeface="Calibri"/>
                <a:cs typeface="Times New Roman"/>
              </a:rPr>
              <a:t> </a:t>
            </a:r>
            <a:endParaRPr lang="nl-NL" sz="1100">
              <a:effectLst/>
              <a:ea typeface="Calibri"/>
              <a:cs typeface="Times New Roman"/>
            </a:endParaRPr>
          </a:p>
        </p:txBody>
      </p:sp>
      <p:sp>
        <p:nvSpPr>
          <p:cNvPr id="15" name="Tekstvak 2">
            <a:extLst>
              <a:ext uri="{FF2B5EF4-FFF2-40B4-BE49-F238E27FC236}">
                <a16:creationId xmlns:a16="http://schemas.microsoft.com/office/drawing/2014/main" id="{6EA1F8B7-D4BC-D8B0-E6FD-F33ECB45A1D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42574" y="3453936"/>
            <a:ext cx="2611398" cy="5472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ctr">
              <a:lnSpc>
                <a:spcPct val="70000"/>
              </a:lnSpc>
              <a:spcAft>
                <a:spcPts val="800"/>
              </a:spcAft>
            </a:pPr>
            <a:r>
              <a:rPr lang="nl-NL" sz="3600" dirty="0">
                <a:latin typeface="Century Gothic" panose="020B0502020202020204" pitchFamily="34" charset="0"/>
                <a:ea typeface="Calibri"/>
                <a:cs typeface="Times New Roman"/>
              </a:rPr>
              <a:t>het doel bereiken</a:t>
            </a:r>
          </a:p>
        </p:txBody>
      </p:sp>
      <p:sp>
        <p:nvSpPr>
          <p:cNvPr id="16" name="Text Box 14">
            <a:extLst>
              <a:ext uri="{FF2B5EF4-FFF2-40B4-BE49-F238E27FC236}">
                <a16:creationId xmlns:a16="http://schemas.microsoft.com/office/drawing/2014/main" id="{F53F294D-65CC-23A5-E4A1-B2132FCF814C}"/>
              </a:ext>
            </a:extLst>
          </p:cNvPr>
          <p:cNvSpPr txBox="1"/>
          <p:nvPr/>
        </p:nvSpPr>
        <p:spPr>
          <a:xfrm>
            <a:off x="398758" y="5474635"/>
            <a:ext cx="2455288" cy="630525"/>
          </a:xfrm>
          <a:prstGeom prst="rect">
            <a:avLst/>
          </a:prstGeom>
          <a:solidFill>
            <a:srgbClr val="F7FBF7"/>
          </a:solidFill>
          <a:ln w="28575">
            <a:solidFill>
              <a:srgbClr val="387038"/>
            </a:solidFill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800">
                <a:effectLst/>
                <a:latin typeface="Century Gothic"/>
                <a:ea typeface="Calibri"/>
                <a:cs typeface="Times New Roman"/>
              </a:rPr>
              <a:t> </a:t>
            </a:r>
            <a:endParaRPr lang="nl-NL" sz="1100">
              <a:effectLst/>
              <a:ea typeface="Calibri"/>
              <a:cs typeface="Times New Roman"/>
            </a:endParaRPr>
          </a:p>
        </p:txBody>
      </p:sp>
      <p:sp>
        <p:nvSpPr>
          <p:cNvPr id="17" name="Tekstvak 2">
            <a:extLst>
              <a:ext uri="{FF2B5EF4-FFF2-40B4-BE49-F238E27FC236}">
                <a16:creationId xmlns:a16="http://schemas.microsoft.com/office/drawing/2014/main" id="{AB86235B-CBC0-F9DB-29F4-F23367831B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3886" y="5560948"/>
            <a:ext cx="2490591" cy="6763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>
              <a:lnSpc>
                <a:spcPct val="70000"/>
              </a:lnSpc>
              <a:spcAft>
                <a:spcPts val="800"/>
              </a:spcAft>
            </a:pPr>
            <a:r>
              <a:rPr lang="nl-NL" sz="2400" dirty="0">
                <a:effectLst/>
                <a:latin typeface="Century Gothic" panose="020B0502020202020204" pitchFamily="34" charset="0"/>
                <a:ea typeface="Calibri"/>
                <a:cs typeface="Times New Roman"/>
              </a:rPr>
              <a:t>= moeite doen voor</a:t>
            </a:r>
            <a:endParaRPr lang="nl-NL" sz="1050" dirty="0">
              <a:effectLst/>
              <a:latin typeface="Century Gothic" panose="020B0502020202020204" pitchFamily="34" charset="0"/>
              <a:ea typeface="Calibri"/>
              <a:cs typeface="Times New Roman"/>
            </a:endParaRPr>
          </a:p>
        </p:txBody>
      </p:sp>
      <p:grpSp>
        <p:nvGrpSpPr>
          <p:cNvPr id="20" name="Groep 19">
            <a:extLst>
              <a:ext uri="{FF2B5EF4-FFF2-40B4-BE49-F238E27FC236}">
                <a16:creationId xmlns:a16="http://schemas.microsoft.com/office/drawing/2014/main" id="{3DD05F28-AA89-0131-F5E3-45BE92293371}"/>
              </a:ext>
            </a:extLst>
          </p:cNvPr>
          <p:cNvGrpSpPr/>
          <p:nvPr/>
        </p:nvGrpSpPr>
        <p:grpSpPr>
          <a:xfrm>
            <a:off x="242474" y="75959"/>
            <a:ext cx="8939322" cy="6469365"/>
            <a:chOff x="242474" y="75959"/>
            <a:chExt cx="8939322" cy="6469365"/>
          </a:xfrm>
        </p:grpSpPr>
        <p:sp>
          <p:nvSpPr>
            <p:cNvPr id="2" name="Rechthoek 1">
              <a:extLst>
                <a:ext uri="{FF2B5EF4-FFF2-40B4-BE49-F238E27FC236}">
                  <a16:creationId xmlns:a16="http://schemas.microsoft.com/office/drawing/2014/main" id="{2D4A0FF4-BECA-A378-7B12-5819D371C604}"/>
                </a:ext>
              </a:extLst>
            </p:cNvPr>
            <p:cNvSpPr/>
            <p:nvPr/>
          </p:nvSpPr>
          <p:spPr>
            <a:xfrm>
              <a:off x="251520" y="260648"/>
              <a:ext cx="8712968" cy="6120680"/>
            </a:xfrm>
            <a:prstGeom prst="rect">
              <a:avLst/>
            </a:prstGeom>
            <a:noFill/>
            <a:ln w="38100">
              <a:solidFill>
                <a:srgbClr val="C0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3" name="Rechthoek 2">
              <a:extLst>
                <a:ext uri="{FF2B5EF4-FFF2-40B4-BE49-F238E27FC236}">
                  <a16:creationId xmlns:a16="http://schemas.microsoft.com/office/drawing/2014/main" id="{1AC5F24A-9305-2F99-6F31-E8F5EEC6F890}"/>
                </a:ext>
              </a:extLst>
            </p:cNvPr>
            <p:cNvSpPr/>
            <p:nvPr/>
          </p:nvSpPr>
          <p:spPr>
            <a:xfrm rot="19503565">
              <a:off x="8607157" y="6169977"/>
              <a:ext cx="574639" cy="176055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rgbClr val="387038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6" name="Rechthoek 5">
              <a:extLst>
                <a:ext uri="{FF2B5EF4-FFF2-40B4-BE49-F238E27FC236}">
                  <a16:creationId xmlns:a16="http://schemas.microsoft.com/office/drawing/2014/main" id="{F026226A-2807-B1CD-BF64-FACF1E2F4641}"/>
                </a:ext>
              </a:extLst>
            </p:cNvPr>
            <p:cNvSpPr/>
            <p:nvPr/>
          </p:nvSpPr>
          <p:spPr>
            <a:xfrm rot="2811539">
              <a:off x="43182" y="6169977"/>
              <a:ext cx="574639" cy="176055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rgbClr val="387038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8" name="Rechthoek 7">
              <a:extLst>
                <a:ext uri="{FF2B5EF4-FFF2-40B4-BE49-F238E27FC236}">
                  <a16:creationId xmlns:a16="http://schemas.microsoft.com/office/drawing/2014/main" id="{C399BE85-7FBA-A560-013D-7930B8F3BBAD}"/>
                </a:ext>
              </a:extLst>
            </p:cNvPr>
            <p:cNvSpPr/>
            <p:nvPr/>
          </p:nvSpPr>
          <p:spPr>
            <a:xfrm rot="8002306">
              <a:off x="73955" y="275787"/>
              <a:ext cx="574639" cy="176055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rgbClr val="387038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7" name="Rechthoek 6">
              <a:extLst>
                <a:ext uri="{FF2B5EF4-FFF2-40B4-BE49-F238E27FC236}">
                  <a16:creationId xmlns:a16="http://schemas.microsoft.com/office/drawing/2014/main" id="{023679E2-F54E-E741-63D0-CCFB05962C3C}"/>
                </a:ext>
              </a:extLst>
            </p:cNvPr>
            <p:cNvSpPr/>
            <p:nvPr/>
          </p:nvSpPr>
          <p:spPr>
            <a:xfrm rot="2811539">
              <a:off x="8581910" y="275251"/>
              <a:ext cx="574639" cy="176055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rgbClr val="387038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  <p:cxnSp>
        <p:nvCxnSpPr>
          <p:cNvPr id="21" name="Rechte verbindingslijn 20">
            <a:extLst>
              <a:ext uri="{FF2B5EF4-FFF2-40B4-BE49-F238E27FC236}">
                <a16:creationId xmlns:a16="http://schemas.microsoft.com/office/drawing/2014/main" id="{B84B33EF-2A54-99B2-FEF8-27486B72F624}"/>
              </a:ext>
            </a:extLst>
          </p:cNvPr>
          <p:cNvCxnSpPr>
            <a:cxnSpLocks/>
          </p:cNvCxnSpPr>
          <p:nvPr/>
        </p:nvCxnSpPr>
        <p:spPr>
          <a:xfrm>
            <a:off x="251520" y="5373216"/>
            <a:ext cx="2952328" cy="0"/>
          </a:xfrm>
          <a:prstGeom prst="line">
            <a:avLst/>
          </a:prstGeom>
          <a:ln w="38100">
            <a:solidFill>
              <a:srgbClr val="38703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Rechte verbindingslijn 21">
            <a:extLst>
              <a:ext uri="{FF2B5EF4-FFF2-40B4-BE49-F238E27FC236}">
                <a16:creationId xmlns:a16="http://schemas.microsoft.com/office/drawing/2014/main" id="{91DFD20E-A562-DE85-17F1-8C5D45CF6B9C}"/>
              </a:ext>
            </a:extLst>
          </p:cNvPr>
          <p:cNvCxnSpPr>
            <a:cxnSpLocks/>
          </p:cNvCxnSpPr>
          <p:nvPr/>
        </p:nvCxnSpPr>
        <p:spPr>
          <a:xfrm>
            <a:off x="3203848" y="4869160"/>
            <a:ext cx="2897231" cy="0"/>
          </a:xfrm>
          <a:prstGeom prst="line">
            <a:avLst/>
          </a:prstGeom>
          <a:ln w="38100">
            <a:solidFill>
              <a:srgbClr val="38703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Rechte verbindingslijn 22">
            <a:extLst>
              <a:ext uri="{FF2B5EF4-FFF2-40B4-BE49-F238E27FC236}">
                <a16:creationId xmlns:a16="http://schemas.microsoft.com/office/drawing/2014/main" id="{450FAC25-93FA-21DB-FB43-C33AEEC4D823}"/>
              </a:ext>
            </a:extLst>
          </p:cNvPr>
          <p:cNvCxnSpPr>
            <a:cxnSpLocks/>
          </p:cNvCxnSpPr>
          <p:nvPr/>
        </p:nvCxnSpPr>
        <p:spPr>
          <a:xfrm>
            <a:off x="6101079" y="4365104"/>
            <a:ext cx="2827405" cy="0"/>
          </a:xfrm>
          <a:prstGeom prst="line">
            <a:avLst/>
          </a:prstGeom>
          <a:ln w="38100">
            <a:solidFill>
              <a:srgbClr val="38703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Rechte verbindingslijn 26">
            <a:extLst>
              <a:ext uri="{FF2B5EF4-FFF2-40B4-BE49-F238E27FC236}">
                <a16:creationId xmlns:a16="http://schemas.microsoft.com/office/drawing/2014/main" id="{EC90AE0F-5DD8-2D25-C999-5E0CC65E11C5}"/>
              </a:ext>
            </a:extLst>
          </p:cNvPr>
          <p:cNvCxnSpPr>
            <a:cxnSpLocks/>
          </p:cNvCxnSpPr>
          <p:nvPr/>
        </p:nvCxnSpPr>
        <p:spPr>
          <a:xfrm>
            <a:off x="3203848" y="4869160"/>
            <a:ext cx="0" cy="504056"/>
          </a:xfrm>
          <a:prstGeom prst="line">
            <a:avLst/>
          </a:prstGeom>
          <a:ln w="38100">
            <a:solidFill>
              <a:srgbClr val="38703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Rechte verbindingslijn 30">
            <a:extLst>
              <a:ext uri="{FF2B5EF4-FFF2-40B4-BE49-F238E27FC236}">
                <a16:creationId xmlns:a16="http://schemas.microsoft.com/office/drawing/2014/main" id="{42EA45F8-30F7-A026-CB94-761B35BAF874}"/>
              </a:ext>
            </a:extLst>
          </p:cNvPr>
          <p:cNvCxnSpPr>
            <a:cxnSpLocks/>
          </p:cNvCxnSpPr>
          <p:nvPr/>
        </p:nvCxnSpPr>
        <p:spPr>
          <a:xfrm>
            <a:off x="6084168" y="4365104"/>
            <a:ext cx="0" cy="504056"/>
          </a:xfrm>
          <a:prstGeom prst="line">
            <a:avLst/>
          </a:prstGeom>
          <a:ln w="38100">
            <a:solidFill>
              <a:srgbClr val="38703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 Box 14">
            <a:extLst>
              <a:ext uri="{FF2B5EF4-FFF2-40B4-BE49-F238E27FC236}">
                <a16:creationId xmlns:a16="http://schemas.microsoft.com/office/drawing/2014/main" id="{D36CDCC8-D80A-3CA3-9903-EC310613197D}"/>
              </a:ext>
            </a:extLst>
          </p:cNvPr>
          <p:cNvSpPr txBox="1"/>
          <p:nvPr/>
        </p:nvSpPr>
        <p:spPr>
          <a:xfrm>
            <a:off x="622574" y="487539"/>
            <a:ext cx="6541712" cy="1171556"/>
          </a:xfrm>
          <a:prstGeom prst="rect">
            <a:avLst/>
          </a:prstGeom>
          <a:noFill/>
          <a:ln w="28575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nl-NL" sz="2400" i="1" dirty="0">
                <a:solidFill>
                  <a:srgbClr val="387038"/>
                </a:solidFill>
                <a:latin typeface="Century Gothic" panose="020B0502020202020204" pitchFamily="34" charset="0"/>
                <a:ea typeface="Calibri"/>
                <a:cs typeface="Times New Roman"/>
              </a:rPr>
              <a:t>“Wisten jullie dat er vroeger een groep vrouwen was die </a:t>
            </a:r>
            <a:r>
              <a:rPr lang="nl-NL" sz="2400" i="1" u="sng" dirty="0">
                <a:solidFill>
                  <a:srgbClr val="387038"/>
                </a:solidFill>
                <a:latin typeface="Century Gothic" panose="020B0502020202020204" pitchFamily="34" charset="0"/>
                <a:ea typeface="Calibri"/>
                <a:cs typeface="Times New Roman"/>
              </a:rPr>
              <a:t>zich inzette voor</a:t>
            </a:r>
            <a:r>
              <a:rPr lang="nl-NL" sz="2400" i="1" dirty="0">
                <a:solidFill>
                  <a:srgbClr val="387038"/>
                </a:solidFill>
                <a:latin typeface="Century Gothic" panose="020B0502020202020204" pitchFamily="34" charset="0"/>
                <a:ea typeface="Calibri"/>
                <a:cs typeface="Times New Roman"/>
              </a:rPr>
              <a:t> iets heel belangrijks?"</a:t>
            </a:r>
            <a:endParaRPr lang="nl-NL" sz="2400" dirty="0">
              <a:effectLst/>
              <a:ea typeface="Calibri"/>
              <a:cs typeface="Times New Roman"/>
            </a:endParaRPr>
          </a:p>
        </p:txBody>
      </p:sp>
      <p:pic>
        <p:nvPicPr>
          <p:cNvPr id="9" name="Afbeelding 8">
            <a:extLst>
              <a:ext uri="{FF2B5EF4-FFF2-40B4-BE49-F238E27FC236}">
                <a16:creationId xmlns:a16="http://schemas.microsoft.com/office/drawing/2014/main" id="{037D8917-2AC6-A629-340A-16CBF5312A0F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280636" y="4458812"/>
            <a:ext cx="2487384" cy="823031"/>
          </a:xfrm>
          <a:prstGeom prst="rect">
            <a:avLst/>
          </a:prstGeom>
        </p:spPr>
      </p:pic>
      <p:sp>
        <p:nvSpPr>
          <p:cNvPr id="10" name="Tekstvak 9">
            <a:extLst>
              <a:ext uri="{FF2B5EF4-FFF2-40B4-BE49-F238E27FC236}">
                <a16:creationId xmlns:a16="http://schemas.microsoft.com/office/drawing/2014/main" id="{720241DD-8E3D-4B0F-5288-548192678003}"/>
              </a:ext>
            </a:extLst>
          </p:cNvPr>
          <p:cNvSpPr txBox="1"/>
          <p:nvPr/>
        </p:nvSpPr>
        <p:spPr>
          <a:xfrm>
            <a:off x="6275290" y="4422327"/>
            <a:ext cx="272836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>
                <a:latin typeface="Century Gothic" panose="020B0502020202020204" pitchFamily="34" charset="0"/>
              </a:rPr>
              <a:t>= wat je wilde is gelukt</a:t>
            </a:r>
          </a:p>
        </p:txBody>
      </p:sp>
      <p:pic>
        <p:nvPicPr>
          <p:cNvPr id="24" name="Afbeelding 23" descr="Afbeelding met clipart, tekenfilm, ontwerp&#10;&#10;Automatisch gegenereerde beschrijving">
            <a:extLst>
              <a:ext uri="{FF2B5EF4-FFF2-40B4-BE49-F238E27FC236}">
                <a16:creationId xmlns:a16="http://schemas.microsoft.com/office/drawing/2014/main" id="{0D8E1C55-32F8-529D-AF20-487C6315D306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693622" y="1834549"/>
            <a:ext cx="1865559" cy="2162878"/>
          </a:xfrm>
          <a:prstGeom prst="rect">
            <a:avLst/>
          </a:prstGeom>
        </p:spPr>
      </p:pic>
      <p:pic>
        <p:nvPicPr>
          <p:cNvPr id="26" name="Afbeelding 25" descr="Afbeelding met metaalwaren, ontwerp&#10;&#10;Automatisch gegenereerde beschrijving">
            <a:extLst>
              <a:ext uri="{FF2B5EF4-FFF2-40B4-BE49-F238E27FC236}">
                <a16:creationId xmlns:a16="http://schemas.microsoft.com/office/drawing/2014/main" id="{37E21E66-8C59-A367-AD02-3238B52C43EF}"/>
              </a:ext>
            </a:extLst>
          </p:cNvPr>
          <p:cNvPicPr>
            <a:picLocks noChangeAspect="1"/>
          </p:cNvPicPr>
          <p:nvPr/>
        </p:nvPicPr>
        <p:blipFill>
          <a:blip r:embed="rId5" cstate="email">
            <a:clrChange>
              <a:clrFrom>
                <a:srgbClr val="C4DEEF"/>
              </a:clrFrom>
              <a:clrTo>
                <a:srgbClr val="C4DEE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972122" y="954879"/>
            <a:ext cx="2956995" cy="22177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1218182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7D7733F-7D20-BC2F-F312-B98235B9210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7" name="Rechte verbindingslijn 26">
            <a:extLst>
              <a:ext uri="{FF2B5EF4-FFF2-40B4-BE49-F238E27FC236}">
                <a16:creationId xmlns:a16="http://schemas.microsoft.com/office/drawing/2014/main" id="{F9AFA970-256D-CD95-2CEB-20F9449498A9}"/>
              </a:ext>
            </a:extLst>
          </p:cNvPr>
          <p:cNvCxnSpPr>
            <a:cxnSpLocks/>
          </p:cNvCxnSpPr>
          <p:nvPr/>
        </p:nvCxnSpPr>
        <p:spPr>
          <a:xfrm flipH="1" flipV="1">
            <a:off x="3472920" y="2550522"/>
            <a:ext cx="2061672" cy="2030606"/>
          </a:xfrm>
          <a:prstGeom prst="line">
            <a:avLst/>
          </a:prstGeom>
          <a:ln w="38100">
            <a:solidFill>
              <a:srgbClr val="38703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Rechte verbindingslijn 28">
            <a:extLst>
              <a:ext uri="{FF2B5EF4-FFF2-40B4-BE49-F238E27FC236}">
                <a16:creationId xmlns:a16="http://schemas.microsoft.com/office/drawing/2014/main" id="{DC04C97E-26ED-ADC3-4FDD-EEA6B1114C4B}"/>
              </a:ext>
            </a:extLst>
          </p:cNvPr>
          <p:cNvCxnSpPr>
            <a:cxnSpLocks/>
          </p:cNvCxnSpPr>
          <p:nvPr/>
        </p:nvCxnSpPr>
        <p:spPr>
          <a:xfrm flipV="1">
            <a:off x="1647434" y="3607586"/>
            <a:ext cx="2382087" cy="782158"/>
          </a:xfrm>
          <a:prstGeom prst="line">
            <a:avLst/>
          </a:prstGeom>
          <a:ln w="38100">
            <a:solidFill>
              <a:srgbClr val="38703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Afbeelding 4">
            <a:extLst>
              <a:ext uri="{FF2B5EF4-FFF2-40B4-BE49-F238E27FC236}">
                <a16:creationId xmlns:a16="http://schemas.microsoft.com/office/drawing/2014/main" id="{0E76214E-79B1-3792-4280-CDF28EED43EE}"/>
              </a:ext>
            </a:extLst>
          </p:cNvPr>
          <p:cNvPicPr/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668344" y="6408486"/>
            <a:ext cx="1152129" cy="449513"/>
          </a:xfrm>
          <a:prstGeom prst="rect">
            <a:avLst/>
          </a:prstGeom>
        </p:spPr>
      </p:pic>
      <p:sp>
        <p:nvSpPr>
          <p:cNvPr id="19" name="Text Box 14">
            <a:extLst>
              <a:ext uri="{FF2B5EF4-FFF2-40B4-BE49-F238E27FC236}">
                <a16:creationId xmlns:a16="http://schemas.microsoft.com/office/drawing/2014/main" id="{216FAFA9-0B0F-7D59-FC58-3E936DAE3DE7}"/>
              </a:ext>
            </a:extLst>
          </p:cNvPr>
          <p:cNvSpPr txBox="1"/>
          <p:nvPr/>
        </p:nvSpPr>
        <p:spPr>
          <a:xfrm>
            <a:off x="2964162" y="499115"/>
            <a:ext cx="2837268" cy="706343"/>
          </a:xfrm>
          <a:prstGeom prst="rect">
            <a:avLst/>
          </a:prstGeom>
          <a:solidFill>
            <a:srgbClr val="DBEDDB"/>
          </a:solidFill>
          <a:ln w="28575">
            <a:solidFill>
              <a:srgbClr val="387038"/>
            </a:solidFill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sz="3600">
                <a:effectLst/>
                <a:latin typeface="Century Gothic"/>
                <a:ea typeface="Calibri"/>
                <a:cs typeface="Times New Roman"/>
              </a:rPr>
              <a:t> </a:t>
            </a:r>
            <a:endParaRPr lang="nl-NL" sz="1100">
              <a:effectLst/>
              <a:ea typeface="Calibri"/>
              <a:cs typeface="Times New Roman"/>
            </a:endParaRPr>
          </a:p>
        </p:txBody>
      </p:sp>
      <p:sp>
        <p:nvSpPr>
          <p:cNvPr id="18" name="Text Box 14">
            <a:extLst>
              <a:ext uri="{FF2B5EF4-FFF2-40B4-BE49-F238E27FC236}">
                <a16:creationId xmlns:a16="http://schemas.microsoft.com/office/drawing/2014/main" id="{683516FC-D7D9-1E59-16E3-347614AAF18C}"/>
              </a:ext>
            </a:extLst>
          </p:cNvPr>
          <p:cNvSpPr txBox="1"/>
          <p:nvPr/>
        </p:nvSpPr>
        <p:spPr>
          <a:xfrm>
            <a:off x="4775533" y="4355537"/>
            <a:ext cx="4116947" cy="603213"/>
          </a:xfrm>
          <a:prstGeom prst="rect">
            <a:avLst/>
          </a:prstGeom>
          <a:solidFill>
            <a:srgbClr val="DBEDDB"/>
          </a:solidFill>
          <a:ln w="28575">
            <a:solidFill>
              <a:srgbClr val="387038"/>
            </a:solidFill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sz="3600">
                <a:effectLst/>
                <a:latin typeface="Century Gothic"/>
                <a:ea typeface="Calibri"/>
                <a:cs typeface="Times New Roman"/>
              </a:rPr>
              <a:t> </a:t>
            </a:r>
            <a:endParaRPr lang="nl-NL" sz="1100">
              <a:effectLst/>
              <a:ea typeface="Calibri"/>
              <a:cs typeface="Times New Roman"/>
            </a:endParaRPr>
          </a:p>
        </p:txBody>
      </p:sp>
      <p:sp>
        <p:nvSpPr>
          <p:cNvPr id="14" name="Text Box 14">
            <a:extLst>
              <a:ext uri="{FF2B5EF4-FFF2-40B4-BE49-F238E27FC236}">
                <a16:creationId xmlns:a16="http://schemas.microsoft.com/office/drawing/2014/main" id="{3116CC4B-BEAA-D4D1-22B2-E4B5F75172D6}"/>
              </a:ext>
            </a:extLst>
          </p:cNvPr>
          <p:cNvSpPr txBox="1"/>
          <p:nvPr/>
        </p:nvSpPr>
        <p:spPr>
          <a:xfrm>
            <a:off x="427587" y="4142677"/>
            <a:ext cx="2869266" cy="684076"/>
          </a:xfrm>
          <a:prstGeom prst="rect">
            <a:avLst/>
          </a:prstGeom>
          <a:solidFill>
            <a:srgbClr val="DBEDDB"/>
          </a:solidFill>
          <a:ln w="28575">
            <a:solidFill>
              <a:srgbClr val="387038"/>
            </a:solidFill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sz="3600">
                <a:effectLst/>
                <a:latin typeface="Century Gothic"/>
                <a:ea typeface="Calibri"/>
                <a:cs typeface="Times New Roman"/>
              </a:rPr>
              <a:t> </a:t>
            </a:r>
            <a:endParaRPr lang="nl-NL" sz="1100">
              <a:effectLst/>
              <a:ea typeface="Calibri"/>
              <a:cs typeface="Times New Roman"/>
            </a:endParaRPr>
          </a:p>
        </p:txBody>
      </p:sp>
      <p:grpSp>
        <p:nvGrpSpPr>
          <p:cNvPr id="20" name="Groep 19">
            <a:extLst>
              <a:ext uri="{FF2B5EF4-FFF2-40B4-BE49-F238E27FC236}">
                <a16:creationId xmlns:a16="http://schemas.microsoft.com/office/drawing/2014/main" id="{FCC6A30A-C800-CF63-68B0-1C400FAA81BE}"/>
              </a:ext>
            </a:extLst>
          </p:cNvPr>
          <p:cNvGrpSpPr/>
          <p:nvPr/>
        </p:nvGrpSpPr>
        <p:grpSpPr>
          <a:xfrm>
            <a:off x="242474" y="75959"/>
            <a:ext cx="8939322" cy="6469365"/>
            <a:chOff x="242474" y="75959"/>
            <a:chExt cx="8939322" cy="6469365"/>
          </a:xfrm>
        </p:grpSpPr>
        <p:sp>
          <p:nvSpPr>
            <p:cNvPr id="2" name="Rechthoek 1">
              <a:extLst>
                <a:ext uri="{FF2B5EF4-FFF2-40B4-BE49-F238E27FC236}">
                  <a16:creationId xmlns:a16="http://schemas.microsoft.com/office/drawing/2014/main" id="{DC201947-1297-1FB6-8D87-8D399E22C3D6}"/>
                </a:ext>
              </a:extLst>
            </p:cNvPr>
            <p:cNvSpPr/>
            <p:nvPr/>
          </p:nvSpPr>
          <p:spPr>
            <a:xfrm>
              <a:off x="251520" y="260648"/>
              <a:ext cx="8712968" cy="6120680"/>
            </a:xfrm>
            <a:prstGeom prst="rect">
              <a:avLst/>
            </a:prstGeom>
            <a:noFill/>
            <a:ln w="38100">
              <a:solidFill>
                <a:srgbClr val="C0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3" name="Rechthoek 2">
              <a:extLst>
                <a:ext uri="{FF2B5EF4-FFF2-40B4-BE49-F238E27FC236}">
                  <a16:creationId xmlns:a16="http://schemas.microsoft.com/office/drawing/2014/main" id="{CAC4B098-11D0-D139-E648-1AB88FCA62A2}"/>
                </a:ext>
              </a:extLst>
            </p:cNvPr>
            <p:cNvSpPr/>
            <p:nvPr/>
          </p:nvSpPr>
          <p:spPr>
            <a:xfrm rot="19503565">
              <a:off x="8607157" y="6169977"/>
              <a:ext cx="574639" cy="176055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rgbClr val="387038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6" name="Rechthoek 5">
              <a:extLst>
                <a:ext uri="{FF2B5EF4-FFF2-40B4-BE49-F238E27FC236}">
                  <a16:creationId xmlns:a16="http://schemas.microsoft.com/office/drawing/2014/main" id="{4FA29844-1CDD-4F74-5A34-95E0FEE17138}"/>
                </a:ext>
              </a:extLst>
            </p:cNvPr>
            <p:cNvSpPr/>
            <p:nvPr/>
          </p:nvSpPr>
          <p:spPr>
            <a:xfrm rot="2811539">
              <a:off x="43182" y="6169977"/>
              <a:ext cx="574639" cy="176055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rgbClr val="387038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8" name="Rechthoek 7">
              <a:extLst>
                <a:ext uri="{FF2B5EF4-FFF2-40B4-BE49-F238E27FC236}">
                  <a16:creationId xmlns:a16="http://schemas.microsoft.com/office/drawing/2014/main" id="{D18415DF-3915-D5DA-24F8-40D179F9982B}"/>
                </a:ext>
              </a:extLst>
            </p:cNvPr>
            <p:cNvSpPr/>
            <p:nvPr/>
          </p:nvSpPr>
          <p:spPr>
            <a:xfrm rot="8002306">
              <a:off x="73955" y="275787"/>
              <a:ext cx="574639" cy="176055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rgbClr val="387038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7" name="Rechthoek 6">
              <a:extLst>
                <a:ext uri="{FF2B5EF4-FFF2-40B4-BE49-F238E27FC236}">
                  <a16:creationId xmlns:a16="http://schemas.microsoft.com/office/drawing/2014/main" id="{871E3E9A-DA46-EC8B-6885-AEFD292E4F32}"/>
                </a:ext>
              </a:extLst>
            </p:cNvPr>
            <p:cNvSpPr/>
            <p:nvPr/>
          </p:nvSpPr>
          <p:spPr>
            <a:xfrm rot="2811539">
              <a:off x="8581910" y="275251"/>
              <a:ext cx="574639" cy="176055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rgbClr val="387038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  <p:cxnSp>
        <p:nvCxnSpPr>
          <p:cNvPr id="21" name="Rechte verbindingslijn 20">
            <a:extLst>
              <a:ext uri="{FF2B5EF4-FFF2-40B4-BE49-F238E27FC236}">
                <a16:creationId xmlns:a16="http://schemas.microsoft.com/office/drawing/2014/main" id="{D5036D6E-C588-D74D-AA95-3BE8C0B0A370}"/>
              </a:ext>
            </a:extLst>
          </p:cNvPr>
          <p:cNvCxnSpPr>
            <a:cxnSpLocks/>
            <a:endCxn id="19" idx="2"/>
          </p:cNvCxnSpPr>
          <p:nvPr/>
        </p:nvCxnSpPr>
        <p:spPr>
          <a:xfrm flipV="1">
            <a:off x="3771385" y="1205458"/>
            <a:ext cx="611411" cy="1286066"/>
          </a:xfrm>
          <a:prstGeom prst="line">
            <a:avLst/>
          </a:prstGeom>
          <a:ln w="38100">
            <a:solidFill>
              <a:srgbClr val="38703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 Box 14">
            <a:extLst>
              <a:ext uri="{FF2B5EF4-FFF2-40B4-BE49-F238E27FC236}">
                <a16:creationId xmlns:a16="http://schemas.microsoft.com/office/drawing/2014/main" id="{A9684582-F7F5-B338-7537-98D05A783871}"/>
              </a:ext>
            </a:extLst>
          </p:cNvPr>
          <p:cNvSpPr txBox="1"/>
          <p:nvPr/>
        </p:nvSpPr>
        <p:spPr>
          <a:xfrm>
            <a:off x="2838477" y="1888338"/>
            <a:ext cx="3677740" cy="980966"/>
          </a:xfrm>
          <a:prstGeom prst="rect">
            <a:avLst/>
          </a:prstGeom>
          <a:solidFill>
            <a:srgbClr val="DBEDDB"/>
          </a:solidFill>
          <a:ln w="28575">
            <a:solidFill>
              <a:srgbClr val="387038"/>
            </a:solidFill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sz="4800">
                <a:effectLst/>
                <a:latin typeface="Century Gothic"/>
                <a:ea typeface="Calibri"/>
                <a:cs typeface="Times New Roman"/>
              </a:rPr>
              <a:t> </a:t>
            </a:r>
            <a:endParaRPr lang="nl-NL" sz="1100">
              <a:effectLst/>
              <a:ea typeface="Calibri"/>
              <a:cs typeface="Times New Roman"/>
            </a:endParaRPr>
          </a:p>
        </p:txBody>
      </p:sp>
      <p:sp>
        <p:nvSpPr>
          <p:cNvPr id="9" name="Tekstvak 2">
            <a:extLst>
              <a:ext uri="{FF2B5EF4-FFF2-40B4-BE49-F238E27FC236}">
                <a16:creationId xmlns:a16="http://schemas.microsoft.com/office/drawing/2014/main" id="{0C7C398F-EB51-5741-37EE-0A11898F092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73249" y="1960920"/>
            <a:ext cx="3269509" cy="5760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nl-NL" sz="5400" b="1" dirty="0">
                <a:latin typeface="Century Gothic" panose="020B0502020202020204" pitchFamily="34" charset="0"/>
                <a:ea typeface="Calibri"/>
                <a:cs typeface="Times New Roman"/>
              </a:rPr>
              <a:t>de lezing</a:t>
            </a:r>
            <a:endParaRPr lang="nl-NL" sz="6000" b="1" dirty="0">
              <a:effectLst/>
              <a:latin typeface="Century Gothic" panose="020B0502020202020204" pitchFamily="34" charset="0"/>
              <a:ea typeface="Calibri"/>
              <a:cs typeface="Times New Roman"/>
            </a:endParaRPr>
          </a:p>
        </p:txBody>
      </p:sp>
      <p:sp>
        <p:nvSpPr>
          <p:cNvPr id="10" name="Text Box 14">
            <a:extLst>
              <a:ext uri="{FF2B5EF4-FFF2-40B4-BE49-F238E27FC236}">
                <a16:creationId xmlns:a16="http://schemas.microsoft.com/office/drawing/2014/main" id="{296C82C1-1122-8308-AE53-9B1085E47E47}"/>
              </a:ext>
            </a:extLst>
          </p:cNvPr>
          <p:cNvSpPr txBox="1"/>
          <p:nvPr/>
        </p:nvSpPr>
        <p:spPr>
          <a:xfrm>
            <a:off x="2838477" y="2883082"/>
            <a:ext cx="5610167" cy="705452"/>
          </a:xfrm>
          <a:prstGeom prst="rect">
            <a:avLst/>
          </a:prstGeom>
          <a:solidFill>
            <a:srgbClr val="F7FBF7"/>
          </a:solidFill>
          <a:ln w="28575">
            <a:solidFill>
              <a:srgbClr val="387038"/>
            </a:solidFill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800" dirty="0">
                <a:effectLst/>
                <a:latin typeface="Century Gothic"/>
                <a:ea typeface="Calibri"/>
                <a:cs typeface="Times New Roman"/>
              </a:rPr>
              <a:t> </a:t>
            </a:r>
            <a:endParaRPr lang="nl-NL" sz="1100" dirty="0">
              <a:effectLst/>
              <a:ea typeface="Calibri"/>
              <a:cs typeface="Times New Roman"/>
            </a:endParaRPr>
          </a:p>
        </p:txBody>
      </p:sp>
      <p:sp>
        <p:nvSpPr>
          <p:cNvPr id="17" name="Tekstvak 2">
            <a:extLst>
              <a:ext uri="{FF2B5EF4-FFF2-40B4-BE49-F238E27FC236}">
                <a16:creationId xmlns:a16="http://schemas.microsoft.com/office/drawing/2014/main" id="{6BD461F9-6E9E-48C0-7EE2-7478E97C8CE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99475" y="571558"/>
            <a:ext cx="3024208" cy="5462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nl-NL" sz="3600" dirty="0">
                <a:latin typeface="Century Gothic" panose="020B0502020202020204" pitchFamily="34" charset="0"/>
                <a:ea typeface="Calibri"/>
                <a:cs typeface="Times New Roman"/>
              </a:rPr>
              <a:t>de spreker</a:t>
            </a:r>
          </a:p>
        </p:txBody>
      </p:sp>
      <p:sp>
        <p:nvSpPr>
          <p:cNvPr id="22" name="Tekstvak 2">
            <a:extLst>
              <a:ext uri="{FF2B5EF4-FFF2-40B4-BE49-F238E27FC236}">
                <a16:creationId xmlns:a16="http://schemas.microsoft.com/office/drawing/2014/main" id="{63DCCBC2-36A9-DF1C-572A-0A753FD3CC7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4101" y="4147474"/>
            <a:ext cx="3136238" cy="5462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nl-NL" sz="3600" dirty="0">
                <a:latin typeface="Century Gothic" panose="020B0502020202020204" pitchFamily="34" charset="0"/>
                <a:ea typeface="Calibri"/>
                <a:cs typeface="Times New Roman"/>
              </a:rPr>
              <a:t>het publiek</a:t>
            </a:r>
          </a:p>
        </p:txBody>
      </p:sp>
      <p:sp>
        <p:nvSpPr>
          <p:cNvPr id="25" name="Tekstvak 2">
            <a:extLst>
              <a:ext uri="{FF2B5EF4-FFF2-40B4-BE49-F238E27FC236}">
                <a16:creationId xmlns:a16="http://schemas.microsoft.com/office/drawing/2014/main" id="{3B04A5FA-A559-315C-EED0-C0F4D9A072B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10093" y="4328543"/>
            <a:ext cx="4490595" cy="5462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nl-NL" sz="3600" dirty="0">
                <a:latin typeface="Century Gothic" panose="020B0502020202020204" pitchFamily="34" charset="0"/>
                <a:ea typeface="Calibri"/>
                <a:cs typeface="Times New Roman"/>
              </a:rPr>
              <a:t>informatie delen</a:t>
            </a:r>
          </a:p>
        </p:txBody>
      </p:sp>
      <p:sp>
        <p:nvSpPr>
          <p:cNvPr id="26" name="Tekstvak 2">
            <a:extLst>
              <a:ext uri="{FF2B5EF4-FFF2-40B4-BE49-F238E27FC236}">
                <a16:creationId xmlns:a16="http://schemas.microsoft.com/office/drawing/2014/main" id="{EF0489DC-0C89-8BBD-8F7F-77A08B38A12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99475" y="2938849"/>
            <a:ext cx="6131656" cy="4782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>
              <a:lnSpc>
                <a:spcPct val="70000"/>
              </a:lnSpc>
              <a:spcAft>
                <a:spcPts val="800"/>
              </a:spcAft>
            </a:pPr>
            <a:r>
              <a:rPr lang="nl-NL" sz="2800" dirty="0">
                <a:effectLst/>
                <a:latin typeface="Century Gothic" panose="020B0502020202020204" pitchFamily="34" charset="0"/>
                <a:ea typeface="Calibri"/>
                <a:cs typeface="Times New Roman"/>
              </a:rPr>
              <a:t>= de soort spreekbeurt van een volwassene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nl-NL" sz="1100" dirty="0">
              <a:effectLst/>
              <a:latin typeface="Century Gothic" panose="020B0502020202020204" pitchFamily="34" charset="0"/>
              <a:ea typeface="Calibri"/>
              <a:cs typeface="Times New Roman"/>
            </a:endParaRPr>
          </a:p>
        </p:txBody>
      </p:sp>
      <p:pic>
        <p:nvPicPr>
          <p:cNvPr id="13" name="Afbeelding 12" descr="Afbeelding met kleding, Menselijk gezicht, meisje, persoon&#10;&#10;Automatisch gegenereerde beschrijving">
            <a:extLst>
              <a:ext uri="{FF2B5EF4-FFF2-40B4-BE49-F238E27FC236}">
                <a16:creationId xmlns:a16="http://schemas.microsoft.com/office/drawing/2014/main" id="{C1B47A83-F0FF-7A4E-2B7E-A36728B7C7B1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101582" y="365371"/>
            <a:ext cx="1680862" cy="2870437"/>
          </a:xfrm>
          <a:prstGeom prst="rect">
            <a:avLst/>
          </a:prstGeom>
        </p:spPr>
      </p:pic>
      <p:pic>
        <p:nvPicPr>
          <p:cNvPr id="12" name="Afbeelding 11" descr="Afbeelding met stoel, meubels, kleding, persoon&#10;&#10;Door AI gegenereerde inhoud is mogelijk onjuist.">
            <a:extLst>
              <a:ext uri="{FF2B5EF4-FFF2-40B4-BE49-F238E27FC236}">
                <a16:creationId xmlns:a16="http://schemas.microsoft.com/office/drawing/2014/main" id="{8EC5E1F8-FCF0-0A9A-233B-3F97593AE70B}"/>
              </a:ext>
            </a:extLst>
          </p:cNvPr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73944" y="4931055"/>
            <a:ext cx="3161951" cy="1330579"/>
          </a:xfrm>
          <a:prstGeom prst="rect">
            <a:avLst/>
          </a:prstGeom>
        </p:spPr>
      </p:pic>
      <p:pic>
        <p:nvPicPr>
          <p:cNvPr id="23" name="Afbeelding 22" descr="Afbeelding met schets, Lijnillustraties, tekening, wit&#10;&#10;Door AI gegenereerde inhoud is mogelijk onjuist.">
            <a:extLst>
              <a:ext uri="{FF2B5EF4-FFF2-40B4-BE49-F238E27FC236}">
                <a16:creationId xmlns:a16="http://schemas.microsoft.com/office/drawing/2014/main" id="{480DA46D-DA02-3C79-2B07-89189821F803}"/>
              </a:ext>
            </a:extLst>
          </p:cNvPr>
          <p:cNvPicPr>
            <a:picLocks noChangeAspect="1"/>
          </p:cNvPicPr>
          <p:nvPr/>
        </p:nvPicPr>
        <p:blipFill>
          <a:blip r:embed="rId6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5866649" y="4969784"/>
            <a:ext cx="1501024" cy="12267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42475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187624" y="5013176"/>
            <a:ext cx="7016824" cy="1296144"/>
          </a:xfrm>
        </p:spPr>
        <p:txBody>
          <a:bodyPr>
            <a:normAutofit/>
          </a:bodyPr>
          <a:lstStyle/>
          <a:p>
            <a:r>
              <a:rPr lang="nl-NL" dirty="0">
                <a:solidFill>
                  <a:srgbClr val="C00000"/>
                </a:solidFill>
                <a:latin typeface="Century Gothic" panose="020B0502020202020204" pitchFamily="34" charset="0"/>
              </a:rPr>
              <a:t>Week 49 – </a:t>
            </a:r>
            <a:r>
              <a:rPr lang="nl-NL">
                <a:solidFill>
                  <a:srgbClr val="C00000"/>
                </a:solidFill>
                <a:latin typeface="Century Gothic" panose="020B0502020202020204" pitchFamily="34" charset="0"/>
              </a:rPr>
              <a:t>2 december 2025</a:t>
            </a:r>
            <a:endParaRPr lang="nl-NL" dirty="0">
              <a:solidFill>
                <a:srgbClr val="C00000"/>
              </a:solidFill>
              <a:latin typeface="Century Gothic" panose="020B0502020202020204" pitchFamily="34" charset="0"/>
            </a:endParaRPr>
          </a:p>
          <a:p>
            <a:r>
              <a:rPr lang="nl-NL" dirty="0">
                <a:solidFill>
                  <a:srgbClr val="C00000"/>
                </a:solidFill>
                <a:latin typeface="Century Gothic" panose="020B0502020202020204" pitchFamily="34" charset="0"/>
              </a:rPr>
              <a:t>Niveau AA</a:t>
            </a:r>
          </a:p>
        </p:txBody>
      </p:sp>
      <p:sp>
        <p:nvSpPr>
          <p:cNvPr id="4" name="Ondertitel 2"/>
          <p:cNvSpPr txBox="1">
            <a:spLocks/>
          </p:cNvSpPr>
          <p:nvPr/>
        </p:nvSpPr>
        <p:spPr>
          <a:xfrm>
            <a:off x="0" y="0"/>
            <a:ext cx="2555776" cy="11967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nl-NL" sz="1100" i="1" dirty="0">
                <a:solidFill>
                  <a:srgbClr val="00B050"/>
                </a:solidFill>
                <a:latin typeface="Century Gothic" panose="020B0502020202020204" pitchFamily="34" charset="0"/>
              </a:rPr>
              <a:t>Gerarda Das</a:t>
            </a:r>
          </a:p>
          <a:p>
            <a:pPr algn="l"/>
            <a:r>
              <a:rPr lang="nl-NL" sz="1100" i="1" dirty="0">
                <a:solidFill>
                  <a:srgbClr val="00B050"/>
                </a:solidFill>
                <a:latin typeface="Century Gothic" panose="020B0502020202020204" pitchFamily="34" charset="0"/>
              </a:rPr>
              <a:t>Antoinette Duijf</a:t>
            </a:r>
          </a:p>
          <a:p>
            <a:pPr algn="l"/>
            <a:r>
              <a:rPr lang="en-US" sz="1100" i="1" dirty="0">
                <a:solidFill>
                  <a:srgbClr val="00B050"/>
                </a:solidFill>
                <a:latin typeface="Century Gothic" panose="020B0502020202020204" pitchFamily="34" charset="0"/>
              </a:rPr>
              <a:t>Mandy Routledge</a:t>
            </a:r>
            <a:endParaRPr lang="nl-NL" sz="1100" i="1" dirty="0">
              <a:solidFill>
                <a:srgbClr val="00B050"/>
              </a:solidFill>
              <a:latin typeface="Century Gothic" panose="020B0502020202020204" pitchFamily="34" charset="0"/>
            </a:endParaRPr>
          </a:p>
          <a:p>
            <a:pPr algn="l"/>
            <a:r>
              <a:rPr lang="en-US" sz="1100" i="1" dirty="0">
                <a:solidFill>
                  <a:srgbClr val="00B050"/>
                </a:solidFill>
                <a:latin typeface="Century Gothic" panose="020B0502020202020204" pitchFamily="34" charset="0"/>
              </a:rPr>
              <a:t>Francis Vrielink</a:t>
            </a:r>
          </a:p>
        </p:txBody>
      </p:sp>
      <p:pic>
        <p:nvPicPr>
          <p:cNvPr id="1026" name="Picture 2" descr="http://www.ikenkentalis.nl/public/images/logo-225.png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758608" y="1"/>
            <a:ext cx="1385391" cy="6926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Afbeelding 4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15616" y="1079511"/>
            <a:ext cx="7164288" cy="36718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0065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kstvak 5"/>
          <p:cNvSpPr txBox="1"/>
          <p:nvPr/>
        </p:nvSpPr>
        <p:spPr>
          <a:xfrm>
            <a:off x="-36512" y="25814"/>
            <a:ext cx="918051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7200" b="1" u="sng" dirty="0">
                <a:latin typeface="Century Gothic" panose="020B0502020202020204" pitchFamily="34" charset="0"/>
              </a:rPr>
              <a:t>de lezing</a:t>
            </a:r>
          </a:p>
        </p:txBody>
      </p:sp>
      <p:pic>
        <p:nvPicPr>
          <p:cNvPr id="3" name="Afbeelding 2" descr="Afbeelding met kleding, Menselijk gezicht, meisje, persoon&#10;&#10;Automatisch gegenereerde beschrijving">
            <a:extLst>
              <a:ext uri="{FF2B5EF4-FFF2-40B4-BE49-F238E27FC236}">
                <a16:creationId xmlns:a16="http://schemas.microsoft.com/office/drawing/2014/main" id="{D16DBB8A-F06B-0397-1B0E-9EC908C7A5E4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691680" y="1226143"/>
            <a:ext cx="5227801" cy="52299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29071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kstvak 5"/>
          <p:cNvSpPr txBox="1"/>
          <p:nvPr/>
        </p:nvSpPr>
        <p:spPr>
          <a:xfrm>
            <a:off x="-36512" y="25814"/>
            <a:ext cx="918051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7200" b="1" u="sng" dirty="0">
                <a:latin typeface="Century Gothic" panose="020B0502020202020204" pitchFamily="34" charset="0"/>
              </a:rPr>
              <a:t>zich inzetten voor</a:t>
            </a:r>
          </a:p>
        </p:txBody>
      </p:sp>
      <p:pic>
        <p:nvPicPr>
          <p:cNvPr id="3" name="Afbeelding 2" descr="Afbeelding met clipart, tekenfilm, ontwerp&#10;&#10;Automatisch gegenereerde beschrijving">
            <a:extLst>
              <a:ext uri="{FF2B5EF4-FFF2-40B4-BE49-F238E27FC236}">
                <a16:creationId xmlns:a16="http://schemas.microsoft.com/office/drawing/2014/main" id="{438ABFA0-C142-AB6B-B418-6F5FFE0D48F6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15616" y="625978"/>
            <a:ext cx="6431024" cy="64310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78728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kstvak 5"/>
          <p:cNvSpPr txBox="1"/>
          <p:nvPr/>
        </p:nvSpPr>
        <p:spPr>
          <a:xfrm>
            <a:off x="-36512" y="25814"/>
            <a:ext cx="918051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7200" b="1" u="sng" dirty="0">
                <a:latin typeface="Century Gothic" panose="020B0502020202020204" pitchFamily="34" charset="0"/>
              </a:rPr>
              <a:t>de gelijkheid</a:t>
            </a:r>
          </a:p>
        </p:txBody>
      </p:sp>
      <p:pic>
        <p:nvPicPr>
          <p:cNvPr id="5" name="Afbeelding 4" descr="Afbeelding met schoeisel, kleding, tekening, tekenfilm&#10;&#10;Automatisch gegenereerde beschrijving">
            <a:extLst>
              <a:ext uri="{FF2B5EF4-FFF2-40B4-BE49-F238E27FC236}">
                <a16:creationId xmlns:a16="http://schemas.microsoft.com/office/drawing/2014/main" id="{A54ED348-D99A-AE0C-8D25-C36D1CC17CAE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83568" y="802141"/>
            <a:ext cx="7776864" cy="60393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20075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kstvak 5"/>
          <p:cNvSpPr txBox="1"/>
          <p:nvPr/>
        </p:nvSpPr>
        <p:spPr>
          <a:xfrm>
            <a:off x="107504" y="-219282"/>
            <a:ext cx="918051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7200" b="1" u="sng" dirty="0">
                <a:latin typeface="Century Gothic" panose="020B0502020202020204" pitchFamily="34" charset="0"/>
              </a:rPr>
              <a:t>eren</a:t>
            </a:r>
          </a:p>
        </p:txBody>
      </p:sp>
      <p:pic>
        <p:nvPicPr>
          <p:cNvPr id="3" name="Afbeelding 2" descr="Afbeelding met schets, tekening, clipart, illustratie&#10;&#10;Automatisch gegenereerde beschrijving">
            <a:extLst>
              <a:ext uri="{FF2B5EF4-FFF2-40B4-BE49-F238E27FC236}">
                <a16:creationId xmlns:a16="http://schemas.microsoft.com/office/drawing/2014/main" id="{5B727E25-9F39-520D-56DF-2829BC235725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flipH="1">
            <a:off x="491208" y="1106742"/>
            <a:ext cx="7033156" cy="5346594"/>
          </a:xfrm>
          <a:prstGeom prst="rect">
            <a:avLst/>
          </a:prstGeom>
        </p:spPr>
      </p:pic>
      <p:pic>
        <p:nvPicPr>
          <p:cNvPr id="5" name="Afbeelding 4" descr="Afbeelding met buitenshuis, gras, hemel, beeldhouwwerk&#10;&#10;Automatisch gegenereerde beschrijving">
            <a:extLst>
              <a:ext uri="{FF2B5EF4-FFF2-40B4-BE49-F238E27FC236}">
                <a16:creationId xmlns:a16="http://schemas.microsoft.com/office/drawing/2014/main" id="{22912B65-EC31-DEFE-7FCC-8987E5BC4ED7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480248" y="293517"/>
            <a:ext cx="2088232" cy="313548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7" name="Tekstvak 6">
            <a:extLst>
              <a:ext uri="{FF2B5EF4-FFF2-40B4-BE49-F238E27FC236}">
                <a16:creationId xmlns:a16="http://schemas.microsoft.com/office/drawing/2014/main" id="{8E1A129D-D544-BA8F-2062-0DC47B739578}"/>
              </a:ext>
            </a:extLst>
          </p:cNvPr>
          <p:cNvSpPr txBox="1"/>
          <p:nvPr/>
        </p:nvSpPr>
        <p:spPr>
          <a:xfrm>
            <a:off x="6695728" y="3009347"/>
            <a:ext cx="244827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200" b="1" dirty="0">
                <a:latin typeface="Century Gothic" panose="020B0502020202020204" pitchFamily="34" charset="0"/>
              </a:rPr>
              <a:t>Wilhelmina Drucker</a:t>
            </a:r>
          </a:p>
        </p:txBody>
      </p:sp>
    </p:spTree>
    <p:extLst>
      <p:ext uri="{BB962C8B-B14F-4D97-AF65-F5344CB8AC3E}">
        <p14:creationId xmlns:p14="http://schemas.microsoft.com/office/powerpoint/2010/main" val="1646433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kstvak 5"/>
          <p:cNvSpPr txBox="1"/>
          <p:nvPr/>
        </p:nvSpPr>
        <p:spPr>
          <a:xfrm>
            <a:off x="-36512" y="25814"/>
            <a:ext cx="918051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7200" b="1" u="sng" dirty="0">
                <a:latin typeface="Century Gothic" panose="020B0502020202020204" pitchFamily="34" charset="0"/>
              </a:rPr>
              <a:t>illegaal</a:t>
            </a:r>
          </a:p>
        </p:txBody>
      </p:sp>
      <p:pic>
        <p:nvPicPr>
          <p:cNvPr id="3" name="Afbeelding 2" descr="Afbeelding met schoeisel, kleding, jurk, tekening&#10;&#10;Automatisch gegenereerde beschrijving">
            <a:extLst>
              <a:ext uri="{FF2B5EF4-FFF2-40B4-BE49-F238E27FC236}">
                <a16:creationId xmlns:a16="http://schemas.microsoft.com/office/drawing/2014/main" id="{D4DCDD49-BB94-6654-3C39-E7871EAEC128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324544" y="771128"/>
            <a:ext cx="8686800" cy="6096000"/>
          </a:xfrm>
          <a:prstGeom prst="rect">
            <a:avLst/>
          </a:prstGeom>
        </p:spPr>
      </p:pic>
      <p:pic>
        <p:nvPicPr>
          <p:cNvPr id="5" name="Afbeelding 4" descr="Afbeelding met symbool, cirkel, Verkeersbord, Graphics&#10;&#10;Automatisch gegenereerde beschrijving">
            <a:extLst>
              <a:ext uri="{FF2B5EF4-FFF2-40B4-BE49-F238E27FC236}">
                <a16:creationId xmlns:a16="http://schemas.microsoft.com/office/drawing/2014/main" id="{D33D6029-42E8-FDE4-C4CA-207AA8577441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804248" y="404664"/>
            <a:ext cx="2232248" cy="22322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49117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kstvak 5"/>
          <p:cNvSpPr txBox="1"/>
          <p:nvPr/>
        </p:nvSpPr>
        <p:spPr>
          <a:xfrm>
            <a:off x="-36512" y="25814"/>
            <a:ext cx="918051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7200" b="1" u="sng" dirty="0">
                <a:latin typeface="Century Gothic" panose="020B0502020202020204" pitchFamily="34" charset="0"/>
              </a:rPr>
              <a:t>het verzet</a:t>
            </a:r>
          </a:p>
        </p:txBody>
      </p:sp>
      <p:pic>
        <p:nvPicPr>
          <p:cNvPr id="3" name="Afbeelding 2" descr="Afbeelding met kleding, tekenfilm, clipart, illustratie&#10;&#10;Automatisch gegenereerde beschrijving">
            <a:extLst>
              <a:ext uri="{FF2B5EF4-FFF2-40B4-BE49-F238E27FC236}">
                <a16:creationId xmlns:a16="http://schemas.microsoft.com/office/drawing/2014/main" id="{42E059D9-B525-0041-C7D8-B6234E058ACE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 flipH="1">
            <a:off x="4067944" y="404664"/>
            <a:ext cx="4392488" cy="6315023"/>
          </a:xfrm>
          <a:prstGeom prst="rect">
            <a:avLst/>
          </a:prstGeom>
        </p:spPr>
      </p:pic>
      <p:sp>
        <p:nvSpPr>
          <p:cNvPr id="4" name="Tekstvak 3">
            <a:extLst>
              <a:ext uri="{FF2B5EF4-FFF2-40B4-BE49-F238E27FC236}">
                <a16:creationId xmlns:a16="http://schemas.microsoft.com/office/drawing/2014/main" id="{8C9524BF-42FE-0F75-B63B-AC6E367BF6F7}"/>
              </a:ext>
            </a:extLst>
          </p:cNvPr>
          <p:cNvSpPr txBox="1"/>
          <p:nvPr/>
        </p:nvSpPr>
        <p:spPr>
          <a:xfrm>
            <a:off x="6660232" y="836712"/>
            <a:ext cx="12961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36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NEE !</a:t>
            </a:r>
          </a:p>
        </p:txBody>
      </p:sp>
    </p:spTree>
    <p:extLst>
      <p:ext uri="{BB962C8B-B14F-4D97-AF65-F5344CB8AC3E}">
        <p14:creationId xmlns:p14="http://schemas.microsoft.com/office/powerpoint/2010/main" val="421046700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kstvak 5"/>
          <p:cNvSpPr txBox="1"/>
          <p:nvPr/>
        </p:nvSpPr>
        <p:spPr>
          <a:xfrm>
            <a:off x="-36512" y="25814"/>
            <a:ext cx="918051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7200" b="1" u="sng" dirty="0">
                <a:latin typeface="Century Gothic" panose="020B0502020202020204" pitchFamily="34" charset="0"/>
              </a:rPr>
              <a:t>oppakken</a:t>
            </a:r>
          </a:p>
        </p:txBody>
      </p:sp>
      <p:pic>
        <p:nvPicPr>
          <p:cNvPr id="5" name="Afbeelding 4" descr="Afbeelding met kleding, illustratie, jongen, clipart&#10;&#10;Automatisch gegenereerde beschrijving">
            <a:extLst>
              <a:ext uri="{FF2B5EF4-FFF2-40B4-BE49-F238E27FC236}">
                <a16:creationId xmlns:a16="http://schemas.microsoft.com/office/drawing/2014/main" id="{55E48AD2-63F5-C5E8-A230-3BB54329D28D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39552" y="1226143"/>
            <a:ext cx="7535716" cy="5328465"/>
          </a:xfrm>
          <a:prstGeom prst="rect">
            <a:avLst/>
          </a:prstGeom>
        </p:spPr>
      </p:pic>
      <p:sp>
        <p:nvSpPr>
          <p:cNvPr id="4" name="Tekstvak 3">
            <a:extLst>
              <a:ext uri="{FF2B5EF4-FFF2-40B4-BE49-F238E27FC236}">
                <a16:creationId xmlns:a16="http://schemas.microsoft.com/office/drawing/2014/main" id="{9D655668-750E-7020-B7BC-0CBB89B10D1C}"/>
              </a:ext>
            </a:extLst>
          </p:cNvPr>
          <p:cNvSpPr txBox="1"/>
          <p:nvPr/>
        </p:nvSpPr>
        <p:spPr>
          <a:xfrm>
            <a:off x="251520" y="6488668"/>
            <a:ext cx="482252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nl-NL" dirty="0">
                <a:hlinkClick r:id="rId4"/>
              </a:rPr>
              <a:t>De Dolle Mina’s | </a:t>
            </a:r>
            <a:r>
              <a:rPr lang="nl-NL" dirty="0" err="1">
                <a:hlinkClick r:id="rId4"/>
              </a:rPr>
              <a:t>Schooltv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709048002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617b94d0-cd04-4463-9468-be560bba1878">
      <Terms xmlns="http://schemas.microsoft.com/office/infopath/2007/PartnerControls"/>
    </lcf76f155ced4ddcb4097134ff3c332f>
    <TaxCatchAll xmlns="7036323c-d5f4-4fa6-8449-8bc9da5d64c2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AEC30923A1EFC4093ADD4AFECAFB39D" ma:contentTypeVersion="12" ma:contentTypeDescription="Een nieuw document maken." ma:contentTypeScope="" ma:versionID="3aecbb221f8521db38cbef02184d45d5">
  <xsd:schema xmlns:xsd="http://www.w3.org/2001/XMLSchema" xmlns:xs="http://www.w3.org/2001/XMLSchema" xmlns:p="http://schemas.microsoft.com/office/2006/metadata/properties" xmlns:ns2="617b94d0-cd04-4463-9468-be560bba1878" xmlns:ns3="7036323c-d5f4-4fa6-8449-8bc9da5d64c2" targetNamespace="http://schemas.microsoft.com/office/2006/metadata/properties" ma:root="true" ma:fieldsID="eb94ec3fc3bb7e757cedd1c0b54607ed" ns2:_="" ns3:_="">
    <xsd:import namespace="617b94d0-cd04-4463-9468-be560bba1878"/>
    <xsd:import namespace="7036323c-d5f4-4fa6-8449-8bc9da5d64c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17b94d0-cd04-4463-9468-be560bba187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7" nillable="true" ma:taxonomy="true" ma:internalName="lcf76f155ced4ddcb4097134ff3c332f" ma:taxonomyFieldName="MediaServiceImageTags" ma:displayName="Afbeeldingtags" ma:readOnly="false" ma:fieldId="{5cf76f15-5ced-4ddc-b409-7134ff3c332f}" ma:taxonomyMulti="true" ma:sspId="bbe1c235-a16e-44fc-94a8-a8413caaba9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036323c-d5f4-4fa6-8449-8bc9da5d64c2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78d5bf71-4c24-4fdd-a804-55620edf2873}" ma:internalName="TaxCatchAll" ma:showField="CatchAllData" ma:web="7036323c-d5f4-4fa6-8449-8bc9da5d64c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F8CE2BE1-0635-47B5-B355-0D964A093D1B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AD92D59E-A0A8-4DB4-9CFE-83E44CC6CC9A}">
  <ds:schemaRefs>
    <ds:schemaRef ds:uri="7036323c-d5f4-4fa6-8449-8bc9da5d64c2"/>
    <ds:schemaRef ds:uri="http://schemas.openxmlformats.org/package/2006/metadata/core-properties"/>
    <ds:schemaRef ds:uri="http://purl.org/dc/elements/1.1/"/>
    <ds:schemaRef ds:uri="http://schemas.microsoft.com/office/infopath/2007/PartnerControls"/>
    <ds:schemaRef ds:uri="http://schemas.microsoft.com/office/2006/metadata/properties"/>
    <ds:schemaRef ds:uri="http://purl.org/dc/terms/"/>
    <ds:schemaRef ds:uri="http://schemas.microsoft.com/office/2006/documentManagement/types"/>
    <ds:schemaRef ds:uri="617b94d0-cd04-4463-9468-be560bba1878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40B2D183-DFC9-49A3-8557-DF3AF717AAB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17b94d0-cd04-4463-9468-be560bba1878"/>
    <ds:schemaRef ds:uri="7036323c-d5f4-4fa6-8449-8bc9da5d64c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2438</TotalTime>
  <Words>814</Words>
  <Application>Microsoft Office PowerPoint</Application>
  <PresentationFormat>Diavoorstelling (4:3)</PresentationFormat>
  <Paragraphs>213</Paragraphs>
  <Slides>17</Slides>
  <Notes>10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5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17</vt:i4>
      </vt:variant>
    </vt:vector>
  </HeadingPairs>
  <TitlesOfParts>
    <vt:vector size="23" baseType="lpstr">
      <vt:lpstr>Arial</vt:lpstr>
      <vt:lpstr>Calibri</vt:lpstr>
      <vt:lpstr>Century Gothic</vt:lpstr>
      <vt:lpstr>Times New Roman</vt:lpstr>
      <vt:lpstr>Trebuchet MS</vt:lpstr>
      <vt:lpstr>Kantoorthema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Op de woordmuur: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Harmsel, Marjan ter</dc:creator>
  <cp:lastModifiedBy>Routledge, Mandy</cp:lastModifiedBy>
  <cp:revision>477</cp:revision>
  <dcterms:created xsi:type="dcterms:W3CDTF">2021-06-08T06:13:59Z</dcterms:created>
  <dcterms:modified xsi:type="dcterms:W3CDTF">2025-12-02T09:53:23Z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0x0101004AEC30923A1EFC4093ADD4AFECAFB39D</vt:lpwstr>
  </property>
  <property fmtid="{D5CDD505-2E9C-101B-9397-08002B2CF9AE}" pid="3" name="MediaServiceImageTags">
    <vt:lpwstr/>
  </property>
</Properties>
</file>