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1558" r:id="rId5"/>
    <p:sldId id="548" r:id="rId6"/>
    <p:sldId id="1545" r:id="rId7"/>
    <p:sldId id="1483" r:id="rId8"/>
    <p:sldId id="1479" r:id="rId9"/>
    <p:sldId id="1478" r:id="rId10"/>
    <p:sldId id="1480" r:id="rId11"/>
    <p:sldId id="1475" r:id="rId12"/>
    <p:sldId id="1477" r:id="rId13"/>
    <p:sldId id="1481" r:id="rId14"/>
    <p:sldId id="1460" r:id="rId15"/>
    <p:sldId id="1549" r:id="rId16"/>
    <p:sldId id="934" r:id="rId17"/>
    <p:sldId id="1560" r:id="rId18"/>
    <p:sldId id="1511" r:id="rId19"/>
    <p:sldId id="1548" r:id="rId20"/>
    <p:sldId id="1550" r:id="rId21"/>
    <p:sldId id="1552" r:id="rId22"/>
    <p:sldId id="1553" r:id="rId23"/>
    <p:sldId id="1556" r:id="rId24"/>
    <p:sldId id="1546" r:id="rId25"/>
    <p:sldId id="1551" r:id="rId26"/>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558"/>
            <p14:sldId id="548"/>
            <p14:sldId id="1545"/>
            <p14:sldId id="1483"/>
            <p14:sldId id="1479"/>
            <p14:sldId id="1478"/>
            <p14:sldId id="1480"/>
            <p14:sldId id="1475"/>
            <p14:sldId id="1477"/>
            <p14:sldId id="1481"/>
            <p14:sldId id="1460"/>
            <p14:sldId id="1549"/>
            <p14:sldId id="934"/>
            <p14:sldId id="1560"/>
            <p14:sldId id="1511"/>
            <p14:sldId id="1548"/>
            <p14:sldId id="1550"/>
            <p14:sldId id="1552"/>
            <p14:sldId id="1553"/>
            <p14:sldId id="1556"/>
            <p14:sldId id="1546"/>
            <p14:sldId id="155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B93799-59EA-4399-A5E3-F94CE4F13B3E}" v="34" dt="2025-12-01T15:52:39.760"/>
    <p1510:client id="{B76BE303-EBFB-4C38-A89D-A42B7BCCB1CF}" v="376" dt="2025-12-02T10:13:35.175"/>
    <p1510:client id="{E8DF1BC8-D50D-4817-A51D-E511310077D0}" v="911" dt="2025-12-02T10:20:59.895"/>
    <p1510:client id="{ECB46659-2B0A-45D7-99E3-F00B672AF18D}" v="222" dt="2025-12-02T10:21:05.40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rielink, Francis" userId="3d258d00-cfd8-41c5-9f04-1a5a39faef2f" providerId="ADAL" clId="{70179168-DA9F-48DC-8548-271FB2F46FA6}"/>
    <pc:docChg chg="modSld">
      <pc:chgData name="Vrielink, Francis" userId="3d258d00-cfd8-41c5-9f04-1a5a39faef2f" providerId="ADAL" clId="{70179168-DA9F-48DC-8548-271FB2F46FA6}" dt="2025-11-30T18:54:29.935" v="2" actId="14100"/>
      <pc:docMkLst>
        <pc:docMk/>
      </pc:docMkLst>
      <pc:sldChg chg="modSp mod">
        <pc:chgData name="Vrielink, Francis" userId="3d258d00-cfd8-41c5-9f04-1a5a39faef2f" providerId="ADAL" clId="{70179168-DA9F-48DC-8548-271FB2F46FA6}" dt="2025-11-30T18:54:29.935" v="2" actId="14100"/>
        <pc:sldMkLst>
          <pc:docMk/>
          <pc:sldMk cId="760978706" sldId="1546"/>
        </pc:sldMkLst>
        <pc:spChg chg="mod">
          <ac:chgData name="Vrielink, Francis" userId="3d258d00-cfd8-41c5-9f04-1a5a39faef2f" providerId="ADAL" clId="{70179168-DA9F-48DC-8548-271FB2F46FA6}" dt="2025-11-30T18:54:29.935" v="2" actId="14100"/>
          <ac:spMkLst>
            <pc:docMk/>
            <pc:sldMk cId="760978706" sldId="1546"/>
            <ac:spMk id="12" creationId="{A6DC69C1-76D6-C738-1FAA-48E8805F0981}"/>
          </ac:spMkLst>
        </pc:spChg>
      </pc:sldChg>
    </pc:docChg>
  </pc:docChgLst>
  <pc:docChgLst>
    <pc:chgData name="Das, Gerarda" userId="dec061bf-56a5-47a0-b9f3-f749fe418ae6" providerId="ADAL" clId="{E8DF1BC8-D50D-4817-A51D-E511310077D0}"/>
    <pc:docChg chg="undo custSel modSld">
      <pc:chgData name="Das, Gerarda" userId="dec061bf-56a5-47a0-b9f3-f749fe418ae6" providerId="ADAL" clId="{E8DF1BC8-D50D-4817-A51D-E511310077D0}" dt="2025-12-02T10:20:59.895" v="1974" actId="14100"/>
      <pc:docMkLst>
        <pc:docMk/>
      </pc:docMkLst>
      <pc:sldChg chg="modSp mod">
        <pc:chgData name="Das, Gerarda" userId="dec061bf-56a5-47a0-b9f3-f749fe418ae6" providerId="ADAL" clId="{E8DF1BC8-D50D-4817-A51D-E511310077D0}" dt="2025-12-01T15:56:27.699" v="1065" actId="1076"/>
        <pc:sldMkLst>
          <pc:docMk/>
          <pc:sldMk cId="2189114603" sldId="1437"/>
        </pc:sldMkLst>
        <pc:spChg chg="mod">
          <ac:chgData name="Das, Gerarda" userId="dec061bf-56a5-47a0-b9f3-f749fe418ae6" providerId="ADAL" clId="{E8DF1BC8-D50D-4817-A51D-E511310077D0}" dt="2025-12-01T11:02:13.018" v="1064" actId="20577"/>
          <ac:spMkLst>
            <pc:docMk/>
            <pc:sldMk cId="2189114603" sldId="1437"/>
            <ac:spMk id="3" creationId="{00000000-0000-0000-0000-000000000000}"/>
          </ac:spMkLst>
        </pc:spChg>
        <pc:spChg chg="mod">
          <ac:chgData name="Das, Gerarda" userId="dec061bf-56a5-47a0-b9f3-f749fe418ae6" providerId="ADAL" clId="{E8DF1BC8-D50D-4817-A51D-E511310077D0}" dt="2025-12-01T15:56:27.699" v="1065" actId="1076"/>
          <ac:spMkLst>
            <pc:docMk/>
            <pc:sldMk cId="2189114603" sldId="1437"/>
            <ac:spMk id="4" creationId="{00000000-0000-0000-0000-000000000000}"/>
          </ac:spMkLst>
        </pc:spChg>
      </pc:sldChg>
      <pc:sldChg chg="modSp mod">
        <pc:chgData name="Das, Gerarda" userId="dec061bf-56a5-47a0-b9f3-f749fe418ae6" providerId="ADAL" clId="{E8DF1BC8-D50D-4817-A51D-E511310077D0}" dt="2025-12-02T09:29:13.653" v="1376" actId="207"/>
        <pc:sldMkLst>
          <pc:docMk/>
          <pc:sldMk cId="3852907103" sldId="1460"/>
        </pc:sldMkLst>
        <pc:spChg chg="mod">
          <ac:chgData name="Das, Gerarda" userId="dec061bf-56a5-47a0-b9f3-f749fe418ae6" providerId="ADAL" clId="{E8DF1BC8-D50D-4817-A51D-E511310077D0}" dt="2025-12-02T09:29:13.653" v="1376" actId="207"/>
          <ac:spMkLst>
            <pc:docMk/>
            <pc:sldMk cId="3852907103" sldId="1460"/>
            <ac:spMk id="4" creationId="{0E1693EC-1BC2-0B37-C011-461854FA3E8B}"/>
          </ac:spMkLst>
        </pc:spChg>
      </pc:sldChg>
      <pc:sldChg chg="addSp modSp mod">
        <pc:chgData name="Das, Gerarda" userId="dec061bf-56a5-47a0-b9f3-f749fe418ae6" providerId="ADAL" clId="{E8DF1BC8-D50D-4817-A51D-E511310077D0}" dt="2025-12-02T09:27:48.903" v="1312" actId="14100"/>
        <pc:sldMkLst>
          <pc:docMk/>
          <pc:sldMk cId="2709048002" sldId="1477"/>
        </pc:sldMkLst>
        <pc:spChg chg="add mod">
          <ac:chgData name="Das, Gerarda" userId="dec061bf-56a5-47a0-b9f3-f749fe418ae6" providerId="ADAL" clId="{E8DF1BC8-D50D-4817-A51D-E511310077D0}" dt="2025-12-02T09:27:46.108" v="1311" actId="20577"/>
          <ac:spMkLst>
            <pc:docMk/>
            <pc:sldMk cId="2709048002" sldId="1477"/>
            <ac:spMk id="5" creationId="{AAAE6247-B2D9-9908-E06F-F21F8491F0F8}"/>
          </ac:spMkLst>
        </pc:spChg>
        <pc:picChg chg="add mod">
          <ac:chgData name="Das, Gerarda" userId="dec061bf-56a5-47a0-b9f3-f749fe418ae6" providerId="ADAL" clId="{E8DF1BC8-D50D-4817-A51D-E511310077D0}" dt="2025-12-02T09:27:48.903" v="1312" actId="14100"/>
          <ac:picMkLst>
            <pc:docMk/>
            <pc:sldMk cId="2709048002" sldId="1477"/>
            <ac:picMk id="4" creationId="{B2EE76CD-2B22-B945-B9C2-4A6EEEEB51F8}"/>
          </ac:picMkLst>
        </pc:picChg>
      </pc:sldChg>
      <pc:sldChg chg="modSp mod">
        <pc:chgData name="Das, Gerarda" userId="dec061bf-56a5-47a0-b9f3-f749fe418ae6" providerId="ADAL" clId="{E8DF1BC8-D50D-4817-A51D-E511310077D0}" dt="2025-12-02T09:24:56.209" v="1253" actId="1076"/>
        <pc:sldMkLst>
          <pc:docMk/>
          <pc:sldMk cId="1487044012" sldId="1480"/>
        </pc:sldMkLst>
        <pc:picChg chg="mod">
          <ac:chgData name="Das, Gerarda" userId="dec061bf-56a5-47a0-b9f3-f749fe418ae6" providerId="ADAL" clId="{E8DF1BC8-D50D-4817-A51D-E511310077D0}" dt="2025-12-02T09:24:51.760" v="1251" actId="1076"/>
          <ac:picMkLst>
            <pc:docMk/>
            <pc:sldMk cId="1487044012" sldId="1480"/>
            <ac:picMk id="3" creationId="{569FA67F-D2A6-1828-FF9B-A4513AF77378}"/>
          </ac:picMkLst>
        </pc:picChg>
        <pc:picChg chg="mod">
          <ac:chgData name="Das, Gerarda" userId="dec061bf-56a5-47a0-b9f3-f749fe418ae6" providerId="ADAL" clId="{E8DF1BC8-D50D-4817-A51D-E511310077D0}" dt="2025-12-02T09:24:56.209" v="1253" actId="1076"/>
          <ac:picMkLst>
            <pc:docMk/>
            <pc:sldMk cId="1487044012" sldId="1480"/>
            <ac:picMk id="5" creationId="{93963107-457E-490B-C207-251914900039}"/>
          </ac:picMkLst>
        </pc:picChg>
      </pc:sldChg>
      <pc:sldChg chg="modSp mod">
        <pc:chgData name="Das, Gerarda" userId="dec061bf-56a5-47a0-b9f3-f749fe418ae6" providerId="ADAL" clId="{E8DF1BC8-D50D-4817-A51D-E511310077D0}" dt="2025-12-02T09:28:54.252" v="1375" actId="1076"/>
        <pc:sldMkLst>
          <pc:docMk/>
          <pc:sldMk cId="3779434736" sldId="1481"/>
        </pc:sldMkLst>
        <pc:spChg chg="mod">
          <ac:chgData name="Das, Gerarda" userId="dec061bf-56a5-47a0-b9f3-f749fe418ae6" providerId="ADAL" clId="{E8DF1BC8-D50D-4817-A51D-E511310077D0}" dt="2025-12-02T09:28:45.827" v="1370" actId="1076"/>
          <ac:spMkLst>
            <pc:docMk/>
            <pc:sldMk cId="3779434736" sldId="1481"/>
            <ac:spMk id="4" creationId="{D4FFF07A-871B-2268-FBC9-AB39AA3D7469}"/>
          </ac:spMkLst>
        </pc:spChg>
        <pc:picChg chg="mod">
          <ac:chgData name="Das, Gerarda" userId="dec061bf-56a5-47a0-b9f3-f749fe418ae6" providerId="ADAL" clId="{E8DF1BC8-D50D-4817-A51D-E511310077D0}" dt="2025-12-02T09:28:54.252" v="1375" actId="1076"/>
          <ac:picMkLst>
            <pc:docMk/>
            <pc:sldMk cId="3779434736" sldId="1481"/>
            <ac:picMk id="2" creationId="{F505AE1B-15B2-4A7A-2CEF-EF48D10D7EE5}"/>
          </ac:picMkLst>
        </pc:picChg>
        <pc:picChg chg="mod">
          <ac:chgData name="Das, Gerarda" userId="dec061bf-56a5-47a0-b9f3-f749fe418ae6" providerId="ADAL" clId="{E8DF1BC8-D50D-4817-A51D-E511310077D0}" dt="2025-12-02T09:28:49.415" v="1372" actId="1076"/>
          <ac:picMkLst>
            <pc:docMk/>
            <pc:sldMk cId="3779434736" sldId="1481"/>
            <ac:picMk id="3" creationId="{AEFEA4E7-23DE-7E50-CA00-18B107AAB5CF}"/>
          </ac:picMkLst>
        </pc:picChg>
      </pc:sldChg>
      <pc:sldChg chg="addSp delSp modSp mod">
        <pc:chgData name="Das, Gerarda" userId="dec061bf-56a5-47a0-b9f3-f749fe418ae6" providerId="ADAL" clId="{E8DF1BC8-D50D-4817-A51D-E511310077D0}" dt="2025-12-02T09:56:07.508" v="1919" actId="14100"/>
        <pc:sldMkLst>
          <pc:docMk/>
          <pc:sldMk cId="760978706" sldId="1546"/>
        </pc:sldMkLst>
        <pc:spChg chg="mod">
          <ac:chgData name="Das, Gerarda" userId="dec061bf-56a5-47a0-b9f3-f749fe418ae6" providerId="ADAL" clId="{E8DF1BC8-D50D-4817-A51D-E511310077D0}" dt="2025-12-02T09:55:55.532" v="1915" actId="1036"/>
          <ac:spMkLst>
            <pc:docMk/>
            <pc:sldMk cId="760978706" sldId="1546"/>
            <ac:spMk id="10" creationId="{22DA040E-574F-C4F3-3D68-369FBFEB172A}"/>
          </ac:spMkLst>
        </pc:spChg>
        <pc:spChg chg="mod">
          <ac:chgData name="Das, Gerarda" userId="dec061bf-56a5-47a0-b9f3-f749fe418ae6" providerId="ADAL" clId="{E8DF1BC8-D50D-4817-A51D-E511310077D0}" dt="2025-12-02T09:55:55.532" v="1915" actId="1036"/>
          <ac:spMkLst>
            <pc:docMk/>
            <pc:sldMk cId="760978706" sldId="1546"/>
            <ac:spMk id="11" creationId="{FAB6DA5B-6000-D381-18BB-9C98E4A32BDC}"/>
          </ac:spMkLst>
        </pc:spChg>
        <pc:spChg chg="mod">
          <ac:chgData name="Das, Gerarda" userId="dec061bf-56a5-47a0-b9f3-f749fe418ae6" providerId="ADAL" clId="{E8DF1BC8-D50D-4817-A51D-E511310077D0}" dt="2025-12-02T09:38:01.895" v="1531" actId="1076"/>
          <ac:spMkLst>
            <pc:docMk/>
            <pc:sldMk cId="760978706" sldId="1546"/>
            <ac:spMk id="12" creationId="{A6DC69C1-76D6-C738-1FAA-48E8805F0981}"/>
          </ac:spMkLst>
        </pc:spChg>
        <pc:spChg chg="mod">
          <ac:chgData name="Das, Gerarda" userId="dec061bf-56a5-47a0-b9f3-f749fe418ae6" providerId="ADAL" clId="{E8DF1BC8-D50D-4817-A51D-E511310077D0}" dt="2025-12-02T09:47:57.093" v="1895" actId="1076"/>
          <ac:spMkLst>
            <pc:docMk/>
            <pc:sldMk cId="760978706" sldId="1546"/>
            <ac:spMk id="13" creationId="{F0823263-43F5-74DD-5483-BB30ED5DB04D}"/>
          </ac:spMkLst>
        </pc:spChg>
        <pc:spChg chg="mod">
          <ac:chgData name="Das, Gerarda" userId="dec061bf-56a5-47a0-b9f3-f749fe418ae6" providerId="ADAL" clId="{E8DF1BC8-D50D-4817-A51D-E511310077D0}" dt="2025-12-02T09:56:07.508" v="1919" actId="14100"/>
          <ac:spMkLst>
            <pc:docMk/>
            <pc:sldMk cId="760978706" sldId="1546"/>
            <ac:spMk id="16" creationId="{D6C6C63F-63D6-C77F-6138-B48E8233EF4C}"/>
          </ac:spMkLst>
        </pc:spChg>
        <pc:spChg chg="mod">
          <ac:chgData name="Das, Gerarda" userId="dec061bf-56a5-47a0-b9f3-f749fe418ae6" providerId="ADAL" clId="{E8DF1BC8-D50D-4817-A51D-E511310077D0}" dt="2025-12-02T09:56:04.657" v="1918" actId="20577"/>
          <ac:spMkLst>
            <pc:docMk/>
            <pc:sldMk cId="760978706" sldId="1546"/>
            <ac:spMk id="17" creationId="{5FCC10A8-C434-D867-A0FF-12D398A00F9B}"/>
          </ac:spMkLst>
        </pc:spChg>
        <pc:spChg chg="add del mod">
          <ac:chgData name="Das, Gerarda" userId="dec061bf-56a5-47a0-b9f3-f749fe418ae6" providerId="ADAL" clId="{E8DF1BC8-D50D-4817-A51D-E511310077D0}" dt="2025-12-02T09:55:06.399" v="1898" actId="478"/>
          <ac:spMkLst>
            <pc:docMk/>
            <pc:sldMk cId="760978706" sldId="1546"/>
            <ac:spMk id="26" creationId="{B3C3ED81-4ADD-5944-1608-87930F4DE568}"/>
          </ac:spMkLst>
        </pc:spChg>
        <pc:picChg chg="del">
          <ac:chgData name="Das, Gerarda" userId="dec061bf-56a5-47a0-b9f3-f749fe418ae6" providerId="ADAL" clId="{E8DF1BC8-D50D-4817-A51D-E511310077D0}" dt="2025-12-02T09:55:04.390" v="1896" actId="478"/>
          <ac:picMkLst>
            <pc:docMk/>
            <pc:sldMk cId="760978706" sldId="1546"/>
            <ac:picMk id="4" creationId="{57A144F7-5F2D-CD3F-0339-D30E9BD868F0}"/>
          </ac:picMkLst>
        </pc:picChg>
      </pc:sldChg>
      <pc:sldChg chg="addSp delSp modSp mod">
        <pc:chgData name="Das, Gerarda" userId="dec061bf-56a5-47a0-b9f3-f749fe418ae6" providerId="ADAL" clId="{E8DF1BC8-D50D-4817-A51D-E511310077D0}" dt="2025-12-02T09:30:31.567" v="1424" actId="1076"/>
        <pc:sldMkLst>
          <pc:docMk/>
          <pc:sldMk cId="3012210808" sldId="1548"/>
        </pc:sldMkLst>
        <pc:spChg chg="mod">
          <ac:chgData name="Das, Gerarda" userId="dec061bf-56a5-47a0-b9f3-f749fe418ae6" providerId="ADAL" clId="{E8DF1BC8-D50D-4817-A51D-E511310077D0}" dt="2025-12-02T09:30:15.899" v="1419" actId="20577"/>
          <ac:spMkLst>
            <pc:docMk/>
            <pc:sldMk cId="3012210808" sldId="1548"/>
            <ac:spMk id="35" creationId="{73BE3BA9-5A09-7B2A-D8DB-09325160AC99}"/>
          </ac:spMkLst>
        </pc:spChg>
        <pc:picChg chg="del">
          <ac:chgData name="Das, Gerarda" userId="dec061bf-56a5-47a0-b9f3-f749fe418ae6" providerId="ADAL" clId="{E8DF1BC8-D50D-4817-A51D-E511310077D0}" dt="2025-12-02T09:30:04.424" v="1404" actId="478"/>
          <ac:picMkLst>
            <pc:docMk/>
            <pc:sldMk cId="3012210808" sldId="1548"/>
            <ac:picMk id="2" creationId="{E8356FF6-BE30-5ED2-8A35-A29CE010BF23}"/>
          </ac:picMkLst>
        </pc:picChg>
        <pc:picChg chg="add mod">
          <ac:chgData name="Das, Gerarda" userId="dec061bf-56a5-47a0-b9f3-f749fe418ae6" providerId="ADAL" clId="{E8DF1BC8-D50D-4817-A51D-E511310077D0}" dt="2025-12-02T09:30:31.567" v="1424" actId="1076"/>
          <ac:picMkLst>
            <pc:docMk/>
            <pc:sldMk cId="3012210808" sldId="1548"/>
            <ac:picMk id="8" creationId="{2382545A-7C9D-6136-4682-17405A168A8B}"/>
          </ac:picMkLst>
        </pc:picChg>
      </pc:sldChg>
      <pc:sldChg chg="addSp delSp modSp mod">
        <pc:chgData name="Das, Gerarda" userId="dec061bf-56a5-47a0-b9f3-f749fe418ae6" providerId="ADAL" clId="{E8DF1BC8-D50D-4817-A51D-E511310077D0}" dt="2025-12-02T09:35:56.137" v="1509" actId="478"/>
        <pc:sldMkLst>
          <pc:docMk/>
          <pc:sldMk cId="1221590763" sldId="1550"/>
        </pc:sldMkLst>
        <pc:spChg chg="add mod">
          <ac:chgData name="Das, Gerarda" userId="dec061bf-56a5-47a0-b9f3-f749fe418ae6" providerId="ADAL" clId="{E8DF1BC8-D50D-4817-A51D-E511310077D0}" dt="2025-12-02T09:31:38.310" v="1443" actId="1076"/>
          <ac:spMkLst>
            <pc:docMk/>
            <pc:sldMk cId="1221590763" sldId="1550"/>
            <ac:spMk id="9" creationId="{003B14BD-1B05-5D89-E6D9-0199E823EB8E}"/>
          </ac:spMkLst>
        </pc:spChg>
        <pc:spChg chg="add mod">
          <ac:chgData name="Das, Gerarda" userId="dec061bf-56a5-47a0-b9f3-f749fe418ae6" providerId="ADAL" clId="{E8DF1BC8-D50D-4817-A51D-E511310077D0}" dt="2025-12-02T09:32:00.142" v="1448" actId="1076"/>
          <ac:spMkLst>
            <pc:docMk/>
            <pc:sldMk cId="1221590763" sldId="1550"/>
            <ac:spMk id="18" creationId="{89D4F0FF-0DF4-A24D-4F73-425BA0CFD0EC}"/>
          </ac:spMkLst>
        </pc:spChg>
        <pc:spChg chg="del">
          <ac:chgData name="Das, Gerarda" userId="dec061bf-56a5-47a0-b9f3-f749fe418ae6" providerId="ADAL" clId="{E8DF1BC8-D50D-4817-A51D-E511310077D0}" dt="2025-12-02T09:34:05.938" v="1490" actId="478"/>
          <ac:spMkLst>
            <pc:docMk/>
            <pc:sldMk cId="1221590763" sldId="1550"/>
            <ac:spMk id="20" creationId="{16378B59-540F-0441-98DD-B0D6B6A22E1E}"/>
          </ac:spMkLst>
        </pc:spChg>
        <pc:spChg chg="add mod">
          <ac:chgData name="Das, Gerarda" userId="dec061bf-56a5-47a0-b9f3-f749fe418ae6" providerId="ADAL" clId="{E8DF1BC8-D50D-4817-A51D-E511310077D0}" dt="2025-12-02T09:35:47.544" v="1508" actId="339"/>
          <ac:spMkLst>
            <pc:docMk/>
            <pc:sldMk cId="1221590763" sldId="1550"/>
            <ac:spMk id="24" creationId="{DB22DB28-BD39-ACC6-E407-36873CBE76A0}"/>
          </ac:spMkLst>
        </pc:spChg>
        <pc:spChg chg="mod">
          <ac:chgData name="Das, Gerarda" userId="dec061bf-56a5-47a0-b9f3-f749fe418ae6" providerId="ADAL" clId="{E8DF1BC8-D50D-4817-A51D-E511310077D0}" dt="2025-12-02T09:32:22.357" v="1465" actId="20577"/>
          <ac:spMkLst>
            <pc:docMk/>
            <pc:sldMk cId="1221590763" sldId="1550"/>
            <ac:spMk id="35" creationId="{37104C51-0232-62ED-4C6F-1447D06633EE}"/>
          </ac:spMkLst>
        </pc:spChg>
        <pc:spChg chg="mod">
          <ac:chgData name="Das, Gerarda" userId="dec061bf-56a5-47a0-b9f3-f749fe418ae6" providerId="ADAL" clId="{E8DF1BC8-D50D-4817-A51D-E511310077D0}" dt="2025-12-02T09:32:40.333" v="1467" actId="20577"/>
          <ac:spMkLst>
            <pc:docMk/>
            <pc:sldMk cId="1221590763" sldId="1550"/>
            <ac:spMk id="36" creationId="{D8EF981A-9BA7-0EB1-9B70-F7FBF2F7DF1C}"/>
          </ac:spMkLst>
        </pc:spChg>
        <pc:picChg chg="del mod">
          <ac:chgData name="Das, Gerarda" userId="dec061bf-56a5-47a0-b9f3-f749fe418ae6" providerId="ADAL" clId="{E8DF1BC8-D50D-4817-A51D-E511310077D0}" dt="2025-12-02T09:32:01.851" v="1449" actId="478"/>
          <ac:picMkLst>
            <pc:docMk/>
            <pc:sldMk cId="1221590763" sldId="1550"/>
            <ac:picMk id="2" creationId="{E999674A-7DD6-13BE-C52B-127282EF341D}"/>
          </ac:picMkLst>
        </pc:picChg>
        <pc:picChg chg="add del mod">
          <ac:chgData name="Das, Gerarda" userId="dec061bf-56a5-47a0-b9f3-f749fe418ae6" providerId="ADAL" clId="{E8DF1BC8-D50D-4817-A51D-E511310077D0}" dt="2025-12-02T09:31:21.995" v="1437" actId="478"/>
          <ac:picMkLst>
            <pc:docMk/>
            <pc:sldMk cId="1221590763" sldId="1550"/>
            <ac:picMk id="8" creationId="{01DE8BA9-7689-08FD-FB7C-0F9627CA10E9}"/>
          </ac:picMkLst>
        </pc:picChg>
        <pc:picChg chg="del mod modCrop">
          <ac:chgData name="Das, Gerarda" userId="dec061bf-56a5-47a0-b9f3-f749fe418ae6" providerId="ADAL" clId="{E8DF1BC8-D50D-4817-A51D-E511310077D0}" dt="2025-12-02T09:35:56.137" v="1509" actId="478"/>
          <ac:picMkLst>
            <pc:docMk/>
            <pc:sldMk cId="1221590763" sldId="1550"/>
            <ac:picMk id="19" creationId="{D33730DD-BD38-43EC-48FC-17E48628F3A3}"/>
          </ac:picMkLst>
        </pc:picChg>
        <pc:picChg chg="mod">
          <ac:chgData name="Das, Gerarda" userId="dec061bf-56a5-47a0-b9f3-f749fe418ae6" providerId="ADAL" clId="{E8DF1BC8-D50D-4817-A51D-E511310077D0}" dt="2025-12-02T09:34:29.701" v="1496" actId="1076"/>
          <ac:picMkLst>
            <pc:docMk/>
            <pc:sldMk cId="1221590763" sldId="1550"/>
            <ac:picMk id="25" creationId="{3092F851-DE25-BE3F-766F-4F415FAC86DA}"/>
          </ac:picMkLst>
        </pc:picChg>
      </pc:sldChg>
      <pc:sldChg chg="addSp modSp mod">
        <pc:chgData name="Das, Gerarda" userId="dec061bf-56a5-47a0-b9f3-f749fe418ae6" providerId="ADAL" clId="{E8DF1BC8-D50D-4817-A51D-E511310077D0}" dt="2025-12-02T09:56:44.995" v="1959" actId="20577"/>
        <pc:sldMkLst>
          <pc:docMk/>
          <pc:sldMk cId="1444409784" sldId="1551"/>
        </pc:sldMkLst>
        <pc:spChg chg="add mod">
          <ac:chgData name="Das, Gerarda" userId="dec061bf-56a5-47a0-b9f3-f749fe418ae6" providerId="ADAL" clId="{E8DF1BC8-D50D-4817-A51D-E511310077D0}" dt="2025-12-02T09:44:18.984" v="1746" actId="2085"/>
          <ac:spMkLst>
            <pc:docMk/>
            <pc:sldMk cId="1444409784" sldId="1551"/>
            <ac:spMk id="4" creationId="{A2877AF9-BDB3-56E0-D8A0-14DACF85061E}"/>
          </ac:spMkLst>
        </pc:spChg>
        <pc:spChg chg="mod">
          <ac:chgData name="Das, Gerarda" userId="dec061bf-56a5-47a0-b9f3-f749fe418ae6" providerId="ADAL" clId="{E8DF1BC8-D50D-4817-A51D-E511310077D0}" dt="2025-12-02T09:44:00.733" v="1743" actId="14100"/>
          <ac:spMkLst>
            <pc:docMk/>
            <pc:sldMk cId="1444409784" sldId="1551"/>
            <ac:spMk id="10" creationId="{EFDFDC2E-EE83-72AA-F792-A9F821CAF445}"/>
          </ac:spMkLst>
        </pc:spChg>
        <pc:spChg chg="add mod">
          <ac:chgData name="Das, Gerarda" userId="dec061bf-56a5-47a0-b9f3-f749fe418ae6" providerId="ADAL" clId="{E8DF1BC8-D50D-4817-A51D-E511310077D0}" dt="2025-12-02T09:45:19.645" v="1861" actId="1076"/>
          <ac:spMkLst>
            <pc:docMk/>
            <pc:sldMk cId="1444409784" sldId="1551"/>
            <ac:spMk id="18" creationId="{F3A325BB-6E4E-1285-B196-B08E5DBE2DA0}"/>
          </ac:spMkLst>
        </pc:spChg>
        <pc:spChg chg="mod">
          <ac:chgData name="Das, Gerarda" userId="dec061bf-56a5-47a0-b9f3-f749fe418ae6" providerId="ADAL" clId="{E8DF1BC8-D50D-4817-A51D-E511310077D0}" dt="2025-12-02T09:56:44.995" v="1959" actId="20577"/>
          <ac:spMkLst>
            <pc:docMk/>
            <pc:sldMk cId="1444409784" sldId="1551"/>
            <ac:spMk id="21" creationId="{B8574316-2CD8-1B28-2CC4-B8DAAE435B76}"/>
          </ac:spMkLst>
        </pc:spChg>
      </pc:sldChg>
      <pc:sldChg chg="modSp mod">
        <pc:chgData name="Das, Gerarda" userId="dec061bf-56a5-47a0-b9f3-f749fe418ae6" providerId="ADAL" clId="{E8DF1BC8-D50D-4817-A51D-E511310077D0}" dt="2025-12-02T09:36:55.491" v="1526" actId="1076"/>
        <pc:sldMkLst>
          <pc:docMk/>
          <pc:sldMk cId="1358296620" sldId="1552"/>
        </pc:sldMkLst>
        <pc:spChg chg="mod">
          <ac:chgData name="Das, Gerarda" userId="dec061bf-56a5-47a0-b9f3-f749fe418ae6" providerId="ADAL" clId="{E8DF1BC8-D50D-4817-A51D-E511310077D0}" dt="2025-12-02T09:36:55.491" v="1526" actId="1076"/>
          <ac:spMkLst>
            <pc:docMk/>
            <pc:sldMk cId="1358296620" sldId="1552"/>
            <ac:spMk id="2" creationId="{944A9BF6-209C-5CFB-7F4B-01343463BAD1}"/>
          </ac:spMkLst>
        </pc:spChg>
        <pc:spChg chg="mod">
          <ac:chgData name="Das, Gerarda" userId="dec061bf-56a5-47a0-b9f3-f749fe418ae6" providerId="ADAL" clId="{E8DF1BC8-D50D-4817-A51D-E511310077D0}" dt="2025-12-02T09:36:47.999" v="1524" actId="1076"/>
          <ac:spMkLst>
            <pc:docMk/>
            <pc:sldMk cId="1358296620" sldId="1552"/>
            <ac:spMk id="33" creationId="{833B964C-F54F-A31D-F6E3-F5E97FAB97D2}"/>
          </ac:spMkLst>
        </pc:spChg>
        <pc:spChg chg="mod">
          <ac:chgData name="Das, Gerarda" userId="dec061bf-56a5-47a0-b9f3-f749fe418ae6" providerId="ADAL" clId="{E8DF1BC8-D50D-4817-A51D-E511310077D0}" dt="2025-12-02T09:36:38.614" v="1522" actId="20577"/>
          <ac:spMkLst>
            <pc:docMk/>
            <pc:sldMk cId="1358296620" sldId="1552"/>
            <ac:spMk id="36" creationId="{7433297E-5240-0A50-8119-9ECE5A5EA030}"/>
          </ac:spMkLst>
        </pc:spChg>
      </pc:sldChg>
      <pc:sldChg chg="modSp mod">
        <pc:chgData name="Das, Gerarda" userId="dec061bf-56a5-47a0-b9f3-f749fe418ae6" providerId="ADAL" clId="{E8DF1BC8-D50D-4817-A51D-E511310077D0}" dt="2025-12-02T10:20:59.895" v="1974" actId="14100"/>
        <pc:sldMkLst>
          <pc:docMk/>
          <pc:sldMk cId="712496446" sldId="1553"/>
        </pc:sldMkLst>
        <pc:spChg chg="mod">
          <ac:chgData name="Das, Gerarda" userId="dec061bf-56a5-47a0-b9f3-f749fe418ae6" providerId="ADAL" clId="{E8DF1BC8-D50D-4817-A51D-E511310077D0}" dt="2025-12-02T10:20:59.895" v="1974" actId="14100"/>
          <ac:spMkLst>
            <pc:docMk/>
            <pc:sldMk cId="712496446" sldId="1553"/>
            <ac:spMk id="35" creationId="{8AEC1184-B765-CA62-83CD-393407DADC17}"/>
          </ac:spMkLst>
        </pc:spChg>
      </pc:sldChg>
      <pc:sldChg chg="modSp mod">
        <pc:chgData name="Das, Gerarda" userId="dec061bf-56a5-47a0-b9f3-f749fe418ae6" providerId="ADAL" clId="{E8DF1BC8-D50D-4817-A51D-E511310077D0}" dt="2025-12-02T10:20:45.363" v="1973" actId="1076"/>
        <pc:sldMkLst>
          <pc:docMk/>
          <pc:sldMk cId="778002848" sldId="1556"/>
        </pc:sldMkLst>
        <pc:spChg chg="mod">
          <ac:chgData name="Das, Gerarda" userId="dec061bf-56a5-47a0-b9f3-f749fe418ae6" providerId="ADAL" clId="{E8DF1BC8-D50D-4817-A51D-E511310077D0}" dt="2025-12-02T10:20:22.951" v="1970" actId="1037"/>
          <ac:spMkLst>
            <pc:docMk/>
            <pc:sldMk cId="778002848" sldId="1556"/>
            <ac:spMk id="10" creationId="{CD9DE652-920F-FD49-778D-B7A404D87EB6}"/>
          </ac:spMkLst>
        </pc:spChg>
        <pc:spChg chg="mod">
          <ac:chgData name="Das, Gerarda" userId="dec061bf-56a5-47a0-b9f3-f749fe418ae6" providerId="ADAL" clId="{E8DF1BC8-D50D-4817-A51D-E511310077D0}" dt="2025-12-02T10:20:40.909" v="1972" actId="14100"/>
          <ac:spMkLst>
            <pc:docMk/>
            <pc:sldMk cId="778002848" sldId="1556"/>
            <ac:spMk id="16" creationId="{FF05E48B-594E-4A66-5AB1-02D1708537AD}"/>
          </ac:spMkLst>
        </pc:spChg>
        <pc:spChg chg="mod">
          <ac:chgData name="Das, Gerarda" userId="dec061bf-56a5-47a0-b9f3-f749fe418ae6" providerId="ADAL" clId="{E8DF1BC8-D50D-4817-A51D-E511310077D0}" dt="2025-12-02T10:20:45.363" v="1973" actId="1076"/>
          <ac:spMkLst>
            <pc:docMk/>
            <pc:sldMk cId="778002848" sldId="1556"/>
            <ac:spMk id="17" creationId="{36453D0D-6EED-8DBF-1A74-6E9AA99BCF80}"/>
          </ac:spMkLst>
        </pc:spChg>
        <pc:spChg chg="mod">
          <ac:chgData name="Das, Gerarda" userId="dec061bf-56a5-47a0-b9f3-f749fe418ae6" providerId="ADAL" clId="{E8DF1BC8-D50D-4817-A51D-E511310077D0}" dt="2025-12-02T10:20:22.951" v="1970" actId="1037"/>
          <ac:spMkLst>
            <pc:docMk/>
            <pc:sldMk cId="778002848" sldId="1556"/>
            <ac:spMk id="21" creationId="{71307768-3E7B-1E1F-3DFE-F959F90493F2}"/>
          </ac:spMkLst>
        </pc:spChg>
        <pc:spChg chg="mod">
          <ac:chgData name="Das, Gerarda" userId="dec061bf-56a5-47a0-b9f3-f749fe418ae6" providerId="ADAL" clId="{E8DF1BC8-D50D-4817-A51D-E511310077D0}" dt="2025-12-02T09:37:34.982" v="1530" actId="207"/>
          <ac:spMkLst>
            <pc:docMk/>
            <pc:sldMk cId="778002848" sldId="1556"/>
            <ac:spMk id="25" creationId="{35C69B17-B709-EF2E-075F-D54129F90748}"/>
          </ac:spMkLst>
        </pc:spChg>
      </pc:sldChg>
      <pc:sldChg chg="modSp mod">
        <pc:chgData name="Das, Gerarda" userId="dec061bf-56a5-47a0-b9f3-f749fe418ae6" providerId="ADAL" clId="{E8DF1BC8-D50D-4817-A51D-E511310077D0}" dt="2025-12-02T09:28:24.734" v="1337" actId="6549"/>
        <pc:sldMkLst>
          <pc:docMk/>
          <pc:sldMk cId="4186300899" sldId="1558"/>
        </pc:sldMkLst>
        <pc:spChg chg="mod">
          <ac:chgData name="Das, Gerarda" userId="dec061bf-56a5-47a0-b9f3-f749fe418ae6" providerId="ADAL" clId="{E8DF1BC8-D50D-4817-A51D-E511310077D0}" dt="2025-12-02T09:28:24.734" v="1337" actId="6549"/>
          <ac:spMkLst>
            <pc:docMk/>
            <pc:sldMk cId="4186300899" sldId="1558"/>
            <ac:spMk id="3" creationId="{22C0AE56-C9AC-DC9D-EBB3-325D50C377F6}"/>
          </ac:spMkLst>
        </pc:spChg>
      </pc:sldChg>
      <pc:sldChg chg="modSp mod">
        <pc:chgData name="Das, Gerarda" userId="dec061bf-56a5-47a0-b9f3-f749fe418ae6" providerId="ADAL" clId="{E8DF1BC8-D50D-4817-A51D-E511310077D0}" dt="2025-12-02T09:29:54.188" v="1403" actId="20577"/>
        <pc:sldMkLst>
          <pc:docMk/>
          <pc:sldMk cId="933118496" sldId="1560"/>
        </pc:sldMkLst>
        <pc:spChg chg="mod">
          <ac:chgData name="Das, Gerarda" userId="dec061bf-56a5-47a0-b9f3-f749fe418ae6" providerId="ADAL" clId="{E8DF1BC8-D50D-4817-A51D-E511310077D0}" dt="2025-12-02T09:29:54.188" v="1403" actId="20577"/>
          <ac:spMkLst>
            <pc:docMk/>
            <pc:sldMk cId="933118496" sldId="1560"/>
            <ac:spMk id="2" creationId="{0A368251-D295-325A-7568-923C6B5F5E8F}"/>
          </ac:spMkLst>
        </pc:spChg>
      </pc:sldChg>
    </pc:docChg>
  </pc:docChgLst>
  <pc:docChgLst>
    <pc:chgData name="Vrielink, Francis" userId="3d258d00-cfd8-41c5-9f04-1a5a39faef2f" providerId="ADAL" clId="{C253153B-F050-4147-BE88-0AB85B722020}"/>
    <pc:docChg chg="modSld">
      <pc:chgData name="Vrielink, Francis" userId="3d258d00-cfd8-41c5-9f04-1a5a39faef2f" providerId="ADAL" clId="{C253153B-F050-4147-BE88-0AB85B722020}" dt="2025-09-14T11:01:41.888" v="14" actId="20577"/>
      <pc:docMkLst>
        <pc:docMk/>
      </pc:docMkLst>
      <pc:sldChg chg="modSp mod">
        <pc:chgData name="Vrielink, Francis" userId="3d258d00-cfd8-41c5-9f04-1a5a39faef2f" providerId="ADAL" clId="{C253153B-F050-4147-BE88-0AB85B722020}" dt="2025-09-14T11:01:41.888" v="14" actId="20577"/>
        <pc:sldMkLst>
          <pc:docMk/>
          <pc:sldMk cId="323006580" sldId="548"/>
        </pc:sldMkLst>
        <pc:spChg chg="mod">
          <ac:chgData name="Vrielink, Francis" userId="3d258d00-cfd8-41c5-9f04-1a5a39faef2f" providerId="ADAL" clId="{C253153B-F050-4147-BE88-0AB85B722020}" dt="2025-09-14T11:01:41.888" v="14" actId="20577"/>
          <ac:spMkLst>
            <pc:docMk/>
            <pc:sldMk cId="323006580" sldId="548"/>
            <ac:spMk id="3" creationId="{00000000-0000-0000-0000-000000000000}"/>
          </ac:spMkLst>
        </pc:spChg>
      </pc:sldChg>
    </pc:docChg>
  </pc:docChgLst>
  <pc:docChgLst>
    <pc:chgData name="Routledge, Mandy" userId="bacdedf5-8e30-494b-ad8b-f27fa30c4f8d" providerId="ADAL" clId="{3A13170E-F155-4B2D-B53D-3572CFA3A5A2}"/>
    <pc:docChg chg="modSld">
      <pc:chgData name="Routledge, Mandy" userId="bacdedf5-8e30-494b-ad8b-f27fa30c4f8d" providerId="ADAL" clId="{3A13170E-F155-4B2D-B53D-3572CFA3A5A2}" dt="2025-03-18T12:29:17.527" v="14" actId="20577"/>
      <pc:docMkLst>
        <pc:docMk/>
      </pc:docMkLst>
      <pc:sldChg chg="modSp mod">
        <pc:chgData name="Routledge, Mandy" userId="bacdedf5-8e30-494b-ad8b-f27fa30c4f8d" providerId="ADAL" clId="{3A13170E-F155-4B2D-B53D-3572CFA3A5A2}" dt="2025-03-18T12:29:17.527" v="14" actId="20577"/>
        <pc:sldMkLst>
          <pc:docMk/>
          <pc:sldMk cId="323006580" sldId="548"/>
        </pc:sldMkLst>
      </pc:sldChg>
    </pc:docChg>
  </pc:docChgLst>
  <pc:docChgLst>
    <pc:chgData name="Routledge, Mandy" userId="bacdedf5-8e30-494b-ad8b-f27fa30c4f8d" providerId="ADAL" clId="{713D1CD3-4EE4-440B-843E-86C800D20A59}"/>
    <pc:docChg chg="modSld">
      <pc:chgData name="Routledge, Mandy" userId="bacdedf5-8e30-494b-ad8b-f27fa30c4f8d" providerId="ADAL" clId="{713D1CD3-4EE4-440B-843E-86C800D20A59}" dt="2025-03-18T10:31:42.245" v="11"/>
      <pc:docMkLst>
        <pc:docMk/>
      </pc:docMkLst>
      <pc:sldChg chg="modSp mod">
        <pc:chgData name="Routledge, Mandy" userId="bacdedf5-8e30-494b-ad8b-f27fa30c4f8d" providerId="ADAL" clId="{713D1CD3-4EE4-440B-843E-86C800D20A59}" dt="2025-03-18T10:31:42.245" v="11"/>
        <pc:sldMkLst>
          <pc:docMk/>
          <pc:sldMk cId="323006580" sldId="548"/>
        </pc:sldMkLst>
      </pc:sldChg>
    </pc:docChg>
  </pc:docChgLst>
  <pc:docChgLst>
    <pc:chgData name="Routledge, Mandy" userId="bacdedf5-8e30-494b-ad8b-f27fa30c4f8d" providerId="ADAL" clId="{E298FEF7-7CF6-4E4E-894D-1AE4A780AE14}"/>
    <pc:docChg chg="modSld">
      <pc:chgData name="Routledge, Mandy" userId="bacdedf5-8e30-494b-ad8b-f27fa30c4f8d" providerId="ADAL" clId="{E298FEF7-7CF6-4E4E-894D-1AE4A780AE14}" dt="2025-03-18T10:54:45.929" v="3" actId="20577"/>
      <pc:docMkLst>
        <pc:docMk/>
      </pc:docMkLst>
      <pc:sldChg chg="modSp mod">
        <pc:chgData name="Routledge, Mandy" userId="bacdedf5-8e30-494b-ad8b-f27fa30c4f8d" providerId="ADAL" clId="{E298FEF7-7CF6-4E4E-894D-1AE4A780AE14}" dt="2025-03-18T10:54:45.929" v="3" actId="20577"/>
        <pc:sldMkLst>
          <pc:docMk/>
          <pc:sldMk cId="323006580" sldId="548"/>
        </pc:sldMkLst>
      </pc:sldChg>
    </pc:docChg>
  </pc:docChgLst>
  <pc:docChgLst>
    <pc:chgData name="Duijf, Antoinette" userId="80426808-569e-4360-acb0-e5a6dc4b8ad2" providerId="ADAL" clId="{B76BE303-EBFB-4C38-A89D-A42B7BCCB1CF}"/>
    <pc:docChg chg="undo redo custSel addSld modSld">
      <pc:chgData name="Duijf, Antoinette" userId="80426808-569e-4360-acb0-e5a6dc4b8ad2" providerId="ADAL" clId="{B76BE303-EBFB-4C38-A89D-A42B7BCCB1CF}" dt="2025-12-02T10:13:35.175" v="1117" actId="478"/>
      <pc:docMkLst>
        <pc:docMk/>
      </pc:docMkLst>
      <pc:sldChg chg="addSp modSp mod">
        <pc:chgData name="Duijf, Antoinette" userId="80426808-569e-4360-acb0-e5a6dc4b8ad2" providerId="ADAL" clId="{B76BE303-EBFB-4C38-A89D-A42B7BCCB1CF}" dt="2025-12-02T09:28:53.993" v="893" actId="14100"/>
        <pc:sldMkLst>
          <pc:docMk/>
          <pc:sldMk cId="1671649065" sldId="934"/>
        </pc:sldMkLst>
        <pc:picChg chg="add mod">
          <ac:chgData name="Duijf, Antoinette" userId="80426808-569e-4360-acb0-e5a6dc4b8ad2" providerId="ADAL" clId="{B76BE303-EBFB-4C38-A89D-A42B7BCCB1CF}" dt="2025-12-02T09:28:09.554" v="839" actId="1076"/>
          <ac:picMkLst>
            <pc:docMk/>
            <pc:sldMk cId="1671649065" sldId="934"/>
            <ac:picMk id="4" creationId="{31677E3D-A7AF-9758-FCE4-642E5B52C20C}"/>
          </ac:picMkLst>
        </pc:picChg>
        <pc:picChg chg="add mod">
          <ac:chgData name="Duijf, Antoinette" userId="80426808-569e-4360-acb0-e5a6dc4b8ad2" providerId="ADAL" clId="{B76BE303-EBFB-4C38-A89D-A42B7BCCB1CF}" dt="2025-12-02T09:28:53.993" v="893" actId="14100"/>
          <ac:picMkLst>
            <pc:docMk/>
            <pc:sldMk cId="1671649065" sldId="934"/>
            <ac:picMk id="5" creationId="{AEFEA4E7-23DE-7E50-CA00-18B107AAB5CF}"/>
          </ac:picMkLst>
        </pc:picChg>
      </pc:sldChg>
      <pc:sldChg chg="delSp modSp mod">
        <pc:chgData name="Duijf, Antoinette" userId="80426808-569e-4360-acb0-e5a6dc4b8ad2" providerId="ADAL" clId="{B76BE303-EBFB-4C38-A89D-A42B7BCCB1CF}" dt="2025-12-02T09:28:03.256" v="834" actId="478"/>
        <pc:sldMkLst>
          <pc:docMk/>
          <pc:sldMk cId="2709048002" sldId="1477"/>
        </pc:sldMkLst>
        <pc:spChg chg="del mod">
          <ac:chgData name="Duijf, Antoinette" userId="80426808-569e-4360-acb0-e5a6dc4b8ad2" providerId="ADAL" clId="{B76BE303-EBFB-4C38-A89D-A42B7BCCB1CF}" dt="2025-12-02T09:28:03.256" v="834" actId="478"/>
          <ac:spMkLst>
            <pc:docMk/>
            <pc:sldMk cId="2709048002" sldId="1477"/>
            <ac:spMk id="5" creationId="{AAAE6247-B2D9-9908-E06F-F21F8491F0F8}"/>
          </ac:spMkLst>
        </pc:spChg>
        <pc:picChg chg="del">
          <ac:chgData name="Duijf, Antoinette" userId="80426808-569e-4360-acb0-e5a6dc4b8ad2" providerId="ADAL" clId="{B76BE303-EBFB-4C38-A89D-A42B7BCCB1CF}" dt="2025-12-02T09:27:42.227" v="826" actId="21"/>
          <ac:picMkLst>
            <pc:docMk/>
            <pc:sldMk cId="2709048002" sldId="1477"/>
            <ac:picMk id="3" creationId="{31677E3D-A7AF-9758-FCE4-642E5B52C20C}"/>
          </ac:picMkLst>
        </pc:picChg>
        <pc:picChg chg="mod">
          <ac:chgData name="Duijf, Antoinette" userId="80426808-569e-4360-acb0-e5a6dc4b8ad2" providerId="ADAL" clId="{B76BE303-EBFB-4C38-A89D-A42B7BCCB1CF}" dt="2025-12-02T09:27:58.307" v="832" actId="1076"/>
          <ac:picMkLst>
            <pc:docMk/>
            <pc:sldMk cId="2709048002" sldId="1477"/>
            <ac:picMk id="4" creationId="{B2EE76CD-2B22-B945-B9C2-4A6EEEEB51F8}"/>
          </ac:picMkLst>
        </pc:picChg>
      </pc:sldChg>
      <pc:sldChg chg="addSp delSp modSp mod">
        <pc:chgData name="Duijf, Antoinette" userId="80426808-569e-4360-acb0-e5a6dc4b8ad2" providerId="ADAL" clId="{B76BE303-EBFB-4C38-A89D-A42B7BCCB1CF}" dt="2025-12-02T09:28:46.321" v="890" actId="21"/>
        <pc:sldMkLst>
          <pc:docMk/>
          <pc:sldMk cId="3779434736" sldId="1481"/>
        </pc:sldMkLst>
        <pc:spChg chg="add del mod">
          <ac:chgData name="Duijf, Antoinette" userId="80426808-569e-4360-acb0-e5a6dc4b8ad2" providerId="ADAL" clId="{B76BE303-EBFB-4C38-A89D-A42B7BCCB1CF}" dt="2025-12-02T09:28:44.981" v="889" actId="478"/>
          <ac:spMkLst>
            <pc:docMk/>
            <pc:sldMk cId="3779434736" sldId="1481"/>
            <ac:spMk id="4" creationId="{D4FFF07A-871B-2268-FBC9-AB39AA3D7469}"/>
          </ac:spMkLst>
        </pc:spChg>
        <pc:picChg chg="add mod">
          <ac:chgData name="Duijf, Antoinette" userId="80426808-569e-4360-acb0-e5a6dc4b8ad2" providerId="ADAL" clId="{B76BE303-EBFB-4C38-A89D-A42B7BCCB1CF}" dt="2025-12-01T20:47:57.767" v="449" actId="1076"/>
          <ac:picMkLst>
            <pc:docMk/>
            <pc:sldMk cId="3779434736" sldId="1481"/>
            <ac:picMk id="2" creationId="{F505AE1B-15B2-4A7A-2CEF-EF48D10D7EE5}"/>
          </ac:picMkLst>
        </pc:picChg>
        <pc:picChg chg="del">
          <ac:chgData name="Duijf, Antoinette" userId="80426808-569e-4360-acb0-e5a6dc4b8ad2" providerId="ADAL" clId="{B76BE303-EBFB-4C38-A89D-A42B7BCCB1CF}" dt="2025-12-02T09:28:46.321" v="890" actId="21"/>
          <ac:picMkLst>
            <pc:docMk/>
            <pc:sldMk cId="3779434736" sldId="1481"/>
            <ac:picMk id="3" creationId="{AEFEA4E7-23DE-7E50-CA00-18B107AAB5CF}"/>
          </ac:picMkLst>
        </pc:picChg>
      </pc:sldChg>
      <pc:sldChg chg="addSp delSp modSp mod">
        <pc:chgData name="Duijf, Antoinette" userId="80426808-569e-4360-acb0-e5a6dc4b8ad2" providerId="ADAL" clId="{B76BE303-EBFB-4C38-A89D-A42B7BCCB1CF}" dt="2025-12-02T09:53:14.893" v="988" actId="1076"/>
        <pc:sldMkLst>
          <pc:docMk/>
          <pc:sldMk cId="760978706" sldId="1546"/>
        </pc:sldMkLst>
        <pc:spChg chg="mod">
          <ac:chgData name="Duijf, Antoinette" userId="80426808-569e-4360-acb0-e5a6dc4b8ad2" providerId="ADAL" clId="{B76BE303-EBFB-4C38-A89D-A42B7BCCB1CF}" dt="2025-12-02T09:51:19.339" v="973" actId="20577"/>
          <ac:spMkLst>
            <pc:docMk/>
            <pc:sldMk cId="760978706" sldId="1546"/>
            <ac:spMk id="12" creationId="{A6DC69C1-76D6-C738-1FAA-48E8805F0981}"/>
          </ac:spMkLst>
        </pc:spChg>
        <pc:spChg chg="del mod">
          <ac:chgData name="Duijf, Antoinette" userId="80426808-569e-4360-acb0-e5a6dc4b8ad2" providerId="ADAL" clId="{B76BE303-EBFB-4C38-A89D-A42B7BCCB1CF}" dt="2025-12-02T09:53:08.647" v="986" actId="21"/>
          <ac:spMkLst>
            <pc:docMk/>
            <pc:sldMk cId="760978706" sldId="1546"/>
            <ac:spMk id="13" creationId="{F0823263-43F5-74DD-5483-BB30ED5DB04D}"/>
          </ac:spMkLst>
        </pc:spChg>
        <pc:spChg chg="mod">
          <ac:chgData name="Duijf, Antoinette" userId="80426808-569e-4360-acb0-e5a6dc4b8ad2" providerId="ADAL" clId="{B76BE303-EBFB-4C38-A89D-A42B7BCCB1CF}" dt="2025-12-02T09:53:14.893" v="988" actId="1076"/>
          <ac:spMkLst>
            <pc:docMk/>
            <pc:sldMk cId="760978706" sldId="1546"/>
            <ac:spMk id="15" creationId="{B8953482-BEB3-7A19-045F-085F13256933}"/>
          </ac:spMkLst>
        </pc:spChg>
        <pc:spChg chg="mod">
          <ac:chgData name="Duijf, Antoinette" userId="80426808-569e-4360-acb0-e5a6dc4b8ad2" providerId="ADAL" clId="{B76BE303-EBFB-4C38-A89D-A42B7BCCB1CF}" dt="2025-12-02T09:51:14.165" v="963" actId="1076"/>
          <ac:spMkLst>
            <pc:docMk/>
            <pc:sldMk cId="760978706" sldId="1546"/>
            <ac:spMk id="26" creationId="{B3C3ED81-4ADD-5944-1608-87930F4DE568}"/>
          </ac:spMkLst>
        </pc:spChg>
        <pc:spChg chg="add mod">
          <ac:chgData name="Duijf, Antoinette" userId="80426808-569e-4360-acb0-e5a6dc4b8ad2" providerId="ADAL" clId="{B76BE303-EBFB-4C38-A89D-A42B7BCCB1CF}" dt="2025-12-02T09:53:09.057" v="987"/>
          <ac:spMkLst>
            <pc:docMk/>
            <pc:sldMk cId="760978706" sldId="1546"/>
            <ac:spMk id="31" creationId="{F0823263-43F5-74DD-5483-BB30ED5DB04D}"/>
          </ac:spMkLst>
        </pc:spChg>
        <pc:grpChg chg="del">
          <ac:chgData name="Duijf, Antoinette" userId="80426808-569e-4360-acb0-e5a6dc4b8ad2" providerId="ADAL" clId="{B76BE303-EBFB-4C38-A89D-A42B7BCCB1CF}" dt="2025-12-02T09:50:04.892" v="945" actId="478"/>
          <ac:grpSpMkLst>
            <pc:docMk/>
            <pc:sldMk cId="760978706" sldId="1546"/>
            <ac:grpSpMk id="21" creationId="{97B584F8-ED45-633C-2582-309015075C8D}"/>
          </ac:grpSpMkLst>
        </pc:grpChg>
        <pc:picChg chg="mod">
          <ac:chgData name="Duijf, Antoinette" userId="80426808-569e-4360-acb0-e5a6dc4b8ad2" providerId="ADAL" clId="{B76BE303-EBFB-4C38-A89D-A42B7BCCB1CF}" dt="2025-12-02T09:52:28.844" v="974" actId="1076"/>
          <ac:picMkLst>
            <pc:docMk/>
            <pc:sldMk cId="760978706" sldId="1546"/>
            <ac:picMk id="4" creationId="{57A144F7-5F2D-CD3F-0339-D30E9BD868F0}"/>
          </ac:picMkLst>
        </pc:picChg>
        <pc:picChg chg="mod">
          <ac:chgData name="Duijf, Antoinette" userId="80426808-569e-4360-acb0-e5a6dc4b8ad2" providerId="ADAL" clId="{B76BE303-EBFB-4C38-A89D-A42B7BCCB1CF}" dt="2025-12-02T09:52:56.696" v="982" actId="1076"/>
          <ac:picMkLst>
            <pc:docMk/>
            <pc:sldMk cId="760978706" sldId="1546"/>
            <ac:picMk id="25" creationId="{1EDAF948-CEA8-5639-77F7-B0B5BB59D27F}"/>
          </ac:picMkLst>
        </pc:picChg>
        <pc:picChg chg="add mod modCrop">
          <ac:chgData name="Duijf, Antoinette" userId="80426808-569e-4360-acb0-e5a6dc4b8ad2" providerId="ADAL" clId="{B76BE303-EBFB-4C38-A89D-A42B7BCCB1CF}" dt="2025-12-02T09:53:01.227" v="983" actId="1076"/>
          <ac:picMkLst>
            <pc:docMk/>
            <pc:sldMk cId="760978706" sldId="1546"/>
            <ac:picMk id="28" creationId="{03FE1478-EDF3-3634-1BC9-E254A4EAE497}"/>
          </ac:picMkLst>
        </pc:picChg>
        <pc:picChg chg="add mod">
          <ac:chgData name="Duijf, Antoinette" userId="80426808-569e-4360-acb0-e5a6dc4b8ad2" providerId="ADAL" clId="{B76BE303-EBFB-4C38-A89D-A42B7BCCB1CF}" dt="2025-12-02T09:52:53.006" v="980" actId="1076"/>
          <ac:picMkLst>
            <pc:docMk/>
            <pc:sldMk cId="760978706" sldId="1546"/>
            <ac:picMk id="30" creationId="{EB4FD625-D46E-3071-D414-DF7B2FE58281}"/>
          </ac:picMkLst>
        </pc:picChg>
      </pc:sldChg>
      <pc:sldChg chg="addSp modSp mod">
        <pc:chgData name="Duijf, Antoinette" userId="80426808-569e-4360-acb0-e5a6dc4b8ad2" providerId="ADAL" clId="{B76BE303-EBFB-4C38-A89D-A42B7BCCB1CF}" dt="2025-12-01T20:24:02.542" v="4" actId="207"/>
        <pc:sldMkLst>
          <pc:docMk/>
          <pc:sldMk cId="1613370534" sldId="1549"/>
        </pc:sldMkLst>
        <pc:spChg chg="add mod">
          <ac:chgData name="Duijf, Antoinette" userId="80426808-569e-4360-acb0-e5a6dc4b8ad2" providerId="ADAL" clId="{B76BE303-EBFB-4C38-A89D-A42B7BCCB1CF}" dt="2025-12-01T20:24:02.542" v="4" actId="207"/>
          <ac:spMkLst>
            <pc:docMk/>
            <pc:sldMk cId="1613370534" sldId="1549"/>
            <ac:spMk id="2" creationId="{0F4C85FB-D901-6962-2B87-2B6DA3964150}"/>
          </ac:spMkLst>
        </pc:spChg>
        <pc:picChg chg="mod">
          <ac:chgData name="Duijf, Antoinette" userId="80426808-569e-4360-acb0-e5a6dc4b8ad2" providerId="ADAL" clId="{B76BE303-EBFB-4C38-A89D-A42B7BCCB1CF}" dt="2025-12-01T20:23:49.486" v="0"/>
          <ac:picMkLst>
            <pc:docMk/>
            <pc:sldMk cId="1613370534" sldId="1549"/>
            <ac:picMk id="3" creationId="{01B77762-AA0D-8573-CE9C-BDB283EEBA08}"/>
          </ac:picMkLst>
        </pc:picChg>
      </pc:sldChg>
      <pc:sldChg chg="addSp delSp modSp mod">
        <pc:chgData name="Duijf, Antoinette" userId="80426808-569e-4360-acb0-e5a6dc4b8ad2" providerId="ADAL" clId="{B76BE303-EBFB-4C38-A89D-A42B7BCCB1CF}" dt="2025-12-02T09:34:46.280" v="944" actId="478"/>
        <pc:sldMkLst>
          <pc:docMk/>
          <pc:sldMk cId="1221590763" sldId="1550"/>
        </pc:sldMkLst>
        <pc:spChg chg="add del mod">
          <ac:chgData name="Duijf, Antoinette" userId="80426808-569e-4360-acb0-e5a6dc4b8ad2" providerId="ADAL" clId="{B76BE303-EBFB-4C38-A89D-A42B7BCCB1CF}" dt="2025-12-02T09:34:46.280" v="944" actId="478"/>
          <ac:spMkLst>
            <pc:docMk/>
            <pc:sldMk cId="1221590763" sldId="1550"/>
            <ac:spMk id="2" creationId="{28142FF6-2614-FAB8-9E02-5FFE0912D64C}"/>
          </ac:spMkLst>
        </pc:spChg>
        <pc:spChg chg="add mod">
          <ac:chgData name="Duijf, Antoinette" userId="80426808-569e-4360-acb0-e5a6dc4b8ad2" providerId="ADAL" clId="{B76BE303-EBFB-4C38-A89D-A42B7BCCB1CF}" dt="2025-12-02T09:33:00.102" v="924" actId="1076"/>
          <ac:spMkLst>
            <pc:docMk/>
            <pc:sldMk cId="1221590763" sldId="1550"/>
            <ac:spMk id="20" creationId="{16378B59-540F-0441-98DD-B0D6B6A22E1E}"/>
          </ac:spMkLst>
        </pc:spChg>
        <pc:picChg chg="mod">
          <ac:chgData name="Duijf, Antoinette" userId="80426808-569e-4360-acb0-e5a6dc4b8ad2" providerId="ADAL" clId="{B76BE303-EBFB-4C38-A89D-A42B7BCCB1CF}" dt="2025-12-02T09:34:12.916" v="926" actId="1076"/>
          <ac:picMkLst>
            <pc:docMk/>
            <pc:sldMk cId="1221590763" sldId="1550"/>
            <ac:picMk id="19" creationId="{D33730DD-BD38-43EC-48FC-17E48628F3A3}"/>
          </ac:picMkLst>
        </pc:picChg>
        <pc:picChg chg="add mod">
          <ac:chgData name="Duijf, Antoinette" userId="80426808-569e-4360-acb0-e5a6dc4b8ad2" providerId="ADAL" clId="{B76BE303-EBFB-4C38-A89D-A42B7BCCB1CF}" dt="2025-12-02T09:32:56.214" v="923" actId="1076"/>
          <ac:picMkLst>
            <pc:docMk/>
            <pc:sldMk cId="1221590763" sldId="1550"/>
            <ac:picMk id="25" creationId="{3092F851-DE25-BE3F-766F-4F415FAC86DA}"/>
          </ac:picMkLst>
        </pc:picChg>
      </pc:sldChg>
      <pc:sldChg chg="addSp delSp modSp mod">
        <pc:chgData name="Duijf, Antoinette" userId="80426808-569e-4360-acb0-e5a6dc4b8ad2" providerId="ADAL" clId="{B76BE303-EBFB-4C38-A89D-A42B7BCCB1CF}" dt="2025-12-02T10:13:35.175" v="1117" actId="478"/>
        <pc:sldMkLst>
          <pc:docMk/>
          <pc:sldMk cId="1444409784" sldId="1551"/>
        </pc:sldMkLst>
        <pc:spChg chg="del">
          <ac:chgData name="Duijf, Antoinette" userId="80426808-569e-4360-acb0-e5a6dc4b8ad2" providerId="ADAL" clId="{B76BE303-EBFB-4C38-A89D-A42B7BCCB1CF}" dt="2025-12-02T10:13:35.175" v="1117" actId="478"/>
          <ac:spMkLst>
            <pc:docMk/>
            <pc:sldMk cId="1444409784" sldId="1551"/>
            <ac:spMk id="18" creationId="{F3A325BB-6E4E-1285-B196-B08E5DBE2DA0}"/>
          </ac:spMkLst>
        </pc:spChg>
        <pc:spChg chg="add del mod">
          <ac:chgData name="Duijf, Antoinette" userId="80426808-569e-4360-acb0-e5a6dc4b8ad2" providerId="ADAL" clId="{B76BE303-EBFB-4C38-A89D-A42B7BCCB1CF}" dt="2025-12-02T10:13:33.422" v="1116" actId="478"/>
          <ac:spMkLst>
            <pc:docMk/>
            <pc:sldMk cId="1444409784" sldId="1551"/>
            <ac:spMk id="21" creationId="{B8574316-2CD8-1B28-2CC4-B8DAAE435B76}"/>
          </ac:spMkLst>
        </pc:spChg>
      </pc:sldChg>
      <pc:sldChg chg="addSp delSp modSp mod">
        <pc:chgData name="Duijf, Antoinette" userId="80426808-569e-4360-acb0-e5a6dc4b8ad2" providerId="ADAL" clId="{B76BE303-EBFB-4C38-A89D-A42B7BCCB1CF}" dt="2025-12-02T09:30:32.579" v="899" actId="1076"/>
        <pc:sldMkLst>
          <pc:docMk/>
          <pc:sldMk cId="712496446" sldId="1553"/>
        </pc:sldMkLst>
        <pc:picChg chg="del">
          <ac:chgData name="Duijf, Antoinette" userId="80426808-569e-4360-acb0-e5a6dc4b8ad2" providerId="ADAL" clId="{B76BE303-EBFB-4C38-A89D-A42B7BCCB1CF}" dt="2025-12-02T09:30:18.888" v="895" actId="478"/>
          <ac:picMkLst>
            <pc:docMk/>
            <pc:sldMk cId="712496446" sldId="1553"/>
            <ac:picMk id="2" creationId="{D11DA023-45C1-7198-AD66-7A5A9FA59BA7}"/>
          </ac:picMkLst>
        </pc:picChg>
        <pc:picChg chg="add mod">
          <ac:chgData name="Duijf, Antoinette" userId="80426808-569e-4360-acb0-e5a6dc4b8ad2" providerId="ADAL" clId="{B76BE303-EBFB-4C38-A89D-A42B7BCCB1CF}" dt="2025-12-02T09:30:32.579" v="899" actId="1076"/>
          <ac:picMkLst>
            <pc:docMk/>
            <pc:sldMk cId="712496446" sldId="1553"/>
            <ac:picMk id="8" creationId="{C60E26D6-DFC7-8F13-4814-6E8D60CEAF80}"/>
          </ac:picMkLst>
        </pc:picChg>
      </pc:sldChg>
      <pc:sldChg chg="addSp delSp modSp mod">
        <pc:chgData name="Duijf, Antoinette" userId="80426808-569e-4360-acb0-e5a6dc4b8ad2" providerId="ADAL" clId="{B76BE303-EBFB-4C38-A89D-A42B7BCCB1CF}" dt="2025-12-01T20:44:17.609" v="331" actId="20577"/>
        <pc:sldMkLst>
          <pc:docMk/>
          <pc:sldMk cId="778002848" sldId="1556"/>
        </pc:sldMkLst>
        <pc:spChg chg="mod">
          <ac:chgData name="Duijf, Antoinette" userId="80426808-569e-4360-acb0-e5a6dc4b8ad2" providerId="ADAL" clId="{B76BE303-EBFB-4C38-A89D-A42B7BCCB1CF}" dt="2025-12-01T20:34:09.788" v="206" actId="1076"/>
          <ac:spMkLst>
            <pc:docMk/>
            <pc:sldMk cId="778002848" sldId="1556"/>
            <ac:spMk id="4" creationId="{1F7E45E2-DE44-85FB-7D87-8DB216305650}"/>
          </ac:spMkLst>
        </pc:spChg>
        <pc:spChg chg="mod">
          <ac:chgData name="Duijf, Antoinette" userId="80426808-569e-4360-acb0-e5a6dc4b8ad2" providerId="ADAL" clId="{B76BE303-EBFB-4C38-A89D-A42B7BCCB1CF}" dt="2025-12-01T20:44:17.609" v="331" actId="20577"/>
          <ac:spMkLst>
            <pc:docMk/>
            <pc:sldMk cId="778002848" sldId="1556"/>
            <ac:spMk id="13" creationId="{495231EA-BEA9-000D-BCA4-A9767DDB97B8}"/>
          </ac:spMkLst>
        </pc:spChg>
        <pc:spChg chg="mod">
          <ac:chgData name="Duijf, Antoinette" userId="80426808-569e-4360-acb0-e5a6dc4b8ad2" providerId="ADAL" clId="{B76BE303-EBFB-4C38-A89D-A42B7BCCB1CF}" dt="2025-12-01T20:43:34.793" v="300" actId="1036"/>
          <ac:spMkLst>
            <pc:docMk/>
            <pc:sldMk cId="778002848" sldId="1556"/>
            <ac:spMk id="15" creationId="{3CC4E37F-B98B-32EF-2948-458B2A4F8402}"/>
          </ac:spMkLst>
        </pc:spChg>
        <pc:spChg chg="mod">
          <ac:chgData name="Duijf, Antoinette" userId="80426808-569e-4360-acb0-e5a6dc4b8ad2" providerId="ADAL" clId="{B76BE303-EBFB-4C38-A89D-A42B7BCCB1CF}" dt="2025-12-01T20:34:27.235" v="209" actId="14100"/>
          <ac:spMkLst>
            <pc:docMk/>
            <pc:sldMk cId="778002848" sldId="1556"/>
            <ac:spMk id="18" creationId="{16F59CC1-5C7F-DA24-3A28-3EC9070C9F94}"/>
          </ac:spMkLst>
        </pc:spChg>
        <pc:spChg chg="add mod">
          <ac:chgData name="Duijf, Antoinette" userId="80426808-569e-4360-acb0-e5a6dc4b8ad2" providerId="ADAL" clId="{B76BE303-EBFB-4C38-A89D-A42B7BCCB1CF}" dt="2025-12-01T20:34:07.431" v="205" actId="1076"/>
          <ac:spMkLst>
            <pc:docMk/>
            <pc:sldMk cId="778002848" sldId="1556"/>
            <ac:spMk id="22" creationId="{603DB4B4-DF48-8C9A-9A52-945D4796903A}"/>
          </ac:spMkLst>
        </pc:spChg>
        <pc:spChg chg="add mod">
          <ac:chgData name="Duijf, Antoinette" userId="80426808-569e-4360-acb0-e5a6dc4b8ad2" providerId="ADAL" clId="{B76BE303-EBFB-4C38-A89D-A42B7BCCB1CF}" dt="2025-12-01T20:34:23.666" v="208" actId="1076"/>
          <ac:spMkLst>
            <pc:docMk/>
            <pc:sldMk cId="778002848" sldId="1556"/>
            <ac:spMk id="25" creationId="{35C69B17-B709-EF2E-075F-D54129F90748}"/>
          </ac:spMkLst>
        </pc:spChg>
        <pc:spChg chg="add mod">
          <ac:chgData name="Duijf, Antoinette" userId="80426808-569e-4360-acb0-e5a6dc4b8ad2" providerId="ADAL" clId="{B76BE303-EBFB-4C38-A89D-A42B7BCCB1CF}" dt="2025-12-01T20:43:10.781" v="297" actId="1076"/>
          <ac:spMkLst>
            <pc:docMk/>
            <pc:sldMk cId="778002848" sldId="1556"/>
            <ac:spMk id="32" creationId="{B6C8DC87-C889-DE71-571E-6B0063F72F8B}"/>
          </ac:spMkLst>
        </pc:spChg>
        <pc:picChg chg="add mod">
          <ac:chgData name="Duijf, Antoinette" userId="80426808-569e-4360-acb0-e5a6dc4b8ad2" providerId="ADAL" clId="{B76BE303-EBFB-4C38-A89D-A42B7BCCB1CF}" dt="2025-12-01T20:34:23.666" v="208" actId="1076"/>
          <ac:picMkLst>
            <pc:docMk/>
            <pc:sldMk cId="778002848" sldId="1556"/>
            <ac:picMk id="23" creationId="{5A670084-C384-B18D-3DEC-283B328C1105}"/>
          </ac:picMkLst>
        </pc:picChg>
        <pc:picChg chg="add mod">
          <ac:chgData name="Duijf, Antoinette" userId="80426808-569e-4360-acb0-e5a6dc4b8ad2" providerId="ADAL" clId="{B76BE303-EBFB-4C38-A89D-A42B7BCCB1CF}" dt="2025-12-01T20:34:23.666" v="208" actId="1076"/>
          <ac:picMkLst>
            <pc:docMk/>
            <pc:sldMk cId="778002848" sldId="1556"/>
            <ac:picMk id="24" creationId="{FACE5DC8-BBC8-0AE2-71FE-2B74D9ED7E1A}"/>
          </ac:picMkLst>
        </pc:picChg>
        <pc:picChg chg="add del mod modCrop">
          <ac:chgData name="Duijf, Antoinette" userId="80426808-569e-4360-acb0-e5a6dc4b8ad2" providerId="ADAL" clId="{B76BE303-EBFB-4C38-A89D-A42B7BCCB1CF}" dt="2025-12-01T20:39:17.689" v="227" actId="21"/>
          <ac:picMkLst>
            <pc:docMk/>
            <pc:sldMk cId="778002848" sldId="1556"/>
            <ac:picMk id="27" creationId="{3F622429-DCB7-2999-0334-27960E776455}"/>
          </ac:picMkLst>
        </pc:picChg>
        <pc:picChg chg="add mod modCrop">
          <ac:chgData name="Duijf, Antoinette" userId="80426808-569e-4360-acb0-e5a6dc4b8ad2" providerId="ADAL" clId="{B76BE303-EBFB-4C38-A89D-A42B7BCCB1CF}" dt="2025-12-01T20:40:04.594" v="237" actId="1076"/>
          <ac:picMkLst>
            <pc:docMk/>
            <pc:sldMk cId="778002848" sldId="1556"/>
            <ac:picMk id="29" creationId="{3A2A34FC-296D-AC3C-E7C7-942DFF9FFCBF}"/>
          </ac:picMkLst>
        </pc:picChg>
        <pc:picChg chg="add mod">
          <ac:chgData name="Duijf, Antoinette" userId="80426808-569e-4360-acb0-e5a6dc4b8ad2" providerId="ADAL" clId="{B76BE303-EBFB-4C38-A89D-A42B7BCCB1CF}" dt="2025-12-01T20:43:10.781" v="297" actId="1076"/>
          <ac:picMkLst>
            <pc:docMk/>
            <pc:sldMk cId="778002848" sldId="1556"/>
            <ac:picMk id="31" creationId="{8F5CD546-E859-D2BF-FDCF-70CBB39FBB47}"/>
          </ac:picMkLst>
        </pc:picChg>
      </pc:sldChg>
      <pc:sldChg chg="addSp delSp modSp mod">
        <pc:chgData name="Duijf, Antoinette" userId="80426808-569e-4360-acb0-e5a6dc4b8ad2" providerId="ADAL" clId="{B76BE303-EBFB-4C38-A89D-A42B7BCCB1CF}" dt="2025-12-01T20:45:11.983" v="445" actId="478"/>
        <pc:sldMkLst>
          <pc:docMk/>
          <pc:sldMk cId="2419357774" sldId="1557"/>
        </pc:sldMkLst>
        <pc:spChg chg="add del mod">
          <ac:chgData name="Duijf, Antoinette" userId="80426808-569e-4360-acb0-e5a6dc4b8ad2" providerId="ADAL" clId="{B76BE303-EBFB-4C38-A89D-A42B7BCCB1CF}" dt="2025-12-01T20:45:11.983" v="445" actId="478"/>
          <ac:spMkLst>
            <pc:docMk/>
            <pc:sldMk cId="2419357774" sldId="1557"/>
            <ac:spMk id="18" creationId="{5F39E3BA-7C7C-84CA-AFD4-75966839955F}"/>
          </ac:spMkLst>
        </pc:spChg>
      </pc:sldChg>
      <pc:sldChg chg="addSp delSp modSp add mod">
        <pc:chgData name="Duijf, Antoinette" userId="80426808-569e-4360-acb0-e5a6dc4b8ad2" providerId="ADAL" clId="{B76BE303-EBFB-4C38-A89D-A42B7BCCB1CF}" dt="2025-12-02T09:30:15.511" v="894" actId="478"/>
        <pc:sldMkLst>
          <pc:docMk/>
          <pc:sldMk cId="933118496" sldId="1560"/>
        </pc:sldMkLst>
        <pc:spChg chg="add del mod">
          <ac:chgData name="Duijf, Antoinette" userId="80426808-569e-4360-acb0-e5a6dc4b8ad2" providerId="ADAL" clId="{B76BE303-EBFB-4C38-A89D-A42B7BCCB1CF}" dt="2025-12-02T09:30:15.511" v="894" actId="478"/>
          <ac:spMkLst>
            <pc:docMk/>
            <pc:sldMk cId="933118496" sldId="1560"/>
            <ac:spMk id="2" creationId="{0A368251-D295-325A-7568-923C6B5F5E8F}"/>
          </ac:spMkLst>
        </pc:spChg>
        <pc:spChg chg="mod">
          <ac:chgData name="Duijf, Antoinette" userId="80426808-569e-4360-acb0-e5a6dc4b8ad2" providerId="ADAL" clId="{B76BE303-EBFB-4C38-A89D-A42B7BCCB1CF}" dt="2025-12-01T20:32:08.376" v="47" actId="14100"/>
          <ac:spMkLst>
            <pc:docMk/>
            <pc:sldMk cId="933118496" sldId="1560"/>
            <ac:spMk id="18" creationId="{EA248A5A-0401-332B-6120-1EB9C601DC8F}"/>
          </ac:spMkLst>
        </pc:spChg>
        <pc:spChg chg="mod">
          <ac:chgData name="Duijf, Antoinette" userId="80426808-569e-4360-acb0-e5a6dc4b8ad2" providerId="ADAL" clId="{B76BE303-EBFB-4C38-A89D-A42B7BCCB1CF}" dt="2025-12-01T20:32:01.519" v="39" actId="20577"/>
          <ac:spMkLst>
            <pc:docMk/>
            <pc:sldMk cId="933118496" sldId="1560"/>
            <ac:spMk id="33" creationId="{AC757F5E-B016-F947-4518-7C6B9CC7EE04}"/>
          </ac:spMkLst>
        </pc:spChg>
        <pc:spChg chg="mod">
          <ac:chgData name="Duijf, Antoinette" userId="80426808-569e-4360-acb0-e5a6dc4b8ad2" providerId="ADAL" clId="{B76BE303-EBFB-4C38-A89D-A42B7BCCB1CF}" dt="2025-12-02T08:24:52.650" v="725" actId="20577"/>
          <ac:spMkLst>
            <pc:docMk/>
            <pc:sldMk cId="933118496" sldId="1560"/>
            <ac:spMk id="35" creationId="{37104C51-0232-62ED-4C6F-1447D06633EE}"/>
          </ac:spMkLst>
        </pc:spChg>
        <pc:spChg chg="mod">
          <ac:chgData name="Duijf, Antoinette" userId="80426808-569e-4360-acb0-e5a6dc4b8ad2" providerId="ADAL" clId="{B76BE303-EBFB-4C38-A89D-A42B7BCCB1CF}" dt="2025-12-02T08:25:02.251" v="726" actId="255"/>
          <ac:spMkLst>
            <pc:docMk/>
            <pc:sldMk cId="933118496" sldId="1560"/>
            <ac:spMk id="36" creationId="{D8EF981A-9BA7-0EB1-9B70-F7FBF2F7DF1C}"/>
          </ac:spMkLst>
        </pc:spChg>
        <pc:picChg chg="add mod">
          <ac:chgData name="Duijf, Antoinette" userId="80426808-569e-4360-acb0-e5a6dc4b8ad2" providerId="ADAL" clId="{B76BE303-EBFB-4C38-A89D-A42B7BCCB1CF}" dt="2025-12-01T20:33:29.079" v="172" actId="1076"/>
          <ac:picMkLst>
            <pc:docMk/>
            <pc:sldMk cId="933118496" sldId="1560"/>
            <ac:picMk id="8" creationId="{E80F04CB-6DC2-49E3-7A80-FAF39998E348}"/>
          </ac:picMkLst>
        </pc:picChg>
        <pc:picChg chg="del">
          <ac:chgData name="Duijf, Antoinette" userId="80426808-569e-4360-acb0-e5a6dc4b8ad2" providerId="ADAL" clId="{B76BE303-EBFB-4C38-A89D-A42B7BCCB1CF}" dt="2025-12-01T20:31:41.088" v="13" actId="478"/>
          <ac:picMkLst>
            <pc:docMk/>
            <pc:sldMk cId="933118496" sldId="1560"/>
            <ac:picMk id="9" creationId="{8946C5CC-3096-6EC3-4206-0408639446C0}"/>
          </ac:picMkLst>
        </pc:picChg>
        <pc:picChg chg="add mod">
          <ac:chgData name="Duijf, Antoinette" userId="80426808-569e-4360-acb0-e5a6dc4b8ad2" providerId="ADAL" clId="{B76BE303-EBFB-4C38-A89D-A42B7BCCB1CF}" dt="2025-12-02T08:23:22.533" v="612" actId="14100"/>
          <ac:picMkLst>
            <pc:docMk/>
            <pc:sldMk cId="933118496" sldId="1560"/>
            <ac:picMk id="19" creationId="{01C0C5B2-1D81-8542-F1B4-731CF0BA66E5}"/>
          </ac:picMkLst>
        </pc:picChg>
        <pc:picChg chg="del">
          <ac:chgData name="Duijf, Antoinette" userId="80426808-569e-4360-acb0-e5a6dc4b8ad2" providerId="ADAL" clId="{B76BE303-EBFB-4C38-A89D-A42B7BCCB1CF}" dt="2025-12-01T20:31:41.696" v="14" actId="478"/>
          <ac:picMkLst>
            <pc:docMk/>
            <pc:sldMk cId="933118496" sldId="1560"/>
            <ac:picMk id="19" creationId="{9D67FD16-54A0-33C0-83B9-B22462A553AF}"/>
          </ac:picMkLst>
        </pc:picChg>
      </pc:sldChg>
    </pc:docChg>
  </pc:docChgLst>
  <pc:docChgLst>
    <pc:chgData name="Routledge, Mandy" userId="bacdedf5-8e30-494b-ad8b-f27fa30c4f8d" providerId="ADAL" clId="{79AE77D5-A5AF-4622-AE80-65667CFCBDF8}"/>
    <pc:docChg chg="custSel addSld modSld">
      <pc:chgData name="Routledge, Mandy" userId="bacdedf5-8e30-494b-ad8b-f27fa30c4f8d" providerId="ADAL" clId="{79AE77D5-A5AF-4622-AE80-65667CFCBDF8}" dt="2024-12-10T09:41:30.215" v="62" actId="20577"/>
      <pc:docMkLst>
        <pc:docMk/>
      </pc:docMkLst>
      <pc:sldChg chg="delSp modSp add mod">
        <pc:chgData name="Routledge, Mandy" userId="bacdedf5-8e30-494b-ad8b-f27fa30c4f8d" providerId="ADAL" clId="{79AE77D5-A5AF-4622-AE80-65667CFCBDF8}" dt="2024-12-10T09:40:56.051" v="16" actId="20577"/>
        <pc:sldMkLst>
          <pc:docMk/>
          <pc:sldMk cId="1059877010" sldId="1521"/>
        </pc:sldMkLst>
      </pc:sldChg>
      <pc:sldChg chg="delSp modSp add mod">
        <pc:chgData name="Routledge, Mandy" userId="bacdedf5-8e30-494b-ad8b-f27fa30c4f8d" providerId="ADAL" clId="{79AE77D5-A5AF-4622-AE80-65667CFCBDF8}" dt="2024-12-10T09:41:30.215" v="62" actId="20577"/>
        <pc:sldMkLst>
          <pc:docMk/>
          <pc:sldMk cId="2371299458" sldId="1529"/>
        </pc:sldMkLst>
      </pc:sldChg>
    </pc:docChg>
  </pc:docChgLst>
  <pc:docChgLst>
    <pc:chgData name="Vrielink, Francis" userId="3d258d00-cfd8-41c5-9f04-1a5a39faef2f" providerId="ADAL" clId="{AEB93799-59EA-4399-A5E3-F94CE4F13B3E}"/>
    <pc:docChg chg="undo custSel addSld delSld modSld sldOrd modSection">
      <pc:chgData name="Vrielink, Francis" userId="3d258d00-cfd8-41c5-9f04-1a5a39faef2f" providerId="ADAL" clId="{AEB93799-59EA-4399-A5E3-F94CE4F13B3E}" dt="2025-12-01T15:53:29.586" v="2277" actId="478"/>
      <pc:docMkLst>
        <pc:docMk/>
      </pc:docMkLst>
      <pc:sldChg chg="modSp mod">
        <pc:chgData name="Vrielink, Francis" userId="3d258d00-cfd8-41c5-9f04-1a5a39faef2f" providerId="ADAL" clId="{AEB93799-59EA-4399-A5E3-F94CE4F13B3E}" dt="2025-12-01T15:42:47.993" v="2171" actId="1076"/>
        <pc:sldMkLst>
          <pc:docMk/>
          <pc:sldMk cId="2189114603" sldId="1437"/>
        </pc:sldMkLst>
        <pc:spChg chg="mod">
          <ac:chgData name="Vrielink, Francis" userId="3d258d00-cfd8-41c5-9f04-1a5a39faef2f" providerId="ADAL" clId="{AEB93799-59EA-4399-A5E3-F94CE4F13B3E}" dt="2025-12-01T15:42:47.993" v="2171" actId="1076"/>
          <ac:spMkLst>
            <pc:docMk/>
            <pc:sldMk cId="2189114603" sldId="1437"/>
            <ac:spMk id="4" creationId="{00000000-0000-0000-0000-000000000000}"/>
          </ac:spMkLst>
        </pc:spChg>
      </pc:sldChg>
      <pc:sldChg chg="addSp delSp modSp mod">
        <pc:chgData name="Vrielink, Francis" userId="3d258d00-cfd8-41c5-9f04-1a5a39faef2f" providerId="ADAL" clId="{AEB93799-59EA-4399-A5E3-F94CE4F13B3E}" dt="2025-12-01T15:13:34.383" v="211" actId="1076"/>
        <pc:sldMkLst>
          <pc:docMk/>
          <pc:sldMk cId="3852907103" sldId="1460"/>
        </pc:sldMkLst>
        <pc:spChg chg="add mod">
          <ac:chgData name="Vrielink, Francis" userId="3d258d00-cfd8-41c5-9f04-1a5a39faef2f" providerId="ADAL" clId="{AEB93799-59EA-4399-A5E3-F94CE4F13B3E}" dt="2025-12-01T15:13:27.289" v="210" actId="1076"/>
          <ac:spMkLst>
            <pc:docMk/>
            <pc:sldMk cId="3852907103" sldId="1460"/>
            <ac:spMk id="4" creationId="{0E1693EC-1BC2-0B37-C011-461854FA3E8B}"/>
          </ac:spMkLst>
        </pc:spChg>
        <pc:picChg chg="add del mod">
          <ac:chgData name="Vrielink, Francis" userId="3d258d00-cfd8-41c5-9f04-1a5a39faef2f" providerId="ADAL" clId="{AEB93799-59EA-4399-A5E3-F94CE4F13B3E}" dt="2025-12-01T13:48:14.823" v="107" actId="478"/>
          <ac:picMkLst>
            <pc:docMk/>
            <pc:sldMk cId="3852907103" sldId="1460"/>
            <ac:picMk id="2" creationId="{AAA8992B-F7D2-18AD-EA02-090FD31C88EA}"/>
          </ac:picMkLst>
        </pc:picChg>
        <pc:picChg chg="add mod">
          <ac:chgData name="Vrielink, Francis" userId="3d258d00-cfd8-41c5-9f04-1a5a39faef2f" providerId="ADAL" clId="{AEB93799-59EA-4399-A5E3-F94CE4F13B3E}" dt="2025-12-01T15:13:16.715" v="207" actId="1076"/>
          <ac:picMkLst>
            <pc:docMk/>
            <pc:sldMk cId="3852907103" sldId="1460"/>
            <ac:picMk id="3" creationId="{E99758F6-6DB7-8CC3-70A5-4E0BB2ABDEE8}"/>
          </ac:picMkLst>
        </pc:picChg>
        <pc:picChg chg="add mod ord">
          <ac:chgData name="Vrielink, Francis" userId="3d258d00-cfd8-41c5-9f04-1a5a39faef2f" providerId="ADAL" clId="{AEB93799-59EA-4399-A5E3-F94CE4F13B3E}" dt="2025-12-01T15:13:34.383" v="211" actId="1076"/>
          <ac:picMkLst>
            <pc:docMk/>
            <pc:sldMk cId="3852907103" sldId="1460"/>
            <ac:picMk id="5" creationId="{8FEC43AC-CACF-130C-BACE-89C397F34D28}"/>
          </ac:picMkLst>
        </pc:picChg>
        <pc:picChg chg="add del mod">
          <ac:chgData name="Vrielink, Francis" userId="3d258d00-cfd8-41c5-9f04-1a5a39faef2f" providerId="ADAL" clId="{AEB93799-59EA-4399-A5E3-F94CE4F13B3E}" dt="2025-12-01T15:11:21.423" v="171" actId="478"/>
          <ac:picMkLst>
            <pc:docMk/>
            <pc:sldMk cId="3852907103" sldId="1460"/>
            <ac:picMk id="7" creationId="{AEF9FAC7-350F-E64D-7AB9-0EFA3E95B60B}"/>
          </ac:picMkLst>
        </pc:picChg>
        <pc:picChg chg="add del mod">
          <ac:chgData name="Vrielink, Francis" userId="3d258d00-cfd8-41c5-9f04-1a5a39faef2f" providerId="ADAL" clId="{AEB93799-59EA-4399-A5E3-F94CE4F13B3E}" dt="2025-12-01T15:11:20.749" v="170" actId="478"/>
          <ac:picMkLst>
            <pc:docMk/>
            <pc:sldMk cId="3852907103" sldId="1460"/>
            <ac:picMk id="9" creationId="{727833DF-8D06-B975-CB38-7E86EA66B7B1}"/>
          </ac:picMkLst>
        </pc:picChg>
      </pc:sldChg>
      <pc:sldChg chg="addSp modSp mod ord">
        <pc:chgData name="Vrielink, Francis" userId="3d258d00-cfd8-41c5-9f04-1a5a39faef2f" providerId="ADAL" clId="{AEB93799-59EA-4399-A5E3-F94CE4F13B3E}" dt="2025-12-01T13:36:24.727" v="88" actId="1076"/>
        <pc:sldMkLst>
          <pc:docMk/>
          <pc:sldMk cId="4207872812" sldId="1475"/>
        </pc:sldMkLst>
        <pc:picChg chg="add mod">
          <ac:chgData name="Vrielink, Francis" userId="3d258d00-cfd8-41c5-9f04-1a5a39faef2f" providerId="ADAL" clId="{AEB93799-59EA-4399-A5E3-F94CE4F13B3E}" dt="2025-12-01T13:36:24.727" v="88" actId="1076"/>
          <ac:picMkLst>
            <pc:docMk/>
            <pc:sldMk cId="4207872812" sldId="1475"/>
            <ac:picMk id="3" creationId="{08719B96-072B-2973-57B0-16175A9BD0BF}"/>
          </ac:picMkLst>
        </pc:picChg>
      </pc:sldChg>
      <pc:sldChg chg="addSp modSp mod ord">
        <pc:chgData name="Vrielink, Francis" userId="3d258d00-cfd8-41c5-9f04-1a5a39faef2f" providerId="ADAL" clId="{AEB93799-59EA-4399-A5E3-F94CE4F13B3E}" dt="2025-12-01T13:39:19.203" v="96" actId="14100"/>
        <pc:sldMkLst>
          <pc:docMk/>
          <pc:sldMk cId="2709048002" sldId="1477"/>
        </pc:sldMkLst>
        <pc:picChg chg="add mod">
          <ac:chgData name="Vrielink, Francis" userId="3d258d00-cfd8-41c5-9f04-1a5a39faef2f" providerId="ADAL" clId="{AEB93799-59EA-4399-A5E3-F94CE4F13B3E}" dt="2025-12-01T13:39:19.203" v="96" actId="14100"/>
          <ac:picMkLst>
            <pc:docMk/>
            <pc:sldMk cId="2709048002" sldId="1477"/>
            <ac:picMk id="3" creationId="{31677E3D-A7AF-9758-FCE4-642E5B52C20C}"/>
          </ac:picMkLst>
        </pc:picChg>
      </pc:sldChg>
      <pc:sldChg chg="addSp delSp modSp mod ord">
        <pc:chgData name="Vrielink, Francis" userId="3d258d00-cfd8-41c5-9f04-1a5a39faef2f" providerId="ADAL" clId="{AEB93799-59EA-4399-A5E3-F94CE4F13B3E}" dt="2025-12-01T13:27:40.257" v="68" actId="1076"/>
        <pc:sldMkLst>
          <pc:docMk/>
          <pc:sldMk cId="4074911733" sldId="1478"/>
        </pc:sldMkLst>
        <pc:picChg chg="del">
          <ac:chgData name="Vrielink, Francis" userId="3d258d00-cfd8-41c5-9f04-1a5a39faef2f" providerId="ADAL" clId="{AEB93799-59EA-4399-A5E3-F94CE4F13B3E}" dt="2025-12-01T13:27:31.981" v="62" actId="478"/>
          <ac:picMkLst>
            <pc:docMk/>
            <pc:sldMk cId="4074911733" sldId="1478"/>
            <ac:picMk id="2" creationId="{DD2E94B8-3CDD-E932-7BE4-A988279E9F24}"/>
          </ac:picMkLst>
        </pc:picChg>
        <pc:picChg chg="add mod">
          <ac:chgData name="Vrielink, Francis" userId="3d258d00-cfd8-41c5-9f04-1a5a39faef2f" providerId="ADAL" clId="{AEB93799-59EA-4399-A5E3-F94CE4F13B3E}" dt="2025-12-01T13:27:40.257" v="68" actId="1076"/>
          <ac:picMkLst>
            <pc:docMk/>
            <pc:sldMk cId="4074911733" sldId="1478"/>
            <ac:picMk id="4" creationId="{0538232D-28EA-7D24-3FCD-BDCC03023046}"/>
          </ac:picMkLst>
        </pc:picChg>
      </pc:sldChg>
      <pc:sldChg chg="addSp delSp modSp mod ord">
        <pc:chgData name="Vrielink, Francis" userId="3d258d00-cfd8-41c5-9f04-1a5a39faef2f" providerId="ADAL" clId="{AEB93799-59EA-4399-A5E3-F94CE4F13B3E}" dt="2025-12-01T13:25:42.017" v="60" actId="1076"/>
        <pc:sldMkLst>
          <pc:docMk/>
          <pc:sldMk cId="4210467006" sldId="1479"/>
        </pc:sldMkLst>
        <pc:picChg chg="del">
          <ac:chgData name="Vrielink, Francis" userId="3d258d00-cfd8-41c5-9f04-1a5a39faef2f" providerId="ADAL" clId="{AEB93799-59EA-4399-A5E3-F94CE4F13B3E}" dt="2025-12-01T13:25:34.309" v="55" actId="478"/>
          <ac:picMkLst>
            <pc:docMk/>
            <pc:sldMk cId="4210467006" sldId="1479"/>
            <ac:picMk id="2" creationId="{E861B9F3-C55B-CE0B-2324-B70B461D3581}"/>
          </ac:picMkLst>
        </pc:picChg>
        <pc:picChg chg="add mod">
          <ac:chgData name="Vrielink, Francis" userId="3d258d00-cfd8-41c5-9f04-1a5a39faef2f" providerId="ADAL" clId="{AEB93799-59EA-4399-A5E3-F94CE4F13B3E}" dt="2025-12-01T13:25:42.017" v="60" actId="1076"/>
          <ac:picMkLst>
            <pc:docMk/>
            <pc:sldMk cId="4210467006" sldId="1479"/>
            <ac:picMk id="4" creationId="{042627E7-BEDC-F460-A880-D28ACB98A359}"/>
          </ac:picMkLst>
        </pc:picChg>
      </pc:sldChg>
      <pc:sldChg chg="addSp modSp mod ord">
        <pc:chgData name="Vrielink, Francis" userId="3d258d00-cfd8-41c5-9f04-1a5a39faef2f" providerId="ADAL" clId="{AEB93799-59EA-4399-A5E3-F94CE4F13B3E}" dt="2025-12-01T13:33:47.045" v="82" actId="1076"/>
        <pc:sldMkLst>
          <pc:docMk/>
          <pc:sldMk cId="1487044012" sldId="1480"/>
        </pc:sldMkLst>
        <pc:picChg chg="add mod">
          <ac:chgData name="Vrielink, Francis" userId="3d258d00-cfd8-41c5-9f04-1a5a39faef2f" providerId="ADAL" clId="{AEB93799-59EA-4399-A5E3-F94CE4F13B3E}" dt="2025-12-01T13:33:01.756" v="75" actId="1076"/>
          <ac:picMkLst>
            <pc:docMk/>
            <pc:sldMk cId="1487044012" sldId="1480"/>
            <ac:picMk id="3" creationId="{569FA67F-D2A6-1828-FF9B-A4513AF77378}"/>
          </ac:picMkLst>
        </pc:picChg>
        <pc:picChg chg="add mod">
          <ac:chgData name="Vrielink, Francis" userId="3d258d00-cfd8-41c5-9f04-1a5a39faef2f" providerId="ADAL" clId="{AEB93799-59EA-4399-A5E3-F94CE4F13B3E}" dt="2025-12-01T13:33:47.045" v="82" actId="1076"/>
          <ac:picMkLst>
            <pc:docMk/>
            <pc:sldMk cId="1487044012" sldId="1480"/>
            <ac:picMk id="5" creationId="{93963107-457E-490B-C207-251914900039}"/>
          </ac:picMkLst>
        </pc:picChg>
      </pc:sldChg>
      <pc:sldChg chg="addSp modSp mod ord">
        <pc:chgData name="Vrielink, Francis" userId="3d258d00-cfd8-41c5-9f04-1a5a39faef2f" providerId="ADAL" clId="{AEB93799-59EA-4399-A5E3-F94CE4F13B3E}" dt="2025-12-01T13:45:57.943" v="104" actId="1076"/>
        <pc:sldMkLst>
          <pc:docMk/>
          <pc:sldMk cId="3779434736" sldId="1481"/>
        </pc:sldMkLst>
        <pc:picChg chg="add mod">
          <ac:chgData name="Vrielink, Francis" userId="3d258d00-cfd8-41c5-9f04-1a5a39faef2f" providerId="ADAL" clId="{AEB93799-59EA-4399-A5E3-F94CE4F13B3E}" dt="2025-12-01T13:45:57.943" v="104" actId="1076"/>
          <ac:picMkLst>
            <pc:docMk/>
            <pc:sldMk cId="3779434736" sldId="1481"/>
            <ac:picMk id="3" creationId="{AEFEA4E7-23DE-7E50-CA00-18B107AAB5CF}"/>
          </ac:picMkLst>
        </pc:picChg>
      </pc:sldChg>
      <pc:sldChg chg="addSp delSp modSp mod ord">
        <pc:chgData name="Vrielink, Francis" userId="3d258d00-cfd8-41c5-9f04-1a5a39faef2f" providerId="ADAL" clId="{AEB93799-59EA-4399-A5E3-F94CE4F13B3E}" dt="2025-12-01T13:24:27.016" v="54" actId="1076"/>
        <pc:sldMkLst>
          <pc:docMk/>
          <pc:sldMk cId="2904738428" sldId="1483"/>
        </pc:sldMkLst>
        <pc:picChg chg="del">
          <ac:chgData name="Vrielink, Francis" userId="3d258d00-cfd8-41c5-9f04-1a5a39faef2f" providerId="ADAL" clId="{AEB93799-59EA-4399-A5E3-F94CE4F13B3E}" dt="2025-12-01T13:24:13.326" v="47" actId="478"/>
          <ac:picMkLst>
            <pc:docMk/>
            <pc:sldMk cId="2904738428" sldId="1483"/>
            <ac:picMk id="2" creationId="{48134E3E-BB9D-20F3-F8A6-864B765EE71B}"/>
          </ac:picMkLst>
        </pc:picChg>
        <pc:picChg chg="add mod">
          <ac:chgData name="Vrielink, Francis" userId="3d258d00-cfd8-41c5-9f04-1a5a39faef2f" providerId="ADAL" clId="{AEB93799-59EA-4399-A5E3-F94CE4F13B3E}" dt="2025-12-01T13:24:27.016" v="54" actId="1076"/>
          <ac:picMkLst>
            <pc:docMk/>
            <pc:sldMk cId="2904738428" sldId="1483"/>
            <ac:picMk id="4" creationId="{EF8CDDF4-F0F8-65EC-E66F-D1C3C8D4DAEC}"/>
          </ac:picMkLst>
        </pc:picChg>
      </pc:sldChg>
      <pc:sldChg chg="addSp delSp modSp del mod">
        <pc:chgData name="Vrielink, Francis" userId="3d258d00-cfd8-41c5-9f04-1a5a39faef2f" providerId="ADAL" clId="{AEB93799-59EA-4399-A5E3-F94CE4F13B3E}" dt="2025-12-01T15:42:31.153" v="2169" actId="47"/>
        <pc:sldMkLst>
          <pc:docMk/>
          <pc:sldMk cId="3140661523" sldId="1544"/>
        </pc:sldMkLst>
        <pc:spChg chg="mod">
          <ac:chgData name="Vrielink, Francis" userId="3d258d00-cfd8-41c5-9f04-1a5a39faef2f" providerId="ADAL" clId="{AEB93799-59EA-4399-A5E3-F94CE4F13B3E}" dt="2025-12-01T13:12:42.271" v="2"/>
          <ac:spMkLst>
            <pc:docMk/>
            <pc:sldMk cId="3140661523" sldId="1544"/>
            <ac:spMk id="3" creationId="{F3591CF5-CB24-9B37-6253-89548C0ABAFF}"/>
          </ac:spMkLst>
        </pc:spChg>
        <pc:picChg chg="add mod">
          <ac:chgData name="Vrielink, Francis" userId="3d258d00-cfd8-41c5-9f04-1a5a39faef2f" providerId="ADAL" clId="{AEB93799-59EA-4399-A5E3-F94CE4F13B3E}" dt="2025-12-01T15:28:00.725" v="218" actId="1076"/>
          <ac:picMkLst>
            <pc:docMk/>
            <pc:sldMk cId="3140661523" sldId="1544"/>
            <ac:picMk id="2" creationId="{6AC4F124-1DEE-06B6-AFDE-F62BBC55518F}"/>
          </ac:picMkLst>
        </pc:picChg>
        <pc:picChg chg="add del mod">
          <ac:chgData name="Vrielink, Francis" userId="3d258d00-cfd8-41c5-9f04-1a5a39faef2f" providerId="ADAL" clId="{AEB93799-59EA-4399-A5E3-F94CE4F13B3E}" dt="2025-12-01T13:15:49.914" v="25" actId="21"/>
          <ac:picMkLst>
            <pc:docMk/>
            <pc:sldMk cId="3140661523" sldId="1544"/>
            <ac:picMk id="5" creationId="{C4D4C3BE-26CB-BA01-3422-F92CC2AE4D4F}"/>
          </ac:picMkLst>
        </pc:picChg>
        <pc:picChg chg="add del mod">
          <ac:chgData name="Vrielink, Francis" userId="3d258d00-cfd8-41c5-9f04-1a5a39faef2f" providerId="ADAL" clId="{AEB93799-59EA-4399-A5E3-F94CE4F13B3E}" dt="2025-12-01T13:18:38.440" v="30" actId="478"/>
          <ac:picMkLst>
            <pc:docMk/>
            <pc:sldMk cId="3140661523" sldId="1544"/>
            <ac:picMk id="7" creationId="{4CCAC139-9C77-D327-E48B-000027B4D184}"/>
          </ac:picMkLst>
        </pc:picChg>
        <pc:picChg chg="add del mod">
          <ac:chgData name="Vrielink, Francis" userId="3d258d00-cfd8-41c5-9f04-1a5a39faef2f" providerId="ADAL" clId="{AEB93799-59EA-4399-A5E3-F94CE4F13B3E}" dt="2025-12-01T15:24:14.241" v="212" actId="21"/>
          <ac:picMkLst>
            <pc:docMk/>
            <pc:sldMk cId="3140661523" sldId="1544"/>
            <ac:picMk id="9" creationId="{98F2475B-AC5B-202C-1647-7A8A5E46C089}"/>
          </ac:picMkLst>
        </pc:picChg>
      </pc:sldChg>
      <pc:sldChg chg="addSp delSp modSp mod ord">
        <pc:chgData name="Vrielink, Francis" userId="3d258d00-cfd8-41c5-9f04-1a5a39faef2f" providerId="ADAL" clId="{AEB93799-59EA-4399-A5E3-F94CE4F13B3E}" dt="2025-12-01T13:21:28.640" v="42" actId="1076"/>
        <pc:sldMkLst>
          <pc:docMk/>
          <pc:sldMk cId="455899397" sldId="1545"/>
        </pc:sldMkLst>
        <pc:grpChg chg="del">
          <ac:chgData name="Vrielink, Francis" userId="3d258d00-cfd8-41c5-9f04-1a5a39faef2f" providerId="ADAL" clId="{AEB93799-59EA-4399-A5E3-F94CE4F13B3E}" dt="2025-12-01T13:21:20.613" v="37" actId="478"/>
          <ac:grpSpMkLst>
            <pc:docMk/>
            <pc:sldMk cId="455899397" sldId="1545"/>
            <ac:grpSpMk id="11" creationId="{2A022779-7EB6-39E9-B675-2A891E7830CD}"/>
          </ac:grpSpMkLst>
        </pc:grpChg>
        <pc:picChg chg="add mod">
          <ac:chgData name="Vrielink, Francis" userId="3d258d00-cfd8-41c5-9f04-1a5a39faef2f" providerId="ADAL" clId="{AEB93799-59EA-4399-A5E3-F94CE4F13B3E}" dt="2025-12-01T13:21:28.640" v="42" actId="1076"/>
          <ac:picMkLst>
            <pc:docMk/>
            <pc:sldMk cId="455899397" sldId="1545"/>
            <ac:picMk id="4" creationId="{63F4F40F-F6DA-2EA4-EBA5-224D4C22EBBC}"/>
          </ac:picMkLst>
        </pc:picChg>
      </pc:sldChg>
      <pc:sldChg chg="addSp delSp modSp mod">
        <pc:chgData name="Vrielink, Francis" userId="3d258d00-cfd8-41c5-9f04-1a5a39faef2f" providerId="ADAL" clId="{AEB93799-59EA-4399-A5E3-F94CE4F13B3E}" dt="2025-12-01T15:53:29.586" v="2277" actId="478"/>
        <pc:sldMkLst>
          <pc:docMk/>
          <pc:sldMk cId="1613370534" sldId="1549"/>
        </pc:sldMkLst>
        <pc:spChg chg="add del mod">
          <ac:chgData name="Vrielink, Francis" userId="3d258d00-cfd8-41c5-9f04-1a5a39faef2f" providerId="ADAL" clId="{AEB93799-59EA-4399-A5E3-F94CE4F13B3E}" dt="2025-12-01T15:53:28.947" v="2276" actId="478"/>
          <ac:spMkLst>
            <pc:docMk/>
            <pc:sldMk cId="1613370534" sldId="1549"/>
            <ac:spMk id="8" creationId="{2957E493-E630-A794-A87E-68ED68D9C4A3}"/>
          </ac:spMkLst>
        </pc:spChg>
        <pc:spChg chg="add del mod">
          <ac:chgData name="Vrielink, Francis" userId="3d258d00-cfd8-41c5-9f04-1a5a39faef2f" providerId="ADAL" clId="{AEB93799-59EA-4399-A5E3-F94CE4F13B3E}" dt="2025-12-01T15:52:28.830" v="2259" actId="21"/>
          <ac:spMkLst>
            <pc:docMk/>
            <pc:sldMk cId="1613370534" sldId="1549"/>
            <ac:spMk id="9" creationId="{BEEC0FC6-5152-B64D-0A4C-737D4B291C66}"/>
          </ac:spMkLst>
        </pc:spChg>
        <pc:grpChg chg="del">
          <ac:chgData name="Vrielink, Francis" userId="3d258d00-cfd8-41c5-9f04-1a5a39faef2f" providerId="ADAL" clId="{AEB93799-59EA-4399-A5E3-F94CE4F13B3E}" dt="2025-12-01T15:50:16.436" v="2174" actId="478"/>
          <ac:grpSpMkLst>
            <pc:docMk/>
            <pc:sldMk cId="1613370534" sldId="1549"/>
            <ac:grpSpMk id="3" creationId="{8A9DCCA2-68BF-5861-A1D5-A1B09F1D359B}"/>
          </ac:grpSpMkLst>
        </pc:grpChg>
        <pc:picChg chg="add del">
          <ac:chgData name="Vrielink, Francis" userId="3d258d00-cfd8-41c5-9f04-1a5a39faef2f" providerId="ADAL" clId="{AEB93799-59EA-4399-A5E3-F94CE4F13B3E}" dt="2025-12-01T15:50:22.226" v="2176" actId="478"/>
          <ac:picMkLst>
            <pc:docMk/>
            <pc:sldMk cId="1613370534" sldId="1549"/>
            <ac:picMk id="4" creationId="{6509B338-B108-26AD-29BB-71FD04976D72}"/>
          </ac:picMkLst>
        </pc:picChg>
        <pc:picChg chg="add del mod">
          <ac:chgData name="Vrielink, Francis" userId="3d258d00-cfd8-41c5-9f04-1a5a39faef2f" providerId="ADAL" clId="{AEB93799-59EA-4399-A5E3-F94CE4F13B3E}" dt="2025-12-01T15:53:29.586" v="2277" actId="478"/>
          <ac:picMkLst>
            <pc:docMk/>
            <pc:sldMk cId="1613370534" sldId="1549"/>
            <ac:picMk id="7" creationId="{2A232909-F469-441D-6D6E-4BA2D5F4D752}"/>
          </ac:picMkLst>
        </pc:picChg>
      </pc:sldChg>
      <pc:sldChg chg="addSp delSp modSp mod">
        <pc:chgData name="Vrielink, Francis" userId="3d258d00-cfd8-41c5-9f04-1a5a39faef2f" providerId="ADAL" clId="{AEB93799-59EA-4399-A5E3-F94CE4F13B3E}" dt="2025-12-01T15:53:16.062" v="2275" actId="1076"/>
        <pc:sldMkLst>
          <pc:docMk/>
          <pc:sldMk cId="1221590763" sldId="1550"/>
        </pc:sldMkLst>
        <pc:spChg chg="add mod">
          <ac:chgData name="Vrielink, Francis" userId="3d258d00-cfd8-41c5-9f04-1a5a39faef2f" providerId="ADAL" clId="{AEB93799-59EA-4399-A5E3-F94CE4F13B3E}" dt="2025-12-01T15:52:56.577" v="2268" actId="2085"/>
          <ac:spMkLst>
            <pc:docMk/>
            <pc:sldMk cId="1221590763" sldId="1550"/>
            <ac:spMk id="23" creationId="{11800C75-A870-D9A0-0C32-B11200D9E600}"/>
          </ac:spMkLst>
        </pc:spChg>
        <pc:picChg chg="add mod ord">
          <ac:chgData name="Vrielink, Francis" userId="3d258d00-cfd8-41c5-9f04-1a5a39faef2f" providerId="ADAL" clId="{AEB93799-59EA-4399-A5E3-F94CE4F13B3E}" dt="2025-12-01T15:53:16.062" v="2275" actId="1076"/>
          <ac:picMkLst>
            <pc:docMk/>
            <pc:sldMk cId="1221590763" sldId="1550"/>
            <ac:picMk id="2" creationId="{E999674A-7DD6-13BE-C52B-127282EF341D}"/>
          </ac:picMkLst>
        </pc:picChg>
        <pc:picChg chg="del">
          <ac:chgData name="Vrielink, Francis" userId="3d258d00-cfd8-41c5-9f04-1a5a39faef2f" providerId="ADAL" clId="{AEB93799-59EA-4399-A5E3-F94CE4F13B3E}" dt="2025-12-01T15:52:20.147" v="2258" actId="478"/>
          <ac:picMkLst>
            <pc:docMk/>
            <pc:sldMk cId="1221590763" sldId="1550"/>
            <ac:picMk id="20" creationId="{28F67E77-A398-8D6A-A978-7FD2C1DD1948}"/>
          </ac:picMkLst>
        </pc:picChg>
        <pc:picChg chg="add mod ord">
          <ac:chgData name="Vrielink, Francis" userId="3d258d00-cfd8-41c5-9f04-1a5a39faef2f" providerId="ADAL" clId="{AEB93799-59EA-4399-A5E3-F94CE4F13B3E}" dt="2025-12-01T15:53:02.561" v="2270" actId="167"/>
          <ac:picMkLst>
            <pc:docMk/>
            <pc:sldMk cId="1221590763" sldId="1550"/>
            <ac:picMk id="21" creationId="{DC7BF5F6-3D63-589E-EC8A-82255A8BE38B}"/>
          </ac:picMkLst>
        </pc:picChg>
        <pc:picChg chg="del">
          <ac:chgData name="Vrielink, Francis" userId="3d258d00-cfd8-41c5-9f04-1a5a39faef2f" providerId="ADAL" clId="{AEB93799-59EA-4399-A5E3-F94CE4F13B3E}" dt="2025-12-01T15:52:19.404" v="2257" actId="478"/>
          <ac:picMkLst>
            <pc:docMk/>
            <pc:sldMk cId="1221590763" sldId="1550"/>
            <ac:picMk id="16386" creationId="{B644577F-1373-E07F-154D-75A19782AF27}"/>
          </ac:picMkLst>
        </pc:picChg>
      </pc:sldChg>
      <pc:sldChg chg="addSp delSp modSp new del mod">
        <pc:chgData name="Vrielink, Francis" userId="3d258d00-cfd8-41c5-9f04-1a5a39faef2f" providerId="ADAL" clId="{AEB93799-59EA-4399-A5E3-F94CE4F13B3E}" dt="2025-12-01T15:28:55.307" v="225" actId="680"/>
        <pc:sldMkLst>
          <pc:docMk/>
          <pc:sldMk cId="1703320587" sldId="1558"/>
        </pc:sldMkLst>
        <pc:spChg chg="add del mod">
          <ac:chgData name="Vrielink, Francis" userId="3d258d00-cfd8-41c5-9f04-1a5a39faef2f" providerId="ADAL" clId="{AEB93799-59EA-4399-A5E3-F94CE4F13B3E}" dt="2025-12-01T15:28:53.699" v="224" actId="767"/>
          <ac:spMkLst>
            <pc:docMk/>
            <pc:sldMk cId="1703320587" sldId="1558"/>
            <ac:spMk id="2" creationId="{7F77DC71-88B2-F66C-8A9F-C8D30CA9B8B4}"/>
          </ac:spMkLst>
        </pc:spChg>
      </pc:sldChg>
      <pc:sldChg chg="new del">
        <pc:chgData name="Vrielink, Francis" userId="3d258d00-cfd8-41c5-9f04-1a5a39faef2f" providerId="ADAL" clId="{AEB93799-59EA-4399-A5E3-F94CE4F13B3E}" dt="2025-12-01T15:29:13.591" v="227" actId="680"/>
        <pc:sldMkLst>
          <pc:docMk/>
          <pc:sldMk cId="2747977762" sldId="1558"/>
        </pc:sldMkLst>
      </pc:sldChg>
      <pc:sldChg chg="addSp delSp modSp new mod">
        <pc:chgData name="Vrielink, Francis" userId="3d258d00-cfd8-41c5-9f04-1a5a39faef2f" providerId="ADAL" clId="{AEB93799-59EA-4399-A5E3-F94CE4F13B3E}" dt="2025-12-01T15:50:56.940" v="2219" actId="20577"/>
        <pc:sldMkLst>
          <pc:docMk/>
          <pc:sldMk cId="4186300899" sldId="1558"/>
        </pc:sldMkLst>
        <pc:spChg chg="del">
          <ac:chgData name="Vrielink, Francis" userId="3d258d00-cfd8-41c5-9f04-1a5a39faef2f" providerId="ADAL" clId="{AEB93799-59EA-4399-A5E3-F94CE4F13B3E}" dt="2025-12-01T15:29:31.359" v="229" actId="478"/>
          <ac:spMkLst>
            <pc:docMk/>
            <pc:sldMk cId="4186300899" sldId="1558"/>
            <ac:spMk id="2" creationId="{9528BF95-5DD8-F06F-E3A4-4C5A51B9CEAA}"/>
          </ac:spMkLst>
        </pc:spChg>
        <pc:spChg chg="mod">
          <ac:chgData name="Vrielink, Francis" userId="3d258d00-cfd8-41c5-9f04-1a5a39faef2f" providerId="ADAL" clId="{AEB93799-59EA-4399-A5E3-F94CE4F13B3E}" dt="2025-12-01T15:50:56.940" v="2219" actId="20577"/>
          <ac:spMkLst>
            <pc:docMk/>
            <pc:sldMk cId="4186300899" sldId="1558"/>
            <ac:spMk id="3" creationId="{22C0AE56-C9AC-DC9D-EBB3-325D50C377F6}"/>
          </ac:spMkLst>
        </pc:spChg>
        <pc:spChg chg="add mod">
          <ac:chgData name="Vrielink, Francis" userId="3d258d00-cfd8-41c5-9f04-1a5a39faef2f" providerId="ADAL" clId="{AEB93799-59EA-4399-A5E3-F94CE4F13B3E}" dt="2025-12-01T15:43:08.535" v="2173" actId="1076"/>
          <ac:spMkLst>
            <pc:docMk/>
            <pc:sldMk cId="4186300899" sldId="1558"/>
            <ac:spMk id="4" creationId="{2227107D-26E1-0ABB-E393-D6EDC622E2CD}"/>
          </ac:spMkLst>
        </pc:spChg>
      </pc:sldChg>
      <pc:sldChg chg="new del">
        <pc:chgData name="Vrielink, Francis" userId="3d258d00-cfd8-41c5-9f04-1a5a39faef2f" providerId="ADAL" clId="{AEB93799-59EA-4399-A5E3-F94CE4F13B3E}" dt="2025-12-01T15:37:10.967" v="2088" actId="47"/>
        <pc:sldMkLst>
          <pc:docMk/>
          <pc:sldMk cId="806251850" sldId="1559"/>
        </pc:sldMkLst>
      </pc:sldChg>
    </pc:docChg>
  </pc:docChgLst>
  <pc:docChgLst>
    <pc:chgData name="Routledge, Mandy" userId="bacdedf5-8e30-494b-ad8b-f27fa30c4f8d" providerId="ADAL" clId="{69FB3ADF-8128-4B66-9121-0BB8D9B1BF7C}"/>
    <pc:docChg chg="modSld">
      <pc:chgData name="Routledge, Mandy" userId="bacdedf5-8e30-494b-ad8b-f27fa30c4f8d" providerId="ADAL" clId="{69FB3ADF-8128-4B66-9121-0BB8D9B1BF7C}" dt="2025-03-18T12:25:07.493" v="4" actId="20577"/>
      <pc:docMkLst>
        <pc:docMk/>
      </pc:docMkLst>
      <pc:sldChg chg="modSp mod">
        <pc:chgData name="Routledge, Mandy" userId="bacdedf5-8e30-494b-ad8b-f27fa30c4f8d" providerId="ADAL" clId="{69FB3ADF-8128-4B66-9121-0BB8D9B1BF7C}" dt="2025-03-18T12:25:07.493" v="4" actId="20577"/>
        <pc:sldMkLst>
          <pc:docMk/>
          <pc:sldMk cId="323006580" sldId="548"/>
        </pc:sldMkLst>
      </pc:sldChg>
    </pc:docChg>
  </pc:docChgLst>
  <pc:docChgLst>
    <pc:chgData name="Routledge, Mandy" userId="bacdedf5-8e30-494b-ad8b-f27fa30c4f8d" providerId="ADAL" clId="{8AC80DB3-B598-4E5A-BB64-FC9255C5E7E2}"/>
    <pc:docChg chg="custSel modSld">
      <pc:chgData name="Routledge, Mandy" userId="bacdedf5-8e30-494b-ad8b-f27fa30c4f8d" providerId="ADAL" clId="{8AC80DB3-B598-4E5A-BB64-FC9255C5E7E2}" dt="2025-03-18T10:48:18.922" v="78" actId="20577"/>
      <pc:docMkLst>
        <pc:docMk/>
      </pc:docMkLst>
      <pc:sldChg chg="modSp mod">
        <pc:chgData name="Routledge, Mandy" userId="bacdedf5-8e30-494b-ad8b-f27fa30c4f8d" providerId="ADAL" clId="{8AC80DB3-B598-4E5A-BB64-FC9255C5E7E2}" dt="2025-03-18T10:48:18.922" v="78" actId="20577"/>
        <pc:sldMkLst>
          <pc:docMk/>
          <pc:sldMk cId="323006580" sldId="548"/>
        </pc:sldMkLst>
      </pc:sldChg>
    </pc:docChg>
  </pc:docChgLst>
  <pc:docChgLst>
    <pc:chgData name="Routledge, Mandy" userId="bacdedf5-8e30-494b-ad8b-f27fa30c4f8d" providerId="ADAL" clId="{B03BF0AA-4F11-4F8D-AC0C-D5AF6AB54C88}"/>
    <pc:docChg chg="modSld">
      <pc:chgData name="Routledge, Mandy" userId="bacdedf5-8e30-494b-ad8b-f27fa30c4f8d" providerId="ADAL" clId="{B03BF0AA-4F11-4F8D-AC0C-D5AF6AB54C88}" dt="2025-03-18T11:07:01.355" v="3" actId="20577"/>
      <pc:docMkLst>
        <pc:docMk/>
      </pc:docMkLst>
      <pc:sldChg chg="modSp mod">
        <pc:chgData name="Routledge, Mandy" userId="bacdedf5-8e30-494b-ad8b-f27fa30c4f8d" providerId="ADAL" clId="{B03BF0AA-4F11-4F8D-AC0C-D5AF6AB54C88}" dt="2025-03-18T11:07:01.355" v="3" actId="20577"/>
        <pc:sldMkLst>
          <pc:docMk/>
          <pc:sldMk cId="323006580" sldId="548"/>
        </pc:sldMkLst>
      </pc:sldChg>
    </pc:docChg>
  </pc:docChgLst>
  <pc:docChgLst>
    <pc:chgData name="Routledge, Mandy" userId="bacdedf5-8e30-494b-ad8b-f27fa30c4f8d" providerId="ADAL" clId="{051CC800-2682-4CCC-9E96-6A9E041AF9FE}"/>
    <pc:docChg chg="modSld">
      <pc:chgData name="Routledge, Mandy" userId="bacdedf5-8e30-494b-ad8b-f27fa30c4f8d" providerId="ADAL" clId="{051CC800-2682-4CCC-9E96-6A9E041AF9FE}" dt="2025-03-18T11:05:33.783" v="3" actId="20577"/>
      <pc:docMkLst>
        <pc:docMk/>
      </pc:docMkLst>
      <pc:sldChg chg="modSp mod">
        <pc:chgData name="Routledge, Mandy" userId="bacdedf5-8e30-494b-ad8b-f27fa30c4f8d" providerId="ADAL" clId="{051CC800-2682-4CCC-9E96-6A9E041AF9FE}" dt="2025-03-18T11:05:33.783" v="3" actId="20577"/>
        <pc:sldMkLst>
          <pc:docMk/>
          <pc:sldMk cId="323006580" sldId="548"/>
        </pc:sldMkLst>
      </pc:sldChg>
    </pc:docChg>
  </pc:docChgLst>
  <pc:docChgLst>
    <pc:chgData name="Routledge, Mandy" userId="bacdedf5-8e30-494b-ad8b-f27fa30c4f8d" providerId="ADAL" clId="{63F6B1CA-B45A-455D-8554-1DB1547AB7D0}"/>
    <pc:docChg chg="modSld">
      <pc:chgData name="Routledge, Mandy" userId="bacdedf5-8e30-494b-ad8b-f27fa30c4f8d" providerId="ADAL" clId="{63F6B1CA-B45A-455D-8554-1DB1547AB7D0}" dt="2024-11-18T15:47:38.502" v="14" actId="20577"/>
      <pc:docMkLst>
        <pc:docMk/>
      </pc:docMkLst>
      <pc:sldChg chg="modSp mod">
        <pc:chgData name="Routledge, Mandy" userId="bacdedf5-8e30-494b-ad8b-f27fa30c4f8d" providerId="ADAL" clId="{63F6B1CA-B45A-455D-8554-1DB1547AB7D0}" dt="2024-11-18T15:47:38.502" v="14" actId="20577"/>
        <pc:sldMkLst>
          <pc:docMk/>
          <pc:sldMk cId="323006580" sldId="548"/>
        </pc:sldMkLst>
      </pc:sldChg>
    </pc:docChg>
  </pc:docChgLst>
  <pc:docChgLst>
    <pc:chgData name="Routledge, Mandy" userId="bacdedf5-8e30-494b-ad8b-f27fa30c4f8d" providerId="ADAL" clId="{11C91571-011C-4FD8-97E0-33A7A39509AD}"/>
    <pc:docChg chg="modSld">
      <pc:chgData name="Routledge, Mandy" userId="bacdedf5-8e30-494b-ad8b-f27fa30c4f8d" providerId="ADAL" clId="{11C91571-011C-4FD8-97E0-33A7A39509AD}" dt="2025-03-18T10:59:40.237" v="5" actId="20577"/>
      <pc:docMkLst>
        <pc:docMk/>
      </pc:docMkLst>
      <pc:sldChg chg="modSp mod">
        <pc:chgData name="Routledge, Mandy" userId="bacdedf5-8e30-494b-ad8b-f27fa30c4f8d" providerId="ADAL" clId="{11C91571-011C-4FD8-97E0-33A7A39509AD}" dt="2025-03-18T10:59:40.237" v="5" actId="20577"/>
        <pc:sldMkLst>
          <pc:docMk/>
          <pc:sldMk cId="323006580" sldId="548"/>
        </pc:sldMkLst>
      </pc:sldChg>
    </pc:docChg>
  </pc:docChgLst>
  <pc:docChgLst>
    <pc:chgData name="Routledge, Mandy" userId="bacdedf5-8e30-494b-ad8b-f27fa30c4f8d" providerId="ADAL" clId="{27298FAC-6079-4EE0-80DB-11E9EC20E19F}"/>
    <pc:docChg chg="modSld">
      <pc:chgData name="Routledge, Mandy" userId="bacdedf5-8e30-494b-ad8b-f27fa30c4f8d" providerId="ADAL" clId="{27298FAC-6079-4EE0-80DB-11E9EC20E19F}" dt="2025-03-18T11:01:07.243" v="3" actId="20577"/>
      <pc:docMkLst>
        <pc:docMk/>
      </pc:docMkLst>
      <pc:sldChg chg="modSp mod">
        <pc:chgData name="Routledge, Mandy" userId="bacdedf5-8e30-494b-ad8b-f27fa30c4f8d" providerId="ADAL" clId="{27298FAC-6079-4EE0-80DB-11E9EC20E19F}" dt="2025-03-18T11:01:07.243" v="3" actId="20577"/>
        <pc:sldMkLst>
          <pc:docMk/>
          <pc:sldMk cId="323006580" sldId="548"/>
        </pc:sldMkLst>
      </pc:sldChg>
    </pc:docChg>
  </pc:docChgLst>
  <pc:docChgLst>
    <pc:chgData name="Routledge, Mandy" userId="bacdedf5-8e30-494b-ad8b-f27fa30c4f8d" providerId="ADAL" clId="{BBD0E9A2-AA04-4620-B52A-F460BAB80F33}"/>
    <pc:docChg chg="modSld">
      <pc:chgData name="Routledge, Mandy" userId="bacdedf5-8e30-494b-ad8b-f27fa30c4f8d" providerId="ADAL" clId="{BBD0E9A2-AA04-4620-B52A-F460BAB80F33}" dt="2025-03-18T12:26:28.558" v="3" actId="20577"/>
      <pc:docMkLst>
        <pc:docMk/>
      </pc:docMkLst>
      <pc:sldChg chg="modSp mod">
        <pc:chgData name="Routledge, Mandy" userId="bacdedf5-8e30-494b-ad8b-f27fa30c4f8d" providerId="ADAL" clId="{BBD0E9A2-AA04-4620-B52A-F460BAB80F33}" dt="2025-03-18T12:26:28.558" v="3" actId="20577"/>
        <pc:sldMkLst>
          <pc:docMk/>
          <pc:sldMk cId="323006580" sldId="548"/>
        </pc:sldMkLst>
      </pc:sldChg>
    </pc:docChg>
  </pc:docChgLst>
  <pc:docChgLst>
    <pc:chgData name="Routledge, Mandy" userId="bacdedf5-8e30-494b-ad8b-f27fa30c4f8d" providerId="ADAL" clId="{E3F12446-8EB9-4B22-8471-6FBACFAF779E}"/>
    <pc:docChg chg="modSld">
      <pc:chgData name="Routledge, Mandy" userId="bacdedf5-8e30-494b-ad8b-f27fa30c4f8d" providerId="ADAL" clId="{E3F12446-8EB9-4B22-8471-6FBACFAF779E}" dt="2025-03-18T11:02:49.396" v="8" actId="20577"/>
      <pc:docMkLst>
        <pc:docMk/>
      </pc:docMkLst>
      <pc:sldChg chg="modSp mod">
        <pc:chgData name="Routledge, Mandy" userId="bacdedf5-8e30-494b-ad8b-f27fa30c4f8d" providerId="ADAL" clId="{E3F12446-8EB9-4B22-8471-6FBACFAF779E}" dt="2025-03-18T11:02:49.396" v="8" actId="20577"/>
        <pc:sldMkLst>
          <pc:docMk/>
          <pc:sldMk cId="323006580" sldId="548"/>
        </pc:sldMkLst>
      </pc:sldChg>
    </pc:docChg>
  </pc:docChgLst>
  <pc:docChgLst>
    <pc:chgData name="Routledge, Mandy" userId="bacdedf5-8e30-494b-ad8b-f27fa30c4f8d" providerId="ADAL" clId="{088143BB-FBF6-48B8-B743-26BFEB4DAFC7}"/>
    <pc:docChg chg="addSld delSld modSld modSection">
      <pc:chgData name="Routledge, Mandy" userId="bacdedf5-8e30-494b-ad8b-f27fa30c4f8d" providerId="ADAL" clId="{088143BB-FBF6-48B8-B743-26BFEB4DAFC7}" dt="2024-09-24T09:44:19.501" v="21"/>
      <pc:docMkLst>
        <pc:docMk/>
      </pc:docMkLst>
      <pc:sldChg chg="del">
        <pc:chgData name="Routledge, Mandy" userId="bacdedf5-8e30-494b-ad8b-f27fa30c4f8d" providerId="ADAL" clId="{088143BB-FBF6-48B8-B743-26BFEB4DAFC7}" dt="2024-09-24T09:16:36.888" v="18" actId="47"/>
        <pc:sldMkLst>
          <pc:docMk/>
          <pc:sldMk cId="192884965" sldId="259"/>
        </pc:sldMkLst>
      </pc:sldChg>
      <pc:sldChg chg="del">
        <pc:chgData name="Routledge, Mandy" userId="bacdedf5-8e30-494b-ad8b-f27fa30c4f8d" providerId="ADAL" clId="{088143BB-FBF6-48B8-B743-26BFEB4DAFC7}" dt="2024-09-24T09:16:33.763" v="14" actId="47"/>
        <pc:sldMkLst>
          <pc:docMk/>
          <pc:sldMk cId="155461494" sldId="263"/>
        </pc:sldMkLst>
      </pc:sldChg>
      <pc:sldChg chg="del">
        <pc:chgData name="Routledge, Mandy" userId="bacdedf5-8e30-494b-ad8b-f27fa30c4f8d" providerId="ADAL" clId="{088143BB-FBF6-48B8-B743-26BFEB4DAFC7}" dt="2024-09-24T09:16:34.310" v="15" actId="47"/>
        <pc:sldMkLst>
          <pc:docMk/>
          <pc:sldMk cId="3558003521" sldId="267"/>
        </pc:sldMkLst>
      </pc:sldChg>
      <pc:sldChg chg="del">
        <pc:chgData name="Routledge, Mandy" userId="bacdedf5-8e30-494b-ad8b-f27fa30c4f8d" providerId="ADAL" clId="{088143BB-FBF6-48B8-B743-26BFEB4DAFC7}" dt="2024-09-24T09:16:36.403" v="17" actId="47"/>
        <pc:sldMkLst>
          <pc:docMk/>
          <pc:sldMk cId="2441164173" sldId="268"/>
        </pc:sldMkLst>
      </pc:sldChg>
      <pc:sldChg chg="modSp mod">
        <pc:chgData name="Routledge, Mandy" userId="bacdedf5-8e30-494b-ad8b-f27fa30c4f8d" providerId="ADAL" clId="{088143BB-FBF6-48B8-B743-26BFEB4DAFC7}" dt="2024-09-24T09:16:21.860" v="12" actId="20577"/>
        <pc:sldMkLst>
          <pc:docMk/>
          <pc:sldMk cId="323006580" sldId="548"/>
        </pc:sldMkLst>
      </pc:sldChg>
      <pc:sldChg chg="del">
        <pc:chgData name="Routledge, Mandy" userId="bacdedf5-8e30-494b-ad8b-f27fa30c4f8d" providerId="ADAL" clId="{088143BB-FBF6-48B8-B743-26BFEB4DAFC7}" dt="2024-09-24T09:16:35.416" v="16" actId="47"/>
        <pc:sldMkLst>
          <pc:docMk/>
          <pc:sldMk cId="3153421729" sldId="1484"/>
        </pc:sldMkLst>
      </pc:sldChg>
      <pc:sldChg chg="del">
        <pc:chgData name="Routledge, Mandy" userId="bacdedf5-8e30-494b-ad8b-f27fa30c4f8d" providerId="ADAL" clId="{088143BB-FBF6-48B8-B743-26BFEB4DAFC7}" dt="2024-09-24T09:16:37.592" v="19" actId="47"/>
        <pc:sldMkLst>
          <pc:docMk/>
          <pc:sldMk cId="573887307" sldId="1485"/>
        </pc:sldMkLst>
      </pc:sldChg>
      <pc:sldChg chg="add">
        <pc:chgData name="Routledge, Mandy" userId="bacdedf5-8e30-494b-ad8b-f27fa30c4f8d" providerId="ADAL" clId="{088143BB-FBF6-48B8-B743-26BFEB4DAFC7}" dt="2024-09-24T09:16:28.252" v="13"/>
        <pc:sldMkLst>
          <pc:docMk/>
          <pc:sldMk cId="2967928418" sldId="1511"/>
        </pc:sldMkLst>
      </pc:sldChg>
      <pc:sldChg chg="add">
        <pc:chgData name="Routledge, Mandy" userId="bacdedf5-8e30-494b-ad8b-f27fa30c4f8d" providerId="ADAL" clId="{088143BB-FBF6-48B8-B743-26BFEB4DAFC7}" dt="2024-09-24T09:16:28.252" v="13"/>
        <pc:sldMkLst>
          <pc:docMk/>
          <pc:sldMk cId="1594331871" sldId="1512"/>
        </pc:sldMkLst>
      </pc:sldChg>
      <pc:sldChg chg="add">
        <pc:chgData name="Routledge, Mandy" userId="bacdedf5-8e30-494b-ad8b-f27fa30c4f8d" providerId="ADAL" clId="{088143BB-FBF6-48B8-B743-26BFEB4DAFC7}" dt="2024-09-24T09:16:28.252" v="13"/>
        <pc:sldMkLst>
          <pc:docMk/>
          <pc:sldMk cId="3112181829" sldId="1515"/>
        </pc:sldMkLst>
      </pc:sldChg>
      <pc:sldChg chg="add">
        <pc:chgData name="Routledge, Mandy" userId="bacdedf5-8e30-494b-ad8b-f27fa30c4f8d" providerId="ADAL" clId="{088143BB-FBF6-48B8-B743-26BFEB4DAFC7}" dt="2024-09-24T09:16:28.252" v="13"/>
        <pc:sldMkLst>
          <pc:docMk/>
          <pc:sldMk cId="2946319108" sldId="1516"/>
        </pc:sldMkLst>
      </pc:sldChg>
      <pc:sldChg chg="add">
        <pc:chgData name="Routledge, Mandy" userId="bacdedf5-8e30-494b-ad8b-f27fa30c4f8d" providerId="ADAL" clId="{088143BB-FBF6-48B8-B743-26BFEB4DAFC7}" dt="2024-09-24T09:16:28.252" v="13"/>
        <pc:sldMkLst>
          <pc:docMk/>
          <pc:sldMk cId="1628480429" sldId="1517"/>
        </pc:sldMkLst>
      </pc:sldChg>
      <pc:sldChg chg="add">
        <pc:chgData name="Routledge, Mandy" userId="bacdedf5-8e30-494b-ad8b-f27fa30c4f8d" providerId="ADAL" clId="{088143BB-FBF6-48B8-B743-26BFEB4DAFC7}" dt="2024-09-24T09:16:28.252" v="13"/>
        <pc:sldMkLst>
          <pc:docMk/>
          <pc:sldMk cId="933367485" sldId="1518"/>
        </pc:sldMkLst>
      </pc:sldChg>
      <pc:sldChg chg="add">
        <pc:chgData name="Routledge, Mandy" userId="bacdedf5-8e30-494b-ad8b-f27fa30c4f8d" providerId="ADAL" clId="{088143BB-FBF6-48B8-B743-26BFEB4DAFC7}" dt="2024-09-24T09:33:16.208" v="20"/>
        <pc:sldMkLst>
          <pc:docMk/>
          <pc:sldMk cId="1530054038" sldId="1519"/>
        </pc:sldMkLst>
      </pc:sldChg>
      <pc:sldChg chg="add">
        <pc:chgData name="Routledge, Mandy" userId="bacdedf5-8e30-494b-ad8b-f27fa30c4f8d" providerId="ADAL" clId="{088143BB-FBF6-48B8-B743-26BFEB4DAFC7}" dt="2024-09-24T09:44:19.501" v="21"/>
        <pc:sldMkLst>
          <pc:docMk/>
          <pc:sldMk cId="3006462251" sldId="1520"/>
        </pc:sldMkLst>
      </pc:sldChg>
    </pc:docChg>
  </pc:docChgLst>
  <pc:docChgLst>
    <pc:chgData name="Routledge, Mandy" userId="bacdedf5-8e30-494b-ad8b-f27fa30c4f8d" providerId="ADAL" clId="{ECB46659-2B0A-45D7-99E3-F00B672AF18D}"/>
    <pc:docChg chg="undo custSel addSld delSld modSld sldOrd modSection">
      <pc:chgData name="Routledge, Mandy" userId="bacdedf5-8e30-494b-ad8b-f27fa30c4f8d" providerId="ADAL" clId="{ECB46659-2B0A-45D7-99E3-F00B672AF18D}" dt="2025-12-02T10:20:56.263" v="1836" actId="1036"/>
      <pc:docMkLst>
        <pc:docMk/>
      </pc:docMkLst>
      <pc:sldChg chg="addSp delSp add del mod">
        <pc:chgData name="Routledge, Mandy" userId="bacdedf5-8e30-494b-ad8b-f27fa30c4f8d" providerId="ADAL" clId="{ECB46659-2B0A-45D7-99E3-F00B672AF18D}" dt="2025-11-30T14:47:01.892" v="420" actId="47"/>
        <pc:sldMkLst>
          <pc:docMk/>
          <pc:sldMk cId="192884965" sldId="259"/>
        </pc:sldMkLst>
      </pc:sldChg>
      <pc:sldChg chg="addSp delSp modSp mod">
        <pc:chgData name="Routledge, Mandy" userId="bacdedf5-8e30-494b-ad8b-f27fa30c4f8d" providerId="ADAL" clId="{ECB46659-2B0A-45D7-99E3-F00B672AF18D}" dt="2025-12-02T09:38:23.303" v="1830" actId="478"/>
        <pc:sldMkLst>
          <pc:docMk/>
          <pc:sldMk cId="1671649065" sldId="934"/>
        </pc:sldMkLst>
        <pc:spChg chg="add del mod">
          <ac:chgData name="Routledge, Mandy" userId="bacdedf5-8e30-494b-ad8b-f27fa30c4f8d" providerId="ADAL" clId="{ECB46659-2B0A-45D7-99E3-F00B672AF18D}" dt="2025-12-02T09:38:21.977" v="1828" actId="478"/>
          <ac:spMkLst>
            <pc:docMk/>
            <pc:sldMk cId="1671649065" sldId="934"/>
            <ac:spMk id="3" creationId="{E074768D-66E2-1C00-AF34-40E1DACE84B0}"/>
          </ac:spMkLst>
        </pc:spChg>
        <pc:picChg chg="del">
          <ac:chgData name="Routledge, Mandy" userId="bacdedf5-8e30-494b-ad8b-f27fa30c4f8d" providerId="ADAL" clId="{ECB46659-2B0A-45D7-99E3-F00B672AF18D}" dt="2025-12-02T09:38:22.619" v="1829" actId="478"/>
          <ac:picMkLst>
            <pc:docMk/>
            <pc:sldMk cId="1671649065" sldId="934"/>
            <ac:picMk id="4" creationId="{31677E3D-A7AF-9758-FCE4-642E5B52C20C}"/>
          </ac:picMkLst>
        </pc:picChg>
        <pc:picChg chg="del">
          <ac:chgData name="Routledge, Mandy" userId="bacdedf5-8e30-494b-ad8b-f27fa30c4f8d" providerId="ADAL" clId="{ECB46659-2B0A-45D7-99E3-F00B672AF18D}" dt="2025-12-02T09:38:23.303" v="1830" actId="478"/>
          <ac:picMkLst>
            <pc:docMk/>
            <pc:sldMk cId="1671649065" sldId="934"/>
            <ac:picMk id="5" creationId="{AEFEA4E7-23DE-7E50-CA00-18B107AAB5CF}"/>
          </ac:picMkLst>
        </pc:picChg>
      </pc:sldChg>
      <pc:sldChg chg="add del">
        <pc:chgData name="Routledge, Mandy" userId="bacdedf5-8e30-494b-ad8b-f27fa30c4f8d" providerId="ADAL" clId="{ECB46659-2B0A-45D7-99E3-F00B672AF18D}" dt="2025-11-30T14:43:35.867" v="382" actId="47"/>
        <pc:sldMkLst>
          <pc:docMk/>
          <pc:sldMk cId="637146337" sldId="1200"/>
        </pc:sldMkLst>
      </pc:sldChg>
      <pc:sldChg chg="modSp del mod modNotesTx">
        <pc:chgData name="Routledge, Mandy" userId="bacdedf5-8e30-494b-ad8b-f27fa30c4f8d" providerId="ADAL" clId="{ECB46659-2B0A-45D7-99E3-F00B672AF18D}" dt="2025-12-01T19:12:30.742" v="791" actId="47"/>
        <pc:sldMkLst>
          <pc:docMk/>
          <pc:sldMk cId="2189114603" sldId="1437"/>
        </pc:sldMkLst>
      </pc:sldChg>
      <pc:sldChg chg="modSp mod">
        <pc:chgData name="Routledge, Mandy" userId="bacdedf5-8e30-494b-ad8b-f27fa30c4f8d" providerId="ADAL" clId="{ECB46659-2B0A-45D7-99E3-F00B672AF18D}" dt="2025-11-30T07:50:10.691" v="16" actId="20577"/>
        <pc:sldMkLst>
          <pc:docMk/>
          <pc:sldMk cId="3852907103" sldId="1460"/>
        </pc:sldMkLst>
        <pc:spChg chg="mod">
          <ac:chgData name="Routledge, Mandy" userId="bacdedf5-8e30-494b-ad8b-f27fa30c4f8d" providerId="ADAL" clId="{ECB46659-2B0A-45D7-99E3-F00B672AF18D}" dt="2025-11-30T07:50:10.691" v="16" actId="20577"/>
          <ac:spMkLst>
            <pc:docMk/>
            <pc:sldMk cId="3852907103" sldId="1460"/>
            <ac:spMk id="6" creationId="{00000000-0000-0000-0000-000000000000}"/>
          </ac:spMkLst>
        </pc:spChg>
      </pc:sldChg>
      <pc:sldChg chg="del">
        <pc:chgData name="Routledge, Mandy" userId="bacdedf5-8e30-494b-ad8b-f27fa30c4f8d" providerId="ADAL" clId="{ECB46659-2B0A-45D7-99E3-F00B672AF18D}" dt="2025-12-02T09:38:11.111" v="1827" actId="47"/>
        <pc:sldMkLst>
          <pc:docMk/>
          <pc:sldMk cId="3978205201" sldId="1474"/>
        </pc:sldMkLst>
      </pc:sldChg>
      <pc:sldChg chg="modSp mod">
        <pc:chgData name="Routledge, Mandy" userId="bacdedf5-8e30-494b-ad8b-f27fa30c4f8d" providerId="ADAL" clId="{ECB46659-2B0A-45D7-99E3-F00B672AF18D}" dt="2025-11-30T07:50:18.094" v="23" actId="20577"/>
        <pc:sldMkLst>
          <pc:docMk/>
          <pc:sldMk cId="4207872812" sldId="1475"/>
        </pc:sldMkLst>
        <pc:spChg chg="mod">
          <ac:chgData name="Routledge, Mandy" userId="bacdedf5-8e30-494b-ad8b-f27fa30c4f8d" providerId="ADAL" clId="{ECB46659-2B0A-45D7-99E3-F00B672AF18D}" dt="2025-11-30T07:50:18.094" v="23" actId="20577"/>
          <ac:spMkLst>
            <pc:docMk/>
            <pc:sldMk cId="4207872812" sldId="1475"/>
            <ac:spMk id="6" creationId="{00000000-0000-0000-0000-000000000000}"/>
          </ac:spMkLst>
        </pc:spChg>
      </pc:sldChg>
      <pc:sldChg chg="delSp modSp del mod">
        <pc:chgData name="Routledge, Mandy" userId="bacdedf5-8e30-494b-ad8b-f27fa30c4f8d" providerId="ADAL" clId="{ECB46659-2B0A-45D7-99E3-F00B672AF18D}" dt="2025-11-30T14:37:20.347" v="195" actId="47"/>
        <pc:sldMkLst>
          <pc:docMk/>
          <pc:sldMk cId="2452007587" sldId="1476"/>
        </pc:sldMkLst>
      </pc:sldChg>
      <pc:sldChg chg="modSp mod">
        <pc:chgData name="Routledge, Mandy" userId="bacdedf5-8e30-494b-ad8b-f27fa30c4f8d" providerId="ADAL" clId="{ECB46659-2B0A-45D7-99E3-F00B672AF18D}" dt="2025-11-30T07:50:31.657" v="44" actId="20577"/>
        <pc:sldMkLst>
          <pc:docMk/>
          <pc:sldMk cId="2709048002" sldId="1477"/>
        </pc:sldMkLst>
        <pc:spChg chg="mod">
          <ac:chgData name="Routledge, Mandy" userId="bacdedf5-8e30-494b-ad8b-f27fa30c4f8d" providerId="ADAL" clId="{ECB46659-2B0A-45D7-99E3-F00B672AF18D}" dt="2025-11-30T07:50:31.657" v="44" actId="20577"/>
          <ac:spMkLst>
            <pc:docMk/>
            <pc:sldMk cId="2709048002" sldId="1477"/>
            <ac:spMk id="6" creationId="{00000000-0000-0000-0000-000000000000}"/>
          </ac:spMkLst>
        </pc:spChg>
      </pc:sldChg>
      <pc:sldChg chg="addSp modSp mod">
        <pc:chgData name="Routledge, Mandy" userId="bacdedf5-8e30-494b-ad8b-f27fa30c4f8d" providerId="ADAL" clId="{ECB46659-2B0A-45D7-99E3-F00B672AF18D}" dt="2025-11-30T14:40:31.831" v="300" actId="14100"/>
        <pc:sldMkLst>
          <pc:docMk/>
          <pc:sldMk cId="4074911733" sldId="1478"/>
        </pc:sldMkLst>
        <pc:spChg chg="mod">
          <ac:chgData name="Routledge, Mandy" userId="bacdedf5-8e30-494b-ad8b-f27fa30c4f8d" providerId="ADAL" clId="{ECB46659-2B0A-45D7-99E3-F00B672AF18D}" dt="2025-11-30T07:50:37.307" v="53" actId="20577"/>
          <ac:spMkLst>
            <pc:docMk/>
            <pc:sldMk cId="4074911733" sldId="1478"/>
            <ac:spMk id="6" creationId="{00000000-0000-0000-0000-000000000000}"/>
          </ac:spMkLst>
        </pc:spChg>
      </pc:sldChg>
      <pc:sldChg chg="addSp modSp mod">
        <pc:chgData name="Routledge, Mandy" userId="bacdedf5-8e30-494b-ad8b-f27fa30c4f8d" providerId="ADAL" clId="{ECB46659-2B0A-45D7-99E3-F00B672AF18D}" dt="2025-11-30T14:42:21.510" v="338" actId="14100"/>
        <pc:sldMkLst>
          <pc:docMk/>
          <pc:sldMk cId="4210467006" sldId="1479"/>
        </pc:sldMkLst>
        <pc:spChg chg="mod">
          <ac:chgData name="Routledge, Mandy" userId="bacdedf5-8e30-494b-ad8b-f27fa30c4f8d" providerId="ADAL" clId="{ECB46659-2B0A-45D7-99E3-F00B672AF18D}" dt="2025-11-30T07:50:44.702" v="68" actId="20577"/>
          <ac:spMkLst>
            <pc:docMk/>
            <pc:sldMk cId="4210467006" sldId="1479"/>
            <ac:spMk id="6" creationId="{00000000-0000-0000-0000-000000000000}"/>
          </ac:spMkLst>
        </pc:spChg>
      </pc:sldChg>
      <pc:sldChg chg="modSp mod">
        <pc:chgData name="Routledge, Mandy" userId="bacdedf5-8e30-494b-ad8b-f27fa30c4f8d" providerId="ADAL" clId="{ECB46659-2B0A-45D7-99E3-F00B672AF18D}" dt="2025-11-30T07:50:55.991" v="103" actId="20577"/>
        <pc:sldMkLst>
          <pc:docMk/>
          <pc:sldMk cId="1487044012" sldId="1480"/>
        </pc:sldMkLst>
        <pc:spChg chg="mod">
          <ac:chgData name="Routledge, Mandy" userId="bacdedf5-8e30-494b-ad8b-f27fa30c4f8d" providerId="ADAL" clId="{ECB46659-2B0A-45D7-99E3-F00B672AF18D}" dt="2025-11-30T07:50:55.991" v="103" actId="20577"/>
          <ac:spMkLst>
            <pc:docMk/>
            <pc:sldMk cId="1487044012" sldId="1480"/>
            <ac:spMk id="6" creationId="{00000000-0000-0000-0000-000000000000}"/>
          </ac:spMkLst>
        </pc:spChg>
      </pc:sldChg>
      <pc:sldChg chg="modSp mod">
        <pc:chgData name="Routledge, Mandy" userId="bacdedf5-8e30-494b-ad8b-f27fa30c4f8d" providerId="ADAL" clId="{ECB46659-2B0A-45D7-99E3-F00B672AF18D}" dt="2025-11-30T07:51:00.594" v="112" actId="20577"/>
        <pc:sldMkLst>
          <pc:docMk/>
          <pc:sldMk cId="3779434736" sldId="1481"/>
        </pc:sldMkLst>
        <pc:spChg chg="mod">
          <ac:chgData name="Routledge, Mandy" userId="bacdedf5-8e30-494b-ad8b-f27fa30c4f8d" providerId="ADAL" clId="{ECB46659-2B0A-45D7-99E3-F00B672AF18D}" dt="2025-11-30T07:51:00.594" v="112" actId="20577"/>
          <ac:spMkLst>
            <pc:docMk/>
            <pc:sldMk cId="3779434736" sldId="1481"/>
            <ac:spMk id="6" creationId="{00000000-0000-0000-0000-000000000000}"/>
          </ac:spMkLst>
        </pc:spChg>
      </pc:sldChg>
      <pc:sldChg chg="modSp del mod">
        <pc:chgData name="Routledge, Mandy" userId="bacdedf5-8e30-494b-ad8b-f27fa30c4f8d" providerId="ADAL" clId="{ECB46659-2B0A-45D7-99E3-F00B672AF18D}" dt="2025-11-30T14:44:49.381" v="384" actId="47"/>
        <pc:sldMkLst>
          <pc:docMk/>
          <pc:sldMk cId="1201727269" sldId="1482"/>
        </pc:sldMkLst>
      </pc:sldChg>
      <pc:sldChg chg="addSp modSp mod">
        <pc:chgData name="Routledge, Mandy" userId="bacdedf5-8e30-494b-ad8b-f27fa30c4f8d" providerId="ADAL" clId="{ECB46659-2B0A-45D7-99E3-F00B672AF18D}" dt="2025-11-30T14:45:54.758" v="390" actId="14100"/>
        <pc:sldMkLst>
          <pc:docMk/>
          <pc:sldMk cId="2904738428" sldId="1483"/>
        </pc:sldMkLst>
        <pc:spChg chg="mod">
          <ac:chgData name="Routledge, Mandy" userId="bacdedf5-8e30-494b-ad8b-f27fa30c4f8d" providerId="ADAL" clId="{ECB46659-2B0A-45D7-99E3-F00B672AF18D}" dt="2025-11-30T07:51:11.089" v="133" actId="20577"/>
          <ac:spMkLst>
            <pc:docMk/>
            <pc:sldMk cId="2904738428" sldId="1483"/>
            <ac:spMk id="6" creationId="{00000000-0000-0000-0000-000000000000}"/>
          </ac:spMkLst>
        </pc:spChg>
      </pc:sldChg>
      <pc:sldChg chg="add del">
        <pc:chgData name="Routledge, Mandy" userId="bacdedf5-8e30-494b-ad8b-f27fa30c4f8d" providerId="ADAL" clId="{ECB46659-2B0A-45D7-99E3-F00B672AF18D}" dt="2025-11-30T14:40:47.196" v="301" actId="47"/>
        <pc:sldMkLst>
          <pc:docMk/>
          <pc:sldMk cId="3303435123" sldId="1487"/>
        </pc:sldMkLst>
      </pc:sldChg>
      <pc:sldChg chg="add del">
        <pc:chgData name="Routledge, Mandy" userId="bacdedf5-8e30-494b-ad8b-f27fa30c4f8d" providerId="ADAL" clId="{ECB46659-2B0A-45D7-99E3-F00B672AF18D}" dt="2025-11-30T14:41:47.107" v="336" actId="47"/>
        <pc:sldMkLst>
          <pc:docMk/>
          <pc:sldMk cId="401783959" sldId="1497"/>
        </pc:sldMkLst>
      </pc:sldChg>
      <pc:sldChg chg="addSp delSp modSp mod">
        <pc:chgData name="Routledge, Mandy" userId="bacdedf5-8e30-494b-ad8b-f27fa30c4f8d" providerId="ADAL" clId="{ECB46659-2B0A-45D7-99E3-F00B672AF18D}" dt="2025-12-01T19:48:09.534" v="1296" actId="478"/>
        <pc:sldMkLst>
          <pc:docMk/>
          <pc:sldMk cId="2967928418" sldId="1511"/>
        </pc:sldMkLst>
        <pc:spChg chg="add mod">
          <ac:chgData name="Routledge, Mandy" userId="bacdedf5-8e30-494b-ad8b-f27fa30c4f8d" providerId="ADAL" clId="{ECB46659-2B0A-45D7-99E3-F00B672AF18D}" dt="2025-12-01T19:46:31.482" v="1164"/>
          <ac:spMkLst>
            <pc:docMk/>
            <pc:sldMk cId="2967928418" sldId="1511"/>
            <ac:spMk id="18" creationId="{EA248A5A-0401-332B-6120-1EB9C601DC8F}"/>
          </ac:spMkLst>
        </pc:spChg>
        <pc:spChg chg="add del mod">
          <ac:chgData name="Routledge, Mandy" userId="bacdedf5-8e30-494b-ad8b-f27fa30c4f8d" providerId="ADAL" clId="{ECB46659-2B0A-45D7-99E3-F00B672AF18D}" dt="2025-12-01T19:48:09.534" v="1296" actId="478"/>
          <ac:spMkLst>
            <pc:docMk/>
            <pc:sldMk cId="2967928418" sldId="1511"/>
            <ac:spMk id="20" creationId="{ED935349-596C-AC4B-304C-45B3547B750A}"/>
          </ac:spMkLst>
        </pc:spChg>
        <pc:spChg chg="mod">
          <ac:chgData name="Routledge, Mandy" userId="bacdedf5-8e30-494b-ad8b-f27fa30c4f8d" providerId="ADAL" clId="{ECB46659-2B0A-45D7-99E3-F00B672AF18D}" dt="2025-11-30T14:40:56.652" v="313" actId="20577"/>
          <ac:spMkLst>
            <pc:docMk/>
            <pc:sldMk cId="2967928418" sldId="1511"/>
            <ac:spMk id="33" creationId="{AC757F5E-B016-F947-4518-7C6B9CC7EE04}"/>
          </ac:spMkLst>
        </pc:spChg>
        <pc:spChg chg="del mod">
          <ac:chgData name="Routledge, Mandy" userId="bacdedf5-8e30-494b-ad8b-f27fa30c4f8d" providerId="ADAL" clId="{ECB46659-2B0A-45D7-99E3-F00B672AF18D}" dt="2025-12-01T19:46:31.034" v="1163" actId="478"/>
          <ac:spMkLst>
            <pc:docMk/>
            <pc:sldMk cId="2967928418" sldId="1511"/>
            <ac:spMk id="34" creationId="{152372B3-00F5-781C-183E-6F2DDF35091D}"/>
          </ac:spMkLst>
        </pc:spChg>
        <pc:spChg chg="mod">
          <ac:chgData name="Routledge, Mandy" userId="bacdedf5-8e30-494b-ad8b-f27fa30c4f8d" providerId="ADAL" clId="{ECB46659-2B0A-45D7-99E3-F00B672AF18D}" dt="2025-12-01T19:45:45.914" v="1159" actId="20577"/>
          <ac:spMkLst>
            <pc:docMk/>
            <pc:sldMk cId="2967928418" sldId="1511"/>
            <ac:spMk id="35" creationId="{37104C51-0232-62ED-4C6F-1447D06633EE}"/>
          </ac:spMkLst>
        </pc:spChg>
        <pc:spChg chg="mod">
          <ac:chgData name="Routledge, Mandy" userId="bacdedf5-8e30-494b-ad8b-f27fa30c4f8d" providerId="ADAL" clId="{ECB46659-2B0A-45D7-99E3-F00B672AF18D}" dt="2025-12-01T19:47:08.721" v="1172" actId="20577"/>
          <ac:spMkLst>
            <pc:docMk/>
            <pc:sldMk cId="2967928418" sldId="1511"/>
            <ac:spMk id="36" creationId="{D8EF981A-9BA7-0EB1-9B70-F7FBF2F7DF1C}"/>
          </ac:spMkLst>
        </pc:spChg>
        <pc:picChg chg="add del mod">
          <ac:chgData name="Routledge, Mandy" userId="bacdedf5-8e30-494b-ad8b-f27fa30c4f8d" providerId="ADAL" clId="{ECB46659-2B0A-45D7-99E3-F00B672AF18D}" dt="2025-12-01T19:44:48.758" v="1127" actId="478"/>
          <ac:picMkLst>
            <pc:docMk/>
            <pc:sldMk cId="2967928418" sldId="1511"/>
            <ac:picMk id="2" creationId="{E91AD6D5-A614-6754-E1FA-9B83C7353066}"/>
          </ac:picMkLst>
        </pc:picChg>
        <pc:picChg chg="add del mod">
          <ac:chgData name="Routledge, Mandy" userId="bacdedf5-8e30-494b-ad8b-f27fa30c4f8d" providerId="ADAL" clId="{ECB46659-2B0A-45D7-99E3-F00B672AF18D}" dt="2025-12-01T19:46:42.615" v="1166" actId="478"/>
          <ac:picMkLst>
            <pc:docMk/>
            <pc:sldMk cId="2967928418" sldId="1511"/>
            <ac:picMk id="8" creationId="{8E9BFFFB-4160-A85D-C03D-4F7F40E10552}"/>
          </ac:picMkLst>
        </pc:picChg>
        <pc:picChg chg="add mod">
          <ac:chgData name="Routledge, Mandy" userId="bacdedf5-8e30-494b-ad8b-f27fa30c4f8d" providerId="ADAL" clId="{ECB46659-2B0A-45D7-99E3-F00B672AF18D}" dt="2025-12-01T19:44:53.388" v="1130" actId="1076"/>
          <ac:picMkLst>
            <pc:docMk/>
            <pc:sldMk cId="2967928418" sldId="1511"/>
            <ac:picMk id="9" creationId="{8946C5CC-3096-6EC3-4206-0408639446C0}"/>
          </ac:picMkLst>
        </pc:picChg>
        <pc:picChg chg="add mod">
          <ac:chgData name="Routledge, Mandy" userId="bacdedf5-8e30-494b-ad8b-f27fa30c4f8d" providerId="ADAL" clId="{ECB46659-2B0A-45D7-99E3-F00B672AF18D}" dt="2025-12-01T19:46:53.745" v="1169"/>
          <ac:picMkLst>
            <pc:docMk/>
            <pc:sldMk cId="2967928418" sldId="1511"/>
            <ac:picMk id="19" creationId="{9D67FD16-54A0-33C0-83B9-B22462A553AF}"/>
          </ac:picMkLst>
        </pc:picChg>
      </pc:sldChg>
      <pc:sldChg chg="del">
        <pc:chgData name="Routledge, Mandy" userId="bacdedf5-8e30-494b-ad8b-f27fa30c4f8d" providerId="ADAL" clId="{ECB46659-2B0A-45D7-99E3-F00B672AF18D}" dt="2025-12-02T09:38:07.571" v="1820" actId="47"/>
        <pc:sldMkLst>
          <pc:docMk/>
          <pc:sldMk cId="1594331871" sldId="1512"/>
        </pc:sldMkLst>
      </pc:sldChg>
      <pc:sldChg chg="del">
        <pc:chgData name="Routledge, Mandy" userId="bacdedf5-8e30-494b-ad8b-f27fa30c4f8d" providerId="ADAL" clId="{ECB46659-2B0A-45D7-99E3-F00B672AF18D}" dt="2025-12-02T09:38:08.552" v="1822" actId="47"/>
        <pc:sldMkLst>
          <pc:docMk/>
          <pc:sldMk cId="3112181829" sldId="1515"/>
        </pc:sldMkLst>
      </pc:sldChg>
      <pc:sldChg chg="del">
        <pc:chgData name="Routledge, Mandy" userId="bacdedf5-8e30-494b-ad8b-f27fa30c4f8d" providerId="ADAL" clId="{ECB46659-2B0A-45D7-99E3-F00B672AF18D}" dt="2025-12-02T09:38:08.017" v="1821" actId="47"/>
        <pc:sldMkLst>
          <pc:docMk/>
          <pc:sldMk cId="1628480429" sldId="1517"/>
        </pc:sldMkLst>
      </pc:sldChg>
      <pc:sldChg chg="del">
        <pc:chgData name="Routledge, Mandy" userId="bacdedf5-8e30-494b-ad8b-f27fa30c4f8d" providerId="ADAL" clId="{ECB46659-2B0A-45D7-99E3-F00B672AF18D}" dt="2025-12-02T09:38:08.976" v="1823" actId="47"/>
        <pc:sldMkLst>
          <pc:docMk/>
          <pc:sldMk cId="933367485" sldId="1518"/>
        </pc:sldMkLst>
      </pc:sldChg>
      <pc:sldChg chg="del">
        <pc:chgData name="Routledge, Mandy" userId="bacdedf5-8e30-494b-ad8b-f27fa30c4f8d" providerId="ADAL" clId="{ECB46659-2B0A-45D7-99E3-F00B672AF18D}" dt="2025-12-02T09:38:07.135" v="1819" actId="47"/>
        <pc:sldMkLst>
          <pc:docMk/>
          <pc:sldMk cId="1530054038" sldId="1519"/>
        </pc:sldMkLst>
      </pc:sldChg>
      <pc:sldChg chg="del">
        <pc:chgData name="Routledge, Mandy" userId="bacdedf5-8e30-494b-ad8b-f27fa30c4f8d" providerId="ADAL" clId="{ECB46659-2B0A-45D7-99E3-F00B672AF18D}" dt="2025-12-02T09:38:06.586" v="1818" actId="47"/>
        <pc:sldMkLst>
          <pc:docMk/>
          <pc:sldMk cId="3006462251" sldId="1520"/>
        </pc:sldMkLst>
      </pc:sldChg>
      <pc:sldChg chg="del">
        <pc:chgData name="Routledge, Mandy" userId="bacdedf5-8e30-494b-ad8b-f27fa30c4f8d" providerId="ADAL" clId="{ECB46659-2B0A-45D7-99E3-F00B672AF18D}" dt="2025-12-02T09:38:09.453" v="1824" actId="47"/>
        <pc:sldMkLst>
          <pc:docMk/>
          <pc:sldMk cId="1059877010" sldId="1521"/>
        </pc:sldMkLst>
      </pc:sldChg>
      <pc:sldChg chg="del">
        <pc:chgData name="Routledge, Mandy" userId="bacdedf5-8e30-494b-ad8b-f27fa30c4f8d" providerId="ADAL" clId="{ECB46659-2B0A-45D7-99E3-F00B672AF18D}" dt="2025-12-02T09:38:09.916" v="1825" actId="47"/>
        <pc:sldMkLst>
          <pc:docMk/>
          <pc:sldMk cId="2371299458" sldId="1529"/>
        </pc:sldMkLst>
      </pc:sldChg>
      <pc:sldChg chg="del">
        <pc:chgData name="Routledge, Mandy" userId="bacdedf5-8e30-494b-ad8b-f27fa30c4f8d" providerId="ADAL" clId="{ECB46659-2B0A-45D7-99E3-F00B672AF18D}" dt="2025-12-02T09:38:10.703" v="1826" actId="47"/>
        <pc:sldMkLst>
          <pc:docMk/>
          <pc:sldMk cId="2344247519" sldId="1543"/>
        </pc:sldMkLst>
      </pc:sldChg>
      <pc:sldChg chg="add">
        <pc:chgData name="Routledge, Mandy" userId="bacdedf5-8e30-494b-ad8b-f27fa30c4f8d" providerId="ADAL" clId="{ECB46659-2B0A-45D7-99E3-F00B672AF18D}" dt="2025-11-30T07:53:58.978" v="175"/>
        <pc:sldMkLst>
          <pc:docMk/>
          <pc:sldMk cId="3140661523" sldId="1544"/>
        </pc:sldMkLst>
      </pc:sldChg>
      <pc:sldChg chg="addSp delSp modSp add mod">
        <pc:chgData name="Routledge, Mandy" userId="bacdedf5-8e30-494b-ad8b-f27fa30c4f8d" providerId="ADAL" clId="{ECB46659-2B0A-45D7-99E3-F00B672AF18D}" dt="2025-11-30T14:37:18.444" v="194"/>
        <pc:sldMkLst>
          <pc:docMk/>
          <pc:sldMk cId="455899397" sldId="1545"/>
        </pc:sldMkLst>
        <pc:spChg chg="add mod">
          <ac:chgData name="Routledge, Mandy" userId="bacdedf5-8e30-494b-ad8b-f27fa30c4f8d" providerId="ADAL" clId="{ECB46659-2B0A-45D7-99E3-F00B672AF18D}" dt="2025-11-30T14:37:18.444" v="194"/>
          <ac:spMkLst>
            <pc:docMk/>
            <pc:sldMk cId="455899397" sldId="1545"/>
            <ac:spMk id="2" creationId="{00000000-0000-0000-0000-000000000000}"/>
          </ac:spMkLst>
        </pc:spChg>
      </pc:sldChg>
      <pc:sldChg chg="addSp modSp add mod ord">
        <pc:chgData name="Routledge, Mandy" userId="bacdedf5-8e30-494b-ad8b-f27fa30c4f8d" providerId="ADAL" clId="{ECB46659-2B0A-45D7-99E3-F00B672AF18D}" dt="2025-12-01T10:37:25.629" v="785" actId="14100"/>
        <pc:sldMkLst>
          <pc:docMk/>
          <pc:sldMk cId="760978706" sldId="1546"/>
        </pc:sldMkLst>
        <pc:spChg chg="mod">
          <ac:chgData name="Routledge, Mandy" userId="bacdedf5-8e30-494b-ad8b-f27fa30c4f8d" providerId="ADAL" clId="{ECB46659-2B0A-45D7-99E3-F00B672AF18D}" dt="2025-11-30T14:38:27.355" v="217" actId="20577"/>
          <ac:spMkLst>
            <pc:docMk/>
            <pc:sldMk cId="760978706" sldId="1546"/>
            <ac:spMk id="11" creationId="{FAB6DA5B-6000-D381-18BB-9C98E4A32BDC}"/>
          </ac:spMkLst>
        </pc:spChg>
        <pc:spChg chg="mod">
          <ac:chgData name="Routledge, Mandy" userId="bacdedf5-8e30-494b-ad8b-f27fa30c4f8d" providerId="ADAL" clId="{ECB46659-2B0A-45D7-99E3-F00B672AF18D}" dt="2025-11-30T14:39:27.343" v="277" actId="1036"/>
          <ac:spMkLst>
            <pc:docMk/>
            <pc:sldMk cId="760978706" sldId="1546"/>
            <ac:spMk id="12" creationId="{A6DC69C1-76D6-C738-1FAA-48E8805F0981}"/>
          </ac:spMkLst>
        </pc:spChg>
        <pc:spChg chg="mod">
          <ac:chgData name="Routledge, Mandy" userId="bacdedf5-8e30-494b-ad8b-f27fa30c4f8d" providerId="ADAL" clId="{ECB46659-2B0A-45D7-99E3-F00B672AF18D}" dt="2025-11-30T14:39:20.813" v="275" actId="14100"/>
          <ac:spMkLst>
            <pc:docMk/>
            <pc:sldMk cId="760978706" sldId="1546"/>
            <ac:spMk id="14" creationId="{D6FB0C15-6FD6-9BBC-40A2-723542398DFA}"/>
          </ac:spMkLst>
        </pc:spChg>
        <pc:spChg chg="mod">
          <ac:chgData name="Routledge, Mandy" userId="bacdedf5-8e30-494b-ad8b-f27fa30c4f8d" providerId="ADAL" clId="{ECB46659-2B0A-45D7-99E3-F00B672AF18D}" dt="2025-11-30T14:39:23.417" v="276" actId="1036"/>
          <ac:spMkLst>
            <pc:docMk/>
            <pc:sldMk cId="760978706" sldId="1546"/>
            <ac:spMk id="15" creationId="{B8953482-BEB3-7A19-045F-085F13256933}"/>
          </ac:spMkLst>
        </pc:spChg>
        <pc:spChg chg="mod">
          <ac:chgData name="Routledge, Mandy" userId="bacdedf5-8e30-494b-ad8b-f27fa30c4f8d" providerId="ADAL" clId="{ECB46659-2B0A-45D7-99E3-F00B672AF18D}" dt="2025-12-01T10:37:25.629" v="785" actId="14100"/>
          <ac:spMkLst>
            <pc:docMk/>
            <pc:sldMk cId="760978706" sldId="1546"/>
            <ac:spMk id="16" creationId="{D6C6C63F-63D6-C77F-6138-B48E8233EF4C}"/>
          </ac:spMkLst>
        </pc:spChg>
        <pc:spChg chg="mod">
          <ac:chgData name="Routledge, Mandy" userId="bacdedf5-8e30-494b-ad8b-f27fa30c4f8d" providerId="ADAL" clId="{ECB46659-2B0A-45D7-99E3-F00B672AF18D}" dt="2025-11-30T14:38:21.840" v="205" actId="948"/>
          <ac:spMkLst>
            <pc:docMk/>
            <pc:sldMk cId="760978706" sldId="1546"/>
            <ac:spMk id="17" creationId="{5FCC10A8-C434-D867-A0FF-12D398A00F9B}"/>
          </ac:spMkLst>
        </pc:spChg>
        <pc:spChg chg="mod">
          <ac:chgData name="Routledge, Mandy" userId="bacdedf5-8e30-494b-ad8b-f27fa30c4f8d" providerId="ADAL" clId="{ECB46659-2B0A-45D7-99E3-F00B672AF18D}" dt="2025-11-30T14:39:53.964" v="298" actId="14100"/>
          <ac:spMkLst>
            <pc:docMk/>
            <pc:sldMk cId="760978706" sldId="1546"/>
            <ac:spMk id="18" creationId="{B85AADA5-DE7A-A17B-D578-3BDBE8FA7EAE}"/>
          </ac:spMkLst>
        </pc:spChg>
        <pc:spChg chg="mod">
          <ac:chgData name="Routledge, Mandy" userId="bacdedf5-8e30-494b-ad8b-f27fa30c4f8d" providerId="ADAL" clId="{ECB46659-2B0A-45D7-99E3-F00B672AF18D}" dt="2025-11-30T14:39:18.207" v="274" actId="14100"/>
          <ac:spMkLst>
            <pc:docMk/>
            <pc:sldMk cId="760978706" sldId="1546"/>
            <ac:spMk id="19" creationId="{586F8656-1E19-8F6D-20B4-CF43397B77EB}"/>
          </ac:spMkLst>
        </pc:spChg>
        <pc:picChg chg="add mod">
          <ac:chgData name="Routledge, Mandy" userId="bacdedf5-8e30-494b-ad8b-f27fa30c4f8d" providerId="ADAL" clId="{ECB46659-2B0A-45D7-99E3-F00B672AF18D}" dt="2025-11-30T14:38:04.091" v="203"/>
          <ac:picMkLst>
            <pc:docMk/>
            <pc:sldMk cId="760978706" sldId="1546"/>
            <ac:picMk id="25" creationId="{1EDAF948-CEA8-5639-77F7-B0B5BB59D27F}"/>
          </ac:picMkLst>
        </pc:picChg>
      </pc:sldChg>
      <pc:sldChg chg="addSp delSp modSp add del mod ord">
        <pc:chgData name="Routledge, Mandy" userId="bacdedf5-8e30-494b-ad8b-f27fa30c4f8d" providerId="ADAL" clId="{ECB46659-2B0A-45D7-99E3-F00B672AF18D}" dt="2025-12-01T19:48:13.201" v="1297" actId="47"/>
        <pc:sldMkLst>
          <pc:docMk/>
          <pc:sldMk cId="908815736" sldId="1547"/>
        </pc:sldMkLst>
        <pc:spChg chg="add del mod">
          <ac:chgData name="Routledge, Mandy" userId="bacdedf5-8e30-494b-ad8b-f27fa30c4f8d" providerId="ADAL" clId="{ECB46659-2B0A-45D7-99E3-F00B672AF18D}" dt="2025-12-01T19:46:25.760" v="1162" actId="21"/>
          <ac:spMkLst>
            <pc:docMk/>
            <pc:sldMk cId="908815736" sldId="1547"/>
            <ac:spMk id="34" creationId="{38110014-F33B-2FAA-BB4C-018ADA619526}"/>
          </ac:spMkLst>
        </pc:spChg>
        <pc:spChg chg="mod">
          <ac:chgData name="Routledge, Mandy" userId="bacdedf5-8e30-494b-ad8b-f27fa30c4f8d" providerId="ADAL" clId="{ECB46659-2B0A-45D7-99E3-F00B672AF18D}" dt="2025-12-01T19:44:21.153" v="1125" actId="115"/>
          <ac:spMkLst>
            <pc:docMk/>
            <pc:sldMk cId="908815736" sldId="1547"/>
            <ac:spMk id="36" creationId="{7EB6DC3E-101D-F816-1B4D-F6264AD93B50}"/>
          </ac:spMkLst>
        </pc:spChg>
        <pc:picChg chg="add mod">
          <ac:chgData name="Routledge, Mandy" userId="bacdedf5-8e30-494b-ad8b-f27fa30c4f8d" providerId="ADAL" clId="{ECB46659-2B0A-45D7-99E3-F00B672AF18D}" dt="2025-12-01T19:44:34.458" v="1126" actId="1076"/>
          <ac:picMkLst>
            <pc:docMk/>
            <pc:sldMk cId="908815736" sldId="1547"/>
            <ac:picMk id="2" creationId="{74E2C249-01AC-91EA-9CFE-0E0DAA6453ED}"/>
          </ac:picMkLst>
        </pc:picChg>
        <pc:picChg chg="add del mod">
          <ac:chgData name="Routledge, Mandy" userId="bacdedf5-8e30-494b-ad8b-f27fa30c4f8d" providerId="ADAL" clId="{ECB46659-2B0A-45D7-99E3-F00B672AF18D}" dt="2025-12-01T19:43:49.590" v="1117" actId="478"/>
          <ac:picMkLst>
            <pc:docMk/>
            <pc:sldMk cId="908815736" sldId="1547"/>
            <ac:picMk id="8" creationId="{5E886B7F-6D7B-39F6-C103-C37E8477DC4D}"/>
          </ac:picMkLst>
        </pc:picChg>
        <pc:picChg chg="add mod">
          <ac:chgData name="Routledge, Mandy" userId="bacdedf5-8e30-494b-ad8b-f27fa30c4f8d" providerId="ADAL" clId="{ECB46659-2B0A-45D7-99E3-F00B672AF18D}" dt="2025-12-01T19:43:57.742" v="1123" actId="1076"/>
          <ac:picMkLst>
            <pc:docMk/>
            <pc:sldMk cId="908815736" sldId="1547"/>
            <ac:picMk id="9" creationId="{0418AF3A-7666-F294-0746-88E373BEEF9F}"/>
          </ac:picMkLst>
        </pc:picChg>
      </pc:sldChg>
      <pc:sldChg chg="add del">
        <pc:chgData name="Routledge, Mandy" userId="bacdedf5-8e30-494b-ad8b-f27fa30c4f8d" providerId="ADAL" clId="{ECB46659-2B0A-45D7-99E3-F00B672AF18D}" dt="2025-11-30T14:37:52.126" v="200"/>
        <pc:sldMkLst>
          <pc:docMk/>
          <pc:sldMk cId="1100209842" sldId="1547"/>
        </pc:sldMkLst>
      </pc:sldChg>
      <pc:sldChg chg="addSp delSp modSp add mod ord">
        <pc:chgData name="Routledge, Mandy" userId="bacdedf5-8e30-494b-ad8b-f27fa30c4f8d" providerId="ADAL" clId="{ECB46659-2B0A-45D7-99E3-F00B672AF18D}" dt="2025-12-01T19:48:23.452" v="1300"/>
        <pc:sldMkLst>
          <pc:docMk/>
          <pc:sldMk cId="3012210808" sldId="1548"/>
        </pc:sldMkLst>
        <pc:spChg chg="mod">
          <ac:chgData name="Routledge, Mandy" userId="bacdedf5-8e30-494b-ad8b-f27fa30c4f8d" providerId="ADAL" clId="{ECB46659-2B0A-45D7-99E3-F00B672AF18D}" dt="2025-11-30T14:50:24.088" v="436" actId="20577"/>
          <ac:spMkLst>
            <pc:docMk/>
            <pc:sldMk cId="3012210808" sldId="1548"/>
            <ac:spMk id="33" creationId="{8A70F927-33F0-CF79-44F9-5B1C80BB56E8}"/>
          </ac:spMkLst>
        </pc:spChg>
        <pc:spChg chg="mod">
          <ac:chgData name="Routledge, Mandy" userId="bacdedf5-8e30-494b-ad8b-f27fa30c4f8d" providerId="ADAL" clId="{ECB46659-2B0A-45D7-99E3-F00B672AF18D}" dt="2025-11-30T14:50:26.648" v="444" actId="20577"/>
          <ac:spMkLst>
            <pc:docMk/>
            <pc:sldMk cId="3012210808" sldId="1548"/>
            <ac:spMk id="34" creationId="{973AD5D5-C917-EBBB-870B-39DAE86F94F1}"/>
          </ac:spMkLst>
        </pc:spChg>
        <pc:spChg chg="mod">
          <ac:chgData name="Routledge, Mandy" userId="bacdedf5-8e30-494b-ad8b-f27fa30c4f8d" providerId="ADAL" clId="{ECB46659-2B0A-45D7-99E3-F00B672AF18D}" dt="2025-12-01T19:18:27.268" v="922" actId="115"/>
          <ac:spMkLst>
            <pc:docMk/>
            <pc:sldMk cId="3012210808" sldId="1548"/>
            <ac:spMk id="35" creationId="{73BE3BA9-5A09-7B2A-D8DB-09325160AC99}"/>
          </ac:spMkLst>
        </pc:spChg>
        <pc:spChg chg="mod">
          <ac:chgData name="Routledge, Mandy" userId="bacdedf5-8e30-494b-ad8b-f27fa30c4f8d" providerId="ADAL" clId="{ECB46659-2B0A-45D7-99E3-F00B672AF18D}" dt="2025-12-01T19:32:22.190" v="1054" actId="20577"/>
          <ac:spMkLst>
            <pc:docMk/>
            <pc:sldMk cId="3012210808" sldId="1548"/>
            <ac:spMk id="36" creationId="{97542A4F-E0E2-4239-5966-79E6A951F450}"/>
          </ac:spMkLst>
        </pc:spChg>
        <pc:picChg chg="add mod">
          <ac:chgData name="Routledge, Mandy" userId="bacdedf5-8e30-494b-ad8b-f27fa30c4f8d" providerId="ADAL" clId="{ECB46659-2B0A-45D7-99E3-F00B672AF18D}" dt="2025-12-01T19:17:49.714" v="917" actId="1076"/>
          <ac:picMkLst>
            <pc:docMk/>
            <pc:sldMk cId="3012210808" sldId="1548"/>
            <ac:picMk id="2" creationId="{E8356FF6-BE30-5ED2-8A35-A29CE010BF23}"/>
          </ac:picMkLst>
        </pc:picChg>
        <pc:picChg chg="add del mod">
          <ac:chgData name="Routledge, Mandy" userId="bacdedf5-8e30-494b-ad8b-f27fa30c4f8d" providerId="ADAL" clId="{ECB46659-2B0A-45D7-99E3-F00B672AF18D}" dt="2025-12-01T19:22:36.210" v="964" actId="478"/>
          <ac:picMkLst>
            <pc:docMk/>
            <pc:sldMk cId="3012210808" sldId="1548"/>
            <ac:picMk id="9" creationId="{5F65086F-12B9-61A9-A508-45564ADB1F7C}"/>
          </ac:picMkLst>
        </pc:picChg>
        <pc:picChg chg="add mod">
          <ac:chgData name="Routledge, Mandy" userId="bacdedf5-8e30-494b-ad8b-f27fa30c4f8d" providerId="ADAL" clId="{ECB46659-2B0A-45D7-99E3-F00B672AF18D}" dt="2025-12-01T19:32:02.022" v="1045" actId="1076"/>
          <ac:picMkLst>
            <pc:docMk/>
            <pc:sldMk cId="3012210808" sldId="1548"/>
            <ac:picMk id="19" creationId="{0A012379-7A6B-52CB-C197-C5E6C0B77AEC}"/>
          </ac:picMkLst>
        </pc:picChg>
        <pc:picChg chg="add mod modCrop">
          <ac:chgData name="Routledge, Mandy" userId="bacdedf5-8e30-494b-ad8b-f27fa30c4f8d" providerId="ADAL" clId="{ECB46659-2B0A-45D7-99E3-F00B672AF18D}" dt="2025-12-01T19:32:07.794" v="1049" actId="1076"/>
          <ac:picMkLst>
            <pc:docMk/>
            <pc:sldMk cId="3012210808" sldId="1548"/>
            <ac:picMk id="21" creationId="{9B896D26-95F7-A1BD-22A1-AA6D30B1B4B8}"/>
          </ac:picMkLst>
        </pc:picChg>
      </pc:sldChg>
      <pc:sldChg chg="addSp modSp add mod">
        <pc:chgData name="Routledge, Mandy" userId="bacdedf5-8e30-494b-ad8b-f27fa30c4f8d" providerId="ADAL" clId="{ECB46659-2B0A-45D7-99E3-F00B672AF18D}" dt="2025-12-01T19:43:21.469" v="1116" actId="732"/>
        <pc:sldMkLst>
          <pc:docMk/>
          <pc:sldMk cId="1613370534" sldId="1549"/>
        </pc:sldMkLst>
        <pc:picChg chg="add mod modCrop">
          <ac:chgData name="Routledge, Mandy" userId="bacdedf5-8e30-494b-ad8b-f27fa30c4f8d" providerId="ADAL" clId="{ECB46659-2B0A-45D7-99E3-F00B672AF18D}" dt="2025-12-01T19:43:21.469" v="1116" actId="732"/>
          <ac:picMkLst>
            <pc:docMk/>
            <pc:sldMk cId="1613370534" sldId="1549"/>
            <ac:picMk id="3" creationId="{01B77762-AA0D-8573-CE9C-BDB283EEBA08}"/>
          </ac:picMkLst>
        </pc:picChg>
      </pc:sldChg>
      <pc:sldChg chg="addSp delSp modSp add mod">
        <pc:chgData name="Routledge, Mandy" userId="bacdedf5-8e30-494b-ad8b-f27fa30c4f8d" providerId="ADAL" clId="{ECB46659-2B0A-45D7-99E3-F00B672AF18D}" dt="2025-12-01T19:49:50.615" v="1343" actId="20577"/>
        <pc:sldMkLst>
          <pc:docMk/>
          <pc:sldMk cId="1221590763" sldId="1550"/>
        </pc:sldMkLst>
        <pc:spChg chg="mod">
          <ac:chgData name="Routledge, Mandy" userId="bacdedf5-8e30-494b-ad8b-f27fa30c4f8d" providerId="ADAL" clId="{ECB46659-2B0A-45D7-99E3-F00B672AF18D}" dt="2025-12-01T19:16:23.188" v="902" actId="6549"/>
          <ac:spMkLst>
            <pc:docMk/>
            <pc:sldMk cId="1221590763" sldId="1550"/>
            <ac:spMk id="35" creationId="{37104C51-0232-62ED-4C6F-1447D06633EE}"/>
          </ac:spMkLst>
        </pc:spChg>
        <pc:spChg chg="mod">
          <ac:chgData name="Routledge, Mandy" userId="bacdedf5-8e30-494b-ad8b-f27fa30c4f8d" providerId="ADAL" clId="{ECB46659-2B0A-45D7-99E3-F00B672AF18D}" dt="2025-12-01T19:49:50.615" v="1343" actId="20577"/>
          <ac:spMkLst>
            <pc:docMk/>
            <pc:sldMk cId="1221590763" sldId="1550"/>
            <ac:spMk id="36" creationId="{D8EF981A-9BA7-0EB1-9B70-F7FBF2F7DF1C}"/>
          </ac:spMkLst>
        </pc:spChg>
        <pc:grpChg chg="del">
          <ac:chgData name="Routledge, Mandy" userId="bacdedf5-8e30-494b-ad8b-f27fa30c4f8d" providerId="ADAL" clId="{ECB46659-2B0A-45D7-99E3-F00B672AF18D}" dt="2025-12-01T19:48:52.557" v="1301" actId="478"/>
          <ac:grpSpMkLst>
            <pc:docMk/>
            <pc:sldMk cId="1221590763" sldId="1550"/>
            <ac:grpSpMk id="8" creationId="{EF61FA3D-5D2E-89D1-9D48-D017CFA89670}"/>
          </ac:grpSpMkLst>
        </pc:grpChg>
        <pc:picChg chg="add mod">
          <ac:chgData name="Routledge, Mandy" userId="bacdedf5-8e30-494b-ad8b-f27fa30c4f8d" providerId="ADAL" clId="{ECB46659-2B0A-45D7-99E3-F00B672AF18D}" dt="2025-12-01T19:49:00.091" v="1304" actId="1076"/>
          <ac:picMkLst>
            <pc:docMk/>
            <pc:sldMk cId="1221590763" sldId="1550"/>
            <ac:picMk id="19" creationId="{D33730DD-BD38-43EC-48FC-17E48628F3A3}"/>
          </ac:picMkLst>
        </pc:picChg>
      </pc:sldChg>
      <pc:sldChg chg="addSp delSp modSp add mod">
        <pc:chgData name="Routledge, Mandy" userId="bacdedf5-8e30-494b-ad8b-f27fa30c4f8d" providerId="ADAL" clId="{ECB46659-2B0A-45D7-99E3-F00B672AF18D}" dt="2025-12-01T19:17:31.633" v="914" actId="1038"/>
        <pc:sldMkLst>
          <pc:docMk/>
          <pc:sldMk cId="1444409784" sldId="1551"/>
        </pc:sldMkLst>
        <pc:spChg chg="mod">
          <ac:chgData name="Routledge, Mandy" userId="bacdedf5-8e30-494b-ad8b-f27fa30c4f8d" providerId="ADAL" clId="{ECB46659-2B0A-45D7-99E3-F00B672AF18D}" dt="2025-11-30T14:46:28.257" v="394"/>
          <ac:spMkLst>
            <pc:docMk/>
            <pc:sldMk cId="1444409784" sldId="1551"/>
            <ac:spMk id="11" creationId="{5670F674-2AB5-55DF-1894-551ACB504A1D}"/>
          </ac:spMkLst>
        </pc:spChg>
        <pc:spChg chg="mod">
          <ac:chgData name="Routledge, Mandy" userId="bacdedf5-8e30-494b-ad8b-f27fa30c4f8d" providerId="ADAL" clId="{ECB46659-2B0A-45D7-99E3-F00B672AF18D}" dt="2025-11-30T14:46:45.679" v="405" actId="20577"/>
          <ac:spMkLst>
            <pc:docMk/>
            <pc:sldMk cId="1444409784" sldId="1551"/>
            <ac:spMk id="12" creationId="{C534BB40-9B4A-58CB-DD3D-A8D21C8BD237}"/>
          </ac:spMkLst>
        </pc:spChg>
        <pc:spChg chg="mod">
          <ac:chgData name="Routledge, Mandy" userId="bacdedf5-8e30-494b-ad8b-f27fa30c4f8d" providerId="ADAL" clId="{ECB46659-2B0A-45D7-99E3-F00B672AF18D}" dt="2025-11-30T14:46:54.895" v="418" actId="14100"/>
          <ac:spMkLst>
            <pc:docMk/>
            <pc:sldMk cId="1444409784" sldId="1551"/>
            <ac:spMk id="14" creationId="{81E627F8-8993-9574-283F-04E443508D23}"/>
          </ac:spMkLst>
        </pc:spChg>
        <pc:spChg chg="mod">
          <ac:chgData name="Routledge, Mandy" userId="bacdedf5-8e30-494b-ad8b-f27fa30c4f8d" providerId="ADAL" clId="{ECB46659-2B0A-45D7-99E3-F00B672AF18D}" dt="2025-11-30T14:46:52.856" v="417" actId="14100"/>
          <ac:spMkLst>
            <pc:docMk/>
            <pc:sldMk cId="1444409784" sldId="1551"/>
            <ac:spMk id="15" creationId="{33CB896C-C393-5C08-746D-0C7D8F4308CD}"/>
          </ac:spMkLst>
        </pc:spChg>
        <pc:spChg chg="mod">
          <ac:chgData name="Routledge, Mandy" userId="bacdedf5-8e30-494b-ad8b-f27fa30c4f8d" providerId="ADAL" clId="{ECB46659-2B0A-45D7-99E3-F00B672AF18D}" dt="2025-11-30T14:46:57.284" v="419" actId="14100"/>
          <ac:spMkLst>
            <pc:docMk/>
            <pc:sldMk cId="1444409784" sldId="1551"/>
            <ac:spMk id="16" creationId="{07681CE6-7975-329B-4BA6-506DEB04AE01}"/>
          </ac:spMkLst>
        </pc:spChg>
        <pc:spChg chg="mod">
          <ac:chgData name="Routledge, Mandy" userId="bacdedf5-8e30-494b-ad8b-f27fa30c4f8d" providerId="ADAL" clId="{ECB46659-2B0A-45D7-99E3-F00B672AF18D}" dt="2025-12-01T19:17:31.633" v="914" actId="1038"/>
          <ac:spMkLst>
            <pc:docMk/>
            <pc:sldMk cId="1444409784" sldId="1551"/>
            <ac:spMk id="17" creationId="{49B9082E-5C79-A605-8171-EA72A07F2CEE}"/>
          </ac:spMkLst>
        </pc:spChg>
        <pc:picChg chg="add del mod">
          <ac:chgData name="Routledge, Mandy" userId="bacdedf5-8e30-494b-ad8b-f27fa30c4f8d" providerId="ADAL" clId="{ECB46659-2B0A-45D7-99E3-F00B672AF18D}" dt="2025-12-01T19:16:59.308" v="903" actId="478"/>
          <ac:picMkLst>
            <pc:docMk/>
            <pc:sldMk cId="1444409784" sldId="1551"/>
            <ac:picMk id="4" creationId="{1BD87246-DA8B-E1E3-752F-EC817B09C3F0}"/>
          </ac:picMkLst>
        </pc:picChg>
        <pc:picChg chg="add mod">
          <ac:chgData name="Routledge, Mandy" userId="bacdedf5-8e30-494b-ad8b-f27fa30c4f8d" providerId="ADAL" clId="{ECB46659-2B0A-45D7-99E3-F00B672AF18D}" dt="2025-12-01T19:17:13.965" v="913" actId="1038"/>
          <ac:picMkLst>
            <pc:docMk/>
            <pc:sldMk cId="1444409784" sldId="1551"/>
            <ac:picMk id="13" creationId="{6971B0F6-F42E-FAFD-4C2E-A834FD2FD0DE}"/>
          </ac:picMkLst>
        </pc:picChg>
      </pc:sldChg>
      <pc:sldChg chg="addSp delSp modSp add mod ord">
        <pc:chgData name="Routledge, Mandy" userId="bacdedf5-8e30-494b-ad8b-f27fa30c4f8d" providerId="ADAL" clId="{ECB46659-2B0A-45D7-99E3-F00B672AF18D}" dt="2025-12-01T19:53:44.035" v="1562" actId="115"/>
        <pc:sldMkLst>
          <pc:docMk/>
          <pc:sldMk cId="1358296620" sldId="1552"/>
        </pc:sldMkLst>
        <pc:spChg chg="add mod">
          <ac:chgData name="Routledge, Mandy" userId="bacdedf5-8e30-494b-ad8b-f27fa30c4f8d" providerId="ADAL" clId="{ECB46659-2B0A-45D7-99E3-F00B672AF18D}" dt="2025-11-30T14:52:12.494" v="487" actId="20577"/>
          <ac:spMkLst>
            <pc:docMk/>
            <pc:sldMk cId="1358296620" sldId="1552"/>
            <ac:spMk id="2" creationId="{944A9BF6-209C-5CFB-7F4B-01343463BAD1}"/>
          </ac:spMkLst>
        </pc:spChg>
        <pc:spChg chg="mod">
          <ac:chgData name="Routledge, Mandy" userId="bacdedf5-8e30-494b-ad8b-f27fa30c4f8d" providerId="ADAL" clId="{ECB46659-2B0A-45D7-99E3-F00B672AF18D}" dt="2025-11-30T14:52:00.913" v="479" actId="404"/>
          <ac:spMkLst>
            <pc:docMk/>
            <pc:sldMk cId="1358296620" sldId="1552"/>
            <ac:spMk id="33" creationId="{833B964C-F54F-A31D-F6E3-F5E97FAB97D2}"/>
          </ac:spMkLst>
        </pc:spChg>
        <pc:spChg chg="mod">
          <ac:chgData name="Routledge, Mandy" userId="bacdedf5-8e30-494b-ad8b-f27fa30c4f8d" providerId="ADAL" clId="{ECB46659-2B0A-45D7-99E3-F00B672AF18D}" dt="2025-12-01T19:52:01.118" v="1437" actId="20577"/>
          <ac:spMkLst>
            <pc:docMk/>
            <pc:sldMk cId="1358296620" sldId="1552"/>
            <ac:spMk id="35" creationId="{008D4836-ACE0-E2B5-A7F9-8F99CF99D060}"/>
          </ac:spMkLst>
        </pc:spChg>
        <pc:spChg chg="mod">
          <ac:chgData name="Routledge, Mandy" userId="bacdedf5-8e30-494b-ad8b-f27fa30c4f8d" providerId="ADAL" clId="{ECB46659-2B0A-45D7-99E3-F00B672AF18D}" dt="2025-12-01T19:53:44.035" v="1562" actId="115"/>
          <ac:spMkLst>
            <pc:docMk/>
            <pc:sldMk cId="1358296620" sldId="1552"/>
            <ac:spMk id="36" creationId="{7433297E-5240-0A50-8119-9ECE5A5EA030}"/>
          </ac:spMkLst>
        </pc:spChg>
        <pc:picChg chg="add mod">
          <ac:chgData name="Routledge, Mandy" userId="bacdedf5-8e30-494b-ad8b-f27fa30c4f8d" providerId="ADAL" clId="{ECB46659-2B0A-45D7-99E3-F00B672AF18D}" dt="2025-12-01T19:50:07.147" v="1346" actId="1076"/>
          <ac:picMkLst>
            <pc:docMk/>
            <pc:sldMk cId="1358296620" sldId="1552"/>
            <ac:picMk id="8" creationId="{38CCCEB9-C1AF-481C-3672-56DE9BFFE0F8}"/>
          </ac:picMkLst>
        </pc:picChg>
        <pc:picChg chg="add mod">
          <ac:chgData name="Routledge, Mandy" userId="bacdedf5-8e30-494b-ad8b-f27fa30c4f8d" providerId="ADAL" clId="{ECB46659-2B0A-45D7-99E3-F00B672AF18D}" dt="2025-12-01T19:50:20.201" v="1349" actId="1076"/>
          <ac:picMkLst>
            <pc:docMk/>
            <pc:sldMk cId="1358296620" sldId="1552"/>
            <ac:picMk id="9" creationId="{B05C84A8-1322-7C0B-ABDB-3BB617473BF4}"/>
          </ac:picMkLst>
        </pc:picChg>
        <pc:picChg chg="add mod modCrop">
          <ac:chgData name="Routledge, Mandy" userId="bacdedf5-8e30-494b-ad8b-f27fa30c4f8d" providerId="ADAL" clId="{ECB46659-2B0A-45D7-99E3-F00B672AF18D}" dt="2025-12-01T19:52:49.084" v="1446" actId="1076"/>
          <ac:picMkLst>
            <pc:docMk/>
            <pc:sldMk cId="1358296620" sldId="1552"/>
            <ac:picMk id="19" creationId="{B04B8221-9354-F02B-B824-E24E077CBE32}"/>
          </ac:picMkLst>
        </pc:picChg>
        <pc:picChg chg="add mod">
          <ac:chgData name="Routledge, Mandy" userId="bacdedf5-8e30-494b-ad8b-f27fa30c4f8d" providerId="ADAL" clId="{ECB46659-2B0A-45D7-99E3-F00B672AF18D}" dt="2025-12-01T19:53:06.215" v="1449" actId="1076"/>
          <ac:picMkLst>
            <pc:docMk/>
            <pc:sldMk cId="1358296620" sldId="1552"/>
            <ac:picMk id="20" creationId="{68E0B1A4-D1A8-1F6D-03C6-D6FFE4FA2F10}"/>
          </ac:picMkLst>
        </pc:picChg>
      </pc:sldChg>
      <pc:sldChg chg="addSp modSp add mod ord">
        <pc:chgData name="Routledge, Mandy" userId="bacdedf5-8e30-494b-ad8b-f27fa30c4f8d" providerId="ADAL" clId="{ECB46659-2B0A-45D7-99E3-F00B672AF18D}" dt="2025-12-01T19:58:36.644" v="1684" actId="115"/>
        <pc:sldMkLst>
          <pc:docMk/>
          <pc:sldMk cId="712496446" sldId="1553"/>
        </pc:sldMkLst>
        <pc:spChg chg="mod">
          <ac:chgData name="Routledge, Mandy" userId="bacdedf5-8e30-494b-ad8b-f27fa30c4f8d" providerId="ADAL" clId="{ECB46659-2B0A-45D7-99E3-F00B672AF18D}" dt="2025-12-01T19:55:37.162" v="1575" actId="20577"/>
          <ac:spMkLst>
            <pc:docMk/>
            <pc:sldMk cId="712496446" sldId="1553"/>
            <ac:spMk id="33" creationId="{CA5360EF-D4AF-D912-51B8-7CF7EEF18997}"/>
          </ac:spMkLst>
        </pc:spChg>
        <pc:spChg chg="mod">
          <ac:chgData name="Routledge, Mandy" userId="bacdedf5-8e30-494b-ad8b-f27fa30c4f8d" providerId="ADAL" clId="{ECB46659-2B0A-45D7-99E3-F00B672AF18D}" dt="2025-12-01T19:55:39.805" v="1582" actId="20577"/>
          <ac:spMkLst>
            <pc:docMk/>
            <pc:sldMk cId="712496446" sldId="1553"/>
            <ac:spMk id="34" creationId="{57A9B6FD-8FCE-6ADB-78F2-175E2E097EA8}"/>
          </ac:spMkLst>
        </pc:spChg>
        <pc:spChg chg="mod">
          <ac:chgData name="Routledge, Mandy" userId="bacdedf5-8e30-494b-ad8b-f27fa30c4f8d" providerId="ADAL" clId="{ECB46659-2B0A-45D7-99E3-F00B672AF18D}" dt="2025-12-01T19:58:19.429" v="1646" actId="115"/>
          <ac:spMkLst>
            <pc:docMk/>
            <pc:sldMk cId="712496446" sldId="1553"/>
            <ac:spMk id="35" creationId="{8AEC1184-B765-CA62-83CD-393407DADC17}"/>
          </ac:spMkLst>
        </pc:spChg>
        <pc:spChg chg="mod">
          <ac:chgData name="Routledge, Mandy" userId="bacdedf5-8e30-494b-ad8b-f27fa30c4f8d" providerId="ADAL" clId="{ECB46659-2B0A-45D7-99E3-F00B672AF18D}" dt="2025-12-01T19:58:36.644" v="1684" actId="115"/>
          <ac:spMkLst>
            <pc:docMk/>
            <pc:sldMk cId="712496446" sldId="1553"/>
            <ac:spMk id="36" creationId="{6E0B9DFD-3E9F-C28A-35BC-E67561342B5F}"/>
          </ac:spMkLst>
        </pc:spChg>
        <pc:picChg chg="add mod">
          <ac:chgData name="Routledge, Mandy" userId="bacdedf5-8e30-494b-ad8b-f27fa30c4f8d" providerId="ADAL" clId="{ECB46659-2B0A-45D7-99E3-F00B672AF18D}" dt="2025-12-01T19:56:18.361" v="1601" actId="1076"/>
          <ac:picMkLst>
            <pc:docMk/>
            <pc:sldMk cId="712496446" sldId="1553"/>
            <ac:picMk id="2" creationId="{D11DA023-45C1-7198-AD66-7A5A9FA59BA7}"/>
          </ac:picMkLst>
        </pc:picChg>
        <pc:picChg chg="add mod">
          <ac:chgData name="Routledge, Mandy" userId="bacdedf5-8e30-494b-ad8b-f27fa30c4f8d" providerId="ADAL" clId="{ECB46659-2B0A-45D7-99E3-F00B672AF18D}" dt="2025-12-01T19:58:09.393" v="1619" actId="1076"/>
          <ac:picMkLst>
            <pc:docMk/>
            <pc:sldMk cId="712496446" sldId="1553"/>
            <ac:picMk id="9" creationId="{6F3A1A0D-6804-9CB0-FB17-D3E09384AD22}"/>
          </ac:picMkLst>
        </pc:picChg>
      </pc:sldChg>
      <pc:sldChg chg="addSp modSp add del mod">
        <pc:chgData name="Routledge, Mandy" userId="bacdedf5-8e30-494b-ad8b-f27fa30c4f8d" providerId="ADAL" clId="{ECB46659-2B0A-45D7-99E3-F00B672AF18D}" dt="2025-12-01T19:56:53.089" v="1611" actId="47"/>
        <pc:sldMkLst>
          <pc:docMk/>
          <pc:sldMk cId="745118708" sldId="1554"/>
        </pc:sldMkLst>
        <pc:spChg chg="mod">
          <ac:chgData name="Routledge, Mandy" userId="bacdedf5-8e30-494b-ad8b-f27fa30c4f8d" providerId="ADAL" clId="{ECB46659-2B0A-45D7-99E3-F00B672AF18D}" dt="2025-12-01T19:33:59.939" v="1090" actId="14100"/>
          <ac:spMkLst>
            <pc:docMk/>
            <pc:sldMk cId="745118708" sldId="1554"/>
            <ac:spMk id="4" creationId="{FE6BC197-6FA5-D375-7523-9B94E185B867}"/>
          </ac:spMkLst>
        </pc:spChg>
        <pc:spChg chg="add mod">
          <ac:chgData name="Routledge, Mandy" userId="bacdedf5-8e30-494b-ad8b-f27fa30c4f8d" providerId="ADAL" clId="{ECB46659-2B0A-45D7-99E3-F00B672AF18D}" dt="2025-12-01T19:33:02.472" v="1058" actId="1076"/>
          <ac:spMkLst>
            <pc:docMk/>
            <pc:sldMk cId="745118708" sldId="1554"/>
            <ac:spMk id="9" creationId="{6CFBF2BA-64DB-598B-D274-72F42A9701A1}"/>
          </ac:spMkLst>
        </pc:spChg>
        <pc:spChg chg="mod">
          <ac:chgData name="Routledge, Mandy" userId="bacdedf5-8e30-494b-ad8b-f27fa30c4f8d" providerId="ADAL" clId="{ECB46659-2B0A-45D7-99E3-F00B672AF18D}" dt="2025-12-01T19:56:41.810" v="1610" actId="20577"/>
          <ac:spMkLst>
            <pc:docMk/>
            <pc:sldMk cId="745118708" sldId="1554"/>
            <ac:spMk id="12" creationId="{E1D252F9-1092-AC3E-40CA-29BB0D5FAACE}"/>
          </ac:spMkLst>
        </pc:spChg>
        <pc:picChg chg="add mod">
          <ac:chgData name="Routledge, Mandy" userId="bacdedf5-8e30-494b-ad8b-f27fa30c4f8d" providerId="ADAL" clId="{ECB46659-2B0A-45D7-99E3-F00B672AF18D}" dt="2025-12-01T19:33:00.963" v="1057" actId="1076"/>
          <ac:picMkLst>
            <pc:docMk/>
            <pc:sldMk cId="745118708" sldId="1554"/>
            <ac:picMk id="10" creationId="{7DE7CE9E-1003-8D92-FFC6-3C5DFF078ECD}"/>
          </ac:picMkLst>
        </pc:picChg>
      </pc:sldChg>
      <pc:sldChg chg="addSp modSp add del mod">
        <pc:chgData name="Routledge, Mandy" userId="bacdedf5-8e30-494b-ad8b-f27fa30c4f8d" providerId="ADAL" clId="{ECB46659-2B0A-45D7-99E3-F00B672AF18D}" dt="2025-12-01T19:55:01.467" v="1563" actId="47"/>
        <pc:sldMkLst>
          <pc:docMk/>
          <pc:sldMk cId="301371663" sldId="1555"/>
        </pc:sldMkLst>
      </pc:sldChg>
      <pc:sldChg chg="addSp delSp modSp add mod">
        <pc:chgData name="Routledge, Mandy" userId="bacdedf5-8e30-494b-ad8b-f27fa30c4f8d" providerId="ADAL" clId="{ECB46659-2B0A-45D7-99E3-F00B672AF18D}" dt="2025-12-02T10:20:56.263" v="1836" actId="1036"/>
        <pc:sldMkLst>
          <pc:docMk/>
          <pc:sldMk cId="778002848" sldId="1556"/>
        </pc:sldMkLst>
        <pc:spChg chg="add del mod">
          <ac:chgData name="Routledge, Mandy" userId="bacdedf5-8e30-494b-ad8b-f27fa30c4f8d" providerId="ADAL" clId="{ECB46659-2B0A-45D7-99E3-F00B672AF18D}" dt="2025-12-02T09:37:29.555" v="1816" actId="478"/>
          <ac:spMkLst>
            <pc:docMk/>
            <pc:sldMk cId="778002848" sldId="1556"/>
            <ac:spMk id="4" creationId="{1F7E45E2-DE44-85FB-7D87-8DB216305650}"/>
          </ac:spMkLst>
        </pc:spChg>
        <pc:spChg chg="mod">
          <ac:chgData name="Routledge, Mandy" userId="bacdedf5-8e30-494b-ad8b-f27fa30c4f8d" providerId="ADAL" clId="{ECB46659-2B0A-45D7-99E3-F00B672AF18D}" dt="2025-12-01T20:00:47.692" v="1716" actId="14100"/>
          <ac:spMkLst>
            <pc:docMk/>
            <pc:sldMk cId="778002848" sldId="1556"/>
            <ac:spMk id="10" creationId="{CD9DE652-920F-FD49-778D-B7A404D87EB6}"/>
          </ac:spMkLst>
        </pc:spChg>
        <pc:spChg chg="del">
          <ac:chgData name="Routledge, Mandy" userId="bacdedf5-8e30-494b-ad8b-f27fa30c4f8d" providerId="ADAL" clId="{ECB46659-2B0A-45D7-99E3-F00B672AF18D}" dt="2025-12-01T20:00:49.598" v="1717" actId="478"/>
          <ac:spMkLst>
            <pc:docMk/>
            <pc:sldMk cId="778002848" sldId="1556"/>
            <ac:spMk id="11" creationId="{F746344E-71B7-130A-ACF0-0AC97CAD0A31}"/>
          </ac:spMkLst>
        </pc:spChg>
        <pc:spChg chg="mod">
          <ac:chgData name="Routledge, Mandy" userId="bacdedf5-8e30-494b-ad8b-f27fa30c4f8d" providerId="ADAL" clId="{ECB46659-2B0A-45D7-99E3-F00B672AF18D}" dt="2025-12-02T10:20:56.263" v="1836" actId="1036"/>
          <ac:spMkLst>
            <pc:docMk/>
            <pc:sldMk cId="778002848" sldId="1556"/>
            <ac:spMk id="12" creationId="{13FE7FBE-E4B6-AD24-2412-8F94977F2CEE}"/>
          </ac:spMkLst>
        </pc:spChg>
        <pc:spChg chg="mod">
          <ac:chgData name="Routledge, Mandy" userId="bacdedf5-8e30-494b-ad8b-f27fa30c4f8d" providerId="ADAL" clId="{ECB46659-2B0A-45D7-99E3-F00B672AF18D}" dt="2025-12-02T10:20:28.430" v="1832" actId="1076"/>
          <ac:spMkLst>
            <pc:docMk/>
            <pc:sldMk cId="778002848" sldId="1556"/>
            <ac:spMk id="13" creationId="{495231EA-BEA9-000D-BCA4-A9767DDB97B8}"/>
          </ac:spMkLst>
        </pc:spChg>
        <pc:spChg chg="mod">
          <ac:chgData name="Routledge, Mandy" userId="bacdedf5-8e30-494b-ad8b-f27fa30c4f8d" providerId="ADAL" clId="{ECB46659-2B0A-45D7-99E3-F00B672AF18D}" dt="2025-12-01T20:00:19.519" v="1689" actId="14100"/>
          <ac:spMkLst>
            <pc:docMk/>
            <pc:sldMk cId="778002848" sldId="1556"/>
            <ac:spMk id="14" creationId="{9913CB8F-809B-BAF0-8B8C-0BA8460CF0A4}"/>
          </ac:spMkLst>
        </pc:spChg>
        <pc:spChg chg="mod">
          <ac:chgData name="Routledge, Mandy" userId="bacdedf5-8e30-494b-ad8b-f27fa30c4f8d" providerId="ADAL" clId="{ECB46659-2B0A-45D7-99E3-F00B672AF18D}" dt="2025-12-01T20:00:22.864" v="1690" actId="1037"/>
          <ac:spMkLst>
            <pc:docMk/>
            <pc:sldMk cId="778002848" sldId="1556"/>
            <ac:spMk id="15" creationId="{3CC4E37F-B98B-32EF-2948-458B2A4F8402}"/>
          </ac:spMkLst>
        </pc:spChg>
        <pc:spChg chg="mod">
          <ac:chgData name="Routledge, Mandy" userId="bacdedf5-8e30-494b-ad8b-f27fa30c4f8d" providerId="ADAL" clId="{ECB46659-2B0A-45D7-99E3-F00B672AF18D}" dt="2025-12-01T20:00:55.626" v="1720" actId="14100"/>
          <ac:spMkLst>
            <pc:docMk/>
            <pc:sldMk cId="778002848" sldId="1556"/>
            <ac:spMk id="16" creationId="{FF05E48B-594E-4A66-5AB1-02D1708537AD}"/>
          </ac:spMkLst>
        </pc:spChg>
        <pc:spChg chg="mod">
          <ac:chgData name="Routledge, Mandy" userId="bacdedf5-8e30-494b-ad8b-f27fa30c4f8d" providerId="ADAL" clId="{ECB46659-2B0A-45D7-99E3-F00B672AF18D}" dt="2025-12-01T20:00:36.717" v="1714" actId="948"/>
          <ac:spMkLst>
            <pc:docMk/>
            <pc:sldMk cId="778002848" sldId="1556"/>
            <ac:spMk id="17" creationId="{36453D0D-6EED-8DBF-1A74-6E9AA99BCF80}"/>
          </ac:spMkLst>
        </pc:spChg>
        <pc:spChg chg="mod">
          <ac:chgData name="Routledge, Mandy" userId="bacdedf5-8e30-494b-ad8b-f27fa30c4f8d" providerId="ADAL" clId="{ECB46659-2B0A-45D7-99E3-F00B672AF18D}" dt="2025-12-01T20:00:06.126" v="1686" actId="14100"/>
          <ac:spMkLst>
            <pc:docMk/>
            <pc:sldMk cId="778002848" sldId="1556"/>
            <ac:spMk id="19" creationId="{90220D30-50D2-38CF-1C95-2EB9E8BB5ECC}"/>
          </ac:spMkLst>
        </pc:spChg>
        <pc:spChg chg="add mod">
          <ac:chgData name="Routledge, Mandy" userId="bacdedf5-8e30-494b-ad8b-f27fa30c4f8d" providerId="ADAL" clId="{ECB46659-2B0A-45D7-99E3-F00B672AF18D}" dt="2025-12-01T20:00:52.134" v="1719" actId="1036"/>
          <ac:spMkLst>
            <pc:docMk/>
            <pc:sldMk cId="778002848" sldId="1556"/>
            <ac:spMk id="21" creationId="{71307768-3E7B-1E1F-3DFE-F959F90493F2}"/>
          </ac:spMkLst>
        </pc:spChg>
        <pc:spChg chg="del">
          <ac:chgData name="Routledge, Mandy" userId="bacdedf5-8e30-494b-ad8b-f27fa30c4f8d" providerId="ADAL" clId="{ECB46659-2B0A-45D7-99E3-F00B672AF18D}" dt="2025-12-02T09:37:28.055" v="1815" actId="478"/>
          <ac:spMkLst>
            <pc:docMk/>
            <pc:sldMk cId="778002848" sldId="1556"/>
            <ac:spMk id="22" creationId="{603DB4B4-DF48-8C9A-9A52-945D4796903A}"/>
          </ac:spMkLst>
        </pc:spChg>
      </pc:sldChg>
      <pc:sldChg chg="addSp modSp add del mod">
        <pc:chgData name="Routledge, Mandy" userId="bacdedf5-8e30-494b-ad8b-f27fa30c4f8d" providerId="ADAL" clId="{ECB46659-2B0A-45D7-99E3-F00B672AF18D}" dt="2025-12-02T09:37:23.306" v="1814" actId="47"/>
        <pc:sldMkLst>
          <pc:docMk/>
          <pc:sldMk cId="2419357774" sldId="1557"/>
        </pc:sldMkLst>
        <pc:spChg chg="add mod">
          <ac:chgData name="Routledge, Mandy" userId="bacdedf5-8e30-494b-ad8b-f27fa30c4f8d" providerId="ADAL" clId="{ECB46659-2B0A-45D7-99E3-F00B672AF18D}" dt="2025-12-01T20:01:08.146" v="1727" actId="20577"/>
          <ac:spMkLst>
            <pc:docMk/>
            <pc:sldMk cId="2419357774" sldId="1557"/>
            <ac:spMk id="4" creationId="{FF318FAA-61DE-1E42-8FCA-861F8463D877}"/>
          </ac:spMkLst>
        </pc:spChg>
        <pc:spChg chg="mod">
          <ac:chgData name="Routledge, Mandy" userId="bacdedf5-8e30-494b-ad8b-f27fa30c4f8d" providerId="ADAL" clId="{ECB46659-2B0A-45D7-99E3-F00B672AF18D}" dt="2025-12-01T19:40:14.922" v="1106" actId="1035"/>
          <ac:spMkLst>
            <pc:docMk/>
            <pc:sldMk cId="2419357774" sldId="1557"/>
            <ac:spMk id="12" creationId="{9F00DDCA-723E-E61A-1F80-AAE96CACE52B}"/>
          </ac:spMkLst>
        </pc:spChg>
        <pc:spChg chg="add mod">
          <ac:chgData name="Routledge, Mandy" userId="bacdedf5-8e30-494b-ad8b-f27fa30c4f8d" providerId="ADAL" clId="{ECB46659-2B0A-45D7-99E3-F00B672AF18D}" dt="2025-12-01T19:35:57.894" v="1099" actId="1076"/>
          <ac:spMkLst>
            <pc:docMk/>
            <pc:sldMk cId="2419357774" sldId="1557"/>
            <ac:spMk id="15" creationId="{2123B3AF-572F-8594-25B0-F69A1205E1B0}"/>
          </ac:spMkLst>
        </pc:spChg>
        <pc:picChg chg="add mod">
          <ac:chgData name="Routledge, Mandy" userId="bacdedf5-8e30-494b-ad8b-f27fa30c4f8d" providerId="ADAL" clId="{ECB46659-2B0A-45D7-99E3-F00B672AF18D}" dt="2025-12-01T19:36:10.416" v="1101" actId="1076"/>
          <ac:picMkLst>
            <pc:docMk/>
            <pc:sldMk cId="2419357774" sldId="1557"/>
            <ac:picMk id="13" creationId="{747DE0A1-01B6-2FC9-998E-B61F0B95CCBF}"/>
          </ac:picMkLst>
        </pc:picChg>
        <pc:picChg chg="add mod">
          <ac:chgData name="Routledge, Mandy" userId="bacdedf5-8e30-494b-ad8b-f27fa30c4f8d" providerId="ADAL" clId="{ECB46659-2B0A-45D7-99E3-F00B672AF18D}" dt="2025-12-01T19:35:40.322" v="1096" actId="1076"/>
          <ac:picMkLst>
            <pc:docMk/>
            <pc:sldMk cId="2419357774" sldId="1557"/>
            <ac:picMk id="14" creationId="{96111813-73FF-1741-581E-68DB0B8E5295}"/>
          </ac:picMkLst>
        </pc:picChg>
        <pc:picChg chg="add mod">
          <ac:chgData name="Routledge, Mandy" userId="bacdedf5-8e30-494b-ad8b-f27fa30c4f8d" providerId="ADAL" clId="{ECB46659-2B0A-45D7-99E3-F00B672AF18D}" dt="2025-12-01T19:37:55.423" v="1105" actId="962"/>
          <ac:picMkLst>
            <pc:docMk/>
            <pc:sldMk cId="2419357774" sldId="1557"/>
            <ac:picMk id="22" creationId="{2805BA63-A561-E332-4B94-D2A219911C08}"/>
          </ac:picMkLst>
        </pc:picChg>
      </pc:sldChg>
      <pc:sldChg chg="modSp mod modNotesTx">
        <pc:chgData name="Routledge, Mandy" userId="bacdedf5-8e30-494b-ad8b-f27fa30c4f8d" providerId="ADAL" clId="{ECB46659-2B0A-45D7-99E3-F00B672AF18D}" dt="2025-12-01T19:11:58.207" v="790" actId="20577"/>
        <pc:sldMkLst>
          <pc:docMk/>
          <pc:sldMk cId="4186300899" sldId="1558"/>
        </pc:sldMkLst>
        <pc:spChg chg="mod">
          <ac:chgData name="Routledge, Mandy" userId="bacdedf5-8e30-494b-ad8b-f27fa30c4f8d" providerId="ADAL" clId="{ECB46659-2B0A-45D7-99E3-F00B672AF18D}" dt="2025-12-01T19:10:42.666" v="789" actId="113"/>
          <ac:spMkLst>
            <pc:docMk/>
            <pc:sldMk cId="4186300899" sldId="1558"/>
            <ac:spMk id="3" creationId="{22C0AE56-C9AC-DC9D-EBB3-325D50C377F6}"/>
          </ac:spMkLst>
        </pc:spChg>
      </pc:sldChg>
      <pc:sldChg chg="add del">
        <pc:chgData name="Routledge, Mandy" userId="bacdedf5-8e30-494b-ad8b-f27fa30c4f8d" providerId="ADAL" clId="{ECB46659-2B0A-45D7-99E3-F00B672AF18D}" dt="2025-12-02T09:38:06.127" v="1817" actId="47"/>
        <pc:sldMkLst>
          <pc:docMk/>
          <pc:sldMk cId="1128252098" sldId="1559"/>
        </pc:sldMkLst>
      </pc:sldChg>
      <pc:sldChg chg="add del">
        <pc:chgData name="Routledge, Mandy" userId="bacdedf5-8e30-494b-ad8b-f27fa30c4f8d" providerId="ADAL" clId="{ECB46659-2B0A-45D7-99E3-F00B672AF18D}" dt="2025-12-01T19:48:15.473" v="1298" actId="47"/>
        <pc:sldMkLst>
          <pc:docMk/>
          <pc:sldMk cId="4104399279" sldId="1559"/>
        </pc:sldMkLst>
      </pc:sldChg>
    </pc:docChg>
  </pc:docChgLst>
  <pc:docChgLst>
    <pc:chgData name="Vrielink, Francis" userId="3d258d00-cfd8-41c5-9f04-1a5a39faef2f" providerId="ADAL" clId="{7285047D-AC98-4834-BF2B-471947ED9E24}"/>
    <pc:docChg chg="modSld">
      <pc:chgData name="Vrielink, Francis" userId="3d258d00-cfd8-41c5-9f04-1a5a39faef2f" providerId="ADAL" clId="{7285047D-AC98-4834-BF2B-471947ED9E24}" dt="2025-09-13T14:48:50.105" v="2" actId="20577"/>
      <pc:docMkLst>
        <pc:docMk/>
      </pc:docMkLst>
      <pc:sldChg chg="modSp mod">
        <pc:chgData name="Vrielink, Francis" userId="3d258d00-cfd8-41c5-9f04-1a5a39faef2f" providerId="ADAL" clId="{7285047D-AC98-4834-BF2B-471947ED9E24}" dt="2025-09-13T14:48:50.105" v="2" actId="20577"/>
        <pc:sldMkLst>
          <pc:docMk/>
          <pc:sldMk cId="323006580" sldId="548"/>
        </pc:sldMkLst>
        <pc:spChg chg="mod">
          <ac:chgData name="Vrielink, Francis" userId="3d258d00-cfd8-41c5-9f04-1a5a39faef2f" providerId="ADAL" clId="{7285047D-AC98-4834-BF2B-471947ED9E24}" dt="2025-09-13T14:48:50.105" v="2" actId="20577"/>
          <ac:spMkLst>
            <pc:docMk/>
            <pc:sldMk cId="323006580" sldId="548"/>
            <ac:spMk id="3" creationId="{00000000-0000-0000-0000-000000000000}"/>
          </ac:spMkLst>
        </pc:spChg>
      </pc:sldChg>
    </pc:docChg>
  </pc:docChgLst>
  <pc:docChgLst>
    <pc:chgData name="Routledge, Mandy" userId="bacdedf5-8e30-494b-ad8b-f27fa30c4f8d" providerId="ADAL" clId="{F53F6564-B67B-45DC-994F-803E44400257}"/>
    <pc:docChg chg="custSel addSld delSld modSld modSection">
      <pc:chgData name="Routledge, Mandy" userId="bacdedf5-8e30-494b-ad8b-f27fa30c4f8d" providerId="ADAL" clId="{F53F6564-B67B-45DC-994F-803E44400257}" dt="2025-10-12T08:02:34.545" v="40" actId="20577"/>
      <pc:docMkLst>
        <pc:docMk/>
      </pc:docMkLst>
      <pc:sldChg chg="modSp mod">
        <pc:chgData name="Routledge, Mandy" userId="bacdedf5-8e30-494b-ad8b-f27fa30c4f8d" providerId="ADAL" clId="{F53F6564-B67B-45DC-994F-803E44400257}" dt="2025-10-12T08:02:34.545" v="40" actId="20577"/>
        <pc:sldMkLst>
          <pc:docMk/>
          <pc:sldMk cId="323006580" sldId="548"/>
        </pc:sldMkLst>
        <pc:spChg chg="mod">
          <ac:chgData name="Routledge, Mandy" userId="bacdedf5-8e30-494b-ad8b-f27fa30c4f8d" providerId="ADAL" clId="{F53F6564-B67B-45DC-994F-803E44400257}" dt="2025-10-12T08:02:34.545" v="40" actId="20577"/>
          <ac:spMkLst>
            <pc:docMk/>
            <pc:sldMk cId="323006580" sldId="548"/>
            <ac:spMk id="3" creationId="{00000000-0000-0000-0000-000000000000}"/>
          </ac:spMkLst>
        </pc:spChg>
      </pc:sldChg>
      <pc:sldChg chg="del">
        <pc:chgData name="Routledge, Mandy" userId="bacdedf5-8e30-494b-ad8b-f27fa30c4f8d" providerId="ADAL" clId="{F53F6564-B67B-45DC-994F-803E44400257}" dt="2025-10-06T07:01:46.464" v="34" actId="47"/>
        <pc:sldMkLst>
          <pc:docMk/>
          <pc:sldMk cId="2946319108" sldId="1516"/>
        </pc:sldMkLst>
      </pc:sldChg>
      <pc:sldChg chg="addSp delSp modSp add mod">
        <pc:chgData name="Routledge, Mandy" userId="bacdedf5-8e30-494b-ad8b-f27fa30c4f8d" providerId="ADAL" clId="{F53F6564-B67B-45DC-994F-803E44400257}" dt="2025-10-06T07:01:43.069" v="33" actId="14100"/>
        <pc:sldMkLst>
          <pc:docMk/>
          <pc:sldMk cId="2344247519" sldId="1543"/>
        </pc:sldMkLst>
        <pc:spChg chg="mod">
          <ac:chgData name="Routledge, Mandy" userId="bacdedf5-8e30-494b-ad8b-f27fa30c4f8d" providerId="ADAL" clId="{F53F6564-B67B-45DC-994F-803E44400257}" dt="2025-10-06T07:01:39.996" v="32" actId="14100"/>
          <ac:spMkLst>
            <pc:docMk/>
            <pc:sldMk cId="2344247519" sldId="1543"/>
            <ac:spMk id="4" creationId="{A9684582-F7F5-B338-7537-98D05A783871}"/>
          </ac:spMkLst>
        </pc:spChg>
        <pc:spChg chg="mod">
          <ac:chgData name="Routledge, Mandy" userId="bacdedf5-8e30-494b-ad8b-f27fa30c4f8d" providerId="ADAL" clId="{F53F6564-B67B-45DC-994F-803E44400257}" dt="2025-10-06T07:01:36.873" v="30" actId="1076"/>
          <ac:spMkLst>
            <pc:docMk/>
            <pc:sldMk cId="2344247519" sldId="1543"/>
            <ac:spMk id="9" creationId="{0C7C398F-EB51-5741-37EE-0A11898F0927}"/>
          </ac:spMkLst>
        </pc:spChg>
        <pc:spChg chg="mod">
          <ac:chgData name="Routledge, Mandy" userId="bacdedf5-8e30-494b-ad8b-f27fa30c4f8d" providerId="ADAL" clId="{F53F6564-B67B-45DC-994F-803E44400257}" dt="2025-10-06T07:01:43.069" v="33" actId="14100"/>
          <ac:spMkLst>
            <pc:docMk/>
            <pc:sldMk cId="2344247519" sldId="1543"/>
            <ac:spMk id="10" creationId="{296C82C1-1122-8308-AE53-9B1085E47E47}"/>
          </ac:spMkLst>
        </pc:spChg>
        <pc:spChg chg="add mod">
          <ac:chgData name="Routledge, Mandy" userId="bacdedf5-8e30-494b-ad8b-f27fa30c4f8d" providerId="ADAL" clId="{F53F6564-B67B-45DC-994F-803E44400257}" dt="2025-10-06T07:00:50.565" v="9" actId="1076"/>
          <ac:spMkLst>
            <pc:docMk/>
            <pc:sldMk cId="2344247519" sldId="1543"/>
            <ac:spMk id="17" creationId="{6BD461F9-6E9E-48C0-7EE2-7478E97C8CE4}"/>
          </ac:spMkLst>
        </pc:spChg>
        <pc:spChg chg="add mod">
          <ac:chgData name="Routledge, Mandy" userId="bacdedf5-8e30-494b-ad8b-f27fa30c4f8d" providerId="ADAL" clId="{F53F6564-B67B-45DC-994F-803E44400257}" dt="2025-10-06T07:00:56.170" v="11" actId="1076"/>
          <ac:spMkLst>
            <pc:docMk/>
            <pc:sldMk cId="2344247519" sldId="1543"/>
            <ac:spMk id="22" creationId="{63DCCBC2-36A9-DF1C-572A-0A753FD3CC70}"/>
          </ac:spMkLst>
        </pc:spChg>
        <pc:spChg chg="add mod">
          <ac:chgData name="Routledge, Mandy" userId="bacdedf5-8e30-494b-ad8b-f27fa30c4f8d" providerId="ADAL" clId="{F53F6564-B67B-45DC-994F-803E44400257}" dt="2025-10-06T07:01:00.468" v="13" actId="1076"/>
          <ac:spMkLst>
            <pc:docMk/>
            <pc:sldMk cId="2344247519" sldId="1543"/>
            <ac:spMk id="25" creationId="{3B04A5FA-A559-315C-EED0-C0F4D9A072B7}"/>
          </ac:spMkLst>
        </pc:spChg>
        <pc:spChg chg="add mod">
          <ac:chgData name="Routledge, Mandy" userId="bacdedf5-8e30-494b-ad8b-f27fa30c4f8d" providerId="ADAL" clId="{F53F6564-B67B-45DC-994F-803E44400257}" dt="2025-10-06T07:01:33.460" v="29" actId="1076"/>
          <ac:spMkLst>
            <pc:docMk/>
            <pc:sldMk cId="2344247519" sldId="1543"/>
            <ac:spMk id="26" creationId="{EF0489DC-0C89-8BBD-8F7F-77A08B38A128}"/>
          </ac:spMkLst>
        </pc:spChg>
      </pc:sldChg>
    </pc:docChg>
  </pc:docChgLst>
  <pc:docChgLst>
    <pc:chgData name="Routledge, Mandy" userId="bacdedf5-8e30-494b-ad8b-f27fa30c4f8d" providerId="ADAL" clId="{67C42B82-C334-4E5A-A493-FBE2AED876A8}"/>
    <pc:docChg chg="custSel modSld">
      <pc:chgData name="Routledge, Mandy" userId="bacdedf5-8e30-494b-ad8b-f27fa30c4f8d" providerId="ADAL" clId="{67C42B82-C334-4E5A-A493-FBE2AED876A8}" dt="2025-03-18T12:31:12.725" v="5" actId="27636"/>
      <pc:docMkLst>
        <pc:docMk/>
      </pc:docMkLst>
      <pc:sldChg chg="modSp mod">
        <pc:chgData name="Routledge, Mandy" userId="bacdedf5-8e30-494b-ad8b-f27fa30c4f8d" providerId="ADAL" clId="{67C42B82-C334-4E5A-A493-FBE2AED876A8}" dt="2025-03-18T12:31:12.725" v="5" actId="27636"/>
        <pc:sldMkLst>
          <pc:docMk/>
          <pc:sldMk cId="323006580" sldId="548"/>
        </pc:sldMkLst>
      </pc:sldChg>
    </pc:docChg>
  </pc:docChgLst>
  <pc:docChgLst>
    <pc:chgData name="Routledge, Mandy" userId="bacdedf5-8e30-494b-ad8b-f27fa30c4f8d" providerId="ADAL" clId="{615BFBC1-D239-44A0-ABFB-955275ECFB90}"/>
    <pc:docChg chg="modSld">
      <pc:chgData name="Routledge, Mandy" userId="bacdedf5-8e30-494b-ad8b-f27fa30c4f8d" providerId="ADAL" clId="{615BFBC1-D239-44A0-ABFB-955275ECFB90}" dt="2025-10-12T08:13:41.686" v="11" actId="20577"/>
      <pc:docMkLst>
        <pc:docMk/>
      </pc:docMkLst>
      <pc:sldChg chg="modSp mod">
        <pc:chgData name="Routledge, Mandy" userId="bacdedf5-8e30-494b-ad8b-f27fa30c4f8d" providerId="ADAL" clId="{615BFBC1-D239-44A0-ABFB-955275ECFB90}" dt="2025-10-12T08:13:41.686" v="11" actId="20577"/>
        <pc:sldMkLst>
          <pc:docMk/>
          <pc:sldMk cId="323006580" sldId="548"/>
        </pc:sldMkLst>
        <pc:spChg chg="mod">
          <ac:chgData name="Routledge, Mandy" userId="bacdedf5-8e30-494b-ad8b-f27fa30c4f8d" providerId="ADAL" clId="{615BFBC1-D239-44A0-ABFB-955275ECFB90}" dt="2025-10-12T08:13:41.686" v="11" actId="20577"/>
          <ac:spMkLst>
            <pc:docMk/>
            <pc:sldMk cId="323006580" sldId="548"/>
            <ac:spMk id="3" creationId="{00000000-0000-0000-0000-000000000000}"/>
          </ac:spMkLst>
        </pc:spChg>
      </pc:sldChg>
    </pc:docChg>
  </pc:docChgLst>
  <pc:docChgLst>
    <pc:chgData name="Routledge, Mandy" userId="bacdedf5-8e30-494b-ad8b-f27fa30c4f8d" providerId="ADAL" clId="{BA769D6E-3FEE-483C-954F-1C4ABB085780}"/>
    <pc:docChg chg="modSld">
      <pc:chgData name="Routledge, Mandy" userId="bacdedf5-8e30-494b-ad8b-f27fa30c4f8d" providerId="ADAL" clId="{BA769D6E-3FEE-483C-954F-1C4ABB085780}" dt="2025-03-18T10:57:53.250" v="9" actId="20577"/>
      <pc:docMkLst>
        <pc:docMk/>
      </pc:docMkLst>
      <pc:sldChg chg="modSp mod">
        <pc:chgData name="Routledge, Mandy" userId="bacdedf5-8e30-494b-ad8b-f27fa30c4f8d" providerId="ADAL" clId="{BA769D6E-3FEE-483C-954F-1C4ABB085780}" dt="2025-03-18T10:57:53.250" v="9" actId="20577"/>
        <pc:sldMkLst>
          <pc:docMk/>
          <pc:sldMk cId="323006580" sldId="548"/>
        </pc:sldMkLst>
      </pc:sldChg>
    </pc:docChg>
  </pc:docChgLst>
  <pc:docChgLst>
    <pc:chgData name="Routledge, Mandy" userId="bacdedf5-8e30-494b-ad8b-f27fa30c4f8d" providerId="ADAL" clId="{AD928609-3A84-4D2E-9ECE-EE070EB3707D}"/>
    <pc:docChg chg="modSld">
      <pc:chgData name="Routledge, Mandy" userId="bacdedf5-8e30-494b-ad8b-f27fa30c4f8d" providerId="ADAL" clId="{AD928609-3A84-4D2E-9ECE-EE070EB3707D}" dt="2025-03-18T11:03:59.788" v="3" actId="20577"/>
      <pc:docMkLst>
        <pc:docMk/>
      </pc:docMkLst>
      <pc:sldChg chg="modSp mod">
        <pc:chgData name="Routledge, Mandy" userId="bacdedf5-8e30-494b-ad8b-f27fa30c4f8d" providerId="ADAL" clId="{AD928609-3A84-4D2E-9ECE-EE070EB3707D}" dt="2025-03-18T11:03:59.788" v="3" actId="20577"/>
        <pc:sldMkLst>
          <pc:docMk/>
          <pc:sldMk cId="323006580" sldId="548"/>
        </pc:sldMkLst>
      </pc:sldChg>
    </pc:docChg>
  </pc:docChgLst>
  <pc:docChgLst>
    <pc:chgData name="Routledge, Mandy" userId="bacdedf5-8e30-494b-ad8b-f27fa30c4f8d" providerId="ADAL" clId="{C259CE72-72FD-4B5C-B3CF-1EB9B3242AA0}"/>
    <pc:docChg chg="modSld">
      <pc:chgData name="Routledge, Mandy" userId="bacdedf5-8e30-494b-ad8b-f27fa30c4f8d" providerId="ADAL" clId="{C259CE72-72FD-4B5C-B3CF-1EB9B3242AA0}" dt="2024-09-24T09:46:14.561" v="3" actId="20577"/>
      <pc:docMkLst>
        <pc:docMk/>
      </pc:docMkLst>
      <pc:sldChg chg="modSp mod">
        <pc:chgData name="Routledge, Mandy" userId="bacdedf5-8e30-494b-ad8b-f27fa30c4f8d" providerId="ADAL" clId="{C259CE72-72FD-4B5C-B3CF-1EB9B3242AA0}" dt="2024-09-24T09:46:14.561" v="3" actId="20577"/>
        <pc:sldMkLst>
          <pc:docMk/>
          <pc:sldMk cId="323006580" sldId="54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2-12-2025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2-12-2025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t"/>
            <a:r>
              <a:rPr lang="nl-NL" sz="1200" b="1" kern="1200">
                <a:solidFill>
                  <a:schemeClr val="tx1"/>
                </a:solidFill>
                <a:effectLst/>
                <a:latin typeface="+mn-lt"/>
                <a:ea typeface="+mn-ea"/>
                <a:cs typeface="+mn-cs"/>
              </a:rPr>
              <a:t>Woordenoverzicht</a:t>
            </a:r>
          </a:p>
          <a:p>
            <a:pPr fontAlgn="t"/>
            <a:endParaRPr lang="nl-NL" sz="1200"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vernoemen naar: </a:t>
            </a:r>
            <a:r>
              <a:rPr lang="nl-NL" sz="1200" kern="1200">
                <a:solidFill>
                  <a:schemeClr val="tx1"/>
                </a:solidFill>
                <a:effectLst/>
                <a:latin typeface="+mn-lt"/>
                <a:ea typeface="+mn-ea"/>
                <a:cs typeface="+mn-cs"/>
              </a:rPr>
              <a:t>dezelfde naam geven als</a:t>
            </a:r>
          </a:p>
          <a:p>
            <a:pPr fontAlgn="t"/>
            <a:r>
              <a:rPr lang="nl-NL" sz="1200" b="1" kern="1200">
                <a:solidFill>
                  <a:schemeClr val="tx1"/>
                </a:solidFill>
                <a:effectLst/>
                <a:latin typeface="+mn-lt"/>
                <a:ea typeface="+mn-ea"/>
                <a:cs typeface="+mn-cs"/>
              </a:rPr>
              <a:t>pienter: </a:t>
            </a:r>
            <a:r>
              <a:rPr lang="nl-NL" sz="1200" kern="1200">
                <a:solidFill>
                  <a:schemeClr val="tx1"/>
                </a:solidFill>
                <a:effectLst/>
                <a:latin typeface="+mn-lt"/>
                <a:ea typeface="+mn-ea"/>
                <a:cs typeface="+mn-cs"/>
              </a:rPr>
              <a:t>slim</a:t>
            </a:r>
          </a:p>
          <a:p>
            <a:pPr fontAlgn="t"/>
            <a:r>
              <a:rPr lang="nl-NL" sz="1200" b="1" kern="1200">
                <a:solidFill>
                  <a:schemeClr val="tx1"/>
                </a:solidFill>
                <a:effectLst/>
                <a:latin typeface="+mn-lt"/>
                <a:ea typeface="+mn-ea"/>
                <a:cs typeface="+mn-cs"/>
              </a:rPr>
              <a:t>de cursus: </a:t>
            </a:r>
            <a:r>
              <a:rPr lang="nl-NL" sz="1200" kern="1200">
                <a:solidFill>
                  <a:schemeClr val="tx1"/>
                </a:solidFill>
                <a:effectLst/>
                <a:latin typeface="+mn-lt"/>
                <a:ea typeface="+mn-ea"/>
                <a:cs typeface="+mn-cs"/>
              </a:rPr>
              <a:t>de reeks lessen over een onderwerp</a:t>
            </a:r>
          </a:p>
          <a:p>
            <a:pPr fontAlgn="t"/>
            <a:r>
              <a:rPr lang="nl-NL" sz="1200" b="1" kern="1200">
                <a:solidFill>
                  <a:schemeClr val="tx1"/>
                </a:solidFill>
                <a:effectLst/>
                <a:latin typeface="+mn-lt"/>
                <a:ea typeface="+mn-ea"/>
                <a:cs typeface="+mn-cs"/>
              </a:rPr>
              <a:t>zwoegen: </a:t>
            </a:r>
            <a:r>
              <a:rPr lang="nl-NL" sz="1200" kern="1200">
                <a:solidFill>
                  <a:schemeClr val="tx1"/>
                </a:solidFill>
                <a:effectLst/>
                <a:latin typeface="+mn-lt"/>
                <a:ea typeface="+mn-ea"/>
                <a:cs typeface="+mn-cs"/>
              </a:rPr>
              <a:t>keihard werken</a:t>
            </a:r>
          </a:p>
          <a:p>
            <a:pPr fontAlgn="t"/>
            <a:r>
              <a:rPr lang="nl-NL" sz="1200" b="1" kern="1200">
                <a:solidFill>
                  <a:schemeClr val="tx1"/>
                </a:solidFill>
                <a:effectLst/>
                <a:latin typeface="+mn-lt"/>
                <a:ea typeface="+mn-ea"/>
                <a:cs typeface="+mn-cs"/>
              </a:rPr>
              <a:t>uitbuiten: </a:t>
            </a:r>
            <a:r>
              <a:rPr lang="nl-NL" sz="1200" kern="1200">
                <a:solidFill>
                  <a:schemeClr val="tx1"/>
                </a:solidFill>
                <a:effectLst/>
                <a:latin typeface="+mn-lt"/>
                <a:ea typeface="+mn-ea"/>
                <a:cs typeface="+mn-cs"/>
              </a:rPr>
              <a:t>slecht behandelen</a:t>
            </a:r>
          </a:p>
          <a:p>
            <a:pPr fontAlgn="t"/>
            <a:r>
              <a:rPr lang="nl-NL" sz="1200" b="1" kern="1200">
                <a:solidFill>
                  <a:schemeClr val="tx1"/>
                </a:solidFill>
                <a:effectLst/>
                <a:latin typeface="+mn-lt"/>
                <a:ea typeface="+mn-ea"/>
                <a:cs typeface="+mn-cs"/>
              </a:rPr>
              <a:t>opkomen voor: </a:t>
            </a:r>
            <a:r>
              <a:rPr lang="nl-NL" sz="1200" kern="1200">
                <a:solidFill>
                  <a:schemeClr val="tx1"/>
                </a:solidFill>
                <a:effectLst/>
                <a:latin typeface="+mn-lt"/>
                <a:ea typeface="+mn-ea"/>
                <a:cs typeface="+mn-cs"/>
              </a:rPr>
              <a:t>helpen, beschermen</a:t>
            </a:r>
          </a:p>
          <a:p>
            <a:pPr fontAlgn="t"/>
            <a:r>
              <a:rPr lang="nl-NL" sz="1200" b="1" kern="1200">
                <a:solidFill>
                  <a:schemeClr val="tx1"/>
                </a:solidFill>
                <a:effectLst/>
                <a:latin typeface="+mn-lt"/>
                <a:ea typeface="+mn-ea"/>
                <a:cs typeface="+mn-cs"/>
              </a:rPr>
              <a:t>iets een slechte zaak vinden: </a:t>
            </a:r>
            <a:r>
              <a:rPr lang="nl-NL" sz="1200" kern="1200">
                <a:solidFill>
                  <a:schemeClr val="tx1"/>
                </a:solidFill>
                <a:effectLst/>
                <a:latin typeface="+mn-lt"/>
                <a:ea typeface="+mn-ea"/>
                <a:cs typeface="+mn-cs"/>
              </a:rPr>
              <a:t>iets niet goed vinden, iets niet eerlijk vinden</a:t>
            </a:r>
          </a:p>
          <a:p>
            <a:pPr fontAlgn="t"/>
            <a:r>
              <a:rPr lang="nl-NL" sz="1200" b="1" kern="1200">
                <a:solidFill>
                  <a:schemeClr val="tx1"/>
                </a:solidFill>
                <a:effectLst/>
                <a:latin typeface="+mn-lt"/>
                <a:ea typeface="+mn-ea"/>
                <a:cs typeface="+mn-cs"/>
              </a:rPr>
              <a:t>verbannen: </a:t>
            </a:r>
            <a:r>
              <a:rPr lang="nl-NL" sz="1200" kern="1200">
                <a:solidFill>
                  <a:schemeClr val="tx1"/>
                </a:solidFill>
                <a:effectLst/>
                <a:latin typeface="+mn-lt"/>
                <a:ea typeface="+mn-ea"/>
                <a:cs typeface="+mn-cs"/>
              </a:rPr>
              <a:t>voor altijd wegsturen</a:t>
            </a:r>
          </a:p>
          <a:p>
            <a:pPr fontAlgn="t"/>
            <a:r>
              <a:rPr lang="nl-NL" sz="1200" b="1" kern="1200">
                <a:solidFill>
                  <a:schemeClr val="tx1"/>
                </a:solidFill>
                <a:effectLst/>
                <a:latin typeface="+mn-lt"/>
                <a:ea typeface="+mn-ea"/>
                <a:cs typeface="+mn-cs"/>
              </a:rPr>
              <a:t>illegaal: </a:t>
            </a:r>
            <a:r>
              <a:rPr lang="nl-NL" sz="1200" kern="1200">
                <a:solidFill>
                  <a:schemeClr val="tx1"/>
                </a:solidFill>
                <a:effectLst/>
                <a:latin typeface="+mn-lt"/>
                <a:ea typeface="+mn-ea"/>
                <a:cs typeface="+mn-cs"/>
              </a:rPr>
              <a:t>verboden</a:t>
            </a:r>
          </a:p>
          <a:p>
            <a:pPr fontAlgn="t"/>
            <a:r>
              <a:rPr lang="nl-NL" sz="1200" b="1" kern="1200">
                <a:solidFill>
                  <a:schemeClr val="tx1"/>
                </a:solidFill>
                <a:effectLst/>
                <a:latin typeface="+mn-lt"/>
                <a:ea typeface="+mn-ea"/>
                <a:cs typeface="+mn-cs"/>
              </a:rPr>
              <a:t>het leed: </a:t>
            </a:r>
            <a:r>
              <a:rPr lang="nl-NL" sz="1200" kern="1200">
                <a:solidFill>
                  <a:schemeClr val="tx1"/>
                </a:solidFill>
                <a:effectLst/>
                <a:latin typeface="+mn-lt"/>
                <a:ea typeface="+mn-ea"/>
                <a:cs typeface="+mn-cs"/>
              </a:rPr>
              <a:t>de pijn</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a:t>
            </a:fld>
            <a:endParaRPr lang="nl-NL"/>
          </a:p>
        </p:txBody>
      </p:sp>
    </p:spTree>
    <p:extLst>
      <p:ext uri="{BB962C8B-B14F-4D97-AF65-F5344CB8AC3E}">
        <p14:creationId xmlns:p14="http://schemas.microsoft.com/office/powerpoint/2010/main" val="2264175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2465411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2-12-2025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2-12-2025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2-12-2025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2-12-2025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2-12-2025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2-12-2025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2-12-2025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png"/><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6.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jpeg"/><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7.jpe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2C0AE56-C9AC-DC9D-EBB3-325D50C377F6}"/>
              </a:ext>
            </a:extLst>
          </p:cNvPr>
          <p:cNvSpPr>
            <a:spLocks noGrp="1"/>
          </p:cNvSpPr>
          <p:nvPr>
            <p:ph idx="1"/>
          </p:nvPr>
        </p:nvSpPr>
        <p:spPr>
          <a:xfrm>
            <a:off x="0" y="9128"/>
            <a:ext cx="9126552" cy="6839744"/>
          </a:xfrm>
        </p:spPr>
        <p:txBody>
          <a:bodyPr>
            <a:normAutofit lnSpcReduction="10000"/>
          </a:bodyPr>
          <a:lstStyle/>
          <a:p>
            <a:pPr marL="0" indent="0">
              <a:buNone/>
            </a:pPr>
            <a:r>
              <a:rPr lang="nl-NL" sz="2000" u="sng"/>
              <a:t>Semantisatieverhaal A:</a:t>
            </a:r>
            <a:br>
              <a:rPr lang="nl-NL" sz="2000" u="sng"/>
            </a:br>
            <a:r>
              <a:rPr lang="nl-NL" sz="400" u="sng"/>
              <a:t> </a:t>
            </a:r>
          </a:p>
          <a:p>
            <a:pPr marL="0" indent="0">
              <a:buNone/>
            </a:pPr>
            <a:r>
              <a:rPr lang="nl-NL" sz="2000"/>
              <a:t>Ik heb een EHBO-</a:t>
            </a:r>
            <a:r>
              <a:rPr lang="nl-NL" sz="2000" b="1" u="sng"/>
              <a:t>cursus</a:t>
            </a:r>
            <a:r>
              <a:rPr lang="nl-NL" sz="2000"/>
              <a:t> gedaan. Een cursus Eerste Hulp Bij Ongelukken.</a:t>
            </a:r>
            <a:br>
              <a:rPr lang="nl-NL" sz="2000"/>
            </a:br>
            <a:r>
              <a:rPr lang="nl-NL" sz="2000"/>
              <a:t>Een cursus is </a:t>
            </a:r>
            <a:r>
              <a:rPr lang="nl-NL" sz="2000" b="1" i="1"/>
              <a:t>een reeks lessen over een onderwerp</a:t>
            </a:r>
            <a:r>
              <a:rPr lang="nl-NL" sz="2000"/>
              <a:t>. Na zo’n EHBO-cursus kun je mensen met </a:t>
            </a:r>
            <a:r>
              <a:rPr lang="nl-NL" sz="2000" b="1" u="sng"/>
              <a:t>leed</a:t>
            </a:r>
            <a:r>
              <a:rPr lang="nl-NL" sz="2000"/>
              <a:t> goed helpen. Leed is een ander woord voor </a:t>
            </a:r>
            <a:r>
              <a:rPr lang="nl-NL" sz="2000" b="1" i="1"/>
              <a:t>pijn</a:t>
            </a:r>
            <a:r>
              <a:rPr lang="nl-NL" sz="2000"/>
              <a:t>. Dat vond ik een goede zaak. Dat vond ik goed. Ik </a:t>
            </a:r>
            <a:r>
              <a:rPr lang="nl-NL" sz="2000" b="1" u="sng"/>
              <a:t>kom namelijk altijd op</a:t>
            </a:r>
            <a:r>
              <a:rPr lang="nl-NL" sz="2000" b="1"/>
              <a:t> </a:t>
            </a:r>
            <a:r>
              <a:rPr lang="nl-NL" sz="2000"/>
              <a:t>voor kinderen die het een beetje moeilijk hebben. Die </a:t>
            </a:r>
            <a:r>
              <a:rPr lang="nl-NL" sz="2000" b="1" i="1"/>
              <a:t>help of bescherm </a:t>
            </a:r>
            <a:r>
              <a:rPr lang="nl-NL" sz="2000"/>
              <a:t>ik altijd. Of ik help kinderen als ik zie dat ze door anderen </a:t>
            </a:r>
            <a:r>
              <a:rPr lang="nl-NL" sz="2000" b="1" u="sng"/>
              <a:t>uitgebuit worden</a:t>
            </a:r>
            <a:r>
              <a:rPr lang="nl-NL" sz="2000"/>
              <a:t>, als ze </a:t>
            </a:r>
            <a:r>
              <a:rPr lang="nl-NL" sz="2000" b="1" i="1"/>
              <a:t>slecht behandeld worden</a:t>
            </a:r>
            <a:r>
              <a:rPr lang="nl-NL" sz="2000"/>
              <a:t>. Kortom, als je je zorgen maakt over een kind op school en niemand doet iets, of niemand weet wat je moet doen als een kind zijn vinger tussen de deur krijgt of van het klimrek valt, dan </a:t>
            </a:r>
            <a:r>
              <a:rPr lang="nl-NL" sz="2000" b="1" u="sng"/>
              <a:t>vind ik dat een slechte zaak</a:t>
            </a:r>
            <a:r>
              <a:rPr lang="nl-NL" sz="2000"/>
              <a:t>.</a:t>
            </a:r>
            <a:r>
              <a:rPr lang="nl-NL" sz="2000" b="1"/>
              <a:t> </a:t>
            </a:r>
            <a:r>
              <a:rPr lang="nl-NL" sz="2000" b="1" i="1"/>
              <a:t>Dat</a:t>
            </a:r>
            <a:r>
              <a:rPr lang="nl-NL" sz="2000"/>
              <a:t> </a:t>
            </a:r>
            <a:r>
              <a:rPr lang="nl-NL" sz="2000" b="1" i="1"/>
              <a:t>vind ik niet goed</a:t>
            </a:r>
            <a:r>
              <a:rPr lang="nl-NL" sz="2000"/>
              <a:t>. Dus ik dacht bij mezelf: ik ben </a:t>
            </a:r>
            <a:r>
              <a:rPr lang="nl-NL" sz="2000" b="1" u="sng"/>
              <a:t>pienter </a:t>
            </a:r>
            <a:r>
              <a:rPr lang="nl-NL" sz="2000"/>
              <a:t>(ik ben </a:t>
            </a:r>
            <a:r>
              <a:rPr lang="nl-NL" sz="2000" b="1" i="1"/>
              <a:t>slim</a:t>
            </a:r>
            <a:r>
              <a:rPr lang="nl-NL" sz="2000"/>
              <a:t>), ik ga zo’n EHBO-cursus doen, dat is vast niet zo moeilijk. </a:t>
            </a:r>
            <a:br>
              <a:rPr lang="nl-NL" sz="2000"/>
            </a:br>
            <a:r>
              <a:rPr lang="nl-NL" sz="2000"/>
              <a:t>Nou… Het was </a:t>
            </a:r>
            <a:r>
              <a:rPr lang="nl-NL" sz="2000" b="1" u="sng"/>
              <a:t>zwoegen</a:t>
            </a:r>
            <a:r>
              <a:rPr lang="nl-NL" sz="2000"/>
              <a:t> hoor! Het was </a:t>
            </a:r>
            <a:r>
              <a:rPr lang="nl-NL" sz="2000" b="1" i="1"/>
              <a:t>keihard werken</a:t>
            </a:r>
            <a:r>
              <a:rPr lang="nl-NL" sz="2000"/>
              <a:t>. Ik moest heel goed opletten en veel oefenen. Ik was heel serieus omdat ik best bang was dat de leraar mij anders zou </a:t>
            </a:r>
            <a:r>
              <a:rPr lang="nl-NL" sz="2000" b="1" u="sng"/>
              <a:t>verbannen</a:t>
            </a:r>
            <a:r>
              <a:rPr lang="nl-NL" sz="2000"/>
              <a:t> uit de cursus, dat ik </a:t>
            </a:r>
            <a:r>
              <a:rPr lang="nl-NL" sz="2000" b="1" i="1"/>
              <a:t>voor altijd weggestuurd zou worden</a:t>
            </a:r>
            <a:r>
              <a:rPr lang="nl-NL" sz="2000"/>
              <a:t>. Maar gelukkig lukte alles goed. We oefenden met grote poppen. Die zagen eruit als echte mensen. De leraar noemde de oefenpop Dylan. De oefenpop was </a:t>
            </a:r>
            <a:r>
              <a:rPr lang="nl-NL" sz="2000" b="1" u="sng"/>
              <a:t>vernoemd naar</a:t>
            </a:r>
            <a:r>
              <a:rPr lang="nl-NL" sz="2000" b="1"/>
              <a:t> </a:t>
            </a:r>
            <a:r>
              <a:rPr lang="nl-NL" sz="2000"/>
              <a:t>Dylan Haegens. Vernoemen naar betekent </a:t>
            </a:r>
            <a:r>
              <a:rPr lang="nl-NL" sz="2000" b="1" i="1"/>
              <a:t>dezelfde naam geven als</a:t>
            </a:r>
            <a:r>
              <a:rPr lang="nl-NL" sz="2000"/>
              <a:t>. Oefenpop Dylan kreeg tijdens de lessen een bloedneus of soms had hij zogenaamd hoofdpijn. We leerden ook reanimeren met Dylan. </a:t>
            </a:r>
            <a:br>
              <a:rPr lang="nl-NL" sz="2000"/>
            </a:br>
            <a:r>
              <a:rPr lang="nl-NL" sz="2000"/>
              <a:t>Aan het einde van de cursus moest ik examen doen. En wat denk je? Ik heb het natuurlijk goed gedaan. Ik kreeg een diploma van EHBO. Nu kan ik iedereen helpen die pijn heeft of gewond is. Ook mag ik nu echt werken als een EHBO-er als ik mijn gele jas aan heb. Want het is </a:t>
            </a:r>
            <a:r>
              <a:rPr lang="nl-NL" sz="2000" b="1" u="sng"/>
              <a:t>illegaal</a:t>
            </a:r>
            <a:r>
              <a:rPr lang="nl-NL" sz="2000"/>
              <a:t>, </a:t>
            </a:r>
            <a:r>
              <a:rPr lang="nl-NL" sz="2000" b="1" i="1"/>
              <a:t>verboden</a:t>
            </a:r>
            <a:r>
              <a:rPr lang="nl-NL" sz="2000"/>
              <a:t> om dat te doen als je geen diploma hebt.</a:t>
            </a:r>
            <a:endParaRPr lang="nl-NL" sz="2000" u="sng"/>
          </a:p>
        </p:txBody>
      </p:sp>
      <p:sp>
        <p:nvSpPr>
          <p:cNvPr id="4" name="Tekstvak 1">
            <a:extLst>
              <a:ext uri="{FF2B5EF4-FFF2-40B4-BE49-F238E27FC236}">
                <a16:creationId xmlns:a16="http://schemas.microsoft.com/office/drawing/2014/main" id="{2227107D-26E1-0ABB-E393-D6EDC622E2CD}"/>
              </a:ext>
            </a:extLst>
          </p:cNvPr>
          <p:cNvSpPr txBox="1"/>
          <p:nvPr/>
        </p:nvSpPr>
        <p:spPr>
          <a:xfrm>
            <a:off x="8802424" y="9128"/>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t>
            </a:r>
          </a:p>
        </p:txBody>
      </p:sp>
    </p:spTree>
    <p:extLst>
      <p:ext uri="{BB962C8B-B14F-4D97-AF65-F5344CB8AC3E}">
        <p14:creationId xmlns:p14="http://schemas.microsoft.com/office/powerpoint/2010/main" val="4186300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verbannen</a:t>
            </a:r>
          </a:p>
        </p:txBody>
      </p:sp>
      <p:pic>
        <p:nvPicPr>
          <p:cNvPr id="2" name="Afbeelding 1">
            <a:extLst>
              <a:ext uri="{FF2B5EF4-FFF2-40B4-BE49-F238E27FC236}">
                <a16:creationId xmlns:a16="http://schemas.microsoft.com/office/drawing/2014/main" id="{F505AE1B-15B2-4A7A-2CEF-EF48D10D7E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48573" y="1578117"/>
            <a:ext cx="4652578" cy="4830667"/>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overdekt, persoon, luier&#10;&#10;Door AI gegenereerde inhoud is mogelijk onjuist.">
            <a:extLst>
              <a:ext uri="{FF2B5EF4-FFF2-40B4-BE49-F238E27FC236}">
                <a16:creationId xmlns:a16="http://schemas.microsoft.com/office/drawing/2014/main" id="{8FEC43AC-CACF-130C-BACE-89C397F34D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993827" y="2708770"/>
            <a:ext cx="4527448" cy="3024336"/>
          </a:xfrm>
          <a:prstGeom prst="rect">
            <a:avLst/>
          </a:prstGeom>
        </p:spPr>
      </p:pic>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vernoemen naar</a:t>
            </a:r>
          </a:p>
        </p:txBody>
      </p:sp>
      <p:pic>
        <p:nvPicPr>
          <p:cNvPr id="3" name="Afbeelding 2">
            <a:extLst>
              <a:ext uri="{FF2B5EF4-FFF2-40B4-BE49-F238E27FC236}">
                <a16:creationId xmlns:a16="http://schemas.microsoft.com/office/drawing/2014/main" id="{E99758F6-6DB7-8CC3-70A5-4E0BB2ABDEE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69719" y="1340768"/>
            <a:ext cx="2376264" cy="2880170"/>
          </a:xfrm>
          <a:prstGeom prst="wedgeEllipseCallout">
            <a:avLst>
              <a:gd name="adj1" fmla="val -65086"/>
              <a:gd name="adj2" fmla="val 7735"/>
            </a:avLst>
          </a:prstGeom>
        </p:spPr>
      </p:pic>
      <p:sp>
        <p:nvSpPr>
          <p:cNvPr id="4" name="Tekstvak 3">
            <a:extLst>
              <a:ext uri="{FF2B5EF4-FFF2-40B4-BE49-F238E27FC236}">
                <a16:creationId xmlns:a16="http://schemas.microsoft.com/office/drawing/2014/main" id="{0E1693EC-1BC2-0B37-C011-461854FA3E8B}"/>
              </a:ext>
            </a:extLst>
          </p:cNvPr>
          <p:cNvSpPr txBox="1"/>
          <p:nvPr/>
        </p:nvSpPr>
        <p:spPr>
          <a:xfrm>
            <a:off x="5364088" y="4277106"/>
            <a:ext cx="2520280" cy="261610"/>
          </a:xfrm>
          <a:prstGeom prst="rect">
            <a:avLst/>
          </a:prstGeom>
          <a:noFill/>
        </p:spPr>
        <p:txBody>
          <a:bodyPr wrap="square" rtlCol="0">
            <a:spAutoFit/>
          </a:bodyPr>
          <a:lstStyle/>
          <a:p>
            <a:r>
              <a:rPr lang="nl-NL" sz="1100">
                <a:solidFill>
                  <a:schemeClr val="bg1">
                    <a:lumMod val="95000"/>
                  </a:schemeClr>
                </a:solidFill>
              </a:rPr>
              <a:t>Wikimedia Commons</a:t>
            </a:r>
          </a:p>
        </p:txBody>
      </p:sp>
    </p:spTree>
    <p:extLst>
      <p:ext uri="{BB962C8B-B14F-4D97-AF65-F5344CB8AC3E}">
        <p14:creationId xmlns:p14="http://schemas.microsoft.com/office/powerpoint/2010/main" val="3852907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illegaal</a:t>
            </a:r>
          </a:p>
        </p:txBody>
      </p:sp>
      <p:pic>
        <p:nvPicPr>
          <p:cNvPr id="3" name="Afbeelding 2" descr="Afbeelding met cirkel, hart, ontwerp&#10;&#10;Door AI gegenereerde inhoud is mogelijk onjuist.">
            <a:extLst>
              <a:ext uri="{FF2B5EF4-FFF2-40B4-BE49-F238E27FC236}">
                <a16:creationId xmlns:a16="http://schemas.microsoft.com/office/drawing/2014/main" id="{01B77762-AA0D-8573-CE9C-BDB283EEBA08}"/>
              </a:ext>
            </a:extLst>
          </p:cNvPr>
          <p:cNvPicPr>
            <a:picLocks noChangeAspect="1"/>
          </p:cNvPicPr>
          <p:nvPr/>
        </p:nvPicPr>
        <p:blipFill>
          <a:blip r:embed="rId3" cstate="screen">
            <a:clrChange>
              <a:clrFrom>
                <a:srgbClr val="E4EBF5"/>
              </a:clrFrom>
              <a:clrTo>
                <a:srgbClr val="E4EBF5">
                  <a:alpha val="0"/>
                </a:srgbClr>
              </a:clrTo>
            </a:clrChange>
            <a:extLst>
              <a:ext uri="{28A0092B-C50C-407E-A947-70E740481C1C}">
                <a14:useLocalDpi xmlns:a14="http://schemas.microsoft.com/office/drawing/2010/main"/>
              </a:ext>
            </a:extLst>
          </a:blip>
          <a:stretch>
            <a:fillRect/>
          </a:stretch>
        </p:blipFill>
        <p:spPr>
          <a:xfrm>
            <a:off x="467543" y="1412776"/>
            <a:ext cx="8160907" cy="4896544"/>
          </a:xfrm>
          <a:prstGeom prst="rect">
            <a:avLst/>
          </a:prstGeom>
        </p:spPr>
      </p:pic>
      <p:sp>
        <p:nvSpPr>
          <p:cNvPr id="2" name="Rechthoek 1">
            <a:extLst>
              <a:ext uri="{FF2B5EF4-FFF2-40B4-BE49-F238E27FC236}">
                <a16:creationId xmlns:a16="http://schemas.microsoft.com/office/drawing/2014/main" id="{0F4C85FB-D901-6962-2B87-2B6DA3964150}"/>
              </a:ext>
            </a:extLst>
          </p:cNvPr>
          <p:cNvSpPr/>
          <p:nvPr/>
        </p:nvSpPr>
        <p:spPr>
          <a:xfrm>
            <a:off x="2943922" y="5531005"/>
            <a:ext cx="3267307" cy="7783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13370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pienter</a:t>
            </a:r>
            <a:endParaRPr lang="nl-NL" sz="5400">
              <a:solidFill>
                <a:srgbClr val="387038"/>
              </a:solidFill>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slim</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16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Ik ben </a:t>
            </a:r>
            <a:r>
              <a:rPr lang="nl-NL" sz="2400" i="1" u="sng">
                <a:solidFill>
                  <a:srgbClr val="387038"/>
                </a:solidFill>
                <a:latin typeface="Century Gothic" panose="020B0502020202020204" pitchFamily="34" charset="0"/>
                <a:ea typeface="Calibri"/>
                <a:cs typeface="Times New Roman"/>
              </a:rPr>
              <a:t>pienter</a:t>
            </a:r>
            <a:r>
              <a:rPr lang="nl-NL" sz="2400" i="1">
                <a:solidFill>
                  <a:srgbClr val="387038"/>
                </a:solidFill>
                <a:latin typeface="Century Gothic" panose="020B0502020202020204" pitchFamily="34" charset="0"/>
                <a:ea typeface="Calibri"/>
                <a:cs typeface="Times New Roman"/>
              </a:rPr>
              <a:t> en ik heb een goed idee</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minder goed in het denken en begrijpen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0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Deze kat deed </a:t>
            </a:r>
            <a:r>
              <a:rPr lang="nl-NL" sz="2400" i="1" u="sng">
                <a:solidFill>
                  <a:srgbClr val="387038"/>
                </a:solidFill>
                <a:latin typeface="Century Gothic" panose="020B0502020202020204" pitchFamily="34" charset="0"/>
                <a:ea typeface="Calibri"/>
                <a:cs typeface="Times New Roman"/>
              </a:rPr>
              <a:t>onnozel</a:t>
            </a:r>
            <a:r>
              <a:rPr lang="nl-NL" sz="2400" i="1">
                <a:solidFill>
                  <a:srgbClr val="387038"/>
                </a:solidFill>
                <a:latin typeface="Century Gothic" panose="020B0502020202020204" pitchFamily="34" charset="0"/>
                <a:ea typeface="Calibri"/>
                <a:cs typeface="Times New Roman"/>
              </a:rPr>
              <a:t> en nu zit hij vast in het raam.</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ekstvak 2">
            <a:extLst>
              <a:ext uri="{FF2B5EF4-FFF2-40B4-BE49-F238E27FC236}">
                <a16:creationId xmlns:a16="http://schemas.microsoft.com/office/drawing/2014/main" id="{EA248A5A-0401-332B-6120-1EB9C601DC8F}"/>
              </a:ext>
            </a:extLst>
          </p:cNvPr>
          <p:cNvSpPr txBox="1">
            <a:spLocks noChangeArrowheads="1"/>
          </p:cNvSpPr>
          <p:nvPr/>
        </p:nvSpPr>
        <p:spPr bwMode="auto">
          <a:xfrm>
            <a:off x="4342847" y="476670"/>
            <a:ext cx="4788025" cy="853119"/>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onnozel</a:t>
            </a:r>
            <a:endParaRPr lang="nl-NL" sz="5400">
              <a:effectLst/>
              <a:latin typeface="Century Gothic" panose="020B0502020202020204" pitchFamily="34" charset="0"/>
              <a:ea typeface="Calibri"/>
              <a:cs typeface="Times New Roman"/>
            </a:endParaRPr>
          </a:p>
        </p:txBody>
      </p:sp>
      <p:pic>
        <p:nvPicPr>
          <p:cNvPr id="8" name="Afbeelding 7" descr="Afbeelding met kleding, jongen, Kinderkunst, glimlach&#10;&#10;Door AI gegenereerde inhoud is mogelijk onjuist.">
            <a:extLst>
              <a:ext uri="{FF2B5EF4-FFF2-40B4-BE49-F238E27FC236}">
                <a16:creationId xmlns:a16="http://schemas.microsoft.com/office/drawing/2014/main" id="{E80F04CB-6DC2-49E3-7A80-FAF39998E348}"/>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39552" y="1950054"/>
            <a:ext cx="3354783" cy="3354783"/>
          </a:xfrm>
          <a:prstGeom prst="rect">
            <a:avLst/>
          </a:prstGeom>
        </p:spPr>
      </p:pic>
      <p:pic>
        <p:nvPicPr>
          <p:cNvPr id="19" name="Afbeelding 18">
            <a:extLst>
              <a:ext uri="{FF2B5EF4-FFF2-40B4-BE49-F238E27FC236}">
                <a16:creationId xmlns:a16="http://schemas.microsoft.com/office/drawing/2014/main" id="{01C0C5B2-1D81-8542-F1B4-731CF0BA66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0339" y="2515816"/>
            <a:ext cx="4023375" cy="2683591"/>
          </a:xfrm>
          <a:prstGeom prst="rect">
            <a:avLst/>
          </a:prstGeom>
        </p:spPr>
      </p:pic>
    </p:spTree>
    <p:extLst>
      <p:ext uri="{BB962C8B-B14F-4D97-AF65-F5344CB8AC3E}">
        <p14:creationId xmlns:p14="http://schemas.microsoft.com/office/powerpoint/2010/main" val="933118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uitbuiten</a:t>
            </a:r>
            <a:endParaRPr lang="nl-NL" sz="5400">
              <a:solidFill>
                <a:srgbClr val="387038"/>
              </a:solidFill>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slecht behandelen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Deze jongen wordt </a:t>
            </a:r>
            <a:r>
              <a:rPr lang="nl-NL" sz="2400" i="1" u="sng">
                <a:solidFill>
                  <a:srgbClr val="387038"/>
                </a:solidFill>
                <a:latin typeface="Century Gothic" panose="020B0502020202020204" pitchFamily="34" charset="0"/>
                <a:ea typeface="Calibri"/>
                <a:cs typeface="Times New Roman"/>
              </a:rPr>
              <a:t>uitgebuit</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helpen, beschermen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Ik </a:t>
            </a:r>
            <a:r>
              <a:rPr lang="nl-NL" sz="2400" i="1" u="sng">
                <a:solidFill>
                  <a:srgbClr val="387038"/>
                </a:solidFill>
                <a:latin typeface="Century Gothic" panose="020B0502020202020204" pitchFamily="34" charset="0"/>
                <a:ea typeface="Calibri"/>
                <a:cs typeface="Times New Roman"/>
              </a:rPr>
              <a:t>kom op</a:t>
            </a:r>
            <a:r>
              <a:rPr lang="nl-NL" sz="2400" i="1">
                <a:solidFill>
                  <a:srgbClr val="387038"/>
                </a:solidFill>
                <a:latin typeface="Century Gothic" panose="020B0502020202020204" pitchFamily="34" charset="0"/>
                <a:ea typeface="Calibri"/>
                <a:cs typeface="Times New Roman"/>
              </a:rPr>
              <a:t> voor kinderen die het een beetje moeilijk hebben.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clipart, jongen, tekening, Tekenfilm&#10;&#10;Door AI gegenereerde inhoud is mogelijk onjuist.">
            <a:extLst>
              <a:ext uri="{FF2B5EF4-FFF2-40B4-BE49-F238E27FC236}">
                <a16:creationId xmlns:a16="http://schemas.microsoft.com/office/drawing/2014/main" id="{8946C5CC-3096-6EC3-4206-0408639446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9599" y="2148521"/>
            <a:ext cx="2209887" cy="2856316"/>
          </a:xfrm>
          <a:prstGeom prst="rect">
            <a:avLst/>
          </a:prstGeom>
        </p:spPr>
      </p:pic>
      <p:sp>
        <p:nvSpPr>
          <p:cNvPr id="18" name="Tekstvak 2">
            <a:extLst>
              <a:ext uri="{FF2B5EF4-FFF2-40B4-BE49-F238E27FC236}">
                <a16:creationId xmlns:a16="http://schemas.microsoft.com/office/drawing/2014/main" id="{EA248A5A-0401-332B-6120-1EB9C601DC8F}"/>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o</a:t>
            </a:r>
            <a:r>
              <a:rPr lang="nl-NL" sz="5400" b="1">
                <a:solidFill>
                  <a:srgbClr val="387038"/>
                </a:solidFill>
                <a:effectLst/>
                <a:latin typeface="Century Gothic" panose="020B0502020202020204" pitchFamily="34" charset="0"/>
                <a:ea typeface="Calibri"/>
                <a:cs typeface="Times New Roman"/>
              </a:rPr>
              <a:t>pkomen voor</a:t>
            </a:r>
            <a:endParaRPr lang="nl-NL" sz="5400">
              <a:effectLst/>
              <a:latin typeface="Century Gothic" panose="020B0502020202020204" pitchFamily="34" charset="0"/>
              <a:ea typeface="Calibri"/>
              <a:cs typeface="Times New Roman"/>
            </a:endParaRPr>
          </a:p>
        </p:txBody>
      </p:sp>
      <p:pic>
        <p:nvPicPr>
          <p:cNvPr id="19" name="Afbeelding 18" descr="Afbeelding met jongen, kleding, schoeisel, tekening&#10;&#10;Door AI gegenereerde inhoud is mogelijk onjuist.">
            <a:extLst>
              <a:ext uri="{FF2B5EF4-FFF2-40B4-BE49-F238E27FC236}">
                <a16:creationId xmlns:a16="http://schemas.microsoft.com/office/drawing/2014/main" id="{9D67FD16-54A0-33C0-83B9-B22462A553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20072" y="1959408"/>
            <a:ext cx="2939183" cy="2939183"/>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79C2F-008F-65D1-CB37-E0B0DEB354F6}"/>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DCC64BFA-C336-F8E2-D0BA-7C80418A63BF}"/>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FFC491-FCCC-39B4-EBC3-83304D5A6269}"/>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117FD259-D242-C33D-F79A-8981F048CF0C}"/>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C24379ED-A1D9-2720-E0E2-49DAA05DB15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CF6005CF-6180-5A8A-920E-6039DF36E88C}"/>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7F344732-99DE-2DEF-3BAE-B57276F9BEE5}"/>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833A3EF6-7A92-4F01-2AB4-E609548BCD7A}"/>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4AAC7D17-49A0-A6F2-DB6F-083A3EE89997}"/>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16DA406A-347A-0EE9-56B9-7847DEF68939}"/>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17840E4F-C5DB-61D2-65EF-86B727BFDFC7}"/>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DEFA78C-0E68-CAC2-7AA3-42C8A5298A69}"/>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B3C45CB4-7F3C-B219-B2A0-62ADF18E344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83DFF247-602F-F775-64DE-25567C169021}"/>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E5B1FB08-F6B1-7303-1252-4F5E5C46C47E}"/>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8C19C3AA-87C8-E0A4-9BDF-803299161F1D}"/>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72AAF424-38FE-C518-7423-D508CBE0E05C}"/>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4D6BB731-64F8-8488-0195-F879289ECB27}"/>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38708EFB-1CB9-7A97-A88E-98BFFCA9CFDD}"/>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8A70F927-33F0-CF79-44F9-5B1C80BB56E8}"/>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verbannen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973AD5D5-C917-EBBB-870B-39DAE86F94F1}"/>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toelaten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73BE3BA9-5A09-7B2A-D8DB-09325160AC99}"/>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voor altijd wegsturen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Ik was bang dat de leraar mij zou </a:t>
            </a:r>
            <a:r>
              <a:rPr lang="nl-NL" sz="2400" i="1" u="sng">
                <a:solidFill>
                  <a:srgbClr val="387038"/>
                </a:solidFill>
                <a:latin typeface="Century Gothic" panose="020B0502020202020204" pitchFamily="34" charset="0"/>
                <a:ea typeface="Calibri"/>
                <a:cs typeface="Times New Roman"/>
              </a:rPr>
              <a:t>verbannen</a:t>
            </a:r>
            <a:r>
              <a:rPr lang="nl-NL" sz="2400" i="1">
                <a:solidFill>
                  <a:srgbClr val="387038"/>
                </a:solidFill>
                <a:latin typeface="Century Gothic" panose="020B0502020202020204" pitchFamily="34" charset="0"/>
                <a:ea typeface="Calibri"/>
                <a:cs typeface="Times New Roman"/>
              </a:rPr>
              <a:t> uit de cursus</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97542A4F-E0E2-4239-5966-79E6A951F450}"/>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iemand ergens binnenlaten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leerling was te laat, maar de leraar besloot de leerling alsnog </a:t>
            </a:r>
            <a:r>
              <a:rPr lang="nl-NL" sz="2400" i="1" u="sng">
                <a:solidFill>
                  <a:srgbClr val="387038"/>
                </a:solidFill>
                <a:latin typeface="Century Gothic" panose="020B0502020202020204" pitchFamily="34" charset="0"/>
                <a:ea typeface="Calibri"/>
                <a:cs typeface="Times New Roman"/>
              </a:rPr>
              <a:t>toe te laten</a:t>
            </a:r>
            <a:r>
              <a:rPr lang="nl-NL" sz="2400" i="1">
                <a:solidFill>
                  <a:srgbClr val="387038"/>
                </a:solidFill>
                <a:latin typeface="Century Gothic" panose="020B0502020202020204" pitchFamily="34" charset="0"/>
                <a:ea typeface="Calibri"/>
                <a:cs typeface="Times New Roman"/>
              </a:rPr>
              <a:t> tot het klaslokaal.</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8997AE85-72EA-7F2B-7D14-F4CBF46BC297}"/>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0CFD554-6F0C-6576-DEF2-9883285E2B73}"/>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8D94C578-3980-6780-CF28-32EF480228DC}"/>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DEC6E81C-ABA1-AC57-34CB-2B15CA7C1F37}"/>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4272FE23-9BCB-F1A2-928D-0D8E9D76F511}"/>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Afbeelding 18" descr="Afbeelding met kleding, klok, jeans, tekening&#10;&#10;Door AI gegenereerde inhoud is mogelijk onjuist.">
            <a:extLst>
              <a:ext uri="{FF2B5EF4-FFF2-40B4-BE49-F238E27FC236}">
                <a16:creationId xmlns:a16="http://schemas.microsoft.com/office/drawing/2014/main" id="{0A012379-7A6B-52CB-C197-C5E6C0B77A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3359" y="2401861"/>
            <a:ext cx="2309771" cy="2309771"/>
          </a:xfrm>
          <a:prstGeom prst="rect">
            <a:avLst/>
          </a:prstGeom>
        </p:spPr>
      </p:pic>
      <p:pic>
        <p:nvPicPr>
          <p:cNvPr id="21" name="Afbeelding 20" descr="Afbeelding met Creatieve kunsten, Rechthoek, Kunstpapier, ontwerp&#10;&#10;Door AI gegenereerde inhoud is mogelijk onjuist.">
            <a:extLst>
              <a:ext uri="{FF2B5EF4-FFF2-40B4-BE49-F238E27FC236}">
                <a16:creationId xmlns:a16="http://schemas.microsoft.com/office/drawing/2014/main" id="{9B896D26-95F7-A1BD-22A1-AA6D30B1B4B8}"/>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5000" r="45000"/>
                    </a14:imgEffect>
                  </a14:imgLayer>
                </a14:imgProps>
              </a:ext>
              <a:ext uri="{28A0092B-C50C-407E-A947-70E740481C1C}">
                <a14:useLocalDpi xmlns:a14="http://schemas.microsoft.com/office/drawing/2010/main"/>
              </a:ext>
            </a:extLst>
          </a:blip>
          <a:srcRect t="26387" r="50000" b="17989"/>
          <a:stretch/>
        </p:blipFill>
        <p:spPr>
          <a:xfrm>
            <a:off x="6956960" y="2791304"/>
            <a:ext cx="1692210" cy="1411897"/>
          </a:xfrm>
          <a:prstGeom prst="rect">
            <a:avLst/>
          </a:prstGeom>
        </p:spPr>
      </p:pic>
      <p:pic>
        <p:nvPicPr>
          <p:cNvPr id="8" name="Afbeelding 7">
            <a:extLst>
              <a:ext uri="{FF2B5EF4-FFF2-40B4-BE49-F238E27FC236}">
                <a16:creationId xmlns:a16="http://schemas.microsoft.com/office/drawing/2014/main" id="{2382545A-7C9D-6136-4682-17405A168A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3148" y="2205079"/>
            <a:ext cx="2641057" cy="2742150"/>
          </a:xfrm>
          <a:prstGeom prst="rect">
            <a:avLst/>
          </a:prstGeom>
        </p:spPr>
      </p:pic>
    </p:spTree>
    <p:extLst>
      <p:ext uri="{BB962C8B-B14F-4D97-AF65-F5344CB8AC3E}">
        <p14:creationId xmlns:p14="http://schemas.microsoft.com/office/powerpoint/2010/main" val="3012210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Afbeelding 20" descr="Afbeelding met Zichtbaarheidskleding, tekst, geel&#10;&#10;Door AI gegenereerde inhoud is mogelijk onjuist.">
            <a:extLst>
              <a:ext uri="{FF2B5EF4-FFF2-40B4-BE49-F238E27FC236}">
                <a16:creationId xmlns:a16="http://schemas.microsoft.com/office/drawing/2014/main" id="{DC7BF5F6-3D63-589E-EC8A-82255A8BE3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470" y="1993995"/>
            <a:ext cx="2135002" cy="2847080"/>
          </a:xfrm>
          <a:prstGeom prst="rect">
            <a:avLst/>
          </a:prstGeom>
        </p:spPr>
      </p:pic>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legaal</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illegaal</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toegestaan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Met een EHBO-diploma kan ik </a:t>
            </a:r>
            <a:r>
              <a:rPr lang="nl-NL" sz="2400" i="1" u="sng">
                <a:solidFill>
                  <a:srgbClr val="387038"/>
                </a:solidFill>
                <a:latin typeface="Century Gothic" panose="020B0502020202020204" pitchFamily="34" charset="0"/>
                <a:ea typeface="Calibri"/>
                <a:cs typeface="Times New Roman"/>
              </a:rPr>
              <a:t>legaal</a:t>
            </a:r>
            <a:r>
              <a:rPr lang="nl-NL" sz="2400" i="1">
                <a:solidFill>
                  <a:srgbClr val="387038"/>
                </a:solidFill>
                <a:latin typeface="Century Gothic" panose="020B0502020202020204" pitchFamily="34" charset="0"/>
                <a:ea typeface="Calibri"/>
                <a:cs typeface="Times New Roman"/>
              </a:rPr>
              <a:t> deze speciale gele jas dragen bij ongelukken.</a:t>
            </a:r>
            <a:r>
              <a:rPr lang="nl-NL" sz="2400" i="1">
                <a:solidFill>
                  <a:srgbClr val="387038"/>
                </a:solidFill>
                <a:effectLst/>
                <a:latin typeface="Century Gothic" panose="020B0502020202020204" pitchFamily="34" charset="0"/>
                <a:ea typeface="Calibri"/>
                <a:cs typeface="Times New Roman"/>
              </a:rPr>
              <a:t> </a:t>
            </a: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verboden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Het is </a:t>
            </a:r>
            <a:r>
              <a:rPr lang="nl-NL" sz="2400" i="1" u="sng">
                <a:solidFill>
                  <a:srgbClr val="387038"/>
                </a:solidFill>
                <a:latin typeface="Century Gothic" panose="020B0502020202020204" pitchFamily="34" charset="0"/>
                <a:ea typeface="Calibri"/>
                <a:cs typeface="Times New Roman"/>
              </a:rPr>
              <a:t>illegaal</a:t>
            </a:r>
            <a:r>
              <a:rPr lang="nl-NL" sz="2400" i="1">
                <a:solidFill>
                  <a:srgbClr val="387038"/>
                </a:solidFill>
                <a:latin typeface="Century Gothic" panose="020B0502020202020204" pitchFamily="34" charset="0"/>
                <a:ea typeface="Calibri"/>
                <a:cs typeface="Times New Roman"/>
              </a:rPr>
              <a:t> om </a:t>
            </a:r>
            <a:br>
              <a:rPr lang="nl-NL" sz="2400" i="1">
                <a:solidFill>
                  <a:srgbClr val="387038"/>
                </a:solidFill>
                <a:latin typeface="Century Gothic" panose="020B0502020202020204" pitchFamily="34" charset="0"/>
                <a:ea typeface="Calibri"/>
                <a:cs typeface="Times New Roman"/>
              </a:rPr>
            </a:br>
            <a:r>
              <a:rPr lang="nl-NL" sz="2400" i="1">
                <a:solidFill>
                  <a:srgbClr val="387038"/>
                </a:solidFill>
                <a:latin typeface="Century Gothic" panose="020B0502020202020204" pitchFamily="34" charset="0"/>
                <a:ea typeface="Calibri"/>
                <a:cs typeface="Times New Roman"/>
              </a:rPr>
              <a:t>iets te stelen. </a:t>
            </a:r>
          </a:p>
          <a:p>
            <a:pPr algn="ctr">
              <a:lnSpc>
                <a:spcPct val="107000"/>
              </a:lnSpc>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a:extLst>
              <a:ext uri="{FF2B5EF4-FFF2-40B4-BE49-F238E27FC236}">
                <a16:creationId xmlns:a16="http://schemas.microsoft.com/office/drawing/2014/main" id="{11800C75-A870-D9A0-0C32-B11200D9E600}"/>
              </a:ext>
            </a:extLst>
          </p:cNvPr>
          <p:cNvSpPr/>
          <p:nvPr/>
        </p:nvSpPr>
        <p:spPr>
          <a:xfrm>
            <a:off x="1872187" y="2564904"/>
            <a:ext cx="670296" cy="864094"/>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003B14BD-1B05-5D89-E6D9-0199E823EB8E}"/>
              </a:ext>
            </a:extLst>
          </p:cNvPr>
          <p:cNvSpPr txBox="1"/>
          <p:nvPr/>
        </p:nvSpPr>
        <p:spPr>
          <a:xfrm>
            <a:off x="1845928" y="2610890"/>
            <a:ext cx="821317" cy="369332"/>
          </a:xfrm>
          <a:prstGeom prst="rect">
            <a:avLst/>
          </a:prstGeom>
          <a:noFill/>
        </p:spPr>
        <p:txBody>
          <a:bodyPr wrap="square" rtlCol="0">
            <a:spAutoFit/>
          </a:bodyPr>
          <a:lstStyle/>
          <a:p>
            <a:r>
              <a:rPr lang="nl-NL"/>
              <a:t>EHBO</a:t>
            </a:r>
          </a:p>
        </p:txBody>
      </p:sp>
      <p:sp>
        <p:nvSpPr>
          <p:cNvPr id="18" name="Plusteken 17">
            <a:extLst>
              <a:ext uri="{FF2B5EF4-FFF2-40B4-BE49-F238E27FC236}">
                <a16:creationId xmlns:a16="http://schemas.microsoft.com/office/drawing/2014/main" id="{89D4F0FF-0DF4-A24D-4F73-425BA0CFD0EC}"/>
              </a:ext>
            </a:extLst>
          </p:cNvPr>
          <p:cNvSpPr/>
          <p:nvPr/>
        </p:nvSpPr>
        <p:spPr>
          <a:xfrm>
            <a:off x="1970058" y="2953028"/>
            <a:ext cx="485083" cy="454666"/>
          </a:xfrm>
          <a:prstGeom prst="mathPlus">
            <a:avLst>
              <a:gd name="adj1" fmla="val 28859"/>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5" name="Afbeelding 24" descr="Afbeelding met clipart, schets, tekening, Graphics&#10;&#10;Door AI gegenereerde inhoud is mogelijk onjuist.">
            <a:extLst>
              <a:ext uri="{FF2B5EF4-FFF2-40B4-BE49-F238E27FC236}">
                <a16:creationId xmlns:a16="http://schemas.microsoft.com/office/drawing/2014/main" id="{3092F851-DE25-BE3F-766F-4F415FAC86DA}"/>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10000" b="90000" l="10000" r="90000">
                        <a14:foregroundMark x1="29306" y1="36857" x2="29306" y2="36857"/>
                        <a14:foregroundMark x1="29592" y1="36857" x2="29592" y2="36857"/>
                        <a14:foregroundMark x1="34653" y1="31510" x2="34653" y2="31510"/>
                        <a14:foregroundMark x1="29020" y1="26694" x2="29020" y2="26694"/>
                        <a14:foregroundMark x1="22531" y1="26980" x2="22531" y2="26980"/>
                        <a14:foregroundMark x1="20816" y1="80041" x2="20816" y2="80041"/>
                        <a14:foregroundMark x1="25061" y1="80327" x2="25061" y2="80327"/>
                      </a14:backgroundRemoval>
                    </a14:imgEffect>
                  </a14:imgLayer>
                </a14:imgProps>
              </a:ext>
              <a:ext uri="{28A0092B-C50C-407E-A947-70E740481C1C}">
                <a14:useLocalDpi xmlns:a14="http://schemas.microsoft.com/office/drawing/2010/main"/>
              </a:ext>
            </a:extLst>
          </a:blip>
          <a:stretch>
            <a:fillRect/>
          </a:stretch>
        </p:blipFill>
        <p:spPr>
          <a:xfrm>
            <a:off x="4876737" y="1533872"/>
            <a:ext cx="3747643" cy="3747643"/>
          </a:xfrm>
          <a:prstGeom prst="rect">
            <a:avLst/>
          </a:prstGeom>
        </p:spPr>
      </p:pic>
      <p:sp>
        <p:nvSpPr>
          <p:cNvPr id="24" name="Vermenigvuldigingsteken 23">
            <a:extLst>
              <a:ext uri="{FF2B5EF4-FFF2-40B4-BE49-F238E27FC236}">
                <a16:creationId xmlns:a16="http://schemas.microsoft.com/office/drawing/2014/main" id="{DB22DB28-BD39-ACC6-E407-36873CBE76A0}"/>
              </a:ext>
            </a:extLst>
          </p:cNvPr>
          <p:cNvSpPr/>
          <p:nvPr/>
        </p:nvSpPr>
        <p:spPr>
          <a:xfrm>
            <a:off x="4727997" y="1916707"/>
            <a:ext cx="4242821" cy="3914714"/>
          </a:xfrm>
          <a:prstGeom prst="mathMultiply">
            <a:avLst>
              <a:gd name="adj1" fmla="val 4055"/>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21590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C7DF6-08B4-6D56-7CEF-16C8C5965735}"/>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0B102443-B112-B987-6898-2CE2D22B5A3E}"/>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DEC343BB-39B7-F2DE-F22A-9A0199DB2CE2}"/>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3E206675-9923-76C8-7AD2-D7448A0A209C}"/>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A3651C42-AA92-82E9-D968-9A3080CC9AC5}"/>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FF32BFB4-4904-7FC7-B676-7DFB3FA7121B}"/>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46426511-F38C-F70A-D81E-EBF896597F8C}"/>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E915492A-2F49-6BAC-684E-E60D3471100A}"/>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3247B125-2C09-D961-4FE9-02058C79579D}"/>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D9D85DA0-4FA8-7301-CB04-15EB7CFC8FB4}"/>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538D4BF5-5703-5099-734C-042A9182305E}"/>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10FE3BB6-2367-3CC1-532F-72E0030B29E5}"/>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6A238B35-85C7-271F-5A78-F756C698CA58}"/>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33CE39D5-1336-ACD3-850C-2B415C4A96E1}"/>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D8B3AD11-9453-A306-B519-22DBE932C7B7}"/>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49E4620F-526E-67E8-68A2-456BEA024CAC}"/>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4289603B-0760-D90A-AC0B-6FFD3377A3F2}"/>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998AE694-BA89-93DD-0CB6-BDEBBC6F996D}"/>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DB783137-B058-C43C-093B-6048B99706A8}"/>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833B964C-F54F-A31D-F6E3-F5E97FAB97D2}"/>
              </a:ext>
            </a:extLst>
          </p:cNvPr>
          <p:cNvSpPr txBox="1">
            <a:spLocks noChangeArrowheads="1"/>
          </p:cNvSpPr>
          <p:nvPr/>
        </p:nvSpPr>
        <p:spPr bwMode="auto">
          <a:xfrm>
            <a:off x="273487" y="329977"/>
            <a:ext cx="4123185" cy="89672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000" b="1">
                <a:solidFill>
                  <a:srgbClr val="387038"/>
                </a:solidFill>
                <a:latin typeface="Century Gothic" panose="020B0502020202020204" pitchFamily="34" charset="0"/>
                <a:ea typeface="Calibri"/>
                <a:cs typeface="Times New Roman"/>
              </a:rPr>
              <a:t>iets een slechte zaak vinden</a:t>
            </a:r>
            <a:endParaRPr lang="nl-NL" sz="4000">
              <a:solidFill>
                <a:srgbClr val="387038"/>
              </a:solidFill>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008D4836-ACE0-E2B5-A7F9-8F99CF99D060}"/>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iets niet goed vinden, iets niet eerlijk vinden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Ik </a:t>
            </a:r>
            <a:r>
              <a:rPr lang="nl-NL" sz="2400" i="1" u="sng">
                <a:solidFill>
                  <a:srgbClr val="387038"/>
                </a:solidFill>
                <a:latin typeface="Century Gothic" panose="020B0502020202020204" pitchFamily="34" charset="0"/>
                <a:ea typeface="Calibri"/>
                <a:cs typeface="Times New Roman"/>
              </a:rPr>
              <a:t>vind het een slechte zaak</a:t>
            </a:r>
            <a:r>
              <a:rPr lang="nl-NL" sz="2400" i="1">
                <a:solidFill>
                  <a:srgbClr val="387038"/>
                </a:solidFill>
                <a:latin typeface="Century Gothic" panose="020B0502020202020204" pitchFamily="34" charset="0"/>
                <a:ea typeface="Calibri"/>
                <a:cs typeface="Times New Roman"/>
              </a:rPr>
              <a:t> als niemand een EHBO-diploma heeft.</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7433297E-5240-0A50-8119-9ECE5A5EA030}"/>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iets goed vinden, iets eerlijk vinden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Ik </a:t>
            </a:r>
            <a:r>
              <a:rPr lang="nl-NL" sz="2400" i="1" u="sng">
                <a:solidFill>
                  <a:srgbClr val="387038"/>
                </a:solidFill>
                <a:latin typeface="Century Gothic" panose="020B0502020202020204" pitchFamily="34" charset="0"/>
                <a:ea typeface="Calibri"/>
                <a:cs typeface="Times New Roman"/>
              </a:rPr>
              <a:t>vind het een goede zaak</a:t>
            </a:r>
            <a:r>
              <a:rPr lang="nl-NL" sz="2400" i="1">
                <a:solidFill>
                  <a:srgbClr val="387038"/>
                </a:solidFill>
                <a:latin typeface="Century Gothic" panose="020B0502020202020204" pitchFamily="34" charset="0"/>
                <a:ea typeface="Calibri"/>
                <a:cs typeface="Times New Roman"/>
              </a:rPr>
              <a:t> dat er leraren zijn die een EHBO-cursus volgen.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9B3DBC03-3CD9-8647-FB88-287336B4D470}"/>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FFBB49DD-D28D-958F-5AE1-C010B49F1B38}"/>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EC82E483-ABF2-BBD3-4B36-24AC395F2E96}"/>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D61FF204-B12D-AB20-B852-9283A66D0F2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6CFBC423-5B28-6C86-425A-218FB3EED684}"/>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2">
            <a:extLst>
              <a:ext uri="{FF2B5EF4-FFF2-40B4-BE49-F238E27FC236}">
                <a16:creationId xmlns:a16="http://schemas.microsoft.com/office/drawing/2014/main" id="{944A9BF6-209C-5CFB-7F4B-01343463BAD1}"/>
              </a:ext>
            </a:extLst>
          </p:cNvPr>
          <p:cNvSpPr txBox="1">
            <a:spLocks noChangeArrowheads="1"/>
          </p:cNvSpPr>
          <p:nvPr/>
        </p:nvSpPr>
        <p:spPr bwMode="auto">
          <a:xfrm>
            <a:off x="4616523" y="316826"/>
            <a:ext cx="4123185" cy="902668"/>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000" b="1">
                <a:solidFill>
                  <a:srgbClr val="387038"/>
                </a:solidFill>
                <a:latin typeface="Century Gothic" panose="020B0502020202020204" pitchFamily="34" charset="0"/>
                <a:ea typeface="Calibri"/>
                <a:cs typeface="Times New Roman"/>
              </a:rPr>
              <a:t>iets een goede zaak vinden</a:t>
            </a:r>
            <a:endParaRPr lang="nl-NL" sz="4000">
              <a:solidFill>
                <a:srgbClr val="387038"/>
              </a:solidFill>
              <a:effectLst/>
              <a:latin typeface="Century Gothic" panose="020B0502020202020204" pitchFamily="34" charset="0"/>
              <a:ea typeface="Calibri"/>
              <a:cs typeface="Times New Roman"/>
            </a:endParaRPr>
          </a:p>
        </p:txBody>
      </p:sp>
      <p:pic>
        <p:nvPicPr>
          <p:cNvPr id="8" name="Afbeelding 7" descr="Afbeelding met persoon, Menselijk gezicht, kleding, glimlach&#10;&#10;Door AI gegenereerde inhoud is mogelijk onjuist.">
            <a:extLst>
              <a:ext uri="{FF2B5EF4-FFF2-40B4-BE49-F238E27FC236}">
                <a16:creationId xmlns:a16="http://schemas.microsoft.com/office/drawing/2014/main" id="{38CCCEB9-C1AF-481C-3672-56DE9BFFE0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1105" y="3032044"/>
            <a:ext cx="2938662" cy="1963026"/>
          </a:xfrm>
          <a:prstGeom prst="rect">
            <a:avLst/>
          </a:prstGeom>
        </p:spPr>
      </p:pic>
      <p:pic>
        <p:nvPicPr>
          <p:cNvPr id="9" name="Afbeelding 8" descr="Afbeelding met logo, symbool, Graphics, Lettertype&#10;&#10;Door AI gegenereerde inhoud is mogelijk onjuist.">
            <a:extLst>
              <a:ext uri="{FF2B5EF4-FFF2-40B4-BE49-F238E27FC236}">
                <a16:creationId xmlns:a16="http://schemas.microsoft.com/office/drawing/2014/main" id="{B05C84A8-1322-7C0B-ABDB-3BB617473BF4}"/>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085275" y="2531702"/>
            <a:ext cx="1000683" cy="1000683"/>
          </a:xfrm>
          <a:prstGeom prst="rect">
            <a:avLst/>
          </a:prstGeom>
        </p:spPr>
      </p:pic>
      <p:pic>
        <p:nvPicPr>
          <p:cNvPr id="19" name="Afbeelding 18" descr="Afbeelding met logo, symbool, clipart&#10;&#10;Door AI gegenereerde inhoud is mogelijk onjuist.">
            <a:extLst>
              <a:ext uri="{FF2B5EF4-FFF2-40B4-BE49-F238E27FC236}">
                <a16:creationId xmlns:a16="http://schemas.microsoft.com/office/drawing/2014/main" id="{B04B8221-9354-F02B-B824-E24E077CBE32}"/>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097596" y="2181747"/>
            <a:ext cx="1546838" cy="1440157"/>
          </a:xfrm>
          <a:prstGeom prst="rect">
            <a:avLst/>
          </a:prstGeom>
        </p:spPr>
      </p:pic>
      <p:pic>
        <p:nvPicPr>
          <p:cNvPr id="20" name="Afbeelding 19" descr="Afbeelding met kleding, persoon, Menselijk gezicht, mensen&#10;&#10;Door AI gegenereerde inhoud is mogelijk onjuist.">
            <a:extLst>
              <a:ext uri="{FF2B5EF4-FFF2-40B4-BE49-F238E27FC236}">
                <a16:creationId xmlns:a16="http://schemas.microsoft.com/office/drawing/2014/main" id="{68E0B1A4-D1A8-1F6D-03C6-D6FFE4FA2F1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0663" y="3208533"/>
            <a:ext cx="2155923" cy="1440157"/>
          </a:xfrm>
          <a:prstGeom prst="rect">
            <a:avLst/>
          </a:prstGeom>
        </p:spPr>
      </p:pic>
    </p:spTree>
    <p:extLst>
      <p:ext uri="{BB962C8B-B14F-4D97-AF65-F5344CB8AC3E}">
        <p14:creationId xmlns:p14="http://schemas.microsoft.com/office/powerpoint/2010/main" val="1358296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6E759-9DC9-5E67-C186-000CF789D38F}"/>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130E4578-7DF2-5FC1-E49A-9B0AC91D5807}"/>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ABA1D65E-A9C6-1F44-8F33-80817BEAA81E}"/>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992E0845-1840-4B17-EA9C-8ECFD6070D81}"/>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D97D1190-281D-B072-372D-8ADF725E24F4}"/>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594D4009-0320-C527-5192-080102BEF271}"/>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44B84081-8A51-BDD1-1307-C7E4723551EB}"/>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005F1546-6F4F-5714-2328-CA84243AF9A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0A8AE9EE-BE72-3901-C4AE-3DFFC1ACD244}"/>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B02E3816-C0A1-DE83-BA17-E67B4413BB36}"/>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BBAE9586-6CAE-615D-FE5A-4F872A35B2AB}"/>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4E08063E-8C89-69D6-2FE4-C4D984A3D42C}"/>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E84C39D3-0817-A6C9-9656-3D6537E74BCE}"/>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5CD933D9-FB4C-B33F-B9C7-EE04BA0E9F7B}"/>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24F24E15-15E4-AD44-8427-1CE94094F9A5}"/>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DDFFD790-5692-D7C4-F7FA-2133174F7274}"/>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25E8B582-4AB5-8C8D-9137-56D79F7CCFCE}"/>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9E4EA5F2-691E-814C-968D-7ECB24D060C7}"/>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6757C888-11C8-646A-60DE-72874339529C}"/>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CA5360EF-D4AF-D912-51B8-7CF7EEF18997}"/>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luieren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57A9B6FD-8FCE-6ADB-78F2-175E2E097EA8}"/>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zwoegen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8AEC1184-B765-CA62-83CD-393407DADC17}"/>
              </a:ext>
            </a:extLst>
          </p:cNvPr>
          <p:cNvSpPr txBox="1">
            <a:spLocks noChangeArrowheads="1"/>
          </p:cNvSpPr>
          <p:nvPr/>
        </p:nvSpPr>
        <p:spPr bwMode="auto">
          <a:xfrm>
            <a:off x="247089" y="1424953"/>
            <a:ext cx="4185327" cy="499612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lekker nietsdoen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kat was aan het </a:t>
            </a:r>
            <a:r>
              <a:rPr lang="nl-NL" sz="2400" i="1" u="sng">
                <a:solidFill>
                  <a:srgbClr val="387038"/>
                </a:solidFill>
                <a:latin typeface="Century Gothic" panose="020B0502020202020204" pitchFamily="34" charset="0"/>
                <a:ea typeface="Calibri"/>
                <a:cs typeface="Times New Roman"/>
              </a:rPr>
              <a:t>luieren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6E0B9DFD-3E9F-C28A-35BC-E67561342B5F}"/>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keihard werken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En ik was aan het </a:t>
            </a:r>
            <a:r>
              <a:rPr lang="nl-NL" sz="2400" i="1" u="sng">
                <a:solidFill>
                  <a:srgbClr val="387038"/>
                </a:solidFill>
                <a:latin typeface="Century Gothic" panose="020B0502020202020204" pitchFamily="34" charset="0"/>
                <a:ea typeface="Calibri"/>
                <a:cs typeface="Times New Roman"/>
              </a:rPr>
              <a:t>zwoegen</a:t>
            </a:r>
            <a:r>
              <a:rPr lang="nl-NL" sz="2400" i="1">
                <a:solidFill>
                  <a:srgbClr val="387038"/>
                </a:solidFill>
                <a:latin typeface="Century Gothic" panose="020B0502020202020204" pitchFamily="34" charset="0"/>
                <a:ea typeface="Calibri"/>
                <a:cs typeface="Times New Roman"/>
              </a:rPr>
              <a:t> voor de EHBO-cursus.</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6CAA3EE6-7D3F-EE6A-AECB-5FE3FF7D4486}"/>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9D374219-C46A-F71A-B4B6-D5D60440EED7}"/>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CBDDCE40-5A7D-37F7-5E21-F5FC8EE713EA}"/>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59BE50EE-98F9-A255-36E2-6F200283D152}"/>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38584980-3846-CBC7-0BA9-AD256251AB32}"/>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kat, zoogdier, Katachtigen, Kleine tot middelgrote katten&#10;&#10;Door AI gegenereerde inhoud is mogelijk onjuist.">
            <a:extLst>
              <a:ext uri="{FF2B5EF4-FFF2-40B4-BE49-F238E27FC236}">
                <a16:creationId xmlns:a16="http://schemas.microsoft.com/office/drawing/2014/main" id="{6F3A1A0D-6804-9CB0-FB17-D3E09384AD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383" y="2424018"/>
            <a:ext cx="3792597" cy="2139025"/>
          </a:xfrm>
          <a:prstGeom prst="rect">
            <a:avLst/>
          </a:prstGeom>
        </p:spPr>
      </p:pic>
      <p:pic>
        <p:nvPicPr>
          <p:cNvPr id="8" name="Afbeelding 7">
            <a:extLst>
              <a:ext uri="{FF2B5EF4-FFF2-40B4-BE49-F238E27FC236}">
                <a16:creationId xmlns:a16="http://schemas.microsoft.com/office/drawing/2014/main" id="{C60E26D6-DFC7-8F13-4814-6E8D60CEAF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8948" y="2292693"/>
            <a:ext cx="3846584" cy="2569518"/>
          </a:xfrm>
          <a:prstGeom prst="rect">
            <a:avLst/>
          </a:prstGeom>
        </p:spPr>
      </p:pic>
    </p:spTree>
    <p:extLst>
      <p:ext uri="{BB962C8B-B14F-4D97-AF65-F5344CB8AC3E}">
        <p14:creationId xmlns:p14="http://schemas.microsoft.com/office/powerpoint/2010/main" val="712496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a:solidFill>
                  <a:srgbClr val="C00000"/>
                </a:solidFill>
                <a:latin typeface="Century Gothic" panose="020B0502020202020204" pitchFamily="34" charset="0"/>
              </a:rPr>
              <a:t>Week 49 – 2 december 2025</a:t>
            </a:r>
          </a:p>
          <a:p>
            <a:r>
              <a:rPr lang="nl-NL">
                <a:solidFill>
                  <a:srgbClr val="C00000"/>
                </a:solidFill>
                <a:latin typeface="Century Gothic" panose="020B0502020202020204" pitchFamily="34" charset="0"/>
              </a:rPr>
              <a:t>Niveau A</a:t>
            </a:r>
          </a:p>
        </p:txBody>
      </p:sp>
      <p:sp>
        <p:nvSpPr>
          <p:cNvPr id="4" name="Ondertitel 2"/>
          <p:cNvSpPr txBox="1">
            <a:spLocks/>
          </p:cNvSpPr>
          <p:nvPr/>
        </p:nvSpPr>
        <p:spPr>
          <a:xfrm>
            <a:off x="0" y="0"/>
            <a:ext cx="4788024"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 </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442F5-E17D-1D08-88B1-81D4581F2B95}"/>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4876BAFE-43D7-B786-4A23-615AA70DF963}"/>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FA951A5-2D1B-DC1B-09D5-90932B8F577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CD9DE652-920F-FD49-778D-B7A404D87EB6}"/>
              </a:ext>
            </a:extLst>
          </p:cNvPr>
          <p:cNvSpPr txBox="1"/>
          <p:nvPr/>
        </p:nvSpPr>
        <p:spPr>
          <a:xfrm>
            <a:off x="1737081" y="386052"/>
            <a:ext cx="4547593" cy="11707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9" name="Text Box 14">
            <a:extLst>
              <a:ext uri="{FF2B5EF4-FFF2-40B4-BE49-F238E27FC236}">
                <a16:creationId xmlns:a16="http://schemas.microsoft.com/office/drawing/2014/main" id="{90220D30-50D2-38CF-1C95-2EB9E8BB5ECC}"/>
              </a:ext>
            </a:extLst>
          </p:cNvPr>
          <p:cNvSpPr txBox="1"/>
          <p:nvPr/>
        </p:nvSpPr>
        <p:spPr>
          <a:xfrm>
            <a:off x="529996" y="3032956"/>
            <a:ext cx="2673942"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13FE7FBE-E4B6-AD24-2412-8F94977F2CEE}"/>
              </a:ext>
            </a:extLst>
          </p:cNvPr>
          <p:cNvSpPr txBox="1">
            <a:spLocks noChangeArrowheads="1"/>
          </p:cNvSpPr>
          <p:nvPr/>
        </p:nvSpPr>
        <p:spPr bwMode="auto">
          <a:xfrm>
            <a:off x="611560" y="3080625"/>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persoon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16F59CC1-5C7F-DA24-3A28-3EC9070C9F94}"/>
              </a:ext>
            </a:extLst>
          </p:cNvPr>
          <p:cNvSpPr txBox="1"/>
          <p:nvPr/>
        </p:nvSpPr>
        <p:spPr>
          <a:xfrm>
            <a:off x="3317737" y="3032955"/>
            <a:ext cx="2611399" cy="89472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5231EA-BEA9-000D-BCA4-A9767DDB97B8}"/>
              </a:ext>
            </a:extLst>
          </p:cNvPr>
          <p:cNvSpPr txBox="1">
            <a:spLocks noChangeArrowheads="1"/>
          </p:cNvSpPr>
          <p:nvPr/>
        </p:nvSpPr>
        <p:spPr bwMode="auto">
          <a:xfrm>
            <a:off x="3435100" y="3152592"/>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200">
                <a:latin typeface="Century Gothic" panose="020B0502020202020204" pitchFamily="34" charset="0"/>
                <a:ea typeface="Calibri"/>
                <a:cs typeface="Times New Roman"/>
              </a:rPr>
              <a:t>de plaats / </a:t>
            </a:r>
            <a:br>
              <a:rPr lang="nl-NL" sz="3200">
                <a:latin typeface="Century Gothic" panose="020B0502020202020204" pitchFamily="34" charset="0"/>
                <a:ea typeface="Calibri"/>
                <a:cs typeface="Times New Roman"/>
              </a:rPr>
            </a:br>
            <a:r>
              <a:rPr lang="nl-NL" sz="3200">
                <a:latin typeface="Century Gothic" panose="020B0502020202020204" pitchFamily="34" charset="0"/>
                <a:ea typeface="Calibri"/>
                <a:cs typeface="Times New Roman"/>
              </a:rPr>
              <a:t>het land</a:t>
            </a:r>
          </a:p>
        </p:txBody>
      </p:sp>
      <p:sp>
        <p:nvSpPr>
          <p:cNvPr id="14" name="Text Box 14">
            <a:extLst>
              <a:ext uri="{FF2B5EF4-FFF2-40B4-BE49-F238E27FC236}">
                <a16:creationId xmlns:a16="http://schemas.microsoft.com/office/drawing/2014/main" id="{9913CB8F-809B-BAF0-8B8C-0BA8460CF0A4}"/>
              </a:ext>
            </a:extLst>
          </p:cNvPr>
          <p:cNvSpPr txBox="1"/>
          <p:nvPr/>
        </p:nvSpPr>
        <p:spPr>
          <a:xfrm>
            <a:off x="6101079" y="3020938"/>
            <a:ext cx="2791401" cy="89472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3CC4E37F-B98B-32EF-2948-458B2A4F8402}"/>
              </a:ext>
            </a:extLst>
          </p:cNvPr>
          <p:cNvSpPr txBox="1">
            <a:spLocks noChangeArrowheads="1"/>
          </p:cNvSpPr>
          <p:nvPr/>
        </p:nvSpPr>
        <p:spPr bwMode="auto">
          <a:xfrm>
            <a:off x="6084168" y="3054393"/>
            <a:ext cx="2909554"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gebeurtenis</a:t>
            </a:r>
          </a:p>
        </p:txBody>
      </p:sp>
      <p:sp>
        <p:nvSpPr>
          <p:cNvPr id="16" name="Text Box 14">
            <a:extLst>
              <a:ext uri="{FF2B5EF4-FFF2-40B4-BE49-F238E27FC236}">
                <a16:creationId xmlns:a16="http://schemas.microsoft.com/office/drawing/2014/main" id="{FF05E48B-594E-4A66-5AB1-02D1708537AD}"/>
              </a:ext>
            </a:extLst>
          </p:cNvPr>
          <p:cNvSpPr txBox="1"/>
          <p:nvPr/>
        </p:nvSpPr>
        <p:spPr>
          <a:xfrm>
            <a:off x="6412523" y="386052"/>
            <a:ext cx="2455288" cy="117074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36453D0D-6EED-8DBF-1A74-6E9AA99BCF80}"/>
              </a:ext>
            </a:extLst>
          </p:cNvPr>
          <p:cNvSpPr txBox="1">
            <a:spLocks noChangeArrowheads="1"/>
          </p:cNvSpPr>
          <p:nvPr/>
        </p:nvSpPr>
        <p:spPr bwMode="auto">
          <a:xfrm>
            <a:off x="6418297" y="436918"/>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a:effectLst/>
                <a:latin typeface="Century Gothic" panose="020B0502020202020204" pitchFamily="34" charset="0"/>
                <a:ea typeface="Calibri"/>
                <a:cs typeface="Times New Roman"/>
              </a:rPr>
              <a:t>= dezelfde naam geven als</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8256E1C-1D67-2FBC-392B-7E2FB2C0BF45}"/>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1FB208B-98FB-2D77-30A4-6D462F0CCC77}"/>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6AE019E1-E42E-32C2-0DC7-8945DEED8BF9}"/>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E7D4ED5C-80D3-3B36-DB26-166291F662CD}"/>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9F1AEAD4-A5F5-DD79-EC39-445A5391520B}"/>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698232E3-EAF1-C6D6-1F99-08101D1E7555}"/>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1" name="Tekstvak 2">
            <a:extLst>
              <a:ext uri="{FF2B5EF4-FFF2-40B4-BE49-F238E27FC236}">
                <a16:creationId xmlns:a16="http://schemas.microsoft.com/office/drawing/2014/main" id="{71307768-3E7B-1E1F-3DFE-F959F90493F2}"/>
              </a:ext>
            </a:extLst>
          </p:cNvPr>
          <p:cNvSpPr txBox="1">
            <a:spLocks noChangeArrowheads="1"/>
          </p:cNvSpPr>
          <p:nvPr/>
        </p:nvSpPr>
        <p:spPr bwMode="auto">
          <a:xfrm>
            <a:off x="1679066" y="404664"/>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latin typeface="Century Gothic" panose="020B0502020202020204" pitchFamily="34" charset="0"/>
                <a:ea typeface="Calibri"/>
                <a:cs typeface="Times New Roman"/>
              </a:rPr>
              <a:t>vernoemen naar</a:t>
            </a:r>
            <a:endParaRPr lang="nl-NL" sz="5400" b="1">
              <a:effectLst/>
              <a:latin typeface="Century Gothic" panose="020B0502020202020204" pitchFamily="34" charset="0"/>
              <a:ea typeface="Calibri"/>
              <a:cs typeface="Times New Roman"/>
            </a:endParaRPr>
          </a:p>
        </p:txBody>
      </p:sp>
      <p:pic>
        <p:nvPicPr>
          <p:cNvPr id="23" name="Afbeelding 22">
            <a:extLst>
              <a:ext uri="{FF2B5EF4-FFF2-40B4-BE49-F238E27FC236}">
                <a16:creationId xmlns:a16="http://schemas.microsoft.com/office/drawing/2014/main" id="{5A670084-C384-B18D-3DEC-283B328C1105}"/>
              </a:ext>
            </a:extLst>
          </p:cNvPr>
          <p:cNvPicPr>
            <a:picLocks noChangeAspect="1"/>
          </p:cNvPicPr>
          <p:nvPr/>
        </p:nvPicPr>
        <p:blipFill>
          <a:blip r:embed="rId5"/>
          <a:stretch>
            <a:fillRect/>
          </a:stretch>
        </p:blipFill>
        <p:spPr>
          <a:xfrm>
            <a:off x="1479945" y="4035986"/>
            <a:ext cx="1203370" cy="1458554"/>
          </a:xfrm>
          <a:prstGeom prst="wedgeEllipseCallout">
            <a:avLst>
              <a:gd name="adj1" fmla="val -77175"/>
              <a:gd name="adj2" fmla="val 9872"/>
            </a:avLst>
          </a:prstGeom>
        </p:spPr>
      </p:pic>
      <p:pic>
        <p:nvPicPr>
          <p:cNvPr id="24" name="Afbeelding 23" descr="Afbeelding met overdekt, persoon, luier&#10;&#10;Door AI gegenereerde inhoud is mogelijk onjuist.">
            <a:extLst>
              <a:ext uri="{FF2B5EF4-FFF2-40B4-BE49-F238E27FC236}">
                <a16:creationId xmlns:a16="http://schemas.microsoft.com/office/drawing/2014/main" id="{FACE5DC8-BBC8-0AE2-71FE-2B74D9ED7E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513181" y="5188607"/>
            <a:ext cx="1161238" cy="775707"/>
          </a:xfrm>
          <a:prstGeom prst="rect">
            <a:avLst/>
          </a:prstGeom>
        </p:spPr>
      </p:pic>
      <p:sp>
        <p:nvSpPr>
          <p:cNvPr id="25" name="Tekstvak 24">
            <a:extLst>
              <a:ext uri="{FF2B5EF4-FFF2-40B4-BE49-F238E27FC236}">
                <a16:creationId xmlns:a16="http://schemas.microsoft.com/office/drawing/2014/main" id="{35C69B17-B709-EF2E-075F-D54129F90748}"/>
              </a:ext>
            </a:extLst>
          </p:cNvPr>
          <p:cNvSpPr txBox="1"/>
          <p:nvPr/>
        </p:nvSpPr>
        <p:spPr>
          <a:xfrm>
            <a:off x="1695879" y="5494540"/>
            <a:ext cx="1376079" cy="230832"/>
          </a:xfrm>
          <a:prstGeom prst="rect">
            <a:avLst/>
          </a:prstGeom>
          <a:noFill/>
        </p:spPr>
        <p:txBody>
          <a:bodyPr wrap="square" rtlCol="0">
            <a:spAutoFit/>
          </a:bodyPr>
          <a:lstStyle/>
          <a:p>
            <a:r>
              <a:rPr lang="nl-NL" sz="900">
                <a:solidFill>
                  <a:schemeClr val="bg1">
                    <a:lumMod val="95000"/>
                  </a:schemeClr>
                </a:solidFill>
              </a:rPr>
              <a:t>Wikimedia Commons</a:t>
            </a:r>
          </a:p>
        </p:txBody>
      </p:sp>
      <p:pic>
        <p:nvPicPr>
          <p:cNvPr id="29" name="Afbeelding 28" descr="Afbeelding met clipart, tekening, Graphics, grafische vormgeving&#10;&#10;Door AI gegenereerde inhoud is mogelijk onjuist.">
            <a:extLst>
              <a:ext uri="{FF2B5EF4-FFF2-40B4-BE49-F238E27FC236}">
                <a16:creationId xmlns:a16="http://schemas.microsoft.com/office/drawing/2014/main" id="{3A2A34FC-296D-AC3C-E7C7-942DFF9FFCBF}"/>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6507655" y="3964906"/>
            <a:ext cx="2025103" cy="2354655"/>
          </a:xfrm>
          <a:prstGeom prst="rect">
            <a:avLst/>
          </a:prstGeom>
        </p:spPr>
      </p:pic>
      <p:pic>
        <p:nvPicPr>
          <p:cNvPr id="31" name="Afbeelding 30" descr="Afbeelding met tafel, voedsel, Fastfood, Delicatesse&#10;&#10;Door AI gegenereerde inhoud is mogelijk onjuist.">
            <a:extLst>
              <a:ext uri="{FF2B5EF4-FFF2-40B4-BE49-F238E27FC236}">
                <a16:creationId xmlns:a16="http://schemas.microsoft.com/office/drawing/2014/main" id="{8F5CD546-E859-D2BF-FDCF-70CBB39FBB4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364861" y="4110400"/>
            <a:ext cx="2611399" cy="1830591"/>
          </a:xfrm>
          <a:prstGeom prst="rect">
            <a:avLst/>
          </a:prstGeom>
        </p:spPr>
      </p:pic>
      <p:sp>
        <p:nvSpPr>
          <p:cNvPr id="32" name="Tekstvak 2">
            <a:extLst>
              <a:ext uri="{FF2B5EF4-FFF2-40B4-BE49-F238E27FC236}">
                <a16:creationId xmlns:a16="http://schemas.microsoft.com/office/drawing/2014/main" id="{B6C8DC87-C889-DE71-571E-6B0063F72F8B}"/>
              </a:ext>
            </a:extLst>
          </p:cNvPr>
          <p:cNvSpPr txBox="1">
            <a:spLocks noChangeArrowheads="1"/>
          </p:cNvSpPr>
          <p:nvPr/>
        </p:nvSpPr>
        <p:spPr bwMode="auto">
          <a:xfrm>
            <a:off x="3267766" y="5962637"/>
            <a:ext cx="279140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000" i="1">
                <a:latin typeface="Century Gothic" panose="020B0502020202020204" pitchFamily="34" charset="0"/>
                <a:ea typeface="Calibri"/>
                <a:cs typeface="Times New Roman"/>
              </a:rPr>
              <a:t>“Hollandse Nieuwe”</a:t>
            </a:r>
          </a:p>
        </p:txBody>
      </p:sp>
    </p:spTree>
    <p:extLst>
      <p:ext uri="{BB962C8B-B14F-4D97-AF65-F5344CB8AC3E}">
        <p14:creationId xmlns:p14="http://schemas.microsoft.com/office/powerpoint/2010/main" val="778002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CB0F6-EF54-BF1B-3C49-53413B40F73D}"/>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D413C2D6-EC19-9565-8F71-D33D941B1699}"/>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3D5101BB-A4BF-1201-2E38-088144057F2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22DA040E-574F-C4F3-3D68-369FBFEB172A}"/>
              </a:ext>
            </a:extLst>
          </p:cNvPr>
          <p:cNvSpPr txBox="1"/>
          <p:nvPr/>
        </p:nvSpPr>
        <p:spPr>
          <a:xfrm>
            <a:off x="1783169" y="396275"/>
            <a:ext cx="406609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FAB6DA5B-6000-D381-18BB-9C98E4A32BDC}"/>
              </a:ext>
            </a:extLst>
          </p:cNvPr>
          <p:cNvSpPr txBox="1">
            <a:spLocks noChangeArrowheads="1"/>
          </p:cNvSpPr>
          <p:nvPr/>
        </p:nvSpPr>
        <p:spPr bwMode="auto">
          <a:xfrm>
            <a:off x="1525863" y="342879"/>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cursus</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586F8656-1E19-8F6D-20B4-CF43397B77EB}"/>
              </a:ext>
            </a:extLst>
          </p:cNvPr>
          <p:cNvSpPr txBox="1"/>
          <p:nvPr/>
        </p:nvSpPr>
        <p:spPr>
          <a:xfrm>
            <a:off x="529996" y="3032956"/>
            <a:ext cx="2637867"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A6DC69C1-76D6-C738-1FAA-48E8805F0981}"/>
              </a:ext>
            </a:extLst>
          </p:cNvPr>
          <p:cNvSpPr txBox="1">
            <a:spLocks noChangeArrowheads="1"/>
          </p:cNvSpPr>
          <p:nvPr/>
        </p:nvSpPr>
        <p:spPr bwMode="auto">
          <a:xfrm>
            <a:off x="442294" y="3094207"/>
            <a:ext cx="2888938"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taalcursus</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B85AADA5-DE7A-A17B-D578-3BDBE8FA7EAE}"/>
              </a:ext>
            </a:extLst>
          </p:cNvPr>
          <p:cNvSpPr txBox="1"/>
          <p:nvPr/>
        </p:nvSpPr>
        <p:spPr>
          <a:xfrm>
            <a:off x="3317737" y="3032956"/>
            <a:ext cx="2637867" cy="89472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4" name="Text Box 14">
            <a:extLst>
              <a:ext uri="{FF2B5EF4-FFF2-40B4-BE49-F238E27FC236}">
                <a16:creationId xmlns:a16="http://schemas.microsoft.com/office/drawing/2014/main" id="{D6FB0C15-6FD6-9BBC-40A2-723542398DFA}"/>
              </a:ext>
            </a:extLst>
          </p:cNvPr>
          <p:cNvSpPr txBox="1"/>
          <p:nvPr/>
        </p:nvSpPr>
        <p:spPr>
          <a:xfrm>
            <a:off x="6101080" y="3020939"/>
            <a:ext cx="2582278" cy="89472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B8953482-BEB3-7A19-045F-085F13256933}"/>
              </a:ext>
            </a:extLst>
          </p:cNvPr>
          <p:cNvSpPr txBox="1">
            <a:spLocks noChangeArrowheads="1"/>
          </p:cNvSpPr>
          <p:nvPr/>
        </p:nvSpPr>
        <p:spPr bwMode="auto">
          <a:xfrm>
            <a:off x="3336953" y="3131486"/>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EHBO-cursus</a:t>
            </a:r>
          </a:p>
        </p:txBody>
      </p:sp>
      <p:sp>
        <p:nvSpPr>
          <p:cNvPr id="16" name="Text Box 14">
            <a:extLst>
              <a:ext uri="{FF2B5EF4-FFF2-40B4-BE49-F238E27FC236}">
                <a16:creationId xmlns:a16="http://schemas.microsoft.com/office/drawing/2014/main" id="{D6C6C63F-63D6-C77F-6138-B48E8233EF4C}"/>
              </a:ext>
            </a:extLst>
          </p:cNvPr>
          <p:cNvSpPr txBox="1"/>
          <p:nvPr/>
        </p:nvSpPr>
        <p:spPr>
          <a:xfrm>
            <a:off x="6000807" y="386052"/>
            <a:ext cx="2867004" cy="126255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5FCC10A8-C434-D867-A0FF-12D398A00F9B}"/>
              </a:ext>
            </a:extLst>
          </p:cNvPr>
          <p:cNvSpPr txBox="1">
            <a:spLocks noChangeArrowheads="1"/>
          </p:cNvSpPr>
          <p:nvPr/>
        </p:nvSpPr>
        <p:spPr bwMode="auto">
          <a:xfrm>
            <a:off x="6039210" y="445944"/>
            <a:ext cx="3182584" cy="676364"/>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de reeks </a:t>
            </a:r>
            <a:br>
              <a:rPr lang="nl-NL" sz="2800">
                <a:latin typeface="Century Gothic" panose="020B0502020202020204" pitchFamily="34" charset="0"/>
                <a:ea typeface="Calibri"/>
                <a:cs typeface="Times New Roman"/>
              </a:rPr>
            </a:br>
            <a:r>
              <a:rPr lang="nl-NL" sz="2800">
                <a:latin typeface="Century Gothic" panose="020B0502020202020204" pitchFamily="34" charset="0"/>
                <a:ea typeface="Calibri"/>
                <a:cs typeface="Times New Roman"/>
              </a:rPr>
              <a:t>lessen over </a:t>
            </a:r>
            <a:br>
              <a:rPr lang="nl-NL" sz="2800">
                <a:latin typeface="Century Gothic" panose="020B0502020202020204" pitchFamily="34" charset="0"/>
                <a:ea typeface="Calibri"/>
                <a:cs typeface="Times New Roman"/>
              </a:rPr>
            </a:br>
            <a:r>
              <a:rPr lang="nl-NL" sz="2800">
                <a:latin typeface="Century Gothic" panose="020B0502020202020204" pitchFamily="34" charset="0"/>
                <a:ea typeface="Calibri"/>
                <a:cs typeface="Times New Roman"/>
              </a:rPr>
              <a:t>een onderwerp</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F93911AF-6866-39E4-B5DB-32035416C58D}"/>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FCC2592E-2E58-0BFA-399A-BF9CA372B8A9}"/>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987BDB08-080C-D2EA-3E3C-F7B4B40457C7}"/>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2C197887-500D-B32C-2FA3-905EC1CB0583}"/>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03689288-4F88-FAF5-294C-155EC5307427}"/>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47C2E864-37A6-65E6-06A0-8AD959F252B5}"/>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5" name="Afbeelding 24">
            <a:extLst>
              <a:ext uri="{FF2B5EF4-FFF2-40B4-BE49-F238E27FC236}">
                <a16:creationId xmlns:a16="http://schemas.microsoft.com/office/drawing/2014/main" id="{1EDAF948-CEA8-5639-77F7-B0B5BB59D27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62226" y="4687789"/>
            <a:ext cx="2480413" cy="1428718"/>
          </a:xfrm>
          <a:prstGeom prst="rect">
            <a:avLst/>
          </a:prstGeom>
        </p:spPr>
      </p:pic>
      <p:pic>
        <p:nvPicPr>
          <p:cNvPr id="28" name="Afbeelding 27">
            <a:extLst>
              <a:ext uri="{FF2B5EF4-FFF2-40B4-BE49-F238E27FC236}">
                <a16:creationId xmlns:a16="http://schemas.microsoft.com/office/drawing/2014/main" id="{03FE1478-EDF3-3634-1BC9-E254A4EAE497}"/>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828549" y="4430384"/>
            <a:ext cx="3055435" cy="1788615"/>
          </a:xfrm>
          <a:prstGeom prst="rect">
            <a:avLst/>
          </a:prstGeom>
        </p:spPr>
      </p:pic>
      <p:pic>
        <p:nvPicPr>
          <p:cNvPr id="30" name="Afbeelding 29">
            <a:extLst>
              <a:ext uri="{FF2B5EF4-FFF2-40B4-BE49-F238E27FC236}">
                <a16:creationId xmlns:a16="http://schemas.microsoft.com/office/drawing/2014/main" id="{EB4FD625-D46E-3071-D414-DF7B2FE5828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9257" y="4359699"/>
            <a:ext cx="2697491" cy="1898305"/>
          </a:xfrm>
          <a:prstGeom prst="rect">
            <a:avLst/>
          </a:prstGeom>
        </p:spPr>
      </p:pic>
      <p:sp>
        <p:nvSpPr>
          <p:cNvPr id="31" name="Tekstvak 2">
            <a:extLst>
              <a:ext uri="{FF2B5EF4-FFF2-40B4-BE49-F238E27FC236}">
                <a16:creationId xmlns:a16="http://schemas.microsoft.com/office/drawing/2014/main" id="{F0823263-43F5-74DD-5483-BB30ED5DB04D}"/>
              </a:ext>
            </a:extLst>
          </p:cNvPr>
          <p:cNvSpPr txBox="1">
            <a:spLocks noChangeArrowheads="1"/>
          </p:cNvSpPr>
          <p:nvPr/>
        </p:nvSpPr>
        <p:spPr bwMode="auto">
          <a:xfrm>
            <a:off x="6039210" y="3084289"/>
            <a:ext cx="261933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kookcursus</a:t>
            </a:r>
          </a:p>
        </p:txBody>
      </p:sp>
    </p:spTree>
    <p:extLst>
      <p:ext uri="{BB962C8B-B14F-4D97-AF65-F5344CB8AC3E}">
        <p14:creationId xmlns:p14="http://schemas.microsoft.com/office/powerpoint/2010/main" val="760978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7072E-5E3F-BA62-9E91-C37F40175FAD}"/>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F6F2D036-25E3-757D-FE9B-53147C3198C8}"/>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CF0615B0-178D-036E-ECD9-409538E30A9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FDFDC2E-EE83-72AA-F792-A9F821CAF445}"/>
              </a:ext>
            </a:extLst>
          </p:cNvPr>
          <p:cNvSpPr txBox="1"/>
          <p:nvPr/>
        </p:nvSpPr>
        <p:spPr>
          <a:xfrm>
            <a:off x="2148735" y="386052"/>
            <a:ext cx="3901094"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5670F674-2AB5-55DF-1894-551ACB504A1D}"/>
              </a:ext>
            </a:extLst>
          </p:cNvPr>
          <p:cNvSpPr txBox="1">
            <a:spLocks noChangeArrowheads="1"/>
          </p:cNvSpPr>
          <p:nvPr/>
        </p:nvSpPr>
        <p:spPr bwMode="auto">
          <a:xfrm>
            <a:off x="1777681" y="33265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leed</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E29E13F7-DD09-5E89-E038-790041856938}"/>
              </a:ext>
            </a:extLst>
          </p:cNvPr>
          <p:cNvSpPr txBox="1"/>
          <p:nvPr/>
        </p:nvSpPr>
        <p:spPr>
          <a:xfrm>
            <a:off x="529996"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C534BB40-9B4A-58CB-DD3D-A8D21C8BD237}"/>
              </a:ext>
            </a:extLst>
          </p:cNvPr>
          <p:cNvSpPr txBox="1">
            <a:spLocks noChangeArrowheads="1"/>
          </p:cNvSpPr>
          <p:nvPr/>
        </p:nvSpPr>
        <p:spPr bwMode="auto">
          <a:xfrm>
            <a:off x="611560" y="3041713"/>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pijn</a:t>
            </a:r>
            <a:endParaRPr lang="nl-NL" sz="3600">
              <a:effectLst/>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81E627F8-8993-9574-283F-04E443508D23}"/>
              </a:ext>
            </a:extLst>
          </p:cNvPr>
          <p:cNvSpPr txBox="1"/>
          <p:nvPr/>
        </p:nvSpPr>
        <p:spPr>
          <a:xfrm>
            <a:off x="5837303" y="3020939"/>
            <a:ext cx="287517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33CB896C-C393-5C08-746D-0C7D8F4308CD}"/>
              </a:ext>
            </a:extLst>
          </p:cNvPr>
          <p:cNvSpPr txBox="1">
            <a:spLocks noChangeArrowheads="1"/>
          </p:cNvSpPr>
          <p:nvPr/>
        </p:nvSpPr>
        <p:spPr bwMode="auto">
          <a:xfrm>
            <a:off x="5868144" y="3020940"/>
            <a:ext cx="2844335"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verdriet</a:t>
            </a:r>
          </a:p>
        </p:txBody>
      </p:sp>
      <p:sp>
        <p:nvSpPr>
          <p:cNvPr id="16" name="Text Box 14">
            <a:extLst>
              <a:ext uri="{FF2B5EF4-FFF2-40B4-BE49-F238E27FC236}">
                <a16:creationId xmlns:a16="http://schemas.microsoft.com/office/drawing/2014/main" id="{07681CE6-7975-329B-4BA6-506DEB04AE01}"/>
              </a:ext>
            </a:extLst>
          </p:cNvPr>
          <p:cNvSpPr txBox="1"/>
          <p:nvPr/>
        </p:nvSpPr>
        <p:spPr>
          <a:xfrm>
            <a:off x="6412523" y="386052"/>
            <a:ext cx="2455288" cy="65501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49B9082E-5C79-A605-8171-EA72A07F2CEE}"/>
              </a:ext>
            </a:extLst>
          </p:cNvPr>
          <p:cNvSpPr txBox="1">
            <a:spLocks noChangeArrowheads="1"/>
          </p:cNvSpPr>
          <p:nvPr/>
        </p:nvSpPr>
        <p:spPr bwMode="auto">
          <a:xfrm>
            <a:off x="6454346" y="400568"/>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de pijn</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8E84287D-0730-D487-1210-67783267816D}"/>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1CC3A1B8-2028-E62A-95F1-001729577F60}"/>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3373DFD6-3AE9-0514-9D2D-D786A508CDC1}"/>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076D9678-755E-60CC-40F8-96A9F8BE05D8}"/>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044AD7-8E63-C905-77D3-52BFF3E6B7D8}"/>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33563D91-DB26-B038-2FAC-F80FCAA1C7ED}"/>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13" name="Afbeelding 12" descr="Afbeelding met persoon, Menselijk gezicht, muur, kleding&#10;&#10;Door AI gegenereerde inhoud is mogelijk onjuist.">
            <a:extLst>
              <a:ext uri="{FF2B5EF4-FFF2-40B4-BE49-F238E27FC236}">
                <a16:creationId xmlns:a16="http://schemas.microsoft.com/office/drawing/2014/main" id="{6971B0F6-F42E-FAFD-4C2E-A834FD2FD0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22134" y="3811780"/>
            <a:ext cx="3234042" cy="2425532"/>
          </a:xfrm>
          <a:prstGeom prst="rect">
            <a:avLst/>
          </a:prstGeom>
        </p:spPr>
      </p:pic>
      <p:sp>
        <p:nvSpPr>
          <p:cNvPr id="4" name="Rechthoek 3">
            <a:extLst>
              <a:ext uri="{FF2B5EF4-FFF2-40B4-BE49-F238E27FC236}">
                <a16:creationId xmlns:a16="http://schemas.microsoft.com/office/drawing/2014/main" id="{A2877AF9-BDB3-56E0-D8A0-14DACF85061E}"/>
              </a:ext>
            </a:extLst>
          </p:cNvPr>
          <p:cNvSpPr/>
          <p:nvPr/>
        </p:nvSpPr>
        <p:spPr>
          <a:xfrm>
            <a:off x="4491318" y="2537012"/>
            <a:ext cx="242047" cy="9133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44409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cursus</a:t>
            </a:r>
          </a:p>
        </p:txBody>
      </p:sp>
      <p:pic>
        <p:nvPicPr>
          <p:cNvPr id="4" name="Afbeelding 3" descr="Afbeelding met kleding, persoon, Menselijk gezicht, mensen&#10;&#10;Door AI gegenereerde inhoud is mogelijk onjuist.">
            <a:extLst>
              <a:ext uri="{FF2B5EF4-FFF2-40B4-BE49-F238E27FC236}">
                <a16:creationId xmlns:a16="http://schemas.microsoft.com/office/drawing/2014/main" id="{63F4F40F-F6DA-2EA4-EBA5-224D4C22EB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29" y="1245413"/>
            <a:ext cx="7653542" cy="5112567"/>
          </a:xfrm>
          <a:prstGeom prst="rect">
            <a:avLst/>
          </a:prstGeom>
        </p:spPr>
      </p:pic>
    </p:spTree>
    <p:extLst>
      <p:ext uri="{BB962C8B-B14F-4D97-AF65-F5344CB8AC3E}">
        <p14:creationId xmlns:p14="http://schemas.microsoft.com/office/powerpoint/2010/main" val="455899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leed</a:t>
            </a:r>
          </a:p>
        </p:txBody>
      </p:sp>
      <p:pic>
        <p:nvPicPr>
          <p:cNvPr id="4" name="Afbeelding 3" descr="Afbeelding met persoon, Menselijk gezicht, muur, kleding&#10;&#10;Door AI gegenereerde inhoud is mogelijk onjuist.">
            <a:extLst>
              <a:ext uri="{FF2B5EF4-FFF2-40B4-BE49-F238E27FC236}">
                <a16:creationId xmlns:a16="http://schemas.microsoft.com/office/drawing/2014/main" id="{EF8CDDF4-F0F8-65EC-E66F-D1C3C8D4DA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476" y="1247867"/>
            <a:ext cx="7147048" cy="5360287"/>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opkomen voor</a:t>
            </a:r>
          </a:p>
        </p:txBody>
      </p:sp>
      <p:pic>
        <p:nvPicPr>
          <p:cNvPr id="4" name="Afbeelding 3" descr="Afbeelding met jongen, kleding, schoeisel, tekening&#10;&#10;Door AI gegenereerde inhoud is mogelijk onjuist.">
            <a:extLst>
              <a:ext uri="{FF2B5EF4-FFF2-40B4-BE49-F238E27FC236}">
                <a16:creationId xmlns:a16="http://schemas.microsoft.com/office/drawing/2014/main" id="{042627E7-BEDC-F460-A880-D28ACB98A3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5696" y="1556792"/>
            <a:ext cx="4797152" cy="4797152"/>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uitbuiten</a:t>
            </a:r>
          </a:p>
        </p:txBody>
      </p:sp>
      <p:pic>
        <p:nvPicPr>
          <p:cNvPr id="4" name="Afbeelding 3" descr="Afbeelding met clipart, jongen, tekening, Tekenfilm&#10;&#10;Door AI gegenereerde inhoud is mogelijk onjuist.">
            <a:extLst>
              <a:ext uri="{FF2B5EF4-FFF2-40B4-BE49-F238E27FC236}">
                <a16:creationId xmlns:a16="http://schemas.microsoft.com/office/drawing/2014/main" id="{0538232D-28EA-7D24-3FCD-BDCC030230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764" y="1226143"/>
            <a:ext cx="4248472" cy="5491221"/>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a:latin typeface="Century Gothic" panose="020B0502020202020204" pitchFamily="34" charset="0"/>
              </a:rPr>
              <a:t>iets een slechte zaak vinden</a:t>
            </a:r>
          </a:p>
        </p:txBody>
      </p:sp>
      <p:pic>
        <p:nvPicPr>
          <p:cNvPr id="3" name="Afbeelding 2" descr="Afbeelding met persoon, Menselijk gezicht, kleding, glimlach&#10;&#10;Door AI gegenereerde inhoud is mogelijk onjuist.">
            <a:extLst>
              <a:ext uri="{FF2B5EF4-FFF2-40B4-BE49-F238E27FC236}">
                <a16:creationId xmlns:a16="http://schemas.microsoft.com/office/drawing/2014/main" id="{569FA67F-D2A6-1828-FF9B-A4513AF77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495" y="3429000"/>
            <a:ext cx="4909931" cy="3279834"/>
          </a:xfrm>
          <a:prstGeom prst="rect">
            <a:avLst/>
          </a:prstGeom>
        </p:spPr>
      </p:pic>
      <p:pic>
        <p:nvPicPr>
          <p:cNvPr id="5" name="Afbeelding 4" descr="Afbeelding met logo, symbool, Graphics, Lettertype&#10;&#10;Door AI gegenereerde inhoud is mogelijk onjuist.">
            <a:extLst>
              <a:ext uri="{FF2B5EF4-FFF2-40B4-BE49-F238E27FC236}">
                <a16:creationId xmlns:a16="http://schemas.microsoft.com/office/drawing/2014/main" id="{93963107-457E-490B-C207-251914900039}"/>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75917" y="2002023"/>
            <a:ext cx="3615143" cy="3615143"/>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pienter</a:t>
            </a:r>
          </a:p>
        </p:txBody>
      </p:sp>
      <p:pic>
        <p:nvPicPr>
          <p:cNvPr id="3" name="Afbeelding 2" descr="Afbeelding met kleding, jongen, Kinderkunst, glimlach&#10;&#10;Door AI gegenereerde inhoud is mogelijk onjuist.">
            <a:extLst>
              <a:ext uri="{FF2B5EF4-FFF2-40B4-BE49-F238E27FC236}">
                <a16:creationId xmlns:a16="http://schemas.microsoft.com/office/drawing/2014/main" id="{08719B96-072B-2973-57B0-16175A9BD0BF}"/>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67744" y="595106"/>
            <a:ext cx="6096000" cy="6096000"/>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zwoegen</a:t>
            </a:r>
          </a:p>
        </p:txBody>
      </p:sp>
      <p:pic>
        <p:nvPicPr>
          <p:cNvPr id="4" name="Afbeelding 3">
            <a:extLst>
              <a:ext uri="{FF2B5EF4-FFF2-40B4-BE49-F238E27FC236}">
                <a16:creationId xmlns:a16="http://schemas.microsoft.com/office/drawing/2014/main" id="{B2EE76CD-2B22-B945-B9C2-4A6EEEEB51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699" y="1349872"/>
            <a:ext cx="7946501" cy="5308263"/>
          </a:xfrm>
          <a:prstGeom prst="rect">
            <a:avLst/>
          </a:prstGeom>
        </p:spPr>
      </p:pic>
    </p:spTree>
    <p:extLst>
      <p:ext uri="{BB962C8B-B14F-4D97-AF65-F5344CB8AC3E}">
        <p14:creationId xmlns:p14="http://schemas.microsoft.com/office/powerpoint/2010/main" val="270904800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3aecbb221f8521db38cbef02184d45d5">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eb94ec3fc3bb7e757cedd1c0b54607ed"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54C221-9EE6-469B-843B-D5FFD6793BD3}">
  <ds:schemaRefs>
    <ds:schemaRef ds:uri="http://schemas.microsoft.com/sharepoint/v3/contenttype/forms"/>
  </ds:schemaRefs>
</ds:datastoreItem>
</file>

<file path=customXml/itemProps2.xml><?xml version="1.0" encoding="utf-8"?>
<ds:datastoreItem xmlns:ds="http://schemas.openxmlformats.org/officeDocument/2006/customXml" ds:itemID="{9ED61E14-EE7B-4B2D-93AC-02496DE766ED}">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AB965EC-4205-4C1F-B875-D998D2973867}">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22</Slides>
  <Notes>12</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cp:lastPrinted>2025-12-02T10:13:28Z</cp:lastPrinted>
  <dcterms:created xsi:type="dcterms:W3CDTF">2021-06-08T06:13:59Z</dcterms:created>
  <dcterms:modified xsi:type="dcterms:W3CDTF">2025-12-02T10:21:03Z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