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544" r:id="rId5"/>
    <p:sldId id="548" r:id="rId6"/>
    <p:sldId id="1555" r:id="rId7"/>
    <p:sldId id="1476" r:id="rId8"/>
    <p:sldId id="1478" r:id="rId9"/>
    <p:sldId id="1475" r:id="rId10"/>
    <p:sldId id="1479" r:id="rId11"/>
    <p:sldId id="1549" r:id="rId12"/>
    <p:sldId id="1480" r:id="rId13"/>
    <p:sldId id="1483" r:id="rId14"/>
    <p:sldId id="1482" r:id="rId15"/>
    <p:sldId id="1354" r:id="rId16"/>
    <p:sldId id="1550" r:id="rId17"/>
    <p:sldId id="1548" r:id="rId18"/>
    <p:sldId id="1547" r:id="rId19"/>
    <p:sldId id="1545" r:id="rId20"/>
    <p:sldId id="1557" r:id="rId21"/>
    <p:sldId id="1558" r:id="rId22"/>
    <p:sldId id="1553" r:id="rId23"/>
    <p:sldId id="1560" r:id="rId24"/>
    <p:sldId id="1552" r:id="rId25"/>
    <p:sldId id="1535" r:id="rId26"/>
    <p:sldId id="1561"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44"/>
            <p14:sldId id="548"/>
            <p14:sldId id="1555"/>
            <p14:sldId id="1476"/>
            <p14:sldId id="1478"/>
            <p14:sldId id="1475"/>
            <p14:sldId id="1479"/>
            <p14:sldId id="1549"/>
            <p14:sldId id="1480"/>
            <p14:sldId id="1483"/>
            <p14:sldId id="1482"/>
            <p14:sldId id="1354"/>
            <p14:sldId id="1550"/>
            <p14:sldId id="1548"/>
            <p14:sldId id="1547"/>
            <p14:sldId id="1545"/>
            <p14:sldId id="1557"/>
            <p14:sldId id="1558"/>
            <p14:sldId id="1553"/>
            <p14:sldId id="1560"/>
            <p14:sldId id="1552"/>
            <p14:sldId id="1535"/>
            <p14:sldId id="15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90B05-4CD5-467F-BE78-5F0CC3E8D106}" v="1867" dt="2025-11-25T09:09:02.659"/>
    <p1510:client id="{8EE44A66-E469-4FA6-A3A4-CA83A6EDFE48}" v="139" dt="2025-11-25T09:53:00.396"/>
    <p1510:client id="{C9BED990-90E1-4696-AB5C-8E82BDD65542}" v="1495" dt="2025-11-25T09:24:13.89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2642E3BA-B9CF-4F79-A14D-03753032F58E}"/>
    <pc:docChg chg="modSld">
      <pc:chgData name="Vrielink, Francis" userId="3d258d00-cfd8-41c5-9f04-1a5a39faef2f" providerId="ADAL" clId="{2642E3BA-B9CF-4F79-A14D-03753032F58E}" dt="2025-09-14T11:02:12.331" v="14" actId="20577"/>
      <pc:docMkLst>
        <pc:docMk/>
      </pc:docMkLst>
      <pc:sldChg chg="modSp mod">
        <pc:chgData name="Vrielink, Francis" userId="3d258d00-cfd8-41c5-9f04-1a5a39faef2f" providerId="ADAL" clId="{2642E3BA-B9CF-4F79-A14D-03753032F58E}" dt="2025-09-14T11:02:12.331" v="14" actId="20577"/>
        <pc:sldMkLst>
          <pc:docMk/>
          <pc:sldMk cId="323006580" sldId="548"/>
        </pc:sldMkLst>
        <pc:spChg chg="mod">
          <ac:chgData name="Vrielink, Francis" userId="3d258d00-cfd8-41c5-9f04-1a5a39faef2f" providerId="ADAL" clId="{2642E3BA-B9CF-4F79-A14D-03753032F58E}" dt="2025-09-14T11:02:12.331" v="14" actId="20577"/>
          <ac:spMkLst>
            <pc:docMk/>
            <pc:sldMk cId="323006580" sldId="548"/>
            <ac:spMk id="3" creationId="{00000000-0000-0000-0000-000000000000}"/>
          </ac:spMkLst>
        </pc:spChg>
      </pc:sldChg>
    </pc:docChg>
  </pc:docChgLst>
  <pc:docChgLst>
    <pc:chgData name="Routledge, Mandy" userId="bacdedf5-8e30-494b-ad8b-f27fa30c4f8d" providerId="ADAL" clId="{0D5FA401-DFAD-4CB8-B39A-ADD30FBD2493}"/>
    <pc:docChg chg="custSel addSld delSld modSld modSection">
      <pc:chgData name="Routledge, Mandy" userId="bacdedf5-8e30-494b-ad8b-f27fa30c4f8d" providerId="ADAL" clId="{0D5FA401-DFAD-4CB8-B39A-ADD30FBD2493}" dt="2025-11-23T21:13:50.011" v="223" actId="114"/>
      <pc:docMkLst>
        <pc:docMk/>
      </pc:docMkLst>
      <pc:sldChg chg="addSp modSp mod">
        <pc:chgData name="Routledge, Mandy" userId="bacdedf5-8e30-494b-ad8b-f27fa30c4f8d" providerId="ADAL" clId="{0D5FA401-DFAD-4CB8-B39A-ADD30FBD2493}" dt="2025-11-23T21:13:50.011" v="223" actId="114"/>
        <pc:sldMkLst>
          <pc:docMk/>
          <pc:sldMk cId="1671649065" sldId="934"/>
        </pc:sldMkLst>
        <pc:spChg chg="add mod">
          <ac:chgData name="Routledge, Mandy" userId="bacdedf5-8e30-494b-ad8b-f27fa30c4f8d" providerId="ADAL" clId="{0D5FA401-DFAD-4CB8-B39A-ADD30FBD2493}" dt="2025-11-23T21:13:50.011" v="223" actId="114"/>
          <ac:spMkLst>
            <pc:docMk/>
            <pc:sldMk cId="1671649065" sldId="934"/>
            <ac:spMk id="3" creationId="{1081238F-3928-7615-5DE2-3D20CD926877}"/>
          </ac:spMkLst>
        </pc:spChg>
      </pc:sldChg>
      <pc:sldChg chg="add">
        <pc:chgData name="Routledge, Mandy" userId="bacdedf5-8e30-494b-ad8b-f27fa30c4f8d" providerId="ADAL" clId="{0D5FA401-DFAD-4CB8-B39A-ADD30FBD2493}" dt="2025-11-23T21:10:07.232" v="16"/>
        <pc:sldMkLst>
          <pc:docMk/>
          <pc:sldMk cId="3572318604" sldId="1354"/>
        </pc:sldMkLst>
      </pc:sldChg>
      <pc:sldChg chg="addSp modSp">
        <pc:chgData name="Routledge, Mandy" userId="bacdedf5-8e30-494b-ad8b-f27fa30c4f8d" providerId="ADAL" clId="{0D5FA401-DFAD-4CB8-B39A-ADD30FBD2493}" dt="2025-11-23T21:07:52.877" v="5"/>
        <pc:sldMkLst>
          <pc:docMk/>
          <pc:sldMk cId="4207872812" sldId="1475"/>
        </pc:sldMkLst>
        <pc:picChg chg="add mod">
          <ac:chgData name="Routledge, Mandy" userId="bacdedf5-8e30-494b-ad8b-f27fa30c4f8d" providerId="ADAL" clId="{0D5FA401-DFAD-4CB8-B39A-ADD30FBD2493}" dt="2025-11-23T21:07:52.877" v="5"/>
          <ac:picMkLst>
            <pc:docMk/>
            <pc:sldMk cId="4207872812" sldId="1475"/>
            <ac:picMk id="2" creationId="{258FFB51-00D4-E363-C663-D7A663939519}"/>
          </ac:picMkLst>
        </pc:picChg>
      </pc:sldChg>
      <pc:sldChg chg="addSp modSp mod">
        <pc:chgData name="Routledge, Mandy" userId="bacdedf5-8e30-494b-ad8b-f27fa30c4f8d" providerId="ADAL" clId="{0D5FA401-DFAD-4CB8-B39A-ADD30FBD2493}" dt="2025-11-23T21:09:13.046" v="13" actId="14100"/>
        <pc:sldMkLst>
          <pc:docMk/>
          <pc:sldMk cId="4210467006" sldId="1479"/>
        </pc:sldMkLst>
        <pc:picChg chg="add mod">
          <ac:chgData name="Routledge, Mandy" userId="bacdedf5-8e30-494b-ad8b-f27fa30c4f8d" providerId="ADAL" clId="{0D5FA401-DFAD-4CB8-B39A-ADD30FBD2493}" dt="2025-11-23T21:09:13.046" v="13" actId="14100"/>
          <ac:picMkLst>
            <pc:docMk/>
            <pc:sldMk cId="4210467006" sldId="1479"/>
            <ac:picMk id="2" creationId="{3AF14F4C-3A27-0FD4-693F-01BC48C142F3}"/>
          </ac:picMkLst>
        </pc:picChg>
      </pc:sldChg>
      <pc:sldChg chg="del">
        <pc:chgData name="Routledge, Mandy" userId="bacdedf5-8e30-494b-ad8b-f27fa30c4f8d" providerId="ADAL" clId="{0D5FA401-DFAD-4CB8-B39A-ADD30FBD2493}" dt="2025-11-23T21:10:09.747" v="17" actId="47"/>
        <pc:sldMkLst>
          <pc:docMk/>
          <pc:sldMk cId="3779434736" sldId="1481"/>
        </pc:sldMkLst>
      </pc:sldChg>
      <pc:sldChg chg="add">
        <pc:chgData name="Routledge, Mandy" userId="bacdedf5-8e30-494b-ad8b-f27fa30c4f8d" providerId="ADAL" clId="{0D5FA401-DFAD-4CB8-B39A-ADD30FBD2493}" dt="2025-11-23T21:09:31.455" v="15"/>
        <pc:sldMkLst>
          <pc:docMk/>
          <pc:sldMk cId="1527874721" sldId="1532"/>
        </pc:sldMkLst>
      </pc:sldChg>
      <pc:sldChg chg="modSp add mod">
        <pc:chgData name="Routledge, Mandy" userId="bacdedf5-8e30-494b-ad8b-f27fa30c4f8d" providerId="ADAL" clId="{0D5FA401-DFAD-4CB8-B39A-ADD30FBD2493}" dt="2025-11-23T21:10:47.675" v="30" actId="6549"/>
        <pc:sldMkLst>
          <pc:docMk/>
          <pc:sldMk cId="3612259328" sldId="1535"/>
        </pc:sldMkLst>
        <pc:spChg chg="mod">
          <ac:chgData name="Routledge, Mandy" userId="bacdedf5-8e30-494b-ad8b-f27fa30c4f8d" providerId="ADAL" clId="{0D5FA401-DFAD-4CB8-B39A-ADD30FBD2493}" dt="2025-11-23T21:10:47.675" v="30" actId="6549"/>
          <ac:spMkLst>
            <pc:docMk/>
            <pc:sldMk cId="3612259328" sldId="1535"/>
            <ac:spMk id="11" creationId="{2D5226DB-4490-ECD5-880A-CDAB0447C263}"/>
          </ac:spMkLst>
        </pc:spChg>
      </pc:sldChg>
      <pc:sldChg chg="modSp add mod">
        <pc:chgData name="Routledge, Mandy" userId="bacdedf5-8e30-494b-ad8b-f27fa30c4f8d" providerId="ADAL" clId="{0D5FA401-DFAD-4CB8-B39A-ADD30FBD2493}" dt="2025-11-23T21:08:01.428" v="10" actId="6549"/>
        <pc:sldMkLst>
          <pc:docMk/>
          <pc:sldMk cId="3809252792" sldId="1545"/>
        </pc:sldMkLst>
        <pc:spChg chg="mod">
          <ac:chgData name="Routledge, Mandy" userId="bacdedf5-8e30-494b-ad8b-f27fa30c4f8d" providerId="ADAL" clId="{0D5FA401-DFAD-4CB8-B39A-ADD30FBD2493}" dt="2025-11-23T21:08:01.428" v="10" actId="6549"/>
          <ac:spMkLst>
            <pc:docMk/>
            <pc:sldMk cId="3809252792" sldId="1545"/>
            <ac:spMk id="36" creationId="{D8EF981A-9BA7-0EB1-9B70-F7FBF2F7DF1C}"/>
          </ac:spMkLst>
        </pc:spChg>
        <pc:picChg chg="mod">
          <ac:chgData name="Routledge, Mandy" userId="bacdedf5-8e30-494b-ad8b-f27fa30c4f8d" providerId="ADAL" clId="{0D5FA401-DFAD-4CB8-B39A-ADD30FBD2493}" dt="2025-11-23T21:07:59.323" v="7" actId="1076"/>
          <ac:picMkLst>
            <pc:docMk/>
            <pc:sldMk cId="3809252792" sldId="1545"/>
            <ac:picMk id="8" creationId="{A69A88C9-460C-471A-9838-9FFA4406AC97}"/>
          </ac:picMkLst>
        </pc:picChg>
      </pc:sldChg>
      <pc:sldChg chg="add">
        <pc:chgData name="Routledge, Mandy" userId="bacdedf5-8e30-494b-ad8b-f27fa30c4f8d" providerId="ADAL" clId="{0D5FA401-DFAD-4CB8-B39A-ADD30FBD2493}" dt="2025-11-23T21:12:07.055" v="32"/>
        <pc:sldMkLst>
          <pc:docMk/>
          <pc:sldMk cId="2018710767" sldId="1546"/>
        </pc:sldMkLst>
      </pc:sldChg>
    </pc:docChg>
  </pc:docChgLst>
  <pc:docChgLst>
    <pc:chgData name="Vrielink, Francis" userId="3d258d00-cfd8-41c5-9f04-1a5a39faef2f" providerId="ADAL" clId="{8EE44A66-E469-4FA6-A3A4-CA83A6EDFE48}"/>
    <pc:docChg chg="custSel addSld modSld modSection">
      <pc:chgData name="Vrielink, Francis" userId="3d258d00-cfd8-41c5-9f04-1a5a39faef2f" providerId="ADAL" clId="{8EE44A66-E469-4FA6-A3A4-CA83A6EDFE48}" dt="2025-11-25T09:53:00.396" v="2516"/>
      <pc:docMkLst>
        <pc:docMk/>
      </pc:docMkLst>
      <pc:sldChg chg="modSp mod modNotesTx">
        <pc:chgData name="Vrielink, Francis" userId="3d258d00-cfd8-41c5-9f04-1a5a39faef2f" providerId="ADAL" clId="{8EE44A66-E469-4FA6-A3A4-CA83A6EDFE48}" dt="2025-11-23T15:18:28.662" v="2277" actId="20577"/>
        <pc:sldMkLst>
          <pc:docMk/>
          <pc:sldMk cId="2189114603" sldId="1437"/>
        </pc:sldMkLst>
        <pc:spChg chg="mod">
          <ac:chgData name="Vrielink, Francis" userId="3d258d00-cfd8-41c5-9f04-1a5a39faef2f" providerId="ADAL" clId="{8EE44A66-E469-4FA6-A3A4-CA83A6EDFE48}" dt="2025-11-23T15:18:28.662" v="2277" actId="20577"/>
          <ac:spMkLst>
            <pc:docMk/>
            <pc:sldMk cId="2189114603" sldId="1437"/>
            <ac:spMk id="3" creationId="{00000000-0000-0000-0000-000000000000}"/>
          </ac:spMkLst>
        </pc:spChg>
      </pc:sldChg>
      <pc:sldChg chg="modSp mod">
        <pc:chgData name="Vrielink, Francis" userId="3d258d00-cfd8-41c5-9f04-1a5a39faef2f" providerId="ADAL" clId="{8EE44A66-E469-4FA6-A3A4-CA83A6EDFE48}" dt="2025-11-22T11:41:29.811" v="740" actId="20577"/>
        <pc:sldMkLst>
          <pc:docMk/>
          <pc:sldMk cId="3852907103" sldId="1460"/>
        </pc:sldMkLst>
        <pc:spChg chg="mod">
          <ac:chgData name="Vrielink, Francis" userId="3d258d00-cfd8-41c5-9f04-1a5a39faef2f" providerId="ADAL" clId="{8EE44A66-E469-4FA6-A3A4-CA83A6EDFE48}" dt="2025-11-22T11:41:29.811" v="740" actId="20577"/>
          <ac:spMkLst>
            <pc:docMk/>
            <pc:sldMk cId="3852907103" sldId="1460"/>
            <ac:spMk id="6" creationId="{00000000-0000-0000-0000-000000000000}"/>
          </ac:spMkLst>
        </pc:spChg>
      </pc:sldChg>
      <pc:sldChg chg="modSp mod">
        <pc:chgData name="Vrielink, Francis" userId="3d258d00-cfd8-41c5-9f04-1a5a39faef2f" providerId="ADAL" clId="{8EE44A66-E469-4FA6-A3A4-CA83A6EDFE48}" dt="2025-11-22T11:41:36.477" v="753" actId="20577"/>
        <pc:sldMkLst>
          <pc:docMk/>
          <pc:sldMk cId="4207872812" sldId="1475"/>
        </pc:sldMkLst>
        <pc:spChg chg="mod">
          <ac:chgData name="Vrielink, Francis" userId="3d258d00-cfd8-41c5-9f04-1a5a39faef2f" providerId="ADAL" clId="{8EE44A66-E469-4FA6-A3A4-CA83A6EDFE48}" dt="2025-11-22T11:41:36.477" v="753" actId="20577"/>
          <ac:spMkLst>
            <pc:docMk/>
            <pc:sldMk cId="4207872812" sldId="1475"/>
            <ac:spMk id="6" creationId="{00000000-0000-0000-0000-000000000000}"/>
          </ac:spMkLst>
        </pc:spChg>
      </pc:sldChg>
      <pc:sldChg chg="modSp mod">
        <pc:chgData name="Vrielink, Francis" userId="3d258d00-cfd8-41c5-9f04-1a5a39faef2f" providerId="ADAL" clId="{8EE44A66-E469-4FA6-A3A4-CA83A6EDFE48}" dt="2025-11-22T11:41:44.908" v="772" actId="20577"/>
        <pc:sldMkLst>
          <pc:docMk/>
          <pc:sldMk cId="2452007587" sldId="1476"/>
        </pc:sldMkLst>
        <pc:spChg chg="mod">
          <ac:chgData name="Vrielink, Francis" userId="3d258d00-cfd8-41c5-9f04-1a5a39faef2f" providerId="ADAL" clId="{8EE44A66-E469-4FA6-A3A4-CA83A6EDFE48}" dt="2025-11-22T11:41:44.908" v="772" actId="20577"/>
          <ac:spMkLst>
            <pc:docMk/>
            <pc:sldMk cId="2452007587" sldId="1476"/>
            <ac:spMk id="6" creationId="{00000000-0000-0000-0000-000000000000}"/>
          </ac:spMkLst>
        </pc:spChg>
      </pc:sldChg>
      <pc:sldChg chg="modSp mod">
        <pc:chgData name="Vrielink, Francis" userId="3d258d00-cfd8-41c5-9f04-1a5a39faef2f" providerId="ADAL" clId="{8EE44A66-E469-4FA6-A3A4-CA83A6EDFE48}" dt="2025-11-22T11:41:51.208" v="779" actId="20577"/>
        <pc:sldMkLst>
          <pc:docMk/>
          <pc:sldMk cId="2709048002" sldId="1477"/>
        </pc:sldMkLst>
        <pc:spChg chg="mod">
          <ac:chgData name="Vrielink, Francis" userId="3d258d00-cfd8-41c5-9f04-1a5a39faef2f" providerId="ADAL" clId="{8EE44A66-E469-4FA6-A3A4-CA83A6EDFE48}" dt="2025-11-22T11:41:51.208" v="779" actId="20577"/>
          <ac:spMkLst>
            <pc:docMk/>
            <pc:sldMk cId="2709048002" sldId="1477"/>
            <ac:spMk id="6" creationId="{00000000-0000-0000-0000-000000000000}"/>
          </ac:spMkLst>
        </pc:spChg>
      </pc:sldChg>
      <pc:sldChg chg="modSp mod">
        <pc:chgData name="Vrielink, Francis" userId="3d258d00-cfd8-41c5-9f04-1a5a39faef2f" providerId="ADAL" clId="{8EE44A66-E469-4FA6-A3A4-CA83A6EDFE48}" dt="2025-11-22T11:42:01.227" v="795" actId="20577"/>
        <pc:sldMkLst>
          <pc:docMk/>
          <pc:sldMk cId="4074911733" sldId="1478"/>
        </pc:sldMkLst>
        <pc:spChg chg="mod">
          <ac:chgData name="Vrielink, Francis" userId="3d258d00-cfd8-41c5-9f04-1a5a39faef2f" providerId="ADAL" clId="{8EE44A66-E469-4FA6-A3A4-CA83A6EDFE48}" dt="2025-11-22T11:42:01.227" v="795" actId="20577"/>
          <ac:spMkLst>
            <pc:docMk/>
            <pc:sldMk cId="4074911733" sldId="1478"/>
            <ac:spMk id="6" creationId="{00000000-0000-0000-0000-000000000000}"/>
          </ac:spMkLst>
        </pc:spChg>
      </pc:sldChg>
      <pc:sldChg chg="modSp mod">
        <pc:chgData name="Vrielink, Francis" userId="3d258d00-cfd8-41c5-9f04-1a5a39faef2f" providerId="ADAL" clId="{8EE44A66-E469-4FA6-A3A4-CA83A6EDFE48}" dt="2025-11-22T11:42:16.164" v="812" actId="20577"/>
        <pc:sldMkLst>
          <pc:docMk/>
          <pc:sldMk cId="4210467006" sldId="1479"/>
        </pc:sldMkLst>
        <pc:spChg chg="mod">
          <ac:chgData name="Vrielink, Francis" userId="3d258d00-cfd8-41c5-9f04-1a5a39faef2f" providerId="ADAL" clId="{8EE44A66-E469-4FA6-A3A4-CA83A6EDFE48}" dt="2025-11-22T11:42:16.164" v="812" actId="20577"/>
          <ac:spMkLst>
            <pc:docMk/>
            <pc:sldMk cId="4210467006" sldId="1479"/>
            <ac:spMk id="6" creationId="{00000000-0000-0000-0000-000000000000}"/>
          </ac:spMkLst>
        </pc:spChg>
      </pc:sldChg>
      <pc:sldChg chg="modSp mod">
        <pc:chgData name="Vrielink, Francis" userId="3d258d00-cfd8-41c5-9f04-1a5a39faef2f" providerId="ADAL" clId="{8EE44A66-E469-4FA6-A3A4-CA83A6EDFE48}" dt="2025-11-22T11:42:26.175" v="833" actId="20577"/>
        <pc:sldMkLst>
          <pc:docMk/>
          <pc:sldMk cId="1487044012" sldId="1480"/>
        </pc:sldMkLst>
        <pc:spChg chg="mod">
          <ac:chgData name="Vrielink, Francis" userId="3d258d00-cfd8-41c5-9f04-1a5a39faef2f" providerId="ADAL" clId="{8EE44A66-E469-4FA6-A3A4-CA83A6EDFE48}" dt="2025-11-22T11:42:26.175" v="833" actId="20577"/>
          <ac:spMkLst>
            <pc:docMk/>
            <pc:sldMk cId="1487044012" sldId="1480"/>
            <ac:spMk id="6" creationId="{00000000-0000-0000-0000-000000000000}"/>
          </ac:spMkLst>
        </pc:spChg>
      </pc:sldChg>
      <pc:sldChg chg="modSp mod">
        <pc:chgData name="Vrielink, Francis" userId="3d258d00-cfd8-41c5-9f04-1a5a39faef2f" providerId="ADAL" clId="{8EE44A66-E469-4FA6-A3A4-CA83A6EDFE48}" dt="2025-11-22T11:42:33.574" v="850" actId="20577"/>
        <pc:sldMkLst>
          <pc:docMk/>
          <pc:sldMk cId="3779434736" sldId="1481"/>
        </pc:sldMkLst>
        <pc:spChg chg="mod">
          <ac:chgData name="Vrielink, Francis" userId="3d258d00-cfd8-41c5-9f04-1a5a39faef2f" providerId="ADAL" clId="{8EE44A66-E469-4FA6-A3A4-CA83A6EDFE48}" dt="2025-11-22T11:42:33.574" v="850" actId="20577"/>
          <ac:spMkLst>
            <pc:docMk/>
            <pc:sldMk cId="3779434736" sldId="1481"/>
            <ac:spMk id="6" creationId="{00000000-0000-0000-0000-000000000000}"/>
          </ac:spMkLst>
        </pc:spChg>
      </pc:sldChg>
      <pc:sldChg chg="modSp mod">
        <pc:chgData name="Vrielink, Francis" userId="3d258d00-cfd8-41c5-9f04-1a5a39faef2f" providerId="ADAL" clId="{8EE44A66-E469-4FA6-A3A4-CA83A6EDFE48}" dt="2025-11-22T11:42:42.941" v="872" actId="20577"/>
        <pc:sldMkLst>
          <pc:docMk/>
          <pc:sldMk cId="1201727269" sldId="1482"/>
        </pc:sldMkLst>
        <pc:spChg chg="mod">
          <ac:chgData name="Vrielink, Francis" userId="3d258d00-cfd8-41c5-9f04-1a5a39faef2f" providerId="ADAL" clId="{8EE44A66-E469-4FA6-A3A4-CA83A6EDFE48}" dt="2025-11-22T11:42:42.941" v="872" actId="20577"/>
          <ac:spMkLst>
            <pc:docMk/>
            <pc:sldMk cId="1201727269" sldId="1482"/>
            <ac:spMk id="6" creationId="{00000000-0000-0000-0000-000000000000}"/>
          </ac:spMkLst>
        </pc:spChg>
      </pc:sldChg>
      <pc:sldChg chg="modSp mod">
        <pc:chgData name="Vrielink, Francis" userId="3d258d00-cfd8-41c5-9f04-1a5a39faef2f" providerId="ADAL" clId="{8EE44A66-E469-4FA6-A3A4-CA83A6EDFE48}" dt="2025-11-22T11:42:54.050" v="890" actId="20577"/>
        <pc:sldMkLst>
          <pc:docMk/>
          <pc:sldMk cId="2904738428" sldId="1483"/>
        </pc:sldMkLst>
        <pc:spChg chg="mod">
          <ac:chgData name="Vrielink, Francis" userId="3d258d00-cfd8-41c5-9f04-1a5a39faef2f" providerId="ADAL" clId="{8EE44A66-E469-4FA6-A3A4-CA83A6EDFE48}" dt="2025-11-22T11:42:54.050" v="890" actId="20577"/>
          <ac:spMkLst>
            <pc:docMk/>
            <pc:sldMk cId="2904738428" sldId="1483"/>
            <ac:spMk id="6" creationId="{00000000-0000-0000-0000-000000000000}"/>
          </ac:spMkLst>
        </pc:spChg>
      </pc:sldChg>
      <pc:sldChg chg="addSp delSp modSp add mod">
        <pc:chgData name="Vrielink, Francis" userId="3d258d00-cfd8-41c5-9f04-1a5a39faef2f" providerId="ADAL" clId="{8EE44A66-E469-4FA6-A3A4-CA83A6EDFE48}" dt="2025-11-25T09:53:00.396" v="2516"/>
        <pc:sldMkLst>
          <pc:docMk/>
          <pc:sldMk cId="110025966" sldId="1544"/>
        </pc:sldMkLst>
        <pc:spChg chg="mod">
          <ac:chgData name="Vrielink, Francis" userId="3d258d00-cfd8-41c5-9f04-1a5a39faef2f" providerId="ADAL" clId="{8EE44A66-E469-4FA6-A3A4-CA83A6EDFE48}" dt="2025-11-25T09:53:00.396" v="2516"/>
          <ac:spMkLst>
            <pc:docMk/>
            <pc:sldMk cId="110025966" sldId="1544"/>
            <ac:spMk id="3" creationId="{00000000-0000-0000-0000-000000000000}"/>
          </ac:spMkLst>
        </pc:spChg>
        <pc:spChg chg="add del mod">
          <ac:chgData name="Vrielink, Francis" userId="3d258d00-cfd8-41c5-9f04-1a5a39faef2f" providerId="ADAL" clId="{8EE44A66-E469-4FA6-A3A4-CA83A6EDFE48}" dt="2025-11-23T15:08:09.976" v="2181"/>
          <ac:spMkLst>
            <pc:docMk/>
            <pc:sldMk cId="110025966" sldId="1544"/>
            <ac:spMk id="5" creationId="{D1F32B7A-7A4F-457D-B74A-D6708B41A2E5}"/>
          </ac:spMkLst>
        </pc:spChg>
      </pc:sldChg>
      <pc:sldChg chg="modSp mod">
        <pc:chgData name="Vrielink, Francis" userId="3d258d00-cfd8-41c5-9f04-1a5a39faef2f" providerId="ADAL" clId="{8EE44A66-E469-4FA6-A3A4-CA83A6EDFE48}" dt="2025-11-25T09:41:33.815" v="2278" actId="115"/>
        <pc:sldMkLst>
          <pc:docMk/>
          <pc:sldMk cId="850419412" sldId="1557"/>
        </pc:sldMkLst>
        <pc:spChg chg="mod">
          <ac:chgData name="Vrielink, Francis" userId="3d258d00-cfd8-41c5-9f04-1a5a39faef2f" providerId="ADAL" clId="{8EE44A66-E469-4FA6-A3A4-CA83A6EDFE48}" dt="2025-11-25T09:41:33.815" v="2278" actId="115"/>
          <ac:spMkLst>
            <pc:docMk/>
            <pc:sldMk cId="850419412" sldId="1557"/>
            <ac:spMk id="4" creationId="{D36CDCC8-D80A-3CA3-9903-EC310613197D}"/>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D82BB611-82CE-498A-ACA3-7B678225A4EC}"/>
    <pc:docChg chg="modSld">
      <pc:chgData name="Routledge, Mandy" userId="bacdedf5-8e30-494b-ad8b-f27fa30c4f8d" providerId="ADAL" clId="{D82BB611-82CE-498A-ACA3-7B678225A4EC}" dt="2025-10-12T08:12:38.148" v="11" actId="20577"/>
      <pc:docMkLst>
        <pc:docMk/>
      </pc:docMkLst>
      <pc:sldChg chg="modSp mod">
        <pc:chgData name="Routledge, Mandy" userId="bacdedf5-8e30-494b-ad8b-f27fa30c4f8d" providerId="ADAL" clId="{D82BB611-82CE-498A-ACA3-7B678225A4EC}" dt="2025-10-12T08:12:38.148" v="11" actId="20577"/>
        <pc:sldMkLst>
          <pc:docMk/>
          <pc:sldMk cId="323006580" sldId="548"/>
        </pc:sldMkLst>
        <pc:spChg chg="mod">
          <ac:chgData name="Routledge, Mandy" userId="bacdedf5-8e30-494b-ad8b-f27fa30c4f8d" providerId="ADAL" clId="{D82BB611-82CE-498A-ACA3-7B678225A4EC}" dt="2025-10-12T08:12:38.148" v="11" actId="20577"/>
          <ac:spMkLst>
            <pc:docMk/>
            <pc:sldMk cId="323006580" sldId="548"/>
            <ac:spMk id="3" creationId="{00000000-0000-0000-0000-000000000000}"/>
          </ac:spMkLst>
        </pc:spChg>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ldChg>
    </pc:docChg>
  </pc:docChgLst>
  <pc:docChgLst>
    <pc:chgData name="Routledge, Mandy" userId="bacdedf5-8e30-494b-ad8b-f27fa30c4f8d" providerId="ADAL" clId="{34962F37-02BF-47C0-A0CF-0063814D6552}"/>
    <pc:docChg chg="modSld">
      <pc:chgData name="Routledge, Mandy" userId="bacdedf5-8e30-494b-ad8b-f27fa30c4f8d" providerId="ADAL" clId="{34962F37-02BF-47C0-A0CF-0063814D6552}" dt="2025-03-18T12:26:52.371" v="0"/>
      <pc:docMkLst>
        <pc:docMk/>
      </pc:docMkLst>
      <pc:sldChg chg="modSp mod">
        <pc:chgData name="Routledge, Mandy" userId="bacdedf5-8e30-494b-ad8b-f27fa30c4f8d" providerId="ADAL" clId="{34962F37-02BF-47C0-A0CF-0063814D6552}" dt="2025-03-18T12:26:52.371" v="0"/>
        <pc:sldMkLst>
          <pc:docMk/>
          <pc:sldMk cId="323006580" sldId="548"/>
        </pc:sldMkLst>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Duijf, Antoinette" userId="80426808-569e-4360-acb0-e5a6dc4b8ad2" providerId="ADAL" clId="{C9BED990-90E1-4696-AB5C-8E82BDD65542}"/>
    <pc:docChg chg="undo redo custSel addSld delSld modSld sldOrd modSection">
      <pc:chgData name="Duijf, Antoinette" userId="80426808-569e-4360-acb0-e5a6dc4b8ad2" providerId="ADAL" clId="{C9BED990-90E1-4696-AB5C-8E82BDD65542}" dt="2025-11-25T09:23:49.101" v="3688" actId="478"/>
      <pc:docMkLst>
        <pc:docMk/>
      </pc:docMkLst>
      <pc:sldChg chg="addSp delSp modSp del mod">
        <pc:chgData name="Duijf, Antoinette" userId="80426808-569e-4360-acb0-e5a6dc4b8ad2" providerId="ADAL" clId="{C9BED990-90E1-4696-AB5C-8E82BDD65542}" dt="2025-11-25T09:03:42.998" v="3513" actId="47"/>
        <pc:sldMkLst>
          <pc:docMk/>
          <pc:sldMk cId="1671649065" sldId="934"/>
        </pc:sldMkLst>
        <pc:spChg chg="mod">
          <ac:chgData name="Duijf, Antoinette" userId="80426808-569e-4360-acb0-e5a6dc4b8ad2" providerId="ADAL" clId="{C9BED990-90E1-4696-AB5C-8E82BDD65542}" dt="2025-11-25T08:17:56.931" v="2631" actId="13926"/>
          <ac:spMkLst>
            <pc:docMk/>
            <pc:sldMk cId="1671649065" sldId="934"/>
            <ac:spMk id="3" creationId="{1081238F-3928-7615-5DE2-3D20CD926877}"/>
          </ac:spMkLst>
        </pc:spChg>
        <pc:spChg chg="add mod">
          <ac:chgData name="Duijf, Antoinette" userId="80426808-569e-4360-acb0-e5a6dc4b8ad2" providerId="ADAL" clId="{C9BED990-90E1-4696-AB5C-8E82BDD65542}" dt="2025-11-25T08:20:52.346" v="2824" actId="20577"/>
          <ac:spMkLst>
            <pc:docMk/>
            <pc:sldMk cId="1671649065" sldId="934"/>
            <ac:spMk id="4" creationId="{22753163-E96F-E5C9-3807-47496C0CAC68}"/>
          </ac:spMkLst>
        </pc:spChg>
        <pc:spChg chg="add mod">
          <ac:chgData name="Duijf, Antoinette" userId="80426808-569e-4360-acb0-e5a6dc4b8ad2" providerId="ADAL" clId="{C9BED990-90E1-4696-AB5C-8E82BDD65542}" dt="2025-11-25T08:26:53.391" v="3081" actId="1076"/>
          <ac:spMkLst>
            <pc:docMk/>
            <pc:sldMk cId="1671649065" sldId="934"/>
            <ac:spMk id="5" creationId="{80074372-0219-A07D-893C-DF4189F68B44}"/>
          </ac:spMkLst>
        </pc:spChg>
        <pc:picChg chg="add del mod">
          <ac:chgData name="Duijf, Antoinette" userId="80426808-569e-4360-acb0-e5a6dc4b8ad2" providerId="ADAL" clId="{C9BED990-90E1-4696-AB5C-8E82BDD65542}" dt="2025-11-24T21:12:46.684" v="257" actId="478"/>
          <ac:picMkLst>
            <pc:docMk/>
            <pc:sldMk cId="1671649065" sldId="934"/>
            <ac:picMk id="8" creationId="{A69A88C9-460C-471A-9838-9FFA4406AC97}"/>
          </ac:picMkLst>
        </pc:picChg>
      </pc:sldChg>
      <pc:sldChg chg="addSp modSp mod">
        <pc:chgData name="Duijf, Antoinette" userId="80426808-569e-4360-acb0-e5a6dc4b8ad2" providerId="ADAL" clId="{C9BED990-90E1-4696-AB5C-8E82BDD65542}" dt="2025-11-25T08:20:02.365" v="2758" actId="6549"/>
        <pc:sldMkLst>
          <pc:docMk/>
          <pc:sldMk cId="3572318604" sldId="1354"/>
        </pc:sldMkLst>
        <pc:spChg chg="add mod">
          <ac:chgData name="Duijf, Antoinette" userId="80426808-569e-4360-acb0-e5a6dc4b8ad2" providerId="ADAL" clId="{C9BED990-90E1-4696-AB5C-8E82BDD65542}" dt="2025-11-25T08:20:02.365" v="2758" actId="6549"/>
          <ac:spMkLst>
            <pc:docMk/>
            <pc:sldMk cId="3572318604" sldId="1354"/>
            <ac:spMk id="4" creationId="{41B3BF47-F314-8DBA-8FB3-445B490C1F00}"/>
          </ac:spMkLst>
        </pc:spChg>
      </pc:sldChg>
      <pc:sldChg chg="addSp delSp modSp mod">
        <pc:chgData name="Duijf, Antoinette" userId="80426808-569e-4360-acb0-e5a6dc4b8ad2" providerId="ADAL" clId="{C9BED990-90E1-4696-AB5C-8E82BDD65542}" dt="2025-11-24T22:24:24.477" v="2047" actId="1076"/>
        <pc:sldMkLst>
          <pc:docMk/>
          <pc:sldMk cId="3852907103" sldId="1460"/>
        </pc:sldMkLst>
        <pc:picChg chg="add del mod modCrop">
          <ac:chgData name="Duijf, Antoinette" userId="80426808-569e-4360-acb0-e5a6dc4b8ad2" providerId="ADAL" clId="{C9BED990-90E1-4696-AB5C-8E82BDD65542}" dt="2025-11-24T21:10:14.933" v="245" actId="478"/>
          <ac:picMkLst>
            <pc:docMk/>
            <pc:sldMk cId="3852907103" sldId="1460"/>
            <ac:picMk id="3" creationId="{70E00B4A-37CB-1123-F881-77279EA66320}"/>
          </ac:picMkLst>
        </pc:picChg>
        <pc:picChg chg="add mod">
          <ac:chgData name="Duijf, Antoinette" userId="80426808-569e-4360-acb0-e5a6dc4b8ad2" providerId="ADAL" clId="{C9BED990-90E1-4696-AB5C-8E82BDD65542}" dt="2025-11-24T21:10:18.109" v="246"/>
          <ac:picMkLst>
            <pc:docMk/>
            <pc:sldMk cId="3852907103" sldId="1460"/>
            <ac:picMk id="4" creationId="{7DF94931-60D1-60C1-7B92-FF0A1BAB3BB8}"/>
          </ac:picMkLst>
        </pc:picChg>
        <pc:picChg chg="add del mod">
          <ac:chgData name="Duijf, Antoinette" userId="80426808-569e-4360-acb0-e5a6dc4b8ad2" providerId="ADAL" clId="{C9BED990-90E1-4696-AB5C-8E82BDD65542}" dt="2025-11-24T22:24:18.446" v="2045" actId="478"/>
          <ac:picMkLst>
            <pc:docMk/>
            <pc:sldMk cId="3852907103" sldId="1460"/>
            <ac:picMk id="7" creationId="{8A0FBBF1-67D2-3FED-5651-2C730509E910}"/>
          </ac:picMkLst>
        </pc:picChg>
        <pc:picChg chg="add mod">
          <ac:chgData name="Duijf, Antoinette" userId="80426808-569e-4360-acb0-e5a6dc4b8ad2" providerId="ADAL" clId="{C9BED990-90E1-4696-AB5C-8E82BDD65542}" dt="2025-11-24T22:24:24.477" v="2047" actId="1076"/>
          <ac:picMkLst>
            <pc:docMk/>
            <pc:sldMk cId="3852907103" sldId="1460"/>
            <ac:picMk id="9" creationId="{4950BB19-A262-6146-2DF7-C662B892AEFD}"/>
          </ac:picMkLst>
        </pc:picChg>
      </pc:sldChg>
      <pc:sldChg chg="addSp delSp modSp mod ord">
        <pc:chgData name="Duijf, Antoinette" userId="80426808-569e-4360-acb0-e5a6dc4b8ad2" providerId="ADAL" clId="{C9BED990-90E1-4696-AB5C-8E82BDD65542}" dt="2025-11-24T20:59:56.904" v="205" actId="1076"/>
        <pc:sldMkLst>
          <pc:docMk/>
          <pc:sldMk cId="4207872812" sldId="1475"/>
        </pc:sldMkLst>
        <pc:picChg chg="del mod">
          <ac:chgData name="Duijf, Antoinette" userId="80426808-569e-4360-acb0-e5a6dc4b8ad2" providerId="ADAL" clId="{C9BED990-90E1-4696-AB5C-8E82BDD65542}" dt="2025-11-24T20:59:39.835" v="194" actId="478"/>
          <ac:picMkLst>
            <pc:docMk/>
            <pc:sldMk cId="4207872812" sldId="1475"/>
            <ac:picMk id="2" creationId="{258FFB51-00D4-E363-C663-D7A663939519}"/>
          </ac:picMkLst>
        </pc:picChg>
        <pc:picChg chg="add mod modCrop">
          <ac:chgData name="Duijf, Antoinette" userId="80426808-569e-4360-acb0-e5a6dc4b8ad2" providerId="ADAL" clId="{C9BED990-90E1-4696-AB5C-8E82BDD65542}" dt="2025-11-24T20:58:35.272" v="193" actId="1076"/>
          <ac:picMkLst>
            <pc:docMk/>
            <pc:sldMk cId="4207872812" sldId="1475"/>
            <ac:picMk id="4" creationId="{5358D237-0D5D-F216-143D-48AE9C7FA084}"/>
          </ac:picMkLst>
        </pc:picChg>
        <pc:picChg chg="add mod">
          <ac:chgData name="Duijf, Antoinette" userId="80426808-569e-4360-acb0-e5a6dc4b8ad2" providerId="ADAL" clId="{C9BED990-90E1-4696-AB5C-8E82BDD65542}" dt="2025-11-24T20:59:56.904" v="205" actId="1076"/>
          <ac:picMkLst>
            <pc:docMk/>
            <pc:sldMk cId="4207872812" sldId="1475"/>
            <ac:picMk id="7" creationId="{55F337CB-91D6-C049-7B27-A2C9603096E9}"/>
          </ac:picMkLst>
        </pc:picChg>
        <pc:picChg chg="add del mod">
          <ac:chgData name="Duijf, Antoinette" userId="80426808-569e-4360-acb0-e5a6dc4b8ad2" providerId="ADAL" clId="{C9BED990-90E1-4696-AB5C-8E82BDD65542}" dt="2025-11-24T20:59:54.597" v="204" actId="478"/>
          <ac:picMkLst>
            <pc:docMk/>
            <pc:sldMk cId="4207872812" sldId="1475"/>
            <ac:picMk id="9" creationId="{B5A4C086-5B06-5409-1F09-CB2DB7EDFFE0}"/>
          </ac:picMkLst>
        </pc:picChg>
        <pc:picChg chg="add del mod">
          <ac:chgData name="Duijf, Antoinette" userId="80426808-569e-4360-acb0-e5a6dc4b8ad2" providerId="ADAL" clId="{C9BED990-90E1-4696-AB5C-8E82BDD65542}" dt="2025-11-24T20:59:52.700" v="203" actId="478"/>
          <ac:picMkLst>
            <pc:docMk/>
            <pc:sldMk cId="4207872812" sldId="1475"/>
            <ac:picMk id="11" creationId="{5E904A91-7439-0D6D-0D7F-D483EE6711E9}"/>
          </ac:picMkLst>
        </pc:picChg>
      </pc:sldChg>
      <pc:sldChg chg="addSp delSp modSp mod ord">
        <pc:chgData name="Duijf, Antoinette" userId="80426808-569e-4360-acb0-e5a6dc4b8ad2" providerId="ADAL" clId="{C9BED990-90E1-4696-AB5C-8E82BDD65542}" dt="2025-11-25T09:23:49.101" v="3688" actId="478"/>
        <pc:sldMkLst>
          <pc:docMk/>
          <pc:sldMk cId="2452007587" sldId="1476"/>
        </pc:sldMkLst>
        <pc:spChg chg="add del mod">
          <ac:chgData name="Duijf, Antoinette" userId="80426808-569e-4360-acb0-e5a6dc4b8ad2" providerId="ADAL" clId="{C9BED990-90E1-4696-AB5C-8E82BDD65542}" dt="2025-11-24T21:31:38.652" v="671" actId="21"/>
          <ac:spMkLst>
            <pc:docMk/>
            <pc:sldMk cId="2452007587" sldId="1476"/>
            <ac:spMk id="4" creationId="{EE89D1B7-7611-BF1D-D4E8-E0E8E9B12346}"/>
          </ac:spMkLst>
        </pc:spChg>
        <pc:spChg chg="add del mod">
          <ac:chgData name="Duijf, Antoinette" userId="80426808-569e-4360-acb0-e5a6dc4b8ad2" providerId="ADAL" clId="{C9BED990-90E1-4696-AB5C-8E82BDD65542}" dt="2025-11-25T09:23:49.101" v="3688" actId="478"/>
          <ac:spMkLst>
            <pc:docMk/>
            <pc:sldMk cId="2452007587" sldId="1476"/>
            <ac:spMk id="8" creationId="{EE89D1B7-7611-BF1D-D4E8-E0E8E9B12346}"/>
          </ac:spMkLst>
        </pc:spChg>
        <pc:picChg chg="add del mod">
          <ac:chgData name="Duijf, Antoinette" userId="80426808-569e-4360-acb0-e5a6dc4b8ad2" providerId="ADAL" clId="{C9BED990-90E1-4696-AB5C-8E82BDD65542}" dt="2025-11-24T21:31:05.680" v="661" actId="478"/>
          <ac:picMkLst>
            <pc:docMk/>
            <pc:sldMk cId="2452007587" sldId="1476"/>
            <ac:picMk id="3" creationId="{1CEC4AD3-C106-EAFB-62BA-317956323673}"/>
          </ac:picMkLst>
        </pc:picChg>
        <pc:picChg chg="add mod modCrop">
          <ac:chgData name="Duijf, Antoinette" userId="80426808-569e-4360-acb0-e5a6dc4b8ad2" providerId="ADAL" clId="{C9BED990-90E1-4696-AB5C-8E82BDD65542}" dt="2025-11-24T21:31:36.449" v="670" actId="1076"/>
          <ac:picMkLst>
            <pc:docMk/>
            <pc:sldMk cId="2452007587" sldId="1476"/>
            <ac:picMk id="7" creationId="{3FCBEF57-6005-5E66-A06A-350FE15198C9}"/>
          </ac:picMkLst>
        </pc:picChg>
      </pc:sldChg>
      <pc:sldChg chg="addSp delSp modSp mod ord">
        <pc:chgData name="Duijf, Antoinette" userId="80426808-569e-4360-acb0-e5a6dc4b8ad2" providerId="ADAL" clId="{C9BED990-90E1-4696-AB5C-8E82BDD65542}" dt="2025-11-24T22:37:53.144" v="2242" actId="14100"/>
        <pc:sldMkLst>
          <pc:docMk/>
          <pc:sldMk cId="2709048002" sldId="1477"/>
        </pc:sldMkLst>
        <pc:spChg chg="add del mod">
          <ac:chgData name="Duijf, Antoinette" userId="80426808-569e-4360-acb0-e5a6dc4b8ad2" providerId="ADAL" clId="{C9BED990-90E1-4696-AB5C-8E82BDD65542}" dt="2025-11-24T22:36:59.468" v="2229" actId="478"/>
          <ac:spMkLst>
            <pc:docMk/>
            <pc:sldMk cId="2709048002" sldId="1477"/>
            <ac:spMk id="3" creationId="{0A3067FF-3CA0-E8B0-E98D-191E21312EE7}"/>
          </ac:spMkLst>
        </pc:spChg>
        <pc:picChg chg="add del mod">
          <ac:chgData name="Duijf, Antoinette" userId="80426808-569e-4360-acb0-e5a6dc4b8ad2" providerId="ADAL" clId="{C9BED990-90E1-4696-AB5C-8E82BDD65542}" dt="2025-11-24T22:37:07.040" v="2231" actId="478"/>
          <ac:picMkLst>
            <pc:docMk/>
            <pc:sldMk cId="2709048002" sldId="1477"/>
            <ac:picMk id="2" creationId="{370E5009-C216-F1ED-F075-A35E4668F9C6}"/>
          </ac:picMkLst>
        </pc:picChg>
        <pc:picChg chg="add mod modCrop">
          <ac:chgData name="Duijf, Antoinette" userId="80426808-569e-4360-acb0-e5a6dc4b8ad2" providerId="ADAL" clId="{C9BED990-90E1-4696-AB5C-8E82BDD65542}" dt="2025-11-24T22:37:53.144" v="2242" actId="14100"/>
          <ac:picMkLst>
            <pc:docMk/>
            <pc:sldMk cId="2709048002" sldId="1477"/>
            <ac:picMk id="5" creationId="{900BB651-86DC-196F-07DD-8C6F3432B081}"/>
          </ac:picMkLst>
        </pc:picChg>
      </pc:sldChg>
      <pc:sldChg chg="addSp delSp modSp mod ord">
        <pc:chgData name="Duijf, Antoinette" userId="80426808-569e-4360-acb0-e5a6dc4b8ad2" providerId="ADAL" clId="{C9BED990-90E1-4696-AB5C-8E82BDD65542}" dt="2025-11-24T22:44:01.063" v="2315" actId="1076"/>
        <pc:sldMkLst>
          <pc:docMk/>
          <pc:sldMk cId="4074911733" sldId="1478"/>
        </pc:sldMkLst>
        <pc:picChg chg="add mod">
          <ac:chgData name="Duijf, Antoinette" userId="80426808-569e-4360-acb0-e5a6dc4b8ad2" providerId="ADAL" clId="{C9BED990-90E1-4696-AB5C-8E82BDD65542}" dt="2025-11-24T22:44:01.063" v="2315" actId="1076"/>
          <ac:picMkLst>
            <pc:docMk/>
            <pc:sldMk cId="4074911733" sldId="1478"/>
            <ac:picMk id="3" creationId="{BACE507A-C305-757C-9A4A-244BD152EE5B}"/>
          </ac:picMkLst>
        </pc:picChg>
        <pc:picChg chg="add del mod">
          <ac:chgData name="Duijf, Antoinette" userId="80426808-569e-4360-acb0-e5a6dc4b8ad2" providerId="ADAL" clId="{C9BED990-90E1-4696-AB5C-8E82BDD65542}" dt="2025-11-24T22:43:33.801" v="2307" actId="478"/>
          <ac:picMkLst>
            <pc:docMk/>
            <pc:sldMk cId="4074911733" sldId="1478"/>
            <ac:picMk id="5" creationId="{DC3034E4-F214-31FD-6734-ABF0068DEF0C}"/>
          </ac:picMkLst>
        </pc:picChg>
        <pc:picChg chg="add del mod">
          <ac:chgData name="Duijf, Antoinette" userId="80426808-569e-4360-acb0-e5a6dc4b8ad2" providerId="ADAL" clId="{C9BED990-90E1-4696-AB5C-8E82BDD65542}" dt="2025-11-24T22:43:11.010" v="2304" actId="478"/>
          <ac:picMkLst>
            <pc:docMk/>
            <pc:sldMk cId="4074911733" sldId="1478"/>
            <ac:picMk id="13" creationId="{3CF22A58-6390-FF2B-94F1-8489C717CE65}"/>
          </ac:picMkLst>
        </pc:picChg>
        <pc:picChg chg="add mod">
          <ac:chgData name="Duijf, Antoinette" userId="80426808-569e-4360-acb0-e5a6dc4b8ad2" providerId="ADAL" clId="{C9BED990-90E1-4696-AB5C-8E82BDD65542}" dt="2025-11-24T22:43:52.840" v="2313" actId="1076"/>
          <ac:picMkLst>
            <pc:docMk/>
            <pc:sldMk cId="4074911733" sldId="1478"/>
            <ac:picMk id="15" creationId="{764D8E85-FED3-45B7-8571-4EC6315625A8}"/>
          </ac:picMkLst>
        </pc:picChg>
        <pc:cxnChg chg="add mod">
          <ac:chgData name="Duijf, Antoinette" userId="80426808-569e-4360-acb0-e5a6dc4b8ad2" providerId="ADAL" clId="{C9BED990-90E1-4696-AB5C-8E82BDD65542}" dt="2025-11-24T22:43:56.907" v="2314" actId="14100"/>
          <ac:cxnSpMkLst>
            <pc:docMk/>
            <pc:sldMk cId="4074911733" sldId="1478"/>
            <ac:cxnSpMk id="8" creationId="{17F7339B-6B88-E583-42DD-32E6EF9EC76A}"/>
          </ac:cxnSpMkLst>
        </pc:cxnChg>
      </pc:sldChg>
      <pc:sldChg chg="addSp delSp modSp mod ord">
        <pc:chgData name="Duijf, Antoinette" userId="80426808-569e-4360-acb0-e5a6dc4b8ad2" providerId="ADAL" clId="{C9BED990-90E1-4696-AB5C-8E82BDD65542}" dt="2025-11-24T21:13:11.467" v="262" actId="478"/>
        <pc:sldMkLst>
          <pc:docMk/>
          <pc:sldMk cId="4210467006" sldId="1479"/>
        </pc:sldMkLst>
        <pc:picChg chg="add del mod">
          <ac:chgData name="Duijf, Antoinette" userId="80426808-569e-4360-acb0-e5a6dc4b8ad2" providerId="ADAL" clId="{C9BED990-90E1-4696-AB5C-8E82BDD65542}" dt="2025-11-24T21:13:11.467" v="262" actId="478"/>
          <ac:picMkLst>
            <pc:docMk/>
            <pc:sldMk cId="4210467006" sldId="1479"/>
            <ac:picMk id="2" creationId="{3AF14F4C-3A27-0FD4-693F-01BC48C142F3}"/>
          </ac:picMkLst>
        </pc:picChg>
        <pc:picChg chg="add mod">
          <ac:chgData name="Duijf, Antoinette" userId="80426808-569e-4360-acb0-e5a6dc4b8ad2" providerId="ADAL" clId="{C9BED990-90E1-4696-AB5C-8E82BDD65542}" dt="2025-11-24T21:07:09.472" v="233" actId="1076"/>
          <ac:picMkLst>
            <pc:docMk/>
            <pc:sldMk cId="4210467006" sldId="1479"/>
            <ac:picMk id="4" creationId="{250E5D8C-868C-09F4-7C89-1B50EF117B19}"/>
          </ac:picMkLst>
        </pc:picChg>
      </pc:sldChg>
      <pc:sldChg chg="addSp modSp mod">
        <pc:chgData name="Duijf, Antoinette" userId="80426808-569e-4360-acb0-e5a6dc4b8ad2" providerId="ADAL" clId="{C9BED990-90E1-4696-AB5C-8E82BDD65542}" dt="2025-11-24T21:03:52.480" v="222" actId="1076"/>
        <pc:sldMkLst>
          <pc:docMk/>
          <pc:sldMk cId="1487044012" sldId="1480"/>
        </pc:sldMkLst>
        <pc:picChg chg="add mod modCrop">
          <ac:chgData name="Duijf, Antoinette" userId="80426808-569e-4360-acb0-e5a6dc4b8ad2" providerId="ADAL" clId="{C9BED990-90E1-4696-AB5C-8E82BDD65542}" dt="2025-11-24T21:03:52.480" v="222" actId="1076"/>
          <ac:picMkLst>
            <pc:docMk/>
            <pc:sldMk cId="1487044012" sldId="1480"/>
            <ac:picMk id="3" creationId="{108ADF2D-B241-8C7C-FD8B-FD926A8F838B}"/>
          </ac:picMkLst>
        </pc:picChg>
      </pc:sldChg>
      <pc:sldChg chg="addSp modSp mod ord">
        <pc:chgData name="Duijf, Antoinette" userId="80426808-569e-4360-acb0-e5a6dc4b8ad2" providerId="ADAL" clId="{C9BED990-90E1-4696-AB5C-8E82BDD65542}" dt="2025-11-25T08:13:09.723" v="2418" actId="1076"/>
        <pc:sldMkLst>
          <pc:docMk/>
          <pc:sldMk cId="1201727269" sldId="1482"/>
        </pc:sldMkLst>
        <pc:spChg chg="add mod">
          <ac:chgData name="Duijf, Antoinette" userId="80426808-569e-4360-acb0-e5a6dc4b8ad2" providerId="ADAL" clId="{C9BED990-90E1-4696-AB5C-8E82BDD65542}" dt="2025-11-25T08:08:45.635" v="2347" actId="1076"/>
          <ac:spMkLst>
            <pc:docMk/>
            <pc:sldMk cId="1201727269" sldId="1482"/>
            <ac:spMk id="9" creationId="{6392598F-F2D0-0082-B9DD-1B294AF60DE8}"/>
          </ac:spMkLst>
        </pc:spChg>
        <pc:picChg chg="add mod">
          <ac:chgData name="Duijf, Antoinette" userId="80426808-569e-4360-acb0-e5a6dc4b8ad2" providerId="ADAL" clId="{C9BED990-90E1-4696-AB5C-8E82BDD65542}" dt="2025-11-25T08:08:37.543" v="2344" actId="14100"/>
          <ac:picMkLst>
            <pc:docMk/>
            <pc:sldMk cId="1201727269" sldId="1482"/>
            <ac:picMk id="3" creationId="{E3A6761D-F9E1-A0D1-D6D1-CE66A63C41CD}"/>
          </ac:picMkLst>
        </pc:picChg>
        <pc:picChg chg="add mod">
          <ac:chgData name="Duijf, Antoinette" userId="80426808-569e-4360-acb0-e5a6dc4b8ad2" providerId="ADAL" clId="{C9BED990-90E1-4696-AB5C-8E82BDD65542}" dt="2025-11-25T08:08:45.635" v="2347" actId="1076"/>
          <ac:picMkLst>
            <pc:docMk/>
            <pc:sldMk cId="1201727269" sldId="1482"/>
            <ac:picMk id="5" creationId="{10B2BDDF-80EB-7A38-429F-C7B14B5D68F0}"/>
          </ac:picMkLst>
        </pc:picChg>
        <pc:picChg chg="add mod">
          <ac:chgData name="Duijf, Antoinette" userId="80426808-569e-4360-acb0-e5a6dc4b8ad2" providerId="ADAL" clId="{C9BED990-90E1-4696-AB5C-8E82BDD65542}" dt="2025-11-25T08:08:41.536" v="2346" actId="1076"/>
          <ac:picMkLst>
            <pc:docMk/>
            <pc:sldMk cId="1201727269" sldId="1482"/>
            <ac:picMk id="8" creationId="{741EAC38-09F4-426F-4B06-7ECF313B1E39}"/>
          </ac:picMkLst>
        </pc:picChg>
        <pc:picChg chg="add mod">
          <ac:chgData name="Duijf, Antoinette" userId="80426808-569e-4360-acb0-e5a6dc4b8ad2" providerId="ADAL" clId="{C9BED990-90E1-4696-AB5C-8E82BDD65542}" dt="2025-11-25T08:13:09.723" v="2418" actId="1076"/>
          <ac:picMkLst>
            <pc:docMk/>
            <pc:sldMk cId="1201727269" sldId="1482"/>
            <ac:picMk id="10" creationId="{3B9E4C38-7A86-3D8F-9BBC-AF404E26FFDB}"/>
          </ac:picMkLst>
        </pc:picChg>
      </pc:sldChg>
      <pc:sldChg chg="addSp modSp mod ord">
        <pc:chgData name="Duijf, Antoinette" userId="80426808-569e-4360-acb0-e5a6dc4b8ad2" providerId="ADAL" clId="{C9BED990-90E1-4696-AB5C-8E82BDD65542}" dt="2025-11-24T21:44:32.344" v="1394" actId="1076"/>
        <pc:sldMkLst>
          <pc:docMk/>
          <pc:sldMk cId="2904738428" sldId="1483"/>
        </pc:sldMkLst>
        <pc:picChg chg="add mod modCrop">
          <ac:chgData name="Duijf, Antoinette" userId="80426808-569e-4360-acb0-e5a6dc4b8ad2" providerId="ADAL" clId="{C9BED990-90E1-4696-AB5C-8E82BDD65542}" dt="2025-11-24T21:44:32.344" v="1394" actId="1076"/>
          <ac:picMkLst>
            <pc:docMk/>
            <pc:sldMk cId="2904738428" sldId="1483"/>
            <ac:picMk id="3" creationId="{D4DB428C-9D2C-7A3E-42B0-B74A977B4509}"/>
          </ac:picMkLst>
        </pc:picChg>
      </pc:sldChg>
      <pc:sldChg chg="del">
        <pc:chgData name="Duijf, Antoinette" userId="80426808-569e-4360-acb0-e5a6dc4b8ad2" providerId="ADAL" clId="{C9BED990-90E1-4696-AB5C-8E82BDD65542}" dt="2025-11-25T09:07:42.770" v="3541" actId="47"/>
        <pc:sldMkLst>
          <pc:docMk/>
          <pc:sldMk cId="2967928418" sldId="1511"/>
        </pc:sldMkLst>
      </pc:sldChg>
      <pc:sldChg chg="del">
        <pc:chgData name="Duijf, Antoinette" userId="80426808-569e-4360-acb0-e5a6dc4b8ad2" providerId="ADAL" clId="{C9BED990-90E1-4696-AB5C-8E82BDD65542}" dt="2025-11-25T09:07:46.979" v="3545" actId="47"/>
        <pc:sldMkLst>
          <pc:docMk/>
          <pc:sldMk cId="1594331871" sldId="1512"/>
        </pc:sldMkLst>
      </pc:sldChg>
      <pc:sldChg chg="del">
        <pc:chgData name="Duijf, Antoinette" userId="80426808-569e-4360-acb0-e5a6dc4b8ad2" providerId="ADAL" clId="{C9BED990-90E1-4696-AB5C-8E82BDD65542}" dt="2025-11-25T09:07:45.039" v="3543" actId="47"/>
        <pc:sldMkLst>
          <pc:docMk/>
          <pc:sldMk cId="3112181829" sldId="1515"/>
        </pc:sldMkLst>
      </pc:sldChg>
      <pc:sldChg chg="del">
        <pc:chgData name="Duijf, Antoinette" userId="80426808-569e-4360-acb0-e5a6dc4b8ad2" providerId="ADAL" clId="{C9BED990-90E1-4696-AB5C-8E82BDD65542}" dt="2025-11-25T09:07:47.867" v="3546" actId="47"/>
        <pc:sldMkLst>
          <pc:docMk/>
          <pc:sldMk cId="1628480429" sldId="1517"/>
        </pc:sldMkLst>
      </pc:sldChg>
      <pc:sldChg chg="del">
        <pc:chgData name="Duijf, Antoinette" userId="80426808-569e-4360-acb0-e5a6dc4b8ad2" providerId="ADAL" clId="{C9BED990-90E1-4696-AB5C-8E82BDD65542}" dt="2025-11-25T09:07:46.025" v="3544" actId="47"/>
        <pc:sldMkLst>
          <pc:docMk/>
          <pc:sldMk cId="933367485" sldId="1518"/>
        </pc:sldMkLst>
      </pc:sldChg>
      <pc:sldChg chg="del">
        <pc:chgData name="Duijf, Antoinette" userId="80426808-569e-4360-acb0-e5a6dc4b8ad2" providerId="ADAL" clId="{C9BED990-90E1-4696-AB5C-8E82BDD65542}" dt="2025-11-25T09:07:51.924" v="3550" actId="47"/>
        <pc:sldMkLst>
          <pc:docMk/>
          <pc:sldMk cId="1738896802" sldId="1519"/>
        </pc:sldMkLst>
      </pc:sldChg>
      <pc:sldChg chg="del">
        <pc:chgData name="Duijf, Antoinette" userId="80426808-569e-4360-acb0-e5a6dc4b8ad2" providerId="ADAL" clId="{C9BED990-90E1-4696-AB5C-8E82BDD65542}" dt="2025-11-25T09:07:43.520" v="3542" actId="47"/>
        <pc:sldMkLst>
          <pc:docMk/>
          <pc:sldMk cId="1530054038" sldId="1520"/>
        </pc:sldMkLst>
      </pc:sldChg>
      <pc:sldChg chg="del">
        <pc:chgData name="Duijf, Antoinette" userId="80426808-569e-4360-acb0-e5a6dc4b8ad2" providerId="ADAL" clId="{C9BED990-90E1-4696-AB5C-8E82BDD65542}" dt="2025-11-25T09:07:50.908" v="3549" actId="47"/>
        <pc:sldMkLst>
          <pc:docMk/>
          <pc:sldMk cId="1059877010" sldId="1521"/>
        </pc:sldMkLst>
      </pc:sldChg>
      <pc:sldChg chg="del">
        <pc:chgData name="Duijf, Antoinette" userId="80426808-569e-4360-acb0-e5a6dc4b8ad2" providerId="ADAL" clId="{C9BED990-90E1-4696-AB5C-8E82BDD65542}" dt="2025-11-25T09:07:50.159" v="3548" actId="47"/>
        <pc:sldMkLst>
          <pc:docMk/>
          <pc:sldMk cId="2371299458" sldId="1529"/>
        </pc:sldMkLst>
      </pc:sldChg>
      <pc:sldChg chg="addSp modSp mod ord">
        <pc:chgData name="Duijf, Antoinette" userId="80426808-569e-4360-acb0-e5a6dc4b8ad2" providerId="ADAL" clId="{C9BED990-90E1-4696-AB5C-8E82BDD65542}" dt="2025-11-24T22:26:26.431" v="2055" actId="1076"/>
        <pc:sldMkLst>
          <pc:docMk/>
          <pc:sldMk cId="1527874721" sldId="1532"/>
        </pc:sldMkLst>
        <pc:spChg chg="add mod">
          <ac:chgData name="Duijf, Antoinette" userId="80426808-569e-4360-acb0-e5a6dc4b8ad2" providerId="ADAL" clId="{C9BED990-90E1-4696-AB5C-8E82BDD65542}" dt="2025-11-24T22:26:26.431" v="2055" actId="1076"/>
          <ac:spMkLst>
            <pc:docMk/>
            <pc:sldMk cId="1527874721" sldId="1532"/>
            <ac:spMk id="4" creationId="{06E08F0D-38BF-23B0-02B5-0E6539FB456F}"/>
          </ac:spMkLst>
        </pc:spChg>
      </pc:sldChg>
      <pc:sldChg chg="del">
        <pc:chgData name="Duijf, Antoinette" userId="80426808-569e-4360-acb0-e5a6dc4b8ad2" providerId="ADAL" clId="{C9BED990-90E1-4696-AB5C-8E82BDD65542}" dt="2025-11-25T09:07:49.249" v="3547" actId="47"/>
        <pc:sldMkLst>
          <pc:docMk/>
          <pc:sldMk cId="2344247519" sldId="1543"/>
        </pc:sldMkLst>
      </pc:sldChg>
      <pc:sldChg chg="modSp mod">
        <pc:chgData name="Duijf, Antoinette" userId="80426808-569e-4360-acb0-e5a6dc4b8ad2" providerId="ADAL" clId="{C9BED990-90E1-4696-AB5C-8E82BDD65542}" dt="2025-11-24T21:59:30.969" v="1615" actId="6549"/>
        <pc:sldMkLst>
          <pc:docMk/>
          <pc:sldMk cId="110025966" sldId="1544"/>
        </pc:sldMkLst>
        <pc:spChg chg="mod">
          <ac:chgData name="Duijf, Antoinette" userId="80426808-569e-4360-acb0-e5a6dc4b8ad2" providerId="ADAL" clId="{C9BED990-90E1-4696-AB5C-8E82BDD65542}" dt="2025-11-24T21:59:30.969" v="1615" actId="6549"/>
          <ac:spMkLst>
            <pc:docMk/>
            <pc:sldMk cId="110025966" sldId="1544"/>
            <ac:spMk id="3" creationId="{00000000-0000-0000-0000-000000000000}"/>
          </ac:spMkLst>
        </pc:spChg>
      </pc:sldChg>
      <pc:sldChg chg="addSp delSp modSp mod">
        <pc:chgData name="Duijf, Antoinette" userId="80426808-569e-4360-acb0-e5a6dc4b8ad2" providerId="ADAL" clId="{C9BED990-90E1-4696-AB5C-8E82BDD65542}" dt="2025-11-24T22:04:26.463" v="1776" actId="20577"/>
        <pc:sldMkLst>
          <pc:docMk/>
          <pc:sldMk cId="3809252792" sldId="1545"/>
        </pc:sldMkLst>
        <pc:spChg chg="mod">
          <ac:chgData name="Duijf, Antoinette" userId="80426808-569e-4360-acb0-e5a6dc4b8ad2" providerId="ADAL" clId="{C9BED990-90E1-4696-AB5C-8E82BDD65542}" dt="2025-11-24T20:32:38.334" v="51" actId="1076"/>
          <ac:spMkLst>
            <pc:docMk/>
            <pc:sldMk cId="3809252792" sldId="1545"/>
            <ac:spMk id="34" creationId="{152372B3-00F5-781C-183E-6F2DDF35091D}"/>
          </ac:spMkLst>
        </pc:spChg>
        <pc:spChg chg="mod">
          <ac:chgData name="Duijf, Antoinette" userId="80426808-569e-4360-acb0-e5a6dc4b8ad2" providerId="ADAL" clId="{C9BED990-90E1-4696-AB5C-8E82BDD65542}" dt="2025-11-24T22:04:26.463" v="1776" actId="20577"/>
          <ac:spMkLst>
            <pc:docMk/>
            <pc:sldMk cId="3809252792" sldId="1545"/>
            <ac:spMk id="35" creationId="{37104C51-0232-62ED-4C6F-1447D06633EE}"/>
          </ac:spMkLst>
        </pc:spChg>
        <pc:spChg chg="mod">
          <ac:chgData name="Duijf, Antoinette" userId="80426808-569e-4360-acb0-e5a6dc4b8ad2" providerId="ADAL" clId="{C9BED990-90E1-4696-AB5C-8E82BDD65542}" dt="2025-11-24T22:03:57.313" v="1755" actId="20577"/>
          <ac:spMkLst>
            <pc:docMk/>
            <pc:sldMk cId="3809252792" sldId="1545"/>
            <ac:spMk id="36" creationId="{D8EF981A-9BA7-0EB1-9B70-F7FBF2F7DF1C}"/>
          </ac:spMkLst>
        </pc:spChg>
        <pc:picChg chg="add mod">
          <ac:chgData name="Duijf, Antoinette" userId="80426808-569e-4360-acb0-e5a6dc4b8ad2" providerId="ADAL" clId="{C9BED990-90E1-4696-AB5C-8E82BDD65542}" dt="2025-11-24T22:04:02.766" v="1757" actId="14100"/>
          <ac:picMkLst>
            <pc:docMk/>
            <pc:sldMk cId="3809252792" sldId="1545"/>
            <ac:picMk id="2" creationId="{24B408A6-71CC-9619-349B-D820D5AB84A7}"/>
          </ac:picMkLst>
        </pc:picChg>
        <pc:picChg chg="del">
          <ac:chgData name="Duijf, Antoinette" userId="80426808-569e-4360-acb0-e5a6dc4b8ad2" providerId="ADAL" clId="{C9BED990-90E1-4696-AB5C-8E82BDD65542}" dt="2025-11-24T20:56:23.978" v="103" actId="21"/>
          <ac:picMkLst>
            <pc:docMk/>
            <pc:sldMk cId="3809252792" sldId="1545"/>
            <ac:picMk id="8" creationId="{A69A88C9-460C-471A-9838-9FFA4406AC97}"/>
          </ac:picMkLst>
        </pc:picChg>
        <pc:picChg chg="add mod">
          <ac:chgData name="Duijf, Antoinette" userId="80426808-569e-4360-acb0-e5a6dc4b8ad2" providerId="ADAL" clId="{C9BED990-90E1-4696-AB5C-8E82BDD65542}" dt="2025-11-24T22:03:51.232" v="1749" actId="1076"/>
          <ac:picMkLst>
            <pc:docMk/>
            <pc:sldMk cId="3809252792" sldId="1545"/>
            <ac:picMk id="9" creationId="{0381D5BB-E350-2FEA-2714-B5FAC92B2AF9}"/>
          </ac:picMkLst>
        </pc:picChg>
        <pc:picChg chg="add mod">
          <ac:chgData name="Duijf, Antoinette" userId="80426808-569e-4360-acb0-e5a6dc4b8ad2" providerId="ADAL" clId="{C9BED990-90E1-4696-AB5C-8E82BDD65542}" dt="2025-11-24T20:56:22.711" v="102" actId="1076"/>
          <ac:picMkLst>
            <pc:docMk/>
            <pc:sldMk cId="3809252792" sldId="1545"/>
            <ac:picMk id="1026" creationId="{38A714D0-0E78-2CAA-7636-32F0A72FCD9B}"/>
          </ac:picMkLst>
        </pc:picChg>
      </pc:sldChg>
      <pc:sldChg chg="addSp modSp mod">
        <pc:chgData name="Duijf, Antoinette" userId="80426808-569e-4360-acb0-e5a6dc4b8ad2" providerId="ADAL" clId="{C9BED990-90E1-4696-AB5C-8E82BDD65542}" dt="2025-11-24T22:29:07.156" v="2119" actId="20577"/>
        <pc:sldMkLst>
          <pc:docMk/>
          <pc:sldMk cId="2018710767" sldId="1546"/>
        </pc:sldMkLst>
        <pc:spChg chg="add mod">
          <ac:chgData name="Duijf, Antoinette" userId="80426808-569e-4360-acb0-e5a6dc4b8ad2" providerId="ADAL" clId="{C9BED990-90E1-4696-AB5C-8E82BDD65542}" dt="2025-11-24T22:29:07.156" v="2119" actId="20577"/>
          <ac:spMkLst>
            <pc:docMk/>
            <pc:sldMk cId="2018710767" sldId="1546"/>
            <ac:spMk id="12" creationId="{241DBE50-FAB9-0974-1DFD-69304BB6807A}"/>
          </ac:spMkLst>
        </pc:spChg>
      </pc:sldChg>
      <pc:sldChg chg="addSp delSp modSp add mod">
        <pc:chgData name="Duijf, Antoinette" userId="80426808-569e-4360-acb0-e5a6dc4b8ad2" providerId="ADAL" clId="{C9BED990-90E1-4696-AB5C-8E82BDD65542}" dt="2025-11-24T22:03:02.295" v="1704" actId="6549"/>
        <pc:sldMkLst>
          <pc:docMk/>
          <pc:sldMk cId="3509921952" sldId="1547"/>
        </pc:sldMkLst>
        <pc:spChg chg="add del">
          <ac:chgData name="Duijf, Antoinette" userId="80426808-569e-4360-acb0-e5a6dc4b8ad2" providerId="ADAL" clId="{C9BED990-90E1-4696-AB5C-8E82BDD65542}" dt="2025-11-24T22:03:00.448" v="1703" actId="11529"/>
          <ac:spMkLst>
            <pc:docMk/>
            <pc:sldMk cId="3509921952" sldId="1547"/>
            <ac:spMk id="18" creationId="{1D484D8B-6A6E-7BD6-8CA9-B3832C5054AE}"/>
          </ac:spMkLst>
        </pc:spChg>
        <pc:spChg chg="mod">
          <ac:chgData name="Duijf, Antoinette" userId="80426808-569e-4360-acb0-e5a6dc4b8ad2" providerId="ADAL" clId="{C9BED990-90E1-4696-AB5C-8E82BDD65542}" dt="2025-11-24T20:32:26.356" v="50" actId="404"/>
          <ac:spMkLst>
            <pc:docMk/>
            <pc:sldMk cId="3509921952" sldId="1547"/>
            <ac:spMk id="33" creationId="{AC757F5E-B016-F947-4518-7C6B9CC7EE04}"/>
          </ac:spMkLst>
        </pc:spChg>
        <pc:spChg chg="mod">
          <ac:chgData name="Duijf, Antoinette" userId="80426808-569e-4360-acb0-e5a6dc4b8ad2" providerId="ADAL" clId="{C9BED990-90E1-4696-AB5C-8E82BDD65542}" dt="2025-11-24T20:32:23.175" v="49" actId="20577"/>
          <ac:spMkLst>
            <pc:docMk/>
            <pc:sldMk cId="3509921952" sldId="1547"/>
            <ac:spMk id="34" creationId="{152372B3-00F5-781C-183E-6F2DDF35091D}"/>
          </ac:spMkLst>
        </pc:spChg>
        <pc:spChg chg="mod">
          <ac:chgData name="Duijf, Antoinette" userId="80426808-569e-4360-acb0-e5a6dc4b8ad2" providerId="ADAL" clId="{C9BED990-90E1-4696-AB5C-8E82BDD65542}" dt="2025-11-24T22:02:46.106" v="1701" actId="20577"/>
          <ac:spMkLst>
            <pc:docMk/>
            <pc:sldMk cId="3509921952" sldId="1547"/>
            <ac:spMk id="35" creationId="{37104C51-0232-62ED-4C6F-1447D06633EE}"/>
          </ac:spMkLst>
        </pc:spChg>
        <pc:spChg chg="mod">
          <ac:chgData name="Duijf, Antoinette" userId="80426808-569e-4360-acb0-e5a6dc4b8ad2" providerId="ADAL" clId="{C9BED990-90E1-4696-AB5C-8E82BDD65542}" dt="2025-11-24T22:03:02.295" v="1704" actId="6549"/>
          <ac:spMkLst>
            <pc:docMk/>
            <pc:sldMk cId="3509921952" sldId="1547"/>
            <ac:spMk id="36" creationId="{D8EF981A-9BA7-0EB1-9B70-F7FBF2F7DF1C}"/>
          </ac:spMkLst>
        </pc:spChg>
        <pc:picChg chg="add mod">
          <ac:chgData name="Duijf, Antoinette" userId="80426808-569e-4360-acb0-e5a6dc4b8ad2" providerId="ADAL" clId="{C9BED990-90E1-4696-AB5C-8E82BDD65542}" dt="2025-11-24T22:02:42.762" v="1698" actId="1076"/>
          <ac:picMkLst>
            <pc:docMk/>
            <pc:sldMk cId="3509921952" sldId="1547"/>
            <ac:picMk id="2" creationId="{FF58055F-982F-1354-46BB-948C3363AB8B}"/>
          </ac:picMkLst>
        </pc:picChg>
        <pc:picChg chg="add mod">
          <ac:chgData name="Duijf, Antoinette" userId="80426808-569e-4360-acb0-e5a6dc4b8ad2" providerId="ADAL" clId="{C9BED990-90E1-4696-AB5C-8E82BDD65542}" dt="2025-11-24T21:58:23.714" v="1607"/>
          <ac:picMkLst>
            <pc:docMk/>
            <pc:sldMk cId="3509921952" sldId="1547"/>
            <ac:picMk id="9" creationId="{95845AEF-0E8A-A4B8-23D1-85EED60BCB5D}"/>
          </ac:picMkLst>
        </pc:picChg>
      </pc:sldChg>
      <pc:sldChg chg="addSp delSp modSp add mod">
        <pc:chgData name="Duijf, Antoinette" userId="80426808-569e-4360-acb0-e5a6dc4b8ad2" providerId="ADAL" clId="{C9BED990-90E1-4696-AB5C-8E82BDD65542}" dt="2025-11-25T09:11:46.780" v="3626"/>
        <pc:sldMkLst>
          <pc:docMk/>
          <pc:sldMk cId="2749971094" sldId="1548"/>
        </pc:sldMkLst>
        <pc:spChg chg="add mod">
          <ac:chgData name="Duijf, Antoinette" userId="80426808-569e-4360-acb0-e5a6dc4b8ad2" providerId="ADAL" clId="{C9BED990-90E1-4696-AB5C-8E82BDD65542}" dt="2025-11-24T21:38:11.107" v="1381" actId="14100"/>
          <ac:spMkLst>
            <pc:docMk/>
            <pc:sldMk cId="2749971094" sldId="1548"/>
            <ac:spMk id="19" creationId="{C7F3CE82-77C4-8A41-FCBA-BE651DCF4E94}"/>
          </ac:spMkLst>
        </pc:spChg>
        <pc:spChg chg="mod">
          <ac:chgData name="Duijf, Antoinette" userId="80426808-569e-4360-acb0-e5a6dc4b8ad2" providerId="ADAL" clId="{C9BED990-90E1-4696-AB5C-8E82BDD65542}" dt="2025-11-24T20:35:15.210" v="86" actId="403"/>
          <ac:spMkLst>
            <pc:docMk/>
            <pc:sldMk cId="2749971094" sldId="1548"/>
            <ac:spMk id="33" creationId="{AC757F5E-B016-F947-4518-7C6B9CC7EE04}"/>
          </ac:spMkLst>
        </pc:spChg>
        <pc:spChg chg="mod">
          <ac:chgData name="Duijf, Antoinette" userId="80426808-569e-4360-acb0-e5a6dc4b8ad2" providerId="ADAL" clId="{C9BED990-90E1-4696-AB5C-8E82BDD65542}" dt="2025-11-24T20:35:11.079" v="85" actId="20577"/>
          <ac:spMkLst>
            <pc:docMk/>
            <pc:sldMk cId="2749971094" sldId="1548"/>
            <ac:spMk id="34" creationId="{152372B3-00F5-781C-183E-6F2DDF35091D}"/>
          </ac:spMkLst>
        </pc:spChg>
        <pc:spChg chg="mod">
          <ac:chgData name="Duijf, Antoinette" userId="80426808-569e-4360-acb0-e5a6dc4b8ad2" providerId="ADAL" clId="{C9BED990-90E1-4696-AB5C-8E82BDD65542}" dt="2025-11-24T21:35:59.996" v="1232" actId="6549"/>
          <ac:spMkLst>
            <pc:docMk/>
            <pc:sldMk cId="2749971094" sldId="1548"/>
            <ac:spMk id="35" creationId="{37104C51-0232-62ED-4C6F-1447D06633EE}"/>
          </ac:spMkLst>
        </pc:spChg>
        <pc:spChg chg="mod">
          <ac:chgData name="Duijf, Antoinette" userId="80426808-569e-4360-acb0-e5a6dc4b8ad2" providerId="ADAL" clId="{C9BED990-90E1-4696-AB5C-8E82BDD65542}" dt="2025-11-24T21:38:15.149" v="1382" actId="6549"/>
          <ac:spMkLst>
            <pc:docMk/>
            <pc:sldMk cId="2749971094" sldId="1548"/>
            <ac:spMk id="36" creationId="{D8EF981A-9BA7-0EB1-9B70-F7FBF2F7DF1C}"/>
          </ac:spMkLst>
        </pc:spChg>
        <pc:picChg chg="add del mod">
          <ac:chgData name="Duijf, Antoinette" userId="80426808-569e-4360-acb0-e5a6dc4b8ad2" providerId="ADAL" clId="{C9BED990-90E1-4696-AB5C-8E82BDD65542}" dt="2025-11-24T21:28:21.534" v="630" actId="478"/>
          <ac:picMkLst>
            <pc:docMk/>
            <pc:sldMk cId="2749971094" sldId="1548"/>
            <ac:picMk id="2" creationId="{96FE2477-28B8-D1CE-4BD1-93D2FBD7965D}"/>
          </ac:picMkLst>
        </pc:picChg>
        <pc:picChg chg="add mod">
          <ac:chgData name="Duijf, Antoinette" userId="80426808-569e-4360-acb0-e5a6dc4b8ad2" providerId="ADAL" clId="{C9BED990-90E1-4696-AB5C-8E82BDD65542}" dt="2025-11-25T09:11:46.780" v="3626"/>
          <ac:picMkLst>
            <pc:docMk/>
            <pc:sldMk cId="2749971094" sldId="1548"/>
            <ac:picMk id="2" creationId="{EEE5BD64-2766-79F3-617D-65F769168413}"/>
          </ac:picMkLst>
        </pc:picChg>
        <pc:picChg chg="add mod">
          <ac:chgData name="Duijf, Antoinette" userId="80426808-569e-4360-acb0-e5a6dc4b8ad2" providerId="ADAL" clId="{C9BED990-90E1-4696-AB5C-8E82BDD65542}" dt="2025-11-24T21:29:08.261" v="660" actId="1076"/>
          <ac:picMkLst>
            <pc:docMk/>
            <pc:sldMk cId="2749971094" sldId="1548"/>
            <ac:picMk id="9" creationId="{B5CD6083-D85E-693A-A2A9-E779C7D2E07F}"/>
          </ac:picMkLst>
        </pc:picChg>
        <pc:picChg chg="add mod">
          <ac:chgData name="Duijf, Antoinette" userId="80426808-569e-4360-acb0-e5a6dc4b8ad2" providerId="ADAL" clId="{C9BED990-90E1-4696-AB5C-8E82BDD65542}" dt="2025-11-24T21:35:41.156" v="1200" actId="1038"/>
          <ac:picMkLst>
            <pc:docMk/>
            <pc:sldMk cId="2749971094" sldId="1548"/>
            <ac:picMk id="18" creationId="{A135CB51-4460-E6F7-4E6A-ED81662FAA94}"/>
          </ac:picMkLst>
        </pc:picChg>
      </pc:sldChg>
      <pc:sldChg chg="addSp modSp add mod">
        <pc:chgData name="Duijf, Antoinette" userId="80426808-569e-4360-acb0-e5a6dc4b8ad2" providerId="ADAL" clId="{C9BED990-90E1-4696-AB5C-8E82BDD65542}" dt="2025-11-24T21:12:23.001" v="252" actId="1076"/>
        <pc:sldMkLst>
          <pc:docMk/>
          <pc:sldMk cId="2501019002" sldId="1549"/>
        </pc:sldMkLst>
        <pc:picChg chg="add mod">
          <ac:chgData name="Duijf, Antoinette" userId="80426808-569e-4360-acb0-e5a6dc4b8ad2" providerId="ADAL" clId="{C9BED990-90E1-4696-AB5C-8E82BDD65542}" dt="2025-11-24T21:12:18.208" v="251"/>
          <ac:picMkLst>
            <pc:docMk/>
            <pc:sldMk cId="2501019002" sldId="1549"/>
            <ac:picMk id="2" creationId="{498992A0-AC01-63ED-66EF-1991B69200E8}"/>
          </ac:picMkLst>
        </pc:picChg>
        <pc:picChg chg="mod">
          <ac:chgData name="Duijf, Antoinette" userId="80426808-569e-4360-acb0-e5a6dc4b8ad2" providerId="ADAL" clId="{C9BED990-90E1-4696-AB5C-8E82BDD65542}" dt="2025-11-24T21:12:23.001" v="252" actId="1076"/>
          <ac:picMkLst>
            <pc:docMk/>
            <pc:sldMk cId="2501019002" sldId="1549"/>
            <ac:picMk id="3" creationId="{70E00B4A-37CB-1123-F881-77279EA66320}"/>
          </ac:picMkLst>
        </pc:picChg>
      </pc:sldChg>
      <pc:sldChg chg="addSp delSp modSp add mod">
        <pc:chgData name="Duijf, Antoinette" userId="80426808-569e-4360-acb0-e5a6dc4b8ad2" providerId="ADAL" clId="{C9BED990-90E1-4696-AB5C-8E82BDD65542}" dt="2025-11-25T09:22:28.710" v="3687" actId="478"/>
        <pc:sldMkLst>
          <pc:docMk/>
          <pc:sldMk cId="3770902702" sldId="1550"/>
        </pc:sldMkLst>
        <pc:spChg chg="del mod">
          <ac:chgData name="Duijf, Antoinette" userId="80426808-569e-4360-acb0-e5a6dc4b8ad2" providerId="ADAL" clId="{C9BED990-90E1-4696-AB5C-8E82BDD65542}" dt="2025-11-24T21:12:42.965" v="255" actId="478"/>
          <ac:spMkLst>
            <pc:docMk/>
            <pc:sldMk cId="3770902702" sldId="1550"/>
            <ac:spMk id="3" creationId="{1081238F-3928-7615-5DE2-3D20CD926877}"/>
          </ac:spMkLst>
        </pc:spChg>
        <pc:picChg chg="add del mod">
          <ac:chgData name="Duijf, Antoinette" userId="80426808-569e-4360-acb0-e5a6dc4b8ad2" providerId="ADAL" clId="{C9BED990-90E1-4696-AB5C-8E82BDD65542}" dt="2025-11-25T09:22:28.710" v="3687" actId="478"/>
          <ac:picMkLst>
            <pc:docMk/>
            <pc:sldMk cId="3770902702" sldId="1550"/>
            <ac:picMk id="4" creationId="{E65C7EC1-3F5C-2AB6-D11D-8F4B8E9D489A}"/>
          </ac:picMkLst>
        </pc:picChg>
        <pc:picChg chg="add del mod">
          <ac:chgData name="Duijf, Antoinette" userId="80426808-569e-4360-acb0-e5a6dc4b8ad2" providerId="ADAL" clId="{C9BED990-90E1-4696-AB5C-8E82BDD65542}" dt="2025-11-25T09:22:27.572" v="3685" actId="478"/>
          <ac:picMkLst>
            <pc:docMk/>
            <pc:sldMk cId="3770902702" sldId="1550"/>
            <ac:picMk id="6" creationId="{51F6F322-A03C-240E-629A-051695E686F0}"/>
          </ac:picMkLst>
        </pc:picChg>
        <pc:picChg chg="del mod">
          <ac:chgData name="Duijf, Antoinette" userId="80426808-569e-4360-acb0-e5a6dc4b8ad2" providerId="ADAL" clId="{C9BED990-90E1-4696-AB5C-8E82BDD65542}" dt="2025-11-25T09:22:28.378" v="3686" actId="478"/>
          <ac:picMkLst>
            <pc:docMk/>
            <pc:sldMk cId="3770902702" sldId="1550"/>
            <ac:picMk id="8" creationId="{A69A88C9-460C-471A-9838-9FFA4406AC97}"/>
          </ac:picMkLst>
        </pc:picChg>
      </pc:sldChg>
      <pc:sldChg chg="modSp add del mod">
        <pc:chgData name="Duijf, Antoinette" userId="80426808-569e-4360-acb0-e5a6dc4b8ad2" providerId="ADAL" clId="{C9BED990-90E1-4696-AB5C-8E82BDD65542}" dt="2025-11-25T08:27:13.196" v="3082" actId="47"/>
        <pc:sldMkLst>
          <pc:docMk/>
          <pc:sldMk cId="1400039036" sldId="1551"/>
        </pc:sldMkLst>
        <pc:spChg chg="mod">
          <ac:chgData name="Duijf, Antoinette" userId="80426808-569e-4360-acb0-e5a6dc4b8ad2" providerId="ADAL" clId="{C9BED990-90E1-4696-AB5C-8E82BDD65542}" dt="2025-11-24T22:06:30.521" v="1827" actId="20577"/>
          <ac:spMkLst>
            <pc:docMk/>
            <pc:sldMk cId="1400039036" sldId="1551"/>
            <ac:spMk id="33" creationId="{AC757F5E-B016-F947-4518-7C6B9CC7EE04}"/>
          </ac:spMkLst>
        </pc:spChg>
        <pc:spChg chg="mod">
          <ac:chgData name="Duijf, Antoinette" userId="80426808-569e-4360-acb0-e5a6dc4b8ad2" providerId="ADAL" clId="{C9BED990-90E1-4696-AB5C-8E82BDD65542}" dt="2025-11-24T22:06:53.427" v="1853" actId="1076"/>
          <ac:spMkLst>
            <pc:docMk/>
            <pc:sldMk cId="1400039036" sldId="1551"/>
            <ac:spMk id="34" creationId="{152372B3-00F5-781C-183E-6F2DDF35091D}"/>
          </ac:spMkLst>
        </pc:spChg>
      </pc:sldChg>
      <pc:sldChg chg="addSp delSp modSp add mod">
        <pc:chgData name="Duijf, Antoinette" userId="80426808-569e-4360-acb0-e5a6dc4b8ad2" providerId="ADAL" clId="{C9BED990-90E1-4696-AB5C-8E82BDD65542}" dt="2025-11-24T22:22:10.838" v="2040" actId="1076"/>
        <pc:sldMkLst>
          <pc:docMk/>
          <pc:sldMk cId="3191251065" sldId="1552"/>
        </pc:sldMkLst>
        <pc:spChg chg="del mod">
          <ac:chgData name="Duijf, Antoinette" userId="80426808-569e-4360-acb0-e5a6dc4b8ad2" providerId="ADAL" clId="{C9BED990-90E1-4696-AB5C-8E82BDD65542}" dt="2025-11-24T22:17:51.042" v="2003" actId="21"/>
          <ac:spMkLst>
            <pc:docMk/>
            <pc:sldMk cId="3191251065" sldId="1552"/>
            <ac:spMk id="4" creationId="{A9684582-F7F5-B338-7537-98D05A783871}"/>
          </ac:spMkLst>
        </pc:spChg>
        <pc:spChg chg="del mod">
          <ac:chgData name="Duijf, Antoinette" userId="80426808-569e-4360-acb0-e5a6dc4b8ad2" providerId="ADAL" clId="{C9BED990-90E1-4696-AB5C-8E82BDD65542}" dt="2025-11-24T22:17:51.042" v="2003" actId="21"/>
          <ac:spMkLst>
            <pc:docMk/>
            <pc:sldMk cId="3191251065" sldId="1552"/>
            <ac:spMk id="9" creationId="{0C7C398F-EB51-5741-37EE-0A11898F0927}"/>
          </ac:spMkLst>
        </pc:spChg>
        <pc:spChg chg="del mod">
          <ac:chgData name="Duijf, Antoinette" userId="80426808-569e-4360-acb0-e5a6dc4b8ad2" providerId="ADAL" clId="{C9BED990-90E1-4696-AB5C-8E82BDD65542}" dt="2025-11-24T22:17:51.042" v="2003" actId="21"/>
          <ac:spMkLst>
            <pc:docMk/>
            <pc:sldMk cId="3191251065" sldId="1552"/>
            <ac:spMk id="10" creationId="{296C82C1-1122-8308-AE53-9B1085E47E47}"/>
          </ac:spMkLst>
        </pc:spChg>
        <pc:spChg chg="mod">
          <ac:chgData name="Duijf, Antoinette" userId="80426808-569e-4360-acb0-e5a6dc4b8ad2" providerId="ADAL" clId="{C9BED990-90E1-4696-AB5C-8E82BDD65542}" dt="2025-11-24T22:18:26.789" v="2009" actId="1076"/>
          <ac:spMkLst>
            <pc:docMk/>
            <pc:sldMk cId="3191251065" sldId="1552"/>
            <ac:spMk id="14" creationId="{3116CC4B-BEAA-D4D1-22B2-E4B5F75172D6}"/>
          </ac:spMkLst>
        </pc:spChg>
        <pc:spChg chg="mod">
          <ac:chgData name="Duijf, Antoinette" userId="80426808-569e-4360-acb0-e5a6dc4b8ad2" providerId="ADAL" clId="{C9BED990-90E1-4696-AB5C-8E82BDD65542}" dt="2025-11-24T22:19:09.590" v="2030" actId="14100"/>
          <ac:spMkLst>
            <pc:docMk/>
            <pc:sldMk cId="3191251065" sldId="1552"/>
            <ac:spMk id="17" creationId="{6BD461F9-6E9E-48C0-7EE2-7478E97C8CE4}"/>
          </ac:spMkLst>
        </pc:spChg>
        <pc:spChg chg="mod">
          <ac:chgData name="Duijf, Antoinette" userId="80426808-569e-4360-acb0-e5a6dc4b8ad2" providerId="ADAL" clId="{C9BED990-90E1-4696-AB5C-8E82BDD65542}" dt="2025-11-24T22:22:10.838" v="2040" actId="1076"/>
          <ac:spMkLst>
            <pc:docMk/>
            <pc:sldMk cId="3191251065" sldId="1552"/>
            <ac:spMk id="18" creationId="{683516FC-D7D9-1E59-16E3-347614AAF18C}"/>
          </ac:spMkLst>
        </pc:spChg>
        <pc:spChg chg="mod">
          <ac:chgData name="Duijf, Antoinette" userId="80426808-569e-4360-acb0-e5a6dc4b8ad2" providerId="ADAL" clId="{C9BED990-90E1-4696-AB5C-8E82BDD65542}" dt="2025-11-24T22:19:12.694" v="2031" actId="14100"/>
          <ac:spMkLst>
            <pc:docMk/>
            <pc:sldMk cId="3191251065" sldId="1552"/>
            <ac:spMk id="19" creationId="{216FAFA9-0B0F-7D59-FC58-3E936DAE3DE7}"/>
          </ac:spMkLst>
        </pc:spChg>
        <pc:spChg chg="mod">
          <ac:chgData name="Duijf, Antoinette" userId="80426808-569e-4360-acb0-e5a6dc4b8ad2" providerId="ADAL" clId="{C9BED990-90E1-4696-AB5C-8E82BDD65542}" dt="2025-11-24T22:13:36.833" v="1983" actId="20577"/>
          <ac:spMkLst>
            <pc:docMk/>
            <pc:sldMk cId="3191251065" sldId="1552"/>
            <ac:spMk id="22" creationId="{63DCCBC2-36A9-DF1C-572A-0A753FD3CC70}"/>
          </ac:spMkLst>
        </pc:spChg>
        <pc:spChg chg="add mod">
          <ac:chgData name="Duijf, Antoinette" userId="80426808-569e-4360-acb0-e5a6dc4b8ad2" providerId="ADAL" clId="{C9BED990-90E1-4696-AB5C-8E82BDD65542}" dt="2025-11-24T22:18:04.078" v="2005" actId="1076"/>
          <ac:spMkLst>
            <pc:docMk/>
            <pc:sldMk cId="3191251065" sldId="1552"/>
            <ac:spMk id="24" creationId="{A9684582-F7F5-B338-7537-98D05A783871}"/>
          </ac:spMkLst>
        </pc:spChg>
        <pc:spChg chg="mod">
          <ac:chgData name="Duijf, Antoinette" userId="80426808-569e-4360-acb0-e5a6dc4b8ad2" providerId="ADAL" clId="{C9BED990-90E1-4696-AB5C-8E82BDD65542}" dt="2025-11-24T22:22:10.838" v="2040" actId="1076"/>
          <ac:spMkLst>
            <pc:docMk/>
            <pc:sldMk cId="3191251065" sldId="1552"/>
            <ac:spMk id="25" creationId="{3B04A5FA-A559-315C-EED0-C0F4D9A072B7}"/>
          </ac:spMkLst>
        </pc:spChg>
        <pc:spChg chg="del mod">
          <ac:chgData name="Duijf, Antoinette" userId="80426808-569e-4360-acb0-e5a6dc4b8ad2" providerId="ADAL" clId="{C9BED990-90E1-4696-AB5C-8E82BDD65542}" dt="2025-11-24T22:17:51.042" v="2003" actId="21"/>
          <ac:spMkLst>
            <pc:docMk/>
            <pc:sldMk cId="3191251065" sldId="1552"/>
            <ac:spMk id="26" creationId="{EF0489DC-0C89-8BBD-8F7F-77A08B38A128}"/>
          </ac:spMkLst>
        </pc:spChg>
        <pc:spChg chg="add mod">
          <ac:chgData name="Duijf, Antoinette" userId="80426808-569e-4360-acb0-e5a6dc4b8ad2" providerId="ADAL" clId="{C9BED990-90E1-4696-AB5C-8E82BDD65542}" dt="2025-11-24T22:18:04.078" v="2005" actId="1076"/>
          <ac:spMkLst>
            <pc:docMk/>
            <pc:sldMk cId="3191251065" sldId="1552"/>
            <ac:spMk id="28" creationId="{0C7C398F-EB51-5741-37EE-0A11898F0927}"/>
          </ac:spMkLst>
        </pc:spChg>
        <pc:spChg chg="add mod">
          <ac:chgData name="Duijf, Antoinette" userId="80426808-569e-4360-acb0-e5a6dc4b8ad2" providerId="ADAL" clId="{C9BED990-90E1-4696-AB5C-8E82BDD65542}" dt="2025-11-24T22:18:04.078" v="2005" actId="1076"/>
          <ac:spMkLst>
            <pc:docMk/>
            <pc:sldMk cId="3191251065" sldId="1552"/>
            <ac:spMk id="30" creationId="{296C82C1-1122-8308-AE53-9B1085E47E47}"/>
          </ac:spMkLst>
        </pc:spChg>
        <pc:spChg chg="add mod">
          <ac:chgData name="Duijf, Antoinette" userId="80426808-569e-4360-acb0-e5a6dc4b8ad2" providerId="ADAL" clId="{C9BED990-90E1-4696-AB5C-8E82BDD65542}" dt="2025-11-24T22:18:04.078" v="2005" actId="1076"/>
          <ac:spMkLst>
            <pc:docMk/>
            <pc:sldMk cId="3191251065" sldId="1552"/>
            <ac:spMk id="31" creationId="{EF0489DC-0C89-8BBD-8F7F-77A08B38A128}"/>
          </ac:spMkLst>
        </pc:spChg>
        <pc:picChg chg="add mod">
          <ac:chgData name="Duijf, Antoinette" userId="80426808-569e-4360-acb0-e5a6dc4b8ad2" providerId="ADAL" clId="{C9BED990-90E1-4696-AB5C-8E82BDD65542}" dt="2025-11-24T22:17:05.881" v="1995" actId="1076"/>
          <ac:picMkLst>
            <pc:docMk/>
            <pc:sldMk cId="3191251065" sldId="1552"/>
            <ac:picMk id="13" creationId="{26B74FA6-FB2A-292B-8CEC-7D60043A41B9}"/>
          </ac:picMkLst>
        </pc:picChg>
        <pc:picChg chg="add mod">
          <ac:chgData name="Duijf, Antoinette" userId="80426808-569e-4360-acb0-e5a6dc4b8ad2" providerId="ADAL" clId="{C9BED990-90E1-4696-AB5C-8E82BDD65542}" dt="2025-11-24T22:19:16.625" v="2032" actId="1076"/>
          <ac:picMkLst>
            <pc:docMk/>
            <pc:sldMk cId="3191251065" sldId="1552"/>
            <ac:picMk id="16" creationId="{5F0C62D0-64E4-D800-3EE5-1B4BEB48E65E}"/>
          </ac:picMkLst>
        </pc:picChg>
        <pc:picChg chg="add mod">
          <ac:chgData name="Duijf, Antoinette" userId="80426808-569e-4360-acb0-e5a6dc4b8ad2" providerId="ADAL" clId="{C9BED990-90E1-4696-AB5C-8E82BDD65542}" dt="2025-11-24T22:17:30.035" v="1998" actId="1076"/>
          <ac:picMkLst>
            <pc:docMk/>
            <pc:sldMk cId="3191251065" sldId="1552"/>
            <ac:picMk id="23" creationId="{D21261F7-A768-1B3D-C185-BD1E8A4F035A}"/>
          </ac:picMkLst>
        </pc:picChg>
        <pc:picChg chg="add mod">
          <ac:chgData name="Duijf, Antoinette" userId="80426808-569e-4360-acb0-e5a6dc4b8ad2" providerId="ADAL" clId="{C9BED990-90E1-4696-AB5C-8E82BDD65542}" dt="2025-11-24T22:22:04.390" v="2039" actId="14100"/>
          <ac:picMkLst>
            <pc:docMk/>
            <pc:sldMk cId="3191251065" sldId="1552"/>
            <ac:picMk id="37" creationId="{9F647656-5839-9634-06D6-C12B6C6141E4}"/>
          </ac:picMkLst>
        </pc:picChg>
        <pc:cxnChg chg="mod">
          <ac:chgData name="Duijf, Antoinette" userId="80426808-569e-4360-acb0-e5a6dc4b8ad2" providerId="ADAL" clId="{C9BED990-90E1-4696-AB5C-8E82BDD65542}" dt="2025-11-24T22:19:12.694" v="2031" actId="14100"/>
          <ac:cxnSpMkLst>
            <pc:docMk/>
            <pc:sldMk cId="3191251065" sldId="1552"/>
            <ac:cxnSpMk id="21" creationId="{D5036D6E-C588-D74D-AA95-3BE8C0B0A370}"/>
          </ac:cxnSpMkLst>
        </pc:cxnChg>
        <pc:cxnChg chg="mod">
          <ac:chgData name="Duijf, Antoinette" userId="80426808-569e-4360-acb0-e5a6dc4b8ad2" providerId="ADAL" clId="{C9BED990-90E1-4696-AB5C-8E82BDD65542}" dt="2025-11-24T22:18:38.281" v="2012" actId="14100"/>
          <ac:cxnSpMkLst>
            <pc:docMk/>
            <pc:sldMk cId="3191251065" sldId="1552"/>
            <ac:cxnSpMk id="27" creationId="{F9AFA970-256D-CD95-2CEB-20F9449498A9}"/>
          </ac:cxnSpMkLst>
        </pc:cxnChg>
        <pc:cxnChg chg="mod">
          <ac:chgData name="Duijf, Antoinette" userId="80426808-569e-4360-acb0-e5a6dc4b8ad2" providerId="ADAL" clId="{C9BED990-90E1-4696-AB5C-8E82BDD65542}" dt="2025-11-24T22:18:13.203" v="2008" actId="14100"/>
          <ac:cxnSpMkLst>
            <pc:docMk/>
            <pc:sldMk cId="3191251065" sldId="1552"/>
            <ac:cxnSpMk id="29" creationId="{DC04C97E-26ED-ADC3-4FDD-EEA6B1114C4B}"/>
          </ac:cxnSpMkLst>
        </pc:cxnChg>
      </pc:sldChg>
      <pc:sldChg chg="addSp delSp modSp add mod ord">
        <pc:chgData name="Duijf, Antoinette" userId="80426808-569e-4360-acb0-e5a6dc4b8ad2" providerId="ADAL" clId="{C9BED990-90E1-4696-AB5C-8E82BDD65542}" dt="2025-11-24T22:28:50.792" v="2104" actId="1076"/>
        <pc:sldMkLst>
          <pc:docMk/>
          <pc:sldMk cId="1618680144" sldId="1553"/>
        </pc:sldMkLst>
        <pc:spChg chg="mod">
          <ac:chgData name="Duijf, Antoinette" userId="80426808-569e-4360-acb0-e5a6dc4b8ad2" providerId="ADAL" clId="{C9BED990-90E1-4696-AB5C-8E82BDD65542}" dt="2025-11-24T22:28:37.587" v="2095" actId="20577"/>
          <ac:spMkLst>
            <pc:docMk/>
            <pc:sldMk cId="1618680144" sldId="1553"/>
            <ac:spMk id="12" creationId="{E2476A93-B8D4-4E44-87FD-AFF601B2337C}"/>
          </ac:spMkLst>
        </pc:spChg>
        <pc:spChg chg="mod">
          <ac:chgData name="Duijf, Antoinette" userId="80426808-569e-4360-acb0-e5a6dc4b8ad2" providerId="ADAL" clId="{C9BED990-90E1-4696-AB5C-8E82BDD65542}" dt="2025-11-24T22:28:39.155" v="2101" actId="20577"/>
          <ac:spMkLst>
            <pc:docMk/>
            <pc:sldMk cId="1618680144" sldId="1553"/>
            <ac:spMk id="13" creationId="{4985FF45-EE56-11C3-E0CC-6BBB359031C0}"/>
          </ac:spMkLst>
        </pc:spChg>
        <pc:picChg chg="add mod">
          <ac:chgData name="Duijf, Antoinette" userId="80426808-569e-4360-acb0-e5a6dc4b8ad2" providerId="ADAL" clId="{C9BED990-90E1-4696-AB5C-8E82BDD65542}" dt="2025-11-24T22:27:01.111" v="2069" actId="14100"/>
          <ac:picMkLst>
            <pc:docMk/>
            <pc:sldMk cId="1618680144" sldId="1553"/>
            <ac:picMk id="4" creationId="{982D0B47-5225-99A7-331C-3FF7BDE8546E}"/>
          </ac:picMkLst>
        </pc:picChg>
        <pc:picChg chg="add del mod">
          <ac:chgData name="Duijf, Antoinette" userId="80426808-569e-4360-acb0-e5a6dc4b8ad2" providerId="ADAL" clId="{C9BED990-90E1-4696-AB5C-8E82BDD65542}" dt="2025-11-24T22:28:02.969" v="2076" actId="478"/>
          <ac:picMkLst>
            <pc:docMk/>
            <pc:sldMk cId="1618680144" sldId="1553"/>
            <ac:picMk id="21" creationId="{FA2E0003-9F85-C817-5872-BD7131FCD646}"/>
          </ac:picMkLst>
        </pc:picChg>
        <pc:picChg chg="add mod">
          <ac:chgData name="Duijf, Antoinette" userId="80426808-569e-4360-acb0-e5a6dc4b8ad2" providerId="ADAL" clId="{C9BED990-90E1-4696-AB5C-8E82BDD65542}" dt="2025-11-24T22:28:44.837" v="2103" actId="1076"/>
          <ac:picMkLst>
            <pc:docMk/>
            <pc:sldMk cId="1618680144" sldId="1553"/>
            <ac:picMk id="22" creationId="{C6797937-245C-76FB-4B38-810B20CFA1DD}"/>
          </ac:picMkLst>
        </pc:picChg>
        <pc:picChg chg="mod">
          <ac:chgData name="Duijf, Antoinette" userId="80426808-569e-4360-acb0-e5a6dc4b8ad2" providerId="ADAL" clId="{C9BED990-90E1-4696-AB5C-8E82BDD65542}" dt="2025-11-24T22:28:50.792" v="2104" actId="1076"/>
          <ac:picMkLst>
            <pc:docMk/>
            <pc:sldMk cId="1618680144" sldId="1553"/>
            <ac:picMk id="24" creationId="{6DEF9CE8-A52C-F489-2560-EFDE1277D500}"/>
          </ac:picMkLst>
        </pc:picChg>
        <pc:picChg chg="add mod">
          <ac:chgData name="Duijf, Antoinette" userId="80426808-569e-4360-acb0-e5a6dc4b8ad2" providerId="ADAL" clId="{C9BED990-90E1-4696-AB5C-8E82BDD65542}" dt="2025-11-24T22:28:25.376" v="2086" actId="1076"/>
          <ac:picMkLst>
            <pc:docMk/>
            <pc:sldMk cId="1618680144" sldId="1553"/>
            <ac:picMk id="25" creationId="{CD4CEA5C-A54D-8E44-D950-D709BC08425E}"/>
          </ac:picMkLst>
        </pc:picChg>
        <pc:picChg chg="add del">
          <ac:chgData name="Duijf, Antoinette" userId="80426808-569e-4360-acb0-e5a6dc4b8ad2" providerId="ADAL" clId="{C9BED990-90E1-4696-AB5C-8E82BDD65542}" dt="2025-11-24T22:28:06.452" v="2077" actId="478"/>
          <ac:picMkLst>
            <pc:docMk/>
            <pc:sldMk cId="1618680144" sldId="1553"/>
            <ac:picMk id="26" creationId="{E3B03B2A-C841-9AF6-A294-7F6FA7039146}"/>
          </ac:picMkLst>
        </pc:picChg>
        <pc:picChg chg="del mod">
          <ac:chgData name="Duijf, Antoinette" userId="80426808-569e-4360-acb0-e5a6dc4b8ad2" providerId="ADAL" clId="{C9BED990-90E1-4696-AB5C-8E82BDD65542}" dt="2025-11-24T22:28:00.529" v="2074" actId="478"/>
          <ac:picMkLst>
            <pc:docMk/>
            <pc:sldMk cId="1618680144" sldId="1553"/>
            <ac:picMk id="27" creationId="{2A77CD2C-2411-4815-E051-8450504D567C}"/>
          </ac:picMkLst>
        </pc:picChg>
        <pc:picChg chg="del">
          <ac:chgData name="Duijf, Antoinette" userId="80426808-569e-4360-acb0-e5a6dc4b8ad2" providerId="ADAL" clId="{C9BED990-90E1-4696-AB5C-8E82BDD65542}" dt="2025-11-24T22:28:00.945" v="2075" actId="478"/>
          <ac:picMkLst>
            <pc:docMk/>
            <pc:sldMk cId="1618680144" sldId="1553"/>
            <ac:picMk id="28" creationId="{143AD40C-32FA-35B4-8D39-DB13285F2CA7}"/>
          </ac:picMkLst>
        </pc:picChg>
      </pc:sldChg>
      <pc:sldChg chg="addSp modSp add mod ord">
        <pc:chgData name="Duijf, Antoinette" userId="80426808-569e-4360-acb0-e5a6dc4b8ad2" providerId="ADAL" clId="{C9BED990-90E1-4696-AB5C-8E82BDD65542}" dt="2025-11-25T08:25:14.958" v="3022"/>
        <pc:sldMkLst>
          <pc:docMk/>
          <pc:sldMk cId="4228560423" sldId="1554"/>
        </pc:sldMkLst>
        <pc:spChg chg="mod">
          <ac:chgData name="Duijf, Antoinette" userId="80426808-569e-4360-acb0-e5a6dc4b8ad2" providerId="ADAL" clId="{C9BED990-90E1-4696-AB5C-8E82BDD65542}" dt="2025-11-24T22:33:13.162" v="2223" actId="14100"/>
          <ac:spMkLst>
            <pc:docMk/>
            <pc:sldMk cId="4228560423" sldId="1554"/>
            <ac:spMk id="4" creationId="{A9684582-F7F5-B338-7537-98D05A783871}"/>
          </ac:spMkLst>
        </pc:spChg>
        <pc:spChg chg="mod">
          <ac:chgData name="Duijf, Antoinette" userId="80426808-569e-4360-acb0-e5a6dc4b8ad2" providerId="ADAL" clId="{C9BED990-90E1-4696-AB5C-8E82BDD65542}" dt="2025-11-24T22:30:23.157" v="2127" actId="20577"/>
          <ac:spMkLst>
            <pc:docMk/>
            <pc:sldMk cId="4228560423" sldId="1554"/>
            <ac:spMk id="9" creationId="{0C7C398F-EB51-5741-37EE-0A11898F0927}"/>
          </ac:spMkLst>
        </pc:spChg>
        <pc:spChg chg="mod">
          <ac:chgData name="Duijf, Antoinette" userId="80426808-569e-4360-acb0-e5a6dc4b8ad2" providerId="ADAL" clId="{C9BED990-90E1-4696-AB5C-8E82BDD65542}" dt="2025-11-24T22:33:27.063" v="2227" actId="14100"/>
          <ac:spMkLst>
            <pc:docMk/>
            <pc:sldMk cId="4228560423" sldId="1554"/>
            <ac:spMk id="10" creationId="{296C82C1-1122-8308-AE53-9B1085E47E47}"/>
          </ac:spMkLst>
        </pc:spChg>
        <pc:spChg chg="mod">
          <ac:chgData name="Duijf, Antoinette" userId="80426808-569e-4360-acb0-e5a6dc4b8ad2" providerId="ADAL" clId="{C9BED990-90E1-4696-AB5C-8E82BDD65542}" dt="2025-11-24T22:39:00.839" v="2260" actId="1076"/>
          <ac:spMkLst>
            <pc:docMk/>
            <pc:sldMk cId="4228560423" sldId="1554"/>
            <ac:spMk id="14" creationId="{3116CC4B-BEAA-D4D1-22B2-E4B5F75172D6}"/>
          </ac:spMkLst>
        </pc:spChg>
        <pc:spChg chg="mod">
          <ac:chgData name="Duijf, Antoinette" userId="80426808-569e-4360-acb0-e5a6dc4b8ad2" providerId="ADAL" clId="{C9BED990-90E1-4696-AB5C-8E82BDD65542}" dt="2025-11-24T22:30:33.426" v="2141" actId="1076"/>
          <ac:spMkLst>
            <pc:docMk/>
            <pc:sldMk cId="4228560423" sldId="1554"/>
            <ac:spMk id="17" creationId="{6BD461F9-6E9E-48C0-7EE2-7478E97C8CE4}"/>
          </ac:spMkLst>
        </pc:spChg>
        <pc:spChg chg="mod">
          <ac:chgData name="Duijf, Antoinette" userId="80426808-569e-4360-acb0-e5a6dc4b8ad2" providerId="ADAL" clId="{C9BED990-90E1-4696-AB5C-8E82BDD65542}" dt="2025-11-24T22:39:09.895" v="2262" actId="1076"/>
          <ac:spMkLst>
            <pc:docMk/>
            <pc:sldMk cId="4228560423" sldId="1554"/>
            <ac:spMk id="18" creationId="{683516FC-D7D9-1E59-16E3-347614AAF18C}"/>
          </ac:spMkLst>
        </pc:spChg>
        <pc:spChg chg="mod">
          <ac:chgData name="Duijf, Antoinette" userId="80426808-569e-4360-acb0-e5a6dc4b8ad2" providerId="ADAL" clId="{C9BED990-90E1-4696-AB5C-8E82BDD65542}" dt="2025-11-24T22:39:00.839" v="2260" actId="1076"/>
          <ac:spMkLst>
            <pc:docMk/>
            <pc:sldMk cId="4228560423" sldId="1554"/>
            <ac:spMk id="22" creationId="{63DCCBC2-36A9-DF1C-572A-0A753FD3CC70}"/>
          </ac:spMkLst>
        </pc:spChg>
        <pc:spChg chg="mod">
          <ac:chgData name="Duijf, Antoinette" userId="80426808-569e-4360-acb0-e5a6dc4b8ad2" providerId="ADAL" clId="{C9BED990-90E1-4696-AB5C-8E82BDD65542}" dt="2025-11-24T22:39:37.671" v="2285" actId="1076"/>
          <ac:spMkLst>
            <pc:docMk/>
            <pc:sldMk cId="4228560423" sldId="1554"/>
            <ac:spMk id="25" creationId="{3B04A5FA-A559-315C-EED0-C0F4D9A072B7}"/>
          </ac:spMkLst>
        </pc:spChg>
        <pc:spChg chg="mod">
          <ac:chgData name="Duijf, Antoinette" userId="80426808-569e-4360-acb0-e5a6dc4b8ad2" providerId="ADAL" clId="{C9BED990-90E1-4696-AB5C-8E82BDD65542}" dt="2025-11-24T22:33:31.386" v="2228" actId="1076"/>
          <ac:spMkLst>
            <pc:docMk/>
            <pc:sldMk cId="4228560423" sldId="1554"/>
            <ac:spMk id="26" creationId="{EF0489DC-0C89-8BBD-8F7F-77A08B38A128}"/>
          </ac:spMkLst>
        </pc:spChg>
        <pc:picChg chg="add mod">
          <ac:chgData name="Duijf, Antoinette" userId="80426808-569e-4360-acb0-e5a6dc4b8ad2" providerId="ADAL" clId="{C9BED990-90E1-4696-AB5C-8E82BDD65542}" dt="2025-11-24T22:38:20.632" v="2247" actId="1076"/>
          <ac:picMkLst>
            <pc:docMk/>
            <pc:sldMk cId="4228560423" sldId="1554"/>
            <ac:picMk id="11" creationId="{546080AF-261E-34DA-02A0-1BCF77CEB18C}"/>
          </ac:picMkLst>
        </pc:picChg>
        <pc:cxnChg chg="mod">
          <ac:chgData name="Duijf, Antoinette" userId="80426808-569e-4360-acb0-e5a6dc4b8ad2" providerId="ADAL" clId="{C9BED990-90E1-4696-AB5C-8E82BDD65542}" dt="2025-11-24T22:39:12.218" v="2263" actId="14100"/>
          <ac:cxnSpMkLst>
            <pc:docMk/>
            <pc:sldMk cId="4228560423" sldId="1554"/>
            <ac:cxnSpMk id="27" creationId="{F9AFA970-256D-CD95-2CEB-20F9449498A9}"/>
          </ac:cxnSpMkLst>
        </pc:cxnChg>
        <pc:cxnChg chg="mod">
          <ac:chgData name="Duijf, Antoinette" userId="80426808-569e-4360-acb0-e5a6dc4b8ad2" providerId="ADAL" clId="{C9BED990-90E1-4696-AB5C-8E82BDD65542}" dt="2025-11-24T22:39:02.675" v="2261" actId="14100"/>
          <ac:cxnSpMkLst>
            <pc:docMk/>
            <pc:sldMk cId="4228560423" sldId="1554"/>
            <ac:cxnSpMk id="29" creationId="{DC04C97E-26ED-ADC3-4FDD-EEA6B1114C4B}"/>
          </ac:cxnSpMkLst>
        </pc:cxnChg>
      </pc:sldChg>
      <pc:sldChg chg="add del">
        <pc:chgData name="Duijf, Antoinette" userId="80426808-569e-4360-acb0-e5a6dc4b8ad2" providerId="ADAL" clId="{C9BED990-90E1-4696-AB5C-8E82BDD65542}" dt="2025-11-24T22:38:06.500" v="2244" actId="47"/>
        <pc:sldMkLst>
          <pc:docMk/>
          <pc:sldMk cId="512261090" sldId="1555"/>
        </pc:sldMkLst>
      </pc:sldChg>
      <pc:sldChg chg="delSp modSp add mod">
        <pc:chgData name="Duijf, Antoinette" userId="80426808-569e-4360-acb0-e5a6dc4b8ad2" providerId="ADAL" clId="{C9BED990-90E1-4696-AB5C-8E82BDD65542}" dt="2025-11-24T22:43:24.410" v="2306" actId="14100"/>
        <pc:sldMkLst>
          <pc:docMk/>
          <pc:sldMk cId="322862326" sldId="1556"/>
        </pc:sldMkLst>
        <pc:picChg chg="del">
          <ac:chgData name="Duijf, Antoinette" userId="80426808-569e-4360-acb0-e5a6dc4b8ad2" providerId="ADAL" clId="{C9BED990-90E1-4696-AB5C-8E82BDD65542}" dt="2025-11-24T22:42:53.687" v="2297" actId="478"/>
          <ac:picMkLst>
            <pc:docMk/>
            <pc:sldMk cId="322862326" sldId="1556"/>
            <ac:picMk id="5" creationId="{DC3034E4-F214-31FD-6734-ABF0068DEF0C}"/>
          </ac:picMkLst>
        </pc:picChg>
        <pc:picChg chg="mod">
          <ac:chgData name="Duijf, Antoinette" userId="80426808-569e-4360-acb0-e5a6dc4b8ad2" providerId="ADAL" clId="{C9BED990-90E1-4696-AB5C-8E82BDD65542}" dt="2025-11-24T22:43:19.029" v="2305"/>
          <ac:picMkLst>
            <pc:docMk/>
            <pc:sldMk cId="322862326" sldId="1556"/>
            <ac:picMk id="13" creationId="{3CF22A58-6390-FF2B-94F1-8489C717CE65}"/>
          </ac:picMkLst>
        </pc:picChg>
        <pc:cxnChg chg="mod">
          <ac:chgData name="Duijf, Antoinette" userId="80426808-569e-4360-acb0-e5a6dc4b8ad2" providerId="ADAL" clId="{C9BED990-90E1-4696-AB5C-8E82BDD65542}" dt="2025-11-24T22:43:24.410" v="2306" actId="14100"/>
          <ac:cxnSpMkLst>
            <pc:docMk/>
            <pc:sldMk cId="322862326" sldId="1556"/>
            <ac:cxnSpMk id="8" creationId="{17F7339B-6B88-E583-42DD-32E6EF9EC76A}"/>
          </ac:cxnSpMkLst>
        </pc:cxnChg>
      </pc:sldChg>
      <pc:sldChg chg="addSp modSp add mod">
        <pc:chgData name="Duijf, Antoinette" userId="80426808-569e-4360-acb0-e5a6dc4b8ad2" providerId="ADAL" clId="{C9BED990-90E1-4696-AB5C-8E82BDD65542}" dt="2025-11-25T08:22:03.992" v="3020" actId="20577"/>
        <pc:sldMkLst>
          <pc:docMk/>
          <pc:sldMk cId="850419412" sldId="1557"/>
        </pc:sldMkLst>
        <pc:spChg chg="mod">
          <ac:chgData name="Duijf, Antoinette" userId="80426808-569e-4360-acb0-e5a6dc4b8ad2" providerId="ADAL" clId="{C9BED990-90E1-4696-AB5C-8E82BDD65542}" dt="2025-11-25T08:10:31.839" v="2378" actId="404"/>
          <ac:spMkLst>
            <pc:docMk/>
            <pc:sldMk cId="850419412" sldId="1557"/>
            <ac:spMk id="12" creationId="{E2476A93-B8D4-4E44-87FD-AFF601B2337C}"/>
          </ac:spMkLst>
        </pc:spChg>
        <pc:spChg chg="mod">
          <ac:chgData name="Duijf, Antoinette" userId="80426808-569e-4360-acb0-e5a6dc4b8ad2" providerId="ADAL" clId="{C9BED990-90E1-4696-AB5C-8E82BDD65542}" dt="2025-11-25T08:10:26.270" v="2364" actId="404"/>
          <ac:spMkLst>
            <pc:docMk/>
            <pc:sldMk cId="850419412" sldId="1557"/>
            <ac:spMk id="13" creationId="{4985FF45-EE56-11C3-E0CC-6BBB359031C0}"/>
          </ac:spMkLst>
        </pc:spChg>
        <pc:spChg chg="mod">
          <ac:chgData name="Duijf, Antoinette" userId="80426808-569e-4360-acb0-e5a6dc4b8ad2" providerId="ADAL" clId="{C9BED990-90E1-4696-AB5C-8E82BDD65542}" dt="2025-11-25T08:14:25.310" v="2439" actId="404"/>
          <ac:spMkLst>
            <pc:docMk/>
            <pc:sldMk cId="850419412" sldId="1557"/>
            <ac:spMk id="15" creationId="{6EA1F8B7-D4BC-D8B0-E6FD-F33ECB45A1DD}"/>
          </ac:spMkLst>
        </pc:spChg>
        <pc:spChg chg="mod">
          <ac:chgData name="Duijf, Antoinette" userId="80426808-569e-4360-acb0-e5a6dc4b8ad2" providerId="ADAL" clId="{C9BED990-90E1-4696-AB5C-8E82BDD65542}" dt="2025-11-25T08:14:04.433" v="2424" actId="14100"/>
          <ac:spMkLst>
            <pc:docMk/>
            <pc:sldMk cId="850419412" sldId="1557"/>
            <ac:spMk id="16" creationId="{F53F294D-65CC-23A5-E4A1-B2132FCF814C}"/>
          </ac:spMkLst>
        </pc:spChg>
        <pc:spChg chg="mod">
          <ac:chgData name="Duijf, Antoinette" userId="80426808-569e-4360-acb0-e5a6dc4b8ad2" providerId="ADAL" clId="{C9BED990-90E1-4696-AB5C-8E82BDD65542}" dt="2025-11-25T08:14:15.628" v="2427" actId="1076"/>
          <ac:spMkLst>
            <pc:docMk/>
            <pc:sldMk cId="850419412" sldId="1557"/>
            <ac:spMk id="17" creationId="{AB86235B-CBC0-F9DB-29F4-F23367831B1B}"/>
          </ac:spMkLst>
        </pc:spChg>
        <pc:spChg chg="add mod">
          <ac:chgData name="Duijf, Antoinette" userId="80426808-569e-4360-acb0-e5a6dc4b8ad2" providerId="ADAL" clId="{C9BED990-90E1-4696-AB5C-8E82BDD65542}" dt="2025-11-25T08:22:03.992" v="3020" actId="20577"/>
          <ac:spMkLst>
            <pc:docMk/>
            <pc:sldMk cId="850419412" sldId="1557"/>
            <ac:spMk id="30" creationId="{B9AF4314-7CB3-0C3C-BD19-E4F0E4FA1E6C}"/>
          </ac:spMkLst>
        </pc:spChg>
        <pc:picChg chg="add mod">
          <ac:chgData name="Duijf, Antoinette" userId="80426808-569e-4360-acb0-e5a6dc4b8ad2" providerId="ADAL" clId="{C9BED990-90E1-4696-AB5C-8E82BDD65542}" dt="2025-11-25T08:11:36.941" v="2399"/>
          <ac:picMkLst>
            <pc:docMk/>
            <pc:sldMk cId="850419412" sldId="1557"/>
            <ac:picMk id="10" creationId="{EDA5A618-1CD0-3DE0-D9BC-90E0310E0975}"/>
          </ac:picMkLst>
        </pc:picChg>
        <pc:picChg chg="add mod">
          <ac:chgData name="Duijf, Antoinette" userId="80426808-569e-4360-acb0-e5a6dc4b8ad2" providerId="ADAL" clId="{C9BED990-90E1-4696-AB5C-8E82BDD65542}" dt="2025-11-25T08:11:22.349" v="2393" actId="1076"/>
          <ac:picMkLst>
            <pc:docMk/>
            <pc:sldMk cId="850419412" sldId="1557"/>
            <ac:picMk id="11" creationId="{12B6FD95-2252-7471-005C-062A232F8265}"/>
          </ac:picMkLst>
        </pc:picChg>
        <pc:picChg chg="add mod">
          <ac:chgData name="Duijf, Antoinette" userId="80426808-569e-4360-acb0-e5a6dc4b8ad2" providerId="ADAL" clId="{C9BED990-90E1-4696-AB5C-8E82BDD65542}" dt="2025-11-25T08:11:39.241" v="2400" actId="1076"/>
          <ac:picMkLst>
            <pc:docMk/>
            <pc:sldMk cId="850419412" sldId="1557"/>
            <ac:picMk id="24" creationId="{3758F97A-C35A-3070-2327-5F1057A9D1AC}"/>
          </ac:picMkLst>
        </pc:picChg>
        <pc:picChg chg="add mod">
          <ac:chgData name="Duijf, Antoinette" userId="80426808-569e-4360-acb0-e5a6dc4b8ad2" providerId="ADAL" clId="{C9BED990-90E1-4696-AB5C-8E82BDD65542}" dt="2025-11-25T08:11:26.895" v="2395" actId="1076"/>
          <ac:picMkLst>
            <pc:docMk/>
            <pc:sldMk cId="850419412" sldId="1557"/>
            <ac:picMk id="25" creationId="{57B82C47-C8AD-16BC-C73F-E66E0072CE9E}"/>
          </ac:picMkLst>
        </pc:picChg>
        <pc:picChg chg="add mod">
          <ac:chgData name="Duijf, Antoinette" userId="80426808-569e-4360-acb0-e5a6dc4b8ad2" providerId="ADAL" clId="{C9BED990-90E1-4696-AB5C-8E82BDD65542}" dt="2025-11-25T08:12:54.564" v="2414" actId="14100"/>
          <ac:picMkLst>
            <pc:docMk/>
            <pc:sldMk cId="850419412" sldId="1557"/>
            <ac:picMk id="26" creationId="{EDBD0E79-8E4B-568A-BA53-7AB59301F554}"/>
          </ac:picMkLst>
        </pc:picChg>
        <pc:picChg chg="add mod">
          <ac:chgData name="Duijf, Antoinette" userId="80426808-569e-4360-acb0-e5a6dc4b8ad2" providerId="ADAL" clId="{C9BED990-90E1-4696-AB5C-8E82BDD65542}" dt="2025-11-25T08:12:56.007" v="2415" actId="1076"/>
          <ac:picMkLst>
            <pc:docMk/>
            <pc:sldMk cId="850419412" sldId="1557"/>
            <ac:picMk id="29" creationId="{5A37A9EC-6DA4-734C-B870-B3EF7428B286}"/>
          </ac:picMkLst>
        </pc:picChg>
        <pc:cxnChg chg="mod">
          <ac:chgData name="Duijf, Antoinette" userId="80426808-569e-4360-acb0-e5a6dc4b8ad2" providerId="ADAL" clId="{C9BED990-90E1-4696-AB5C-8E82BDD65542}" dt="2025-11-25T08:10:50.749" v="2386" actId="1076"/>
          <ac:cxnSpMkLst>
            <pc:docMk/>
            <pc:sldMk cId="850419412" sldId="1557"/>
            <ac:cxnSpMk id="22" creationId="{91DFD20E-A562-DE85-17F1-8C5D45CF6B9C}"/>
          </ac:cxnSpMkLst>
        </pc:cxnChg>
      </pc:sldChg>
      <pc:sldChg chg="addSp delSp modSp add mod">
        <pc:chgData name="Duijf, Antoinette" userId="80426808-569e-4360-acb0-e5a6dc4b8ad2" providerId="ADAL" clId="{C9BED990-90E1-4696-AB5C-8E82BDD65542}" dt="2025-11-25T08:48:08.612" v="3264" actId="20577"/>
        <pc:sldMkLst>
          <pc:docMk/>
          <pc:sldMk cId="586054303" sldId="1558"/>
        </pc:sldMkLst>
        <pc:spChg chg="mod">
          <ac:chgData name="Duijf, Antoinette" userId="80426808-569e-4360-acb0-e5a6dc4b8ad2" providerId="ADAL" clId="{C9BED990-90E1-4696-AB5C-8E82BDD65542}" dt="2025-11-25T08:40:45.616" v="3169" actId="1076"/>
          <ac:spMkLst>
            <pc:docMk/>
            <pc:sldMk cId="586054303" sldId="1558"/>
            <ac:spMk id="10" creationId="{EC0CC1D0-FE60-F840-73E9-0CE7E683D1F2}"/>
          </ac:spMkLst>
        </pc:spChg>
        <pc:spChg chg="mod">
          <ac:chgData name="Duijf, Antoinette" userId="80426808-569e-4360-acb0-e5a6dc4b8ad2" providerId="ADAL" clId="{C9BED990-90E1-4696-AB5C-8E82BDD65542}" dt="2025-11-25T08:40:45.616" v="3169" actId="1076"/>
          <ac:spMkLst>
            <pc:docMk/>
            <pc:sldMk cId="586054303" sldId="1558"/>
            <ac:spMk id="11" creationId="{CD78B488-E032-3F3E-C334-FB96F8D71FB2}"/>
          </ac:spMkLst>
        </pc:spChg>
        <pc:spChg chg="mod">
          <ac:chgData name="Duijf, Antoinette" userId="80426808-569e-4360-acb0-e5a6dc4b8ad2" providerId="ADAL" clId="{C9BED990-90E1-4696-AB5C-8E82BDD65542}" dt="2025-11-25T08:41:19.850" v="3178" actId="1076"/>
          <ac:spMkLst>
            <pc:docMk/>
            <pc:sldMk cId="586054303" sldId="1558"/>
            <ac:spMk id="12" creationId="{E2476A93-B8D4-4E44-87FD-AFF601B2337C}"/>
          </ac:spMkLst>
        </pc:spChg>
        <pc:spChg chg="mod">
          <ac:chgData name="Duijf, Antoinette" userId="80426808-569e-4360-acb0-e5a6dc4b8ad2" providerId="ADAL" clId="{C9BED990-90E1-4696-AB5C-8E82BDD65542}" dt="2025-11-25T08:41:19.850" v="3178" actId="1076"/>
          <ac:spMkLst>
            <pc:docMk/>
            <pc:sldMk cId="586054303" sldId="1558"/>
            <ac:spMk id="13" creationId="{4985FF45-EE56-11C3-E0CC-6BBB359031C0}"/>
          </ac:spMkLst>
        </pc:spChg>
        <pc:spChg chg="mod">
          <ac:chgData name="Duijf, Antoinette" userId="80426808-569e-4360-acb0-e5a6dc4b8ad2" providerId="ADAL" clId="{C9BED990-90E1-4696-AB5C-8E82BDD65542}" dt="2025-11-25T08:41:19.850" v="3178" actId="1076"/>
          <ac:spMkLst>
            <pc:docMk/>
            <pc:sldMk cId="586054303" sldId="1558"/>
            <ac:spMk id="14" creationId="{B7594A3B-3117-84CE-C300-FB96E5ED269D}"/>
          </ac:spMkLst>
        </pc:spChg>
        <pc:spChg chg="mod">
          <ac:chgData name="Duijf, Antoinette" userId="80426808-569e-4360-acb0-e5a6dc4b8ad2" providerId="ADAL" clId="{C9BED990-90E1-4696-AB5C-8E82BDD65542}" dt="2025-11-25T08:41:19.850" v="3178" actId="1076"/>
          <ac:spMkLst>
            <pc:docMk/>
            <pc:sldMk cId="586054303" sldId="1558"/>
            <ac:spMk id="15" creationId="{6EA1F8B7-D4BC-D8B0-E6FD-F33ECB45A1DD}"/>
          </ac:spMkLst>
        </pc:spChg>
        <pc:spChg chg="mod">
          <ac:chgData name="Duijf, Antoinette" userId="80426808-569e-4360-acb0-e5a6dc4b8ad2" providerId="ADAL" clId="{C9BED990-90E1-4696-AB5C-8E82BDD65542}" dt="2025-11-25T08:41:08.987" v="3176" actId="14100"/>
          <ac:spMkLst>
            <pc:docMk/>
            <pc:sldMk cId="586054303" sldId="1558"/>
            <ac:spMk id="16" creationId="{F53F294D-65CC-23A5-E4A1-B2132FCF814C}"/>
          </ac:spMkLst>
        </pc:spChg>
        <pc:spChg chg="mod">
          <ac:chgData name="Duijf, Antoinette" userId="80426808-569e-4360-acb0-e5a6dc4b8ad2" providerId="ADAL" clId="{C9BED990-90E1-4696-AB5C-8E82BDD65542}" dt="2025-11-25T08:41:04.339" v="3175" actId="1076"/>
          <ac:spMkLst>
            <pc:docMk/>
            <pc:sldMk cId="586054303" sldId="1558"/>
            <ac:spMk id="17" creationId="{AB86235B-CBC0-F9DB-29F4-F23367831B1B}"/>
          </ac:spMkLst>
        </pc:spChg>
        <pc:spChg chg="mod">
          <ac:chgData name="Duijf, Antoinette" userId="80426808-569e-4360-acb0-e5a6dc4b8ad2" providerId="ADAL" clId="{C9BED990-90E1-4696-AB5C-8E82BDD65542}" dt="2025-11-25T08:41:19.850" v="3178" actId="1076"/>
          <ac:spMkLst>
            <pc:docMk/>
            <pc:sldMk cId="586054303" sldId="1558"/>
            <ac:spMk id="18" creationId="{85D7DD60-F4AA-AD34-A265-146B167D02FE}"/>
          </ac:spMkLst>
        </pc:spChg>
        <pc:spChg chg="mod">
          <ac:chgData name="Duijf, Antoinette" userId="80426808-569e-4360-acb0-e5a6dc4b8ad2" providerId="ADAL" clId="{C9BED990-90E1-4696-AB5C-8E82BDD65542}" dt="2025-11-25T08:41:19.850" v="3178" actId="1076"/>
          <ac:spMkLst>
            <pc:docMk/>
            <pc:sldMk cId="586054303" sldId="1558"/>
            <ac:spMk id="19" creationId="{40542B69-6D97-5F24-63E3-ABE36EA69A27}"/>
          </ac:spMkLst>
        </pc:spChg>
        <pc:spChg chg="add mod">
          <ac:chgData name="Duijf, Antoinette" userId="80426808-569e-4360-acb0-e5a6dc4b8ad2" providerId="ADAL" clId="{C9BED990-90E1-4696-AB5C-8E82BDD65542}" dt="2025-11-25T08:48:08.612" v="3264" actId="20577"/>
          <ac:spMkLst>
            <pc:docMk/>
            <pc:sldMk cId="586054303" sldId="1558"/>
            <ac:spMk id="34" creationId="{98F71441-C305-541C-436E-12F8F67CB7DE}"/>
          </ac:spMkLst>
        </pc:spChg>
        <pc:picChg chg="add mod">
          <ac:chgData name="Duijf, Antoinette" userId="80426808-569e-4360-acb0-e5a6dc4b8ad2" providerId="ADAL" clId="{C9BED990-90E1-4696-AB5C-8E82BDD65542}" dt="2025-11-25T08:45:47.112" v="3205" actId="1076"/>
          <ac:picMkLst>
            <pc:docMk/>
            <pc:sldMk cId="586054303" sldId="1558"/>
            <ac:picMk id="4" creationId="{DA46571A-5B51-9914-2F6C-4740D2C1ED52}"/>
          </ac:picMkLst>
        </pc:picChg>
        <pc:picChg chg="mod">
          <ac:chgData name="Duijf, Antoinette" userId="80426808-569e-4360-acb0-e5a6dc4b8ad2" providerId="ADAL" clId="{C9BED990-90E1-4696-AB5C-8E82BDD65542}" dt="2025-11-25T08:41:12.385" v="3177" actId="1076"/>
          <ac:picMkLst>
            <pc:docMk/>
            <pc:sldMk cId="586054303" sldId="1558"/>
            <ac:picMk id="9" creationId="{E06C8F40-E030-859B-EFB0-2058A254FCD2}"/>
          </ac:picMkLst>
        </pc:picChg>
        <pc:picChg chg="add mod">
          <ac:chgData name="Duijf, Antoinette" userId="80426808-569e-4360-acb0-e5a6dc4b8ad2" providerId="ADAL" clId="{C9BED990-90E1-4696-AB5C-8E82BDD65542}" dt="2025-11-25T08:45:48.284" v="3206" actId="1076"/>
          <ac:picMkLst>
            <pc:docMk/>
            <pc:sldMk cId="586054303" sldId="1558"/>
            <ac:picMk id="21" creationId="{EDEE5D71-9ECF-7246-D5E2-C5C9C2BABA29}"/>
          </ac:picMkLst>
        </pc:picChg>
        <pc:picChg chg="add del mod">
          <ac:chgData name="Duijf, Antoinette" userId="80426808-569e-4360-acb0-e5a6dc4b8ad2" providerId="ADAL" clId="{C9BED990-90E1-4696-AB5C-8E82BDD65542}" dt="2025-11-25T08:37:10.644" v="3157" actId="478"/>
          <ac:picMkLst>
            <pc:docMk/>
            <pc:sldMk cId="586054303" sldId="1558"/>
            <ac:picMk id="23" creationId="{017089D4-ADA1-E32A-4BA4-3CAE227525C4}"/>
          </ac:picMkLst>
        </pc:picChg>
        <pc:picChg chg="add mod">
          <ac:chgData name="Duijf, Antoinette" userId="80426808-569e-4360-acb0-e5a6dc4b8ad2" providerId="ADAL" clId="{C9BED990-90E1-4696-AB5C-8E82BDD65542}" dt="2025-11-25T08:41:22.686" v="3179" actId="1076"/>
          <ac:picMkLst>
            <pc:docMk/>
            <pc:sldMk cId="586054303" sldId="1558"/>
            <ac:picMk id="25" creationId="{9DBDA983-A930-1615-77ED-43CEE3B1A898}"/>
          </ac:picMkLst>
        </pc:picChg>
        <pc:picChg chg="add mod">
          <ac:chgData name="Duijf, Antoinette" userId="80426808-569e-4360-acb0-e5a6dc4b8ad2" providerId="ADAL" clId="{C9BED990-90E1-4696-AB5C-8E82BDD65542}" dt="2025-11-25T08:47:34.758" v="3217" actId="1076"/>
          <ac:picMkLst>
            <pc:docMk/>
            <pc:sldMk cId="586054303" sldId="1558"/>
            <ac:picMk id="27" creationId="{5AB25443-3DEB-15C1-742E-8834B164BFA4}"/>
          </ac:picMkLst>
        </pc:picChg>
        <pc:picChg chg="add del mod modCrop">
          <ac:chgData name="Duijf, Antoinette" userId="80426808-569e-4360-acb0-e5a6dc4b8ad2" providerId="ADAL" clId="{C9BED990-90E1-4696-AB5C-8E82BDD65542}" dt="2025-11-25T08:43:44.970" v="3194" actId="478"/>
          <ac:picMkLst>
            <pc:docMk/>
            <pc:sldMk cId="586054303" sldId="1558"/>
            <ac:picMk id="29" creationId="{AA52B6F4-A15D-6897-08A9-3A4FDF3A8052}"/>
          </ac:picMkLst>
        </pc:picChg>
        <pc:picChg chg="add mod">
          <ac:chgData name="Duijf, Antoinette" userId="80426808-569e-4360-acb0-e5a6dc4b8ad2" providerId="ADAL" clId="{C9BED990-90E1-4696-AB5C-8E82BDD65542}" dt="2025-11-25T08:47:36.279" v="3218" actId="1076"/>
          <ac:picMkLst>
            <pc:docMk/>
            <pc:sldMk cId="586054303" sldId="1558"/>
            <ac:picMk id="31" creationId="{1EFACFE3-4F78-4A45-8A3F-450C7F6360E9}"/>
          </ac:picMkLst>
        </pc:picChg>
        <pc:picChg chg="add mod modCrop">
          <ac:chgData name="Duijf, Antoinette" userId="80426808-569e-4360-acb0-e5a6dc4b8ad2" providerId="ADAL" clId="{C9BED990-90E1-4696-AB5C-8E82BDD65542}" dt="2025-11-25T08:47:44.016" v="3221" actId="1076"/>
          <ac:picMkLst>
            <pc:docMk/>
            <pc:sldMk cId="586054303" sldId="1558"/>
            <ac:picMk id="33" creationId="{0FA72531-E08E-0C70-4136-A013E5966DCC}"/>
          </ac:picMkLst>
        </pc:picChg>
      </pc:sldChg>
      <pc:sldChg chg="modSp add del mod">
        <pc:chgData name="Duijf, Antoinette" userId="80426808-569e-4360-acb0-e5a6dc4b8ad2" providerId="ADAL" clId="{C9BED990-90E1-4696-AB5C-8E82BDD65542}" dt="2025-11-25T08:49:15.983" v="3294" actId="47"/>
        <pc:sldMkLst>
          <pc:docMk/>
          <pc:sldMk cId="3598228871" sldId="1559"/>
        </pc:sldMkLst>
        <pc:spChg chg="mod">
          <ac:chgData name="Duijf, Antoinette" userId="80426808-569e-4360-acb0-e5a6dc4b8ad2" providerId="ADAL" clId="{C9BED990-90E1-4696-AB5C-8E82BDD65542}" dt="2025-11-25T08:48:42.811" v="3272" actId="20577"/>
          <ac:spMkLst>
            <pc:docMk/>
            <pc:sldMk cId="3598228871" sldId="1559"/>
            <ac:spMk id="11" creationId="{CD78B488-E032-3F3E-C334-FB96F8D71FB2}"/>
          </ac:spMkLst>
        </pc:spChg>
        <pc:spChg chg="mod">
          <ac:chgData name="Duijf, Antoinette" userId="80426808-569e-4360-acb0-e5a6dc4b8ad2" providerId="ADAL" clId="{C9BED990-90E1-4696-AB5C-8E82BDD65542}" dt="2025-11-25T08:48:48.364" v="3279" actId="20577"/>
          <ac:spMkLst>
            <pc:docMk/>
            <pc:sldMk cId="3598228871" sldId="1559"/>
            <ac:spMk id="12" creationId="{E2476A93-B8D4-4E44-87FD-AFF601B2337C}"/>
          </ac:spMkLst>
        </pc:spChg>
        <pc:spChg chg="mod">
          <ac:chgData name="Duijf, Antoinette" userId="80426808-569e-4360-acb0-e5a6dc4b8ad2" providerId="ADAL" clId="{C9BED990-90E1-4696-AB5C-8E82BDD65542}" dt="2025-11-25T08:48:50.686" v="3286" actId="20577"/>
          <ac:spMkLst>
            <pc:docMk/>
            <pc:sldMk cId="3598228871" sldId="1559"/>
            <ac:spMk id="21" creationId="{C50CDBE8-64FC-5BD3-7D19-00DF7A1891B0}"/>
          </ac:spMkLst>
        </pc:spChg>
        <pc:spChg chg="mod">
          <ac:chgData name="Duijf, Antoinette" userId="80426808-569e-4360-acb0-e5a6dc4b8ad2" providerId="ADAL" clId="{C9BED990-90E1-4696-AB5C-8E82BDD65542}" dt="2025-11-25T08:48:56.318" v="3292" actId="20577"/>
          <ac:spMkLst>
            <pc:docMk/>
            <pc:sldMk cId="3598228871" sldId="1559"/>
            <ac:spMk id="23" creationId="{7DC2405F-3317-9931-1E1F-895C65A88E5B}"/>
          </ac:spMkLst>
        </pc:spChg>
      </pc:sldChg>
      <pc:sldChg chg="addSp delSp modSp add mod">
        <pc:chgData name="Duijf, Antoinette" userId="80426808-569e-4360-acb0-e5a6dc4b8ad2" providerId="ADAL" clId="{C9BED990-90E1-4696-AB5C-8E82BDD65542}" dt="2025-11-25T09:07:00.961" v="3534" actId="478"/>
        <pc:sldMkLst>
          <pc:docMk/>
          <pc:sldMk cId="1738518591" sldId="1560"/>
        </pc:sldMkLst>
        <pc:spChg chg="mod">
          <ac:chgData name="Duijf, Antoinette" userId="80426808-569e-4360-acb0-e5a6dc4b8ad2" providerId="ADAL" clId="{C9BED990-90E1-4696-AB5C-8E82BDD65542}" dt="2025-11-25T08:50:16.887" v="3335" actId="14100"/>
          <ac:spMkLst>
            <pc:docMk/>
            <pc:sldMk cId="1738518591" sldId="1560"/>
            <ac:spMk id="10" creationId="{EC0CC1D0-FE60-F840-73E9-0CE7E683D1F2}"/>
          </ac:spMkLst>
        </pc:spChg>
        <pc:spChg chg="mod">
          <ac:chgData name="Duijf, Antoinette" userId="80426808-569e-4360-acb0-e5a6dc4b8ad2" providerId="ADAL" clId="{C9BED990-90E1-4696-AB5C-8E82BDD65542}" dt="2025-11-25T08:49:30.262" v="3302" actId="20577"/>
          <ac:spMkLst>
            <pc:docMk/>
            <pc:sldMk cId="1738518591" sldId="1560"/>
            <ac:spMk id="11" creationId="{CD78B488-E032-3F3E-C334-FB96F8D71FB2}"/>
          </ac:spMkLst>
        </pc:spChg>
        <pc:spChg chg="mod">
          <ac:chgData name="Duijf, Antoinette" userId="80426808-569e-4360-acb0-e5a6dc4b8ad2" providerId="ADAL" clId="{C9BED990-90E1-4696-AB5C-8E82BDD65542}" dt="2025-11-25T08:49:40.853" v="3316" actId="20577"/>
          <ac:spMkLst>
            <pc:docMk/>
            <pc:sldMk cId="1738518591" sldId="1560"/>
            <ac:spMk id="12" creationId="{E2476A93-B8D4-4E44-87FD-AFF601B2337C}"/>
          </ac:spMkLst>
        </pc:spChg>
        <pc:spChg chg="mod">
          <ac:chgData name="Duijf, Antoinette" userId="80426808-569e-4360-acb0-e5a6dc4b8ad2" providerId="ADAL" clId="{C9BED990-90E1-4696-AB5C-8E82BDD65542}" dt="2025-11-25T08:49:42.968" v="3322" actId="20577"/>
          <ac:spMkLst>
            <pc:docMk/>
            <pc:sldMk cId="1738518591" sldId="1560"/>
            <ac:spMk id="13" creationId="{4985FF45-EE56-11C3-E0CC-6BBB359031C0}"/>
          </ac:spMkLst>
        </pc:spChg>
        <pc:spChg chg="mod">
          <ac:chgData name="Duijf, Antoinette" userId="80426808-569e-4360-acb0-e5a6dc4b8ad2" providerId="ADAL" clId="{C9BED990-90E1-4696-AB5C-8E82BDD65542}" dt="2025-11-25T08:49:52.034" v="3329" actId="20577"/>
          <ac:spMkLst>
            <pc:docMk/>
            <pc:sldMk cId="1738518591" sldId="1560"/>
            <ac:spMk id="15" creationId="{6EA1F8B7-D4BC-D8B0-E6FD-F33ECB45A1DD}"/>
          </ac:spMkLst>
        </pc:spChg>
        <pc:spChg chg="mod">
          <ac:chgData name="Duijf, Antoinette" userId="80426808-569e-4360-acb0-e5a6dc4b8ad2" providerId="ADAL" clId="{C9BED990-90E1-4696-AB5C-8E82BDD65542}" dt="2025-11-25T08:51:51.330" v="3364" actId="1037"/>
          <ac:spMkLst>
            <pc:docMk/>
            <pc:sldMk cId="1738518591" sldId="1560"/>
            <ac:spMk id="16" creationId="{F53F294D-65CC-23A5-E4A1-B2132FCF814C}"/>
          </ac:spMkLst>
        </pc:spChg>
        <pc:spChg chg="mod">
          <ac:chgData name="Duijf, Antoinette" userId="80426808-569e-4360-acb0-e5a6dc4b8ad2" providerId="ADAL" clId="{C9BED990-90E1-4696-AB5C-8E82BDD65542}" dt="2025-11-25T08:51:42.198" v="3358" actId="1076"/>
          <ac:spMkLst>
            <pc:docMk/>
            <pc:sldMk cId="1738518591" sldId="1560"/>
            <ac:spMk id="17" creationId="{AB86235B-CBC0-F9DB-29F4-F23367831B1B}"/>
          </ac:spMkLst>
        </pc:spChg>
        <pc:spChg chg="add del mod">
          <ac:chgData name="Duijf, Antoinette" userId="80426808-569e-4360-acb0-e5a6dc4b8ad2" providerId="ADAL" clId="{C9BED990-90E1-4696-AB5C-8E82BDD65542}" dt="2025-11-25T08:59:17.171" v="3453" actId="478"/>
          <ac:spMkLst>
            <pc:docMk/>
            <pc:sldMk cId="1738518591" sldId="1560"/>
            <ac:spMk id="28" creationId="{B4FB8F64-5BC9-543B-595E-FF36AC26743C}"/>
          </ac:spMkLst>
        </pc:spChg>
        <pc:spChg chg="del">
          <ac:chgData name="Duijf, Antoinette" userId="80426808-569e-4360-acb0-e5a6dc4b8ad2" providerId="ADAL" clId="{C9BED990-90E1-4696-AB5C-8E82BDD65542}" dt="2025-11-25T08:49:25.088" v="3295" actId="478"/>
          <ac:spMkLst>
            <pc:docMk/>
            <pc:sldMk cId="1738518591" sldId="1560"/>
            <ac:spMk id="34" creationId="{98F71441-C305-541C-436E-12F8F67CB7DE}"/>
          </ac:spMkLst>
        </pc:spChg>
        <pc:spChg chg="add del mod">
          <ac:chgData name="Duijf, Antoinette" userId="80426808-569e-4360-acb0-e5a6dc4b8ad2" providerId="ADAL" clId="{C9BED990-90E1-4696-AB5C-8E82BDD65542}" dt="2025-11-25T09:07:00.961" v="3534" actId="478"/>
          <ac:spMkLst>
            <pc:docMk/>
            <pc:sldMk cId="1738518591" sldId="1560"/>
            <ac:spMk id="37" creationId="{9D92407C-407D-083B-8CC7-DD85BF53C5B1}"/>
          </ac:spMkLst>
        </pc:spChg>
        <pc:picChg chg="del">
          <ac:chgData name="Duijf, Antoinette" userId="80426808-569e-4360-acb0-e5a6dc4b8ad2" providerId="ADAL" clId="{C9BED990-90E1-4696-AB5C-8E82BDD65542}" dt="2025-11-25T08:49:34.489" v="3307" actId="478"/>
          <ac:picMkLst>
            <pc:docMk/>
            <pc:sldMk cId="1738518591" sldId="1560"/>
            <ac:picMk id="4" creationId="{DA46571A-5B51-9914-2F6C-4740D2C1ED52}"/>
          </ac:picMkLst>
        </pc:picChg>
        <pc:picChg chg="del">
          <ac:chgData name="Duijf, Antoinette" userId="80426808-569e-4360-acb0-e5a6dc4b8ad2" providerId="ADAL" clId="{C9BED990-90E1-4696-AB5C-8E82BDD65542}" dt="2025-11-25T08:49:34.896" v="3308" actId="478"/>
          <ac:picMkLst>
            <pc:docMk/>
            <pc:sldMk cId="1738518591" sldId="1560"/>
            <ac:picMk id="21" creationId="{EDEE5D71-9ECF-7246-D5E2-C5C9C2BABA29}"/>
          </ac:picMkLst>
        </pc:picChg>
        <pc:picChg chg="add del mod">
          <ac:chgData name="Duijf, Antoinette" userId="80426808-569e-4360-acb0-e5a6dc4b8ad2" providerId="ADAL" clId="{C9BED990-90E1-4696-AB5C-8E82BDD65542}" dt="2025-11-25T08:59:17.720" v="3454" actId="478"/>
          <ac:picMkLst>
            <pc:docMk/>
            <pc:sldMk cId="1738518591" sldId="1560"/>
            <ac:picMk id="23" creationId="{AD632F53-DF1F-AAD9-9B92-6F81A57B1228}"/>
          </ac:picMkLst>
        </pc:picChg>
        <pc:picChg chg="del">
          <ac:chgData name="Duijf, Antoinette" userId="80426808-569e-4360-acb0-e5a6dc4b8ad2" providerId="ADAL" clId="{C9BED990-90E1-4696-AB5C-8E82BDD65542}" dt="2025-11-25T08:49:33.687" v="3305" actId="478"/>
          <ac:picMkLst>
            <pc:docMk/>
            <pc:sldMk cId="1738518591" sldId="1560"/>
            <ac:picMk id="25" creationId="{9DBDA983-A930-1615-77ED-43CEE3B1A898}"/>
          </ac:picMkLst>
        </pc:picChg>
        <pc:picChg chg="add mod">
          <ac:chgData name="Duijf, Antoinette" userId="80426808-569e-4360-acb0-e5a6dc4b8ad2" providerId="ADAL" clId="{C9BED990-90E1-4696-AB5C-8E82BDD65542}" dt="2025-11-25T08:57:13.479" v="3441" actId="1076"/>
          <ac:picMkLst>
            <pc:docMk/>
            <pc:sldMk cId="1738518591" sldId="1560"/>
            <ac:picMk id="26" creationId="{C4A02DEB-A6EF-06C4-3686-D36E9FBA59B4}"/>
          </ac:picMkLst>
        </pc:picChg>
        <pc:picChg chg="del">
          <ac:chgData name="Duijf, Antoinette" userId="80426808-569e-4360-acb0-e5a6dc4b8ad2" providerId="ADAL" clId="{C9BED990-90E1-4696-AB5C-8E82BDD65542}" dt="2025-11-25T08:49:32.938" v="3303" actId="478"/>
          <ac:picMkLst>
            <pc:docMk/>
            <pc:sldMk cId="1738518591" sldId="1560"/>
            <ac:picMk id="27" creationId="{5AB25443-3DEB-15C1-742E-8834B164BFA4}"/>
          </ac:picMkLst>
        </pc:picChg>
        <pc:picChg chg="add mod">
          <ac:chgData name="Duijf, Antoinette" userId="80426808-569e-4360-acb0-e5a6dc4b8ad2" providerId="ADAL" clId="{C9BED990-90E1-4696-AB5C-8E82BDD65542}" dt="2025-11-25T08:57:14.630" v="3442" actId="1076"/>
          <ac:picMkLst>
            <pc:docMk/>
            <pc:sldMk cId="1738518591" sldId="1560"/>
            <ac:picMk id="30" creationId="{ED3BBC58-CEFA-2117-D1EE-06826A13A6AE}"/>
          </ac:picMkLst>
        </pc:picChg>
        <pc:picChg chg="del">
          <ac:chgData name="Duijf, Antoinette" userId="80426808-569e-4360-acb0-e5a6dc4b8ad2" providerId="ADAL" clId="{C9BED990-90E1-4696-AB5C-8E82BDD65542}" dt="2025-11-25T08:49:33.254" v="3304" actId="478"/>
          <ac:picMkLst>
            <pc:docMk/>
            <pc:sldMk cId="1738518591" sldId="1560"/>
            <ac:picMk id="31" creationId="{1EFACFE3-4F78-4A45-8A3F-450C7F6360E9}"/>
          </ac:picMkLst>
        </pc:picChg>
        <pc:picChg chg="del">
          <ac:chgData name="Duijf, Antoinette" userId="80426808-569e-4360-acb0-e5a6dc4b8ad2" providerId="ADAL" clId="{C9BED990-90E1-4696-AB5C-8E82BDD65542}" dt="2025-11-25T08:49:34.010" v="3306" actId="478"/>
          <ac:picMkLst>
            <pc:docMk/>
            <pc:sldMk cId="1738518591" sldId="1560"/>
            <ac:picMk id="33" creationId="{0FA72531-E08E-0C70-4136-A013E5966DCC}"/>
          </ac:picMkLst>
        </pc:picChg>
        <pc:picChg chg="add mod">
          <ac:chgData name="Duijf, Antoinette" userId="80426808-569e-4360-acb0-e5a6dc4b8ad2" providerId="ADAL" clId="{C9BED990-90E1-4696-AB5C-8E82BDD65542}" dt="2025-11-25T08:58:23.319" v="3449" actId="1076"/>
          <ac:picMkLst>
            <pc:docMk/>
            <pc:sldMk cId="1738518591" sldId="1560"/>
            <ac:picMk id="35" creationId="{08D65384-6649-83E8-9121-ECE9311A0070}"/>
          </ac:picMkLst>
        </pc:picChg>
        <pc:picChg chg="add mod">
          <ac:chgData name="Duijf, Antoinette" userId="80426808-569e-4360-acb0-e5a6dc4b8ad2" providerId="ADAL" clId="{C9BED990-90E1-4696-AB5C-8E82BDD65542}" dt="2025-11-25T09:00:28.256" v="3460" actId="1076"/>
          <ac:picMkLst>
            <pc:docMk/>
            <pc:sldMk cId="1738518591" sldId="1560"/>
            <ac:picMk id="36" creationId="{2137DD66-DA5D-3CEB-9FFE-5798DFFCE543}"/>
          </ac:picMkLst>
        </pc:picChg>
      </pc:sldChg>
      <pc:sldChg chg="addSp delSp modSp add mod">
        <pc:chgData name="Duijf, Antoinette" userId="80426808-569e-4360-acb0-e5a6dc4b8ad2" providerId="ADAL" clId="{C9BED990-90E1-4696-AB5C-8E82BDD65542}" dt="2025-11-25T09:19:36.860" v="3684" actId="1076"/>
        <pc:sldMkLst>
          <pc:docMk/>
          <pc:sldMk cId="144822655" sldId="1561"/>
        </pc:sldMkLst>
        <pc:spChg chg="mod">
          <ac:chgData name="Duijf, Antoinette" userId="80426808-569e-4360-acb0-e5a6dc4b8ad2" providerId="ADAL" clId="{C9BED990-90E1-4696-AB5C-8E82BDD65542}" dt="2025-11-25T09:05:01.575" v="3532" actId="14100"/>
          <ac:spMkLst>
            <pc:docMk/>
            <pc:sldMk cId="144822655" sldId="1561"/>
            <ac:spMk id="4" creationId="{A9684582-F7F5-B338-7537-98D05A783871}"/>
          </ac:spMkLst>
        </pc:spChg>
        <pc:spChg chg="mod">
          <ac:chgData name="Duijf, Antoinette" userId="80426808-569e-4360-acb0-e5a6dc4b8ad2" providerId="ADAL" clId="{C9BED990-90E1-4696-AB5C-8E82BDD65542}" dt="2025-11-25T09:05:05.955" v="3533" actId="14100"/>
          <ac:spMkLst>
            <pc:docMk/>
            <pc:sldMk cId="144822655" sldId="1561"/>
            <ac:spMk id="9" creationId="{0C7C398F-EB51-5741-37EE-0A11898F0927}"/>
          </ac:spMkLst>
        </pc:spChg>
        <pc:spChg chg="mod">
          <ac:chgData name="Duijf, Antoinette" userId="80426808-569e-4360-acb0-e5a6dc4b8ad2" providerId="ADAL" clId="{C9BED990-90E1-4696-AB5C-8E82BDD65542}" dt="2025-11-25T09:09:00.717" v="3555" actId="14100"/>
          <ac:spMkLst>
            <pc:docMk/>
            <pc:sldMk cId="144822655" sldId="1561"/>
            <ac:spMk id="10" creationId="{296C82C1-1122-8308-AE53-9B1085E47E47}"/>
          </ac:spMkLst>
        </pc:spChg>
        <pc:spChg chg="del mod">
          <ac:chgData name="Duijf, Antoinette" userId="80426808-569e-4360-acb0-e5a6dc4b8ad2" providerId="ADAL" clId="{C9BED990-90E1-4696-AB5C-8E82BDD65542}" dt="2025-11-25T09:12:19.038" v="3635" actId="21"/>
          <ac:spMkLst>
            <pc:docMk/>
            <pc:sldMk cId="144822655" sldId="1561"/>
            <ac:spMk id="14" creationId="{3116CC4B-BEAA-D4D1-22B2-E4B5F75172D6}"/>
          </ac:spMkLst>
        </pc:spChg>
        <pc:spChg chg="mod">
          <ac:chgData name="Duijf, Antoinette" userId="80426808-569e-4360-acb0-e5a6dc4b8ad2" providerId="ADAL" clId="{C9BED990-90E1-4696-AB5C-8E82BDD65542}" dt="2025-11-25T09:14:29.999" v="3646" actId="1076"/>
          <ac:spMkLst>
            <pc:docMk/>
            <pc:sldMk cId="144822655" sldId="1561"/>
            <ac:spMk id="17" creationId="{6BD461F9-6E9E-48C0-7EE2-7478E97C8CE4}"/>
          </ac:spMkLst>
        </pc:spChg>
        <pc:spChg chg="del mod">
          <ac:chgData name="Duijf, Antoinette" userId="80426808-569e-4360-acb0-e5a6dc4b8ad2" providerId="ADAL" clId="{C9BED990-90E1-4696-AB5C-8E82BDD65542}" dt="2025-11-25T09:19:07.931" v="3673" actId="21"/>
          <ac:spMkLst>
            <pc:docMk/>
            <pc:sldMk cId="144822655" sldId="1561"/>
            <ac:spMk id="18" creationId="{683516FC-D7D9-1E59-16E3-347614AAF18C}"/>
          </ac:spMkLst>
        </pc:spChg>
        <pc:spChg chg="mod">
          <ac:chgData name="Duijf, Antoinette" userId="80426808-569e-4360-acb0-e5a6dc4b8ad2" providerId="ADAL" clId="{C9BED990-90E1-4696-AB5C-8E82BDD65542}" dt="2025-11-25T09:14:29.999" v="3646" actId="1076"/>
          <ac:spMkLst>
            <pc:docMk/>
            <pc:sldMk cId="144822655" sldId="1561"/>
            <ac:spMk id="19" creationId="{216FAFA9-0B0F-7D59-FC58-3E936DAE3DE7}"/>
          </ac:spMkLst>
        </pc:spChg>
        <pc:spChg chg="del mod">
          <ac:chgData name="Duijf, Antoinette" userId="80426808-569e-4360-acb0-e5a6dc4b8ad2" providerId="ADAL" clId="{C9BED990-90E1-4696-AB5C-8E82BDD65542}" dt="2025-11-25T09:12:19.038" v="3635" actId="21"/>
          <ac:spMkLst>
            <pc:docMk/>
            <pc:sldMk cId="144822655" sldId="1561"/>
            <ac:spMk id="22" creationId="{63DCCBC2-36A9-DF1C-572A-0A753FD3CC70}"/>
          </ac:spMkLst>
        </pc:spChg>
        <pc:spChg chg="add mod">
          <ac:chgData name="Duijf, Antoinette" userId="80426808-569e-4360-acb0-e5a6dc4b8ad2" providerId="ADAL" clId="{C9BED990-90E1-4696-AB5C-8E82BDD65542}" dt="2025-11-25T09:12:38.946" v="3640" actId="1076"/>
          <ac:spMkLst>
            <pc:docMk/>
            <pc:sldMk cId="144822655" sldId="1561"/>
            <ac:spMk id="23" creationId="{3116CC4B-BEAA-D4D1-22B2-E4B5F75172D6}"/>
          </ac:spMkLst>
        </pc:spChg>
        <pc:spChg chg="add mod">
          <ac:chgData name="Duijf, Antoinette" userId="80426808-569e-4360-acb0-e5a6dc4b8ad2" providerId="ADAL" clId="{C9BED990-90E1-4696-AB5C-8E82BDD65542}" dt="2025-11-25T09:12:38.946" v="3640" actId="1076"/>
          <ac:spMkLst>
            <pc:docMk/>
            <pc:sldMk cId="144822655" sldId="1561"/>
            <ac:spMk id="24" creationId="{63DCCBC2-36A9-DF1C-572A-0A753FD3CC70}"/>
          </ac:spMkLst>
        </pc:spChg>
        <pc:spChg chg="del mod">
          <ac:chgData name="Duijf, Antoinette" userId="80426808-569e-4360-acb0-e5a6dc4b8ad2" providerId="ADAL" clId="{C9BED990-90E1-4696-AB5C-8E82BDD65542}" dt="2025-11-25T09:19:07.931" v="3673" actId="21"/>
          <ac:spMkLst>
            <pc:docMk/>
            <pc:sldMk cId="144822655" sldId="1561"/>
            <ac:spMk id="25" creationId="{3B04A5FA-A559-315C-EED0-C0F4D9A072B7}"/>
          </ac:spMkLst>
        </pc:spChg>
        <pc:spChg chg="mod">
          <ac:chgData name="Duijf, Antoinette" userId="80426808-569e-4360-acb0-e5a6dc4b8ad2" providerId="ADAL" clId="{C9BED990-90E1-4696-AB5C-8E82BDD65542}" dt="2025-11-25T09:08:49.681" v="3553" actId="14100"/>
          <ac:spMkLst>
            <pc:docMk/>
            <pc:sldMk cId="144822655" sldId="1561"/>
            <ac:spMk id="26" creationId="{EF0489DC-0C89-8BBD-8F7F-77A08B38A128}"/>
          </ac:spMkLst>
        </pc:spChg>
        <pc:spChg chg="add mod">
          <ac:chgData name="Duijf, Antoinette" userId="80426808-569e-4360-acb0-e5a6dc4b8ad2" providerId="ADAL" clId="{C9BED990-90E1-4696-AB5C-8E82BDD65542}" dt="2025-11-25T09:15:12.851" v="3660" actId="1076"/>
          <ac:spMkLst>
            <pc:docMk/>
            <pc:sldMk cId="144822655" sldId="1561"/>
            <ac:spMk id="31" creationId="{18C16DC3-0AEF-0E78-98A0-26EA3A9AF1B7}"/>
          </ac:spMkLst>
        </pc:spChg>
        <pc:spChg chg="add mod">
          <ac:chgData name="Duijf, Antoinette" userId="80426808-569e-4360-acb0-e5a6dc4b8ad2" providerId="ADAL" clId="{C9BED990-90E1-4696-AB5C-8E82BDD65542}" dt="2025-11-25T09:19:29.956" v="3683" actId="14100"/>
          <ac:spMkLst>
            <pc:docMk/>
            <pc:sldMk cId="144822655" sldId="1561"/>
            <ac:spMk id="34" creationId="{683516FC-D7D9-1E59-16E3-347614AAF18C}"/>
          </ac:spMkLst>
        </pc:spChg>
        <pc:spChg chg="add mod">
          <ac:chgData name="Duijf, Antoinette" userId="80426808-569e-4360-acb0-e5a6dc4b8ad2" providerId="ADAL" clId="{C9BED990-90E1-4696-AB5C-8E82BDD65542}" dt="2025-11-25T09:19:36.860" v="3684" actId="1076"/>
          <ac:spMkLst>
            <pc:docMk/>
            <pc:sldMk cId="144822655" sldId="1561"/>
            <ac:spMk id="35" creationId="{3B04A5FA-A559-315C-EED0-C0F4D9A072B7}"/>
          </ac:spMkLst>
        </pc:spChg>
        <pc:picChg chg="add mod">
          <ac:chgData name="Duijf, Antoinette" userId="80426808-569e-4360-acb0-e5a6dc4b8ad2" providerId="ADAL" clId="{C9BED990-90E1-4696-AB5C-8E82BDD65542}" dt="2025-11-25T09:14:42.009" v="3651" actId="1076"/>
          <ac:picMkLst>
            <pc:docMk/>
            <pc:sldMk cId="144822655" sldId="1561"/>
            <ac:picMk id="11" creationId="{D1C60DD3-9D57-38E9-1366-AC88943C6746}"/>
          </ac:picMkLst>
        </pc:picChg>
        <pc:picChg chg="add mod">
          <ac:chgData name="Duijf, Antoinette" userId="80426808-569e-4360-acb0-e5a6dc4b8ad2" providerId="ADAL" clId="{C9BED990-90E1-4696-AB5C-8E82BDD65542}" dt="2025-11-25T09:12:10.893" v="3633" actId="14100"/>
          <ac:picMkLst>
            <pc:docMk/>
            <pc:sldMk cId="144822655" sldId="1561"/>
            <ac:picMk id="16" creationId="{CCA9CFD0-4F48-9BAD-4F18-ADC589CE8DE5}"/>
          </ac:picMkLst>
        </pc:picChg>
        <pc:picChg chg="add del mod">
          <ac:chgData name="Duijf, Antoinette" userId="80426808-569e-4360-acb0-e5a6dc4b8ad2" providerId="ADAL" clId="{C9BED990-90E1-4696-AB5C-8E82BDD65542}" dt="2025-11-25T09:13:46.671" v="3642" actId="478"/>
          <ac:picMkLst>
            <pc:docMk/>
            <pc:sldMk cId="144822655" sldId="1561"/>
            <ac:picMk id="28" creationId="{BE2340E6-D357-0A57-7F41-B539BC062F1C}"/>
          </ac:picMkLst>
        </pc:picChg>
        <pc:picChg chg="add mod">
          <ac:chgData name="Duijf, Antoinette" userId="80426808-569e-4360-acb0-e5a6dc4b8ad2" providerId="ADAL" clId="{C9BED990-90E1-4696-AB5C-8E82BDD65542}" dt="2025-11-25T09:15:01.453" v="3658" actId="1076"/>
          <ac:picMkLst>
            <pc:docMk/>
            <pc:sldMk cId="144822655" sldId="1561"/>
            <ac:picMk id="30" creationId="{7B7D3CE3-24FC-3D41-1AA2-E8430ED0A0D8}"/>
          </ac:picMkLst>
        </pc:picChg>
        <pc:picChg chg="add mod modCrop">
          <ac:chgData name="Duijf, Antoinette" userId="80426808-569e-4360-acb0-e5a6dc4b8ad2" providerId="ADAL" clId="{C9BED990-90E1-4696-AB5C-8E82BDD65542}" dt="2025-11-25T09:19:04.049" v="3671" actId="1076"/>
          <ac:picMkLst>
            <pc:docMk/>
            <pc:sldMk cId="144822655" sldId="1561"/>
            <ac:picMk id="33" creationId="{1C5FDCCC-B224-5483-3621-523CDBC9B27E}"/>
          </ac:picMkLst>
        </pc:picChg>
        <pc:cxnChg chg="mod">
          <ac:chgData name="Duijf, Antoinette" userId="80426808-569e-4360-acb0-e5a6dc4b8ad2" providerId="ADAL" clId="{C9BED990-90E1-4696-AB5C-8E82BDD65542}" dt="2025-11-25T09:14:37.389" v="3650" actId="1076"/>
          <ac:cxnSpMkLst>
            <pc:docMk/>
            <pc:sldMk cId="144822655" sldId="1561"/>
            <ac:cxnSpMk id="21" creationId="{D5036D6E-C588-D74D-AA95-3BE8C0B0A370}"/>
          </ac:cxnSpMkLst>
        </pc:cxnChg>
        <pc:cxnChg chg="mod">
          <ac:chgData name="Duijf, Antoinette" userId="80426808-569e-4360-acb0-e5a6dc4b8ad2" providerId="ADAL" clId="{C9BED990-90E1-4696-AB5C-8E82BDD65542}" dt="2025-11-25T09:19:12.806" v="3677" actId="1076"/>
          <ac:cxnSpMkLst>
            <pc:docMk/>
            <pc:sldMk cId="144822655" sldId="1561"/>
            <ac:cxnSpMk id="27" creationId="{F9AFA970-256D-CD95-2CEB-20F9449498A9}"/>
          </ac:cxnSpMkLst>
        </pc:cxnChg>
        <pc:cxnChg chg="mod">
          <ac:chgData name="Duijf, Antoinette" userId="80426808-569e-4360-acb0-e5a6dc4b8ad2" providerId="ADAL" clId="{C9BED990-90E1-4696-AB5C-8E82BDD65542}" dt="2025-11-25T09:12:31.213" v="3639" actId="1076"/>
          <ac:cxnSpMkLst>
            <pc:docMk/>
            <pc:sldMk cId="144822655" sldId="1561"/>
            <ac:cxnSpMk id="29" creationId="{DC04C97E-26ED-ADC3-4FDD-EEA6B1114C4B}"/>
          </ac:cxnSpMkLst>
        </pc:cxnChg>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9FB0FB9C-BDDE-419C-8796-DEA640CB78AF}"/>
    <pc:docChg chg="addSld delSld modSld modSection">
      <pc:chgData name="Routledge, Mandy" userId="bacdedf5-8e30-494b-ad8b-f27fa30c4f8d" providerId="ADAL" clId="{9FB0FB9C-BDDE-419C-8796-DEA640CB78AF}" dt="2025-10-12T08:03:19.255" v="7" actId="20577"/>
      <pc:docMkLst>
        <pc:docMk/>
      </pc:docMkLst>
      <pc:sldChg chg="modSp mod">
        <pc:chgData name="Routledge, Mandy" userId="bacdedf5-8e30-494b-ad8b-f27fa30c4f8d" providerId="ADAL" clId="{9FB0FB9C-BDDE-419C-8796-DEA640CB78AF}" dt="2025-10-12T08:03:19.255" v="7" actId="20577"/>
        <pc:sldMkLst>
          <pc:docMk/>
          <pc:sldMk cId="323006580" sldId="548"/>
        </pc:sldMkLst>
        <pc:spChg chg="mod">
          <ac:chgData name="Routledge, Mandy" userId="bacdedf5-8e30-494b-ad8b-f27fa30c4f8d" providerId="ADAL" clId="{9FB0FB9C-BDDE-419C-8796-DEA640CB78AF}" dt="2025-10-12T08:03:19.255" v="7" actId="20577"/>
          <ac:spMkLst>
            <pc:docMk/>
            <pc:sldMk cId="323006580" sldId="548"/>
            <ac:spMk id="3" creationId="{00000000-0000-0000-0000-000000000000}"/>
          </ac:spMkLst>
        </pc:spChg>
      </pc:sldChg>
      <pc:sldChg chg="del">
        <pc:chgData name="Routledge, Mandy" userId="bacdedf5-8e30-494b-ad8b-f27fa30c4f8d" providerId="ADAL" clId="{9FB0FB9C-BDDE-419C-8796-DEA640CB78AF}" dt="2025-10-06T07:03:16.083" v="0" actId="47"/>
        <pc:sldMkLst>
          <pc:docMk/>
          <pc:sldMk cId="2946319108" sldId="1516"/>
        </pc:sldMkLst>
      </pc:sldChg>
      <pc:sldChg chg="add">
        <pc:chgData name="Routledge, Mandy" userId="bacdedf5-8e30-494b-ad8b-f27fa30c4f8d" providerId="ADAL" clId="{9FB0FB9C-BDDE-419C-8796-DEA640CB78AF}" dt="2025-10-06T07:03:19.609" v="1"/>
        <pc:sldMkLst>
          <pc:docMk/>
          <pc:sldMk cId="2344247519" sldId="1543"/>
        </pc:sldMkLst>
      </pc:sldChg>
    </pc:docChg>
  </pc:docChgLst>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Vrielink, Francis" userId="3d258d00-cfd8-41c5-9f04-1a5a39faef2f" providerId="ADAL" clId="{6CEA0063-2E3E-4583-AC5A-C72ECC229C8C}"/>
    <pc:docChg chg="modSld">
      <pc:chgData name="Vrielink, Francis" userId="3d258d00-cfd8-41c5-9f04-1a5a39faef2f" providerId="ADAL" clId="{6CEA0063-2E3E-4583-AC5A-C72ECC229C8C}" dt="2025-09-13T14:49:03.842" v="5" actId="20577"/>
      <pc:docMkLst>
        <pc:docMk/>
      </pc:docMkLst>
      <pc:sldChg chg="modSp mod">
        <pc:chgData name="Vrielink, Francis" userId="3d258d00-cfd8-41c5-9f04-1a5a39faef2f" providerId="ADAL" clId="{6CEA0063-2E3E-4583-AC5A-C72ECC229C8C}" dt="2025-09-13T14:49:03.842" v="5" actId="20577"/>
        <pc:sldMkLst>
          <pc:docMk/>
          <pc:sldMk cId="323006580" sldId="548"/>
        </pc:sldMkLst>
        <pc:spChg chg="mod">
          <ac:chgData name="Vrielink, Francis" userId="3d258d00-cfd8-41c5-9f04-1a5a39faef2f" providerId="ADAL" clId="{6CEA0063-2E3E-4583-AC5A-C72ECC229C8C}" dt="2025-09-13T14:49:03.842" v="5" actId="20577"/>
          <ac:spMkLst>
            <pc:docMk/>
            <pc:sldMk cId="323006580" sldId="548"/>
            <ac:spMk id="3" creationId="{00000000-0000-0000-0000-000000000000}"/>
          </ac:spMkLst>
        </pc:spChg>
      </pc:sldChg>
    </pc:docChg>
  </pc:docChgLst>
  <pc:docChgLst>
    <pc:chgData name="Das, Gerarda" userId="dec061bf-56a5-47a0-b9f3-f749fe418ae6" providerId="ADAL" clId="{4A690B05-4CD5-467F-BE78-5F0CC3E8D106}"/>
    <pc:docChg chg="undo custSel delSld modSld modSection">
      <pc:chgData name="Das, Gerarda" userId="dec061bf-56a5-47a0-b9f3-f749fe418ae6" providerId="ADAL" clId="{4A690B05-4CD5-467F-BE78-5F0CC3E8D106}" dt="2025-11-25T09:09:02.659" v="3680" actId="1036"/>
      <pc:docMkLst>
        <pc:docMk/>
      </pc:docMkLst>
      <pc:sldChg chg="delSp modSp mod">
        <pc:chgData name="Das, Gerarda" userId="dec061bf-56a5-47a0-b9f3-f749fe418ae6" providerId="ADAL" clId="{4A690B05-4CD5-467F-BE78-5F0CC3E8D106}" dt="2025-11-25T08:43:53.166" v="3355" actId="478"/>
        <pc:sldMkLst>
          <pc:docMk/>
          <pc:sldMk cId="1671649065" sldId="934"/>
        </pc:sldMkLst>
        <pc:spChg chg="del mod">
          <ac:chgData name="Das, Gerarda" userId="dec061bf-56a5-47a0-b9f3-f749fe418ae6" providerId="ADAL" clId="{4A690B05-4CD5-467F-BE78-5F0CC3E8D106}" dt="2025-11-25T08:43:53.166" v="3355" actId="478"/>
          <ac:spMkLst>
            <pc:docMk/>
            <pc:sldMk cId="1671649065" sldId="934"/>
            <ac:spMk id="5" creationId="{80074372-0219-A07D-893C-DF4189F68B44}"/>
          </ac:spMkLst>
        </pc:spChg>
      </pc:sldChg>
      <pc:sldChg chg="addSp delSp modSp mod">
        <pc:chgData name="Das, Gerarda" userId="dec061bf-56a5-47a0-b9f3-f749fe418ae6" providerId="ADAL" clId="{4A690B05-4CD5-467F-BE78-5F0CC3E8D106}" dt="2025-11-25T08:45:28.897" v="3425" actId="1076"/>
        <pc:sldMkLst>
          <pc:docMk/>
          <pc:sldMk cId="3572318604" sldId="1354"/>
        </pc:sldMkLst>
        <pc:spChg chg="del mod">
          <ac:chgData name="Das, Gerarda" userId="dec061bf-56a5-47a0-b9f3-f749fe418ae6" providerId="ADAL" clId="{4A690B05-4CD5-467F-BE78-5F0CC3E8D106}" dt="2025-11-25T08:23:51.325" v="2739" actId="478"/>
          <ac:spMkLst>
            <pc:docMk/>
            <pc:sldMk cId="3572318604" sldId="1354"/>
            <ac:spMk id="4" creationId="{41B3BF47-F314-8DBA-8FB3-445B490C1F00}"/>
          </ac:spMkLst>
        </pc:spChg>
        <pc:spChg chg="add mod">
          <ac:chgData name="Das, Gerarda" userId="dec061bf-56a5-47a0-b9f3-f749fe418ae6" providerId="ADAL" clId="{4A690B05-4CD5-467F-BE78-5F0CC3E8D106}" dt="2025-11-25T08:45:25.465" v="3423" actId="164"/>
          <ac:spMkLst>
            <pc:docMk/>
            <pc:sldMk cId="3572318604" sldId="1354"/>
            <ac:spMk id="14" creationId="{87FC0035-8FC9-6EFF-A801-35BCD2CC96D8}"/>
          </ac:spMkLst>
        </pc:spChg>
        <pc:spChg chg="add mod">
          <ac:chgData name="Das, Gerarda" userId="dec061bf-56a5-47a0-b9f3-f749fe418ae6" providerId="ADAL" clId="{4A690B05-4CD5-467F-BE78-5F0CC3E8D106}" dt="2025-11-25T08:45:25.465" v="3423" actId="164"/>
          <ac:spMkLst>
            <pc:docMk/>
            <pc:sldMk cId="3572318604" sldId="1354"/>
            <ac:spMk id="15" creationId="{4E3048FA-5EB5-7421-4A05-42A57C9D91FB}"/>
          </ac:spMkLst>
        </pc:spChg>
        <pc:grpChg chg="add mod">
          <ac:chgData name="Das, Gerarda" userId="dec061bf-56a5-47a0-b9f3-f749fe418ae6" providerId="ADAL" clId="{4A690B05-4CD5-467F-BE78-5F0CC3E8D106}" dt="2025-11-25T08:45:28.897" v="3425" actId="1076"/>
          <ac:grpSpMkLst>
            <pc:docMk/>
            <pc:sldMk cId="3572318604" sldId="1354"/>
            <ac:grpSpMk id="18" creationId="{767A3C90-9956-5DEA-0E3A-219E409B372A}"/>
          </ac:grpSpMkLst>
        </pc:grpChg>
        <pc:picChg chg="del">
          <ac:chgData name="Das, Gerarda" userId="dec061bf-56a5-47a0-b9f3-f749fe418ae6" providerId="ADAL" clId="{4A690B05-4CD5-467F-BE78-5F0CC3E8D106}" dt="2025-11-25T08:18:21.447" v="2579" actId="478"/>
          <ac:picMkLst>
            <pc:docMk/>
            <pc:sldMk cId="3572318604" sldId="1354"/>
            <ac:picMk id="3" creationId="{5538C7A9-3A63-3C37-474E-4B9C21474CEB}"/>
          </ac:picMkLst>
        </pc:picChg>
        <pc:picChg chg="add del mod">
          <ac:chgData name="Das, Gerarda" userId="dec061bf-56a5-47a0-b9f3-f749fe418ae6" providerId="ADAL" clId="{4A690B05-4CD5-467F-BE78-5F0CC3E8D106}" dt="2025-11-25T08:18:42.473" v="2582" actId="478"/>
          <ac:picMkLst>
            <pc:docMk/>
            <pc:sldMk cId="3572318604" sldId="1354"/>
            <ac:picMk id="9" creationId="{A5BBEB8E-D5AB-E27D-64FB-A1DAC0C06944}"/>
          </ac:picMkLst>
        </pc:picChg>
        <pc:picChg chg="add mod">
          <ac:chgData name="Das, Gerarda" userId="dec061bf-56a5-47a0-b9f3-f749fe418ae6" providerId="ADAL" clId="{4A690B05-4CD5-467F-BE78-5F0CC3E8D106}" dt="2025-11-25T08:45:25.465" v="3423" actId="164"/>
          <ac:picMkLst>
            <pc:docMk/>
            <pc:sldMk cId="3572318604" sldId="1354"/>
            <ac:picMk id="12" creationId="{450B6D17-03F8-1136-46C0-B608ED6BE03C}"/>
          </ac:picMkLst>
        </pc:picChg>
        <pc:picChg chg="add mod">
          <ac:chgData name="Das, Gerarda" userId="dec061bf-56a5-47a0-b9f3-f749fe418ae6" providerId="ADAL" clId="{4A690B05-4CD5-467F-BE78-5F0CC3E8D106}" dt="2025-11-25T08:45:25.465" v="3423" actId="164"/>
          <ac:picMkLst>
            <pc:docMk/>
            <pc:sldMk cId="3572318604" sldId="1354"/>
            <ac:picMk id="17" creationId="{8BEAE873-EDDA-0211-A50E-DA7FFCC1D094}"/>
          </ac:picMkLst>
        </pc:picChg>
        <pc:picChg chg="del">
          <ac:chgData name="Das, Gerarda" userId="dec061bf-56a5-47a0-b9f3-f749fe418ae6" providerId="ADAL" clId="{4A690B05-4CD5-467F-BE78-5F0CC3E8D106}" dt="2025-11-25T08:23:36.731" v="2729" actId="478"/>
          <ac:picMkLst>
            <pc:docMk/>
            <pc:sldMk cId="3572318604" sldId="1354"/>
            <ac:picMk id="21" creationId="{A1701A18-6533-C560-4364-1DB2C3DADDA8}"/>
          </ac:picMkLst>
        </pc:picChg>
        <pc:picChg chg="del">
          <ac:chgData name="Das, Gerarda" userId="dec061bf-56a5-47a0-b9f3-f749fe418ae6" providerId="ADAL" clId="{4A690B05-4CD5-467F-BE78-5F0CC3E8D106}" dt="2025-11-25T08:23:37.711" v="2731" actId="478"/>
          <ac:picMkLst>
            <pc:docMk/>
            <pc:sldMk cId="3572318604" sldId="1354"/>
            <ac:picMk id="23" creationId="{BEF11866-0C4C-7747-1DC3-965010D55E66}"/>
          </ac:picMkLst>
        </pc:picChg>
        <pc:picChg chg="del">
          <ac:chgData name="Das, Gerarda" userId="dec061bf-56a5-47a0-b9f3-f749fe418ae6" providerId="ADAL" clId="{4A690B05-4CD5-467F-BE78-5F0CC3E8D106}" dt="2025-11-25T08:23:37.279" v="2730" actId="478"/>
          <ac:picMkLst>
            <pc:docMk/>
            <pc:sldMk cId="3572318604" sldId="1354"/>
            <ac:picMk id="25" creationId="{EC28AB72-260C-0E26-73D9-08857B292C4C}"/>
          </ac:picMkLst>
        </pc:picChg>
        <pc:cxnChg chg="del">
          <ac:chgData name="Das, Gerarda" userId="dec061bf-56a5-47a0-b9f3-f749fe418ae6" providerId="ADAL" clId="{4A690B05-4CD5-467F-BE78-5F0CC3E8D106}" dt="2025-11-25T08:23:39.653" v="2733" actId="478"/>
          <ac:cxnSpMkLst>
            <pc:docMk/>
            <pc:sldMk cId="3572318604" sldId="1354"/>
            <ac:cxnSpMk id="5" creationId="{BDD318E8-3B36-3478-AAFA-D069F8FB61EA}"/>
          </ac:cxnSpMkLst>
        </pc:cxnChg>
        <pc:cxnChg chg="mod">
          <ac:chgData name="Das, Gerarda" userId="dec061bf-56a5-47a0-b9f3-f749fe418ae6" providerId="ADAL" clId="{4A690B05-4CD5-467F-BE78-5F0CC3E8D106}" dt="2025-11-25T08:45:25.465" v="3423" actId="164"/>
          <ac:cxnSpMkLst>
            <pc:docMk/>
            <pc:sldMk cId="3572318604" sldId="1354"/>
            <ac:cxnSpMk id="8" creationId="{1BC9E13B-1D18-E9C9-39EB-979FA3D4FDF0}"/>
          </ac:cxnSpMkLst>
        </pc:cxnChg>
        <pc:cxnChg chg="del">
          <ac:chgData name="Das, Gerarda" userId="dec061bf-56a5-47a0-b9f3-f749fe418ae6" providerId="ADAL" clId="{4A690B05-4CD5-467F-BE78-5F0CC3E8D106}" dt="2025-11-25T08:23:38.512" v="2732" actId="478"/>
          <ac:cxnSpMkLst>
            <pc:docMk/>
            <pc:sldMk cId="3572318604" sldId="1354"/>
            <ac:cxnSpMk id="10" creationId="{512EDEEF-6573-8682-8F9E-E4EB06B708AF}"/>
          </ac:cxnSpMkLst>
        </pc:cxnChg>
      </pc:sldChg>
      <pc:sldChg chg="modSp del mod">
        <pc:chgData name="Das, Gerarda" userId="dec061bf-56a5-47a0-b9f3-f749fe418ae6" providerId="ADAL" clId="{4A690B05-4CD5-467F-BE78-5F0CC3E8D106}" dt="2025-11-25T08:10:13.046" v="2203" actId="47"/>
        <pc:sldMkLst>
          <pc:docMk/>
          <pc:sldMk cId="2189114603" sldId="1437"/>
        </pc:sldMkLst>
      </pc:sldChg>
      <pc:sldChg chg="del">
        <pc:chgData name="Das, Gerarda" userId="dec061bf-56a5-47a0-b9f3-f749fe418ae6" providerId="ADAL" clId="{4A690B05-4CD5-467F-BE78-5F0CC3E8D106}" dt="2025-11-25T08:16:20.771" v="2577" actId="47"/>
        <pc:sldMkLst>
          <pc:docMk/>
          <pc:sldMk cId="3852907103" sldId="1460"/>
        </pc:sldMkLst>
      </pc:sldChg>
      <pc:sldChg chg="modSp mod">
        <pc:chgData name="Das, Gerarda" userId="dec061bf-56a5-47a0-b9f3-f749fe418ae6" providerId="ADAL" clId="{4A690B05-4CD5-467F-BE78-5F0CC3E8D106}" dt="2025-11-25T08:13:12.467" v="2565" actId="20577"/>
        <pc:sldMkLst>
          <pc:docMk/>
          <pc:sldMk cId="2452007587" sldId="1476"/>
        </pc:sldMkLst>
        <pc:spChg chg="mod">
          <ac:chgData name="Das, Gerarda" userId="dec061bf-56a5-47a0-b9f3-f749fe418ae6" providerId="ADAL" clId="{4A690B05-4CD5-467F-BE78-5F0CC3E8D106}" dt="2025-11-25T08:13:12.467" v="2565" actId="20577"/>
          <ac:spMkLst>
            <pc:docMk/>
            <pc:sldMk cId="2452007587" sldId="1476"/>
            <ac:spMk id="8" creationId="{EE89D1B7-7611-BF1D-D4E8-E0E8E9B12346}"/>
          </ac:spMkLst>
        </pc:spChg>
      </pc:sldChg>
      <pc:sldChg chg="del">
        <pc:chgData name="Das, Gerarda" userId="dec061bf-56a5-47a0-b9f3-f749fe418ae6" providerId="ADAL" clId="{4A690B05-4CD5-467F-BE78-5F0CC3E8D106}" dt="2025-11-25T08:11:31.175" v="2270" actId="47"/>
        <pc:sldMkLst>
          <pc:docMk/>
          <pc:sldMk cId="2709048002" sldId="1477"/>
        </pc:sldMkLst>
      </pc:sldChg>
      <pc:sldChg chg="addSp delSp modSp mod">
        <pc:chgData name="Das, Gerarda" userId="dec061bf-56a5-47a0-b9f3-f749fe418ae6" providerId="ADAL" clId="{4A690B05-4CD5-467F-BE78-5F0CC3E8D106}" dt="2025-11-25T08:15:46.657" v="2576" actId="1582"/>
        <pc:sldMkLst>
          <pc:docMk/>
          <pc:sldMk cId="4074911733" sldId="1478"/>
        </pc:sldMkLst>
        <pc:spChg chg="add mod">
          <ac:chgData name="Das, Gerarda" userId="dec061bf-56a5-47a0-b9f3-f749fe418ae6" providerId="ADAL" clId="{4A690B05-4CD5-467F-BE78-5F0CC3E8D106}" dt="2025-11-25T08:15:46.657" v="2576" actId="1582"/>
          <ac:spMkLst>
            <pc:docMk/>
            <pc:sldMk cId="4074911733" sldId="1478"/>
            <ac:spMk id="5" creationId="{5C1F57A3-E3E3-4A57-BC9A-BE0077AE2256}"/>
          </ac:spMkLst>
        </pc:spChg>
        <pc:picChg chg="add mod">
          <ac:chgData name="Das, Gerarda" userId="dec061bf-56a5-47a0-b9f3-f749fe418ae6" providerId="ADAL" clId="{4A690B05-4CD5-467F-BE78-5F0CC3E8D106}" dt="2025-11-25T08:15:24.855" v="2572" actId="1076"/>
          <ac:picMkLst>
            <pc:docMk/>
            <pc:sldMk cId="4074911733" sldId="1478"/>
            <ac:picMk id="4" creationId="{A3F70C25-3D9E-B1BF-2C56-BFE22EDB5A22}"/>
          </ac:picMkLst>
        </pc:picChg>
        <pc:picChg chg="del">
          <ac:chgData name="Das, Gerarda" userId="dec061bf-56a5-47a0-b9f3-f749fe418ae6" providerId="ADAL" clId="{4A690B05-4CD5-467F-BE78-5F0CC3E8D106}" dt="2025-11-25T08:15:16.571" v="2567" actId="478"/>
          <ac:picMkLst>
            <pc:docMk/>
            <pc:sldMk cId="4074911733" sldId="1478"/>
            <ac:picMk id="15" creationId="{764D8E85-FED3-45B7-8571-4EC6315625A8}"/>
          </ac:picMkLst>
        </pc:picChg>
      </pc:sldChg>
      <pc:sldChg chg="del">
        <pc:chgData name="Das, Gerarda" userId="dec061bf-56a5-47a0-b9f3-f749fe418ae6" providerId="ADAL" clId="{4A690B05-4CD5-467F-BE78-5F0CC3E8D106}" dt="2025-11-25T08:41:49.058" v="3352" actId="47"/>
        <pc:sldMkLst>
          <pc:docMk/>
          <pc:sldMk cId="1527874721" sldId="1532"/>
        </pc:sldMkLst>
      </pc:sldChg>
      <pc:sldChg chg="addSp delSp modSp mod">
        <pc:chgData name="Das, Gerarda" userId="dec061bf-56a5-47a0-b9f3-f749fe418ae6" providerId="ADAL" clId="{4A690B05-4CD5-467F-BE78-5F0CC3E8D106}" dt="2025-11-25T09:02:18.313" v="3637" actId="1037"/>
        <pc:sldMkLst>
          <pc:docMk/>
          <pc:sldMk cId="3612259328" sldId="1535"/>
        </pc:sldMkLst>
        <pc:spChg chg="mod">
          <ac:chgData name="Das, Gerarda" userId="dec061bf-56a5-47a0-b9f3-f749fe418ae6" providerId="ADAL" clId="{4A690B05-4CD5-467F-BE78-5F0CC3E8D106}" dt="2025-11-25T08:45:00.898" v="3420" actId="14100"/>
          <ac:spMkLst>
            <pc:docMk/>
            <pc:sldMk cId="3612259328" sldId="1535"/>
            <ac:spMk id="4" creationId="{D753C383-62C8-E733-4553-E085527A1FCA}"/>
          </ac:spMkLst>
        </pc:spChg>
        <pc:spChg chg="mod">
          <ac:chgData name="Das, Gerarda" userId="dec061bf-56a5-47a0-b9f3-f749fe418ae6" providerId="ADAL" clId="{4A690B05-4CD5-467F-BE78-5F0CC3E8D106}" dt="2025-11-25T08:45:05.703" v="3421" actId="1076"/>
          <ac:spMkLst>
            <pc:docMk/>
            <pc:sldMk cId="3612259328" sldId="1535"/>
            <ac:spMk id="9" creationId="{B5FA4264-9F79-B20D-0826-CEC58E7B74B7}"/>
          </ac:spMkLst>
        </pc:spChg>
        <pc:spChg chg="mod">
          <ac:chgData name="Das, Gerarda" userId="dec061bf-56a5-47a0-b9f3-f749fe418ae6" providerId="ADAL" clId="{4A690B05-4CD5-467F-BE78-5F0CC3E8D106}" dt="2025-11-25T09:02:18.313" v="3637" actId="1037"/>
          <ac:spMkLst>
            <pc:docMk/>
            <pc:sldMk cId="3612259328" sldId="1535"/>
            <ac:spMk id="12" creationId="{E2476A93-B8D4-4E44-87FD-AFF601B2337C}"/>
          </ac:spMkLst>
        </pc:spChg>
        <pc:spChg chg="mod">
          <ac:chgData name="Das, Gerarda" userId="dec061bf-56a5-47a0-b9f3-f749fe418ae6" providerId="ADAL" clId="{4A690B05-4CD5-467F-BE78-5F0CC3E8D106}" dt="2025-11-25T09:02:18.313" v="3637" actId="1037"/>
          <ac:spMkLst>
            <pc:docMk/>
            <pc:sldMk cId="3612259328" sldId="1535"/>
            <ac:spMk id="19" creationId="{40542B69-6D97-5F24-63E3-ABE36EA69A27}"/>
          </ac:spMkLst>
        </pc:spChg>
        <pc:spChg chg="mod">
          <ac:chgData name="Das, Gerarda" userId="dec061bf-56a5-47a0-b9f3-f749fe418ae6" providerId="ADAL" clId="{4A690B05-4CD5-467F-BE78-5F0CC3E8D106}" dt="2025-11-25T08:45:34.351" v="3426"/>
          <ac:spMkLst>
            <pc:docMk/>
            <pc:sldMk cId="3612259328" sldId="1535"/>
            <ac:spMk id="25" creationId="{AB6EBAAC-42D8-43D5-A075-905BAB447B1E}"/>
          </ac:spMkLst>
        </pc:spChg>
        <pc:spChg chg="mod">
          <ac:chgData name="Das, Gerarda" userId="dec061bf-56a5-47a0-b9f3-f749fe418ae6" providerId="ADAL" clId="{4A690B05-4CD5-467F-BE78-5F0CC3E8D106}" dt="2025-11-25T08:45:34.351" v="3426"/>
          <ac:spMkLst>
            <pc:docMk/>
            <pc:sldMk cId="3612259328" sldId="1535"/>
            <ac:spMk id="28" creationId="{B7D77E59-C46B-89C7-BB7A-A98DC82D646A}"/>
          </ac:spMkLst>
        </pc:spChg>
        <pc:spChg chg="add mod">
          <ac:chgData name="Das, Gerarda" userId="dec061bf-56a5-47a0-b9f3-f749fe418ae6" providerId="ADAL" clId="{4A690B05-4CD5-467F-BE78-5F0CC3E8D106}" dt="2025-11-25T09:02:05.709" v="3633" actId="1076"/>
          <ac:spMkLst>
            <pc:docMk/>
            <pc:sldMk cId="3612259328" sldId="1535"/>
            <ac:spMk id="33" creationId="{841B4772-9312-0F14-E22B-35C0D1C778DD}"/>
          </ac:spMkLst>
        </pc:spChg>
        <pc:spChg chg="add mod">
          <ac:chgData name="Das, Gerarda" userId="dec061bf-56a5-47a0-b9f3-f749fe418ae6" providerId="ADAL" clId="{4A690B05-4CD5-467F-BE78-5F0CC3E8D106}" dt="2025-11-25T09:02:05.709" v="3633" actId="1076"/>
          <ac:spMkLst>
            <pc:docMk/>
            <pc:sldMk cId="3612259328" sldId="1535"/>
            <ac:spMk id="34" creationId="{0D65A21A-00DA-0018-8184-11AE28BD50CE}"/>
          </ac:spMkLst>
        </pc:spChg>
        <pc:grpChg chg="add mod">
          <ac:chgData name="Das, Gerarda" userId="dec061bf-56a5-47a0-b9f3-f749fe418ae6" providerId="ADAL" clId="{4A690B05-4CD5-467F-BE78-5F0CC3E8D106}" dt="2025-11-25T08:45:43.200" v="3428" actId="1076"/>
          <ac:grpSpMkLst>
            <pc:docMk/>
            <pc:sldMk cId="3612259328" sldId="1535"/>
            <ac:grpSpMk id="16" creationId="{CBA2C94B-258D-E3ED-8E15-04B302CAAAAB}"/>
          </ac:grpSpMkLst>
        </pc:grpChg>
        <pc:picChg chg="del">
          <ac:chgData name="Das, Gerarda" userId="dec061bf-56a5-47a0-b9f3-f749fe418ae6" providerId="ADAL" clId="{4A690B05-4CD5-467F-BE78-5F0CC3E8D106}" dt="2025-11-25T08:44:52.069" v="3419" actId="478"/>
          <ac:picMkLst>
            <pc:docMk/>
            <pc:sldMk cId="3612259328" sldId="1535"/>
            <ac:picMk id="22" creationId="{A05F73B8-AEF5-8302-41AF-ADF821B40BD0}"/>
          </ac:picMkLst>
        </pc:picChg>
        <pc:picChg chg="mod">
          <ac:chgData name="Das, Gerarda" userId="dec061bf-56a5-47a0-b9f3-f749fe418ae6" providerId="ADAL" clId="{4A690B05-4CD5-467F-BE78-5F0CC3E8D106}" dt="2025-11-25T08:45:34.351" v="3426"/>
          <ac:picMkLst>
            <pc:docMk/>
            <pc:sldMk cId="3612259328" sldId="1535"/>
            <ac:picMk id="24" creationId="{41454E7E-AD22-F85B-A9A5-A5E7B379E291}"/>
          </ac:picMkLst>
        </pc:picChg>
        <pc:picChg chg="del">
          <ac:chgData name="Das, Gerarda" userId="dec061bf-56a5-47a0-b9f3-f749fe418ae6" providerId="ADAL" clId="{4A690B05-4CD5-467F-BE78-5F0CC3E8D106}" dt="2025-11-25T08:45:07.654" v="3422" actId="478"/>
          <ac:picMkLst>
            <pc:docMk/>
            <pc:sldMk cId="3612259328" sldId="1535"/>
            <ac:picMk id="26" creationId="{83148C18-ECBA-6490-F238-07FFC5E92C3F}"/>
          </ac:picMkLst>
        </pc:picChg>
        <pc:picChg chg="mod">
          <ac:chgData name="Das, Gerarda" userId="dec061bf-56a5-47a0-b9f3-f749fe418ae6" providerId="ADAL" clId="{4A690B05-4CD5-467F-BE78-5F0CC3E8D106}" dt="2025-11-25T08:45:34.351" v="3426"/>
          <ac:picMkLst>
            <pc:docMk/>
            <pc:sldMk cId="3612259328" sldId="1535"/>
            <ac:picMk id="30" creationId="{30BAE477-FFA7-049B-B53A-DB05E4F1D441}"/>
          </ac:picMkLst>
        </pc:picChg>
        <pc:cxnChg chg="mod">
          <ac:chgData name="Das, Gerarda" userId="dec061bf-56a5-47a0-b9f3-f749fe418ae6" providerId="ADAL" clId="{4A690B05-4CD5-467F-BE78-5F0CC3E8D106}" dt="2025-11-25T08:45:34.351" v="3426"/>
          <ac:cxnSpMkLst>
            <pc:docMk/>
            <pc:sldMk cId="3612259328" sldId="1535"/>
            <ac:cxnSpMk id="17" creationId="{E3C95A6D-7AB1-422F-62BC-6D8DE70CDF3D}"/>
          </ac:cxnSpMkLst>
        </pc:cxnChg>
        <pc:cxnChg chg="mod ord">
          <ac:chgData name="Das, Gerarda" userId="dec061bf-56a5-47a0-b9f3-f749fe418ae6" providerId="ADAL" clId="{4A690B05-4CD5-467F-BE78-5F0CC3E8D106}" dt="2025-11-25T09:00:57.434" v="3582" actId="167"/>
          <ac:cxnSpMkLst>
            <pc:docMk/>
            <pc:sldMk cId="3612259328" sldId="1535"/>
            <ac:cxnSpMk id="21" creationId="{B84B33EF-2A54-99B2-FEF8-27486B72F624}"/>
          </ac:cxnSpMkLst>
        </pc:cxnChg>
      </pc:sldChg>
      <pc:sldChg chg="modSp mod">
        <pc:chgData name="Das, Gerarda" userId="dec061bf-56a5-47a0-b9f3-f749fe418ae6" providerId="ADAL" clId="{4A690B05-4CD5-467F-BE78-5F0CC3E8D106}" dt="2025-11-25T08:10:48.784" v="2266" actId="20577"/>
        <pc:sldMkLst>
          <pc:docMk/>
          <pc:sldMk cId="110025966" sldId="1544"/>
        </pc:sldMkLst>
        <pc:spChg chg="mod">
          <ac:chgData name="Das, Gerarda" userId="dec061bf-56a5-47a0-b9f3-f749fe418ae6" providerId="ADAL" clId="{4A690B05-4CD5-467F-BE78-5F0CC3E8D106}" dt="2025-11-25T08:10:48.784" v="2266" actId="20577"/>
          <ac:spMkLst>
            <pc:docMk/>
            <pc:sldMk cId="110025966" sldId="1544"/>
            <ac:spMk id="3" creationId="{00000000-0000-0000-0000-000000000000}"/>
          </ac:spMkLst>
        </pc:spChg>
      </pc:sldChg>
      <pc:sldChg chg="addSp delSp modSp mod">
        <pc:chgData name="Das, Gerarda" userId="dec061bf-56a5-47a0-b9f3-f749fe418ae6" providerId="ADAL" clId="{4A690B05-4CD5-467F-BE78-5F0CC3E8D106}" dt="2025-11-25T08:36:07.279" v="3174" actId="1076"/>
        <pc:sldMkLst>
          <pc:docMk/>
          <pc:sldMk cId="3809252792" sldId="1545"/>
        </pc:sldMkLst>
        <pc:spChg chg="mod">
          <ac:chgData name="Das, Gerarda" userId="dec061bf-56a5-47a0-b9f3-f749fe418ae6" providerId="ADAL" clId="{4A690B05-4CD5-467F-BE78-5F0CC3E8D106}" dt="2025-11-25T08:34:38.347" v="3155" actId="20577"/>
          <ac:spMkLst>
            <pc:docMk/>
            <pc:sldMk cId="3809252792" sldId="1545"/>
            <ac:spMk id="35" creationId="{37104C51-0232-62ED-4C6F-1447D06633EE}"/>
          </ac:spMkLst>
        </pc:spChg>
        <pc:picChg chg="add mod">
          <ac:chgData name="Das, Gerarda" userId="dec061bf-56a5-47a0-b9f3-f749fe418ae6" providerId="ADAL" clId="{4A690B05-4CD5-467F-BE78-5F0CC3E8D106}" dt="2025-11-25T08:36:07.279" v="3174" actId="1076"/>
          <ac:picMkLst>
            <pc:docMk/>
            <pc:sldMk cId="3809252792" sldId="1545"/>
            <ac:picMk id="18" creationId="{9F3286EA-B81B-5E25-E20C-14B071B48577}"/>
          </ac:picMkLst>
        </pc:picChg>
        <pc:picChg chg="del">
          <ac:chgData name="Das, Gerarda" userId="dec061bf-56a5-47a0-b9f3-f749fe418ae6" providerId="ADAL" clId="{4A690B05-4CD5-467F-BE78-5F0CC3E8D106}" dt="2025-11-25T08:33:59.391" v="3077" actId="478"/>
          <ac:picMkLst>
            <pc:docMk/>
            <pc:sldMk cId="3809252792" sldId="1545"/>
            <ac:picMk id="1026" creationId="{38A714D0-0E78-2CAA-7636-32F0A72FCD9B}"/>
          </ac:picMkLst>
        </pc:picChg>
      </pc:sldChg>
      <pc:sldChg chg="del">
        <pc:chgData name="Das, Gerarda" userId="dec061bf-56a5-47a0-b9f3-f749fe418ae6" providerId="ADAL" clId="{4A690B05-4CD5-467F-BE78-5F0CC3E8D106}" dt="2025-11-25T08:41:35.948" v="3351" actId="47"/>
        <pc:sldMkLst>
          <pc:docMk/>
          <pc:sldMk cId="2018710767" sldId="1546"/>
        </pc:sldMkLst>
      </pc:sldChg>
      <pc:sldChg chg="modSp mod">
        <pc:chgData name="Das, Gerarda" userId="dec061bf-56a5-47a0-b9f3-f749fe418ae6" providerId="ADAL" clId="{4A690B05-4CD5-467F-BE78-5F0CC3E8D106}" dt="2025-11-25T08:33:21.992" v="3076" actId="1076"/>
        <pc:sldMkLst>
          <pc:docMk/>
          <pc:sldMk cId="3509921952" sldId="1547"/>
        </pc:sldMkLst>
        <pc:spChg chg="mod">
          <ac:chgData name="Das, Gerarda" userId="dec061bf-56a5-47a0-b9f3-f749fe418ae6" providerId="ADAL" clId="{4A690B05-4CD5-467F-BE78-5F0CC3E8D106}" dt="2025-11-25T08:32:28.169" v="3063" actId="14100"/>
          <ac:spMkLst>
            <pc:docMk/>
            <pc:sldMk cId="3509921952" sldId="1547"/>
            <ac:spMk id="33" creationId="{AC757F5E-B016-F947-4518-7C6B9CC7EE04}"/>
          </ac:spMkLst>
        </pc:spChg>
        <pc:spChg chg="mod">
          <ac:chgData name="Das, Gerarda" userId="dec061bf-56a5-47a0-b9f3-f749fe418ae6" providerId="ADAL" clId="{4A690B05-4CD5-467F-BE78-5F0CC3E8D106}" dt="2025-11-25T08:32:32.863" v="3064" actId="14100"/>
          <ac:spMkLst>
            <pc:docMk/>
            <pc:sldMk cId="3509921952" sldId="1547"/>
            <ac:spMk id="34" creationId="{152372B3-00F5-781C-183E-6F2DDF35091D}"/>
          </ac:spMkLst>
        </pc:spChg>
        <pc:spChg chg="mod">
          <ac:chgData name="Das, Gerarda" userId="dec061bf-56a5-47a0-b9f3-f749fe418ae6" providerId="ADAL" clId="{4A690B05-4CD5-467F-BE78-5F0CC3E8D106}" dt="2025-11-25T08:33:10.637" v="3074" actId="404"/>
          <ac:spMkLst>
            <pc:docMk/>
            <pc:sldMk cId="3509921952" sldId="1547"/>
            <ac:spMk id="35" creationId="{37104C51-0232-62ED-4C6F-1447D06633EE}"/>
          </ac:spMkLst>
        </pc:spChg>
        <pc:spChg chg="mod">
          <ac:chgData name="Das, Gerarda" userId="dec061bf-56a5-47a0-b9f3-f749fe418ae6" providerId="ADAL" clId="{4A690B05-4CD5-467F-BE78-5F0CC3E8D106}" dt="2025-11-25T08:32:50.309" v="3067" actId="14100"/>
          <ac:spMkLst>
            <pc:docMk/>
            <pc:sldMk cId="3509921952" sldId="1547"/>
            <ac:spMk id="36" creationId="{D8EF981A-9BA7-0EB1-9B70-F7FBF2F7DF1C}"/>
          </ac:spMkLst>
        </pc:spChg>
        <pc:picChg chg="mod">
          <ac:chgData name="Das, Gerarda" userId="dec061bf-56a5-47a0-b9f3-f749fe418ae6" providerId="ADAL" clId="{4A690B05-4CD5-467F-BE78-5F0CC3E8D106}" dt="2025-11-25T08:33:21.992" v="3076" actId="1076"/>
          <ac:picMkLst>
            <pc:docMk/>
            <pc:sldMk cId="3509921952" sldId="1547"/>
            <ac:picMk id="9" creationId="{95845AEF-0E8A-A4B8-23D1-85EED60BCB5D}"/>
          </ac:picMkLst>
        </pc:picChg>
        <pc:cxnChg chg="mod">
          <ac:chgData name="Das, Gerarda" userId="dec061bf-56a5-47a0-b9f3-f749fe418ae6" providerId="ADAL" clId="{4A690B05-4CD5-467F-BE78-5F0CC3E8D106}" dt="2025-11-25T08:32:41.644" v="3065" actId="1076"/>
          <ac:cxnSpMkLst>
            <pc:docMk/>
            <pc:sldMk cId="3509921952" sldId="1547"/>
            <ac:cxnSpMk id="11" creationId="{43E1EF99-1825-D9B6-CE28-54505AE2D0DE}"/>
          </ac:cxnSpMkLst>
        </pc:cxnChg>
        <pc:cxnChg chg="mod">
          <ac:chgData name="Das, Gerarda" userId="dec061bf-56a5-47a0-b9f3-f749fe418ae6" providerId="ADAL" clId="{4A690B05-4CD5-467F-BE78-5F0CC3E8D106}" dt="2025-11-25T08:32:41.644" v="3065" actId="1076"/>
          <ac:cxnSpMkLst>
            <pc:docMk/>
            <pc:sldMk cId="3509921952" sldId="1547"/>
            <ac:cxnSpMk id="12" creationId="{644A4299-3A63-6813-A679-FB8DB7D5FD7A}"/>
          </ac:cxnSpMkLst>
        </pc:cxnChg>
        <pc:cxnChg chg="mod">
          <ac:chgData name="Das, Gerarda" userId="dec061bf-56a5-47a0-b9f3-f749fe418ae6" providerId="ADAL" clId="{4A690B05-4CD5-467F-BE78-5F0CC3E8D106}" dt="2025-11-25T08:32:41.644" v="3065" actId="1076"/>
          <ac:cxnSpMkLst>
            <pc:docMk/>
            <pc:sldMk cId="3509921952" sldId="1547"/>
            <ac:cxnSpMk id="13" creationId="{79D0A0B5-43EC-915C-1E3A-AA9CA21994B4}"/>
          </ac:cxnSpMkLst>
        </pc:cxnChg>
        <pc:cxnChg chg="mod">
          <ac:chgData name="Das, Gerarda" userId="dec061bf-56a5-47a0-b9f3-f749fe418ae6" providerId="ADAL" clId="{4A690B05-4CD5-467F-BE78-5F0CC3E8D106}" dt="2025-11-25T08:32:41.644" v="3065" actId="1076"/>
          <ac:cxnSpMkLst>
            <pc:docMk/>
            <pc:sldMk cId="3509921952" sldId="1547"/>
            <ac:cxnSpMk id="14" creationId="{D4DC5350-E385-459A-7DF3-9A72313F2A3E}"/>
          </ac:cxnSpMkLst>
        </pc:cxnChg>
      </pc:sldChg>
      <pc:sldChg chg="delSp modSp mod">
        <pc:chgData name="Das, Gerarda" userId="dec061bf-56a5-47a0-b9f3-f749fe418ae6" providerId="ADAL" clId="{4A690B05-4CD5-467F-BE78-5F0CC3E8D106}" dt="2025-11-25T08:31:36.399" v="3043" actId="1036"/>
        <pc:sldMkLst>
          <pc:docMk/>
          <pc:sldMk cId="2749971094" sldId="1548"/>
        </pc:sldMkLst>
        <pc:spChg chg="del">
          <ac:chgData name="Das, Gerarda" userId="dec061bf-56a5-47a0-b9f3-f749fe418ae6" providerId="ADAL" clId="{4A690B05-4CD5-467F-BE78-5F0CC3E8D106}" dt="2025-11-25T08:29:01.711" v="2974" actId="478"/>
          <ac:spMkLst>
            <pc:docMk/>
            <pc:sldMk cId="2749971094" sldId="1548"/>
            <ac:spMk id="19" creationId="{C7F3CE82-77C4-8A41-FCBA-BE651DCF4E94}"/>
          </ac:spMkLst>
        </pc:spChg>
        <pc:spChg chg="mod">
          <ac:chgData name="Das, Gerarda" userId="dec061bf-56a5-47a0-b9f3-f749fe418ae6" providerId="ADAL" clId="{4A690B05-4CD5-467F-BE78-5F0CC3E8D106}" dt="2025-11-25T08:31:12.946" v="3033" actId="255"/>
          <ac:spMkLst>
            <pc:docMk/>
            <pc:sldMk cId="2749971094" sldId="1548"/>
            <ac:spMk id="33" creationId="{AC757F5E-B016-F947-4518-7C6B9CC7EE04}"/>
          </ac:spMkLst>
        </pc:spChg>
        <pc:spChg chg="mod">
          <ac:chgData name="Das, Gerarda" userId="dec061bf-56a5-47a0-b9f3-f749fe418ae6" providerId="ADAL" clId="{4A690B05-4CD5-467F-BE78-5F0CC3E8D106}" dt="2025-11-25T08:31:36.399" v="3043" actId="1036"/>
          <ac:spMkLst>
            <pc:docMk/>
            <pc:sldMk cId="2749971094" sldId="1548"/>
            <ac:spMk id="34" creationId="{152372B3-00F5-781C-183E-6F2DDF35091D}"/>
          </ac:spMkLst>
        </pc:spChg>
        <pc:spChg chg="mod">
          <ac:chgData name="Das, Gerarda" userId="dec061bf-56a5-47a0-b9f3-f749fe418ae6" providerId="ADAL" clId="{4A690B05-4CD5-467F-BE78-5F0CC3E8D106}" dt="2025-11-25T08:29:52.596" v="3026" actId="20577"/>
          <ac:spMkLst>
            <pc:docMk/>
            <pc:sldMk cId="2749971094" sldId="1548"/>
            <ac:spMk id="35" creationId="{37104C51-0232-62ED-4C6F-1447D06633EE}"/>
          </ac:spMkLst>
        </pc:spChg>
        <pc:spChg chg="mod">
          <ac:chgData name="Das, Gerarda" userId="dec061bf-56a5-47a0-b9f3-f749fe418ae6" providerId="ADAL" clId="{4A690B05-4CD5-467F-BE78-5F0CC3E8D106}" dt="2025-11-25T08:28:42.165" v="2973" actId="13926"/>
          <ac:spMkLst>
            <pc:docMk/>
            <pc:sldMk cId="2749971094" sldId="1548"/>
            <ac:spMk id="36" creationId="{D8EF981A-9BA7-0EB1-9B70-F7FBF2F7DF1C}"/>
          </ac:spMkLst>
        </pc:spChg>
      </pc:sldChg>
      <pc:sldChg chg="addSp modSp del mod">
        <pc:chgData name="Das, Gerarda" userId="dec061bf-56a5-47a0-b9f3-f749fe418ae6" providerId="ADAL" clId="{4A690B05-4CD5-467F-BE78-5F0CC3E8D106}" dt="2025-11-25T08:59:25.028" v="3555" actId="47"/>
        <pc:sldMkLst>
          <pc:docMk/>
          <pc:sldMk cId="4228560423" sldId="1554"/>
        </pc:sldMkLst>
        <pc:spChg chg="add mod">
          <ac:chgData name="Das, Gerarda" userId="dec061bf-56a5-47a0-b9f3-f749fe418ae6" providerId="ADAL" clId="{4A690B05-4CD5-467F-BE78-5F0CC3E8D106}" dt="2025-11-25T08:44:11.310" v="3418" actId="20577"/>
          <ac:spMkLst>
            <pc:docMk/>
            <pc:sldMk cId="4228560423" sldId="1554"/>
            <ac:spMk id="15" creationId="{398E6FA3-DED6-DFF9-7132-52D02F5B80A3}"/>
          </ac:spMkLst>
        </pc:spChg>
        <pc:picChg chg="add mod">
          <ac:chgData name="Das, Gerarda" userId="dec061bf-56a5-47a0-b9f3-f749fe418ae6" providerId="ADAL" clId="{4A690B05-4CD5-467F-BE78-5F0CC3E8D106}" dt="2025-11-25T08:43:42.237" v="3354" actId="1076"/>
          <ac:picMkLst>
            <pc:docMk/>
            <pc:sldMk cId="4228560423" sldId="1554"/>
            <ac:picMk id="13" creationId="{018938FA-C7E2-D562-2BD0-C162CBDED4D8}"/>
          </ac:picMkLst>
        </pc:picChg>
      </pc:sldChg>
      <pc:sldChg chg="addSp modSp mod">
        <pc:chgData name="Das, Gerarda" userId="dec061bf-56a5-47a0-b9f3-f749fe418ae6" providerId="ADAL" clId="{4A690B05-4CD5-467F-BE78-5F0CC3E8D106}" dt="2025-11-25T08:11:29.192" v="2269" actId="1076"/>
        <pc:sldMkLst>
          <pc:docMk/>
          <pc:sldMk cId="512261090" sldId="1555"/>
        </pc:sldMkLst>
        <pc:picChg chg="add mod">
          <ac:chgData name="Das, Gerarda" userId="dec061bf-56a5-47a0-b9f3-f749fe418ae6" providerId="ADAL" clId="{4A690B05-4CD5-467F-BE78-5F0CC3E8D106}" dt="2025-11-25T08:11:29.192" v="2269" actId="1076"/>
          <ac:picMkLst>
            <pc:docMk/>
            <pc:sldMk cId="512261090" sldId="1555"/>
            <ac:picMk id="3" creationId="{A55F97D7-2E56-0614-08D8-BD3DB80F8838}"/>
          </ac:picMkLst>
        </pc:picChg>
      </pc:sldChg>
      <pc:sldChg chg="del">
        <pc:chgData name="Das, Gerarda" userId="dec061bf-56a5-47a0-b9f3-f749fe418ae6" providerId="ADAL" clId="{4A690B05-4CD5-467F-BE78-5F0CC3E8D106}" dt="2025-11-25T08:13:37.341" v="2566" actId="47"/>
        <pc:sldMkLst>
          <pc:docMk/>
          <pc:sldMk cId="322862326" sldId="1556"/>
        </pc:sldMkLst>
      </pc:sldChg>
      <pc:sldChg chg="addSp delSp modSp mod">
        <pc:chgData name="Das, Gerarda" userId="dec061bf-56a5-47a0-b9f3-f749fe418ae6" providerId="ADAL" clId="{4A690B05-4CD5-467F-BE78-5F0CC3E8D106}" dt="2025-11-25T08:41:09.029" v="3350" actId="20577"/>
        <pc:sldMkLst>
          <pc:docMk/>
          <pc:sldMk cId="850419412" sldId="1557"/>
        </pc:sldMkLst>
        <pc:spChg chg="mod">
          <ac:chgData name="Das, Gerarda" userId="dec061bf-56a5-47a0-b9f3-f749fe418ae6" providerId="ADAL" clId="{4A690B05-4CD5-467F-BE78-5F0CC3E8D106}" dt="2025-11-25T08:41:09.029" v="3350" actId="20577"/>
          <ac:spMkLst>
            <pc:docMk/>
            <pc:sldMk cId="850419412" sldId="1557"/>
            <ac:spMk id="4" creationId="{D36CDCC8-D80A-3CA3-9903-EC310613197D}"/>
          </ac:spMkLst>
        </pc:spChg>
        <pc:spChg chg="add del mod">
          <ac:chgData name="Das, Gerarda" userId="dec061bf-56a5-47a0-b9f3-f749fe418ae6" providerId="ADAL" clId="{4A690B05-4CD5-467F-BE78-5F0CC3E8D106}" dt="2025-11-25T08:40:31.908" v="3337" actId="478"/>
          <ac:spMkLst>
            <pc:docMk/>
            <pc:sldMk cId="850419412" sldId="1557"/>
            <ac:spMk id="28" creationId="{A834AC0B-5485-AA9A-3A39-9CD0D8732F6F}"/>
          </ac:spMkLst>
        </pc:spChg>
        <pc:spChg chg="del mod">
          <ac:chgData name="Das, Gerarda" userId="dec061bf-56a5-47a0-b9f3-f749fe418ae6" providerId="ADAL" clId="{4A690B05-4CD5-467F-BE78-5F0CC3E8D106}" dt="2025-11-25T08:40:32.926" v="3338" actId="478"/>
          <ac:spMkLst>
            <pc:docMk/>
            <pc:sldMk cId="850419412" sldId="1557"/>
            <ac:spMk id="30" creationId="{B9AF4314-7CB3-0C3C-BD19-E4F0E4FA1E6C}"/>
          </ac:spMkLst>
        </pc:spChg>
        <pc:picChg chg="mod">
          <ac:chgData name="Das, Gerarda" userId="dec061bf-56a5-47a0-b9f3-f749fe418ae6" providerId="ADAL" clId="{4A690B05-4CD5-467F-BE78-5F0CC3E8D106}" dt="2025-11-25T08:40:55.321" v="3341" actId="14100"/>
          <ac:picMkLst>
            <pc:docMk/>
            <pc:sldMk cId="850419412" sldId="1557"/>
            <ac:picMk id="11" creationId="{12B6FD95-2252-7471-005C-062A232F8265}"/>
          </ac:picMkLst>
        </pc:picChg>
        <pc:picChg chg="mod">
          <ac:chgData name="Das, Gerarda" userId="dec061bf-56a5-47a0-b9f3-f749fe418ae6" providerId="ADAL" clId="{4A690B05-4CD5-467F-BE78-5F0CC3E8D106}" dt="2025-11-25T08:40:55.321" v="3341" actId="14100"/>
          <ac:picMkLst>
            <pc:docMk/>
            <pc:sldMk cId="850419412" sldId="1557"/>
            <ac:picMk id="25" creationId="{57B82C47-C8AD-16BC-C73F-E66E0072CE9E}"/>
          </ac:picMkLst>
        </pc:picChg>
      </pc:sldChg>
      <pc:sldChg chg="delSp modSp mod">
        <pc:chgData name="Das, Gerarda" userId="dec061bf-56a5-47a0-b9f3-f749fe418ae6" providerId="ADAL" clId="{4A690B05-4CD5-467F-BE78-5F0CC3E8D106}" dt="2025-11-25T08:58:32.967" v="3521" actId="478"/>
        <pc:sldMkLst>
          <pc:docMk/>
          <pc:sldMk cId="586054303" sldId="1558"/>
        </pc:sldMkLst>
        <pc:spChg chg="mod">
          <ac:chgData name="Das, Gerarda" userId="dec061bf-56a5-47a0-b9f3-f749fe418ae6" providerId="ADAL" clId="{4A690B05-4CD5-467F-BE78-5F0CC3E8D106}" dt="2025-11-25T08:57:19.724" v="3506" actId="1076"/>
          <ac:spMkLst>
            <pc:docMk/>
            <pc:sldMk cId="586054303" sldId="1558"/>
            <ac:spMk id="12" creationId="{E2476A93-B8D4-4E44-87FD-AFF601B2337C}"/>
          </ac:spMkLst>
        </pc:spChg>
        <pc:spChg chg="mod">
          <ac:chgData name="Das, Gerarda" userId="dec061bf-56a5-47a0-b9f3-f749fe418ae6" providerId="ADAL" clId="{4A690B05-4CD5-467F-BE78-5F0CC3E8D106}" dt="2025-11-25T08:58:22.068" v="3516" actId="1076"/>
          <ac:spMkLst>
            <pc:docMk/>
            <pc:sldMk cId="586054303" sldId="1558"/>
            <ac:spMk id="13" creationId="{4985FF45-EE56-11C3-E0CC-6BBB359031C0}"/>
          </ac:spMkLst>
        </pc:spChg>
        <pc:spChg chg="mod">
          <ac:chgData name="Das, Gerarda" userId="dec061bf-56a5-47a0-b9f3-f749fe418ae6" providerId="ADAL" clId="{4A690B05-4CD5-467F-BE78-5F0CC3E8D106}" dt="2025-11-25T08:58:07.053" v="3514" actId="14100"/>
          <ac:spMkLst>
            <pc:docMk/>
            <pc:sldMk cId="586054303" sldId="1558"/>
            <ac:spMk id="14" creationId="{B7594A3B-3117-84CE-C300-FB96E5ED269D}"/>
          </ac:spMkLst>
        </pc:spChg>
        <pc:spChg chg="mod">
          <ac:chgData name="Das, Gerarda" userId="dec061bf-56a5-47a0-b9f3-f749fe418ae6" providerId="ADAL" clId="{4A690B05-4CD5-467F-BE78-5F0CC3E8D106}" dt="2025-11-25T08:58:04.716" v="3513" actId="1076"/>
          <ac:spMkLst>
            <pc:docMk/>
            <pc:sldMk cId="586054303" sldId="1558"/>
            <ac:spMk id="15" creationId="{6EA1F8B7-D4BC-D8B0-E6FD-F33ECB45A1DD}"/>
          </ac:spMkLst>
        </pc:spChg>
        <pc:spChg chg="mod">
          <ac:chgData name="Das, Gerarda" userId="dec061bf-56a5-47a0-b9f3-f749fe418ae6" providerId="ADAL" clId="{4A690B05-4CD5-467F-BE78-5F0CC3E8D106}" dt="2025-11-25T08:58:22.068" v="3516" actId="1076"/>
          <ac:spMkLst>
            <pc:docMk/>
            <pc:sldMk cId="586054303" sldId="1558"/>
            <ac:spMk id="18" creationId="{85D7DD60-F4AA-AD34-A265-146B167D02FE}"/>
          </ac:spMkLst>
        </pc:spChg>
        <pc:spChg chg="mod">
          <ac:chgData name="Das, Gerarda" userId="dec061bf-56a5-47a0-b9f3-f749fe418ae6" providerId="ADAL" clId="{4A690B05-4CD5-467F-BE78-5F0CC3E8D106}" dt="2025-11-25T08:57:15.262" v="3505" actId="14100"/>
          <ac:spMkLst>
            <pc:docMk/>
            <pc:sldMk cId="586054303" sldId="1558"/>
            <ac:spMk id="19" creationId="{40542B69-6D97-5F24-63E3-ABE36EA69A27}"/>
          </ac:spMkLst>
        </pc:spChg>
        <pc:spChg chg="del">
          <ac:chgData name="Das, Gerarda" userId="dec061bf-56a5-47a0-b9f3-f749fe418ae6" providerId="ADAL" clId="{4A690B05-4CD5-467F-BE78-5F0CC3E8D106}" dt="2025-11-25T08:58:30.415" v="3519" actId="478"/>
          <ac:spMkLst>
            <pc:docMk/>
            <pc:sldMk cId="586054303" sldId="1558"/>
            <ac:spMk id="34" creationId="{98F71441-C305-541C-436E-12F8F67CB7DE}"/>
          </ac:spMkLst>
        </pc:spChg>
        <pc:picChg chg="mod">
          <ac:chgData name="Das, Gerarda" userId="dec061bf-56a5-47a0-b9f3-f749fe418ae6" providerId="ADAL" clId="{4A690B05-4CD5-467F-BE78-5F0CC3E8D106}" dt="2025-11-25T08:55:20.059" v="3432" actId="1076"/>
          <ac:picMkLst>
            <pc:docMk/>
            <pc:sldMk cId="586054303" sldId="1558"/>
            <ac:picMk id="4" creationId="{DA46571A-5B51-9914-2F6C-4740D2C1ED52}"/>
          </ac:picMkLst>
        </pc:picChg>
        <pc:picChg chg="mod">
          <ac:chgData name="Das, Gerarda" userId="dec061bf-56a5-47a0-b9f3-f749fe418ae6" providerId="ADAL" clId="{4A690B05-4CD5-467F-BE78-5F0CC3E8D106}" dt="2025-11-25T08:56:52.153" v="3500" actId="14100"/>
          <ac:picMkLst>
            <pc:docMk/>
            <pc:sldMk cId="586054303" sldId="1558"/>
            <ac:picMk id="9" creationId="{E06C8F40-E030-859B-EFB0-2058A254FCD2}"/>
          </ac:picMkLst>
        </pc:picChg>
        <pc:picChg chg="mod">
          <ac:chgData name="Das, Gerarda" userId="dec061bf-56a5-47a0-b9f3-f749fe418ae6" providerId="ADAL" clId="{4A690B05-4CD5-467F-BE78-5F0CC3E8D106}" dt="2025-11-25T08:55:17.363" v="3431" actId="1076"/>
          <ac:picMkLst>
            <pc:docMk/>
            <pc:sldMk cId="586054303" sldId="1558"/>
            <ac:picMk id="21" creationId="{EDEE5D71-9ECF-7246-D5E2-C5C9C2BABA29}"/>
          </ac:picMkLst>
        </pc:picChg>
        <pc:picChg chg="mod">
          <ac:chgData name="Das, Gerarda" userId="dec061bf-56a5-47a0-b9f3-f749fe418ae6" providerId="ADAL" clId="{4A690B05-4CD5-467F-BE78-5F0CC3E8D106}" dt="2025-11-25T08:58:26.669" v="3518" actId="1076"/>
          <ac:picMkLst>
            <pc:docMk/>
            <pc:sldMk cId="586054303" sldId="1558"/>
            <ac:picMk id="25" creationId="{9DBDA983-A930-1615-77ED-43CEE3B1A898}"/>
          </ac:picMkLst>
        </pc:picChg>
        <pc:picChg chg="del">
          <ac:chgData name="Das, Gerarda" userId="dec061bf-56a5-47a0-b9f3-f749fe418ae6" providerId="ADAL" clId="{4A690B05-4CD5-467F-BE78-5F0CC3E8D106}" dt="2025-11-25T08:58:31.665" v="3520" actId="478"/>
          <ac:picMkLst>
            <pc:docMk/>
            <pc:sldMk cId="586054303" sldId="1558"/>
            <ac:picMk id="27" creationId="{5AB25443-3DEB-15C1-742E-8834B164BFA4}"/>
          </ac:picMkLst>
        </pc:picChg>
        <pc:picChg chg="del">
          <ac:chgData name="Das, Gerarda" userId="dec061bf-56a5-47a0-b9f3-f749fe418ae6" providerId="ADAL" clId="{4A690B05-4CD5-467F-BE78-5F0CC3E8D106}" dt="2025-11-25T08:58:32.967" v="3521" actId="478"/>
          <ac:picMkLst>
            <pc:docMk/>
            <pc:sldMk cId="586054303" sldId="1558"/>
            <ac:picMk id="31" creationId="{1EFACFE3-4F78-4A45-8A3F-450C7F6360E9}"/>
          </ac:picMkLst>
        </pc:picChg>
        <pc:picChg chg="mod">
          <ac:chgData name="Das, Gerarda" userId="dec061bf-56a5-47a0-b9f3-f749fe418ae6" providerId="ADAL" clId="{4A690B05-4CD5-467F-BE78-5F0CC3E8D106}" dt="2025-11-25T08:58:24.778" v="3517" actId="1076"/>
          <ac:picMkLst>
            <pc:docMk/>
            <pc:sldMk cId="586054303" sldId="1558"/>
            <ac:picMk id="33" creationId="{0FA72531-E08E-0C70-4136-A013E5966DCC}"/>
          </ac:picMkLst>
        </pc:picChg>
      </pc:sldChg>
      <pc:sldChg chg="modSp mod">
        <pc:chgData name="Das, Gerarda" userId="dec061bf-56a5-47a0-b9f3-f749fe418ae6" providerId="ADAL" clId="{4A690B05-4CD5-467F-BE78-5F0CC3E8D106}" dt="2025-11-25T09:09:02.659" v="3680" actId="1036"/>
        <pc:sldMkLst>
          <pc:docMk/>
          <pc:sldMk cId="1738518591" sldId="1560"/>
        </pc:sldMkLst>
        <pc:spChg chg="mod">
          <ac:chgData name="Das, Gerarda" userId="dec061bf-56a5-47a0-b9f3-f749fe418ae6" providerId="ADAL" clId="{4A690B05-4CD5-467F-BE78-5F0CC3E8D106}" dt="2025-11-25T09:08:14.709" v="3663" actId="1076"/>
          <ac:spMkLst>
            <pc:docMk/>
            <pc:sldMk cId="1738518591" sldId="1560"/>
            <ac:spMk id="12" creationId="{E2476A93-B8D4-4E44-87FD-AFF601B2337C}"/>
          </ac:spMkLst>
        </pc:spChg>
        <pc:spChg chg="mod">
          <ac:chgData name="Das, Gerarda" userId="dec061bf-56a5-47a0-b9f3-f749fe418ae6" providerId="ADAL" clId="{4A690B05-4CD5-467F-BE78-5F0CC3E8D106}" dt="2025-11-25T09:08:09.574" v="3661" actId="1076"/>
          <ac:spMkLst>
            <pc:docMk/>
            <pc:sldMk cId="1738518591" sldId="1560"/>
            <ac:spMk id="13" creationId="{4985FF45-EE56-11C3-E0CC-6BBB359031C0}"/>
          </ac:spMkLst>
        </pc:spChg>
        <pc:spChg chg="mod">
          <ac:chgData name="Das, Gerarda" userId="dec061bf-56a5-47a0-b9f3-f749fe418ae6" providerId="ADAL" clId="{4A690B05-4CD5-467F-BE78-5F0CC3E8D106}" dt="2025-11-25T09:08:44.551" v="3675" actId="1037"/>
          <ac:spMkLst>
            <pc:docMk/>
            <pc:sldMk cId="1738518591" sldId="1560"/>
            <ac:spMk id="14" creationId="{B7594A3B-3117-84CE-C300-FB96E5ED269D}"/>
          </ac:spMkLst>
        </pc:spChg>
        <pc:spChg chg="mod">
          <ac:chgData name="Das, Gerarda" userId="dec061bf-56a5-47a0-b9f3-f749fe418ae6" providerId="ADAL" clId="{4A690B05-4CD5-467F-BE78-5F0CC3E8D106}" dt="2025-11-25T09:08:44.551" v="3675" actId="1037"/>
          <ac:spMkLst>
            <pc:docMk/>
            <pc:sldMk cId="1738518591" sldId="1560"/>
            <ac:spMk id="15" creationId="{6EA1F8B7-D4BC-D8B0-E6FD-F33ECB45A1DD}"/>
          </ac:spMkLst>
        </pc:spChg>
        <pc:spChg chg="mod">
          <ac:chgData name="Das, Gerarda" userId="dec061bf-56a5-47a0-b9f3-f749fe418ae6" providerId="ADAL" clId="{4A690B05-4CD5-467F-BE78-5F0CC3E8D106}" dt="2025-11-25T09:09:02.659" v="3680" actId="1036"/>
          <ac:spMkLst>
            <pc:docMk/>
            <pc:sldMk cId="1738518591" sldId="1560"/>
            <ac:spMk id="16" creationId="{F53F294D-65CC-23A5-E4A1-B2132FCF814C}"/>
          </ac:spMkLst>
        </pc:spChg>
        <pc:spChg chg="mod">
          <ac:chgData name="Das, Gerarda" userId="dec061bf-56a5-47a0-b9f3-f749fe418ae6" providerId="ADAL" clId="{4A690B05-4CD5-467F-BE78-5F0CC3E8D106}" dt="2025-11-25T09:09:02.659" v="3680" actId="1036"/>
          <ac:spMkLst>
            <pc:docMk/>
            <pc:sldMk cId="1738518591" sldId="1560"/>
            <ac:spMk id="17" creationId="{AB86235B-CBC0-F9DB-29F4-F23367831B1B}"/>
          </ac:spMkLst>
        </pc:spChg>
        <pc:spChg chg="mod">
          <ac:chgData name="Das, Gerarda" userId="dec061bf-56a5-47a0-b9f3-f749fe418ae6" providerId="ADAL" clId="{4A690B05-4CD5-467F-BE78-5F0CC3E8D106}" dt="2025-11-25T09:08:49.482" v="3676" actId="14100"/>
          <ac:spMkLst>
            <pc:docMk/>
            <pc:sldMk cId="1738518591" sldId="1560"/>
            <ac:spMk id="18" creationId="{85D7DD60-F4AA-AD34-A265-146B167D02FE}"/>
          </ac:spMkLst>
        </pc:spChg>
        <pc:spChg chg="mod">
          <ac:chgData name="Das, Gerarda" userId="dec061bf-56a5-47a0-b9f3-f749fe418ae6" providerId="ADAL" clId="{4A690B05-4CD5-467F-BE78-5F0CC3E8D106}" dt="2025-11-25T09:08:12.377" v="3662" actId="14100"/>
          <ac:spMkLst>
            <pc:docMk/>
            <pc:sldMk cId="1738518591" sldId="1560"/>
            <ac:spMk id="19" creationId="{40542B69-6D97-5F24-63E3-ABE36EA69A27}"/>
          </ac:spMkLst>
        </pc:spChg>
        <pc:spChg chg="mod">
          <ac:chgData name="Das, Gerarda" userId="dec061bf-56a5-47a0-b9f3-f749fe418ae6" providerId="ADAL" clId="{4A690B05-4CD5-467F-BE78-5F0CC3E8D106}" dt="2025-11-25T08:59:09.672" v="3554" actId="20577"/>
          <ac:spMkLst>
            <pc:docMk/>
            <pc:sldMk cId="1738518591" sldId="1560"/>
            <ac:spMk id="28" creationId="{B4FB8F64-5BC9-543B-595E-FF36AC26743C}"/>
          </ac:spMkLst>
        </pc:spChg>
        <pc:spChg chg="mod">
          <ac:chgData name="Das, Gerarda" userId="dec061bf-56a5-47a0-b9f3-f749fe418ae6" providerId="ADAL" clId="{4A690B05-4CD5-467F-BE78-5F0CC3E8D106}" dt="2025-11-25T09:06:43.229" v="3638" actId="1076"/>
          <ac:spMkLst>
            <pc:docMk/>
            <pc:sldMk cId="1738518591" sldId="1560"/>
            <ac:spMk id="37" creationId="{9D92407C-407D-083B-8CC7-DD85BF53C5B1}"/>
          </ac:spMkLst>
        </pc:spChg>
        <pc:picChg chg="mod">
          <ac:chgData name="Das, Gerarda" userId="dec061bf-56a5-47a0-b9f3-f749fe418ae6" providerId="ADAL" clId="{4A690B05-4CD5-467F-BE78-5F0CC3E8D106}" dt="2025-11-25T09:07:04.493" v="3650" actId="14100"/>
          <ac:picMkLst>
            <pc:docMk/>
            <pc:sldMk cId="1738518591" sldId="1560"/>
            <ac:picMk id="9" creationId="{E06C8F40-E030-859B-EFB0-2058A254FCD2}"/>
          </ac:picMkLst>
        </pc:picChg>
        <pc:picChg chg="mod">
          <ac:chgData name="Das, Gerarda" userId="dec061bf-56a5-47a0-b9f3-f749fe418ae6" providerId="ADAL" clId="{4A690B05-4CD5-467F-BE78-5F0CC3E8D106}" dt="2025-11-25T09:08:53.666" v="3678" actId="1076"/>
          <ac:picMkLst>
            <pc:docMk/>
            <pc:sldMk cId="1738518591" sldId="1560"/>
            <ac:picMk id="26" creationId="{C4A02DEB-A6EF-06C4-3686-D36E9FBA59B4}"/>
          </ac:picMkLst>
        </pc:picChg>
        <pc:picChg chg="mod">
          <ac:chgData name="Das, Gerarda" userId="dec061bf-56a5-47a0-b9f3-f749fe418ae6" providerId="ADAL" clId="{4A690B05-4CD5-467F-BE78-5F0CC3E8D106}" dt="2025-11-25T09:08:55.660" v="3679" actId="14100"/>
          <ac:picMkLst>
            <pc:docMk/>
            <pc:sldMk cId="1738518591" sldId="1560"/>
            <ac:picMk id="35" creationId="{08D65384-6649-83E8-9121-ECE9311A0070}"/>
          </ac:picMkLst>
        </pc:picChg>
      </pc:sldChg>
    </pc:docChg>
  </pc:docChgLst>
  <pc:docChgLst>
    <pc:chgData name="Routledge, Mandy" userId="bacdedf5-8e30-494b-ad8b-f27fa30c4f8d" providerId="ADAL" clId="{B855E255-0DEF-4472-9465-837605E0855E}"/>
    <pc:docChg chg="modSld">
      <pc:chgData name="Routledge, Mandy" userId="bacdedf5-8e30-494b-ad8b-f27fa30c4f8d" providerId="ADAL" clId="{B855E255-0DEF-4472-9465-837605E0855E}" dt="2025-03-18T11:04:22.018" v="0"/>
      <pc:docMkLst>
        <pc:docMk/>
      </pc:docMkLst>
      <pc:sldChg chg="modSp mod">
        <pc:chgData name="Routledge, Mandy" userId="bacdedf5-8e30-494b-ad8b-f27fa30c4f8d" providerId="ADAL" clId="{B855E255-0DEF-4472-9465-837605E0855E}" dt="2025-03-18T11:04:22.018" v="0"/>
        <pc:sldMkLst>
          <pc:docMk/>
          <pc:sldMk cId="323006580" sldId="548"/>
        </pc:sldMkLst>
      </pc:sldChg>
    </pc:docChg>
  </pc:docChgLst>
  <pc:docChgLst>
    <pc:chgData name="Routledge, Mandy" userId="bacdedf5-8e30-494b-ad8b-f27fa30c4f8d" providerId="ADAL" clId="{DF97BC0C-C100-4C46-9A4C-BE392BE3EAF1}"/>
    <pc:docChg chg="modSld">
      <pc:chgData name="Routledge, Mandy" userId="bacdedf5-8e30-494b-ad8b-f27fa30c4f8d" providerId="ADAL" clId="{DF97BC0C-C100-4C46-9A4C-BE392BE3EAF1}" dt="2025-03-18T12:29:41.217" v="1" actId="20577"/>
      <pc:docMkLst>
        <pc:docMk/>
      </pc:docMkLst>
      <pc:sldChg chg="modSp mod">
        <pc:chgData name="Routledge, Mandy" userId="bacdedf5-8e30-494b-ad8b-f27fa30c4f8d" providerId="ADAL" clId="{DF97BC0C-C100-4C46-9A4C-BE392BE3EAF1}" dt="2025-03-18T12:29:41.217" v="1" actId="20577"/>
        <pc:sldMkLst>
          <pc:docMk/>
          <pc:sldMk cId="323006580" sldId="548"/>
        </pc:sldMkLst>
      </pc:sldChg>
    </pc:docChg>
  </pc:docChgLst>
  <pc:docChgLst>
    <pc:chgData name="Routledge, Mandy" userId="bacdedf5-8e30-494b-ad8b-f27fa30c4f8d" providerId="ADAL" clId="{605AC794-CA2E-4812-B08E-688987249EDF}"/>
    <pc:docChg chg="modSld">
      <pc:chgData name="Routledge, Mandy" userId="bacdedf5-8e30-494b-ad8b-f27fa30c4f8d" providerId="ADAL" clId="{605AC794-CA2E-4812-B08E-688987249EDF}" dt="2025-03-18T11:07:27.072" v="1" actId="20577"/>
      <pc:docMkLst>
        <pc:docMk/>
      </pc:docMkLst>
      <pc:sldChg chg="modSp mod">
        <pc:chgData name="Routledge, Mandy" userId="bacdedf5-8e30-494b-ad8b-f27fa30c4f8d" providerId="ADAL" clId="{605AC794-CA2E-4812-B08E-688987249EDF}" dt="2025-03-18T11:07:27.072" v="1" actId="20577"/>
        <pc:sldMkLst>
          <pc:docMk/>
          <pc:sldMk cId="323006580" sldId="548"/>
        </pc:sldMkLst>
      </pc:sldChg>
    </pc:docChg>
  </pc:docChgLst>
  <pc:docChgLst>
    <pc:chgData name="Routledge, Mandy" userId="bacdedf5-8e30-494b-ad8b-f27fa30c4f8d" providerId="ADAL" clId="{6D5B45AF-5DC9-4F79-9393-63829EE7447B}"/>
    <pc:docChg chg="modSld">
      <pc:chgData name="Routledge, Mandy" userId="bacdedf5-8e30-494b-ad8b-f27fa30c4f8d" providerId="ADAL" clId="{6D5B45AF-5DC9-4F79-9393-63829EE7447B}" dt="2025-03-18T11:05:59.449" v="0"/>
      <pc:docMkLst>
        <pc:docMk/>
      </pc:docMkLst>
      <pc:sldChg chg="modSp mod">
        <pc:chgData name="Routledge, Mandy" userId="bacdedf5-8e30-494b-ad8b-f27fa30c4f8d" providerId="ADAL" clId="{6D5B45AF-5DC9-4F79-9393-63829EE7447B}" dt="2025-03-18T11:05:59.449" v="0"/>
        <pc:sldMkLst>
          <pc:docMk/>
          <pc:sldMk cId="323006580" sldId="548"/>
        </pc:sldMkLst>
      </pc:sldChg>
    </pc:docChg>
  </pc:docChgLst>
  <pc:docChgLst>
    <pc:chgData name="Routledge, Mandy" userId="bacdedf5-8e30-494b-ad8b-f27fa30c4f8d" providerId="ADAL" clId="{72CCF3E9-5539-4C2A-A245-E5663C16A567}"/>
    <pc:docChg chg="modSld">
      <pc:chgData name="Routledge, Mandy" userId="bacdedf5-8e30-494b-ad8b-f27fa30c4f8d" providerId="ADAL" clId="{72CCF3E9-5539-4C2A-A245-E5663C16A567}" dt="2025-03-18T12:25:33.910" v="0"/>
      <pc:docMkLst>
        <pc:docMk/>
      </pc:docMkLst>
      <pc:sldChg chg="modSp mod">
        <pc:chgData name="Routledge, Mandy" userId="bacdedf5-8e30-494b-ad8b-f27fa30c4f8d" providerId="ADAL" clId="{72CCF3E9-5539-4C2A-A245-E5663C16A567}" dt="2025-03-18T12:25:33.910" v="0"/>
        <pc:sldMkLst>
          <pc:docMk/>
          <pc:sldMk cId="323006580" sldId="548"/>
        </pc:sldMkLst>
      </pc:sldChg>
    </pc:docChg>
  </pc:docChgLst>
  <pc:docChgLst>
    <pc:chgData name="Routledge, Mandy" userId="bacdedf5-8e30-494b-ad8b-f27fa30c4f8d" providerId="ADAL" clId="{7D1CF5EB-8308-493D-8593-7FABD88C4E41}"/>
    <pc:docChg chg="undo custSel modSld">
      <pc:chgData name="Routledge, Mandy" userId="bacdedf5-8e30-494b-ad8b-f27fa30c4f8d" providerId="ADAL" clId="{7D1CF5EB-8308-493D-8593-7FABD88C4E41}" dt="2025-03-18T12:31:32.495" v="3" actId="20577"/>
      <pc:docMkLst>
        <pc:docMk/>
      </pc:docMkLst>
      <pc:sldChg chg="modSp mod">
        <pc:chgData name="Routledge, Mandy" userId="bacdedf5-8e30-494b-ad8b-f27fa30c4f8d" providerId="ADAL" clId="{7D1CF5EB-8308-493D-8593-7FABD88C4E41}" dt="2025-03-18T12:31:32.495" v="3" actId="20577"/>
        <pc:sldMkLst>
          <pc:docMk/>
          <pc:sldMk cId="323006580" sldId="548"/>
        </pc:sldMkLst>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25-11-2025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25-11-2025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toonbeeld: </a:t>
            </a:r>
            <a:r>
              <a:rPr lang="nl-NL" sz="1200" b="0" kern="1200">
                <a:solidFill>
                  <a:schemeClr val="tx1"/>
                </a:solidFill>
                <a:effectLst/>
                <a:latin typeface="+mn-lt"/>
                <a:ea typeface="+mn-ea"/>
                <a:cs typeface="+mn-cs"/>
              </a:rPr>
              <a:t>het perfecte voorbeeld, het schoolvoorbeeld</a:t>
            </a:r>
          </a:p>
          <a:p>
            <a:pPr fontAlgn="t"/>
            <a:r>
              <a:rPr lang="nl-NL" sz="1200" b="1" kern="1200">
                <a:solidFill>
                  <a:schemeClr val="tx1"/>
                </a:solidFill>
                <a:effectLst/>
                <a:latin typeface="+mn-lt"/>
                <a:ea typeface="+mn-ea"/>
                <a:cs typeface="+mn-cs"/>
              </a:rPr>
              <a:t>onafhankelijk: </a:t>
            </a:r>
            <a:r>
              <a:rPr lang="nl-NL" sz="1200" b="0" kern="1200">
                <a:solidFill>
                  <a:schemeClr val="tx1"/>
                </a:solidFill>
                <a:effectLst/>
                <a:latin typeface="+mn-lt"/>
                <a:ea typeface="+mn-ea"/>
                <a:cs typeface="+mn-cs"/>
              </a:rPr>
              <a:t>zelfstandig, in staat om zelf beslissingen te nemen</a:t>
            </a:r>
          </a:p>
          <a:p>
            <a:pPr fontAlgn="t"/>
            <a:r>
              <a:rPr lang="nl-NL" sz="1200" b="1" kern="1200">
                <a:solidFill>
                  <a:schemeClr val="tx1"/>
                </a:solidFill>
                <a:effectLst/>
                <a:latin typeface="+mn-lt"/>
                <a:ea typeface="+mn-ea"/>
                <a:cs typeface="+mn-cs"/>
              </a:rPr>
              <a:t>de diversiteit: </a:t>
            </a:r>
            <a:r>
              <a:rPr lang="nl-NL" sz="1200" b="0" kern="1200">
                <a:solidFill>
                  <a:schemeClr val="tx1"/>
                </a:solidFill>
                <a:effectLst/>
                <a:latin typeface="+mn-lt"/>
                <a:ea typeface="+mn-ea"/>
                <a:cs typeface="+mn-cs"/>
              </a:rPr>
              <a:t>de verscheidenheid, de variatie</a:t>
            </a:r>
          </a:p>
          <a:p>
            <a:pPr fontAlgn="t"/>
            <a:r>
              <a:rPr lang="nl-NL" sz="1200" b="1" kern="1200">
                <a:solidFill>
                  <a:schemeClr val="tx1"/>
                </a:solidFill>
                <a:effectLst/>
                <a:latin typeface="+mn-lt"/>
                <a:ea typeface="+mn-ea"/>
                <a:cs typeface="+mn-cs"/>
              </a:rPr>
              <a:t>etnisch: </a:t>
            </a:r>
            <a:r>
              <a:rPr lang="nl-NL" sz="1200" b="0" kern="1200">
                <a:solidFill>
                  <a:schemeClr val="tx1"/>
                </a:solidFill>
                <a:effectLst/>
                <a:latin typeface="+mn-lt"/>
                <a:ea typeface="+mn-ea"/>
                <a:cs typeface="+mn-cs"/>
              </a:rPr>
              <a:t>te maken hebben met de afkomst van een bevolkingsgroep</a:t>
            </a:r>
          </a:p>
          <a:p>
            <a:pPr fontAlgn="t"/>
            <a:r>
              <a:rPr lang="nl-NL" sz="1200" b="1" kern="1200">
                <a:solidFill>
                  <a:schemeClr val="tx1"/>
                </a:solidFill>
                <a:effectLst/>
                <a:latin typeface="+mn-lt"/>
                <a:ea typeface="+mn-ea"/>
                <a:cs typeface="+mn-cs"/>
              </a:rPr>
              <a:t>de smeltkroes: </a:t>
            </a:r>
            <a:r>
              <a:rPr lang="nl-NL" sz="1200" b="0" kern="1200">
                <a:solidFill>
                  <a:schemeClr val="tx1"/>
                </a:solidFill>
                <a:effectLst/>
                <a:latin typeface="+mn-lt"/>
                <a:ea typeface="+mn-ea"/>
                <a:cs typeface="+mn-cs"/>
              </a:rPr>
              <a:t>de plaats waar mensen uit veel verschillende landen samenleven</a:t>
            </a:r>
          </a:p>
          <a:p>
            <a:pPr fontAlgn="t"/>
            <a:r>
              <a:rPr lang="nl-NL" sz="1200" b="1" kern="1200">
                <a:solidFill>
                  <a:schemeClr val="tx1"/>
                </a:solidFill>
                <a:effectLst/>
                <a:latin typeface="+mn-lt"/>
                <a:ea typeface="+mn-ea"/>
                <a:cs typeface="+mn-cs"/>
              </a:rPr>
              <a:t>de gemeenschap: </a:t>
            </a:r>
            <a:r>
              <a:rPr lang="nl-NL" sz="1200" b="0" kern="1200">
                <a:solidFill>
                  <a:schemeClr val="tx1"/>
                </a:solidFill>
                <a:effectLst/>
                <a:latin typeface="+mn-lt"/>
                <a:ea typeface="+mn-ea"/>
                <a:cs typeface="+mn-cs"/>
              </a:rPr>
              <a:t>de groep mensen die bij elkaar horen</a:t>
            </a:r>
          </a:p>
          <a:p>
            <a:pPr fontAlgn="t"/>
            <a:r>
              <a:rPr lang="nl-NL" sz="1200" b="1" kern="1200">
                <a:solidFill>
                  <a:schemeClr val="tx1"/>
                </a:solidFill>
                <a:effectLst/>
                <a:latin typeface="+mn-lt"/>
                <a:ea typeface="+mn-ea"/>
                <a:cs typeface="+mn-cs"/>
              </a:rPr>
              <a:t>het toevluchtsoord: </a:t>
            </a:r>
            <a:r>
              <a:rPr lang="nl-NL" sz="1200" b="0" kern="1200">
                <a:solidFill>
                  <a:schemeClr val="tx1"/>
                </a:solidFill>
                <a:effectLst/>
                <a:latin typeface="+mn-lt"/>
                <a:ea typeface="+mn-ea"/>
                <a:cs typeface="+mn-cs"/>
              </a:rPr>
              <a:t>de plaats waar je veilig bent</a:t>
            </a:r>
          </a:p>
          <a:p>
            <a:pPr fontAlgn="t"/>
            <a:r>
              <a:rPr lang="nl-NL" sz="1200" b="1" kern="1200">
                <a:solidFill>
                  <a:schemeClr val="tx1"/>
                </a:solidFill>
                <a:effectLst/>
                <a:latin typeface="+mn-lt"/>
                <a:ea typeface="+mn-ea"/>
                <a:cs typeface="+mn-cs"/>
              </a:rPr>
              <a:t>vertegenwoordigen: </a:t>
            </a:r>
            <a:r>
              <a:rPr lang="nl-NL" sz="1200" b="0" kern="1200">
                <a:solidFill>
                  <a:schemeClr val="tx1"/>
                </a:solidFill>
                <a:effectLst/>
                <a:latin typeface="+mn-lt"/>
                <a:ea typeface="+mn-ea"/>
                <a:cs typeface="+mn-cs"/>
              </a:rPr>
              <a:t>namens iemand of iets aanwezig zijn of optreden</a:t>
            </a:r>
          </a:p>
          <a:p>
            <a:pPr fontAlgn="t"/>
            <a:r>
              <a:rPr lang="nl-NL" sz="1200" b="1" kern="1200">
                <a:solidFill>
                  <a:schemeClr val="tx1"/>
                </a:solidFill>
                <a:effectLst/>
                <a:latin typeface="+mn-lt"/>
                <a:ea typeface="+mn-ea"/>
                <a:cs typeface="+mn-cs"/>
              </a:rPr>
              <a:t>de tweede generatie: </a:t>
            </a:r>
            <a:r>
              <a:rPr lang="nl-NL" sz="1200" b="0" kern="1200">
                <a:solidFill>
                  <a:schemeClr val="tx1"/>
                </a:solidFill>
                <a:effectLst/>
                <a:latin typeface="+mn-lt"/>
                <a:ea typeface="+mn-ea"/>
                <a:cs typeface="+mn-cs"/>
              </a:rPr>
              <a:t>de kinderen van mensen die uit het buitenland in een land zijn komen wonen</a:t>
            </a:r>
          </a:p>
          <a:p>
            <a:pPr fontAlgn="t"/>
            <a:r>
              <a:rPr lang="nl-NL" sz="1200" b="1" kern="1200">
                <a:solidFill>
                  <a:schemeClr val="tx1"/>
                </a:solidFill>
                <a:effectLst/>
                <a:latin typeface="+mn-lt"/>
                <a:ea typeface="+mn-ea"/>
                <a:cs typeface="+mn-cs"/>
              </a:rPr>
              <a:t>de overheersing</a:t>
            </a:r>
            <a:r>
              <a:rPr lang="nl-NL" sz="1200" kern="1200">
                <a:solidFill>
                  <a:schemeClr val="tx1"/>
                </a:solidFill>
                <a:effectLst/>
                <a:latin typeface="+mn-lt"/>
                <a:ea typeface="+mn-ea"/>
                <a:cs typeface="+mn-cs"/>
              </a:rPr>
              <a:t>: het uitoefenen van macht over een land, volk of persoon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1189174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50698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70928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11095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70759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9617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25-11-2025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jSc0LfuOrX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youtube.com/watch?v=jSc0LfuOrX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9.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2.png"/><Relationship Id="rId7" Type="http://schemas.openxmlformats.org/officeDocument/2006/relationships/image" Target="../media/image42.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hyperlink" Target="https://www.youtube.com/watch?v=jSc0LfuOrX0" TargetMode="Externa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indent="0">
              <a:buNone/>
            </a:pPr>
            <a:r>
              <a:rPr lang="nl-NL" sz="1800">
                <a:effectLst/>
                <a:ea typeface="Times New Roman" panose="02020603050405020304" pitchFamily="18" charset="0"/>
                <a:cs typeface="Arial" panose="020B0604020202020204" pitchFamily="34" charset="0"/>
              </a:rPr>
              <a:t>Mijn tante woont in Rotterdam. In een wijk </a:t>
            </a:r>
            <a:r>
              <a:rPr lang="nl-NL" sz="1800">
                <a:ea typeface="Times New Roman" panose="02020603050405020304" pitchFamily="18" charset="0"/>
                <a:cs typeface="Arial" panose="020B0604020202020204" pitchFamily="34" charset="0"/>
              </a:rPr>
              <a:t>met </a:t>
            </a:r>
            <a:r>
              <a:rPr lang="nl-NL" sz="1800">
                <a:effectLst/>
                <a:ea typeface="Times New Roman" panose="02020603050405020304" pitchFamily="18" charset="0"/>
                <a:cs typeface="Arial" panose="020B0604020202020204" pitchFamily="34" charset="0"/>
              </a:rPr>
              <a:t>mensen met verschillende </a:t>
            </a:r>
            <a:r>
              <a:rPr lang="nl-NL" sz="1800" b="1" u="sng">
                <a:effectLst/>
                <a:ea typeface="Times New Roman" panose="02020603050405020304" pitchFamily="18" charset="0"/>
                <a:cs typeface="Arial" panose="020B0604020202020204" pitchFamily="34" charset="0"/>
              </a:rPr>
              <a:t>etnische</a:t>
            </a:r>
            <a:r>
              <a:rPr lang="nl-NL" sz="1800">
                <a:effectLst/>
                <a:ea typeface="Times New Roman" panose="02020603050405020304" pitchFamily="18" charset="0"/>
                <a:cs typeface="Arial" panose="020B0604020202020204" pitchFamily="34" charset="0"/>
              </a:rPr>
              <a:t> achtergronden. Etnisch betekent dat het </a:t>
            </a:r>
            <a:r>
              <a:rPr lang="nl-NL" sz="1800" b="1" i="1">
                <a:effectLst/>
                <a:ea typeface="Times New Roman" panose="02020603050405020304" pitchFamily="18" charset="0"/>
                <a:cs typeface="Arial" panose="020B0604020202020204" pitchFamily="34" charset="0"/>
              </a:rPr>
              <a:t>te maken heeft met de afkomst van een bevolkingsgroep.</a:t>
            </a:r>
            <a:r>
              <a:rPr lang="nl-NL" sz="1800">
                <a:effectLst/>
                <a:ea typeface="Times New Roman" panose="02020603050405020304" pitchFamily="18" charset="0"/>
                <a:cs typeface="Arial" panose="020B0604020202020204" pitchFamily="34" charset="0"/>
              </a:rPr>
              <a:t> </a:t>
            </a:r>
            <a:r>
              <a:rPr lang="nl-NL" sz="1800" b="1" u="sng">
                <a:effectLst/>
                <a:ea typeface="Times New Roman" panose="02020603050405020304" pitchFamily="18" charset="0"/>
                <a:cs typeface="Arial" panose="020B0604020202020204" pitchFamily="34" charset="0"/>
              </a:rPr>
              <a:t>De diversiteit</a:t>
            </a:r>
            <a:r>
              <a:rPr lang="nl-NL" sz="1800">
                <a:effectLst/>
                <a:ea typeface="Times New Roman" panose="02020603050405020304" pitchFamily="18" charset="0"/>
                <a:cs typeface="Arial" panose="020B0604020202020204" pitchFamily="34" charset="0"/>
              </a:rPr>
              <a:t> aan mensen is enorm. Diversiteit betekent </a:t>
            </a:r>
            <a:r>
              <a:rPr lang="nl-NL" sz="1800" b="1" i="1">
                <a:effectLst/>
                <a:ea typeface="Times New Roman" panose="02020603050405020304" pitchFamily="18" charset="0"/>
                <a:cs typeface="Arial" panose="020B0604020202020204" pitchFamily="34" charset="0"/>
              </a:rPr>
              <a:t>de verscheidenheid, de variatie.</a:t>
            </a:r>
            <a:r>
              <a:rPr lang="nl-NL" sz="1800">
                <a:effectLst/>
                <a:ea typeface="Times New Roman" panose="02020603050405020304" pitchFamily="18" charset="0"/>
                <a:cs typeface="Arial" panose="020B0604020202020204" pitchFamily="34" charset="0"/>
              </a:rPr>
              <a:t> Er is veel variatie in mensen in de wijk door al die verschillende etnische achtergronden. Het is echt </a:t>
            </a:r>
            <a:r>
              <a:rPr lang="nl-NL" sz="1800" b="1" u="sng">
                <a:effectLst/>
                <a:ea typeface="Times New Roman" panose="02020603050405020304" pitchFamily="18" charset="0"/>
                <a:cs typeface="Arial" panose="020B0604020202020204" pitchFamily="34" charset="0"/>
              </a:rPr>
              <a:t>een </a:t>
            </a:r>
            <a:r>
              <a:rPr lang="nl-NL" sz="1800" b="1" u="sng" err="1">
                <a:effectLst/>
                <a:ea typeface="Times New Roman" panose="02020603050405020304" pitchFamily="18" charset="0"/>
                <a:cs typeface="Arial" panose="020B0604020202020204" pitchFamily="34" charset="0"/>
              </a:rPr>
              <a:t>smelkroes</a:t>
            </a:r>
            <a:r>
              <a:rPr lang="nl-NL" sz="1800" b="1" u="sng">
                <a:ea typeface="Times New Roman" panose="02020603050405020304" pitchFamily="18" charset="0"/>
                <a:cs typeface="Arial" panose="020B0604020202020204" pitchFamily="34" charset="0"/>
              </a:rPr>
              <a:t>; </a:t>
            </a:r>
            <a:r>
              <a:rPr lang="nl-NL" sz="1800" b="1" i="1">
                <a:ea typeface="Times New Roman" panose="02020603050405020304" pitchFamily="18" charset="0"/>
                <a:cs typeface="Arial" panose="020B0604020202020204" pitchFamily="34" charset="0"/>
              </a:rPr>
              <a:t>een plaats waar mensen uit veel verschillende landen samenleven.</a:t>
            </a:r>
            <a:r>
              <a:rPr lang="nl-NL" sz="1800">
                <a:effectLst/>
                <a:ea typeface="Times New Roman" panose="02020603050405020304" pitchFamily="18" charset="0"/>
                <a:cs typeface="Arial" panose="020B0604020202020204" pitchFamily="34" charset="0"/>
              </a:rPr>
              <a:t> </a:t>
            </a:r>
            <a:r>
              <a:rPr lang="nl-NL" sz="1800"/>
              <a:t>Mijn tante woont alleen en is </a:t>
            </a:r>
            <a:r>
              <a:rPr lang="nl-NL" sz="1800" b="1" u="sng"/>
              <a:t>onafhankelijk</a:t>
            </a:r>
            <a:r>
              <a:rPr lang="nl-NL" sz="1800" b="1"/>
              <a:t>.</a:t>
            </a:r>
            <a:r>
              <a:rPr lang="nl-NL" sz="1800"/>
              <a:t> Ze is </a:t>
            </a:r>
            <a:r>
              <a:rPr lang="nl-NL" sz="1800" b="1" i="1"/>
              <a:t>zelfstandig en in staat om zelf beslissingen te nemen. </a:t>
            </a:r>
            <a:r>
              <a:rPr lang="nl-NL" sz="1800"/>
              <a:t>Ze hoeft geen rekening te houden met een partner of kinderen en maakt altijd haar eigen keuzes over wat ze doet en waar ze naartoe gaat. </a:t>
            </a:r>
            <a:r>
              <a:rPr lang="nl-NL" sz="1800">
                <a:effectLst/>
                <a:ea typeface="Times New Roman" panose="02020603050405020304" pitchFamily="18" charset="0"/>
                <a:cs typeface="Arial" panose="020B0604020202020204" pitchFamily="34" charset="0"/>
              </a:rPr>
              <a:t>Elke zondag gaat mijn tante naar de kerk</a:t>
            </a:r>
            <a:r>
              <a:rPr lang="nl-NL" sz="1800">
                <a:ea typeface="Times New Roman" panose="02020603050405020304" pitchFamily="18" charset="0"/>
                <a:cs typeface="Arial" panose="020B0604020202020204" pitchFamily="34" charset="0"/>
              </a:rPr>
              <a:t>. Ze vindt de kerk een fijne </a:t>
            </a:r>
            <a:r>
              <a:rPr lang="nl-NL" sz="1800" b="1" u="sng">
                <a:ea typeface="Times New Roman" panose="02020603050405020304" pitchFamily="18" charset="0"/>
                <a:cs typeface="Arial" panose="020B0604020202020204" pitchFamily="34" charset="0"/>
              </a:rPr>
              <a:t>gemeenschap</a:t>
            </a:r>
            <a:r>
              <a:rPr lang="nl-NL" sz="1800">
                <a:ea typeface="Times New Roman" panose="02020603050405020304" pitchFamily="18" charset="0"/>
                <a:cs typeface="Arial" panose="020B0604020202020204" pitchFamily="34" charset="0"/>
              </a:rPr>
              <a:t>. Een gemeenschap is </a:t>
            </a:r>
            <a:r>
              <a:rPr lang="nl-NL" sz="1800" b="1" i="1">
                <a:ea typeface="Times New Roman" panose="02020603050405020304" pitchFamily="18" charset="0"/>
                <a:cs typeface="Arial" panose="020B0604020202020204" pitchFamily="34" charset="0"/>
              </a:rPr>
              <a:t>een groep mensen die bij elkaar horen. </a:t>
            </a:r>
            <a:r>
              <a:rPr lang="nl-NL" sz="1800">
                <a:ea typeface="Times New Roman" panose="02020603050405020304" pitchFamily="18" charset="0"/>
                <a:cs typeface="Arial" panose="020B0604020202020204" pitchFamily="34" charset="0"/>
              </a:rPr>
              <a:t>Veel </a:t>
            </a:r>
            <a:r>
              <a:rPr lang="nl-NL" sz="1800">
                <a:effectLst/>
                <a:ea typeface="Times New Roman" panose="02020603050405020304" pitchFamily="18" charset="0"/>
                <a:cs typeface="Arial" panose="020B0604020202020204" pitchFamily="34" charset="0"/>
              </a:rPr>
              <a:t>mensen uit haar wijk gaan ook naar die kerk toe. Ik vind het </a:t>
            </a:r>
            <a:r>
              <a:rPr lang="nl-NL" sz="1800" b="1" u="sng">
                <a:effectLst/>
                <a:ea typeface="Times New Roman" panose="02020603050405020304" pitchFamily="18" charset="0"/>
                <a:cs typeface="Arial" panose="020B0604020202020204" pitchFamily="34" charset="0"/>
              </a:rPr>
              <a:t>een toonbeeld,</a:t>
            </a:r>
            <a:r>
              <a:rPr lang="nl-NL" sz="1800" b="1" i="1">
                <a:effectLst/>
                <a:ea typeface="Times New Roman" panose="02020603050405020304" pitchFamily="18" charset="0"/>
                <a:cs typeface="Arial" panose="020B0604020202020204" pitchFamily="34" charset="0"/>
              </a:rPr>
              <a:t> een perfect voorbeeld,</a:t>
            </a:r>
            <a:r>
              <a:rPr lang="nl-NL" sz="1800"/>
              <a:t> van hoe mensen goed met elkaar kunnen samenleven. Voor sommige mensen kan een kerk ook een soort </a:t>
            </a:r>
            <a:r>
              <a:rPr lang="nl-NL" sz="1800" b="1" u="sng"/>
              <a:t>toevluchtsoord</a:t>
            </a:r>
            <a:r>
              <a:rPr lang="nl-NL" sz="1800"/>
              <a:t> zijn zo noem je </a:t>
            </a:r>
            <a:r>
              <a:rPr lang="nl-NL" sz="1800" b="1" i="1"/>
              <a:t>een plaats waar je veilig bent.</a:t>
            </a:r>
            <a:r>
              <a:rPr lang="nl-NL" sz="1800"/>
              <a:t> Ik zag vorige week in het jeugdjournaal een gezin uit Oezbekistan.</a:t>
            </a:r>
            <a:r>
              <a:rPr lang="nl-NL" sz="1800" b="1" i="1"/>
              <a:t> </a:t>
            </a:r>
            <a:r>
              <a:rPr lang="nl-NL" sz="1800"/>
              <a:t>Zij wonen al een jaar in een kerk in Kampen. De regering in Nederland vindt dat deze mensen terug moeten. Maar het gezin is juist gevlucht omdat ze in gevaar zijn door </a:t>
            </a:r>
            <a:r>
              <a:rPr lang="nl-NL" sz="1800" b="1" u="sng"/>
              <a:t>de overheersing</a:t>
            </a:r>
            <a:r>
              <a:rPr lang="nl-NL" sz="1800" b="1"/>
              <a:t> </a:t>
            </a:r>
            <a:r>
              <a:rPr lang="nl-NL" sz="1800"/>
              <a:t>van de regering in Oezbekistan. Terug naar Oezbekistan is slecht voor de kinderen die in Nederland geboren zijn. Zij zijn namelijk </a:t>
            </a:r>
            <a:r>
              <a:rPr lang="nl-NL" sz="1800" b="1" u="sng"/>
              <a:t>de tweede generatie</a:t>
            </a:r>
            <a:r>
              <a:rPr lang="nl-NL" sz="1800"/>
              <a:t>. Zo noem je </a:t>
            </a:r>
            <a:r>
              <a:rPr lang="nl-NL" sz="1800" b="1" i="1"/>
              <a:t>de kinderen van mensen die uit het buitenland in een land zijn komen wonen. </a:t>
            </a:r>
            <a:r>
              <a:rPr lang="nl-NL" sz="1800"/>
              <a:t>Het is een recht voor kinderen om op een veilige plek te wonen. Veel mensen helpen dit gezin. In het filmpje van het Jeugdjournaal vertelt de dominee het verhaal van het gezin. Hij </a:t>
            </a:r>
            <a:r>
              <a:rPr lang="nl-NL" sz="1800" b="1" u="sng"/>
              <a:t>vertegenwoordigt</a:t>
            </a:r>
            <a:r>
              <a:rPr lang="nl-NL" sz="1800" b="1"/>
              <a:t> </a:t>
            </a:r>
            <a:r>
              <a:rPr lang="nl-NL" sz="1800"/>
              <a:t>de ouders, hij </a:t>
            </a:r>
            <a:r>
              <a:rPr lang="nl-NL" sz="1800" b="1" i="1"/>
              <a:t>is aanwezig namens de ouders en hij treedt op namens de ouders. </a:t>
            </a:r>
            <a:r>
              <a:rPr lang="nl-NL" sz="1800"/>
              <a:t>Die ouders vonden het misschien wel te spannend om voor de camera te praten</a:t>
            </a:r>
            <a:r>
              <a:rPr lang="nl-NL" sz="1800" b="1" i="1"/>
              <a:t>. </a:t>
            </a:r>
            <a:r>
              <a:rPr lang="nl-NL" sz="1800"/>
              <a:t>Hopelijk wordt er gauw een oplossing gevonden voor dit gezin.                                         </a:t>
            </a:r>
            <a:r>
              <a:rPr lang="nl-NL" sz="1000"/>
              <a:t>Optioneel: </a:t>
            </a:r>
            <a:r>
              <a:rPr lang="nl-NL" sz="1000">
                <a:hlinkClick r:id="rId3"/>
              </a:rPr>
              <a:t>https://www.youtube.com/watch?v=jSc0LfuOrX0</a:t>
            </a:r>
            <a:r>
              <a:rPr lang="nl-NL" sz="1000"/>
              <a:t>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110025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overheersing</a:t>
            </a:r>
          </a:p>
        </p:txBody>
      </p:sp>
      <p:pic>
        <p:nvPicPr>
          <p:cNvPr id="3" name="Afbeelding 2" descr="Afbeelding met schoeisel, kleding, Broek, person&#10;&#10;Door AI gegenereerde inhoud is mogelijk onjuist.">
            <a:extLst>
              <a:ext uri="{FF2B5EF4-FFF2-40B4-BE49-F238E27FC236}">
                <a16:creationId xmlns:a16="http://schemas.microsoft.com/office/drawing/2014/main" id="{D4DB428C-9D2C-7A3E-42B0-B74A977B4509}"/>
              </a:ext>
            </a:extLst>
          </p:cNvPr>
          <p:cNvPicPr>
            <a:picLocks noChangeAspect="1"/>
          </p:cNvPicPr>
          <p:nvPr/>
        </p:nvPicPr>
        <p:blipFill>
          <a:blip r:embed="rId3" cstate="screen">
            <a:clrChange>
              <a:clrFrom>
                <a:srgbClr val="D4E8FF"/>
              </a:clrFrom>
              <a:clrTo>
                <a:srgbClr val="D4E8FF">
                  <a:alpha val="0"/>
                </a:srgbClr>
              </a:clrTo>
            </a:clrChange>
            <a:extLst>
              <a:ext uri="{28A0092B-C50C-407E-A947-70E740481C1C}">
                <a14:useLocalDpi xmlns:a14="http://schemas.microsoft.com/office/drawing/2010/main"/>
              </a:ext>
            </a:extLst>
          </a:blip>
          <a:srcRect/>
          <a:stretch/>
        </p:blipFill>
        <p:spPr>
          <a:xfrm>
            <a:off x="1475656" y="1418111"/>
            <a:ext cx="6648517" cy="542347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de tweede generatie</a:t>
            </a:r>
          </a:p>
        </p:txBody>
      </p:sp>
      <p:pic>
        <p:nvPicPr>
          <p:cNvPr id="3" name="Afbeelding 2">
            <a:extLst>
              <a:ext uri="{FF2B5EF4-FFF2-40B4-BE49-F238E27FC236}">
                <a16:creationId xmlns:a16="http://schemas.microsoft.com/office/drawing/2014/main" id="{E3A6761D-F9E1-A0D1-D6D1-CE66A63C41C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75370" y="116632"/>
            <a:ext cx="1955154" cy="2880320"/>
          </a:xfrm>
          <a:prstGeom prst="rect">
            <a:avLst/>
          </a:prstGeom>
        </p:spPr>
      </p:pic>
      <p:pic>
        <p:nvPicPr>
          <p:cNvPr id="5" name="Afbeelding 4">
            <a:extLst>
              <a:ext uri="{FF2B5EF4-FFF2-40B4-BE49-F238E27FC236}">
                <a16:creationId xmlns:a16="http://schemas.microsoft.com/office/drawing/2014/main" id="{10B2BDDF-80EB-7A38-429F-C7B14B5D6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9023" y="3791804"/>
            <a:ext cx="4542104" cy="2120324"/>
          </a:xfrm>
          <a:prstGeom prst="rect">
            <a:avLst/>
          </a:prstGeom>
        </p:spPr>
      </p:pic>
      <p:pic>
        <p:nvPicPr>
          <p:cNvPr id="8" name="Afbeelding 7">
            <a:extLst>
              <a:ext uri="{FF2B5EF4-FFF2-40B4-BE49-F238E27FC236}">
                <a16:creationId xmlns:a16="http://schemas.microsoft.com/office/drawing/2014/main" id="{741EAC38-09F4-426F-4B06-7ECF313B1E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9826" y="1340768"/>
            <a:ext cx="1481395" cy="1372225"/>
          </a:xfrm>
          <a:prstGeom prst="rect">
            <a:avLst/>
          </a:prstGeom>
        </p:spPr>
      </p:pic>
      <p:sp>
        <p:nvSpPr>
          <p:cNvPr id="9" name="Ovaal 8">
            <a:extLst>
              <a:ext uri="{FF2B5EF4-FFF2-40B4-BE49-F238E27FC236}">
                <a16:creationId xmlns:a16="http://schemas.microsoft.com/office/drawing/2014/main" id="{6392598F-F2D0-0082-B9DD-1B294AF60DE8}"/>
              </a:ext>
            </a:extLst>
          </p:cNvPr>
          <p:cNvSpPr/>
          <p:nvPr/>
        </p:nvSpPr>
        <p:spPr>
          <a:xfrm>
            <a:off x="1043608" y="3087770"/>
            <a:ext cx="5400600" cy="3312368"/>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vlag, symbool&#10;&#10;Door AI gegenereerde inhoud is mogelijk onjuist.">
            <a:extLst>
              <a:ext uri="{FF2B5EF4-FFF2-40B4-BE49-F238E27FC236}">
                <a16:creationId xmlns:a16="http://schemas.microsoft.com/office/drawing/2014/main" id="{3B9E4C38-7A86-3D8F-9BBC-AF404E26FFDB}"/>
              </a:ext>
            </a:extLst>
          </p:cNvPr>
          <p:cNvPicPr>
            <a:picLocks noChangeAspect="1"/>
          </p:cNvPicPr>
          <p:nvPr/>
        </p:nvPicPr>
        <p:blipFill>
          <a:blip r:embed="rId6" cstate="screen">
            <a:clrChange>
              <a:clrFrom>
                <a:srgbClr val="ECF0F1"/>
              </a:clrFrom>
              <a:clrTo>
                <a:srgbClr val="ECF0F1">
                  <a:alpha val="0"/>
                </a:srgbClr>
              </a:clrTo>
            </a:clrChange>
            <a:extLst>
              <a:ext uri="{28A0092B-C50C-407E-A947-70E740481C1C}">
                <a14:useLocalDpi xmlns:a14="http://schemas.microsoft.com/office/drawing/2010/main"/>
              </a:ext>
            </a:extLst>
          </a:blip>
          <a:stretch>
            <a:fillRect/>
          </a:stretch>
        </p:blipFill>
        <p:spPr>
          <a:xfrm>
            <a:off x="-3535" y="2636912"/>
            <a:ext cx="2685115" cy="2685115"/>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vertegenwoordigen</a:t>
            </a:r>
          </a:p>
        </p:txBody>
      </p:sp>
      <p:sp>
        <p:nvSpPr>
          <p:cNvPr id="2" name="Rechthoek 1">
            <a:extLst>
              <a:ext uri="{FF2B5EF4-FFF2-40B4-BE49-F238E27FC236}">
                <a16:creationId xmlns:a16="http://schemas.microsoft.com/office/drawing/2014/main" id="{A9174E22-1879-4BA5-99C8-0737B1F32BA1}"/>
              </a:ext>
            </a:extLst>
          </p:cNvPr>
          <p:cNvSpPr/>
          <p:nvPr/>
        </p:nvSpPr>
        <p:spPr>
          <a:xfrm>
            <a:off x="2915816" y="6083419"/>
            <a:ext cx="5292080" cy="200055"/>
          </a:xfrm>
          <a:prstGeom prst="rect">
            <a:avLst/>
          </a:prstGeom>
        </p:spPr>
        <p:txBody>
          <a:bodyPr wrap="square">
            <a:spAutoFit/>
          </a:bodyPr>
          <a:lstStyle/>
          <a:p>
            <a:r>
              <a:rPr lang="nl-NL" sz="700">
                <a:solidFill>
                  <a:schemeClr val="bg1"/>
                </a:solidFill>
              </a:rPr>
              <a:t>https://www.tubantia.nl/werk/hans-zandvliet-verdiende-miljoenen-aan-flippo-s-maar-raakte-alles-kwijt-aan-een-knikker~a873c7ce/</a:t>
            </a:r>
          </a:p>
        </p:txBody>
      </p:sp>
      <p:grpSp>
        <p:nvGrpSpPr>
          <p:cNvPr id="18" name="Groep 17">
            <a:extLst>
              <a:ext uri="{FF2B5EF4-FFF2-40B4-BE49-F238E27FC236}">
                <a16:creationId xmlns:a16="http://schemas.microsoft.com/office/drawing/2014/main" id="{767A3C90-9956-5DEA-0E3A-219E409B372A}"/>
              </a:ext>
            </a:extLst>
          </p:cNvPr>
          <p:cNvGrpSpPr/>
          <p:nvPr/>
        </p:nvGrpSpPr>
        <p:grpSpPr>
          <a:xfrm>
            <a:off x="360473" y="2381323"/>
            <a:ext cx="8319218" cy="3101065"/>
            <a:chOff x="360473" y="2381323"/>
            <a:chExt cx="8319218" cy="3101065"/>
          </a:xfrm>
        </p:grpSpPr>
        <p:cxnSp>
          <p:nvCxnSpPr>
            <p:cNvPr id="8" name="Rechte verbindingslijn met pijl 7">
              <a:extLst>
                <a:ext uri="{FF2B5EF4-FFF2-40B4-BE49-F238E27FC236}">
                  <a16:creationId xmlns:a16="http://schemas.microsoft.com/office/drawing/2014/main" id="{1BC9E13B-1D18-E9C9-39EB-979FA3D4FDF0}"/>
                </a:ext>
              </a:extLst>
            </p:cNvPr>
            <p:cNvCxnSpPr>
              <a:cxnSpLocks/>
            </p:cNvCxnSpPr>
            <p:nvPr/>
          </p:nvCxnSpPr>
          <p:spPr>
            <a:xfrm flipV="1">
              <a:off x="4612196" y="3862954"/>
              <a:ext cx="1719808" cy="838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12" name="Afbeelding 11">
              <a:extLst>
                <a:ext uri="{FF2B5EF4-FFF2-40B4-BE49-F238E27FC236}">
                  <a16:creationId xmlns:a16="http://schemas.microsoft.com/office/drawing/2014/main" id="{450B6D17-03F8-1136-46C0-B608ED6BE0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159" y="2381323"/>
              <a:ext cx="4113646" cy="2750383"/>
            </a:xfrm>
            <a:prstGeom prst="rect">
              <a:avLst/>
            </a:prstGeom>
          </p:spPr>
        </p:pic>
        <p:sp>
          <p:nvSpPr>
            <p:cNvPr id="14" name="Tekstvak 13">
              <a:extLst>
                <a:ext uri="{FF2B5EF4-FFF2-40B4-BE49-F238E27FC236}">
                  <a16:creationId xmlns:a16="http://schemas.microsoft.com/office/drawing/2014/main" id="{87FC0035-8FC9-6EFF-A801-35BCD2CC96D8}"/>
                </a:ext>
              </a:extLst>
            </p:cNvPr>
            <p:cNvSpPr txBox="1"/>
            <p:nvPr/>
          </p:nvSpPr>
          <p:spPr>
            <a:xfrm>
              <a:off x="375565" y="5143834"/>
              <a:ext cx="3014615" cy="338554"/>
            </a:xfrm>
            <a:prstGeom prst="rect">
              <a:avLst/>
            </a:prstGeom>
            <a:noFill/>
          </p:spPr>
          <p:txBody>
            <a:bodyPr wrap="square">
              <a:spAutoFit/>
            </a:bodyPr>
            <a:lstStyle/>
            <a:p>
              <a:br>
                <a:rPr lang="nl-NL" sz="800">
                  <a:hlinkClick r:id="rId4"/>
                </a:rPr>
              </a:br>
              <a:r>
                <a:rPr lang="nl-NL" sz="800">
                  <a:hlinkClick r:id="rId4"/>
                </a:rPr>
                <a:t>https://www.youtube.com/watch?v=jSc0LfuOrX0</a:t>
              </a:r>
              <a:r>
                <a:rPr lang="nl-NL" sz="800"/>
                <a:t> </a:t>
              </a:r>
            </a:p>
          </p:txBody>
        </p:sp>
        <p:sp>
          <p:nvSpPr>
            <p:cNvPr id="15" name="Tekstvak 14">
              <a:extLst>
                <a:ext uri="{FF2B5EF4-FFF2-40B4-BE49-F238E27FC236}">
                  <a16:creationId xmlns:a16="http://schemas.microsoft.com/office/drawing/2014/main" id="{4E3048FA-5EB5-7421-4A05-42A57C9D91FB}"/>
                </a:ext>
              </a:extLst>
            </p:cNvPr>
            <p:cNvSpPr txBox="1"/>
            <p:nvPr/>
          </p:nvSpPr>
          <p:spPr>
            <a:xfrm>
              <a:off x="360473" y="5131706"/>
              <a:ext cx="1129505" cy="261610"/>
            </a:xfrm>
            <a:prstGeom prst="rect">
              <a:avLst/>
            </a:prstGeom>
            <a:noFill/>
          </p:spPr>
          <p:txBody>
            <a:bodyPr wrap="square" rtlCol="0">
              <a:spAutoFit/>
            </a:bodyPr>
            <a:lstStyle/>
            <a:p>
              <a:r>
                <a:rPr lang="nl-NL" sz="1100"/>
                <a:t>Bron:</a:t>
              </a:r>
            </a:p>
          </p:txBody>
        </p:sp>
        <p:pic>
          <p:nvPicPr>
            <p:cNvPr id="17" name="Afbeelding 16">
              <a:extLst>
                <a:ext uri="{FF2B5EF4-FFF2-40B4-BE49-F238E27FC236}">
                  <a16:creationId xmlns:a16="http://schemas.microsoft.com/office/drawing/2014/main" id="{8BEAE873-EDDA-0211-A50E-DA7FFCC1D0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5876" y="2749178"/>
              <a:ext cx="2053815" cy="2227552"/>
            </a:xfrm>
            <a:prstGeom prst="rect">
              <a:avLst/>
            </a:prstGeom>
          </p:spPr>
        </p:pic>
      </p:grpSp>
    </p:spTree>
    <p:extLst>
      <p:ext uri="{BB962C8B-B14F-4D97-AF65-F5344CB8AC3E}">
        <p14:creationId xmlns:p14="http://schemas.microsoft.com/office/powerpoint/2010/main" val="357231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377090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latin typeface="Century Gothic" panose="020B0502020202020204" pitchFamily="34" charset="0"/>
                <a:ea typeface="Calibri"/>
                <a:cs typeface="Times New Roman"/>
              </a:rPr>
              <a:t>de diversiteit</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700" b="1">
                <a:solidFill>
                  <a:srgbClr val="387038"/>
                </a:solidFill>
                <a:latin typeface="Century Gothic" panose="020B0502020202020204" pitchFamily="34" charset="0"/>
                <a:ea typeface="Calibri"/>
                <a:cs typeface="Times New Roman"/>
              </a:rPr>
              <a:t>d</a:t>
            </a:r>
            <a:r>
              <a:rPr lang="nl-NL" sz="4700" b="1">
                <a:solidFill>
                  <a:srgbClr val="387038"/>
                </a:solidFill>
                <a:effectLst/>
                <a:latin typeface="Century Gothic" panose="020B0502020202020204" pitchFamily="34" charset="0"/>
                <a:ea typeface="Calibri"/>
                <a:cs typeface="Times New Roman"/>
              </a:rPr>
              <a:t>e uniformiteit</a:t>
            </a:r>
            <a:endParaRPr lang="nl-NL" sz="47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verscheidenheid, de variatie</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br>
              <a:rPr lang="nl-NL" sz="2400" i="1" u="sng">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De diversiteit</a:t>
            </a:r>
            <a:r>
              <a:rPr lang="nl-NL" sz="2400" i="1">
                <a:solidFill>
                  <a:srgbClr val="387038"/>
                </a:solidFill>
                <a:latin typeface="Century Gothic" panose="020B0502020202020204" pitchFamily="34" charset="0"/>
                <a:ea typeface="Calibri"/>
                <a:cs typeface="Times New Roman"/>
              </a:rPr>
              <a:t> aan mensen is enorm in Rotterdam, door alle verschillende etnische achtergronden.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variatie, alles hetzelfde</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Er is </a:t>
            </a:r>
            <a:r>
              <a:rPr lang="nl-NL" sz="2400" i="1" u="sng">
                <a:solidFill>
                  <a:srgbClr val="387038"/>
                </a:solidFill>
                <a:latin typeface="Century Gothic" panose="020B0502020202020204" pitchFamily="34" charset="0"/>
                <a:ea typeface="Calibri"/>
                <a:cs typeface="Times New Roman"/>
              </a:rPr>
              <a:t>uniformiteit</a:t>
            </a:r>
            <a:r>
              <a:rPr lang="nl-NL" sz="2400" i="1">
                <a:solidFill>
                  <a:srgbClr val="387038"/>
                </a:solidFill>
                <a:latin typeface="Century Gothic" panose="020B0502020202020204" pitchFamily="34" charset="0"/>
                <a:ea typeface="Calibri"/>
                <a:cs typeface="Times New Roman"/>
              </a:rPr>
              <a:t> in het team, omdat iedereen dezelfde kleding draagt.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ersoon, hemel, gras, buitenshuis&#10;&#10;Door AI gegenereerde inhoud is mogelijk onjuist.">
            <a:extLst>
              <a:ext uri="{FF2B5EF4-FFF2-40B4-BE49-F238E27FC236}">
                <a16:creationId xmlns:a16="http://schemas.microsoft.com/office/drawing/2014/main" id="{B5CD6083-D85E-693A-A2A9-E779C7D2E0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2056" y="2584958"/>
            <a:ext cx="3670565" cy="2448267"/>
          </a:xfrm>
          <a:prstGeom prst="rect">
            <a:avLst/>
          </a:prstGeom>
        </p:spPr>
      </p:pic>
      <p:pic>
        <p:nvPicPr>
          <p:cNvPr id="18" name="Afbeelding 17" descr="Afbeelding met kleding, persoon, groep, schoeisel&#10;&#10;Door AI gegenereerde inhoud is mogelijk onjuist.">
            <a:extLst>
              <a:ext uri="{FF2B5EF4-FFF2-40B4-BE49-F238E27FC236}">
                <a16:creationId xmlns:a16="http://schemas.microsoft.com/office/drawing/2014/main" id="{A135CB51-4460-E6F7-4E6A-ED81662FAA9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6572" y="2519196"/>
            <a:ext cx="4114084" cy="1714085"/>
          </a:xfrm>
          <a:prstGeom prst="rect">
            <a:avLst/>
          </a:prstGeom>
        </p:spPr>
      </p:pic>
    </p:spTree>
    <p:extLst>
      <p:ext uri="{BB962C8B-B14F-4D97-AF65-F5344CB8AC3E}">
        <p14:creationId xmlns:p14="http://schemas.microsoft.com/office/powerpoint/2010/main" val="274997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2922" y="108505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5410" y="108505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8491" y="1152740"/>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5410" y="1157063"/>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54492" y="256470"/>
            <a:ext cx="4392489" cy="8124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a:solidFill>
                  <a:srgbClr val="387038"/>
                </a:solidFill>
                <a:latin typeface="Century Gothic" panose="020B0502020202020204" pitchFamily="34" charset="0"/>
                <a:ea typeface="Calibri"/>
                <a:cs typeface="Times New Roman"/>
              </a:rPr>
              <a:t>de overheersing</a:t>
            </a:r>
            <a:endParaRPr lang="nl-NL" sz="4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04939" y="258999"/>
            <a:ext cx="4788025" cy="81933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a:solidFill>
                  <a:srgbClr val="387038"/>
                </a:solidFill>
                <a:latin typeface="Century Gothic" panose="020B0502020202020204" pitchFamily="34" charset="0"/>
                <a:ea typeface="Calibri"/>
                <a:cs typeface="Times New Roman"/>
              </a:rPr>
              <a:t>d</a:t>
            </a:r>
            <a:r>
              <a:rPr lang="nl-NL" sz="4000" b="1">
                <a:solidFill>
                  <a:srgbClr val="387038"/>
                </a:solidFill>
                <a:effectLst/>
                <a:latin typeface="Century Gothic" panose="020B0502020202020204" pitchFamily="34" charset="0"/>
                <a:ea typeface="Calibri"/>
                <a:cs typeface="Times New Roman"/>
              </a:rPr>
              <a:t>e gelijkheid</a:t>
            </a:r>
            <a:endParaRPr lang="nl-NL" sz="4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168878"/>
            <a:ext cx="4185327" cy="52522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uitoefenen van macht over een land, volk of persoon</a:t>
            </a:r>
          </a:p>
          <a:p>
            <a:pPr>
              <a:lnSpc>
                <a:spcPct val="107000"/>
              </a:lnSpc>
              <a:spcAft>
                <a:spcPts val="0"/>
              </a:spcAft>
            </a:pPr>
            <a:r>
              <a:rPr lang="nl-NL" sz="2000">
                <a:latin typeface="Century Gothic" panose="020B0502020202020204" pitchFamily="34" charset="0"/>
                <a:ea typeface="Calibri"/>
                <a:cs typeface="Times New Roman"/>
              </a:rPr>
              <a:t> </a:t>
            </a:r>
            <a:endParaRPr lang="nl-NL" sz="24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De man zorgt voor </a:t>
            </a:r>
            <a:r>
              <a:rPr lang="nl-NL" sz="2400" i="1" u="sng">
                <a:solidFill>
                  <a:srgbClr val="387038"/>
                </a:solidFill>
                <a:latin typeface="Century Gothic" panose="020B0502020202020204" pitchFamily="34" charset="0"/>
                <a:ea typeface="Calibri"/>
                <a:cs typeface="Times New Roman"/>
              </a:rPr>
              <a:t>overheersing</a:t>
            </a:r>
            <a:r>
              <a:rPr lang="nl-NL" sz="2400" i="1">
                <a:solidFill>
                  <a:srgbClr val="387038"/>
                </a:solidFill>
                <a:latin typeface="Century Gothic" panose="020B0502020202020204" pitchFamily="34" charset="0"/>
                <a:ea typeface="Calibri"/>
                <a:cs typeface="Times New Roman"/>
              </a:rPr>
              <a:t> door de anderen niet te laten praten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168879"/>
            <a:ext cx="4145769" cy="52124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iedereen wordt op dezelfde manier behandeld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cadeau voor iedereen, dat is een voorbeeld van </a:t>
            </a:r>
            <a:r>
              <a:rPr lang="nl-NL" sz="2400" i="1" u="sng">
                <a:solidFill>
                  <a:srgbClr val="387038"/>
                </a:solidFill>
                <a:latin typeface="Century Gothic" panose="020B0502020202020204" pitchFamily="34" charset="0"/>
                <a:ea typeface="Calibri"/>
                <a:cs typeface="Times New Roman"/>
              </a:rPr>
              <a:t>gelijkheid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choeisel, kleding, Broek, person&#10;&#10;Door AI gegenereerde inhoud is mogelijk onjuist.">
            <a:extLst>
              <a:ext uri="{FF2B5EF4-FFF2-40B4-BE49-F238E27FC236}">
                <a16:creationId xmlns:a16="http://schemas.microsoft.com/office/drawing/2014/main" id="{FF58055F-982F-1354-46BB-948C3363AB8B}"/>
              </a:ext>
            </a:extLst>
          </p:cNvPr>
          <p:cNvPicPr>
            <a:picLocks noChangeAspect="1"/>
          </p:cNvPicPr>
          <p:nvPr/>
        </p:nvPicPr>
        <p:blipFill>
          <a:blip r:embed="rId3" cstate="screen">
            <a:clrChange>
              <a:clrFrom>
                <a:srgbClr val="D4E8FF"/>
              </a:clrFrom>
              <a:clrTo>
                <a:srgbClr val="D4E8FF">
                  <a:alpha val="0"/>
                </a:srgbClr>
              </a:clrTo>
            </a:clrChange>
            <a:extLst>
              <a:ext uri="{28A0092B-C50C-407E-A947-70E740481C1C}">
                <a14:useLocalDpi xmlns:a14="http://schemas.microsoft.com/office/drawing/2010/main"/>
              </a:ext>
            </a:extLst>
          </a:blip>
          <a:srcRect/>
          <a:stretch/>
        </p:blipFill>
        <p:spPr>
          <a:xfrm>
            <a:off x="1043608" y="2808935"/>
            <a:ext cx="2759980" cy="2251430"/>
          </a:xfrm>
          <a:prstGeom prst="rect">
            <a:avLst/>
          </a:prstGeom>
        </p:spPr>
      </p:pic>
      <p:pic>
        <p:nvPicPr>
          <p:cNvPr id="9" name="Afbeelding 8">
            <a:extLst>
              <a:ext uri="{FF2B5EF4-FFF2-40B4-BE49-F238E27FC236}">
                <a16:creationId xmlns:a16="http://schemas.microsoft.com/office/drawing/2014/main" id="{95845AEF-0E8A-A4B8-23D1-85EED60BCB5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67409" y="2454100"/>
            <a:ext cx="3530698" cy="2353799"/>
          </a:xfrm>
          <a:prstGeom prst="rect">
            <a:avLst/>
          </a:prstGeom>
        </p:spPr>
      </p:pic>
    </p:spTree>
    <p:extLst>
      <p:ext uri="{BB962C8B-B14F-4D97-AF65-F5344CB8AC3E}">
        <p14:creationId xmlns:p14="http://schemas.microsoft.com/office/powerpoint/2010/main" val="350992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afhankelijk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5975" y="30483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onafhankelijk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hulp nodig hebben van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vraagt aan mama of het mag. Ze is </a:t>
            </a:r>
            <a:r>
              <a:rPr lang="nl-NL" sz="2400" i="1" u="sng">
                <a:solidFill>
                  <a:srgbClr val="387038"/>
                </a:solidFill>
                <a:latin typeface="Century Gothic" panose="020B0502020202020204" pitchFamily="34" charset="0"/>
                <a:ea typeface="Calibri"/>
                <a:cs typeface="Times New Roman"/>
              </a:rPr>
              <a:t>afhankelijk</a:t>
            </a:r>
            <a:r>
              <a:rPr lang="nl-NL" sz="2400" i="1">
                <a:solidFill>
                  <a:srgbClr val="387038"/>
                </a:solidFill>
                <a:latin typeface="Century Gothic" panose="020B0502020202020204" pitchFamily="34" charset="0"/>
                <a:ea typeface="Calibri"/>
                <a:cs typeface="Times New Roman"/>
              </a:rPr>
              <a:t> van haar moeder voor het nemen van beslissingen.</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zelfstandig, in staat om zelf beslissingen te nemen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Mijn tante is </a:t>
            </a:r>
            <a:r>
              <a:rPr lang="nl-NL" sz="2400" i="1" u="sng">
                <a:solidFill>
                  <a:srgbClr val="387038"/>
                </a:solidFill>
                <a:latin typeface="Century Gothic" panose="020B0502020202020204" pitchFamily="34" charset="0"/>
                <a:ea typeface="Calibri"/>
                <a:cs typeface="Times New Roman"/>
              </a:rPr>
              <a:t>onafhankelijk</a:t>
            </a:r>
            <a:r>
              <a:rPr lang="nl-NL" sz="2400" i="1">
                <a:solidFill>
                  <a:srgbClr val="387038"/>
                </a:solidFill>
                <a:latin typeface="Century Gothic" panose="020B0502020202020204" pitchFamily="34" charset="0"/>
                <a:ea typeface="Calibri"/>
                <a:cs typeface="Times New Roman"/>
              </a:rPr>
              <a:t>, zij neemt zelf beslissingen.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24B408A6-71CC-9619-349B-D820D5AB84A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52643" y="2426618"/>
            <a:ext cx="2465595" cy="3018606"/>
          </a:xfrm>
          <a:prstGeom prst="rect">
            <a:avLst/>
          </a:prstGeom>
        </p:spPr>
      </p:pic>
      <p:pic>
        <p:nvPicPr>
          <p:cNvPr id="9" name="Afbeelding 8" descr="Afbeelding met silhouet, illustratie&#10;&#10;Door AI gegenereerde inhoud is mogelijk onjuist.">
            <a:extLst>
              <a:ext uri="{FF2B5EF4-FFF2-40B4-BE49-F238E27FC236}">
                <a16:creationId xmlns:a16="http://schemas.microsoft.com/office/drawing/2014/main" id="{0381D5BB-E350-2FEA-2714-B5FAC92B2A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3828" y="3002426"/>
            <a:ext cx="635571" cy="1287288"/>
          </a:xfrm>
          <a:prstGeom prst="rect">
            <a:avLst/>
          </a:prstGeom>
        </p:spPr>
      </p:pic>
      <p:pic>
        <p:nvPicPr>
          <p:cNvPr id="18" name="Afbeelding 17" descr="Afbeelding met kleding, jongen, persoon, schoeisel&#10;&#10;Door AI gegenereerde inhoud is mogelijk onjuist.">
            <a:extLst>
              <a:ext uri="{FF2B5EF4-FFF2-40B4-BE49-F238E27FC236}">
                <a16:creationId xmlns:a16="http://schemas.microsoft.com/office/drawing/2014/main" id="{9F3286EA-B81B-5E25-E20C-14B071B48577}"/>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10000" r="90000">
                        <a14:foregroundMark x1="38500" y1="35250" x2="38500" y2="35250"/>
                        <a14:foregroundMark x1="68955" y1="65100" x2="68955" y2="65100"/>
                        <a14:foregroundMark x1="68636" y1="60400" x2="68636" y2="60400"/>
                        <a14:foregroundMark x1="68318" y1="62250" x2="68318" y2="62250"/>
                        <a14:foregroundMark x1="69409" y1="59100" x2="69409" y2="59100"/>
                        <a14:foregroundMark x1="63636" y1="59250" x2="63636" y2="59250"/>
                        <a14:foregroundMark x1="63500" y1="66100" x2="63500" y2="66100"/>
                        <a14:foregroundMark x1="64227" y1="69400" x2="64227" y2="69400"/>
                        <a14:foregroundMark x1="66045" y1="74400" x2="66045" y2="74400"/>
                        <a14:foregroundMark x1="66818" y1="70600" x2="66818" y2="70600"/>
                        <a14:foregroundMark x1="70455" y1="70400" x2="70455" y2="70400"/>
                      </a14:backgroundRemoval>
                    </a14:imgEffect>
                  </a14:imgLayer>
                </a14:imgProps>
              </a:ext>
              <a:ext uri="{28A0092B-C50C-407E-A947-70E740481C1C}">
                <a14:useLocalDpi xmlns:a14="http://schemas.microsoft.com/office/drawing/2010/main"/>
              </a:ext>
            </a:extLst>
          </a:blip>
          <a:stretch>
            <a:fillRect/>
          </a:stretch>
        </p:blipFill>
        <p:spPr>
          <a:xfrm>
            <a:off x="477596" y="1608646"/>
            <a:ext cx="3848553" cy="3498685"/>
          </a:xfrm>
          <a:prstGeom prst="rect">
            <a:avLst/>
          </a:prstGeom>
        </p:spPr>
      </p:pic>
    </p:spTree>
    <p:extLst>
      <p:ext uri="{BB962C8B-B14F-4D97-AF65-F5344CB8AC3E}">
        <p14:creationId xmlns:p14="http://schemas.microsoft.com/office/powerpoint/2010/main" val="3809252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291586" y="4589809"/>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312374" y="4612116"/>
            <a:ext cx="265211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2</a:t>
            </a:r>
            <a:r>
              <a:rPr lang="nl-NL" sz="3200" baseline="30000">
                <a:latin typeface="Century Gothic" panose="020B0502020202020204" pitchFamily="34" charset="0"/>
                <a:ea typeface="Calibri"/>
                <a:cs typeface="Times New Roman"/>
              </a:rPr>
              <a:t>e</a:t>
            </a:r>
            <a:r>
              <a:rPr lang="nl-NL" sz="3200">
                <a:latin typeface="Century Gothic" panose="020B0502020202020204" pitchFamily="34" charset="0"/>
                <a:ea typeface="Calibri"/>
                <a:cs typeface="Times New Roman"/>
              </a:rPr>
              <a:t> generatie</a:t>
            </a: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85422"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30486" y="4123339"/>
            <a:ext cx="304213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1</a:t>
            </a:r>
            <a:r>
              <a:rPr lang="nl-NL" sz="3200" baseline="30000">
                <a:latin typeface="Century Gothic" panose="020B0502020202020204" pitchFamily="34" charset="0"/>
                <a:ea typeface="Calibri"/>
                <a:cs typeface="Times New Roman"/>
              </a:rPr>
              <a:t>e</a:t>
            </a:r>
            <a:r>
              <a:rPr lang="nl-NL" sz="3200">
                <a:latin typeface="Century Gothic" panose="020B0502020202020204" pitchFamily="34" charset="0"/>
                <a:ea typeface="Calibri"/>
                <a:cs typeface="Times New Roman"/>
              </a:rPr>
              <a:t> generatie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23528" y="3549120"/>
            <a:ext cx="292085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23529" y="3549121"/>
            <a:ext cx="290695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grootouders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2483772" y="5440026"/>
            <a:ext cx="6399460" cy="82450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2640881" y="5433608"/>
            <a:ext cx="6503119" cy="7667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kern="0">
                <a:effectLst/>
                <a:latin typeface="Century Gothic" panose="020B0502020202020204" pitchFamily="34" charset="0"/>
                <a:ea typeface="Times New Roman" panose="02020603050405020304" pitchFamily="18" charset="0"/>
                <a:cs typeface="Times New Roman" panose="02020603050405020304" pitchFamily="18" charset="0"/>
              </a:rPr>
              <a:t>de kinderen van mensen die uit het buitenland in een land zijn komen wonen</a:t>
            </a:r>
          </a:p>
          <a:p>
            <a:pPr>
              <a:lnSpc>
                <a:spcPct val="107000"/>
              </a:lnSpc>
              <a:spcAft>
                <a:spcPts val="800"/>
              </a:spcAft>
            </a:pPr>
            <a:endParaRPr lang="nl-NL" sz="10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6156176" y="5373216"/>
            <a:ext cx="280831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75856"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251520" y="4365104"/>
            <a:ext cx="302496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6156176"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3275856"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032033" y="269899"/>
            <a:ext cx="5973523"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a:solidFill>
                  <a:srgbClr val="387038"/>
                </a:solidFill>
                <a:latin typeface="Century Gothic" panose="020B0502020202020204" pitchFamily="34" charset="0"/>
                <a:ea typeface="Calibri"/>
                <a:cs typeface="Times New Roman"/>
              </a:rPr>
              <a:t>Deze kinderen, </a:t>
            </a:r>
            <a:r>
              <a:rPr lang="nl-NL" sz="2000" i="1" u="sng">
                <a:solidFill>
                  <a:srgbClr val="387038"/>
                </a:solidFill>
                <a:latin typeface="Century Gothic" panose="020B0502020202020204" pitchFamily="34" charset="0"/>
                <a:ea typeface="Calibri"/>
                <a:cs typeface="Times New Roman"/>
              </a:rPr>
              <a:t>de 2</a:t>
            </a:r>
            <a:r>
              <a:rPr lang="nl-NL" sz="2000" i="1" u="sng" baseline="30000">
                <a:solidFill>
                  <a:srgbClr val="387038"/>
                </a:solidFill>
                <a:latin typeface="Century Gothic" panose="020B0502020202020204" pitchFamily="34" charset="0"/>
                <a:ea typeface="Calibri"/>
                <a:cs typeface="Times New Roman"/>
              </a:rPr>
              <a:t>e</a:t>
            </a:r>
            <a:r>
              <a:rPr lang="nl-NL" sz="2000" i="1" u="sng">
                <a:solidFill>
                  <a:srgbClr val="387038"/>
                </a:solidFill>
                <a:latin typeface="Century Gothic" panose="020B0502020202020204" pitchFamily="34" charset="0"/>
                <a:ea typeface="Calibri"/>
                <a:cs typeface="Times New Roman"/>
              </a:rPr>
              <a:t> generatie</a:t>
            </a:r>
            <a:r>
              <a:rPr lang="nl-NL" sz="2000" i="1">
                <a:solidFill>
                  <a:srgbClr val="387038"/>
                </a:solidFill>
                <a:latin typeface="Century Gothic" panose="020B0502020202020204" pitchFamily="34" charset="0"/>
                <a:ea typeface="Calibri"/>
                <a:cs typeface="Times New Roman"/>
              </a:rPr>
              <a:t>, hebben het recht om veilig op te groeien. Net zoals alle kinderen in Nederland dat recht hebben.</a:t>
            </a:r>
            <a:endParaRPr lang="nl-NL" sz="2000">
              <a:effectLst/>
              <a:ea typeface="Calibri"/>
              <a:cs typeface="Times New Roman"/>
            </a:endParaRPr>
          </a:p>
        </p:txBody>
      </p:sp>
      <p:pic>
        <p:nvPicPr>
          <p:cNvPr id="10" name="Afbeelding 9">
            <a:extLst>
              <a:ext uri="{FF2B5EF4-FFF2-40B4-BE49-F238E27FC236}">
                <a16:creationId xmlns:a16="http://schemas.microsoft.com/office/drawing/2014/main" id="{EDA5A618-1CD0-3DE0-D9BC-90E0310E097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60461" y="1846326"/>
            <a:ext cx="1722348" cy="1702794"/>
          </a:xfrm>
          <a:prstGeom prst="rect">
            <a:avLst/>
          </a:prstGeom>
        </p:spPr>
      </p:pic>
      <p:pic>
        <p:nvPicPr>
          <p:cNvPr id="11" name="Afbeelding 10">
            <a:extLst>
              <a:ext uri="{FF2B5EF4-FFF2-40B4-BE49-F238E27FC236}">
                <a16:creationId xmlns:a16="http://schemas.microsoft.com/office/drawing/2014/main" id="{12B6FD95-2252-7471-005C-062A232F8265}"/>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12889" y="1350490"/>
            <a:ext cx="1847143" cy="2721199"/>
          </a:xfrm>
          <a:prstGeom prst="rect">
            <a:avLst/>
          </a:prstGeom>
        </p:spPr>
      </p:pic>
      <p:pic>
        <p:nvPicPr>
          <p:cNvPr id="24" name="Afbeelding 23">
            <a:extLst>
              <a:ext uri="{FF2B5EF4-FFF2-40B4-BE49-F238E27FC236}">
                <a16:creationId xmlns:a16="http://schemas.microsoft.com/office/drawing/2014/main" id="{3758F97A-C35A-3070-2327-5F1057A9D1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9427" y="2580309"/>
            <a:ext cx="1481395" cy="1372225"/>
          </a:xfrm>
          <a:prstGeom prst="rect">
            <a:avLst/>
          </a:prstGeom>
        </p:spPr>
      </p:pic>
      <p:pic>
        <p:nvPicPr>
          <p:cNvPr id="25" name="Afbeelding 24">
            <a:extLst>
              <a:ext uri="{FF2B5EF4-FFF2-40B4-BE49-F238E27FC236}">
                <a16:creationId xmlns:a16="http://schemas.microsoft.com/office/drawing/2014/main" id="{57B82C47-C8AD-16BC-C73F-E66E0072CE9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8640" y="858689"/>
            <a:ext cx="1847143" cy="2721199"/>
          </a:xfrm>
          <a:prstGeom prst="rect">
            <a:avLst/>
          </a:prstGeom>
        </p:spPr>
      </p:pic>
      <p:pic>
        <p:nvPicPr>
          <p:cNvPr id="26" name="Afbeelding 25">
            <a:extLst>
              <a:ext uri="{FF2B5EF4-FFF2-40B4-BE49-F238E27FC236}">
                <a16:creationId xmlns:a16="http://schemas.microsoft.com/office/drawing/2014/main" id="{EDBD0E79-8E4B-568A-BA53-7AB59301F554}"/>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55444" y="3556329"/>
            <a:ext cx="2127787" cy="993284"/>
          </a:xfrm>
          <a:prstGeom prst="rect">
            <a:avLst/>
          </a:prstGeom>
        </p:spPr>
      </p:pic>
      <p:pic>
        <p:nvPicPr>
          <p:cNvPr id="29" name="Afbeelding 28" descr="Afbeelding met vlag, symbool&#10;&#10;Door AI gegenereerde inhoud is mogelijk onjuist.">
            <a:extLst>
              <a:ext uri="{FF2B5EF4-FFF2-40B4-BE49-F238E27FC236}">
                <a16:creationId xmlns:a16="http://schemas.microsoft.com/office/drawing/2014/main" id="{5A37A9EC-6DA4-734C-B870-B3EF7428B286}"/>
              </a:ext>
            </a:extLst>
          </p:cNvPr>
          <p:cNvPicPr>
            <a:picLocks noChangeAspect="1"/>
          </p:cNvPicPr>
          <p:nvPr/>
        </p:nvPicPr>
        <p:blipFill>
          <a:blip r:embed="rId7" cstate="screen">
            <a:clrChange>
              <a:clrFrom>
                <a:srgbClr val="ECF0F1"/>
              </a:clrFrom>
              <a:clrTo>
                <a:srgbClr val="ECF0F1">
                  <a:alpha val="0"/>
                </a:srgbClr>
              </a:clrTo>
            </a:clrChange>
            <a:extLst>
              <a:ext uri="{28A0092B-C50C-407E-A947-70E740481C1C}">
                <a14:useLocalDpi xmlns:a14="http://schemas.microsoft.com/office/drawing/2010/main"/>
              </a:ext>
            </a:extLst>
          </a:blip>
          <a:stretch>
            <a:fillRect/>
          </a:stretch>
        </p:blipFill>
        <p:spPr>
          <a:xfrm>
            <a:off x="5672321" y="2283378"/>
            <a:ext cx="2685115" cy="2685115"/>
          </a:xfrm>
          <a:prstGeom prst="rect">
            <a:avLst/>
          </a:prstGeom>
        </p:spPr>
      </p:pic>
    </p:spTree>
    <p:extLst>
      <p:ext uri="{BB962C8B-B14F-4D97-AF65-F5344CB8AC3E}">
        <p14:creationId xmlns:p14="http://schemas.microsoft.com/office/powerpoint/2010/main" val="85041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69102" y="921910"/>
            <a:ext cx="8028571" cy="2234712"/>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414294" y="356643"/>
            <a:ext cx="632504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198360" y="303247"/>
            <a:ext cx="680699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toonbeeld van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1351" y="2896251"/>
            <a:ext cx="2107926" cy="9498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00416" y="2907678"/>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sociaal gedrag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991361" y="2912150"/>
            <a:ext cx="3285741" cy="949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82666" y="2937210"/>
            <a:ext cx="329497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een goede werkhouding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572110" y="3024921"/>
            <a:ext cx="213410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361785" y="306584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netheid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75009" y="1124744"/>
            <a:ext cx="8345464" cy="5386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71261" y="1178935"/>
            <a:ext cx="871296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perfecte voorbeeld, het schoolvoorbeeld</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kleding, kunst, verven, persoon&#10;&#10;Door AI gegenereerde inhoud is mogelijk onjuist.">
            <a:extLst>
              <a:ext uri="{FF2B5EF4-FFF2-40B4-BE49-F238E27FC236}">
                <a16:creationId xmlns:a16="http://schemas.microsoft.com/office/drawing/2014/main" id="{DA46571A-5B51-9914-2F6C-4740D2C1ED5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36693" y="4634320"/>
            <a:ext cx="1638314" cy="1562988"/>
          </a:xfrm>
          <a:prstGeom prst="rect">
            <a:avLst/>
          </a:prstGeom>
        </p:spPr>
      </p:pic>
      <p:pic>
        <p:nvPicPr>
          <p:cNvPr id="21" name="Afbeelding 20">
            <a:extLst>
              <a:ext uri="{FF2B5EF4-FFF2-40B4-BE49-F238E27FC236}">
                <a16:creationId xmlns:a16="http://schemas.microsoft.com/office/drawing/2014/main" id="{EDEE5D71-9ECF-7246-D5E2-C5C9C2BABA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5262" y="4120768"/>
            <a:ext cx="897819" cy="921966"/>
          </a:xfrm>
          <a:prstGeom prst="rect">
            <a:avLst/>
          </a:prstGeom>
        </p:spPr>
      </p:pic>
      <p:pic>
        <p:nvPicPr>
          <p:cNvPr id="25" name="Afbeelding 24">
            <a:extLst>
              <a:ext uri="{FF2B5EF4-FFF2-40B4-BE49-F238E27FC236}">
                <a16:creationId xmlns:a16="http://schemas.microsoft.com/office/drawing/2014/main" id="{9DBDA983-A930-1615-77ED-43CEE3B1A898}"/>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25753" y="3790954"/>
            <a:ext cx="1813808" cy="2631299"/>
          </a:xfrm>
          <a:prstGeom prst="rect">
            <a:avLst/>
          </a:prstGeom>
        </p:spPr>
      </p:pic>
      <p:pic>
        <p:nvPicPr>
          <p:cNvPr id="33" name="Afbeelding 32" descr="Afbeelding met tekening, schets, illustratie, Lijnillustraties&#10;&#10;Door AI gegenereerde inhoud is mogelijk onjuist.">
            <a:extLst>
              <a:ext uri="{FF2B5EF4-FFF2-40B4-BE49-F238E27FC236}">
                <a16:creationId xmlns:a16="http://schemas.microsoft.com/office/drawing/2014/main" id="{0FA72531-E08E-0C70-4136-A013E5966DCC}"/>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440012" y="3674539"/>
            <a:ext cx="2380281" cy="2657731"/>
          </a:xfrm>
          <a:prstGeom prst="rect">
            <a:avLst/>
          </a:prstGeom>
        </p:spPr>
      </p:pic>
    </p:spTree>
    <p:extLst>
      <p:ext uri="{BB962C8B-B14F-4D97-AF65-F5344CB8AC3E}">
        <p14:creationId xmlns:p14="http://schemas.microsoft.com/office/powerpoint/2010/main" val="58605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420284" y="393444"/>
            <a:ext cx="637440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74972" y="349653"/>
            <a:ext cx="637440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a:t>
            </a:r>
            <a:r>
              <a:rPr lang="nl-NL" sz="5400" b="1">
                <a:effectLst/>
                <a:latin typeface="Century Gothic" panose="020B0502020202020204" pitchFamily="34" charset="0"/>
                <a:ea typeface="Calibri"/>
                <a:cs typeface="Times New Roman"/>
              </a:rPr>
              <a:t>e gemeenschap</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kerk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63097" y="3050708"/>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school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32955"/>
            <a:ext cx="274808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16722" y="3238507"/>
            <a:ext cx="247507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land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1188371" y="1276152"/>
            <a:ext cx="7018193" cy="6258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1148048" y="1290668"/>
            <a:ext cx="7561195"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groep mensen die bij elkaar hoort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kleding, schoeisel, persoon, mensen&#10;&#10;Automatisch gegenereerde beschrijving">
            <a:extLst>
              <a:ext uri="{FF2B5EF4-FFF2-40B4-BE49-F238E27FC236}">
                <a16:creationId xmlns:a16="http://schemas.microsoft.com/office/drawing/2014/main" id="{6DEF9CE8-A52C-F489-2560-EFDE1277D5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4240" y="3842134"/>
            <a:ext cx="2415870" cy="2415870"/>
          </a:xfrm>
          <a:prstGeom prst="rect">
            <a:avLst/>
          </a:prstGeom>
        </p:spPr>
      </p:pic>
      <p:pic>
        <p:nvPicPr>
          <p:cNvPr id="22" name="Afbeelding 21" descr="Afbeelding met kleding, persoon, Menselijk gezicht, vrouw&#10;&#10;Door AI gegenereerde inhoud is mogelijk onjuist.">
            <a:extLst>
              <a:ext uri="{FF2B5EF4-FFF2-40B4-BE49-F238E27FC236}">
                <a16:creationId xmlns:a16="http://schemas.microsoft.com/office/drawing/2014/main" id="{C6797937-245C-76FB-4B38-810B20CFA1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836" y="4072451"/>
            <a:ext cx="2611400" cy="1376208"/>
          </a:xfrm>
          <a:prstGeom prst="rect">
            <a:avLst/>
          </a:prstGeom>
        </p:spPr>
      </p:pic>
      <p:pic>
        <p:nvPicPr>
          <p:cNvPr id="25" name="Afbeelding 24" descr="Afbeelding met kleding, persoon, Menselijk gezicht, glimlach&#10;&#10;Door AI gegenereerde inhoud is mogelijk onjuist.">
            <a:extLst>
              <a:ext uri="{FF2B5EF4-FFF2-40B4-BE49-F238E27FC236}">
                <a16:creationId xmlns:a16="http://schemas.microsoft.com/office/drawing/2014/main" id="{CD4CEA5C-A54D-8E44-D950-D709BC0842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59010" y="3951854"/>
            <a:ext cx="2415870" cy="1572731"/>
          </a:xfrm>
          <a:prstGeom prst="rect">
            <a:avLst/>
          </a:prstGeom>
        </p:spPr>
      </p:pic>
    </p:spTree>
    <p:extLst>
      <p:ext uri="{BB962C8B-B14F-4D97-AF65-F5344CB8AC3E}">
        <p14:creationId xmlns:p14="http://schemas.microsoft.com/office/powerpoint/2010/main" val="161868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48 – 25 november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69102" y="921910"/>
            <a:ext cx="8028571" cy="2256841"/>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3131840" y="356643"/>
            <a:ext cx="303364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198360" y="303247"/>
            <a:ext cx="680699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etnisch</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99970" y="2996952"/>
            <a:ext cx="2544264" cy="9698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03001" y="3020742"/>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etnische</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groepen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02524" y="2986432"/>
            <a:ext cx="2574851" cy="9698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94171" y="3037333"/>
            <a:ext cx="264553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etnische muziek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84168" y="2996952"/>
            <a:ext cx="2611399" cy="9344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58664" y="302029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etnische kleding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296675" y="1280048"/>
            <a:ext cx="8617709" cy="58495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10812" y="1384484"/>
            <a:ext cx="964907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200">
                <a:effectLst/>
                <a:latin typeface="Century Gothic" panose="020B0502020202020204" pitchFamily="34" charset="0"/>
                <a:ea typeface="Calibri"/>
                <a:cs typeface="Times New Roman"/>
              </a:rPr>
              <a:t>= te maken hebben met de afkomst van een bevolkingsgroep</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6" name="Afbeelding 25" descr="Afbeelding met muziek, Kinderkunst, illustratie&#10;&#10;Door AI gegenereerde inhoud is mogelijk onjuist.">
            <a:extLst>
              <a:ext uri="{FF2B5EF4-FFF2-40B4-BE49-F238E27FC236}">
                <a16:creationId xmlns:a16="http://schemas.microsoft.com/office/drawing/2014/main" id="{C4A02DEB-A6EF-06C4-3686-D36E9FBA59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726" y="4267391"/>
            <a:ext cx="2744801" cy="1829867"/>
          </a:xfrm>
          <a:prstGeom prst="rect">
            <a:avLst/>
          </a:prstGeom>
        </p:spPr>
      </p:pic>
      <p:pic>
        <p:nvPicPr>
          <p:cNvPr id="30" name="Afbeelding 29" descr="Afbeelding met persoon, gras, sport, buitenshuis&#10;&#10;Door AI gegenereerde inhoud is mogelijk onjuist.">
            <a:extLst>
              <a:ext uri="{FF2B5EF4-FFF2-40B4-BE49-F238E27FC236}">
                <a16:creationId xmlns:a16="http://schemas.microsoft.com/office/drawing/2014/main" id="{ED3BBC58-CEFA-2117-D1EE-06826A13A6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366" y="4280454"/>
            <a:ext cx="2567138" cy="1707147"/>
          </a:xfrm>
          <a:prstGeom prst="rect">
            <a:avLst/>
          </a:prstGeom>
        </p:spPr>
      </p:pic>
      <p:pic>
        <p:nvPicPr>
          <p:cNvPr id="35" name="Afbeelding 34" descr="Afbeelding met kleding, jurk, overdekt, kimono&#10;&#10;Door AI gegenereerde inhoud is mogelijk onjuist.">
            <a:extLst>
              <a:ext uri="{FF2B5EF4-FFF2-40B4-BE49-F238E27FC236}">
                <a16:creationId xmlns:a16="http://schemas.microsoft.com/office/drawing/2014/main" id="{08D65384-6649-83E8-9121-ECE9311A00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65484" y="4194689"/>
            <a:ext cx="2564166" cy="1923124"/>
          </a:xfrm>
          <a:prstGeom prst="rect">
            <a:avLst/>
          </a:prstGeom>
        </p:spPr>
      </p:pic>
      <p:pic>
        <p:nvPicPr>
          <p:cNvPr id="36" name="Afbeelding 35" descr="Afbeelding met Wereld, kaart, persoon, kleding&#10;&#10;Door AI gegenereerde inhoud is mogelijk onjuist.">
            <a:extLst>
              <a:ext uri="{FF2B5EF4-FFF2-40B4-BE49-F238E27FC236}">
                <a16:creationId xmlns:a16="http://schemas.microsoft.com/office/drawing/2014/main" id="{2137DD66-DA5D-3CEB-9FFE-5798DFFCE543}"/>
              </a:ext>
            </a:extLst>
          </p:cNvPr>
          <p:cNvPicPr>
            <a:picLocks noChangeAspect="1"/>
          </p:cNvPicPr>
          <p:nvPr/>
        </p:nvPicPr>
        <p:blipFill>
          <a:blip r:embed="rId8" cstate="screen">
            <a:clrChange>
              <a:clrFrom>
                <a:srgbClr val="DCE9E0"/>
              </a:clrFrom>
              <a:clrTo>
                <a:srgbClr val="DCE9E0">
                  <a:alpha val="0"/>
                </a:srgbClr>
              </a:clrTo>
            </a:clrChange>
            <a:extLst>
              <a:ext uri="{28A0092B-C50C-407E-A947-70E740481C1C}">
                <a14:useLocalDpi xmlns:a14="http://schemas.microsoft.com/office/drawing/2010/main"/>
              </a:ext>
            </a:extLst>
          </a:blip>
          <a:srcRect/>
          <a:stretch/>
        </p:blipFill>
        <p:spPr>
          <a:xfrm>
            <a:off x="7077819" y="93436"/>
            <a:ext cx="1363350" cy="1244057"/>
          </a:xfrm>
          <a:prstGeom prst="rect">
            <a:avLst/>
          </a:prstGeom>
        </p:spPr>
      </p:pic>
    </p:spTree>
    <p:extLst>
      <p:ext uri="{BB962C8B-B14F-4D97-AF65-F5344CB8AC3E}">
        <p14:creationId xmlns:p14="http://schemas.microsoft.com/office/powerpoint/2010/main" val="173851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733F-7D20-BC2F-F312-B98235B92103}"/>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F9AFA970-256D-CD95-2CEB-20F9449498A9}"/>
              </a:ext>
            </a:extLst>
          </p:cNvPr>
          <p:cNvCxnSpPr>
            <a:cxnSpLocks/>
          </p:cNvCxnSpPr>
          <p:nvPr/>
        </p:nvCxnSpPr>
        <p:spPr>
          <a:xfrm flipH="1" flipV="1">
            <a:off x="3811073" y="2811708"/>
            <a:ext cx="1967687" cy="231714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C04C97E-26ED-ADC3-4FDD-EEA6B1114C4B}"/>
              </a:ext>
            </a:extLst>
          </p:cNvPr>
          <p:cNvCxnSpPr>
            <a:cxnSpLocks/>
          </p:cNvCxnSpPr>
          <p:nvPr/>
        </p:nvCxnSpPr>
        <p:spPr>
          <a:xfrm flipV="1">
            <a:off x="1647434" y="3523509"/>
            <a:ext cx="1657653" cy="86623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0E76214E-79B1-3792-4280-CDF28EED43EE}"/>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216FAFA9-0B0F-7D59-FC58-3E936DAE3DE7}"/>
              </a:ext>
            </a:extLst>
          </p:cNvPr>
          <p:cNvSpPr txBox="1"/>
          <p:nvPr/>
        </p:nvSpPr>
        <p:spPr>
          <a:xfrm>
            <a:off x="3430480" y="557256"/>
            <a:ext cx="4005477"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683516FC-D7D9-1E59-16E3-347614AAF18C}"/>
              </a:ext>
            </a:extLst>
          </p:cNvPr>
          <p:cNvSpPr txBox="1"/>
          <p:nvPr/>
        </p:nvSpPr>
        <p:spPr>
          <a:xfrm>
            <a:off x="5052197" y="5006550"/>
            <a:ext cx="2133752"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3116CC4B-BEAA-D4D1-22B2-E4B5F75172D6}"/>
              </a:ext>
            </a:extLst>
          </p:cNvPr>
          <p:cNvSpPr txBox="1"/>
          <p:nvPr/>
        </p:nvSpPr>
        <p:spPr>
          <a:xfrm>
            <a:off x="379174" y="4389744"/>
            <a:ext cx="354952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FCC6A30A-C800-CF63-68B0-1C400FAA81B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C201947-1297-1FB6-8D87-8D399E22C3D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AC4B098-11D0-D139-E648-1AB88FCA62A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FA29844-1CDD-4F74-5A34-95E0FEE1713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18415DF-3915-D5DA-24F8-40D179F9982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71E3E9A-DA46-EC8B-6885-AEFD292E4F3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D5036D6E-C588-D74D-AA95-3BE8C0B0A370}"/>
              </a:ext>
            </a:extLst>
          </p:cNvPr>
          <p:cNvCxnSpPr>
            <a:cxnSpLocks/>
            <a:endCxn id="19" idx="2"/>
          </p:cNvCxnSpPr>
          <p:nvPr/>
        </p:nvCxnSpPr>
        <p:spPr>
          <a:xfrm flipV="1">
            <a:off x="4838127" y="1263599"/>
            <a:ext cx="595092" cy="161198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7" name="Tekstvak 2">
            <a:extLst>
              <a:ext uri="{FF2B5EF4-FFF2-40B4-BE49-F238E27FC236}">
                <a16:creationId xmlns:a16="http://schemas.microsoft.com/office/drawing/2014/main" id="{6BD461F9-6E9E-48C0-7EE2-7478E97C8CE4}"/>
              </a:ext>
            </a:extLst>
          </p:cNvPr>
          <p:cNvSpPr txBox="1">
            <a:spLocks noChangeArrowheads="1"/>
          </p:cNvSpPr>
          <p:nvPr/>
        </p:nvSpPr>
        <p:spPr bwMode="auto">
          <a:xfrm>
            <a:off x="3406590" y="596334"/>
            <a:ext cx="390171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bescherming</a:t>
            </a:r>
          </a:p>
        </p:txBody>
      </p:sp>
      <p:sp>
        <p:nvSpPr>
          <p:cNvPr id="22" name="Tekstvak 2">
            <a:extLst>
              <a:ext uri="{FF2B5EF4-FFF2-40B4-BE49-F238E27FC236}">
                <a16:creationId xmlns:a16="http://schemas.microsoft.com/office/drawing/2014/main" id="{63DCCBC2-36A9-DF1C-572A-0A753FD3CC70}"/>
              </a:ext>
            </a:extLst>
          </p:cNvPr>
          <p:cNvSpPr txBox="1">
            <a:spLocks noChangeArrowheads="1"/>
          </p:cNvSpPr>
          <p:nvPr/>
        </p:nvSpPr>
        <p:spPr bwMode="auto">
          <a:xfrm>
            <a:off x="316063" y="4389744"/>
            <a:ext cx="367928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onderdak</a:t>
            </a:r>
          </a:p>
        </p:txBody>
      </p:sp>
      <p:sp>
        <p:nvSpPr>
          <p:cNvPr id="25" name="Tekstvak 2">
            <a:extLst>
              <a:ext uri="{FF2B5EF4-FFF2-40B4-BE49-F238E27FC236}">
                <a16:creationId xmlns:a16="http://schemas.microsoft.com/office/drawing/2014/main" id="{3B04A5FA-A559-315C-EED0-C0F4D9A072B7}"/>
              </a:ext>
            </a:extLst>
          </p:cNvPr>
          <p:cNvSpPr txBox="1">
            <a:spLocks noChangeArrowheads="1"/>
          </p:cNvSpPr>
          <p:nvPr/>
        </p:nvSpPr>
        <p:spPr bwMode="auto">
          <a:xfrm>
            <a:off x="4908864" y="5003754"/>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steunen</a:t>
            </a:r>
          </a:p>
        </p:txBody>
      </p:sp>
      <p:pic>
        <p:nvPicPr>
          <p:cNvPr id="13" name="Afbeelding 12" descr="Afbeelding met silhouet&#10;&#10;Door AI gegenereerde inhoud is mogelijk onjuist.">
            <a:extLst>
              <a:ext uri="{FF2B5EF4-FFF2-40B4-BE49-F238E27FC236}">
                <a16:creationId xmlns:a16="http://schemas.microsoft.com/office/drawing/2014/main" id="{26B74FA6-FB2A-292B-8CEC-7D60043A41B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1863" y="4614133"/>
            <a:ext cx="2204864" cy="2204864"/>
          </a:xfrm>
          <a:prstGeom prst="rect">
            <a:avLst/>
          </a:prstGeom>
        </p:spPr>
      </p:pic>
      <p:pic>
        <p:nvPicPr>
          <p:cNvPr id="16" name="Afbeelding 15" descr="Afbeelding met kleding, tekening, clipart, tekenfilm&#10;&#10;Door AI gegenereerde inhoud is mogelijk onjuist.">
            <a:extLst>
              <a:ext uri="{FF2B5EF4-FFF2-40B4-BE49-F238E27FC236}">
                <a16:creationId xmlns:a16="http://schemas.microsoft.com/office/drawing/2014/main" id="{5F0C62D0-64E4-D800-3EE5-1B4BEB48E65E}"/>
              </a:ext>
            </a:extLst>
          </p:cNvPr>
          <p:cNvPicPr>
            <a:picLocks noChangeAspect="1"/>
          </p:cNvPicPr>
          <p:nvPr/>
        </p:nvPicPr>
        <p:blipFill>
          <a:blip r:embed="rId5" cstate="screen">
            <a:clrChange>
              <a:clrFrom>
                <a:srgbClr val="FFE7DD"/>
              </a:clrFrom>
              <a:clrTo>
                <a:srgbClr val="FFE7DD">
                  <a:alpha val="0"/>
                </a:srgbClr>
              </a:clrTo>
            </a:clrChange>
            <a:extLst>
              <a:ext uri="{28A0092B-C50C-407E-A947-70E740481C1C}">
                <a14:useLocalDpi xmlns:a14="http://schemas.microsoft.com/office/drawing/2010/main"/>
              </a:ext>
            </a:extLst>
          </a:blip>
          <a:stretch>
            <a:fillRect/>
          </a:stretch>
        </p:blipFill>
        <p:spPr>
          <a:xfrm>
            <a:off x="6664649" y="654436"/>
            <a:ext cx="2363665" cy="1350666"/>
          </a:xfrm>
          <a:prstGeom prst="rect">
            <a:avLst/>
          </a:prstGeom>
        </p:spPr>
      </p:pic>
      <p:pic>
        <p:nvPicPr>
          <p:cNvPr id="23" name="Afbeelding 22" descr="Afbeelding met buitenshuis, kleding, gras, hemel&#10;&#10;Door AI gegenereerde inhoud is mogelijk onjuist.">
            <a:extLst>
              <a:ext uri="{FF2B5EF4-FFF2-40B4-BE49-F238E27FC236}">
                <a16:creationId xmlns:a16="http://schemas.microsoft.com/office/drawing/2014/main" id="{D21261F7-A768-1B3D-C185-BD1E8A4F035A}"/>
              </a:ext>
            </a:extLst>
          </p:cNvPr>
          <p:cNvPicPr>
            <a:picLocks noChangeAspect="1"/>
          </p:cNvPicPr>
          <p:nvPr/>
        </p:nvPicPr>
        <p:blipFill>
          <a:blip r:embed="rId6" cstate="screen">
            <a:extLst>
              <a:ext uri="{28A0092B-C50C-407E-A947-70E740481C1C}">
                <a14:useLocalDpi xmlns:a14="http://schemas.microsoft.com/office/drawing/2010/main"/>
              </a:ext>
            </a:extLst>
          </a:blip>
          <a:srcRect l="-420" t="-5321"/>
          <a:stretch/>
        </p:blipFill>
        <p:spPr>
          <a:xfrm>
            <a:off x="379174" y="250945"/>
            <a:ext cx="2899762" cy="2918927"/>
          </a:xfrm>
          <a:prstGeom prst="rect">
            <a:avLst/>
          </a:prstGeom>
        </p:spPr>
      </p:pic>
      <p:sp>
        <p:nvSpPr>
          <p:cNvPr id="24" name="Text Box 14">
            <a:extLst>
              <a:ext uri="{FF2B5EF4-FFF2-40B4-BE49-F238E27FC236}">
                <a16:creationId xmlns:a16="http://schemas.microsoft.com/office/drawing/2014/main" id="{A9684582-F7F5-B338-7537-98D05A783871}"/>
              </a:ext>
            </a:extLst>
          </p:cNvPr>
          <p:cNvSpPr txBox="1"/>
          <p:nvPr/>
        </p:nvSpPr>
        <p:spPr>
          <a:xfrm>
            <a:off x="2281221" y="2610947"/>
            <a:ext cx="6539252"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28" name="Tekstvak 2">
            <a:extLst>
              <a:ext uri="{FF2B5EF4-FFF2-40B4-BE49-F238E27FC236}">
                <a16:creationId xmlns:a16="http://schemas.microsoft.com/office/drawing/2014/main" id="{0C7C398F-EB51-5741-37EE-0A11898F0927}"/>
              </a:ext>
            </a:extLst>
          </p:cNvPr>
          <p:cNvSpPr txBox="1">
            <a:spLocks noChangeArrowheads="1"/>
          </p:cNvSpPr>
          <p:nvPr/>
        </p:nvSpPr>
        <p:spPr bwMode="auto">
          <a:xfrm>
            <a:off x="2164967" y="2649540"/>
            <a:ext cx="681299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toevluchtsoord</a:t>
            </a:r>
            <a:endParaRPr lang="nl-NL" sz="6000" b="1">
              <a:effectLst/>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296C82C1-1122-8308-AE53-9B1085E47E47}"/>
              </a:ext>
            </a:extLst>
          </p:cNvPr>
          <p:cNvSpPr txBox="1"/>
          <p:nvPr/>
        </p:nvSpPr>
        <p:spPr>
          <a:xfrm>
            <a:off x="3017224" y="3602219"/>
            <a:ext cx="5600701" cy="5946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1" name="Tekstvak 2">
            <a:extLst>
              <a:ext uri="{FF2B5EF4-FFF2-40B4-BE49-F238E27FC236}">
                <a16:creationId xmlns:a16="http://schemas.microsoft.com/office/drawing/2014/main" id="{EF0489DC-0C89-8BBD-8F7F-77A08B38A128}"/>
              </a:ext>
            </a:extLst>
          </p:cNvPr>
          <p:cNvSpPr txBox="1">
            <a:spLocks noChangeArrowheads="1"/>
          </p:cNvSpPr>
          <p:nvPr/>
        </p:nvSpPr>
        <p:spPr bwMode="auto">
          <a:xfrm>
            <a:off x="3124874" y="3640470"/>
            <a:ext cx="5691731" cy="4089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plaats waar je veilig bent</a:t>
            </a:r>
            <a:endParaRPr lang="nl-NL" sz="1100">
              <a:effectLst/>
              <a:latin typeface="Century Gothic" panose="020B0502020202020204" pitchFamily="34" charset="0"/>
              <a:ea typeface="Calibri"/>
              <a:cs typeface="Times New Roman"/>
            </a:endParaRPr>
          </a:p>
        </p:txBody>
      </p:sp>
      <p:pic>
        <p:nvPicPr>
          <p:cNvPr id="37" name="Afbeelding 36">
            <a:extLst>
              <a:ext uri="{FF2B5EF4-FFF2-40B4-BE49-F238E27FC236}">
                <a16:creationId xmlns:a16="http://schemas.microsoft.com/office/drawing/2014/main" id="{9F647656-5839-9634-06D6-C12B6C6141E4}"/>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35048" y="4743856"/>
            <a:ext cx="1595018" cy="1565852"/>
          </a:xfrm>
          <a:prstGeom prst="rect">
            <a:avLst/>
          </a:prstGeom>
        </p:spPr>
      </p:pic>
    </p:spTree>
    <p:extLst>
      <p:ext uri="{BB962C8B-B14F-4D97-AF65-F5344CB8AC3E}">
        <p14:creationId xmlns:p14="http://schemas.microsoft.com/office/powerpoint/2010/main" val="319125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652120" y="2509914"/>
            <a:ext cx="1827487" cy="271532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802775" y="4936434"/>
            <a:ext cx="4076610" cy="72481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716016" y="5068893"/>
            <a:ext cx="426812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a:t>
            </a:r>
            <a:r>
              <a:rPr lang="nl-NL" sz="3600">
                <a:effectLst/>
                <a:latin typeface="Century Gothic" panose="020B0502020202020204" pitchFamily="34" charset="0"/>
                <a:ea typeface="Calibri"/>
                <a:cs typeface="Times New Roman"/>
              </a:rPr>
              <a:t>e woordvoerder</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4489648" y="873336"/>
            <a:ext cx="4421052" cy="9031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399570" y="849902"/>
            <a:ext cx="460120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vertegenwoordiger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31464" y="4408706"/>
            <a:ext cx="42795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75527" y="4390704"/>
            <a:ext cx="433551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leerlingenraad</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5076058" y="1794120"/>
            <a:ext cx="459910" cy="71579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835696" y="2509914"/>
            <a:ext cx="698477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950416" y="2466548"/>
            <a:ext cx="675533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vertegenwoordigen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6373894" cy="7996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784532" cy="34552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namens iemand of iets aanwezig zijn of optreden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3"/>
            <a:endCxn id="10" idx="2"/>
          </p:cNvCxnSpPr>
          <p:nvPr/>
        </p:nvCxnSpPr>
        <p:spPr>
          <a:xfrm flipV="1">
            <a:off x="4611040" y="4192229"/>
            <a:ext cx="771066" cy="55851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a:extLst>
              <a:ext uri="{FF2B5EF4-FFF2-40B4-BE49-F238E27FC236}">
                <a16:creationId xmlns:a16="http://schemas.microsoft.com/office/drawing/2014/main" id="{FA1F00B2-0BD9-E252-3088-1D8383F11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053" y="5139969"/>
            <a:ext cx="1774431" cy="1185320"/>
          </a:xfrm>
          <a:prstGeom prst="rect">
            <a:avLst/>
          </a:prstGeom>
        </p:spPr>
      </p:pic>
      <p:sp>
        <p:nvSpPr>
          <p:cNvPr id="31" name="Pijl: gekromd rechts 30">
            <a:extLst>
              <a:ext uri="{FF2B5EF4-FFF2-40B4-BE49-F238E27FC236}">
                <a16:creationId xmlns:a16="http://schemas.microsoft.com/office/drawing/2014/main" id="{1E9DF0F1-352C-9926-5C5A-D8B0C5A77600}"/>
              </a:ext>
            </a:extLst>
          </p:cNvPr>
          <p:cNvSpPr/>
          <p:nvPr/>
        </p:nvSpPr>
        <p:spPr>
          <a:xfrm rot="5400000">
            <a:off x="2845951" y="-1070230"/>
            <a:ext cx="715793" cy="345638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nvGrpSpPr>
          <p:cNvPr id="16" name="Groep 15">
            <a:extLst>
              <a:ext uri="{FF2B5EF4-FFF2-40B4-BE49-F238E27FC236}">
                <a16:creationId xmlns:a16="http://schemas.microsoft.com/office/drawing/2014/main" id="{CBA2C94B-258D-E3ED-8E15-04B302CAAAAB}"/>
              </a:ext>
            </a:extLst>
          </p:cNvPr>
          <p:cNvGrpSpPr/>
          <p:nvPr/>
        </p:nvGrpSpPr>
        <p:grpSpPr>
          <a:xfrm>
            <a:off x="403098" y="1048465"/>
            <a:ext cx="3635463" cy="1355029"/>
            <a:chOff x="360473" y="2381323"/>
            <a:chExt cx="8319218" cy="3101065"/>
          </a:xfrm>
        </p:grpSpPr>
        <p:cxnSp>
          <p:nvCxnSpPr>
            <p:cNvPr id="17" name="Rechte verbindingslijn met pijl 16">
              <a:extLst>
                <a:ext uri="{FF2B5EF4-FFF2-40B4-BE49-F238E27FC236}">
                  <a16:creationId xmlns:a16="http://schemas.microsoft.com/office/drawing/2014/main" id="{E3C95A6D-7AB1-422F-62BC-6D8DE70CDF3D}"/>
                </a:ext>
              </a:extLst>
            </p:cNvPr>
            <p:cNvCxnSpPr>
              <a:cxnSpLocks/>
            </p:cNvCxnSpPr>
            <p:nvPr/>
          </p:nvCxnSpPr>
          <p:spPr>
            <a:xfrm flipV="1">
              <a:off x="4612196" y="3862954"/>
              <a:ext cx="1719808" cy="838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24" name="Afbeelding 23">
              <a:extLst>
                <a:ext uri="{FF2B5EF4-FFF2-40B4-BE49-F238E27FC236}">
                  <a16:creationId xmlns:a16="http://schemas.microsoft.com/office/drawing/2014/main" id="{41454E7E-AD22-F85B-A9A5-A5E7B379E2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159" y="2381323"/>
              <a:ext cx="4113646" cy="2750383"/>
            </a:xfrm>
            <a:prstGeom prst="rect">
              <a:avLst/>
            </a:prstGeom>
          </p:spPr>
        </p:pic>
        <p:sp>
          <p:nvSpPr>
            <p:cNvPr id="25" name="Tekstvak 24">
              <a:extLst>
                <a:ext uri="{FF2B5EF4-FFF2-40B4-BE49-F238E27FC236}">
                  <a16:creationId xmlns:a16="http://schemas.microsoft.com/office/drawing/2014/main" id="{AB6EBAAC-42D8-43D5-A075-905BAB447B1E}"/>
                </a:ext>
              </a:extLst>
            </p:cNvPr>
            <p:cNvSpPr txBox="1"/>
            <p:nvPr/>
          </p:nvSpPr>
          <p:spPr>
            <a:xfrm>
              <a:off x="375565" y="5143834"/>
              <a:ext cx="3014615" cy="338554"/>
            </a:xfrm>
            <a:prstGeom prst="rect">
              <a:avLst/>
            </a:prstGeom>
            <a:noFill/>
          </p:spPr>
          <p:txBody>
            <a:bodyPr wrap="square">
              <a:spAutoFit/>
            </a:bodyPr>
            <a:lstStyle/>
            <a:p>
              <a:br>
                <a:rPr lang="nl-NL" sz="800">
                  <a:hlinkClick r:id="rId5"/>
                </a:rPr>
              </a:br>
              <a:r>
                <a:rPr lang="nl-NL" sz="800">
                  <a:hlinkClick r:id="rId5"/>
                </a:rPr>
                <a:t>https://www.youtube.com/watch?v=jSc0LfuOrX0</a:t>
              </a:r>
              <a:r>
                <a:rPr lang="nl-NL" sz="800"/>
                <a:t> </a:t>
              </a:r>
            </a:p>
          </p:txBody>
        </p:sp>
        <p:sp>
          <p:nvSpPr>
            <p:cNvPr id="28" name="Tekstvak 27">
              <a:extLst>
                <a:ext uri="{FF2B5EF4-FFF2-40B4-BE49-F238E27FC236}">
                  <a16:creationId xmlns:a16="http://schemas.microsoft.com/office/drawing/2014/main" id="{B7D77E59-C46B-89C7-BB7A-A98DC82D646A}"/>
                </a:ext>
              </a:extLst>
            </p:cNvPr>
            <p:cNvSpPr txBox="1"/>
            <p:nvPr/>
          </p:nvSpPr>
          <p:spPr>
            <a:xfrm>
              <a:off x="360473" y="5131706"/>
              <a:ext cx="1129505" cy="261610"/>
            </a:xfrm>
            <a:prstGeom prst="rect">
              <a:avLst/>
            </a:prstGeom>
            <a:noFill/>
          </p:spPr>
          <p:txBody>
            <a:bodyPr wrap="square" rtlCol="0">
              <a:spAutoFit/>
            </a:bodyPr>
            <a:lstStyle/>
            <a:p>
              <a:r>
                <a:rPr lang="nl-NL" sz="1100"/>
                <a:t>Bron:</a:t>
              </a:r>
            </a:p>
          </p:txBody>
        </p:sp>
        <p:pic>
          <p:nvPicPr>
            <p:cNvPr id="30" name="Afbeelding 29">
              <a:extLst>
                <a:ext uri="{FF2B5EF4-FFF2-40B4-BE49-F238E27FC236}">
                  <a16:creationId xmlns:a16="http://schemas.microsoft.com/office/drawing/2014/main" id="{30BAE477-FFA7-049B-B53A-DB05E4F1D4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5876" y="2749178"/>
              <a:ext cx="2053815" cy="2227552"/>
            </a:xfrm>
            <a:prstGeom prst="rect">
              <a:avLst/>
            </a:prstGeom>
          </p:spPr>
        </p:pic>
      </p:grpSp>
      <p:sp>
        <p:nvSpPr>
          <p:cNvPr id="33" name="Text Box 14">
            <a:extLst>
              <a:ext uri="{FF2B5EF4-FFF2-40B4-BE49-F238E27FC236}">
                <a16:creationId xmlns:a16="http://schemas.microsoft.com/office/drawing/2014/main" id="{841B4772-9312-0F14-E22B-35C0D1C778DD}"/>
              </a:ext>
            </a:extLst>
          </p:cNvPr>
          <p:cNvSpPr txBox="1"/>
          <p:nvPr/>
        </p:nvSpPr>
        <p:spPr>
          <a:xfrm>
            <a:off x="3392511" y="5638110"/>
            <a:ext cx="5499969" cy="4876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4" name="Tekstvak 2">
            <a:extLst>
              <a:ext uri="{FF2B5EF4-FFF2-40B4-BE49-F238E27FC236}">
                <a16:creationId xmlns:a16="http://schemas.microsoft.com/office/drawing/2014/main" id="{0D65A21A-00DA-0018-8184-11AE28BD50CE}"/>
              </a:ext>
            </a:extLst>
          </p:cNvPr>
          <p:cNvSpPr txBox="1">
            <a:spLocks noChangeArrowheads="1"/>
          </p:cNvSpPr>
          <p:nvPr/>
        </p:nvSpPr>
        <p:spPr bwMode="auto">
          <a:xfrm>
            <a:off x="3372372" y="5690521"/>
            <a:ext cx="6784532" cy="34552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effectLst/>
                <a:latin typeface="Century Gothic" panose="020B0502020202020204" pitchFamily="34" charset="0"/>
                <a:ea typeface="Calibri"/>
                <a:cs typeface="Times New Roman"/>
              </a:rPr>
              <a:t>= hij/zij die praat namens de groep</a:t>
            </a:r>
          </a:p>
        </p:txBody>
      </p:sp>
    </p:spTree>
    <p:extLst>
      <p:ext uri="{BB962C8B-B14F-4D97-AF65-F5344CB8AC3E}">
        <p14:creationId xmlns:p14="http://schemas.microsoft.com/office/powerpoint/2010/main" val="3612259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733F-7D20-BC2F-F312-B98235B92103}"/>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F9AFA970-256D-CD95-2CEB-20F9449498A9}"/>
              </a:ext>
            </a:extLst>
          </p:cNvPr>
          <p:cNvCxnSpPr>
            <a:cxnSpLocks/>
          </p:cNvCxnSpPr>
          <p:nvPr/>
        </p:nvCxnSpPr>
        <p:spPr>
          <a:xfrm flipH="1" flipV="1">
            <a:off x="3495213" y="2723185"/>
            <a:ext cx="2061672" cy="20306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C04C97E-26ED-ADC3-4FDD-EEA6B1114C4B}"/>
              </a:ext>
            </a:extLst>
          </p:cNvPr>
          <p:cNvCxnSpPr>
            <a:cxnSpLocks/>
          </p:cNvCxnSpPr>
          <p:nvPr/>
        </p:nvCxnSpPr>
        <p:spPr>
          <a:xfrm flipV="1">
            <a:off x="1696853" y="3872536"/>
            <a:ext cx="1186527" cy="95659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0E76214E-79B1-3792-4280-CDF28EED43EE}"/>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216FAFA9-0B0F-7D59-FC58-3E936DAE3DE7}"/>
              </a:ext>
            </a:extLst>
          </p:cNvPr>
          <p:cNvSpPr txBox="1"/>
          <p:nvPr/>
        </p:nvSpPr>
        <p:spPr>
          <a:xfrm>
            <a:off x="4791438" y="321844"/>
            <a:ext cx="3960172"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FCC6A30A-C800-CF63-68B0-1C400FAA81B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C201947-1297-1FB6-8D87-8D399E22C3D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AC4B098-11D0-D139-E648-1AB88FCA62A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FA29844-1CDD-4F74-5A34-95E0FEE1713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18415DF-3915-D5DA-24F8-40D179F9982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71E3E9A-DA46-EC8B-6885-AEFD292E4F3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D5036D6E-C588-D74D-AA95-3BE8C0B0A370}"/>
              </a:ext>
            </a:extLst>
          </p:cNvPr>
          <p:cNvCxnSpPr>
            <a:cxnSpLocks/>
          </p:cNvCxnSpPr>
          <p:nvPr/>
        </p:nvCxnSpPr>
        <p:spPr>
          <a:xfrm flipV="1">
            <a:off x="4011786" y="1027895"/>
            <a:ext cx="983939"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A9684582-F7F5-B338-7537-98D05A783871}"/>
              </a:ext>
            </a:extLst>
          </p:cNvPr>
          <p:cNvSpPr txBox="1"/>
          <p:nvPr/>
        </p:nvSpPr>
        <p:spPr>
          <a:xfrm>
            <a:off x="1647434" y="2236482"/>
            <a:ext cx="5032678"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0C7C398F-EB51-5741-37EE-0A11898F0927}"/>
              </a:ext>
            </a:extLst>
          </p:cNvPr>
          <p:cNvSpPr txBox="1">
            <a:spLocks noChangeArrowheads="1"/>
          </p:cNvSpPr>
          <p:nvPr/>
        </p:nvSpPr>
        <p:spPr bwMode="auto">
          <a:xfrm>
            <a:off x="1331640" y="2275075"/>
            <a:ext cx="553759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smeltkroes</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296C82C1-1122-8308-AE53-9B1085E47E47}"/>
              </a:ext>
            </a:extLst>
          </p:cNvPr>
          <p:cNvSpPr txBox="1"/>
          <p:nvPr/>
        </p:nvSpPr>
        <p:spPr>
          <a:xfrm>
            <a:off x="2499692" y="3227754"/>
            <a:ext cx="6108838" cy="9539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6BD461F9-6E9E-48C0-7EE2-7478E97C8CE4}"/>
              </a:ext>
            </a:extLst>
          </p:cNvPr>
          <p:cNvSpPr txBox="1">
            <a:spLocks noChangeArrowheads="1"/>
          </p:cNvSpPr>
          <p:nvPr/>
        </p:nvSpPr>
        <p:spPr bwMode="auto">
          <a:xfrm>
            <a:off x="4793421" y="346967"/>
            <a:ext cx="402238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samenleving</a:t>
            </a:r>
          </a:p>
        </p:txBody>
      </p:sp>
      <p:sp>
        <p:nvSpPr>
          <p:cNvPr id="26" name="Tekstvak 2">
            <a:extLst>
              <a:ext uri="{FF2B5EF4-FFF2-40B4-BE49-F238E27FC236}">
                <a16:creationId xmlns:a16="http://schemas.microsoft.com/office/drawing/2014/main" id="{EF0489DC-0C89-8BBD-8F7F-77A08B38A128}"/>
              </a:ext>
            </a:extLst>
          </p:cNvPr>
          <p:cNvSpPr txBox="1">
            <a:spLocks noChangeArrowheads="1"/>
          </p:cNvSpPr>
          <p:nvPr/>
        </p:nvSpPr>
        <p:spPr bwMode="auto">
          <a:xfrm>
            <a:off x="2607341" y="3266005"/>
            <a:ext cx="6357147" cy="4089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plaats waar mensen uit veel verschillende landen samenleven</a:t>
            </a:r>
            <a:endParaRPr lang="nl-NL" sz="1100">
              <a:effectLst/>
              <a:latin typeface="Century Gothic" panose="020B0502020202020204" pitchFamily="34" charset="0"/>
              <a:ea typeface="Calibri"/>
              <a:cs typeface="Times New Roman"/>
            </a:endParaRPr>
          </a:p>
        </p:txBody>
      </p:sp>
      <p:pic>
        <p:nvPicPr>
          <p:cNvPr id="11" name="Afbeelding 10" descr="Afbeelding met kleding, persoon, tekenfilm, illustratie&#10;&#10;Door AI gegenereerde inhoud is mogelijk onjuist.">
            <a:extLst>
              <a:ext uri="{FF2B5EF4-FFF2-40B4-BE49-F238E27FC236}">
                <a16:creationId xmlns:a16="http://schemas.microsoft.com/office/drawing/2014/main" id="{D1C60DD3-9D57-38E9-1366-AC88943C67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9920" y="1072740"/>
            <a:ext cx="3068129" cy="1410201"/>
          </a:xfrm>
          <a:prstGeom prst="rect">
            <a:avLst/>
          </a:prstGeom>
        </p:spPr>
      </p:pic>
      <p:pic>
        <p:nvPicPr>
          <p:cNvPr id="16" name="Afbeelding 15" descr="Afbeelding met kleding, persoon, groep, schoeisel&#10;&#10;Door AI gegenereerde inhoud is mogelijk onjuist.">
            <a:extLst>
              <a:ext uri="{FF2B5EF4-FFF2-40B4-BE49-F238E27FC236}">
                <a16:creationId xmlns:a16="http://schemas.microsoft.com/office/drawing/2014/main" id="{CCA9CFD0-4F48-9BAD-4F18-ADC589CE8DE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30576" y="5220742"/>
            <a:ext cx="2690182" cy="1120832"/>
          </a:xfrm>
          <a:prstGeom prst="rect">
            <a:avLst/>
          </a:prstGeom>
        </p:spPr>
      </p:pic>
      <p:sp>
        <p:nvSpPr>
          <p:cNvPr id="23" name="Text Box 14">
            <a:extLst>
              <a:ext uri="{FF2B5EF4-FFF2-40B4-BE49-F238E27FC236}">
                <a16:creationId xmlns:a16="http://schemas.microsoft.com/office/drawing/2014/main" id="{3116CC4B-BEAA-D4D1-22B2-E4B5F75172D6}"/>
              </a:ext>
            </a:extLst>
          </p:cNvPr>
          <p:cNvSpPr txBox="1"/>
          <p:nvPr/>
        </p:nvSpPr>
        <p:spPr>
          <a:xfrm>
            <a:off x="517129" y="4484467"/>
            <a:ext cx="26901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63DCCBC2-36A9-DF1C-572A-0A753FD3CC70}"/>
              </a:ext>
            </a:extLst>
          </p:cNvPr>
          <p:cNvSpPr txBox="1">
            <a:spLocks noChangeArrowheads="1"/>
          </p:cNvSpPr>
          <p:nvPr/>
        </p:nvSpPr>
        <p:spPr bwMode="auto">
          <a:xfrm>
            <a:off x="623184" y="4524010"/>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diversiteit</a:t>
            </a:r>
          </a:p>
        </p:txBody>
      </p:sp>
      <p:pic>
        <p:nvPicPr>
          <p:cNvPr id="30" name="Afbeelding 29" descr="Afbeelding met kaart, atlas, tekst&#10;&#10;Door AI gegenereerde inhoud is mogelijk onjuist.">
            <a:extLst>
              <a:ext uri="{FF2B5EF4-FFF2-40B4-BE49-F238E27FC236}">
                <a16:creationId xmlns:a16="http://schemas.microsoft.com/office/drawing/2014/main" id="{7B7D3CE3-24FC-3D41-1AA2-E8430ED0A0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7328" y="172868"/>
            <a:ext cx="1974701" cy="1974701"/>
          </a:xfrm>
          <a:prstGeom prst="rect">
            <a:avLst/>
          </a:prstGeom>
        </p:spPr>
      </p:pic>
      <p:sp>
        <p:nvSpPr>
          <p:cNvPr id="31" name="Ovaal 30">
            <a:extLst>
              <a:ext uri="{FF2B5EF4-FFF2-40B4-BE49-F238E27FC236}">
                <a16:creationId xmlns:a16="http://schemas.microsoft.com/office/drawing/2014/main" id="{18C16DC3-0AEF-0E78-98A0-26EA3A9AF1B7}"/>
              </a:ext>
            </a:extLst>
          </p:cNvPr>
          <p:cNvSpPr/>
          <p:nvPr/>
        </p:nvSpPr>
        <p:spPr>
          <a:xfrm>
            <a:off x="1989093" y="1521408"/>
            <a:ext cx="285120" cy="27095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Afbeelding 32" descr="Afbeelding met Menselijk gezicht, persoon, glimlach, kleding&#10;&#10;Door AI gegenereerde inhoud is mogelijk onjuist.">
            <a:extLst>
              <a:ext uri="{FF2B5EF4-FFF2-40B4-BE49-F238E27FC236}">
                <a16:creationId xmlns:a16="http://schemas.microsoft.com/office/drawing/2014/main" id="{1C5FDCCC-B224-5483-3621-523CDBC9B27E}"/>
              </a:ext>
            </a:extLst>
          </p:cNvPr>
          <p:cNvPicPr>
            <a:picLocks noChangeAspect="1"/>
          </p:cNvPicPr>
          <p:nvPr/>
        </p:nvPicPr>
        <p:blipFill>
          <a:blip r:embed="rId7" cstate="screen">
            <a:extLst>
              <a:ext uri="{28A0092B-C50C-407E-A947-70E740481C1C}">
                <a14:useLocalDpi xmlns:a14="http://schemas.microsoft.com/office/drawing/2010/main"/>
              </a:ext>
            </a:extLst>
          </a:blip>
          <a:srcRect b="21080"/>
          <a:stretch/>
        </p:blipFill>
        <p:spPr>
          <a:xfrm>
            <a:off x="6577472" y="5190797"/>
            <a:ext cx="2061673" cy="1085265"/>
          </a:xfrm>
          <a:prstGeom prst="rect">
            <a:avLst/>
          </a:prstGeom>
        </p:spPr>
      </p:pic>
      <p:sp>
        <p:nvSpPr>
          <p:cNvPr id="34" name="Text Box 14">
            <a:extLst>
              <a:ext uri="{FF2B5EF4-FFF2-40B4-BE49-F238E27FC236}">
                <a16:creationId xmlns:a16="http://schemas.microsoft.com/office/drawing/2014/main" id="{683516FC-D7D9-1E59-16E3-347614AAF18C}"/>
              </a:ext>
            </a:extLst>
          </p:cNvPr>
          <p:cNvSpPr txBox="1"/>
          <p:nvPr/>
        </p:nvSpPr>
        <p:spPr>
          <a:xfrm>
            <a:off x="4933721" y="4658913"/>
            <a:ext cx="3001691"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5" name="Tekstvak 2">
            <a:extLst>
              <a:ext uri="{FF2B5EF4-FFF2-40B4-BE49-F238E27FC236}">
                <a16:creationId xmlns:a16="http://schemas.microsoft.com/office/drawing/2014/main" id="{3B04A5FA-A559-315C-EED0-C0F4D9A072B7}"/>
              </a:ext>
            </a:extLst>
          </p:cNvPr>
          <p:cNvSpPr txBox="1">
            <a:spLocks noChangeArrowheads="1"/>
          </p:cNvSpPr>
          <p:nvPr/>
        </p:nvSpPr>
        <p:spPr bwMode="auto">
          <a:xfrm>
            <a:off x="4817784" y="4631755"/>
            <a:ext cx="319725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vermengen</a:t>
            </a:r>
          </a:p>
        </p:txBody>
      </p:sp>
    </p:spTree>
    <p:extLst>
      <p:ext uri="{BB962C8B-B14F-4D97-AF65-F5344CB8AC3E}">
        <p14:creationId xmlns:p14="http://schemas.microsoft.com/office/powerpoint/2010/main" val="14482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etnisch</a:t>
            </a:r>
          </a:p>
        </p:txBody>
      </p:sp>
      <p:pic>
        <p:nvPicPr>
          <p:cNvPr id="2" name="Afbeelding 1" descr="Afbeelding met Menselijk gezicht, glimlach, collage, person&#10;&#10;Door AI gegenereerde inhoud is mogelijk onjuist.">
            <a:extLst>
              <a:ext uri="{FF2B5EF4-FFF2-40B4-BE49-F238E27FC236}">
                <a16:creationId xmlns:a16="http://schemas.microsoft.com/office/drawing/2014/main" id="{370E5009-C216-F1ED-F075-A35E4668F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94" y="1556792"/>
            <a:ext cx="8757811" cy="4930647"/>
          </a:xfrm>
          <a:prstGeom prst="rect">
            <a:avLst/>
          </a:prstGeom>
        </p:spPr>
      </p:pic>
      <p:pic>
        <p:nvPicPr>
          <p:cNvPr id="3" name="Afbeelding 2" descr="Afbeelding met Wereld, kaart, persoon, kleding&#10;&#10;Door AI gegenereerde inhoud is mogelijk onjuist.">
            <a:extLst>
              <a:ext uri="{FF2B5EF4-FFF2-40B4-BE49-F238E27FC236}">
                <a16:creationId xmlns:a16="http://schemas.microsoft.com/office/drawing/2014/main" id="{A55F97D7-2E56-0614-08D8-BD3DB80F8838}"/>
              </a:ext>
            </a:extLst>
          </p:cNvPr>
          <p:cNvPicPr>
            <a:picLocks noChangeAspect="1"/>
          </p:cNvPicPr>
          <p:nvPr/>
        </p:nvPicPr>
        <p:blipFill>
          <a:blip r:embed="rId4" cstate="screen">
            <a:clrChange>
              <a:clrFrom>
                <a:srgbClr val="DCE9E0"/>
              </a:clrFrom>
              <a:clrTo>
                <a:srgbClr val="DCE9E0">
                  <a:alpha val="0"/>
                </a:srgbClr>
              </a:clrTo>
            </a:clrChange>
            <a:extLst>
              <a:ext uri="{28A0092B-C50C-407E-A947-70E740481C1C}">
                <a14:useLocalDpi xmlns:a14="http://schemas.microsoft.com/office/drawing/2010/main"/>
              </a:ext>
            </a:extLst>
          </a:blip>
          <a:srcRect/>
          <a:stretch/>
        </p:blipFill>
        <p:spPr>
          <a:xfrm>
            <a:off x="6012160" y="85943"/>
            <a:ext cx="1584177" cy="1445562"/>
          </a:xfrm>
          <a:prstGeom prst="rect">
            <a:avLst/>
          </a:prstGeom>
        </p:spPr>
      </p:pic>
    </p:spTree>
    <p:extLst>
      <p:ext uri="{BB962C8B-B14F-4D97-AF65-F5344CB8AC3E}">
        <p14:creationId xmlns:p14="http://schemas.microsoft.com/office/powerpoint/2010/main" val="51226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diversiteit</a:t>
            </a:r>
          </a:p>
        </p:txBody>
      </p:sp>
      <p:pic>
        <p:nvPicPr>
          <p:cNvPr id="7" name="Afbeelding 6" descr="Afbeelding met kleding, persoon, groep, schoeisel&#10;&#10;Door AI gegenereerde inhoud is mogelijk onjuist.">
            <a:extLst>
              <a:ext uri="{FF2B5EF4-FFF2-40B4-BE49-F238E27FC236}">
                <a16:creationId xmlns:a16="http://schemas.microsoft.com/office/drawing/2014/main" id="{3FCBEF57-6005-5E66-A06A-350FE15198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5409" y="2290656"/>
            <a:ext cx="8916670" cy="3715025"/>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smeltkroes</a:t>
            </a:r>
          </a:p>
        </p:txBody>
      </p:sp>
      <p:pic>
        <p:nvPicPr>
          <p:cNvPr id="3" name="Afbeelding 2" descr="Afbeelding met kaart, atlas, tekst&#10;&#10;Door AI gegenereerde inhoud is mogelijk onjuist.">
            <a:extLst>
              <a:ext uri="{FF2B5EF4-FFF2-40B4-BE49-F238E27FC236}">
                <a16:creationId xmlns:a16="http://schemas.microsoft.com/office/drawing/2014/main" id="{BACE507A-C305-757C-9A4A-244BD152E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28" y="1916832"/>
            <a:ext cx="4725144" cy="4725144"/>
          </a:xfrm>
          <a:prstGeom prst="rect">
            <a:avLst/>
          </a:prstGeom>
        </p:spPr>
      </p:pic>
      <p:cxnSp>
        <p:nvCxnSpPr>
          <p:cNvPr id="8" name="Rechte verbindingslijn met pijl 7">
            <a:extLst>
              <a:ext uri="{FF2B5EF4-FFF2-40B4-BE49-F238E27FC236}">
                <a16:creationId xmlns:a16="http://schemas.microsoft.com/office/drawing/2014/main" id="{17F7339B-6B88-E583-42DD-32E6EF9EC76A}"/>
              </a:ext>
            </a:extLst>
          </p:cNvPr>
          <p:cNvCxnSpPr>
            <a:cxnSpLocks/>
          </p:cNvCxnSpPr>
          <p:nvPr/>
        </p:nvCxnSpPr>
        <p:spPr>
          <a:xfrm flipH="1">
            <a:off x="3275857" y="2535446"/>
            <a:ext cx="2952327" cy="28377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Afbeelding 3" descr="Afbeelding met kleding, persoon, tekenfilm, illustratie&#10;&#10;Door AI gegenereerde inhoud is mogelijk onjuist.">
            <a:extLst>
              <a:ext uri="{FF2B5EF4-FFF2-40B4-BE49-F238E27FC236}">
                <a16:creationId xmlns:a16="http://schemas.microsoft.com/office/drawing/2014/main" id="{A3F70C25-3D9E-B1BF-2C56-BFE22EDB5A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5566" y="1410803"/>
            <a:ext cx="3632006" cy="1669375"/>
          </a:xfrm>
          <a:prstGeom prst="rect">
            <a:avLst/>
          </a:prstGeom>
        </p:spPr>
      </p:pic>
      <p:sp>
        <p:nvSpPr>
          <p:cNvPr id="5" name="Ovaal 4">
            <a:extLst>
              <a:ext uri="{FF2B5EF4-FFF2-40B4-BE49-F238E27FC236}">
                <a16:creationId xmlns:a16="http://schemas.microsoft.com/office/drawing/2014/main" id="{5C1F57A3-E3E3-4A57-BC9A-BE0077AE2256}"/>
              </a:ext>
            </a:extLst>
          </p:cNvPr>
          <p:cNvSpPr/>
          <p:nvPr/>
        </p:nvSpPr>
        <p:spPr>
          <a:xfrm>
            <a:off x="3059832" y="5373216"/>
            <a:ext cx="288032" cy="28803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onafhankelijk</a:t>
            </a:r>
          </a:p>
        </p:txBody>
      </p:sp>
      <p:pic>
        <p:nvPicPr>
          <p:cNvPr id="4" name="Afbeelding 3">
            <a:extLst>
              <a:ext uri="{FF2B5EF4-FFF2-40B4-BE49-F238E27FC236}">
                <a16:creationId xmlns:a16="http://schemas.microsoft.com/office/drawing/2014/main" id="{5358D237-0D5D-F216-143D-48AE9C7FA0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3568" y="1484784"/>
            <a:ext cx="4248473" cy="5201368"/>
          </a:xfrm>
          <a:prstGeom prst="rect">
            <a:avLst/>
          </a:prstGeom>
        </p:spPr>
      </p:pic>
      <p:pic>
        <p:nvPicPr>
          <p:cNvPr id="7" name="Afbeelding 6" descr="Afbeelding met silhouet, illustratie&#10;&#10;Door AI gegenereerde inhoud is mogelijk onjuist.">
            <a:extLst>
              <a:ext uri="{FF2B5EF4-FFF2-40B4-BE49-F238E27FC236}">
                <a16:creationId xmlns:a16="http://schemas.microsoft.com/office/drawing/2014/main" id="{55F337CB-91D6-C049-7B27-A2C9603096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8" y="688158"/>
            <a:ext cx="1195261" cy="242088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gemeenschap</a:t>
            </a:r>
          </a:p>
        </p:txBody>
      </p:sp>
      <p:pic>
        <p:nvPicPr>
          <p:cNvPr id="4" name="Afbeelding 3" descr="Afbeelding met kleding, persoon, Menselijk gezicht, vrouw&#10;&#10;Door AI gegenereerde inhoud is mogelijk onjuist.">
            <a:extLst>
              <a:ext uri="{FF2B5EF4-FFF2-40B4-BE49-F238E27FC236}">
                <a16:creationId xmlns:a16="http://schemas.microsoft.com/office/drawing/2014/main" id="{250E5D8C-868C-09F4-7C89-1B50EF117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35" y="1916832"/>
            <a:ext cx="8471529" cy="446449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toonbeeld</a:t>
            </a:r>
          </a:p>
        </p:txBody>
      </p:sp>
      <p:pic>
        <p:nvPicPr>
          <p:cNvPr id="3" name="Afbeelding 2" descr="Afbeelding met kleding, kunst, verven, persoon&#10;&#10;Door AI gegenereerde inhoud is mogelijk onjuist.">
            <a:extLst>
              <a:ext uri="{FF2B5EF4-FFF2-40B4-BE49-F238E27FC236}">
                <a16:creationId xmlns:a16="http://schemas.microsoft.com/office/drawing/2014/main" id="{70E00B4A-37CB-1123-F881-77279EA663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0914" y="1226143"/>
            <a:ext cx="5760640" cy="5495778"/>
          </a:xfrm>
          <a:prstGeom prst="rect">
            <a:avLst/>
          </a:prstGeom>
        </p:spPr>
      </p:pic>
      <p:pic>
        <p:nvPicPr>
          <p:cNvPr id="2" name="Afbeelding 1">
            <a:extLst>
              <a:ext uri="{FF2B5EF4-FFF2-40B4-BE49-F238E27FC236}">
                <a16:creationId xmlns:a16="http://schemas.microsoft.com/office/drawing/2014/main" id="{498992A0-AC01-63ED-66EF-1991B69200E8}"/>
              </a:ext>
            </a:extLst>
          </p:cNvPr>
          <p:cNvPicPr>
            <a:picLocks noChangeAspect="1"/>
          </p:cNvPicPr>
          <p:nvPr/>
        </p:nvPicPr>
        <p:blipFill>
          <a:blip r:embed="rId4"/>
          <a:stretch>
            <a:fillRect/>
          </a:stretch>
        </p:blipFill>
        <p:spPr>
          <a:xfrm>
            <a:off x="6431394" y="188640"/>
            <a:ext cx="2656858" cy="2728314"/>
          </a:xfrm>
          <a:prstGeom prst="rect">
            <a:avLst/>
          </a:prstGeom>
        </p:spPr>
      </p:pic>
    </p:spTree>
    <p:extLst>
      <p:ext uri="{BB962C8B-B14F-4D97-AF65-F5344CB8AC3E}">
        <p14:creationId xmlns:p14="http://schemas.microsoft.com/office/powerpoint/2010/main" val="250101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toevluchtsoord</a:t>
            </a:r>
          </a:p>
        </p:txBody>
      </p:sp>
      <p:pic>
        <p:nvPicPr>
          <p:cNvPr id="3" name="Afbeelding 2" descr="Afbeelding met buitenshuis, kleding, gras, hemel&#10;&#10;Door AI gegenereerde inhoud is mogelijk onjuist.">
            <a:extLst>
              <a:ext uri="{FF2B5EF4-FFF2-40B4-BE49-F238E27FC236}">
                <a16:creationId xmlns:a16="http://schemas.microsoft.com/office/drawing/2014/main" id="{108ADF2D-B241-8C7C-FD8B-FD926A8F838B}"/>
              </a:ext>
            </a:extLst>
          </p:cNvPr>
          <p:cNvPicPr>
            <a:picLocks noChangeAspect="1"/>
          </p:cNvPicPr>
          <p:nvPr/>
        </p:nvPicPr>
        <p:blipFill>
          <a:blip r:embed="rId3" cstate="print">
            <a:extLst>
              <a:ext uri="{28A0092B-C50C-407E-A947-70E740481C1C}">
                <a14:useLocalDpi xmlns:a14="http://schemas.microsoft.com/office/drawing/2010/main" val="0"/>
              </a:ext>
            </a:extLst>
          </a:blip>
          <a:srcRect l="-420" t="-5321"/>
          <a:stretch/>
        </p:blipFill>
        <p:spPr>
          <a:xfrm>
            <a:off x="1782127" y="1124744"/>
            <a:ext cx="5579746" cy="5616624"/>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3aecbb221f8521db38cbef02184d45d5">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eb94ec3fc3bb7e757cedd1c0b54607e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E758D35-B5E4-455B-BB94-F72A9E2A07E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14</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2025-11-25T09:49:46Z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