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354" r:id="rId7"/>
    <p:sldId id="1476" r:id="rId8"/>
    <p:sldId id="1483" r:id="rId9"/>
    <p:sldId id="1482" r:id="rId10"/>
    <p:sldId id="1477" r:id="rId11"/>
    <p:sldId id="1479" r:id="rId12"/>
    <p:sldId id="1547" r:id="rId13"/>
    <p:sldId id="1480" r:id="rId14"/>
    <p:sldId id="1481" r:id="rId15"/>
    <p:sldId id="1475" r:id="rId16"/>
    <p:sldId id="934" r:id="rId17"/>
    <p:sldId id="1552" r:id="rId18"/>
    <p:sldId id="1551" r:id="rId19"/>
    <p:sldId id="1550" r:id="rId20"/>
    <p:sldId id="1535" r:id="rId21"/>
    <p:sldId id="1531" r:id="rId22"/>
    <p:sldId id="1545" r:id="rId23"/>
    <p:sldId id="1511" r:id="rId24"/>
    <p:sldId id="1544" r:id="rId25"/>
    <p:sldId id="1538" r:id="rId26"/>
    <p:sldId id="154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354"/>
            <p14:sldId id="1476"/>
            <p14:sldId id="1483"/>
            <p14:sldId id="1482"/>
            <p14:sldId id="1477"/>
            <p14:sldId id="1479"/>
            <p14:sldId id="1547"/>
            <p14:sldId id="1480"/>
            <p14:sldId id="1481"/>
            <p14:sldId id="1475"/>
            <p14:sldId id="934"/>
            <p14:sldId id="1552"/>
            <p14:sldId id="1551"/>
            <p14:sldId id="1550"/>
            <p14:sldId id="1535"/>
            <p14:sldId id="1531"/>
            <p14:sldId id="1545"/>
            <p14:sldId id="1511"/>
            <p14:sldId id="1544"/>
            <p14:sldId id="1538"/>
            <p14:sldId id="15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BBCEC-1E76-493C-B55A-2B108B5FEA0C}" v="1310" dt="2025-11-18T09:53:14.036"/>
    <p1510:client id="{A0AA4934-EC79-40D2-96E6-1D6CBE5E6F37}" v="2022" dt="2025-11-18T08:50:36.143"/>
    <p1510:client id="{ECC8F0C5-7E91-4296-8969-3593215D4950}" v="1917" dt="2025-11-18T09:59:33.6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2642E3BA-B9CF-4F79-A14D-03753032F58E}"/>
    <pc:docChg chg="modSld">
      <pc:chgData name="Vrielink, Francis" userId="3d258d00-cfd8-41c5-9f04-1a5a39faef2f" providerId="ADAL" clId="{2642E3BA-B9CF-4F79-A14D-03753032F58E}" dt="2025-09-14T11:02:12.331" v="14" actId="20577"/>
      <pc:docMkLst>
        <pc:docMk/>
      </pc:docMkLst>
      <pc:sldChg chg="modSp mod">
        <pc:chgData name="Vrielink, Francis" userId="3d258d00-cfd8-41c5-9f04-1a5a39faef2f" providerId="ADAL" clId="{2642E3BA-B9CF-4F79-A14D-03753032F58E}" dt="2025-09-14T11:02:12.331" v="14" actId="20577"/>
        <pc:sldMkLst>
          <pc:docMk/>
          <pc:sldMk cId="323006580" sldId="548"/>
        </pc:sldMkLst>
        <pc:spChg chg="mod">
          <ac:chgData name="Vrielink, Francis" userId="3d258d00-cfd8-41c5-9f04-1a5a39faef2f" providerId="ADAL" clId="{2642E3BA-B9CF-4F79-A14D-03753032F58E}" dt="2025-09-14T11:02:12.331" v="14" actId="20577"/>
          <ac:spMkLst>
            <pc:docMk/>
            <pc:sldMk cId="323006580" sldId="548"/>
            <ac:spMk id="3" creationId="{00000000-0000-0000-0000-000000000000}"/>
          </ac:spMkLst>
        </pc:spChg>
      </pc:sldChg>
    </pc:docChg>
  </pc:docChgLst>
  <pc:docChgLst>
    <pc:chgData name="Das, Gerarda" userId="dec061bf-56a5-47a0-b9f3-f749fe418ae6" providerId="ADAL" clId="{2C9BBCEC-1E76-493C-B55A-2B108B5FEA0C}"/>
    <pc:docChg chg="undo custSel modSld">
      <pc:chgData name="Das, Gerarda" userId="dec061bf-56a5-47a0-b9f3-f749fe418ae6" providerId="ADAL" clId="{2C9BBCEC-1E76-493C-B55A-2B108B5FEA0C}" dt="2025-11-18T09:44:13.498" v="1854" actId="1076"/>
      <pc:docMkLst>
        <pc:docMk/>
      </pc:docMkLst>
      <pc:sldChg chg="delSp modSp mod">
        <pc:chgData name="Das, Gerarda" userId="dec061bf-56a5-47a0-b9f3-f749fe418ae6" providerId="ADAL" clId="{2C9BBCEC-1E76-493C-B55A-2B108B5FEA0C}" dt="2025-11-18T09:02:22.837" v="1346" actId="478"/>
        <pc:sldMkLst>
          <pc:docMk/>
          <pc:sldMk cId="2189114603" sldId="1437"/>
        </pc:sldMkLst>
        <pc:spChg chg="del mod">
          <ac:chgData name="Das, Gerarda" userId="dec061bf-56a5-47a0-b9f3-f749fe418ae6" providerId="ADAL" clId="{2C9BBCEC-1E76-493C-B55A-2B108B5FEA0C}" dt="2025-11-18T09:02:22.837" v="1346" actId="478"/>
          <ac:spMkLst>
            <pc:docMk/>
            <pc:sldMk cId="2189114603" sldId="1437"/>
            <ac:spMk id="2" creationId="{C3A5C8F5-E623-93B9-EFCF-563E1EFC3983}"/>
          </ac:spMkLst>
        </pc:spChg>
        <pc:spChg chg="mod">
          <ac:chgData name="Das, Gerarda" userId="dec061bf-56a5-47a0-b9f3-f749fe418ae6" providerId="ADAL" clId="{2C9BBCEC-1E76-493C-B55A-2B108B5FEA0C}" dt="2025-11-18T09:02:15.069" v="1343" actId="20577"/>
          <ac:spMkLst>
            <pc:docMk/>
            <pc:sldMk cId="2189114603" sldId="1437"/>
            <ac:spMk id="3" creationId="{00000000-0000-0000-0000-000000000000}"/>
          </ac:spMkLst>
        </pc:spChg>
        <pc:picChg chg="del">
          <ac:chgData name="Das, Gerarda" userId="dec061bf-56a5-47a0-b9f3-f749fe418ae6" providerId="ADAL" clId="{2C9BBCEC-1E76-493C-B55A-2B108B5FEA0C}" dt="2025-11-18T09:02:17.786" v="1344" actId="478"/>
          <ac:picMkLst>
            <pc:docMk/>
            <pc:sldMk cId="2189114603" sldId="1437"/>
            <ac:picMk id="6" creationId="{C4236A8B-7178-C5C3-28CB-B250D62730C0}"/>
          </ac:picMkLst>
        </pc:picChg>
      </pc:sldChg>
      <pc:sldChg chg="addSp delSp modSp mod">
        <pc:chgData name="Das, Gerarda" userId="dec061bf-56a5-47a0-b9f3-f749fe418ae6" providerId="ADAL" clId="{2C9BBCEC-1E76-493C-B55A-2B108B5FEA0C}" dt="2025-11-18T09:09:41.240" v="1363" actId="1076"/>
        <pc:sldMkLst>
          <pc:docMk/>
          <pc:sldMk cId="4210467006" sldId="1479"/>
        </pc:sldMkLst>
        <pc:spChg chg="del">
          <ac:chgData name="Das, Gerarda" userId="dec061bf-56a5-47a0-b9f3-f749fe418ae6" providerId="ADAL" clId="{2C9BBCEC-1E76-493C-B55A-2B108B5FEA0C}" dt="2025-11-18T09:02:39.838" v="1349" actId="478"/>
          <ac:spMkLst>
            <pc:docMk/>
            <pc:sldMk cId="4210467006" sldId="1479"/>
            <ac:spMk id="8" creationId="{47114717-AE1E-4621-7F0A-FF3124D16487}"/>
          </ac:spMkLst>
        </pc:spChg>
        <pc:spChg chg="add del">
          <ac:chgData name="Das, Gerarda" userId="dec061bf-56a5-47a0-b9f3-f749fe418ae6" providerId="ADAL" clId="{2C9BBCEC-1E76-493C-B55A-2B108B5FEA0C}" dt="2025-11-18T09:09:32.488" v="1360" actId="478"/>
          <ac:spMkLst>
            <pc:docMk/>
            <pc:sldMk cId="4210467006" sldId="1479"/>
            <ac:spMk id="9" creationId="{203B6AD1-D783-C6A6-C675-103B37F932C2}"/>
          </ac:spMkLst>
        </pc:spChg>
        <pc:picChg chg="add mod">
          <ac:chgData name="Das, Gerarda" userId="dec061bf-56a5-47a0-b9f3-f749fe418ae6" providerId="ADAL" clId="{2C9BBCEC-1E76-493C-B55A-2B108B5FEA0C}" dt="2025-11-18T09:02:33.949" v="1347" actId="1076"/>
          <ac:picMkLst>
            <pc:docMk/>
            <pc:sldMk cId="4210467006" sldId="1479"/>
            <ac:picMk id="3" creationId="{665D26A4-AC12-2D7A-5639-C32DF7A8EBC2}"/>
          </ac:picMkLst>
        </pc:picChg>
        <pc:picChg chg="add del mod modCrop">
          <ac:chgData name="Das, Gerarda" userId="dec061bf-56a5-47a0-b9f3-f749fe418ae6" providerId="ADAL" clId="{2C9BBCEC-1E76-493C-B55A-2B108B5FEA0C}" dt="2025-11-18T09:09:18.005" v="1358" actId="478"/>
          <ac:picMkLst>
            <pc:docMk/>
            <pc:sldMk cId="4210467006" sldId="1479"/>
            <ac:picMk id="5" creationId="{3BEEAD85-6FEA-D4DB-3802-31E5136A487F}"/>
          </ac:picMkLst>
        </pc:picChg>
        <pc:picChg chg="del">
          <ac:chgData name="Das, Gerarda" userId="dec061bf-56a5-47a0-b9f3-f749fe418ae6" providerId="ADAL" clId="{2C9BBCEC-1E76-493C-B55A-2B108B5FEA0C}" dt="2025-11-18T09:02:35.832" v="1348" actId="478"/>
          <ac:picMkLst>
            <pc:docMk/>
            <pc:sldMk cId="4210467006" sldId="1479"/>
            <ac:picMk id="7" creationId="{3FE012B7-D7FA-F039-D495-EAEDE8DD9B5D}"/>
          </ac:picMkLst>
        </pc:picChg>
        <pc:picChg chg="add mod">
          <ac:chgData name="Das, Gerarda" userId="dec061bf-56a5-47a0-b9f3-f749fe418ae6" providerId="ADAL" clId="{2C9BBCEC-1E76-493C-B55A-2B108B5FEA0C}" dt="2025-11-18T09:09:41.240" v="1363" actId="1076"/>
          <ac:picMkLst>
            <pc:docMk/>
            <pc:sldMk cId="4210467006" sldId="1479"/>
            <ac:picMk id="11" creationId="{C998BCB5-3800-673B-F32D-A07824DAE113}"/>
          </ac:picMkLst>
        </pc:picChg>
      </pc:sldChg>
      <pc:sldChg chg="addSp delSp modSp mod">
        <pc:chgData name="Das, Gerarda" userId="dec061bf-56a5-47a0-b9f3-f749fe418ae6" providerId="ADAL" clId="{2C9BBCEC-1E76-493C-B55A-2B108B5FEA0C}" dt="2025-11-18T09:43:58.767" v="1850" actId="164"/>
        <pc:sldMkLst>
          <pc:docMk/>
          <pc:sldMk cId="1201727269" sldId="1482"/>
        </pc:sldMkLst>
        <pc:spChg chg="add mod">
          <ac:chgData name="Das, Gerarda" userId="dec061bf-56a5-47a0-b9f3-f749fe418ae6" providerId="ADAL" clId="{2C9BBCEC-1E76-493C-B55A-2B108B5FEA0C}" dt="2025-11-18T09:43:58.767" v="1850" actId="164"/>
          <ac:spMkLst>
            <pc:docMk/>
            <pc:sldMk cId="1201727269" sldId="1482"/>
            <ac:spMk id="2" creationId="{5550D749-5A71-5B43-5854-658C5680D53E}"/>
          </ac:spMkLst>
        </pc:spChg>
        <pc:grpChg chg="add mod">
          <ac:chgData name="Das, Gerarda" userId="dec061bf-56a5-47a0-b9f3-f749fe418ae6" providerId="ADAL" clId="{2C9BBCEC-1E76-493C-B55A-2B108B5FEA0C}" dt="2025-11-18T09:43:58.767" v="1850" actId="164"/>
          <ac:grpSpMkLst>
            <pc:docMk/>
            <pc:sldMk cId="1201727269" sldId="1482"/>
            <ac:grpSpMk id="4" creationId="{9C01B077-33BF-892E-95CE-B17CD2756B85}"/>
          </ac:grpSpMkLst>
        </pc:grpChg>
        <pc:picChg chg="mod">
          <ac:chgData name="Das, Gerarda" userId="dec061bf-56a5-47a0-b9f3-f749fe418ae6" providerId="ADAL" clId="{2C9BBCEC-1E76-493C-B55A-2B108B5FEA0C}" dt="2025-11-18T09:43:58.767" v="1850" actId="164"/>
          <ac:picMkLst>
            <pc:docMk/>
            <pc:sldMk cId="1201727269" sldId="1482"/>
            <ac:picMk id="3" creationId="{5BE754F4-D92F-4B85-88E1-30734CA91970}"/>
          </ac:picMkLst>
        </pc:picChg>
        <pc:picChg chg="del mod">
          <ac:chgData name="Das, Gerarda" userId="dec061bf-56a5-47a0-b9f3-f749fe418ae6" providerId="ADAL" clId="{2C9BBCEC-1E76-493C-B55A-2B108B5FEA0C}" dt="2025-11-18T09:42:54.890" v="1839" actId="478"/>
          <ac:picMkLst>
            <pc:docMk/>
            <pc:sldMk cId="1201727269" sldId="1482"/>
            <ac:picMk id="7" creationId="{5AD988A8-A0E0-5DFA-E155-EFFCF54D95F6}"/>
          </ac:picMkLst>
        </pc:picChg>
      </pc:sldChg>
      <pc:sldChg chg="addSp delSp modSp mod">
        <pc:chgData name="Das, Gerarda" userId="dec061bf-56a5-47a0-b9f3-f749fe418ae6" providerId="ADAL" clId="{2C9BBCEC-1E76-493C-B55A-2B108B5FEA0C}" dt="2025-11-18T09:31:03.734" v="1796" actId="1076"/>
        <pc:sldMkLst>
          <pc:docMk/>
          <pc:sldMk cId="2904738428" sldId="1483"/>
        </pc:sldMkLst>
        <pc:spChg chg="del">
          <ac:chgData name="Das, Gerarda" userId="dec061bf-56a5-47a0-b9f3-f749fe418ae6" providerId="ADAL" clId="{2C9BBCEC-1E76-493C-B55A-2B108B5FEA0C}" dt="2025-11-18T09:14:03.505" v="1601" actId="478"/>
          <ac:spMkLst>
            <pc:docMk/>
            <pc:sldMk cId="2904738428" sldId="1483"/>
            <ac:spMk id="3" creationId="{64BC8F1A-341F-B1CE-E6C2-C803E6F4B213}"/>
          </ac:spMkLst>
        </pc:spChg>
        <pc:picChg chg="del">
          <ac:chgData name="Das, Gerarda" userId="dec061bf-56a5-47a0-b9f3-f749fe418ae6" providerId="ADAL" clId="{2C9BBCEC-1E76-493C-B55A-2B108B5FEA0C}" dt="2025-11-18T09:14:05.481" v="1602" actId="478"/>
          <ac:picMkLst>
            <pc:docMk/>
            <pc:sldMk cId="2904738428" sldId="1483"/>
            <ac:picMk id="2" creationId="{FE7DE35C-5675-D3F8-9A3F-0A7C49D008F9}"/>
          </ac:picMkLst>
        </pc:picChg>
        <pc:picChg chg="add mod">
          <ac:chgData name="Das, Gerarda" userId="dec061bf-56a5-47a0-b9f3-f749fe418ae6" providerId="ADAL" clId="{2C9BBCEC-1E76-493C-B55A-2B108B5FEA0C}" dt="2025-11-18T09:14:10.031" v="1607" actId="1076"/>
          <ac:picMkLst>
            <pc:docMk/>
            <pc:sldMk cId="2904738428" sldId="1483"/>
            <ac:picMk id="5" creationId="{B7721563-0E39-3CF8-4C84-ED74851BF977}"/>
          </ac:picMkLst>
        </pc:picChg>
        <pc:picChg chg="add mod">
          <ac:chgData name="Das, Gerarda" userId="dec061bf-56a5-47a0-b9f3-f749fe418ae6" providerId="ADAL" clId="{2C9BBCEC-1E76-493C-B55A-2B108B5FEA0C}" dt="2025-11-18T09:31:03.734" v="1796" actId="1076"/>
          <ac:picMkLst>
            <pc:docMk/>
            <pc:sldMk cId="2904738428" sldId="1483"/>
            <ac:picMk id="8" creationId="{F10E8FC1-776D-C4C7-7483-69FA6F6936F2}"/>
          </ac:picMkLst>
        </pc:picChg>
      </pc:sldChg>
      <pc:sldChg chg="addSp delSp modSp mod">
        <pc:chgData name="Das, Gerarda" userId="dec061bf-56a5-47a0-b9f3-f749fe418ae6" providerId="ADAL" clId="{2C9BBCEC-1E76-493C-B55A-2B108B5FEA0C}" dt="2025-11-18T09:44:13.498" v="1854" actId="1076"/>
        <pc:sldMkLst>
          <pc:docMk/>
          <pc:sldMk cId="1890620920" sldId="1535"/>
        </pc:sldMkLst>
        <pc:spChg chg="mod">
          <ac:chgData name="Das, Gerarda" userId="dec061bf-56a5-47a0-b9f3-f749fe418ae6" providerId="ADAL" clId="{2C9BBCEC-1E76-493C-B55A-2B108B5FEA0C}" dt="2025-11-18T09:44:06.969" v="1852"/>
          <ac:spMkLst>
            <pc:docMk/>
            <pc:sldMk cId="1890620920" sldId="1535"/>
            <ac:spMk id="19" creationId="{E87A7592-E9CA-50A4-93BE-6B3775E7B9A5}"/>
          </ac:spMkLst>
        </pc:spChg>
        <pc:grpChg chg="add mod">
          <ac:chgData name="Das, Gerarda" userId="dec061bf-56a5-47a0-b9f3-f749fe418ae6" providerId="ADAL" clId="{2C9BBCEC-1E76-493C-B55A-2B108B5FEA0C}" dt="2025-11-18T09:44:13.498" v="1854" actId="1076"/>
          <ac:grpSpMkLst>
            <pc:docMk/>
            <pc:sldMk cId="1890620920" sldId="1535"/>
            <ac:grpSpMk id="2" creationId="{85E97370-E9DB-C8AB-AEED-3F0B9FEE45D3}"/>
          </ac:grpSpMkLst>
        </pc:grpChg>
        <pc:picChg chg="mod">
          <ac:chgData name="Das, Gerarda" userId="dec061bf-56a5-47a0-b9f3-f749fe418ae6" providerId="ADAL" clId="{2C9BBCEC-1E76-493C-B55A-2B108B5FEA0C}" dt="2025-11-18T09:44:06.969" v="1852"/>
          <ac:picMkLst>
            <pc:docMk/>
            <pc:sldMk cId="1890620920" sldId="1535"/>
            <ac:picMk id="8" creationId="{3FFA360A-13FF-DB72-5B4F-66E093C453DB}"/>
          </ac:picMkLst>
        </pc:picChg>
        <pc:picChg chg="del">
          <ac:chgData name="Das, Gerarda" userId="dec061bf-56a5-47a0-b9f3-f749fe418ae6" providerId="ADAL" clId="{2C9BBCEC-1E76-493C-B55A-2B108B5FEA0C}" dt="2025-11-18T09:44:06.568" v="1851" actId="478"/>
          <ac:picMkLst>
            <pc:docMk/>
            <pc:sldMk cId="1890620920" sldId="1535"/>
            <ac:picMk id="18" creationId="{DEDE0C77-7D38-9765-BB84-8EB6443A92F0}"/>
          </ac:picMkLst>
        </pc:picChg>
      </pc:sldChg>
      <pc:sldChg chg="addSp delSp modSp mod">
        <pc:chgData name="Das, Gerarda" userId="dec061bf-56a5-47a0-b9f3-f749fe418ae6" providerId="ADAL" clId="{2C9BBCEC-1E76-493C-B55A-2B108B5FEA0C}" dt="2025-11-18T09:40:02.569" v="1834" actId="1076"/>
        <pc:sldMkLst>
          <pc:docMk/>
          <pc:sldMk cId="3006361129" sldId="1550"/>
        </pc:sldMkLst>
        <pc:spChg chg="del">
          <ac:chgData name="Das, Gerarda" userId="dec061bf-56a5-47a0-b9f3-f749fe418ae6" providerId="ADAL" clId="{2C9BBCEC-1E76-493C-B55A-2B108B5FEA0C}" dt="2025-11-18T09:22:03.666" v="1608" actId="478"/>
          <ac:spMkLst>
            <pc:docMk/>
            <pc:sldMk cId="3006361129" sldId="1550"/>
            <ac:spMk id="9" creationId="{E4CA2C09-1A8E-74CE-D7A0-D57EC75B2E8F}"/>
          </ac:spMkLst>
        </pc:spChg>
        <pc:spChg chg="add del mod">
          <ac:chgData name="Das, Gerarda" userId="dec061bf-56a5-47a0-b9f3-f749fe418ae6" providerId="ADAL" clId="{2C9BBCEC-1E76-493C-B55A-2B108B5FEA0C}" dt="2025-11-18T09:25:54.871" v="1789" actId="478"/>
          <ac:spMkLst>
            <pc:docMk/>
            <pc:sldMk cId="3006361129" sldId="1550"/>
            <ac:spMk id="20" creationId="{D7CB1848-DE86-67F4-E1B7-3C3B4D5AC81E}"/>
          </ac:spMkLst>
        </pc:spChg>
        <pc:spChg chg="add del mod">
          <ac:chgData name="Das, Gerarda" userId="dec061bf-56a5-47a0-b9f3-f749fe418ae6" providerId="ADAL" clId="{2C9BBCEC-1E76-493C-B55A-2B108B5FEA0C}" dt="2025-11-18T09:31:33.495" v="1799" actId="478"/>
          <ac:spMkLst>
            <pc:docMk/>
            <pc:sldMk cId="3006361129" sldId="1550"/>
            <ac:spMk id="23" creationId="{0502A2C2-2303-5192-69DD-3659EC2200AB}"/>
          </ac:spMkLst>
        </pc:spChg>
        <pc:spChg chg="mod">
          <ac:chgData name="Das, Gerarda" userId="dec061bf-56a5-47a0-b9f3-f749fe418ae6" providerId="ADAL" clId="{2C9BBCEC-1E76-493C-B55A-2B108B5FEA0C}" dt="2025-11-18T09:25:44.328" v="1787" actId="115"/>
          <ac:spMkLst>
            <pc:docMk/>
            <pc:sldMk cId="3006361129" sldId="1550"/>
            <ac:spMk id="35" creationId="{C77E6343-5C88-ADA8-4F26-C21A8A0474B5}"/>
          </ac:spMkLst>
        </pc:spChg>
        <pc:spChg chg="mod">
          <ac:chgData name="Das, Gerarda" userId="dec061bf-56a5-47a0-b9f3-f749fe418ae6" providerId="ADAL" clId="{2C9BBCEC-1E76-493C-B55A-2B108B5FEA0C}" dt="2025-11-18T09:39:59.726" v="1833" actId="404"/>
          <ac:spMkLst>
            <pc:docMk/>
            <pc:sldMk cId="3006361129" sldId="1550"/>
            <ac:spMk id="36" creationId="{632D1310-849D-DC49-12EE-B1936B49DC37}"/>
          </ac:spMkLst>
        </pc:spChg>
        <pc:picChg chg="del">
          <ac:chgData name="Das, Gerarda" userId="dec061bf-56a5-47a0-b9f3-f749fe418ae6" providerId="ADAL" clId="{2C9BBCEC-1E76-493C-B55A-2B108B5FEA0C}" dt="2025-11-18T09:22:05.580" v="1609" actId="478"/>
          <ac:picMkLst>
            <pc:docMk/>
            <pc:sldMk cId="3006361129" sldId="1550"/>
            <ac:picMk id="8" creationId="{E9BF74A4-7521-45E8-89F9-1B0DD839D259}"/>
          </ac:picMkLst>
        </pc:picChg>
        <pc:picChg chg="add mod">
          <ac:chgData name="Das, Gerarda" userId="dec061bf-56a5-47a0-b9f3-f749fe418ae6" providerId="ADAL" clId="{2C9BBCEC-1E76-493C-B55A-2B108B5FEA0C}" dt="2025-11-18T09:32:07.759" v="1807" actId="14100"/>
          <ac:picMkLst>
            <pc:docMk/>
            <pc:sldMk cId="3006361129" sldId="1550"/>
            <ac:picMk id="18" creationId="{650C14B6-9FEE-F46A-FEDC-FFFD7E7CF751}"/>
          </ac:picMkLst>
        </pc:picChg>
        <pc:picChg chg="mod">
          <ac:chgData name="Das, Gerarda" userId="dec061bf-56a5-47a0-b9f3-f749fe418ae6" providerId="ADAL" clId="{2C9BBCEC-1E76-493C-B55A-2B108B5FEA0C}" dt="2025-11-18T09:40:02.569" v="1834" actId="1076"/>
          <ac:picMkLst>
            <pc:docMk/>
            <pc:sldMk cId="3006361129" sldId="1550"/>
            <ac:picMk id="21" creationId="{ADB52E49-44B6-CB1A-DBFB-FC52F6853383}"/>
          </ac:picMkLst>
        </pc:picChg>
        <pc:picChg chg="add mod ord">
          <ac:chgData name="Das, Gerarda" userId="dec061bf-56a5-47a0-b9f3-f749fe418ae6" providerId="ADAL" clId="{2C9BBCEC-1E76-493C-B55A-2B108B5FEA0C}" dt="2025-11-18T09:32:00.156" v="1806" actId="170"/>
          <ac:picMkLst>
            <pc:docMk/>
            <pc:sldMk cId="3006361129" sldId="1550"/>
            <ac:picMk id="24" creationId="{A13F7922-0E97-AC84-430D-1F0E0F066C39}"/>
          </ac:picMkLst>
        </pc:picChg>
      </pc:sldChg>
      <pc:sldChg chg="addSp delSp modSp mod">
        <pc:chgData name="Das, Gerarda" userId="dec061bf-56a5-47a0-b9f3-f749fe418ae6" providerId="ADAL" clId="{2C9BBCEC-1E76-493C-B55A-2B108B5FEA0C}" dt="2025-11-18T09:12:21.871" v="1600" actId="403"/>
        <pc:sldMkLst>
          <pc:docMk/>
          <pc:sldMk cId="4178830783" sldId="1552"/>
        </pc:sldMkLst>
        <pc:spChg chg="del">
          <ac:chgData name="Das, Gerarda" userId="dec061bf-56a5-47a0-b9f3-f749fe418ae6" providerId="ADAL" clId="{2C9BBCEC-1E76-493C-B55A-2B108B5FEA0C}" dt="2025-11-18T08:50:13.216" v="698" actId="478"/>
          <ac:spMkLst>
            <pc:docMk/>
            <pc:sldMk cId="4178830783" sldId="1552"/>
            <ac:spMk id="18" creationId="{560B0D00-806A-9149-BE86-E8A1AB476673}"/>
          </ac:spMkLst>
        </pc:spChg>
        <pc:spChg chg="mod">
          <ac:chgData name="Das, Gerarda" userId="dec061bf-56a5-47a0-b9f3-f749fe418ae6" providerId="ADAL" clId="{2C9BBCEC-1E76-493C-B55A-2B108B5FEA0C}" dt="2025-11-18T09:10:07.062" v="1367" actId="20577"/>
          <ac:spMkLst>
            <pc:docMk/>
            <pc:sldMk cId="4178830783" sldId="1552"/>
            <ac:spMk id="33" creationId="{06C6B870-5C5D-EA19-5BDD-89B38F0117ED}"/>
          </ac:spMkLst>
        </pc:spChg>
        <pc:spChg chg="mod">
          <ac:chgData name="Das, Gerarda" userId="dec061bf-56a5-47a0-b9f3-f749fe418ae6" providerId="ADAL" clId="{2C9BBCEC-1E76-493C-B55A-2B108B5FEA0C}" dt="2025-11-18T09:10:12.121" v="1373" actId="20577"/>
          <ac:spMkLst>
            <pc:docMk/>
            <pc:sldMk cId="4178830783" sldId="1552"/>
            <ac:spMk id="34" creationId="{25ED9A1D-0C9E-E074-851A-37383A68C028}"/>
          </ac:spMkLst>
        </pc:spChg>
        <pc:spChg chg="mod">
          <ac:chgData name="Das, Gerarda" userId="dec061bf-56a5-47a0-b9f3-f749fe418ae6" providerId="ADAL" clId="{2C9BBCEC-1E76-493C-B55A-2B108B5FEA0C}" dt="2025-11-18T09:12:21.871" v="1600" actId="403"/>
          <ac:spMkLst>
            <pc:docMk/>
            <pc:sldMk cId="4178830783" sldId="1552"/>
            <ac:spMk id="35" creationId="{1307BDD3-341D-6EE1-3CB1-2ACDB22393DD}"/>
          </ac:spMkLst>
        </pc:spChg>
        <pc:spChg chg="mod">
          <ac:chgData name="Das, Gerarda" userId="dec061bf-56a5-47a0-b9f3-f749fe418ae6" providerId="ADAL" clId="{2C9BBCEC-1E76-493C-B55A-2B108B5FEA0C}" dt="2025-11-18T09:12:13.299" v="1598" actId="404"/>
          <ac:spMkLst>
            <pc:docMk/>
            <pc:sldMk cId="4178830783" sldId="1552"/>
            <ac:spMk id="36" creationId="{6759FA5C-A573-938E-41A1-F2CCF97B73D7}"/>
          </ac:spMkLst>
        </pc:spChg>
        <pc:picChg chg="mod">
          <ac:chgData name="Das, Gerarda" userId="dec061bf-56a5-47a0-b9f3-f749fe418ae6" providerId="ADAL" clId="{2C9BBCEC-1E76-493C-B55A-2B108B5FEA0C}" dt="2025-11-18T08:53:04.217" v="819" actId="1076"/>
          <ac:picMkLst>
            <pc:docMk/>
            <pc:sldMk cId="4178830783" sldId="1552"/>
            <ac:picMk id="8" creationId="{AD1F2C36-7DE5-8F1C-738C-1C2362744B4C}"/>
          </ac:picMkLst>
        </pc:picChg>
        <pc:picChg chg="del">
          <ac:chgData name="Das, Gerarda" userId="dec061bf-56a5-47a0-b9f3-f749fe418ae6" providerId="ADAL" clId="{2C9BBCEC-1E76-493C-B55A-2B108B5FEA0C}" dt="2025-11-18T08:52:05.397" v="743" actId="478"/>
          <ac:picMkLst>
            <pc:docMk/>
            <pc:sldMk cId="4178830783" sldId="1552"/>
            <ac:picMk id="9" creationId="{A0C80E2C-505B-FA4B-E85D-B98AED40569F}"/>
          </ac:picMkLst>
        </pc:picChg>
        <pc:picChg chg="add del mod">
          <ac:chgData name="Das, Gerarda" userId="dec061bf-56a5-47a0-b9f3-f749fe418ae6" providerId="ADAL" clId="{2C9BBCEC-1E76-493C-B55A-2B108B5FEA0C}" dt="2025-11-18T09:10:14.313" v="1374" actId="478"/>
          <ac:picMkLst>
            <pc:docMk/>
            <pc:sldMk cId="4178830783" sldId="1552"/>
            <ac:picMk id="19" creationId="{28543109-3234-BCC1-F5E0-E98B5D159AC6}"/>
          </ac:picMkLst>
        </pc:picChg>
        <pc:picChg chg="add mod">
          <ac:chgData name="Das, Gerarda" userId="dec061bf-56a5-47a0-b9f3-f749fe418ae6" providerId="ADAL" clId="{2C9BBCEC-1E76-493C-B55A-2B108B5FEA0C}" dt="2025-11-18T09:10:19.925" v="1377" actId="1076"/>
          <ac:picMkLst>
            <pc:docMk/>
            <pc:sldMk cId="4178830783" sldId="1552"/>
            <ac:picMk id="21" creationId="{C994BF66-832E-4D70-B1FC-B671A5A4E059}"/>
          </ac:picMkLst>
        </pc:picChg>
        <pc:picChg chg="add mod">
          <ac:chgData name="Das, Gerarda" userId="dec061bf-56a5-47a0-b9f3-f749fe418ae6" providerId="ADAL" clId="{2C9BBCEC-1E76-493C-B55A-2B108B5FEA0C}" dt="2025-11-18T09:12:07.964" v="1596" actId="14100"/>
          <ac:picMkLst>
            <pc:docMk/>
            <pc:sldMk cId="4178830783" sldId="1552"/>
            <ac:picMk id="24" creationId="{2EF7D9F3-41EF-B938-3809-DF6F4CF2752C}"/>
          </ac:picMkLst>
        </pc:pic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Vrielink, Francis" userId="3d258d00-cfd8-41c5-9f04-1a5a39faef2f" providerId="ADAL" clId="{1E90CB2A-26CA-4CF8-9528-9858979BAD66}"/>
    <pc:docChg chg="custSel modSld">
      <pc:chgData name="Vrielink, Francis" userId="3d258d00-cfd8-41c5-9f04-1a5a39faef2f" providerId="ADAL" clId="{1E90CB2A-26CA-4CF8-9528-9858979BAD66}" dt="2025-11-14T18:58:45.398" v="586" actId="20577"/>
      <pc:docMkLst>
        <pc:docMk/>
      </pc:docMkLst>
      <pc:sldChg chg="modSp mod modNotesTx">
        <pc:chgData name="Vrielink, Francis" userId="3d258d00-cfd8-41c5-9f04-1a5a39faef2f" providerId="ADAL" clId="{1E90CB2A-26CA-4CF8-9528-9858979BAD66}" dt="2025-11-14T18:57:14.088" v="464" actId="20577"/>
        <pc:sldMkLst>
          <pc:docMk/>
          <pc:sldMk cId="2189114603" sldId="1437"/>
        </pc:sldMkLst>
        <pc:spChg chg="mod">
          <ac:chgData name="Vrielink, Francis" userId="3d258d00-cfd8-41c5-9f04-1a5a39faef2f" providerId="ADAL" clId="{1E90CB2A-26CA-4CF8-9528-9858979BAD66}" dt="2025-11-14T18:56:02.425" v="433" actId="1076"/>
          <ac:spMkLst>
            <pc:docMk/>
            <pc:sldMk cId="2189114603" sldId="1437"/>
            <ac:spMk id="3" creationId="{00000000-0000-0000-0000-000000000000}"/>
          </ac:spMkLst>
        </pc:spChg>
      </pc:sldChg>
      <pc:sldChg chg="modSp mod">
        <pc:chgData name="Vrielink, Francis" userId="3d258d00-cfd8-41c5-9f04-1a5a39faef2f" providerId="ADAL" clId="{1E90CB2A-26CA-4CF8-9528-9858979BAD66}" dt="2025-11-14T18:57:27.506" v="473" actId="20577"/>
        <pc:sldMkLst>
          <pc:docMk/>
          <pc:sldMk cId="3852907103" sldId="1460"/>
        </pc:sldMkLst>
      </pc:sldChg>
      <pc:sldChg chg="modSp mod">
        <pc:chgData name="Vrielink, Francis" userId="3d258d00-cfd8-41c5-9f04-1a5a39faef2f" providerId="ADAL" clId="{1E90CB2A-26CA-4CF8-9528-9858979BAD66}" dt="2025-11-14T18:57:37.639" v="494" actId="20577"/>
        <pc:sldMkLst>
          <pc:docMk/>
          <pc:sldMk cId="4207872812" sldId="1475"/>
        </pc:sldMkLst>
        <pc:spChg chg="mod">
          <ac:chgData name="Vrielink, Francis" userId="3d258d00-cfd8-41c5-9f04-1a5a39faef2f" providerId="ADAL" clId="{1E90CB2A-26CA-4CF8-9528-9858979BAD66}" dt="2025-11-14T18:57:37.639" v="494" actId="20577"/>
          <ac:spMkLst>
            <pc:docMk/>
            <pc:sldMk cId="4207872812" sldId="1475"/>
            <ac:spMk id="6" creationId="{00000000-0000-0000-0000-000000000000}"/>
          </ac:spMkLst>
        </pc:spChg>
      </pc:sldChg>
      <pc:sldChg chg="modSp mod">
        <pc:chgData name="Vrielink, Francis" userId="3d258d00-cfd8-41c5-9f04-1a5a39faef2f" providerId="ADAL" clId="{1E90CB2A-26CA-4CF8-9528-9858979BAD66}" dt="2025-11-14T18:57:43.506" v="501" actId="20577"/>
        <pc:sldMkLst>
          <pc:docMk/>
          <pc:sldMk cId="2452007587" sldId="1476"/>
        </pc:sldMkLst>
        <pc:spChg chg="mod">
          <ac:chgData name="Vrielink, Francis" userId="3d258d00-cfd8-41c5-9f04-1a5a39faef2f" providerId="ADAL" clId="{1E90CB2A-26CA-4CF8-9528-9858979BAD66}" dt="2025-11-14T18:57:43.506" v="501" actId="20577"/>
          <ac:spMkLst>
            <pc:docMk/>
            <pc:sldMk cId="2452007587" sldId="1476"/>
            <ac:spMk id="6" creationId="{00000000-0000-0000-0000-000000000000}"/>
          </ac:spMkLst>
        </pc:spChg>
      </pc:sldChg>
      <pc:sldChg chg="modSp mod">
        <pc:chgData name="Vrielink, Francis" userId="3d258d00-cfd8-41c5-9f04-1a5a39faef2f" providerId="ADAL" clId="{1E90CB2A-26CA-4CF8-9528-9858979BAD66}" dt="2025-11-14T18:57:57.832" v="518" actId="20577"/>
        <pc:sldMkLst>
          <pc:docMk/>
          <pc:sldMk cId="2709048002" sldId="1477"/>
        </pc:sldMkLst>
        <pc:spChg chg="mod">
          <ac:chgData name="Vrielink, Francis" userId="3d258d00-cfd8-41c5-9f04-1a5a39faef2f" providerId="ADAL" clId="{1E90CB2A-26CA-4CF8-9528-9858979BAD66}" dt="2025-11-14T18:57:57.832" v="518" actId="20577"/>
          <ac:spMkLst>
            <pc:docMk/>
            <pc:sldMk cId="2709048002" sldId="1477"/>
            <ac:spMk id="6" creationId="{00000000-0000-0000-0000-000000000000}"/>
          </ac:spMkLst>
        </pc:spChg>
      </pc:sldChg>
      <pc:sldChg chg="modSp mod">
        <pc:chgData name="Vrielink, Francis" userId="3d258d00-cfd8-41c5-9f04-1a5a39faef2f" providerId="ADAL" clId="{1E90CB2A-26CA-4CF8-9528-9858979BAD66}" dt="2025-11-14T18:58:07.004" v="526" actId="20577"/>
        <pc:sldMkLst>
          <pc:docMk/>
          <pc:sldMk cId="4074911733" sldId="1478"/>
        </pc:sldMkLst>
      </pc:sldChg>
      <pc:sldChg chg="modSp mod">
        <pc:chgData name="Vrielink, Francis" userId="3d258d00-cfd8-41c5-9f04-1a5a39faef2f" providerId="ADAL" clId="{1E90CB2A-26CA-4CF8-9528-9858979BAD66}" dt="2025-11-14T18:58:12.285" v="535" actId="20577"/>
        <pc:sldMkLst>
          <pc:docMk/>
          <pc:sldMk cId="4210467006" sldId="1479"/>
        </pc:sldMkLst>
        <pc:spChg chg="mod">
          <ac:chgData name="Vrielink, Francis" userId="3d258d00-cfd8-41c5-9f04-1a5a39faef2f" providerId="ADAL" clId="{1E90CB2A-26CA-4CF8-9528-9858979BAD66}" dt="2025-11-14T18:58:12.285" v="535" actId="20577"/>
          <ac:spMkLst>
            <pc:docMk/>
            <pc:sldMk cId="4210467006" sldId="1479"/>
            <ac:spMk id="6" creationId="{00000000-0000-0000-0000-000000000000}"/>
          </ac:spMkLst>
        </pc:spChg>
      </pc:sldChg>
      <pc:sldChg chg="modSp mod">
        <pc:chgData name="Vrielink, Francis" userId="3d258d00-cfd8-41c5-9f04-1a5a39faef2f" providerId="ADAL" clId="{1E90CB2A-26CA-4CF8-9528-9858979BAD66}" dt="2025-11-14T18:58:23.516" v="555" actId="20577"/>
        <pc:sldMkLst>
          <pc:docMk/>
          <pc:sldMk cId="1487044012" sldId="1480"/>
        </pc:sldMkLst>
        <pc:spChg chg="mod">
          <ac:chgData name="Vrielink, Francis" userId="3d258d00-cfd8-41c5-9f04-1a5a39faef2f" providerId="ADAL" clId="{1E90CB2A-26CA-4CF8-9528-9858979BAD66}" dt="2025-11-14T18:58:23.516" v="555" actId="20577"/>
          <ac:spMkLst>
            <pc:docMk/>
            <pc:sldMk cId="1487044012" sldId="1480"/>
            <ac:spMk id="6" creationId="{00000000-0000-0000-0000-000000000000}"/>
          </ac:spMkLst>
        </pc:spChg>
      </pc:sldChg>
      <pc:sldChg chg="modSp mod">
        <pc:chgData name="Vrielink, Francis" userId="3d258d00-cfd8-41c5-9f04-1a5a39faef2f" providerId="ADAL" clId="{1E90CB2A-26CA-4CF8-9528-9858979BAD66}" dt="2025-11-14T18:58:29.454" v="564" actId="20577"/>
        <pc:sldMkLst>
          <pc:docMk/>
          <pc:sldMk cId="3779434736" sldId="1481"/>
        </pc:sldMkLst>
        <pc:spChg chg="mod">
          <ac:chgData name="Vrielink, Francis" userId="3d258d00-cfd8-41c5-9f04-1a5a39faef2f" providerId="ADAL" clId="{1E90CB2A-26CA-4CF8-9528-9858979BAD66}" dt="2025-11-14T18:58:29.454" v="564" actId="20577"/>
          <ac:spMkLst>
            <pc:docMk/>
            <pc:sldMk cId="3779434736" sldId="1481"/>
            <ac:spMk id="6" creationId="{00000000-0000-0000-0000-000000000000}"/>
          </ac:spMkLst>
        </pc:spChg>
      </pc:sldChg>
      <pc:sldChg chg="modSp mod">
        <pc:chgData name="Vrielink, Francis" userId="3d258d00-cfd8-41c5-9f04-1a5a39faef2f" providerId="ADAL" clId="{1E90CB2A-26CA-4CF8-9528-9858979BAD66}" dt="2025-11-14T18:58:40.365" v="580" actId="20577"/>
        <pc:sldMkLst>
          <pc:docMk/>
          <pc:sldMk cId="1201727269" sldId="1482"/>
        </pc:sldMkLst>
        <pc:spChg chg="mod">
          <ac:chgData name="Vrielink, Francis" userId="3d258d00-cfd8-41c5-9f04-1a5a39faef2f" providerId="ADAL" clId="{1E90CB2A-26CA-4CF8-9528-9858979BAD66}" dt="2025-11-14T18:58:40.365" v="580" actId="20577"/>
          <ac:spMkLst>
            <pc:docMk/>
            <pc:sldMk cId="1201727269" sldId="1482"/>
            <ac:spMk id="6" creationId="{00000000-0000-0000-0000-000000000000}"/>
          </ac:spMkLst>
        </pc:spChg>
      </pc:sldChg>
      <pc:sldChg chg="modSp mod">
        <pc:chgData name="Vrielink, Francis" userId="3d258d00-cfd8-41c5-9f04-1a5a39faef2f" providerId="ADAL" clId="{1E90CB2A-26CA-4CF8-9528-9858979BAD66}" dt="2025-11-14T18:58:45.398" v="586" actId="20577"/>
        <pc:sldMkLst>
          <pc:docMk/>
          <pc:sldMk cId="2904738428" sldId="1483"/>
        </pc:sldMkLst>
        <pc:spChg chg="mod">
          <ac:chgData name="Vrielink, Francis" userId="3d258d00-cfd8-41c5-9f04-1a5a39faef2f" providerId="ADAL" clId="{1E90CB2A-26CA-4CF8-9528-9858979BAD66}" dt="2025-11-14T18:58:45.398" v="586" actId="20577"/>
          <ac:spMkLst>
            <pc:docMk/>
            <pc:sldMk cId="2904738428" sldId="1483"/>
            <ac:spMk id="6" creationId="{00000000-0000-0000-0000-000000000000}"/>
          </ac:spMkLst>
        </pc:sp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Duijf, Antoinette" userId="80426808-569e-4360-acb0-e5a6dc4b8ad2" providerId="ADAL" clId="{A0AA4934-EC79-40D2-96E6-1D6CBE5E6F37}"/>
    <pc:docChg chg="undo custSel addSld delSld modSld sldOrd modSection">
      <pc:chgData name="Duijf, Antoinette" userId="80426808-569e-4360-acb0-e5a6dc4b8ad2" providerId="ADAL" clId="{A0AA4934-EC79-40D2-96E6-1D6CBE5E6F37}" dt="2025-11-18T08:50:36.144" v="2108" actId="255"/>
      <pc:docMkLst>
        <pc:docMk/>
      </pc:docMkLst>
      <pc:sldChg chg="addSp modSp mod">
        <pc:chgData name="Duijf, Antoinette" userId="80426808-569e-4360-acb0-e5a6dc4b8ad2" providerId="ADAL" clId="{A0AA4934-EC79-40D2-96E6-1D6CBE5E6F37}" dt="2025-11-17T21:04:46.765" v="1600" actId="1076"/>
        <pc:sldMkLst>
          <pc:docMk/>
          <pc:sldMk cId="1671649065" sldId="934"/>
        </pc:sldMkLst>
        <pc:picChg chg="add mod">
          <ac:chgData name="Duijf, Antoinette" userId="80426808-569e-4360-acb0-e5a6dc4b8ad2" providerId="ADAL" clId="{A0AA4934-EC79-40D2-96E6-1D6CBE5E6F37}" dt="2025-11-17T21:04:46.765" v="1600" actId="1076"/>
          <ac:picMkLst>
            <pc:docMk/>
            <pc:sldMk cId="1671649065" sldId="934"/>
            <ac:picMk id="4" creationId="{3E512C79-488D-01A9-A359-7C85501BC539}"/>
          </ac:picMkLst>
        </pc:picChg>
        <pc:picChg chg="add mod">
          <ac:chgData name="Duijf, Antoinette" userId="80426808-569e-4360-acb0-e5a6dc4b8ad2" providerId="ADAL" clId="{A0AA4934-EC79-40D2-96E6-1D6CBE5E6F37}" dt="2025-11-17T21:03:07.914" v="1585" actId="1076"/>
          <ac:picMkLst>
            <pc:docMk/>
            <pc:sldMk cId="1671649065" sldId="934"/>
            <ac:picMk id="10" creationId="{E4EE12C5-B25D-C968-1FE9-8CD30CFD2823}"/>
          </ac:picMkLst>
        </pc:picChg>
      </pc:sldChg>
      <pc:sldChg chg="add">
        <pc:chgData name="Duijf, Antoinette" userId="80426808-569e-4360-acb0-e5a6dc4b8ad2" providerId="ADAL" clId="{A0AA4934-EC79-40D2-96E6-1D6CBE5E6F37}" dt="2025-11-17T19:22:39.571" v="12"/>
        <pc:sldMkLst>
          <pc:docMk/>
          <pc:sldMk cId="3572318604" sldId="1354"/>
        </pc:sldMkLst>
      </pc:sldChg>
      <pc:sldChg chg="addSp modSp mod">
        <pc:chgData name="Duijf, Antoinette" userId="80426808-569e-4360-acb0-e5a6dc4b8ad2" providerId="ADAL" clId="{A0AA4934-EC79-40D2-96E6-1D6CBE5E6F37}" dt="2025-11-17T20:41:00.265" v="1477" actId="14100"/>
        <pc:sldMkLst>
          <pc:docMk/>
          <pc:sldMk cId="2189114603" sldId="1437"/>
        </pc:sldMkLst>
        <pc:spChg chg="add mod">
          <ac:chgData name="Duijf, Antoinette" userId="80426808-569e-4360-acb0-e5a6dc4b8ad2" providerId="ADAL" clId="{A0AA4934-EC79-40D2-96E6-1D6CBE5E6F37}" dt="2025-11-17T20:41:00.265" v="1477" actId="14100"/>
          <ac:spMkLst>
            <pc:docMk/>
            <pc:sldMk cId="2189114603" sldId="1437"/>
            <ac:spMk id="2" creationId="{C3A5C8F5-E623-93B9-EFCF-563E1EFC3983}"/>
          </ac:spMkLst>
        </pc:spChg>
        <pc:spChg chg="mod">
          <ac:chgData name="Duijf, Antoinette" userId="80426808-569e-4360-acb0-e5a6dc4b8ad2" providerId="ADAL" clId="{A0AA4934-EC79-40D2-96E6-1D6CBE5E6F37}" dt="2025-11-17T20:18:15.405" v="834" actId="13926"/>
          <ac:spMkLst>
            <pc:docMk/>
            <pc:sldMk cId="2189114603" sldId="1437"/>
            <ac:spMk id="3" creationId="{00000000-0000-0000-0000-000000000000}"/>
          </ac:spMkLst>
        </pc:spChg>
        <pc:picChg chg="add mod">
          <ac:chgData name="Duijf, Antoinette" userId="80426808-569e-4360-acb0-e5a6dc4b8ad2" providerId="ADAL" clId="{A0AA4934-EC79-40D2-96E6-1D6CBE5E6F37}" dt="2025-11-17T20:40:48.817" v="1440" actId="1076"/>
          <ac:picMkLst>
            <pc:docMk/>
            <pc:sldMk cId="2189114603" sldId="1437"/>
            <ac:picMk id="6" creationId="{C4236A8B-7178-C5C3-28CB-B250D62730C0}"/>
          </ac:picMkLst>
        </pc:picChg>
      </pc:sldChg>
      <pc:sldChg chg="del">
        <pc:chgData name="Duijf, Antoinette" userId="80426808-569e-4360-acb0-e5a6dc4b8ad2" providerId="ADAL" clId="{A0AA4934-EC79-40D2-96E6-1D6CBE5E6F37}" dt="2025-11-17T19:22:45.046" v="13" actId="47"/>
        <pc:sldMkLst>
          <pc:docMk/>
          <pc:sldMk cId="3852907103" sldId="1460"/>
        </pc:sldMkLst>
      </pc:sldChg>
      <pc:sldChg chg="addSp delSp modSp mod ord">
        <pc:chgData name="Duijf, Antoinette" userId="80426808-569e-4360-acb0-e5a6dc4b8ad2" providerId="ADAL" clId="{A0AA4934-EC79-40D2-96E6-1D6CBE5E6F37}" dt="2025-11-17T21:03:05.432" v="1583" actId="21"/>
        <pc:sldMkLst>
          <pc:docMk/>
          <pc:sldMk cId="4207872812" sldId="1475"/>
        </pc:sldMkLst>
        <pc:picChg chg="add del mod">
          <ac:chgData name="Duijf, Antoinette" userId="80426808-569e-4360-acb0-e5a6dc4b8ad2" providerId="ADAL" clId="{A0AA4934-EC79-40D2-96E6-1D6CBE5E6F37}" dt="2025-11-17T21:03:05.432" v="1583" actId="21"/>
          <ac:picMkLst>
            <pc:docMk/>
            <pc:sldMk cId="4207872812" sldId="1475"/>
            <ac:picMk id="10" creationId="{E4EE12C5-B25D-C968-1FE9-8CD30CFD2823}"/>
          </ac:picMkLst>
        </pc:picChg>
      </pc:sldChg>
      <pc:sldChg chg="addSp modSp mod ord">
        <pc:chgData name="Duijf, Antoinette" userId="80426808-569e-4360-acb0-e5a6dc4b8ad2" providerId="ADAL" clId="{A0AA4934-EC79-40D2-96E6-1D6CBE5E6F37}" dt="2025-11-17T19:39:10.412" v="116" actId="1076"/>
        <pc:sldMkLst>
          <pc:docMk/>
          <pc:sldMk cId="2452007587" sldId="1476"/>
        </pc:sldMkLst>
        <pc:picChg chg="add mod">
          <ac:chgData name="Duijf, Antoinette" userId="80426808-569e-4360-acb0-e5a6dc4b8ad2" providerId="ADAL" clId="{A0AA4934-EC79-40D2-96E6-1D6CBE5E6F37}" dt="2025-11-17T19:39:10.412" v="116" actId="1076"/>
          <ac:picMkLst>
            <pc:docMk/>
            <pc:sldMk cId="2452007587" sldId="1476"/>
            <ac:picMk id="3" creationId="{CC929A0E-CB6D-7D64-B699-E64DA8869CE6}"/>
          </ac:picMkLst>
        </pc:picChg>
      </pc:sldChg>
      <pc:sldChg chg="addSp modSp mod">
        <pc:chgData name="Duijf, Antoinette" userId="80426808-569e-4360-acb0-e5a6dc4b8ad2" providerId="ADAL" clId="{A0AA4934-EC79-40D2-96E6-1D6CBE5E6F37}" dt="2025-11-17T20:07:32.587" v="425" actId="1076"/>
        <pc:sldMkLst>
          <pc:docMk/>
          <pc:sldMk cId="2709048002" sldId="1477"/>
        </pc:sldMkLst>
        <pc:picChg chg="add mod modCrop">
          <ac:chgData name="Duijf, Antoinette" userId="80426808-569e-4360-acb0-e5a6dc4b8ad2" providerId="ADAL" clId="{A0AA4934-EC79-40D2-96E6-1D6CBE5E6F37}" dt="2025-11-17T20:07:18.658" v="421" actId="732"/>
          <ac:picMkLst>
            <pc:docMk/>
            <pc:sldMk cId="2709048002" sldId="1477"/>
            <ac:picMk id="3" creationId="{808E9924-6A64-3772-83E9-75AFF3D1454B}"/>
          </ac:picMkLst>
        </pc:picChg>
        <pc:picChg chg="add mod modCrop">
          <ac:chgData name="Duijf, Antoinette" userId="80426808-569e-4360-acb0-e5a6dc4b8ad2" providerId="ADAL" clId="{A0AA4934-EC79-40D2-96E6-1D6CBE5E6F37}" dt="2025-11-17T20:07:32.587" v="425" actId="1076"/>
          <ac:picMkLst>
            <pc:docMk/>
            <pc:sldMk cId="2709048002" sldId="1477"/>
            <ac:picMk id="5" creationId="{48CD2304-C757-BF09-CABB-F644AA355C0F}"/>
          </ac:picMkLst>
        </pc:picChg>
      </pc:sldChg>
      <pc:sldChg chg="addSp delSp modSp mod ord">
        <pc:chgData name="Duijf, Antoinette" userId="80426808-569e-4360-acb0-e5a6dc4b8ad2" providerId="ADAL" clId="{A0AA4934-EC79-40D2-96E6-1D6CBE5E6F37}" dt="2025-11-17T21:10:04.380" v="2011" actId="20577"/>
        <pc:sldMkLst>
          <pc:docMk/>
          <pc:sldMk cId="4210467006" sldId="1479"/>
        </pc:sldMkLst>
        <pc:spChg chg="add del mod">
          <ac:chgData name="Duijf, Antoinette" userId="80426808-569e-4360-acb0-e5a6dc4b8ad2" providerId="ADAL" clId="{A0AA4934-EC79-40D2-96E6-1D6CBE5E6F37}" dt="2025-11-17T20:21:48.807" v="1086" actId="478"/>
          <ac:spMkLst>
            <pc:docMk/>
            <pc:sldMk cId="4210467006" sldId="1479"/>
            <ac:spMk id="2" creationId="{0F3B959B-F2F8-0949-D8A8-800C4F0BCC74}"/>
          </ac:spMkLst>
        </pc:spChg>
        <pc:spChg chg="del">
          <ac:chgData name="Duijf, Antoinette" userId="80426808-569e-4360-acb0-e5a6dc4b8ad2" providerId="ADAL" clId="{A0AA4934-EC79-40D2-96E6-1D6CBE5E6F37}" dt="2025-11-17T20:35:45.981" v="1160" actId="478"/>
          <ac:spMkLst>
            <pc:docMk/>
            <pc:sldMk cId="4210467006" sldId="1479"/>
            <ac:spMk id="3" creationId="{0E5EC18B-5413-C5F5-915E-8F573537EF19}"/>
          </ac:spMkLst>
        </pc:spChg>
        <pc:spChg chg="add mod">
          <ac:chgData name="Duijf, Antoinette" userId="80426808-569e-4360-acb0-e5a6dc4b8ad2" providerId="ADAL" clId="{A0AA4934-EC79-40D2-96E6-1D6CBE5E6F37}" dt="2025-11-17T21:10:04.380" v="2011" actId="20577"/>
          <ac:spMkLst>
            <pc:docMk/>
            <pc:sldMk cId="4210467006" sldId="1479"/>
            <ac:spMk id="8" creationId="{47114717-AE1E-4621-7F0A-FF3124D16487}"/>
          </ac:spMkLst>
        </pc:spChg>
        <pc:picChg chg="add del mod">
          <ac:chgData name="Duijf, Antoinette" userId="80426808-569e-4360-acb0-e5a6dc4b8ad2" providerId="ADAL" clId="{A0AA4934-EC79-40D2-96E6-1D6CBE5E6F37}" dt="2025-11-17T20:35:46.508" v="1161" actId="478"/>
          <ac:picMkLst>
            <pc:docMk/>
            <pc:sldMk cId="4210467006" sldId="1479"/>
            <ac:picMk id="4" creationId="{13AFA441-E855-E444-AC65-78CB31E1A121}"/>
          </ac:picMkLst>
        </pc:picChg>
        <pc:picChg chg="add mod">
          <ac:chgData name="Duijf, Antoinette" userId="80426808-569e-4360-acb0-e5a6dc4b8ad2" providerId="ADAL" clId="{A0AA4934-EC79-40D2-96E6-1D6CBE5E6F37}" dt="2025-11-17T20:28:37.622" v="1119" actId="14100"/>
          <ac:picMkLst>
            <pc:docMk/>
            <pc:sldMk cId="4210467006" sldId="1479"/>
            <ac:picMk id="7" creationId="{3FE012B7-D7FA-F039-D495-EAEDE8DD9B5D}"/>
          </ac:picMkLst>
        </pc:picChg>
      </pc:sldChg>
      <pc:sldChg chg="addSp delSp modSp mod ord">
        <pc:chgData name="Duijf, Antoinette" userId="80426808-569e-4360-acb0-e5a6dc4b8ad2" providerId="ADAL" clId="{A0AA4934-EC79-40D2-96E6-1D6CBE5E6F37}" dt="2025-11-17T20:34:08.039" v="1159" actId="1076"/>
        <pc:sldMkLst>
          <pc:docMk/>
          <pc:sldMk cId="1487044012" sldId="1480"/>
        </pc:sldMkLst>
        <pc:spChg chg="add mod">
          <ac:chgData name="Duijf, Antoinette" userId="80426808-569e-4360-acb0-e5a6dc4b8ad2" providerId="ADAL" clId="{A0AA4934-EC79-40D2-96E6-1D6CBE5E6F37}" dt="2025-11-17T20:34:08.039" v="1159" actId="1076"/>
          <ac:spMkLst>
            <pc:docMk/>
            <pc:sldMk cId="1487044012" sldId="1480"/>
            <ac:spMk id="14" creationId="{3A9C53DE-55C8-1C78-86AE-057D4CE05207}"/>
          </ac:spMkLst>
        </pc:spChg>
        <pc:picChg chg="del">
          <ac:chgData name="Duijf, Antoinette" userId="80426808-569e-4360-acb0-e5a6dc4b8ad2" providerId="ADAL" clId="{A0AA4934-EC79-40D2-96E6-1D6CBE5E6F37}" dt="2025-11-17T20:25:32.174" v="1093" actId="478"/>
          <ac:picMkLst>
            <pc:docMk/>
            <pc:sldMk cId="1487044012" sldId="1480"/>
            <ac:picMk id="2" creationId="{EE04E918-DBDA-3C46-AB07-86B7356DC64A}"/>
          </ac:picMkLst>
        </pc:picChg>
        <pc:picChg chg="add mod">
          <ac:chgData name="Duijf, Antoinette" userId="80426808-569e-4360-acb0-e5a6dc4b8ad2" providerId="ADAL" clId="{A0AA4934-EC79-40D2-96E6-1D6CBE5E6F37}" dt="2025-11-17T20:34:08.039" v="1159" actId="1076"/>
          <ac:picMkLst>
            <pc:docMk/>
            <pc:sldMk cId="1487044012" sldId="1480"/>
            <ac:picMk id="4" creationId="{EFE19C05-68FA-93A7-AE5B-D073021F32CD}"/>
          </ac:picMkLst>
        </pc:picChg>
        <pc:picChg chg="add del mod">
          <ac:chgData name="Duijf, Antoinette" userId="80426808-569e-4360-acb0-e5a6dc4b8ad2" providerId="ADAL" clId="{A0AA4934-EC79-40D2-96E6-1D6CBE5E6F37}" dt="2025-11-17T20:31:49.106" v="1125" actId="478"/>
          <ac:picMkLst>
            <pc:docMk/>
            <pc:sldMk cId="1487044012" sldId="1480"/>
            <ac:picMk id="7" creationId="{A97B903B-77DD-4946-609F-A7D2D24F85AF}"/>
          </ac:picMkLst>
        </pc:picChg>
        <pc:picChg chg="add del mod">
          <ac:chgData name="Duijf, Antoinette" userId="80426808-569e-4360-acb0-e5a6dc4b8ad2" providerId="ADAL" clId="{A0AA4934-EC79-40D2-96E6-1D6CBE5E6F37}" dt="2025-11-17T20:32:31.276" v="1131" actId="478"/>
          <ac:picMkLst>
            <pc:docMk/>
            <pc:sldMk cId="1487044012" sldId="1480"/>
            <ac:picMk id="9" creationId="{E9B132C8-7D73-3427-813B-C8C2A9C63CBA}"/>
          </ac:picMkLst>
        </pc:picChg>
        <pc:picChg chg="add mod">
          <ac:chgData name="Duijf, Antoinette" userId="80426808-569e-4360-acb0-e5a6dc4b8ad2" providerId="ADAL" clId="{A0AA4934-EC79-40D2-96E6-1D6CBE5E6F37}" dt="2025-11-17T20:34:08.039" v="1159" actId="1076"/>
          <ac:picMkLst>
            <pc:docMk/>
            <pc:sldMk cId="1487044012" sldId="1480"/>
            <ac:picMk id="11" creationId="{D23ECFA0-549B-00F0-B483-29701093A64F}"/>
          </ac:picMkLst>
        </pc:picChg>
        <pc:picChg chg="add mod">
          <ac:chgData name="Duijf, Antoinette" userId="80426808-569e-4360-acb0-e5a6dc4b8ad2" providerId="ADAL" clId="{A0AA4934-EC79-40D2-96E6-1D6CBE5E6F37}" dt="2025-11-17T20:34:08.039" v="1159" actId="1076"/>
          <ac:picMkLst>
            <pc:docMk/>
            <pc:sldMk cId="1487044012" sldId="1480"/>
            <ac:picMk id="13" creationId="{2D087562-FC4C-2C80-B740-5A50E0D6BF29}"/>
          </ac:picMkLst>
        </pc:picChg>
      </pc:sldChg>
      <pc:sldChg chg="addSp delSp modSp mod ord">
        <pc:chgData name="Duijf, Antoinette" userId="80426808-569e-4360-acb0-e5a6dc4b8ad2" providerId="ADAL" clId="{A0AA4934-EC79-40D2-96E6-1D6CBE5E6F37}" dt="2025-11-17T20:28:55.230" v="1120" actId="478"/>
        <pc:sldMkLst>
          <pc:docMk/>
          <pc:sldMk cId="3779434736" sldId="1481"/>
        </pc:sldMkLst>
        <pc:spChg chg="add del mod">
          <ac:chgData name="Duijf, Antoinette" userId="80426808-569e-4360-acb0-e5a6dc4b8ad2" providerId="ADAL" clId="{A0AA4934-EC79-40D2-96E6-1D6CBE5E6F37}" dt="2025-11-17T20:28:55.230" v="1120" actId="478"/>
          <ac:spMkLst>
            <pc:docMk/>
            <pc:sldMk cId="3779434736" sldId="1481"/>
            <ac:spMk id="3" creationId="{57A1FD29-3088-ECB2-36B6-16BE19D0DC41}"/>
          </ac:spMkLst>
        </pc:spChg>
        <pc:picChg chg="mod">
          <ac:chgData name="Duijf, Antoinette" userId="80426808-569e-4360-acb0-e5a6dc4b8ad2" providerId="ADAL" clId="{A0AA4934-EC79-40D2-96E6-1D6CBE5E6F37}" dt="2025-11-17T19:49:02.935" v="152" actId="14100"/>
          <ac:picMkLst>
            <pc:docMk/>
            <pc:sldMk cId="3779434736" sldId="1481"/>
            <ac:picMk id="2" creationId="{1E558ECE-78A7-15EC-6FEE-2ADC1D6980F7}"/>
          </ac:picMkLst>
        </pc:picChg>
      </pc:sldChg>
      <pc:sldChg chg="addSp modSp mod ord">
        <pc:chgData name="Duijf, Antoinette" userId="80426808-569e-4360-acb0-e5a6dc4b8ad2" providerId="ADAL" clId="{A0AA4934-EC79-40D2-96E6-1D6CBE5E6F37}" dt="2025-11-17T20:09:50.080" v="727" actId="14100"/>
        <pc:sldMkLst>
          <pc:docMk/>
          <pc:sldMk cId="1201727269" sldId="1482"/>
        </pc:sldMkLst>
        <pc:spChg chg="add mod">
          <ac:chgData name="Duijf, Antoinette" userId="80426808-569e-4360-acb0-e5a6dc4b8ad2" providerId="ADAL" clId="{A0AA4934-EC79-40D2-96E6-1D6CBE5E6F37}" dt="2025-11-17T19:40:10.313" v="131" actId="14100"/>
          <ac:spMkLst>
            <pc:docMk/>
            <pc:sldMk cId="1201727269" sldId="1482"/>
            <ac:spMk id="4" creationId="{1A792090-95C4-77E9-588A-8E2BBA1505DE}"/>
          </ac:spMkLst>
        </pc:spChg>
        <pc:spChg chg="add mod">
          <ac:chgData name="Duijf, Antoinette" userId="80426808-569e-4360-acb0-e5a6dc4b8ad2" providerId="ADAL" clId="{A0AA4934-EC79-40D2-96E6-1D6CBE5E6F37}" dt="2025-11-17T19:53:30.657" v="397" actId="1076"/>
          <ac:spMkLst>
            <pc:docMk/>
            <pc:sldMk cId="1201727269" sldId="1482"/>
            <ac:spMk id="8" creationId="{9D0137B9-8FE1-40E6-F71D-2F2FB5CBC54B}"/>
          </ac:spMkLst>
        </pc:spChg>
        <pc:spChg chg="add mod">
          <ac:chgData name="Duijf, Antoinette" userId="80426808-569e-4360-acb0-e5a6dc4b8ad2" providerId="ADAL" clId="{A0AA4934-EC79-40D2-96E6-1D6CBE5E6F37}" dt="2025-11-17T20:09:50.080" v="727" actId="14100"/>
          <ac:spMkLst>
            <pc:docMk/>
            <pc:sldMk cId="1201727269" sldId="1482"/>
            <ac:spMk id="9" creationId="{8FEEEC24-4BFF-A671-D067-C55F118290AC}"/>
          </ac:spMkLst>
        </pc:spChg>
        <pc:picChg chg="add mod modCrop">
          <ac:chgData name="Duijf, Antoinette" userId="80426808-569e-4360-acb0-e5a6dc4b8ad2" providerId="ADAL" clId="{A0AA4934-EC79-40D2-96E6-1D6CBE5E6F37}" dt="2025-11-17T20:08:31.405" v="435" actId="1076"/>
          <ac:picMkLst>
            <pc:docMk/>
            <pc:sldMk cId="1201727269" sldId="1482"/>
            <ac:picMk id="3" creationId="{5BE754F4-D92F-4B85-88E1-30734CA91970}"/>
          </ac:picMkLst>
        </pc:picChg>
        <pc:picChg chg="add mod">
          <ac:chgData name="Duijf, Antoinette" userId="80426808-569e-4360-acb0-e5a6dc4b8ad2" providerId="ADAL" clId="{A0AA4934-EC79-40D2-96E6-1D6CBE5E6F37}" dt="2025-11-17T20:08:55.267" v="441" actId="14100"/>
          <ac:picMkLst>
            <pc:docMk/>
            <pc:sldMk cId="1201727269" sldId="1482"/>
            <ac:picMk id="7" creationId="{5AD988A8-A0E0-5DFA-E155-EFFCF54D95F6}"/>
          </ac:picMkLst>
        </pc:picChg>
      </pc:sldChg>
      <pc:sldChg chg="ord">
        <pc:chgData name="Duijf, Antoinette" userId="80426808-569e-4360-acb0-e5a6dc4b8ad2" providerId="ADAL" clId="{A0AA4934-EC79-40D2-96E6-1D6CBE5E6F37}" dt="2025-11-17T19:42:31.942" v="137"/>
        <pc:sldMkLst>
          <pc:docMk/>
          <pc:sldMk cId="2904738428" sldId="1483"/>
        </pc:sldMkLst>
      </pc:sldChg>
      <pc:sldChg chg="modSp mod">
        <pc:chgData name="Duijf, Antoinette" userId="80426808-569e-4360-acb0-e5a6dc4b8ad2" providerId="ADAL" clId="{A0AA4934-EC79-40D2-96E6-1D6CBE5E6F37}" dt="2025-11-17T21:11:20.437" v="2028" actId="313"/>
        <pc:sldMkLst>
          <pc:docMk/>
          <pc:sldMk cId="2967928418" sldId="1511"/>
        </pc:sldMkLst>
        <pc:spChg chg="mod">
          <ac:chgData name="Duijf, Antoinette" userId="80426808-569e-4360-acb0-e5a6dc4b8ad2" providerId="ADAL" clId="{A0AA4934-EC79-40D2-96E6-1D6CBE5E6F37}" dt="2025-11-17T21:11:20.437" v="2028" actId="313"/>
          <ac:spMkLst>
            <pc:docMk/>
            <pc:sldMk cId="2967928418" sldId="1511"/>
            <ac:spMk id="35" creationId="{37104C51-0232-62ED-4C6F-1447D06633EE}"/>
          </ac:spMkLst>
        </pc:spChg>
      </pc:sldChg>
      <pc:sldChg chg="addSp delSp modSp mod">
        <pc:chgData name="Duijf, Antoinette" userId="80426808-569e-4360-acb0-e5a6dc4b8ad2" providerId="ADAL" clId="{A0AA4934-EC79-40D2-96E6-1D6CBE5E6F37}" dt="2025-11-18T08:50:36.144" v="2108" actId="255"/>
        <pc:sldMkLst>
          <pc:docMk/>
          <pc:sldMk cId="4238902905" sldId="1531"/>
        </pc:sldMkLst>
        <pc:spChg chg="del">
          <ac:chgData name="Duijf, Antoinette" userId="80426808-569e-4360-acb0-e5a6dc4b8ad2" providerId="ADAL" clId="{A0AA4934-EC79-40D2-96E6-1D6CBE5E6F37}" dt="2025-11-18T08:47:56.136" v="2044" actId="478"/>
          <ac:spMkLst>
            <pc:docMk/>
            <pc:sldMk cId="4238902905" sldId="1531"/>
            <ac:spMk id="8" creationId="{D14F7D33-FA7D-4739-495D-FA52CD84CDED}"/>
          </ac:spMkLst>
        </pc:spChg>
        <pc:spChg chg="mod">
          <ac:chgData name="Duijf, Antoinette" userId="80426808-569e-4360-acb0-e5a6dc4b8ad2" providerId="ADAL" clId="{A0AA4934-EC79-40D2-96E6-1D6CBE5E6F37}" dt="2025-11-17T21:18:57.019" v="2034" actId="20577"/>
          <ac:spMkLst>
            <pc:docMk/>
            <pc:sldMk cId="4238902905" sldId="1531"/>
            <ac:spMk id="34" creationId="{152372B3-00F5-781C-183E-6F2DDF35091D}"/>
          </ac:spMkLst>
        </pc:spChg>
        <pc:spChg chg="mod">
          <ac:chgData name="Duijf, Antoinette" userId="80426808-569e-4360-acb0-e5a6dc4b8ad2" providerId="ADAL" clId="{A0AA4934-EC79-40D2-96E6-1D6CBE5E6F37}" dt="2025-11-18T08:50:36.144" v="2108" actId="255"/>
          <ac:spMkLst>
            <pc:docMk/>
            <pc:sldMk cId="4238902905" sldId="1531"/>
            <ac:spMk id="36" creationId="{D8EF981A-9BA7-0EB1-9B70-F7FBF2F7DF1C}"/>
          </ac:spMkLst>
        </pc:spChg>
        <pc:picChg chg="add mod">
          <ac:chgData name="Duijf, Antoinette" userId="80426808-569e-4360-acb0-e5a6dc4b8ad2" providerId="ADAL" clId="{A0AA4934-EC79-40D2-96E6-1D6CBE5E6F37}" dt="2025-11-18T08:48:00.368" v="2046" actId="1076"/>
          <ac:picMkLst>
            <pc:docMk/>
            <pc:sldMk cId="4238902905" sldId="1531"/>
            <ac:picMk id="18" creationId="{6EE8C5EF-6C8B-E62B-1617-D46303FD6763}"/>
          </ac:picMkLst>
        </pc:picChg>
        <pc:picChg chg="add del mod">
          <ac:chgData name="Duijf, Antoinette" userId="80426808-569e-4360-acb0-e5a6dc4b8ad2" providerId="ADAL" clId="{A0AA4934-EC79-40D2-96E6-1D6CBE5E6F37}" dt="2025-11-18T08:48:39.978" v="2104" actId="21"/>
          <ac:picMkLst>
            <pc:docMk/>
            <pc:sldMk cId="4238902905" sldId="1531"/>
            <ac:picMk id="24" creationId="{8CAF0AA0-821D-2695-B848-6CE441962BA0}"/>
          </ac:picMkLst>
        </pc:picChg>
        <pc:picChg chg="add mod">
          <ac:chgData name="Duijf, Antoinette" userId="80426808-569e-4360-acb0-e5a6dc4b8ad2" providerId="ADAL" clId="{A0AA4934-EC79-40D2-96E6-1D6CBE5E6F37}" dt="2025-11-18T08:48:46.720" v="2107" actId="1076"/>
          <ac:picMkLst>
            <pc:docMk/>
            <pc:sldMk cId="4238902905" sldId="1531"/>
            <ac:picMk id="25" creationId="{C3C08E70-4D9A-BC7D-0FEE-124D8670476F}"/>
          </ac:picMkLst>
        </pc:picChg>
        <pc:picChg chg="add mod">
          <ac:chgData name="Duijf, Antoinette" userId="80426808-569e-4360-acb0-e5a6dc4b8ad2" providerId="ADAL" clId="{A0AA4934-EC79-40D2-96E6-1D6CBE5E6F37}" dt="2025-11-18T08:48:42.938" v="2106" actId="1076"/>
          <ac:picMkLst>
            <pc:docMk/>
            <pc:sldMk cId="4238902905" sldId="1531"/>
            <ac:picMk id="26" creationId="{8CAF0AA0-821D-2695-B848-6CE441962BA0}"/>
          </ac:picMkLst>
        </pc:picChg>
      </pc:sldChg>
      <pc:sldChg chg="modSp add mod">
        <pc:chgData name="Duijf, Antoinette" userId="80426808-569e-4360-acb0-e5a6dc4b8ad2" providerId="ADAL" clId="{A0AA4934-EC79-40D2-96E6-1D6CBE5E6F37}" dt="2025-11-17T19:24:00.378" v="64" actId="313"/>
        <pc:sldMkLst>
          <pc:docMk/>
          <pc:sldMk cId="3789017446" sldId="1538"/>
        </pc:sldMkLst>
        <pc:spChg chg="mod">
          <ac:chgData name="Duijf, Antoinette" userId="80426808-569e-4360-acb0-e5a6dc4b8ad2" providerId="ADAL" clId="{A0AA4934-EC79-40D2-96E6-1D6CBE5E6F37}" dt="2025-11-17T19:24:00.378" v="64" actId="313"/>
          <ac:spMkLst>
            <pc:docMk/>
            <pc:sldMk cId="3789017446" sldId="1538"/>
            <ac:spMk id="4" creationId="{D36CDCC8-D80A-3CA3-9903-EC310613197D}"/>
          </ac:spMkLst>
        </pc:spChg>
      </pc:sldChg>
      <pc:sldChg chg="modSp add mod">
        <pc:chgData name="Duijf, Antoinette" userId="80426808-569e-4360-acb0-e5a6dc4b8ad2" providerId="ADAL" clId="{A0AA4934-EC79-40D2-96E6-1D6CBE5E6F37}" dt="2025-11-17T19:25:54.603" v="103" actId="20577"/>
        <pc:sldMkLst>
          <pc:docMk/>
          <pc:sldMk cId="3315068313" sldId="1544"/>
        </pc:sldMkLst>
        <pc:spChg chg="mod">
          <ac:chgData name="Duijf, Antoinette" userId="80426808-569e-4360-acb0-e5a6dc4b8ad2" providerId="ADAL" clId="{A0AA4934-EC79-40D2-96E6-1D6CBE5E6F37}" dt="2025-11-17T19:25:28.163" v="72" actId="20577"/>
          <ac:spMkLst>
            <pc:docMk/>
            <pc:sldMk cId="3315068313" sldId="1544"/>
            <ac:spMk id="33" creationId="{AC757F5E-B016-F947-4518-7C6B9CC7EE04}"/>
          </ac:spMkLst>
        </pc:spChg>
        <pc:spChg chg="mod">
          <ac:chgData name="Duijf, Antoinette" userId="80426808-569e-4360-acb0-e5a6dc4b8ad2" providerId="ADAL" clId="{A0AA4934-EC79-40D2-96E6-1D6CBE5E6F37}" dt="2025-11-17T19:25:30.167" v="79" actId="20577"/>
          <ac:spMkLst>
            <pc:docMk/>
            <pc:sldMk cId="3315068313" sldId="1544"/>
            <ac:spMk id="34" creationId="{152372B3-00F5-781C-183E-6F2DDF35091D}"/>
          </ac:spMkLst>
        </pc:spChg>
        <pc:spChg chg="mod">
          <ac:chgData name="Duijf, Antoinette" userId="80426808-569e-4360-acb0-e5a6dc4b8ad2" providerId="ADAL" clId="{A0AA4934-EC79-40D2-96E6-1D6CBE5E6F37}" dt="2025-11-17T19:25:45.531" v="97" actId="20577"/>
          <ac:spMkLst>
            <pc:docMk/>
            <pc:sldMk cId="3315068313" sldId="1544"/>
            <ac:spMk id="35" creationId="{37104C51-0232-62ED-4C6F-1447D06633EE}"/>
          </ac:spMkLst>
        </pc:spChg>
        <pc:spChg chg="mod">
          <ac:chgData name="Duijf, Antoinette" userId="80426808-569e-4360-acb0-e5a6dc4b8ad2" providerId="ADAL" clId="{A0AA4934-EC79-40D2-96E6-1D6CBE5E6F37}" dt="2025-11-17T19:25:54.603" v="103" actId="20577"/>
          <ac:spMkLst>
            <pc:docMk/>
            <pc:sldMk cId="3315068313" sldId="1544"/>
            <ac:spMk id="36" creationId="{D8EF981A-9BA7-0EB1-9B70-F7FBF2F7DF1C}"/>
          </ac:spMkLst>
        </pc:spChg>
      </pc:sldChg>
      <pc:sldChg chg="addSp delSp modSp mod">
        <pc:chgData name="Duijf, Antoinette" userId="80426808-569e-4360-acb0-e5a6dc4b8ad2" providerId="ADAL" clId="{A0AA4934-EC79-40D2-96E6-1D6CBE5E6F37}" dt="2025-11-17T21:04:02.810" v="1596" actId="1076"/>
        <pc:sldMkLst>
          <pc:docMk/>
          <pc:sldMk cId="581528841" sldId="1547"/>
        </pc:sldMkLst>
        <pc:spChg chg="add mod">
          <ac:chgData name="Duijf, Antoinette" userId="80426808-569e-4360-acb0-e5a6dc4b8ad2" providerId="ADAL" clId="{A0AA4934-EC79-40D2-96E6-1D6CBE5E6F37}" dt="2025-11-17T20:47:44.989" v="1550" actId="14100"/>
          <ac:spMkLst>
            <pc:docMk/>
            <pc:sldMk cId="581528841" sldId="1547"/>
            <ac:spMk id="9" creationId="{E5DB9511-70E9-F694-1EC2-47B06F2EFE80}"/>
          </ac:spMkLst>
        </pc:spChg>
        <pc:picChg chg="add mod">
          <ac:chgData name="Duijf, Antoinette" userId="80426808-569e-4360-acb0-e5a6dc4b8ad2" providerId="ADAL" clId="{A0AA4934-EC79-40D2-96E6-1D6CBE5E6F37}" dt="2025-11-17T20:42:08.121" v="1484" actId="1076"/>
          <ac:picMkLst>
            <pc:docMk/>
            <pc:sldMk cId="581528841" sldId="1547"/>
            <ac:picMk id="2" creationId="{4CF5BE6D-705A-B66E-62EC-21C0012EA6F3}"/>
          </ac:picMkLst>
        </pc:picChg>
        <pc:picChg chg="del">
          <ac:chgData name="Duijf, Antoinette" userId="80426808-569e-4360-acb0-e5a6dc4b8ad2" providerId="ADAL" clId="{A0AA4934-EC79-40D2-96E6-1D6CBE5E6F37}" dt="2025-11-17T20:41:30.287" v="1479" actId="478"/>
          <ac:picMkLst>
            <pc:docMk/>
            <pc:sldMk cId="581528841" sldId="1547"/>
            <ac:picMk id="3" creationId="{4422B4B7-1BE4-4C45-8543-72F2D58E8967}"/>
          </ac:picMkLst>
        </pc:picChg>
        <pc:picChg chg="del">
          <ac:chgData name="Duijf, Antoinette" userId="80426808-569e-4360-acb0-e5a6dc4b8ad2" providerId="ADAL" clId="{A0AA4934-EC79-40D2-96E6-1D6CBE5E6F37}" dt="2025-11-17T20:41:29.898" v="1478" actId="478"/>
          <ac:picMkLst>
            <pc:docMk/>
            <pc:sldMk cId="581528841" sldId="1547"/>
            <ac:picMk id="5" creationId="{737309A9-E939-434F-979D-647EF21D4D0F}"/>
          </ac:picMkLst>
        </pc:picChg>
        <pc:picChg chg="add mod modCrop">
          <ac:chgData name="Duijf, Antoinette" userId="80426808-569e-4360-acb0-e5a6dc4b8ad2" providerId="ADAL" clId="{A0AA4934-EC79-40D2-96E6-1D6CBE5E6F37}" dt="2025-11-17T20:55:43.794" v="1561" actId="1076"/>
          <ac:picMkLst>
            <pc:docMk/>
            <pc:sldMk cId="581528841" sldId="1547"/>
            <ac:picMk id="8" creationId="{C5D5F2A3-04D7-9799-AB09-08FDD89D51B0}"/>
          </ac:picMkLst>
        </pc:picChg>
        <pc:picChg chg="add del mod">
          <ac:chgData name="Duijf, Antoinette" userId="80426808-569e-4360-acb0-e5a6dc4b8ad2" providerId="ADAL" clId="{A0AA4934-EC79-40D2-96E6-1D6CBE5E6F37}" dt="2025-11-17T21:02:59.248" v="1581" actId="21"/>
          <ac:picMkLst>
            <pc:docMk/>
            <pc:sldMk cId="581528841" sldId="1547"/>
            <ac:picMk id="10" creationId="{E4EE12C5-B25D-C968-1FE9-8CD30CFD2823}"/>
          </ac:picMkLst>
        </pc:picChg>
        <pc:picChg chg="add del mod modCrop">
          <ac:chgData name="Duijf, Antoinette" userId="80426808-569e-4360-acb0-e5a6dc4b8ad2" providerId="ADAL" clId="{A0AA4934-EC79-40D2-96E6-1D6CBE5E6F37}" dt="2025-11-17T20:55:27.924" v="1557" actId="478"/>
          <ac:picMkLst>
            <pc:docMk/>
            <pc:sldMk cId="581528841" sldId="1547"/>
            <ac:picMk id="13" creationId="{074DAD3D-9676-0328-6606-C73C25E0D3C6}"/>
          </ac:picMkLst>
        </pc:picChg>
        <pc:picChg chg="add mod">
          <ac:chgData name="Duijf, Antoinette" userId="80426808-569e-4360-acb0-e5a6dc4b8ad2" providerId="ADAL" clId="{A0AA4934-EC79-40D2-96E6-1D6CBE5E6F37}" dt="2025-11-17T21:03:51.481" v="1594" actId="1076"/>
          <ac:picMkLst>
            <pc:docMk/>
            <pc:sldMk cId="581528841" sldId="1547"/>
            <ac:picMk id="15" creationId="{2E61D6DF-8ED0-179A-924F-2CAAACE4FC69}"/>
          </ac:picMkLst>
        </pc:picChg>
        <pc:picChg chg="add del mod">
          <ac:chgData name="Duijf, Antoinette" userId="80426808-569e-4360-acb0-e5a6dc4b8ad2" providerId="ADAL" clId="{A0AA4934-EC79-40D2-96E6-1D6CBE5E6F37}" dt="2025-11-17T21:02:46.678" v="1576" actId="478"/>
          <ac:picMkLst>
            <pc:docMk/>
            <pc:sldMk cId="581528841" sldId="1547"/>
            <ac:picMk id="17" creationId="{CB503CB7-04B7-AFA4-CD2B-2687D3B1C94F}"/>
          </ac:picMkLst>
        </pc:picChg>
        <pc:picChg chg="add mod">
          <ac:chgData name="Duijf, Antoinette" userId="80426808-569e-4360-acb0-e5a6dc4b8ad2" providerId="ADAL" clId="{A0AA4934-EC79-40D2-96E6-1D6CBE5E6F37}" dt="2025-11-17T21:04:02.810" v="1596" actId="1076"/>
          <ac:picMkLst>
            <pc:docMk/>
            <pc:sldMk cId="581528841" sldId="1547"/>
            <ac:picMk id="19" creationId="{64E9A4E3-0CF3-73C5-BF5A-02A69C61ECB2}"/>
          </ac:picMkLst>
        </pc:picChg>
      </pc:sldChg>
      <pc:sldChg chg="addSp modSp mod">
        <pc:chgData name="Duijf, Antoinette" userId="80426808-569e-4360-acb0-e5a6dc4b8ad2" providerId="ADAL" clId="{A0AA4934-EC79-40D2-96E6-1D6CBE5E6F37}" dt="2025-11-17T21:10:57.227" v="2027" actId="20577"/>
        <pc:sldMkLst>
          <pc:docMk/>
          <pc:sldMk cId="3006361129" sldId="1550"/>
        </pc:sldMkLst>
        <pc:spChg chg="add mod">
          <ac:chgData name="Duijf, Antoinette" userId="80426808-569e-4360-acb0-e5a6dc4b8ad2" providerId="ADAL" clId="{A0AA4934-EC79-40D2-96E6-1D6CBE5E6F37}" dt="2025-11-17T21:10:57.227" v="2027" actId="20577"/>
          <ac:spMkLst>
            <pc:docMk/>
            <pc:sldMk cId="3006361129" sldId="1550"/>
            <ac:spMk id="9" creationId="{E4CA2C09-1A8E-74CE-D7A0-D57EC75B2E8F}"/>
          </ac:spMkLst>
        </pc:spChg>
      </pc:sldChg>
      <pc:sldChg chg="modSp mod">
        <pc:chgData name="Duijf, Antoinette" userId="80426808-569e-4360-acb0-e5a6dc4b8ad2" providerId="ADAL" clId="{A0AA4934-EC79-40D2-96E6-1D6CBE5E6F37}" dt="2025-11-17T21:10:42.236" v="2013" actId="1036"/>
        <pc:sldMkLst>
          <pc:docMk/>
          <pc:sldMk cId="3229310704" sldId="1551"/>
        </pc:sldMkLst>
        <pc:spChg chg="mod">
          <ac:chgData name="Duijf, Antoinette" userId="80426808-569e-4360-acb0-e5a6dc4b8ad2" providerId="ADAL" clId="{A0AA4934-EC79-40D2-96E6-1D6CBE5E6F37}" dt="2025-11-17T21:10:42.236" v="2013" actId="1036"/>
          <ac:spMkLst>
            <pc:docMk/>
            <pc:sldMk cId="3229310704" sldId="1551"/>
            <ac:spMk id="36" creationId="{06E44649-EA75-EE7C-E215-A47CAE9BE5C8}"/>
          </ac:spMkLst>
        </pc:spChg>
      </pc:sldChg>
      <pc:sldChg chg="addSp modSp mod">
        <pc:chgData name="Duijf, Antoinette" userId="80426808-569e-4360-acb0-e5a6dc4b8ad2" providerId="ADAL" clId="{A0AA4934-EC79-40D2-96E6-1D6CBE5E6F37}" dt="2025-11-17T21:10:18.834" v="2012"/>
        <pc:sldMkLst>
          <pc:docMk/>
          <pc:sldMk cId="4178830783" sldId="1552"/>
        </pc:sldMkLst>
        <pc:spChg chg="add mod">
          <ac:chgData name="Duijf, Antoinette" userId="80426808-569e-4360-acb0-e5a6dc4b8ad2" providerId="ADAL" clId="{A0AA4934-EC79-40D2-96E6-1D6CBE5E6F37}" dt="2025-11-17T21:10:18.834" v="2012"/>
          <ac:spMkLst>
            <pc:docMk/>
            <pc:sldMk cId="4178830783" sldId="1552"/>
            <ac:spMk id="18" creationId="{560B0D00-806A-9149-BE86-E8A1AB476673}"/>
          </ac:spMkLst>
        </pc:spChg>
        <pc:picChg chg="add mod">
          <ac:chgData name="Duijf, Antoinette" userId="80426808-569e-4360-acb0-e5a6dc4b8ad2" providerId="ADAL" clId="{A0AA4934-EC79-40D2-96E6-1D6CBE5E6F37}" dt="2025-11-17T20:29:10.164" v="1123" actId="1076"/>
          <ac:picMkLst>
            <pc:docMk/>
            <pc:sldMk cId="4178830783" sldId="1552"/>
            <ac:picMk id="8" creationId="{AD1F2C36-7DE5-8F1C-738C-1C2362744B4C}"/>
          </ac:picMkLst>
        </pc:picChg>
      </pc:sldChg>
      <pc:sldChg chg="add del">
        <pc:chgData name="Duijf, Antoinette" userId="80426808-569e-4360-acb0-e5a6dc4b8ad2" providerId="ADAL" clId="{A0AA4934-EC79-40D2-96E6-1D6CBE5E6F37}" dt="2025-11-17T21:02:53.753" v="1579"/>
        <pc:sldMkLst>
          <pc:docMk/>
          <pc:sldMk cId="1872087437" sldId="1553"/>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9FB0FB9C-BDDE-419C-8796-DEA640CB78AF}"/>
    <pc:docChg chg="addSld delSld modSld modSection">
      <pc:chgData name="Routledge, Mandy" userId="bacdedf5-8e30-494b-ad8b-f27fa30c4f8d" providerId="ADAL" clId="{9FB0FB9C-BDDE-419C-8796-DEA640CB78AF}" dt="2025-10-12T08:03:19.255" v="7" actId="20577"/>
      <pc:docMkLst>
        <pc:docMk/>
      </pc:docMkLst>
      <pc:sldChg chg="modSp mod">
        <pc:chgData name="Routledge, Mandy" userId="bacdedf5-8e30-494b-ad8b-f27fa30c4f8d" providerId="ADAL" clId="{9FB0FB9C-BDDE-419C-8796-DEA640CB78AF}" dt="2025-10-12T08:03:19.255" v="7" actId="20577"/>
        <pc:sldMkLst>
          <pc:docMk/>
          <pc:sldMk cId="323006580" sldId="548"/>
        </pc:sldMkLst>
        <pc:spChg chg="mod">
          <ac:chgData name="Routledge, Mandy" userId="bacdedf5-8e30-494b-ad8b-f27fa30c4f8d" providerId="ADAL" clId="{9FB0FB9C-BDDE-419C-8796-DEA640CB78AF}" dt="2025-10-12T08:03:19.255" v="7" actId="20577"/>
          <ac:spMkLst>
            <pc:docMk/>
            <pc:sldMk cId="323006580" sldId="548"/>
            <ac:spMk id="3" creationId="{00000000-0000-0000-0000-000000000000}"/>
          </ac:spMkLst>
        </pc:spChg>
      </pc:sldChg>
      <pc:sldChg chg="del">
        <pc:chgData name="Routledge, Mandy" userId="bacdedf5-8e30-494b-ad8b-f27fa30c4f8d" providerId="ADAL" clId="{9FB0FB9C-BDDE-419C-8796-DEA640CB78AF}" dt="2025-10-06T07:03:16.083" v="0" actId="47"/>
        <pc:sldMkLst>
          <pc:docMk/>
          <pc:sldMk cId="2946319108" sldId="1516"/>
        </pc:sldMkLst>
      </pc:sldChg>
      <pc:sldChg chg="add">
        <pc:chgData name="Routledge, Mandy" userId="bacdedf5-8e30-494b-ad8b-f27fa30c4f8d" providerId="ADAL" clId="{9FB0FB9C-BDDE-419C-8796-DEA640CB78AF}" dt="2025-10-06T07:03:19.609" v="1"/>
        <pc:sldMkLst>
          <pc:docMk/>
          <pc:sldMk cId="2344247519" sldId="1543"/>
        </pc:sldMkLst>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ECC8F0C5-7E91-4296-8969-3593215D4950}"/>
    <pc:docChg chg="undo custSel addSld delSld modSld sldOrd modSection">
      <pc:chgData name="Routledge, Mandy" userId="bacdedf5-8e30-494b-ad8b-f27fa30c4f8d" providerId="ADAL" clId="{ECC8F0C5-7E91-4296-8969-3593215D4950}" dt="2025-11-18T09:59:33.693" v="1974" actId="478"/>
      <pc:docMkLst>
        <pc:docMk/>
      </pc:docMkLst>
      <pc:sldChg chg="delSp mod">
        <pc:chgData name="Routledge, Mandy" userId="bacdedf5-8e30-494b-ad8b-f27fa30c4f8d" providerId="ADAL" clId="{ECC8F0C5-7E91-4296-8969-3593215D4950}" dt="2025-11-18T09:09:13.195" v="1791" actId="478"/>
        <pc:sldMkLst>
          <pc:docMk/>
          <pc:sldMk cId="1671649065" sldId="934"/>
        </pc:sldMkLst>
        <pc:picChg chg="del">
          <ac:chgData name="Routledge, Mandy" userId="bacdedf5-8e30-494b-ad8b-f27fa30c4f8d" providerId="ADAL" clId="{ECC8F0C5-7E91-4296-8969-3593215D4950}" dt="2025-11-18T09:09:12.606" v="1790" actId="478"/>
          <ac:picMkLst>
            <pc:docMk/>
            <pc:sldMk cId="1671649065" sldId="934"/>
            <ac:picMk id="4" creationId="{3E512C79-488D-01A9-A359-7C85501BC539}"/>
          </ac:picMkLst>
        </pc:picChg>
        <pc:picChg chg="del">
          <ac:chgData name="Routledge, Mandy" userId="bacdedf5-8e30-494b-ad8b-f27fa30c4f8d" providerId="ADAL" clId="{ECC8F0C5-7E91-4296-8969-3593215D4950}" dt="2025-11-18T09:09:13.195" v="1791" actId="478"/>
          <ac:picMkLst>
            <pc:docMk/>
            <pc:sldMk cId="1671649065" sldId="934"/>
            <ac:picMk id="10" creationId="{E4EE12C5-B25D-C968-1FE9-8CD30CFD2823}"/>
          </ac:picMkLst>
        </pc:picChg>
      </pc:sldChg>
      <pc:sldChg chg="modSp mod modNotesTx">
        <pc:chgData name="Routledge, Mandy" userId="bacdedf5-8e30-494b-ad8b-f27fa30c4f8d" providerId="ADAL" clId="{ECC8F0C5-7E91-4296-8969-3593215D4950}" dt="2025-11-18T09:17:58.305" v="1805" actId="1037"/>
        <pc:sldMkLst>
          <pc:docMk/>
          <pc:sldMk cId="2189114603" sldId="1437"/>
        </pc:sldMkLst>
        <pc:spChg chg="mod">
          <ac:chgData name="Routledge, Mandy" userId="bacdedf5-8e30-494b-ad8b-f27fa30c4f8d" providerId="ADAL" clId="{ECC8F0C5-7E91-4296-8969-3593215D4950}" dt="2025-11-17T20:38:36.330" v="1513" actId="1076"/>
          <ac:spMkLst>
            <pc:docMk/>
            <pc:sldMk cId="2189114603" sldId="1437"/>
            <ac:spMk id="2" creationId="{C3A5C8F5-E623-93B9-EFCF-563E1EFC3983}"/>
          </ac:spMkLst>
        </pc:spChg>
        <pc:spChg chg="mod">
          <ac:chgData name="Routledge, Mandy" userId="bacdedf5-8e30-494b-ad8b-f27fa30c4f8d" providerId="ADAL" clId="{ECC8F0C5-7E91-4296-8969-3593215D4950}" dt="2025-11-18T09:17:58.305" v="1805" actId="1037"/>
          <ac:spMkLst>
            <pc:docMk/>
            <pc:sldMk cId="2189114603" sldId="1437"/>
            <ac:spMk id="3" creationId="{00000000-0000-0000-0000-000000000000}"/>
          </ac:spMkLst>
        </pc:spChg>
        <pc:picChg chg="mod">
          <ac:chgData name="Routledge, Mandy" userId="bacdedf5-8e30-494b-ad8b-f27fa30c4f8d" providerId="ADAL" clId="{ECC8F0C5-7E91-4296-8969-3593215D4950}" dt="2025-11-17T20:18:47.329" v="870" actId="1076"/>
          <ac:picMkLst>
            <pc:docMk/>
            <pc:sldMk cId="2189114603" sldId="1437"/>
            <ac:picMk id="6" creationId="{C4236A8B-7178-C5C3-28CB-B250D62730C0}"/>
          </ac:picMkLst>
        </pc:picChg>
      </pc:sldChg>
      <pc:sldChg chg="addSp modSp mod">
        <pc:chgData name="Routledge, Mandy" userId="bacdedf5-8e30-494b-ad8b-f27fa30c4f8d" providerId="ADAL" clId="{ECC8F0C5-7E91-4296-8969-3593215D4950}" dt="2025-11-17T20:32:42.972" v="1312" actId="1076"/>
        <pc:sldMkLst>
          <pc:docMk/>
          <pc:sldMk cId="4207872812" sldId="1475"/>
        </pc:sldMkLst>
        <pc:picChg chg="add mod">
          <ac:chgData name="Routledge, Mandy" userId="bacdedf5-8e30-494b-ad8b-f27fa30c4f8d" providerId="ADAL" clId="{ECC8F0C5-7E91-4296-8969-3593215D4950}" dt="2025-11-17T20:32:42.972" v="1312" actId="1076"/>
          <ac:picMkLst>
            <pc:docMk/>
            <pc:sldMk cId="4207872812" sldId="1475"/>
            <ac:picMk id="3" creationId="{70AB874C-AAAF-72ED-66AA-5F5ECB786061}"/>
          </ac:picMkLst>
        </pc:picChg>
      </pc:sldChg>
      <pc:sldChg chg="del">
        <pc:chgData name="Routledge, Mandy" userId="bacdedf5-8e30-494b-ad8b-f27fa30c4f8d" providerId="ADAL" clId="{ECC8F0C5-7E91-4296-8969-3593215D4950}" dt="2025-11-17T19:32:38.829" v="41" actId="47"/>
        <pc:sldMkLst>
          <pc:docMk/>
          <pc:sldMk cId="4074911733" sldId="1478"/>
        </pc:sldMkLst>
      </pc:sldChg>
      <pc:sldChg chg="addSp delSp modSp mod">
        <pc:chgData name="Routledge, Mandy" userId="bacdedf5-8e30-494b-ad8b-f27fa30c4f8d" providerId="ADAL" clId="{ECC8F0C5-7E91-4296-8969-3593215D4950}" dt="2025-11-18T09:59:33.693" v="1974" actId="478"/>
        <pc:sldMkLst>
          <pc:docMk/>
          <pc:sldMk cId="4210467006" sldId="1479"/>
        </pc:sldMkLst>
        <pc:spChg chg="add mod">
          <ac:chgData name="Routledge, Mandy" userId="bacdedf5-8e30-494b-ad8b-f27fa30c4f8d" providerId="ADAL" clId="{ECC8F0C5-7E91-4296-8969-3593215D4950}" dt="2025-11-17T20:30:23.041" v="1151" actId="1076"/>
          <ac:spMkLst>
            <pc:docMk/>
            <pc:sldMk cId="4210467006" sldId="1479"/>
            <ac:spMk id="3" creationId="{0E5EC18B-5413-C5F5-915E-8F573537EF19}"/>
          </ac:spMkLst>
        </pc:spChg>
        <pc:picChg chg="add del mod">
          <ac:chgData name="Routledge, Mandy" userId="bacdedf5-8e30-494b-ad8b-f27fa30c4f8d" providerId="ADAL" clId="{ECC8F0C5-7E91-4296-8969-3593215D4950}" dt="2025-11-18T09:59:33.693" v="1974" actId="478"/>
          <ac:picMkLst>
            <pc:docMk/>
            <pc:sldMk cId="4210467006" sldId="1479"/>
            <ac:picMk id="2" creationId="{665D26A4-AC12-2D7A-5639-C32DF7A8EBC2}"/>
          </ac:picMkLst>
        </pc:picChg>
        <pc:picChg chg="del mod">
          <ac:chgData name="Routledge, Mandy" userId="bacdedf5-8e30-494b-ad8b-f27fa30c4f8d" providerId="ADAL" clId="{ECC8F0C5-7E91-4296-8969-3593215D4950}" dt="2025-11-18T09:59:25.728" v="1971" actId="21"/>
          <ac:picMkLst>
            <pc:docMk/>
            <pc:sldMk cId="4210467006" sldId="1479"/>
            <ac:picMk id="3" creationId="{665D26A4-AC12-2D7A-5639-C32DF7A8EBC2}"/>
          </ac:picMkLst>
        </pc:picChg>
      </pc:sldChg>
      <pc:sldChg chg="addSp modSp mod">
        <pc:chgData name="Routledge, Mandy" userId="bacdedf5-8e30-494b-ad8b-f27fa30c4f8d" providerId="ADAL" clId="{ECC8F0C5-7E91-4296-8969-3593215D4950}" dt="2025-11-17T19:34:37.508" v="116" actId="14100"/>
        <pc:sldMkLst>
          <pc:docMk/>
          <pc:sldMk cId="1487044012" sldId="1480"/>
        </pc:sldMkLst>
        <pc:spChg chg="mod">
          <ac:chgData name="Routledge, Mandy" userId="bacdedf5-8e30-494b-ad8b-f27fa30c4f8d" providerId="ADAL" clId="{ECC8F0C5-7E91-4296-8969-3593215D4950}" dt="2025-11-17T19:34:32.681" v="115" actId="1037"/>
          <ac:spMkLst>
            <pc:docMk/>
            <pc:sldMk cId="1487044012" sldId="1480"/>
            <ac:spMk id="6" creationId="{00000000-0000-0000-0000-000000000000}"/>
          </ac:spMkLst>
        </pc:spChg>
        <pc:picChg chg="add mod">
          <ac:chgData name="Routledge, Mandy" userId="bacdedf5-8e30-494b-ad8b-f27fa30c4f8d" providerId="ADAL" clId="{ECC8F0C5-7E91-4296-8969-3593215D4950}" dt="2025-11-17T19:34:37.508" v="116" actId="14100"/>
          <ac:picMkLst>
            <pc:docMk/>
            <pc:sldMk cId="1487044012" sldId="1480"/>
            <ac:picMk id="2" creationId="{EE04E918-DBDA-3C46-AB07-86B7356DC64A}"/>
          </ac:picMkLst>
        </pc:picChg>
      </pc:sldChg>
      <pc:sldChg chg="addSp delSp modSp mod">
        <pc:chgData name="Routledge, Mandy" userId="bacdedf5-8e30-494b-ad8b-f27fa30c4f8d" providerId="ADAL" clId="{ECC8F0C5-7E91-4296-8969-3593215D4950}" dt="2025-11-17T20:23:13.404" v="908" actId="5793"/>
        <pc:sldMkLst>
          <pc:docMk/>
          <pc:sldMk cId="3779434736" sldId="1481"/>
        </pc:sldMkLst>
        <pc:spChg chg="mod">
          <ac:chgData name="Routledge, Mandy" userId="bacdedf5-8e30-494b-ad8b-f27fa30c4f8d" providerId="ADAL" clId="{ECC8F0C5-7E91-4296-8969-3593215D4950}" dt="2025-11-17T20:23:13.404" v="908" actId="5793"/>
          <ac:spMkLst>
            <pc:docMk/>
            <pc:sldMk cId="3779434736" sldId="1481"/>
            <ac:spMk id="3" creationId="{57A1FD29-3088-ECB2-36B6-16BE19D0DC41}"/>
          </ac:spMkLst>
        </pc:spChg>
        <pc:picChg chg="add del mod">
          <ac:chgData name="Routledge, Mandy" userId="bacdedf5-8e30-494b-ad8b-f27fa30c4f8d" providerId="ADAL" clId="{ECC8F0C5-7E91-4296-8969-3593215D4950}" dt="2025-11-17T20:21:12.977" v="873" actId="478"/>
          <ac:picMkLst>
            <pc:docMk/>
            <pc:sldMk cId="3779434736" sldId="1481"/>
            <ac:picMk id="2" creationId="{1E558ECE-78A7-15EC-6FEE-2ADC1D6980F7}"/>
          </ac:picMkLst>
        </pc:picChg>
        <pc:picChg chg="add mod">
          <ac:chgData name="Routledge, Mandy" userId="bacdedf5-8e30-494b-ad8b-f27fa30c4f8d" providerId="ADAL" clId="{ECC8F0C5-7E91-4296-8969-3593215D4950}" dt="2025-11-17T20:21:18.949" v="878" actId="1076"/>
          <ac:picMkLst>
            <pc:docMk/>
            <pc:sldMk cId="3779434736" sldId="1481"/>
            <ac:picMk id="4" creationId="{2220BE80-2C27-17B5-6349-F3E2F856F321}"/>
          </ac:picMkLst>
        </pc:picChg>
      </pc:sldChg>
      <pc:sldChg chg="addSp delSp modSp mod">
        <pc:chgData name="Routledge, Mandy" userId="bacdedf5-8e30-494b-ad8b-f27fa30c4f8d" providerId="ADAL" clId="{ECC8F0C5-7E91-4296-8969-3593215D4950}" dt="2025-11-17T20:19:20.776" v="872" actId="478"/>
        <pc:sldMkLst>
          <pc:docMk/>
          <pc:sldMk cId="1201727269" sldId="1482"/>
        </pc:sldMkLst>
        <pc:spChg chg="add del">
          <ac:chgData name="Routledge, Mandy" userId="bacdedf5-8e30-494b-ad8b-f27fa30c4f8d" providerId="ADAL" clId="{ECC8F0C5-7E91-4296-8969-3593215D4950}" dt="2025-11-17T20:02:26.213" v="455" actId="478"/>
          <ac:spMkLst>
            <pc:docMk/>
            <pc:sldMk cId="1201727269" sldId="1482"/>
            <ac:spMk id="4" creationId="{1A792090-95C4-77E9-588A-8E2BBA1505DE}"/>
          </ac:spMkLst>
        </pc:spChg>
        <pc:spChg chg="del">
          <ac:chgData name="Routledge, Mandy" userId="bacdedf5-8e30-494b-ad8b-f27fa30c4f8d" providerId="ADAL" clId="{ECC8F0C5-7E91-4296-8969-3593215D4950}" dt="2025-11-17T20:03:00.954" v="462" actId="478"/>
          <ac:spMkLst>
            <pc:docMk/>
            <pc:sldMk cId="1201727269" sldId="1482"/>
            <ac:spMk id="8" creationId="{9D0137B9-8FE1-40E6-F71D-2F2FB5CBC54B}"/>
          </ac:spMkLst>
        </pc:spChg>
        <pc:spChg chg="del">
          <ac:chgData name="Routledge, Mandy" userId="bacdedf5-8e30-494b-ad8b-f27fa30c4f8d" providerId="ADAL" clId="{ECC8F0C5-7E91-4296-8969-3593215D4950}" dt="2025-11-17T20:19:20.776" v="872" actId="478"/>
          <ac:spMkLst>
            <pc:docMk/>
            <pc:sldMk cId="1201727269" sldId="1482"/>
            <ac:spMk id="9" creationId="{8FEEEC24-4BFF-A671-D067-C55F118290AC}"/>
          </ac:spMkLst>
        </pc:spChg>
        <pc:picChg chg="mod">
          <ac:chgData name="Routledge, Mandy" userId="bacdedf5-8e30-494b-ad8b-f27fa30c4f8d" providerId="ADAL" clId="{ECC8F0C5-7E91-4296-8969-3593215D4950}" dt="2025-11-17T20:02:49.389" v="460" actId="1076"/>
          <ac:picMkLst>
            <pc:docMk/>
            <pc:sldMk cId="1201727269" sldId="1482"/>
            <ac:picMk id="3" creationId="{5BE754F4-D92F-4B85-88E1-30734CA91970}"/>
          </ac:picMkLst>
        </pc:picChg>
        <pc:picChg chg="mod ord modCrop">
          <ac:chgData name="Routledge, Mandy" userId="bacdedf5-8e30-494b-ad8b-f27fa30c4f8d" providerId="ADAL" clId="{ECC8F0C5-7E91-4296-8969-3593215D4950}" dt="2025-11-17T20:02:52.751" v="461" actId="1076"/>
          <ac:picMkLst>
            <pc:docMk/>
            <pc:sldMk cId="1201727269" sldId="1482"/>
            <ac:picMk id="7" creationId="{5AD988A8-A0E0-5DFA-E155-EFFCF54D95F6}"/>
          </ac:picMkLst>
        </pc:picChg>
      </pc:sldChg>
      <pc:sldChg chg="addSp modSp mod">
        <pc:chgData name="Routledge, Mandy" userId="bacdedf5-8e30-494b-ad8b-f27fa30c4f8d" providerId="ADAL" clId="{ECC8F0C5-7E91-4296-8969-3593215D4950}" dt="2025-11-17T20:31:24.413" v="1306" actId="14100"/>
        <pc:sldMkLst>
          <pc:docMk/>
          <pc:sldMk cId="2904738428" sldId="1483"/>
        </pc:sldMkLst>
        <pc:spChg chg="add mod">
          <ac:chgData name="Routledge, Mandy" userId="bacdedf5-8e30-494b-ad8b-f27fa30c4f8d" providerId="ADAL" clId="{ECC8F0C5-7E91-4296-8969-3593215D4950}" dt="2025-11-17T20:31:22.246" v="1305" actId="1076"/>
          <ac:spMkLst>
            <pc:docMk/>
            <pc:sldMk cId="2904738428" sldId="1483"/>
            <ac:spMk id="3" creationId="{64BC8F1A-341F-B1CE-E6C2-C803E6F4B213}"/>
          </ac:spMkLst>
        </pc:spChg>
        <pc:picChg chg="add mod">
          <ac:chgData name="Routledge, Mandy" userId="bacdedf5-8e30-494b-ad8b-f27fa30c4f8d" providerId="ADAL" clId="{ECC8F0C5-7E91-4296-8969-3593215D4950}" dt="2025-11-17T20:31:24.413" v="1306" actId="14100"/>
          <ac:picMkLst>
            <pc:docMk/>
            <pc:sldMk cId="2904738428" sldId="1483"/>
            <ac:picMk id="2" creationId="{FE7DE35C-5675-D3F8-9A3F-0A7C49D008F9}"/>
          </ac:picMkLst>
        </pc:picChg>
      </pc:sldChg>
      <pc:sldChg chg="add del">
        <pc:chgData name="Routledge, Mandy" userId="bacdedf5-8e30-494b-ad8b-f27fa30c4f8d" providerId="ADAL" clId="{ECC8F0C5-7E91-4296-8969-3593215D4950}" dt="2025-11-17T19:31:44.828" v="39" actId="47"/>
        <pc:sldMkLst>
          <pc:docMk/>
          <pc:sldMk cId="2693314242" sldId="1487"/>
        </pc:sldMkLst>
      </pc:sldChg>
      <pc:sldChg chg="add del">
        <pc:chgData name="Routledge, Mandy" userId="bacdedf5-8e30-494b-ad8b-f27fa30c4f8d" providerId="ADAL" clId="{ECC8F0C5-7E91-4296-8969-3593215D4950}" dt="2025-11-17T19:33:48.091" v="111" actId="47"/>
        <pc:sldMkLst>
          <pc:docMk/>
          <pc:sldMk cId="2702379140" sldId="1499"/>
        </pc:sldMkLst>
      </pc:sldChg>
      <pc:sldChg chg="addSp delSp modSp mod ord">
        <pc:chgData name="Routledge, Mandy" userId="bacdedf5-8e30-494b-ad8b-f27fa30c4f8d" providerId="ADAL" clId="{ECC8F0C5-7E91-4296-8969-3593215D4950}" dt="2025-11-17T20:14:46.736" v="653" actId="115"/>
        <pc:sldMkLst>
          <pc:docMk/>
          <pc:sldMk cId="2967928418" sldId="1511"/>
        </pc:sldMkLst>
        <pc:spChg chg="mod">
          <ac:chgData name="Routledge, Mandy" userId="bacdedf5-8e30-494b-ad8b-f27fa30c4f8d" providerId="ADAL" clId="{ECC8F0C5-7E91-4296-8969-3593215D4950}" dt="2025-11-17T19:31:21.417" v="34"/>
          <ac:spMkLst>
            <pc:docMk/>
            <pc:sldMk cId="2967928418" sldId="1511"/>
            <ac:spMk id="9" creationId="{2121DFF0-77A4-3BFF-D5B9-48D88EC6F4D8}"/>
          </ac:spMkLst>
        </pc:spChg>
        <pc:spChg chg="add del mod">
          <ac:chgData name="Routledge, Mandy" userId="bacdedf5-8e30-494b-ad8b-f27fa30c4f8d" providerId="ADAL" clId="{ECC8F0C5-7E91-4296-8969-3593215D4950}" dt="2025-11-17T20:09:14.012" v="497" actId="478"/>
          <ac:spMkLst>
            <pc:docMk/>
            <pc:sldMk cId="2967928418" sldId="1511"/>
            <ac:spMk id="20" creationId="{D518C4DF-6A6F-4C16-E8AE-A15A6A907C42}"/>
          </ac:spMkLst>
        </pc:spChg>
        <pc:spChg chg="mod">
          <ac:chgData name="Routledge, Mandy" userId="bacdedf5-8e30-494b-ad8b-f27fa30c4f8d" providerId="ADAL" clId="{ECC8F0C5-7E91-4296-8969-3593215D4950}" dt="2025-11-17T19:31:00.684" v="31" actId="1035"/>
          <ac:spMkLst>
            <pc:docMk/>
            <pc:sldMk cId="2967928418" sldId="1511"/>
            <ac:spMk id="33" creationId="{AC757F5E-B016-F947-4518-7C6B9CC7EE04}"/>
          </ac:spMkLst>
        </pc:spChg>
        <pc:spChg chg="mod">
          <ac:chgData name="Routledge, Mandy" userId="bacdedf5-8e30-494b-ad8b-f27fa30c4f8d" providerId="ADAL" clId="{ECC8F0C5-7E91-4296-8969-3593215D4950}" dt="2025-11-17T19:30:39.835" v="28" actId="20577"/>
          <ac:spMkLst>
            <pc:docMk/>
            <pc:sldMk cId="2967928418" sldId="1511"/>
            <ac:spMk id="34" creationId="{152372B3-00F5-781C-183E-6F2DDF35091D}"/>
          </ac:spMkLst>
        </pc:spChg>
        <pc:spChg chg="mod">
          <ac:chgData name="Routledge, Mandy" userId="bacdedf5-8e30-494b-ad8b-f27fa30c4f8d" providerId="ADAL" clId="{ECC8F0C5-7E91-4296-8969-3593215D4950}" dt="2025-11-17T20:13:26.486" v="581" actId="6549"/>
          <ac:spMkLst>
            <pc:docMk/>
            <pc:sldMk cId="2967928418" sldId="1511"/>
            <ac:spMk id="35" creationId="{37104C51-0232-62ED-4C6F-1447D06633EE}"/>
          </ac:spMkLst>
        </pc:spChg>
        <pc:spChg chg="mod">
          <ac:chgData name="Routledge, Mandy" userId="bacdedf5-8e30-494b-ad8b-f27fa30c4f8d" providerId="ADAL" clId="{ECC8F0C5-7E91-4296-8969-3593215D4950}" dt="2025-11-17T20:14:46.736" v="653" actId="115"/>
          <ac:spMkLst>
            <pc:docMk/>
            <pc:sldMk cId="2967928418" sldId="1511"/>
            <ac:spMk id="36" creationId="{D8EF981A-9BA7-0EB1-9B70-F7FBF2F7DF1C}"/>
          </ac:spMkLst>
        </pc:spChg>
        <pc:grpChg chg="add mod">
          <ac:chgData name="Routledge, Mandy" userId="bacdedf5-8e30-494b-ad8b-f27fa30c4f8d" providerId="ADAL" clId="{ECC8F0C5-7E91-4296-8969-3593215D4950}" dt="2025-11-17T19:31:21.417" v="34"/>
          <ac:grpSpMkLst>
            <pc:docMk/>
            <pc:sldMk cId="2967928418" sldId="1511"/>
            <ac:grpSpMk id="2" creationId="{372A3BA1-EFCA-50AB-16F4-066220C77A0B}"/>
          </ac:grpSpMkLst>
        </pc:grpChg>
        <pc:picChg chg="mod">
          <ac:chgData name="Routledge, Mandy" userId="bacdedf5-8e30-494b-ad8b-f27fa30c4f8d" providerId="ADAL" clId="{ECC8F0C5-7E91-4296-8969-3593215D4950}" dt="2025-11-17T19:31:21.417" v="34"/>
          <ac:picMkLst>
            <pc:docMk/>
            <pc:sldMk cId="2967928418" sldId="1511"/>
            <ac:picMk id="8" creationId="{9AB5BEA8-E32C-DCAF-4386-27E2C2F4FDBB}"/>
          </ac:picMkLst>
        </pc:picChg>
        <pc:picChg chg="del mod">
          <ac:chgData name="Routledge, Mandy" userId="bacdedf5-8e30-494b-ad8b-f27fa30c4f8d" providerId="ADAL" clId="{ECC8F0C5-7E91-4296-8969-3593215D4950}" dt="2025-11-17T20:14:36.552" v="638" actId="478"/>
          <ac:picMkLst>
            <pc:docMk/>
            <pc:sldMk cId="2967928418" sldId="1511"/>
            <ac:picMk id="18" creationId="{3A9366B9-83C7-B8A3-E3C3-355BEAB253EE}"/>
          </ac:picMkLst>
        </pc:picChg>
        <pc:picChg chg="add del mod">
          <ac:chgData name="Routledge, Mandy" userId="bacdedf5-8e30-494b-ad8b-f27fa30c4f8d" providerId="ADAL" clId="{ECC8F0C5-7E91-4296-8969-3593215D4950}" dt="2025-11-17T20:09:12.260" v="496" actId="478"/>
          <ac:picMkLst>
            <pc:docMk/>
            <pc:sldMk cId="2967928418" sldId="1511"/>
            <ac:picMk id="19" creationId="{44717E65-EFF8-5889-C0B6-FC7C6EFE482D}"/>
          </ac:picMkLst>
        </pc:picChg>
        <pc:picChg chg="add del mod">
          <ac:chgData name="Routledge, Mandy" userId="bacdedf5-8e30-494b-ad8b-f27fa30c4f8d" providerId="ADAL" clId="{ECC8F0C5-7E91-4296-8969-3593215D4950}" dt="2025-11-17T20:09:14.656" v="498" actId="478"/>
          <ac:picMkLst>
            <pc:docMk/>
            <pc:sldMk cId="2967928418" sldId="1511"/>
            <ac:picMk id="21" creationId="{669BBE5D-D54D-BE26-5CE7-0A46F31BF122}"/>
          </ac:picMkLst>
        </pc:picChg>
        <pc:picChg chg="add mod ord">
          <ac:chgData name="Routledge, Mandy" userId="bacdedf5-8e30-494b-ad8b-f27fa30c4f8d" providerId="ADAL" clId="{ECC8F0C5-7E91-4296-8969-3593215D4950}" dt="2025-11-17T20:13:29.995" v="582" actId="14100"/>
          <ac:picMkLst>
            <pc:docMk/>
            <pc:sldMk cId="2967928418" sldId="1511"/>
            <ac:picMk id="24" creationId="{AAFBEF52-A44E-A007-FA43-1EB53C782F5D}"/>
          </ac:picMkLst>
        </pc:picChg>
        <pc:picChg chg="add mod">
          <ac:chgData name="Routledge, Mandy" userId="bacdedf5-8e30-494b-ad8b-f27fa30c4f8d" providerId="ADAL" clId="{ECC8F0C5-7E91-4296-8969-3593215D4950}" dt="2025-11-17T20:13:13.661" v="577" actId="1076"/>
          <ac:picMkLst>
            <pc:docMk/>
            <pc:sldMk cId="2967928418" sldId="1511"/>
            <ac:picMk id="25" creationId="{FD59989F-90E9-266C-E3DA-AEFA9DAC3084}"/>
          </ac:picMkLst>
        </pc:picChg>
        <pc:cxnChg chg="add del mod">
          <ac:chgData name="Routledge, Mandy" userId="bacdedf5-8e30-494b-ad8b-f27fa30c4f8d" providerId="ADAL" clId="{ECC8F0C5-7E91-4296-8969-3593215D4950}" dt="2025-11-17T20:09:15.188" v="499" actId="478"/>
          <ac:cxnSpMkLst>
            <pc:docMk/>
            <pc:sldMk cId="2967928418" sldId="1511"/>
            <ac:cxnSpMk id="23" creationId="{772D06C7-8F05-ED74-919F-94DBA9BDD273}"/>
          </ac:cxnSpMkLst>
        </pc:cxnChg>
      </pc:sldChg>
      <pc:sldChg chg="del">
        <pc:chgData name="Routledge, Mandy" userId="bacdedf5-8e30-494b-ad8b-f27fa30c4f8d" providerId="ADAL" clId="{ECC8F0C5-7E91-4296-8969-3593215D4950}" dt="2025-11-17T20:21:55.467" v="890" actId="47"/>
        <pc:sldMkLst>
          <pc:docMk/>
          <pc:sldMk cId="1594331871" sldId="1512"/>
        </pc:sldMkLst>
      </pc:sldChg>
      <pc:sldChg chg="del">
        <pc:chgData name="Routledge, Mandy" userId="bacdedf5-8e30-494b-ad8b-f27fa30c4f8d" providerId="ADAL" clId="{ECC8F0C5-7E91-4296-8969-3593215D4950}" dt="2025-11-17T20:21:56.207" v="892" actId="47"/>
        <pc:sldMkLst>
          <pc:docMk/>
          <pc:sldMk cId="3112181829" sldId="1515"/>
        </pc:sldMkLst>
      </pc:sldChg>
      <pc:sldChg chg="del">
        <pc:chgData name="Routledge, Mandy" userId="bacdedf5-8e30-494b-ad8b-f27fa30c4f8d" providerId="ADAL" clId="{ECC8F0C5-7E91-4296-8969-3593215D4950}" dt="2025-11-17T20:21:55.826" v="891" actId="47"/>
        <pc:sldMkLst>
          <pc:docMk/>
          <pc:sldMk cId="1628480429" sldId="1517"/>
        </pc:sldMkLst>
      </pc:sldChg>
      <pc:sldChg chg="del">
        <pc:chgData name="Routledge, Mandy" userId="bacdedf5-8e30-494b-ad8b-f27fa30c4f8d" providerId="ADAL" clId="{ECC8F0C5-7E91-4296-8969-3593215D4950}" dt="2025-11-17T20:21:56.562" v="893" actId="47"/>
        <pc:sldMkLst>
          <pc:docMk/>
          <pc:sldMk cId="933367485" sldId="1518"/>
        </pc:sldMkLst>
      </pc:sldChg>
      <pc:sldChg chg="del">
        <pc:chgData name="Routledge, Mandy" userId="bacdedf5-8e30-494b-ad8b-f27fa30c4f8d" providerId="ADAL" clId="{ECC8F0C5-7E91-4296-8969-3593215D4950}" dt="2025-11-17T20:21:58.029" v="897" actId="47"/>
        <pc:sldMkLst>
          <pc:docMk/>
          <pc:sldMk cId="1738896802" sldId="1519"/>
        </pc:sldMkLst>
      </pc:sldChg>
      <pc:sldChg chg="del">
        <pc:chgData name="Routledge, Mandy" userId="bacdedf5-8e30-494b-ad8b-f27fa30c4f8d" providerId="ADAL" clId="{ECC8F0C5-7E91-4296-8969-3593215D4950}" dt="2025-11-17T20:21:54.702" v="889" actId="47"/>
        <pc:sldMkLst>
          <pc:docMk/>
          <pc:sldMk cId="1530054038" sldId="1520"/>
        </pc:sldMkLst>
      </pc:sldChg>
      <pc:sldChg chg="del">
        <pc:chgData name="Routledge, Mandy" userId="bacdedf5-8e30-494b-ad8b-f27fa30c4f8d" providerId="ADAL" clId="{ECC8F0C5-7E91-4296-8969-3593215D4950}" dt="2025-11-17T20:21:56.912" v="894" actId="47"/>
        <pc:sldMkLst>
          <pc:docMk/>
          <pc:sldMk cId="1059877010" sldId="1521"/>
        </pc:sldMkLst>
      </pc:sldChg>
      <pc:sldChg chg="del">
        <pc:chgData name="Routledge, Mandy" userId="bacdedf5-8e30-494b-ad8b-f27fa30c4f8d" providerId="ADAL" clId="{ECC8F0C5-7E91-4296-8969-3593215D4950}" dt="2025-11-17T20:21:57.226" v="895" actId="47"/>
        <pc:sldMkLst>
          <pc:docMk/>
          <pc:sldMk cId="2371299458" sldId="1529"/>
        </pc:sldMkLst>
      </pc:sldChg>
      <pc:sldChg chg="addSp delSp modSp add mod">
        <pc:chgData name="Routledge, Mandy" userId="bacdedf5-8e30-494b-ad8b-f27fa30c4f8d" providerId="ADAL" clId="{ECC8F0C5-7E91-4296-8969-3593215D4950}" dt="2025-11-18T07:08:22.623" v="1789" actId="114"/>
        <pc:sldMkLst>
          <pc:docMk/>
          <pc:sldMk cId="4238902905" sldId="1531"/>
        </pc:sldMkLst>
        <pc:spChg chg="add mod">
          <ac:chgData name="Routledge, Mandy" userId="bacdedf5-8e30-494b-ad8b-f27fa30c4f8d" providerId="ADAL" clId="{ECC8F0C5-7E91-4296-8969-3593215D4950}" dt="2025-11-18T07:08:22.623" v="1789" actId="114"/>
          <ac:spMkLst>
            <pc:docMk/>
            <pc:sldMk cId="4238902905" sldId="1531"/>
            <ac:spMk id="8" creationId="{D14F7D33-FA7D-4739-495D-FA52CD84CDED}"/>
          </ac:spMkLst>
        </pc:spChg>
        <pc:spChg chg="add mod">
          <ac:chgData name="Routledge, Mandy" userId="bacdedf5-8e30-494b-ad8b-f27fa30c4f8d" providerId="ADAL" clId="{ECC8F0C5-7E91-4296-8969-3593215D4950}" dt="2025-11-17T20:43:37.679" v="1595" actId="1076"/>
          <ac:spMkLst>
            <pc:docMk/>
            <pc:sldMk cId="4238902905" sldId="1531"/>
            <ac:spMk id="20" creationId="{380B01A1-53A7-3C78-1D83-69D1F12B3623}"/>
          </ac:spMkLst>
        </pc:spChg>
        <pc:spChg chg="mod">
          <ac:chgData name="Routledge, Mandy" userId="bacdedf5-8e30-494b-ad8b-f27fa30c4f8d" providerId="ADAL" clId="{ECC8F0C5-7E91-4296-8969-3593215D4950}" dt="2025-11-17T20:43:44.131" v="1598" actId="122"/>
          <ac:spMkLst>
            <pc:docMk/>
            <pc:sldMk cId="4238902905" sldId="1531"/>
            <ac:spMk id="35" creationId="{37104C51-0232-62ED-4C6F-1447D06633EE}"/>
          </ac:spMkLst>
        </pc:spChg>
        <pc:spChg chg="mod">
          <ac:chgData name="Routledge, Mandy" userId="bacdedf5-8e30-494b-ad8b-f27fa30c4f8d" providerId="ADAL" clId="{ECC8F0C5-7E91-4296-8969-3593215D4950}" dt="2025-11-17T20:40:06.495" v="1567" actId="5793"/>
          <ac:spMkLst>
            <pc:docMk/>
            <pc:sldMk cId="4238902905" sldId="1531"/>
            <ac:spMk id="36" creationId="{D8EF981A-9BA7-0EB1-9B70-F7FBF2F7DF1C}"/>
          </ac:spMkLst>
        </pc:spChg>
        <pc:picChg chg="add mod">
          <ac:chgData name="Routledge, Mandy" userId="bacdedf5-8e30-494b-ad8b-f27fa30c4f8d" providerId="ADAL" clId="{ECC8F0C5-7E91-4296-8969-3593215D4950}" dt="2025-11-17T20:43:39.771" v="1596" actId="1076"/>
          <ac:picMkLst>
            <pc:docMk/>
            <pc:sldMk cId="4238902905" sldId="1531"/>
            <ac:picMk id="2" creationId="{C0197453-059C-F1C1-013A-08812A894801}"/>
          </ac:picMkLst>
        </pc:picChg>
        <pc:picChg chg="del">
          <ac:chgData name="Routledge, Mandy" userId="bacdedf5-8e30-494b-ad8b-f27fa30c4f8d" providerId="ADAL" clId="{ECC8F0C5-7E91-4296-8969-3593215D4950}" dt="2025-11-17T20:39:50.119" v="1555" actId="478"/>
          <ac:picMkLst>
            <pc:docMk/>
            <pc:sldMk cId="4238902905" sldId="1531"/>
            <ac:picMk id="8" creationId="{8743B0EF-836D-78F7-A8B7-181189E74F68}"/>
          </ac:picMkLst>
        </pc:picChg>
        <pc:picChg chg="del">
          <ac:chgData name="Routledge, Mandy" userId="bacdedf5-8e30-494b-ad8b-f27fa30c4f8d" providerId="ADAL" clId="{ECC8F0C5-7E91-4296-8969-3593215D4950}" dt="2025-11-17T20:39:51.623" v="1556" actId="478"/>
          <ac:picMkLst>
            <pc:docMk/>
            <pc:sldMk cId="4238902905" sldId="1531"/>
            <ac:picMk id="9" creationId="{88591F46-D269-D7F4-E9BC-BAD3F8A9BE86}"/>
          </ac:picMkLst>
        </pc:picChg>
        <pc:picChg chg="del">
          <ac:chgData name="Routledge, Mandy" userId="bacdedf5-8e30-494b-ad8b-f27fa30c4f8d" providerId="ADAL" clId="{ECC8F0C5-7E91-4296-8969-3593215D4950}" dt="2025-11-17T20:37:01.802" v="1487" actId="478"/>
          <ac:picMkLst>
            <pc:docMk/>
            <pc:sldMk cId="4238902905" sldId="1531"/>
            <ac:picMk id="18" creationId="{DC1EAC0F-998D-0ABA-E346-178F843A70AA}"/>
          </ac:picMkLst>
        </pc:picChg>
        <pc:picChg chg="add mod">
          <ac:chgData name="Routledge, Mandy" userId="bacdedf5-8e30-494b-ad8b-f27fa30c4f8d" providerId="ADAL" clId="{ECC8F0C5-7E91-4296-8969-3593215D4950}" dt="2025-11-17T20:43:31.063" v="1593" actId="1076"/>
          <ac:picMkLst>
            <pc:docMk/>
            <pc:sldMk cId="4238902905" sldId="1531"/>
            <ac:picMk id="19" creationId="{ED8F0DA1-7E44-B4A9-0CFE-DC3DF9FDD456}"/>
          </ac:picMkLst>
        </pc:picChg>
        <pc:picChg chg="add mod">
          <ac:chgData name="Routledge, Mandy" userId="bacdedf5-8e30-494b-ad8b-f27fa30c4f8d" providerId="ADAL" clId="{ECC8F0C5-7E91-4296-8969-3593215D4950}" dt="2025-11-17T20:43:34.087" v="1594" actId="1076"/>
          <ac:picMkLst>
            <pc:docMk/>
            <pc:sldMk cId="4238902905" sldId="1531"/>
            <ac:picMk id="21" creationId="{C93C035C-FA8E-0629-873B-6FFE5D2304E3}"/>
          </ac:picMkLst>
        </pc:picChg>
      </pc:sldChg>
      <pc:sldChg chg="addSp delSp modSp add mod">
        <pc:chgData name="Routledge, Mandy" userId="bacdedf5-8e30-494b-ad8b-f27fa30c4f8d" providerId="ADAL" clId="{ECC8F0C5-7E91-4296-8969-3593215D4950}" dt="2025-11-17T20:41:47.879" v="1575" actId="20577"/>
        <pc:sldMkLst>
          <pc:docMk/>
          <pc:sldMk cId="1890620920" sldId="1535"/>
        </pc:sldMkLst>
        <pc:spChg chg="mod">
          <ac:chgData name="Routledge, Mandy" userId="bacdedf5-8e30-494b-ad8b-f27fa30c4f8d" providerId="ADAL" clId="{ECC8F0C5-7E91-4296-8969-3593215D4950}" dt="2025-11-17T20:41:47.879" v="1575" actId="20577"/>
          <ac:spMkLst>
            <pc:docMk/>
            <pc:sldMk cId="1890620920" sldId="1535"/>
            <ac:spMk id="35" creationId="{37104C51-0232-62ED-4C6F-1447D06633EE}"/>
          </ac:spMkLst>
        </pc:spChg>
        <pc:picChg chg="del">
          <ac:chgData name="Routledge, Mandy" userId="bacdedf5-8e30-494b-ad8b-f27fa30c4f8d" providerId="ADAL" clId="{ECC8F0C5-7E91-4296-8969-3593215D4950}" dt="2025-11-17T20:40:45.553" v="1568" actId="478"/>
          <ac:picMkLst>
            <pc:docMk/>
            <pc:sldMk cId="1890620920" sldId="1535"/>
            <ac:picMk id="2" creationId="{B4292465-C3CF-6CB4-3576-4E10BACDE583}"/>
          </ac:picMkLst>
        </pc:picChg>
        <pc:picChg chg="add mod">
          <ac:chgData name="Routledge, Mandy" userId="bacdedf5-8e30-494b-ad8b-f27fa30c4f8d" providerId="ADAL" clId="{ECC8F0C5-7E91-4296-8969-3593215D4950}" dt="2025-11-17T20:40:52.289" v="1572" actId="1076"/>
          <ac:picMkLst>
            <pc:docMk/>
            <pc:sldMk cId="1890620920" sldId="1535"/>
            <ac:picMk id="18" creationId="{DEDE0C77-7D38-9765-BB84-8EB6443A92F0}"/>
          </ac:picMkLst>
        </pc:picChg>
      </pc:sldChg>
      <pc:sldChg chg="modSp mod">
        <pc:chgData name="Routledge, Mandy" userId="bacdedf5-8e30-494b-ad8b-f27fa30c4f8d" providerId="ADAL" clId="{ECC8F0C5-7E91-4296-8969-3593215D4950}" dt="2025-11-17T20:22:10.043" v="900" actId="14100"/>
        <pc:sldMkLst>
          <pc:docMk/>
          <pc:sldMk cId="3789017446" sldId="1538"/>
        </pc:sldMkLst>
        <pc:spChg chg="mod">
          <ac:chgData name="Routledge, Mandy" userId="bacdedf5-8e30-494b-ad8b-f27fa30c4f8d" providerId="ADAL" clId="{ECC8F0C5-7E91-4296-8969-3593215D4950}" dt="2025-11-17T20:22:10.043" v="900" actId="14100"/>
          <ac:spMkLst>
            <pc:docMk/>
            <pc:sldMk cId="3789017446" sldId="1538"/>
            <ac:spMk id="9" creationId="{F7851EE4-2756-BB84-53D1-CC531BF4F83E}"/>
          </ac:spMkLst>
        </pc:spChg>
        <pc:spChg chg="mod">
          <ac:chgData name="Routledge, Mandy" userId="bacdedf5-8e30-494b-ad8b-f27fa30c4f8d" providerId="ADAL" clId="{ECC8F0C5-7E91-4296-8969-3593215D4950}" dt="2025-11-17T20:22:07.498" v="899" actId="1076"/>
          <ac:spMkLst>
            <pc:docMk/>
            <pc:sldMk cId="3789017446" sldId="1538"/>
            <ac:spMk id="10" creationId="{85E562CC-A4BD-8469-C6F9-67A47D510F7A}"/>
          </ac:spMkLst>
        </pc:spChg>
      </pc:sldChg>
      <pc:sldChg chg="del">
        <pc:chgData name="Routledge, Mandy" userId="bacdedf5-8e30-494b-ad8b-f27fa30c4f8d" providerId="ADAL" clId="{ECC8F0C5-7E91-4296-8969-3593215D4950}" dt="2025-11-17T20:21:57.527" v="896" actId="47"/>
        <pc:sldMkLst>
          <pc:docMk/>
          <pc:sldMk cId="2344247519" sldId="1543"/>
        </pc:sldMkLst>
      </pc:sldChg>
      <pc:sldChg chg="addSp modSp mod">
        <pc:chgData name="Routledge, Mandy" userId="bacdedf5-8e30-494b-ad8b-f27fa30c4f8d" providerId="ADAL" clId="{ECC8F0C5-7E91-4296-8969-3593215D4950}" dt="2025-11-17T20:08:28.194" v="495" actId="115"/>
        <pc:sldMkLst>
          <pc:docMk/>
          <pc:sldMk cId="3315068313" sldId="1544"/>
        </pc:sldMkLst>
        <pc:spChg chg="mod">
          <ac:chgData name="Routledge, Mandy" userId="bacdedf5-8e30-494b-ad8b-f27fa30c4f8d" providerId="ADAL" clId="{ECC8F0C5-7E91-4296-8969-3593215D4950}" dt="2025-11-17T19:49:33.817" v="313" actId="115"/>
          <ac:spMkLst>
            <pc:docMk/>
            <pc:sldMk cId="3315068313" sldId="1544"/>
            <ac:spMk id="35" creationId="{37104C51-0232-62ED-4C6F-1447D06633EE}"/>
          </ac:spMkLst>
        </pc:spChg>
        <pc:spChg chg="mod">
          <ac:chgData name="Routledge, Mandy" userId="bacdedf5-8e30-494b-ad8b-f27fa30c4f8d" providerId="ADAL" clId="{ECC8F0C5-7E91-4296-8969-3593215D4950}" dt="2025-11-17T20:08:28.194" v="495" actId="115"/>
          <ac:spMkLst>
            <pc:docMk/>
            <pc:sldMk cId="3315068313" sldId="1544"/>
            <ac:spMk id="36" creationId="{D8EF981A-9BA7-0EB1-9B70-F7FBF2F7DF1C}"/>
          </ac:spMkLst>
        </pc:spChg>
        <pc:picChg chg="add mod">
          <ac:chgData name="Routledge, Mandy" userId="bacdedf5-8e30-494b-ad8b-f27fa30c4f8d" providerId="ADAL" clId="{ECC8F0C5-7E91-4296-8969-3593215D4950}" dt="2025-11-17T19:49:06.480" v="310" actId="1076"/>
          <ac:picMkLst>
            <pc:docMk/>
            <pc:sldMk cId="3315068313" sldId="1544"/>
            <ac:picMk id="2" creationId="{E206C9ED-AE42-4B73-1B31-8594FC059E16}"/>
          </ac:picMkLst>
        </pc:picChg>
        <pc:picChg chg="add mod">
          <ac:chgData name="Routledge, Mandy" userId="bacdedf5-8e30-494b-ad8b-f27fa30c4f8d" providerId="ADAL" clId="{ECC8F0C5-7E91-4296-8969-3593215D4950}" dt="2025-11-17T20:08:19.791" v="467" actId="14100"/>
          <ac:picMkLst>
            <pc:docMk/>
            <pc:sldMk cId="3315068313" sldId="1544"/>
            <ac:picMk id="9" creationId="{63B6ED9B-0B02-B8F4-5C3C-D4DA76DED10C}"/>
          </ac:picMkLst>
        </pc:picChg>
      </pc:sldChg>
      <pc:sldChg chg="addSp delSp modSp add mod ord">
        <pc:chgData name="Routledge, Mandy" userId="bacdedf5-8e30-494b-ad8b-f27fa30c4f8d" providerId="ADAL" clId="{ECC8F0C5-7E91-4296-8969-3593215D4950}" dt="2025-11-18T09:19:30.915" v="1813" actId="167"/>
        <pc:sldMkLst>
          <pc:docMk/>
          <pc:sldMk cId="1879144953" sldId="1545"/>
        </pc:sldMkLst>
        <pc:spChg chg="mod">
          <ac:chgData name="Routledge, Mandy" userId="bacdedf5-8e30-494b-ad8b-f27fa30c4f8d" providerId="ADAL" clId="{ECC8F0C5-7E91-4296-8969-3593215D4950}" dt="2025-11-17T19:33:00.684" v="52" actId="20577"/>
          <ac:spMkLst>
            <pc:docMk/>
            <pc:sldMk cId="1879144953" sldId="1545"/>
            <ac:spMk id="33" creationId="{658443EE-AF5C-566F-17E4-32D2A56853E6}"/>
          </ac:spMkLst>
        </pc:spChg>
        <pc:spChg chg="mod">
          <ac:chgData name="Routledge, Mandy" userId="bacdedf5-8e30-494b-ad8b-f27fa30c4f8d" providerId="ADAL" clId="{ECC8F0C5-7E91-4296-8969-3593215D4950}" dt="2025-11-17T19:33:26.940" v="106" actId="313"/>
          <ac:spMkLst>
            <pc:docMk/>
            <pc:sldMk cId="1879144953" sldId="1545"/>
            <ac:spMk id="34" creationId="{7DDF6AB2-1427-6AF5-5AB6-C7C49F989C64}"/>
          </ac:spMkLst>
        </pc:spChg>
        <pc:spChg chg="mod">
          <ac:chgData name="Routledge, Mandy" userId="bacdedf5-8e30-494b-ad8b-f27fa30c4f8d" providerId="ADAL" clId="{ECC8F0C5-7E91-4296-8969-3593215D4950}" dt="2025-11-17T20:22:56.320" v="902" actId="115"/>
          <ac:spMkLst>
            <pc:docMk/>
            <pc:sldMk cId="1879144953" sldId="1545"/>
            <ac:spMk id="35" creationId="{1FA5AC55-8809-5053-7A92-DB18C95C1D70}"/>
          </ac:spMkLst>
        </pc:spChg>
        <pc:spChg chg="mod">
          <ac:chgData name="Routledge, Mandy" userId="bacdedf5-8e30-494b-ad8b-f27fa30c4f8d" providerId="ADAL" clId="{ECC8F0C5-7E91-4296-8969-3593215D4950}" dt="2025-11-18T07:05:34.674" v="1748" actId="115"/>
          <ac:spMkLst>
            <pc:docMk/>
            <pc:sldMk cId="1879144953" sldId="1545"/>
            <ac:spMk id="36" creationId="{F0481171-E4CC-BCCE-D66A-0E2F8A2FFDC0}"/>
          </ac:spMkLst>
        </pc:spChg>
        <pc:picChg chg="add del mod">
          <ac:chgData name="Routledge, Mandy" userId="bacdedf5-8e30-494b-ad8b-f27fa30c4f8d" providerId="ADAL" clId="{ECC8F0C5-7E91-4296-8969-3593215D4950}" dt="2025-11-17T20:22:59.545" v="903" actId="478"/>
          <ac:picMkLst>
            <pc:docMk/>
            <pc:sldMk cId="1879144953" sldId="1545"/>
            <ac:picMk id="2" creationId="{BD890739-1BE2-CD34-BB75-4F83D250F186}"/>
          </ac:picMkLst>
        </pc:picChg>
        <pc:picChg chg="add del mod">
          <ac:chgData name="Routledge, Mandy" userId="bacdedf5-8e30-494b-ad8b-f27fa30c4f8d" providerId="ADAL" clId="{ECC8F0C5-7E91-4296-8969-3593215D4950}" dt="2025-11-18T07:05:38.526" v="1749" actId="478"/>
          <ac:picMkLst>
            <pc:docMk/>
            <pc:sldMk cId="1879144953" sldId="1545"/>
            <ac:picMk id="8" creationId="{79CB83F4-D94C-42A0-4823-91F5AED692C6}"/>
          </ac:picMkLst>
        </pc:picChg>
        <pc:picChg chg="add mod ord">
          <ac:chgData name="Routledge, Mandy" userId="bacdedf5-8e30-494b-ad8b-f27fa30c4f8d" providerId="ADAL" clId="{ECC8F0C5-7E91-4296-8969-3593215D4950}" dt="2025-11-18T09:19:30.915" v="1813" actId="167"/>
          <ac:picMkLst>
            <pc:docMk/>
            <pc:sldMk cId="1879144953" sldId="1545"/>
            <ac:picMk id="9" creationId="{D22B129D-B378-1606-F1FC-273CF2FC4936}"/>
          </ac:picMkLst>
        </pc:picChg>
      </pc:sldChg>
      <pc:sldChg chg="add del">
        <pc:chgData name="Routledge, Mandy" userId="bacdedf5-8e30-494b-ad8b-f27fa30c4f8d" providerId="ADAL" clId="{ECC8F0C5-7E91-4296-8969-3593215D4950}" dt="2025-11-17T20:21:54.233" v="888" actId="47"/>
        <pc:sldMkLst>
          <pc:docMk/>
          <pc:sldMk cId="4148489442" sldId="1546"/>
        </pc:sldMkLst>
      </pc:sldChg>
      <pc:sldChg chg="addSp delSp modSp add mod">
        <pc:chgData name="Routledge, Mandy" userId="bacdedf5-8e30-494b-ad8b-f27fa30c4f8d" providerId="ADAL" clId="{ECC8F0C5-7E91-4296-8969-3593215D4950}" dt="2025-11-17T20:52:00.364" v="1729" actId="1076"/>
        <pc:sldMkLst>
          <pc:docMk/>
          <pc:sldMk cId="581528841" sldId="1547"/>
        </pc:sldMkLst>
        <pc:spChg chg="del mod">
          <ac:chgData name="Routledge, Mandy" userId="bacdedf5-8e30-494b-ad8b-f27fa30c4f8d" providerId="ADAL" clId="{ECC8F0C5-7E91-4296-8969-3593215D4950}" dt="2025-11-17T20:49:45.213" v="1679" actId="478"/>
          <ac:spMkLst>
            <pc:docMk/>
            <pc:sldMk cId="581528841" sldId="1547"/>
            <ac:spMk id="9" creationId="{E5DB9511-70E9-F694-1EC2-47B06F2EFE80}"/>
          </ac:spMkLst>
        </pc:spChg>
        <pc:picChg chg="add mod">
          <ac:chgData name="Routledge, Mandy" userId="bacdedf5-8e30-494b-ad8b-f27fa30c4f8d" providerId="ADAL" clId="{ECC8F0C5-7E91-4296-8969-3593215D4950}" dt="2025-11-17T20:52:00.364" v="1729" actId="1076"/>
          <ac:picMkLst>
            <pc:docMk/>
            <pc:sldMk cId="581528841" sldId="1547"/>
            <ac:picMk id="10" creationId="{E4EE12C5-B25D-C968-1FE9-8CD30CFD2823}"/>
          </ac:picMkLst>
        </pc:picChg>
        <pc:picChg chg="add mod">
          <ac:chgData name="Routledge, Mandy" userId="bacdedf5-8e30-494b-ad8b-f27fa30c4f8d" providerId="ADAL" clId="{ECC8F0C5-7E91-4296-8969-3593215D4950}" dt="2025-11-17T20:51:54.580" v="1728" actId="1076"/>
          <ac:picMkLst>
            <pc:docMk/>
            <pc:sldMk cId="581528841" sldId="1547"/>
            <ac:picMk id="12" creationId="{034D47A2-B0E1-0B4F-FEE6-87A664663E46}"/>
          </ac:picMkLst>
        </pc:picChg>
      </pc:sldChg>
      <pc:sldChg chg="addSp delSp modSp add mod">
        <pc:chgData name="Routledge, Mandy" userId="bacdedf5-8e30-494b-ad8b-f27fa30c4f8d" providerId="ADAL" clId="{ECC8F0C5-7E91-4296-8969-3593215D4950}" dt="2025-11-17T20:21:48.616" v="887" actId="1036"/>
        <pc:sldMkLst>
          <pc:docMk/>
          <pc:sldMk cId="2729272771" sldId="1548"/>
        </pc:sldMkLst>
        <pc:spChg chg="mod">
          <ac:chgData name="Routledge, Mandy" userId="bacdedf5-8e30-494b-ad8b-f27fa30c4f8d" providerId="ADAL" clId="{ECC8F0C5-7E91-4296-8969-3593215D4950}" dt="2025-11-17T19:37:01.404" v="131" actId="20577"/>
          <ac:spMkLst>
            <pc:docMk/>
            <pc:sldMk cId="2729272771" sldId="1548"/>
            <ac:spMk id="7" creationId="{00000000-0000-0000-0000-000000000000}"/>
          </ac:spMkLst>
        </pc:spChg>
        <pc:spChg chg="mod">
          <ac:chgData name="Routledge, Mandy" userId="bacdedf5-8e30-494b-ad8b-f27fa30c4f8d" providerId="ADAL" clId="{ECC8F0C5-7E91-4296-8969-3593215D4950}" dt="2025-11-17T19:37:17.920" v="145" actId="1076"/>
          <ac:spMkLst>
            <pc:docMk/>
            <pc:sldMk cId="2729272771" sldId="1548"/>
            <ac:spMk id="11" creationId="{00000000-0000-0000-0000-000000000000}"/>
          </ac:spMkLst>
        </pc:spChg>
        <pc:spChg chg="mod">
          <ac:chgData name="Routledge, Mandy" userId="bacdedf5-8e30-494b-ad8b-f27fa30c4f8d" providerId="ADAL" clId="{ECC8F0C5-7E91-4296-8969-3593215D4950}" dt="2025-11-17T20:21:48.616" v="887" actId="1036"/>
          <ac:spMkLst>
            <pc:docMk/>
            <pc:sldMk cId="2729272771" sldId="1548"/>
            <ac:spMk id="12" creationId="{00000000-0000-0000-0000-000000000000}"/>
          </ac:spMkLst>
        </pc:spChg>
        <pc:spChg chg="mod">
          <ac:chgData name="Routledge, Mandy" userId="bacdedf5-8e30-494b-ad8b-f27fa30c4f8d" providerId="ADAL" clId="{ECC8F0C5-7E91-4296-8969-3593215D4950}" dt="2025-11-17T19:38:06.696" v="156" actId="14100"/>
          <ac:spMkLst>
            <pc:docMk/>
            <pc:sldMk cId="2729272771" sldId="1548"/>
            <ac:spMk id="17" creationId="{00000000-0000-0000-0000-000000000000}"/>
          </ac:spMkLst>
        </pc:spChg>
        <pc:spChg chg="mod">
          <ac:chgData name="Routledge, Mandy" userId="bacdedf5-8e30-494b-ad8b-f27fa30c4f8d" providerId="ADAL" clId="{ECC8F0C5-7E91-4296-8969-3593215D4950}" dt="2025-11-17T19:37:54.854" v="153" actId="1037"/>
          <ac:spMkLst>
            <pc:docMk/>
            <pc:sldMk cId="2729272771" sldId="1548"/>
            <ac:spMk id="18" creationId="{00000000-0000-0000-0000-000000000000}"/>
          </ac:spMkLst>
        </pc:spChg>
        <pc:picChg chg="add mod">
          <ac:chgData name="Routledge, Mandy" userId="bacdedf5-8e30-494b-ad8b-f27fa30c4f8d" providerId="ADAL" clId="{ECC8F0C5-7E91-4296-8969-3593215D4950}" dt="2025-11-17T20:21:40.738" v="886" actId="1037"/>
          <ac:picMkLst>
            <pc:docMk/>
            <pc:sldMk cId="2729272771" sldId="1548"/>
            <ac:picMk id="4" creationId="{55F4104E-DFB9-A1C3-19B5-AE6C55B4E706}"/>
          </ac:picMkLst>
        </pc:picChg>
        <pc:picChg chg="mod">
          <ac:chgData name="Routledge, Mandy" userId="bacdedf5-8e30-494b-ad8b-f27fa30c4f8d" providerId="ADAL" clId="{ECC8F0C5-7E91-4296-8969-3593215D4950}" dt="2025-11-17T19:37:30.056" v="149" actId="14100"/>
          <ac:picMkLst>
            <pc:docMk/>
            <pc:sldMk cId="2729272771" sldId="1548"/>
            <ac:picMk id="19" creationId="{A48D3665-7051-E773-499A-56DBF7D003D7}"/>
          </ac:picMkLst>
        </pc:picChg>
        <pc:picChg chg="del mod">
          <ac:chgData name="Routledge, Mandy" userId="bacdedf5-8e30-494b-ad8b-f27fa30c4f8d" providerId="ADAL" clId="{ECC8F0C5-7E91-4296-8969-3593215D4950}" dt="2025-11-17T20:21:25.279" v="879" actId="478"/>
          <ac:picMkLst>
            <pc:docMk/>
            <pc:sldMk cId="2729272771" sldId="1548"/>
            <ac:picMk id="23" creationId="{F35AB758-A355-41F3-AFE7-6CA052B1A9D9}"/>
          </ac:picMkLst>
        </pc:picChg>
        <pc:cxnChg chg="mod">
          <ac:chgData name="Routledge, Mandy" userId="bacdedf5-8e30-494b-ad8b-f27fa30c4f8d" providerId="ADAL" clId="{ECC8F0C5-7E91-4296-8969-3593215D4950}" dt="2025-11-17T19:38:00.116" v="154" actId="14100"/>
          <ac:cxnSpMkLst>
            <pc:docMk/>
            <pc:sldMk cId="2729272771" sldId="1548"/>
            <ac:cxnSpMk id="10" creationId="{00000000-0000-0000-0000-000000000000}"/>
          </ac:cxnSpMkLst>
        </pc:cxnChg>
      </pc:sldChg>
      <pc:sldChg chg="add del">
        <pc:chgData name="Routledge, Mandy" userId="bacdedf5-8e30-494b-ad8b-f27fa30c4f8d" providerId="ADAL" clId="{ECC8F0C5-7E91-4296-8969-3593215D4950}" dt="2025-11-17T19:40:33.738" v="187" actId="47"/>
        <pc:sldMkLst>
          <pc:docMk/>
          <pc:sldMk cId="1876007556" sldId="1549"/>
        </pc:sldMkLst>
      </pc:sldChg>
      <pc:sldChg chg="addSp delSp modSp add mod">
        <pc:chgData name="Routledge, Mandy" userId="bacdedf5-8e30-494b-ad8b-f27fa30c4f8d" providerId="ADAL" clId="{ECC8F0C5-7E91-4296-8969-3593215D4950}" dt="2025-11-18T09:35:06.406" v="1966" actId="1076"/>
        <pc:sldMkLst>
          <pc:docMk/>
          <pc:sldMk cId="3006361129" sldId="1550"/>
        </pc:sldMkLst>
        <pc:spChg chg="mod">
          <ac:chgData name="Routledge, Mandy" userId="bacdedf5-8e30-494b-ad8b-f27fa30c4f8d" providerId="ADAL" clId="{ECC8F0C5-7E91-4296-8969-3593215D4950}" dt="2025-11-17T19:40:00.193" v="168" actId="20577"/>
          <ac:spMkLst>
            <pc:docMk/>
            <pc:sldMk cId="3006361129" sldId="1550"/>
            <ac:spMk id="33" creationId="{5EAD5AEC-BC3A-F438-3560-668DD0FAA777}"/>
          </ac:spMkLst>
        </pc:spChg>
        <pc:spChg chg="mod">
          <ac:chgData name="Routledge, Mandy" userId="bacdedf5-8e30-494b-ad8b-f27fa30c4f8d" providerId="ADAL" clId="{ECC8F0C5-7E91-4296-8969-3593215D4950}" dt="2025-11-17T19:40:02.843" v="174" actId="20577"/>
          <ac:spMkLst>
            <pc:docMk/>
            <pc:sldMk cId="3006361129" sldId="1550"/>
            <ac:spMk id="34" creationId="{7BAE9B0A-3C28-4868-2FF6-252ECB9FB7FA}"/>
          </ac:spMkLst>
        </pc:spChg>
        <pc:spChg chg="mod">
          <ac:chgData name="Routledge, Mandy" userId="bacdedf5-8e30-494b-ad8b-f27fa30c4f8d" providerId="ADAL" clId="{ECC8F0C5-7E91-4296-8969-3593215D4950}" dt="2025-11-17T19:40:25.455" v="185"/>
          <ac:spMkLst>
            <pc:docMk/>
            <pc:sldMk cId="3006361129" sldId="1550"/>
            <ac:spMk id="35" creationId="{C77E6343-5C88-ADA8-4F26-C21A8A0474B5}"/>
          </ac:spMkLst>
        </pc:spChg>
        <pc:spChg chg="mod">
          <ac:chgData name="Routledge, Mandy" userId="bacdedf5-8e30-494b-ad8b-f27fa30c4f8d" providerId="ADAL" clId="{ECC8F0C5-7E91-4296-8969-3593215D4950}" dt="2025-11-18T09:34:03.299" v="1962" actId="20577"/>
          <ac:spMkLst>
            <pc:docMk/>
            <pc:sldMk cId="3006361129" sldId="1550"/>
            <ac:spMk id="36" creationId="{632D1310-849D-DC49-12EE-B1936B49DC37}"/>
          </ac:spMkLst>
        </pc:spChg>
        <pc:picChg chg="add del mod">
          <ac:chgData name="Routledge, Mandy" userId="bacdedf5-8e30-494b-ad8b-f27fa30c4f8d" providerId="ADAL" clId="{ECC8F0C5-7E91-4296-8969-3593215D4950}" dt="2025-11-18T09:33:32.143" v="1945" actId="478"/>
          <ac:picMkLst>
            <pc:docMk/>
            <pc:sldMk cId="3006361129" sldId="1550"/>
            <ac:picMk id="2" creationId="{42C2919C-6260-84CC-A862-87C9E83B1023}"/>
          </ac:picMkLst>
        </pc:picChg>
        <pc:picChg chg="add mod">
          <ac:chgData name="Routledge, Mandy" userId="bacdedf5-8e30-494b-ad8b-f27fa30c4f8d" providerId="ADAL" clId="{ECC8F0C5-7E91-4296-8969-3593215D4950}" dt="2025-11-17T19:40:19.672" v="184"/>
          <ac:picMkLst>
            <pc:docMk/>
            <pc:sldMk cId="3006361129" sldId="1550"/>
            <ac:picMk id="8" creationId="{E9BF74A4-7521-45E8-89F9-1B0DD839D259}"/>
          </ac:picMkLst>
        </pc:picChg>
        <pc:picChg chg="add mod">
          <ac:chgData name="Routledge, Mandy" userId="bacdedf5-8e30-494b-ad8b-f27fa30c4f8d" providerId="ADAL" clId="{ECC8F0C5-7E91-4296-8969-3593215D4950}" dt="2025-11-18T09:35:06.406" v="1966" actId="1076"/>
          <ac:picMkLst>
            <pc:docMk/>
            <pc:sldMk cId="3006361129" sldId="1550"/>
            <ac:picMk id="21" creationId="{ADB52E49-44B6-CB1A-DBFB-FC52F6853383}"/>
          </ac:picMkLst>
        </pc:picChg>
      </pc:sldChg>
      <pc:sldChg chg="addSp modSp add mod">
        <pc:chgData name="Routledge, Mandy" userId="bacdedf5-8e30-494b-ad8b-f27fa30c4f8d" providerId="ADAL" clId="{ECC8F0C5-7E91-4296-8969-3593215D4950}" dt="2025-11-17T20:35:01.835" v="1413" actId="115"/>
        <pc:sldMkLst>
          <pc:docMk/>
          <pc:sldMk cId="3229310704" sldId="1551"/>
        </pc:sldMkLst>
        <pc:spChg chg="mod">
          <ac:chgData name="Routledge, Mandy" userId="bacdedf5-8e30-494b-ad8b-f27fa30c4f8d" providerId="ADAL" clId="{ECC8F0C5-7E91-4296-8969-3593215D4950}" dt="2025-11-17T19:41:58.825" v="193" actId="1035"/>
          <ac:spMkLst>
            <pc:docMk/>
            <pc:sldMk cId="3229310704" sldId="1551"/>
            <ac:spMk id="33" creationId="{FB6C4C54-A477-8018-CF48-7CEE8BA7335E}"/>
          </ac:spMkLst>
        </pc:spChg>
        <pc:spChg chg="mod">
          <ac:chgData name="Routledge, Mandy" userId="bacdedf5-8e30-494b-ad8b-f27fa30c4f8d" providerId="ADAL" clId="{ECC8F0C5-7E91-4296-8969-3593215D4950}" dt="2025-11-17T19:44:49.583" v="254" actId="20577"/>
          <ac:spMkLst>
            <pc:docMk/>
            <pc:sldMk cId="3229310704" sldId="1551"/>
            <ac:spMk id="34" creationId="{F859FE0C-84C0-E220-77CC-4E3DB22CFF3A}"/>
          </ac:spMkLst>
        </pc:spChg>
        <pc:spChg chg="mod">
          <ac:chgData name="Routledge, Mandy" userId="bacdedf5-8e30-494b-ad8b-f27fa30c4f8d" providerId="ADAL" clId="{ECC8F0C5-7E91-4296-8969-3593215D4950}" dt="2025-11-17T20:33:32.584" v="1318" actId="20577"/>
          <ac:spMkLst>
            <pc:docMk/>
            <pc:sldMk cId="3229310704" sldId="1551"/>
            <ac:spMk id="35" creationId="{4F8FA615-E4BB-5A44-CEFA-1FB0204B79CB}"/>
          </ac:spMkLst>
        </pc:spChg>
        <pc:spChg chg="mod">
          <ac:chgData name="Routledge, Mandy" userId="bacdedf5-8e30-494b-ad8b-f27fa30c4f8d" providerId="ADAL" clId="{ECC8F0C5-7E91-4296-8969-3593215D4950}" dt="2025-11-17T20:35:01.835" v="1413" actId="115"/>
          <ac:spMkLst>
            <pc:docMk/>
            <pc:sldMk cId="3229310704" sldId="1551"/>
            <ac:spMk id="36" creationId="{06E44649-EA75-EE7C-E215-A47CAE9BE5C8}"/>
          </ac:spMkLst>
        </pc:spChg>
        <pc:picChg chg="add mod">
          <ac:chgData name="Routledge, Mandy" userId="bacdedf5-8e30-494b-ad8b-f27fa30c4f8d" providerId="ADAL" clId="{ECC8F0C5-7E91-4296-8969-3593215D4950}" dt="2025-11-17T20:33:39.216" v="1321" actId="14100"/>
          <ac:picMkLst>
            <pc:docMk/>
            <pc:sldMk cId="3229310704" sldId="1551"/>
            <ac:picMk id="2" creationId="{26C544FE-5D18-AF50-168C-83FC1FDBBA78}"/>
          </ac:picMkLst>
        </pc:picChg>
        <pc:picChg chg="add mod">
          <ac:chgData name="Routledge, Mandy" userId="bacdedf5-8e30-494b-ad8b-f27fa30c4f8d" providerId="ADAL" clId="{ECC8F0C5-7E91-4296-8969-3593215D4950}" dt="2025-11-17T20:34:34.046" v="1327" actId="1076"/>
          <ac:picMkLst>
            <pc:docMk/>
            <pc:sldMk cId="3229310704" sldId="1551"/>
            <ac:picMk id="9" creationId="{78E4D9A9-0E73-2AD0-9AEE-0DDE4ECA315B}"/>
          </ac:picMkLst>
        </pc:picChg>
      </pc:sldChg>
      <pc:sldChg chg="addSp delSp modSp add mod">
        <pc:chgData name="Routledge, Mandy" userId="bacdedf5-8e30-494b-ad8b-f27fa30c4f8d" providerId="ADAL" clId="{ECC8F0C5-7E91-4296-8969-3593215D4950}" dt="2025-11-18T09:37:15.983" v="1969" actId="403"/>
        <pc:sldMkLst>
          <pc:docMk/>
          <pc:sldMk cId="4178830783" sldId="1552"/>
        </pc:sldMkLst>
        <pc:spChg chg="mod">
          <ac:chgData name="Routledge, Mandy" userId="bacdedf5-8e30-494b-ad8b-f27fa30c4f8d" providerId="ADAL" clId="{ECC8F0C5-7E91-4296-8969-3593215D4950}" dt="2025-11-18T09:37:13.738" v="1968" actId="403"/>
          <ac:spMkLst>
            <pc:docMk/>
            <pc:sldMk cId="4178830783" sldId="1552"/>
            <ac:spMk id="33" creationId="{06C6B870-5C5D-EA19-5BDD-89B38F0117ED}"/>
          </ac:spMkLst>
        </pc:spChg>
        <pc:spChg chg="mod">
          <ac:chgData name="Routledge, Mandy" userId="bacdedf5-8e30-494b-ad8b-f27fa30c4f8d" providerId="ADAL" clId="{ECC8F0C5-7E91-4296-8969-3593215D4950}" dt="2025-11-18T09:37:15.983" v="1969" actId="403"/>
          <ac:spMkLst>
            <pc:docMk/>
            <pc:sldMk cId="4178830783" sldId="1552"/>
            <ac:spMk id="34" creationId="{25ED9A1D-0C9E-E074-851A-37383A68C028}"/>
          </ac:spMkLst>
        </pc:spChg>
        <pc:spChg chg="mod">
          <ac:chgData name="Routledge, Mandy" userId="bacdedf5-8e30-494b-ad8b-f27fa30c4f8d" providerId="ADAL" clId="{ECC8F0C5-7E91-4296-8969-3593215D4950}" dt="2025-11-18T09:13:23.653" v="1799" actId="1035"/>
          <ac:spMkLst>
            <pc:docMk/>
            <pc:sldMk cId="4178830783" sldId="1552"/>
            <ac:spMk id="35" creationId="{1307BDD3-341D-6EE1-3CB1-2ACDB22393DD}"/>
          </ac:spMkLst>
        </pc:spChg>
        <pc:spChg chg="mod">
          <ac:chgData name="Routledge, Mandy" userId="bacdedf5-8e30-494b-ad8b-f27fa30c4f8d" providerId="ADAL" clId="{ECC8F0C5-7E91-4296-8969-3593215D4950}" dt="2025-11-17T20:29:06.074" v="1087" actId="6549"/>
          <ac:spMkLst>
            <pc:docMk/>
            <pc:sldMk cId="4178830783" sldId="1552"/>
            <ac:spMk id="36" creationId="{6759FA5C-A573-938E-41A1-F2CCF97B73D7}"/>
          </ac:spMkLst>
        </pc:spChg>
        <pc:picChg chg="add del mod">
          <ac:chgData name="Routledge, Mandy" userId="bacdedf5-8e30-494b-ad8b-f27fa30c4f8d" providerId="ADAL" clId="{ECC8F0C5-7E91-4296-8969-3593215D4950}" dt="2025-11-17T20:29:32.167" v="1088" actId="478"/>
          <ac:picMkLst>
            <pc:docMk/>
            <pc:sldMk cId="4178830783" sldId="1552"/>
            <ac:picMk id="2" creationId="{C14B8A71-6347-B77E-3B8C-1FF4DB212C07}"/>
          </ac:picMkLst>
        </pc:picChg>
        <pc:picChg chg="del mod">
          <ac:chgData name="Routledge, Mandy" userId="bacdedf5-8e30-494b-ad8b-f27fa30c4f8d" providerId="ADAL" clId="{ECC8F0C5-7E91-4296-8969-3593215D4950}" dt="2025-11-18T09:13:34.037" v="1800" actId="478"/>
          <ac:picMkLst>
            <pc:docMk/>
            <pc:sldMk cId="4178830783" sldId="1552"/>
            <ac:picMk id="8" creationId="{AD1F2C36-7DE5-8F1C-738C-1C2362744B4C}"/>
          </ac:picMkLst>
        </pc:picChg>
        <pc:picChg chg="add mod">
          <ac:chgData name="Routledge, Mandy" userId="bacdedf5-8e30-494b-ad8b-f27fa30c4f8d" providerId="ADAL" clId="{ECC8F0C5-7E91-4296-8969-3593215D4950}" dt="2025-11-17T20:29:04.562" v="1086" actId="1076"/>
          <ac:picMkLst>
            <pc:docMk/>
            <pc:sldMk cId="4178830783" sldId="1552"/>
            <ac:picMk id="9" creationId="{A0C80E2C-505B-FA4B-E85D-B98AED40569F}"/>
          </ac:picMkLst>
        </pc:picChg>
      </pc:sldChg>
      <pc:sldChg chg="delSp add del mod">
        <pc:chgData name="Routledge, Mandy" userId="bacdedf5-8e30-494b-ad8b-f27fa30c4f8d" providerId="ADAL" clId="{ECC8F0C5-7E91-4296-8969-3593215D4950}" dt="2025-11-18T07:04:23.420" v="1732" actId="47"/>
        <pc:sldMkLst>
          <pc:docMk/>
          <pc:sldMk cId="1464038296" sldId="1553"/>
        </pc:sldMkLst>
        <pc:spChg chg="del">
          <ac:chgData name="Routledge, Mandy" userId="bacdedf5-8e30-494b-ad8b-f27fa30c4f8d" providerId="ADAL" clId="{ECC8F0C5-7E91-4296-8969-3593215D4950}" dt="2025-11-18T07:04:01.381" v="1731" actId="478"/>
          <ac:spMkLst>
            <pc:docMk/>
            <pc:sldMk cId="1464038296" sldId="1553"/>
            <ac:spMk id="6" creationId="{3624C671-C21E-9C5C-B722-8D03568EFAC6}"/>
          </ac:spMkLst>
        </pc:spChg>
      </pc:sldChg>
      <pc:sldChg chg="add del">
        <pc:chgData name="Routledge, Mandy" userId="bacdedf5-8e30-494b-ad8b-f27fa30c4f8d" providerId="ADAL" clId="{ECC8F0C5-7E91-4296-8969-3593215D4950}" dt="2025-11-18T09:36:55.730" v="1967" actId="47"/>
        <pc:sldMkLst>
          <pc:docMk/>
          <pc:sldMk cId="1486149764" sldId="1553"/>
        </pc:sldMkLst>
      </pc:sldChg>
      <pc:sldChg chg="add del">
        <pc:chgData name="Routledge, Mandy" userId="bacdedf5-8e30-494b-ad8b-f27fa30c4f8d" providerId="ADAL" clId="{ECC8F0C5-7E91-4296-8969-3593215D4950}" dt="2025-11-18T09:18:35.388" v="1807" actId="47"/>
        <pc:sldMkLst>
          <pc:docMk/>
          <pc:sldMk cId="3951243356" sldId="1553"/>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pChg chg="mod">
          <ac:chgData name="Vrielink, Francis" userId="3d258d00-cfd8-41c5-9f04-1a5a39faef2f" providerId="ADAL" clId="{6CEA0063-2E3E-4583-AC5A-C72ECC229C8C}" dt="2025-09-13T14:49:03.842" v="5" actId="20577"/>
          <ac:spMkLst>
            <pc:docMk/>
            <pc:sldMk cId="323006580" sldId="548"/>
            <ac:spMk id="3" creationId="{00000000-0000-0000-0000-000000000000}"/>
          </ac:spMkLst>
        </pc:spChg>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15DCF8FA-E51E-42C6-8641-02E8BEBF48AB}"/>
    <pc:docChg chg="modSld">
      <pc:chgData name="Routledge, Mandy" userId="bacdedf5-8e30-494b-ad8b-f27fa30c4f8d" providerId="ADAL" clId="{15DCF8FA-E51E-42C6-8641-02E8BEBF48AB}" dt="2025-10-12T08:09:13.142" v="12" actId="20577"/>
      <pc:docMkLst>
        <pc:docMk/>
      </pc:docMkLst>
      <pc:sldChg chg="modSp mod">
        <pc:chgData name="Routledge, Mandy" userId="bacdedf5-8e30-494b-ad8b-f27fa30c4f8d" providerId="ADAL" clId="{15DCF8FA-E51E-42C6-8641-02E8BEBF48AB}" dt="2025-10-12T08:09:13.142" v="12" actId="20577"/>
        <pc:sldMkLst>
          <pc:docMk/>
          <pc:sldMk cId="323006580" sldId="548"/>
        </pc:sldMkLst>
        <pc:spChg chg="mod">
          <ac:chgData name="Routledge, Mandy" userId="bacdedf5-8e30-494b-ad8b-f27fa30c4f8d" providerId="ADAL" clId="{15DCF8FA-E51E-42C6-8641-02E8BEBF48AB}" dt="2025-10-12T08:09:13.142" v="12" actId="20577"/>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onlangs: </a:t>
            </a:r>
            <a:r>
              <a:rPr lang="nl-NL" sz="1200" kern="1200">
                <a:solidFill>
                  <a:schemeClr val="tx1"/>
                </a:solidFill>
                <a:effectLst/>
                <a:latin typeface="+mn-lt"/>
                <a:ea typeface="+mn-ea"/>
                <a:cs typeface="+mn-cs"/>
              </a:rPr>
              <a:t>kort geleden</a:t>
            </a:r>
          </a:p>
          <a:p>
            <a:pPr fontAlgn="t"/>
            <a:r>
              <a:rPr lang="nl-NL" sz="1200" b="1" kern="1200">
                <a:solidFill>
                  <a:schemeClr val="tx1"/>
                </a:solidFill>
                <a:effectLst/>
                <a:latin typeface="+mn-lt"/>
                <a:ea typeface="+mn-ea"/>
                <a:cs typeface="+mn-cs"/>
              </a:rPr>
              <a:t>zich schrap zetten: </a:t>
            </a:r>
            <a:r>
              <a:rPr lang="nl-NL" sz="1200" kern="1200">
                <a:solidFill>
                  <a:schemeClr val="tx1"/>
                </a:solidFill>
                <a:effectLst/>
                <a:latin typeface="+mn-lt"/>
                <a:ea typeface="+mn-ea"/>
                <a:cs typeface="+mn-cs"/>
              </a:rPr>
              <a:t>zich voorbereiden op een vervelende gebeurtenis of een moeilijke taak</a:t>
            </a:r>
          </a:p>
          <a:p>
            <a:pPr fontAlgn="t"/>
            <a:r>
              <a:rPr lang="nl-NL" sz="1200" b="1" kern="1200">
                <a:solidFill>
                  <a:schemeClr val="tx1"/>
                </a:solidFill>
                <a:effectLst/>
                <a:latin typeface="+mn-lt"/>
                <a:ea typeface="+mn-ea"/>
                <a:cs typeface="+mn-cs"/>
              </a:rPr>
              <a:t>vanwege</a:t>
            </a:r>
            <a:r>
              <a:rPr lang="nl-NL" sz="1200" kern="1200">
                <a:solidFill>
                  <a:schemeClr val="tx1"/>
                </a:solidFill>
                <a:effectLst/>
                <a:latin typeface="+mn-lt"/>
                <a:ea typeface="+mn-ea"/>
                <a:cs typeface="+mn-cs"/>
              </a:rPr>
              <a:t>: door, om reden van</a:t>
            </a:r>
          </a:p>
          <a:p>
            <a:pPr fontAlgn="t"/>
            <a:r>
              <a:rPr lang="nl-NL" sz="1200" b="1" kern="1200">
                <a:solidFill>
                  <a:schemeClr val="tx1"/>
                </a:solidFill>
                <a:effectLst/>
                <a:latin typeface="+mn-lt"/>
                <a:ea typeface="+mn-ea"/>
                <a:cs typeface="+mn-cs"/>
              </a:rPr>
              <a:t>op voorhand</a:t>
            </a:r>
            <a:r>
              <a:rPr lang="nl-NL" sz="1200" kern="1200">
                <a:solidFill>
                  <a:schemeClr val="tx1"/>
                </a:solidFill>
                <a:effectLst/>
                <a:latin typeface="+mn-lt"/>
                <a:ea typeface="+mn-ea"/>
                <a:cs typeface="+mn-cs"/>
              </a:rPr>
              <a:t>: vooraf, van tevoren</a:t>
            </a:r>
          </a:p>
          <a:p>
            <a:pPr fontAlgn="t"/>
            <a:r>
              <a:rPr lang="nl-NL" sz="1200" b="1" kern="1200">
                <a:solidFill>
                  <a:schemeClr val="tx1"/>
                </a:solidFill>
                <a:effectLst/>
                <a:latin typeface="+mn-lt"/>
                <a:ea typeface="+mn-ea"/>
                <a:cs typeface="+mn-cs"/>
              </a:rPr>
              <a:t>relatief</a:t>
            </a:r>
            <a:r>
              <a:rPr lang="nl-NL" sz="1200" kern="1200">
                <a:solidFill>
                  <a:schemeClr val="tx1"/>
                </a:solidFill>
                <a:effectLst/>
                <a:latin typeface="+mn-lt"/>
                <a:ea typeface="+mn-ea"/>
                <a:cs typeface="+mn-cs"/>
              </a:rPr>
              <a:t>: in vergelijking met iets anders</a:t>
            </a:r>
          </a:p>
          <a:p>
            <a:pPr fontAlgn="t"/>
            <a:r>
              <a:rPr lang="nl-NL" sz="1200" b="1" kern="1200">
                <a:solidFill>
                  <a:schemeClr val="tx1"/>
                </a:solidFill>
                <a:effectLst/>
                <a:latin typeface="+mn-lt"/>
                <a:ea typeface="+mn-ea"/>
                <a:cs typeface="+mn-cs"/>
              </a:rPr>
              <a:t>materieel</a:t>
            </a:r>
            <a:r>
              <a:rPr lang="nl-NL" sz="1200" kern="1200">
                <a:solidFill>
                  <a:schemeClr val="tx1"/>
                </a:solidFill>
                <a:effectLst/>
                <a:latin typeface="+mn-lt"/>
                <a:ea typeface="+mn-ea"/>
                <a:cs typeface="+mn-cs"/>
              </a:rPr>
              <a:t>: wat te maken heeft met spullen en/of geld</a:t>
            </a:r>
          </a:p>
          <a:p>
            <a:pPr fontAlgn="t"/>
            <a:r>
              <a:rPr lang="nl-NL" sz="1200" b="1" kern="1200">
                <a:solidFill>
                  <a:schemeClr val="tx1"/>
                </a:solidFill>
                <a:effectLst/>
                <a:latin typeface="+mn-lt"/>
                <a:ea typeface="+mn-ea"/>
                <a:cs typeface="+mn-cs"/>
              </a:rPr>
              <a:t>gepaard gaan met</a:t>
            </a:r>
            <a:r>
              <a:rPr lang="nl-NL" sz="1200" kern="1200">
                <a:solidFill>
                  <a:schemeClr val="tx1"/>
                </a:solidFill>
                <a:effectLst/>
                <a:latin typeface="+mn-lt"/>
                <a:ea typeface="+mn-ea"/>
                <a:cs typeface="+mn-cs"/>
              </a:rPr>
              <a:t>: samengaan met</a:t>
            </a:r>
          </a:p>
          <a:p>
            <a:pPr fontAlgn="t"/>
            <a:r>
              <a:rPr lang="nl-NL" sz="1200" b="1" kern="1200">
                <a:solidFill>
                  <a:schemeClr val="tx1"/>
                </a:solidFill>
                <a:effectLst/>
                <a:latin typeface="+mn-lt"/>
                <a:ea typeface="+mn-ea"/>
                <a:cs typeface="+mn-cs"/>
              </a:rPr>
              <a:t>evacueren: </a:t>
            </a:r>
            <a:r>
              <a:rPr lang="nl-NL" sz="1200" kern="1200">
                <a:solidFill>
                  <a:schemeClr val="tx1"/>
                </a:solidFill>
                <a:effectLst/>
                <a:latin typeface="+mn-lt"/>
                <a:ea typeface="+mn-ea"/>
                <a:cs typeface="+mn-cs"/>
              </a:rPr>
              <a:t>naar een veilige plaats brengen</a:t>
            </a:r>
          </a:p>
          <a:p>
            <a:pPr fontAlgn="t"/>
            <a:r>
              <a:rPr lang="nl-NL" sz="1200" b="1" kern="1200">
                <a:solidFill>
                  <a:schemeClr val="tx1"/>
                </a:solidFill>
                <a:effectLst/>
                <a:latin typeface="+mn-lt"/>
                <a:ea typeface="+mn-ea"/>
                <a:cs typeface="+mn-cs"/>
              </a:rPr>
              <a:t>stilstaan bij</a:t>
            </a:r>
            <a:r>
              <a:rPr lang="nl-NL" sz="1200" kern="1200">
                <a:solidFill>
                  <a:schemeClr val="tx1"/>
                </a:solidFill>
                <a:effectLst/>
                <a:latin typeface="+mn-lt"/>
                <a:ea typeface="+mn-ea"/>
                <a:cs typeface="+mn-cs"/>
              </a:rPr>
              <a:t>: nadenken over</a:t>
            </a:r>
          </a:p>
          <a:p>
            <a:pPr fontAlgn="t"/>
            <a:r>
              <a:rPr lang="nl-NL" sz="1200" b="1" kern="1200">
                <a:solidFill>
                  <a:schemeClr val="tx1"/>
                </a:solidFill>
                <a:effectLst/>
                <a:latin typeface="+mn-lt"/>
                <a:ea typeface="+mn-ea"/>
                <a:cs typeface="+mn-cs"/>
              </a:rPr>
              <a:t>intens: </a:t>
            </a:r>
            <a:r>
              <a:rPr lang="nl-NL" sz="1200" kern="1200">
                <a:solidFill>
                  <a:schemeClr val="tx1"/>
                </a:solidFill>
                <a:effectLst/>
                <a:latin typeface="+mn-lt"/>
                <a:ea typeface="+mn-ea"/>
                <a:cs typeface="+mn-cs"/>
              </a:rPr>
              <a:t>heel erg, hevig</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58" y="0"/>
            <a:ext cx="9110358" cy="6858000"/>
          </a:xfrm>
        </p:spPr>
        <p:txBody>
          <a:bodyPr>
            <a:noAutofit/>
          </a:bodyPr>
          <a:lstStyle/>
          <a:p>
            <a:pPr marL="0" lvl="0" indent="0">
              <a:buNone/>
            </a:pPr>
            <a:r>
              <a:rPr lang="nl-NL" sz="1800" u="sng">
                <a:solidFill>
                  <a:prstClr val="black"/>
                </a:solidFill>
              </a:rPr>
              <a:t>Semantisatieverhaal B:</a:t>
            </a:r>
          </a:p>
          <a:p>
            <a:pPr marL="0" indent="0">
              <a:buNone/>
            </a:pPr>
            <a:r>
              <a:rPr lang="nl-NL" sz="1800" b="1" u="sng"/>
              <a:t>Onlangs</a:t>
            </a:r>
            <a:r>
              <a:rPr lang="nl-NL" sz="1800"/>
              <a:t> </a:t>
            </a:r>
            <a:r>
              <a:rPr lang="nl-NL" sz="1800" i="1"/>
              <a:t>(</a:t>
            </a:r>
            <a:r>
              <a:rPr lang="nl-NL" sz="1800" b="1" i="1"/>
              <a:t>kort geleden</a:t>
            </a:r>
            <a:r>
              <a:rPr lang="nl-NL" sz="1800" i="1"/>
              <a:t>)</a:t>
            </a:r>
            <a:r>
              <a:rPr lang="nl-NL" sz="1800"/>
              <a:t> las ik een supergek weetje, een feitje over pinguïns. Het begon allemaal </a:t>
            </a:r>
            <a:r>
              <a:rPr lang="nl-NL" sz="1800" b="1" u="sng"/>
              <a:t>vanwege</a:t>
            </a:r>
            <a:r>
              <a:rPr lang="nl-NL" sz="1800"/>
              <a:t> </a:t>
            </a:r>
            <a:r>
              <a:rPr lang="nl-NL" sz="1800" i="1"/>
              <a:t>(</a:t>
            </a:r>
            <a:r>
              <a:rPr lang="nl-NL" sz="1800" b="1" i="1"/>
              <a:t>door, om reden van</a:t>
            </a:r>
            <a:r>
              <a:rPr lang="nl-NL" sz="1800" i="1"/>
              <a:t>)</a:t>
            </a:r>
            <a:r>
              <a:rPr lang="nl-NL" sz="1800"/>
              <a:t> een boek uit de bibliotheek. Op de kaft stond een glimmende pinguïn. Dat klinkt normaal, toch? Maar binnenin… stond het feitje. En dat was dit:</a:t>
            </a:r>
            <a:br>
              <a:rPr lang="nl-NL" sz="1800"/>
            </a:br>
            <a:r>
              <a:rPr lang="nl-NL" sz="1800"/>
              <a:t>Sommige soorten pinguïns poepen zo hard dat het 1,5 meter verderop neer komt. Ja. Écht waar. </a:t>
            </a:r>
            <a:r>
              <a:rPr lang="nl-NL" sz="1800" b="1" u="sng"/>
              <a:t>Intens</a:t>
            </a:r>
            <a:r>
              <a:rPr lang="nl-NL" sz="1800"/>
              <a:t> hè! Intens betekent </a:t>
            </a:r>
            <a:r>
              <a:rPr lang="nl-NL" sz="1800" b="1" i="1"/>
              <a:t>heel erg, hevig. </a:t>
            </a:r>
            <a:r>
              <a:rPr lang="nl-NL" sz="1800"/>
              <a:t>Ik </a:t>
            </a:r>
            <a:r>
              <a:rPr lang="nl-NL" sz="1800" b="1" u="sng"/>
              <a:t>stond even stil</a:t>
            </a:r>
            <a:r>
              <a:rPr lang="nl-NL" sz="1800"/>
              <a:t> bij dit feitje. Ik moest even</a:t>
            </a:r>
            <a:r>
              <a:rPr lang="nl-NL" sz="1800" b="1"/>
              <a:t> </a:t>
            </a:r>
            <a:r>
              <a:rPr lang="nl-NL" sz="1800" b="1" i="1"/>
              <a:t>nadenken</a:t>
            </a:r>
            <a:r>
              <a:rPr lang="nl-NL" sz="1800" i="1"/>
              <a:t> </a:t>
            </a:r>
            <a:r>
              <a:rPr lang="nl-NL" sz="1800" b="1" i="1"/>
              <a:t>over</a:t>
            </a:r>
            <a:r>
              <a:rPr lang="nl-NL" sz="1800"/>
              <a:t> dit feitje. Poep dat wegspuit en 1,5 meter verderop neer komt .. 1,5 meter dat is echt vér! Het lijkt me leuk om een keer over pinguïns te werken. Welke feitjes zijn er nog meer? Wat weten we allemaal nog meer niet over pinguïns? Ik zal dan </a:t>
            </a:r>
            <a:r>
              <a:rPr lang="nl-NL" sz="1800" b="1" u="sng"/>
              <a:t>op</a:t>
            </a:r>
            <a:r>
              <a:rPr lang="nl-NL" sz="1800" u="sng"/>
              <a:t> </a:t>
            </a:r>
            <a:r>
              <a:rPr lang="nl-NL" sz="1800" b="1" u="sng"/>
              <a:t>voorhand</a:t>
            </a:r>
            <a:r>
              <a:rPr lang="nl-NL" sz="1800"/>
              <a:t> </a:t>
            </a:r>
            <a:r>
              <a:rPr lang="nl-NL" sz="1800" i="1"/>
              <a:t>(</a:t>
            </a:r>
            <a:r>
              <a:rPr lang="nl-NL" sz="1800" b="1" i="1"/>
              <a:t>vooraf, van tevoren</a:t>
            </a:r>
            <a:r>
              <a:rPr lang="nl-NL" sz="1800" i="1"/>
              <a:t>)</a:t>
            </a:r>
            <a:r>
              <a:rPr lang="nl-NL" sz="1800"/>
              <a:t> alvast wat vragen opschrijven. En ook spulletjes verzamelen. En veel ijs in de vriezer maken. Al gaat dat meestal </a:t>
            </a:r>
            <a:r>
              <a:rPr lang="nl-NL" sz="1800" b="1" u="sng"/>
              <a:t>gepaard met</a:t>
            </a:r>
            <a:r>
              <a:rPr lang="nl-NL" sz="1800"/>
              <a:t> natte spullen en veel schoonmaakwerk. Gepaard gaan met betekent </a:t>
            </a:r>
            <a:r>
              <a:rPr lang="nl-NL" sz="1800" b="1" i="1"/>
              <a:t>samen gaan met</a:t>
            </a:r>
            <a:r>
              <a:rPr lang="nl-NL" sz="1800"/>
              <a:t>. IJs uit de vriezer gaat vaak gepaard met nattigheid omdat het smelt in de klas. En als je heel erg veel ijs gebruikt… oei..! Je moet geen wateroverlast krijgen in de school. Stel je voor dat alles onder water loopt en we iedereen moeten </a:t>
            </a:r>
            <a:r>
              <a:rPr lang="nl-NL" sz="1800" b="1" u="sng"/>
              <a:t>evacueren</a:t>
            </a:r>
            <a:r>
              <a:rPr lang="nl-NL" sz="1800"/>
              <a:t>! Dat we</a:t>
            </a:r>
            <a:r>
              <a:rPr lang="nl-NL" sz="1800" i="1"/>
              <a:t> </a:t>
            </a:r>
            <a:r>
              <a:rPr lang="nl-NL" sz="1800" b="1" i="1"/>
              <a:t>iedereen naar een veilige plaats moeten brengen</a:t>
            </a:r>
            <a:r>
              <a:rPr lang="nl-NL" sz="1800"/>
              <a:t>. Dat zou een ramp zijn. Dn zouden we ook veel </a:t>
            </a:r>
            <a:r>
              <a:rPr lang="nl-NL" sz="1800" b="1" u="sng"/>
              <a:t>materiele</a:t>
            </a:r>
            <a:r>
              <a:rPr lang="nl-NL" sz="1800"/>
              <a:t> schade krijgen. Materieel betekent </a:t>
            </a:r>
            <a:r>
              <a:rPr lang="nl-NL" sz="1800" b="1" i="1"/>
              <a:t>wat te maken heeft met spullen en/of geld. </a:t>
            </a:r>
            <a:r>
              <a:rPr lang="nl-NL" sz="1800"/>
              <a:t>Veel dingen zullen kapot gaan of beschadigd raken. Materiele schade. Dat moet maar niet.  </a:t>
            </a:r>
            <a:br>
              <a:rPr lang="nl-NL" sz="1800"/>
            </a:br>
            <a:r>
              <a:rPr lang="nl-NL" sz="1800"/>
              <a:t>Een project verzinnen is </a:t>
            </a:r>
            <a:r>
              <a:rPr lang="nl-NL" sz="1800" b="1" u="sng"/>
              <a:t>relatief</a:t>
            </a:r>
            <a:r>
              <a:rPr lang="nl-NL" sz="1800"/>
              <a:t> makkelijk. Het is </a:t>
            </a:r>
            <a:r>
              <a:rPr lang="nl-NL" sz="1800" b="1" i="1"/>
              <a:t>in vergelijking met iets anders</a:t>
            </a:r>
            <a:r>
              <a:rPr lang="nl-NL" sz="1800"/>
              <a:t> makkelijk. Een project doen met elkaar is veel ingewikkelder. Dus verzinnen is relatief makkelijk, het doen is moeilijker.</a:t>
            </a:r>
            <a:br>
              <a:rPr lang="nl-NL" sz="1800"/>
            </a:br>
            <a:r>
              <a:rPr lang="nl-NL" sz="1800"/>
              <a:t>Ik denk nog even verder, of ik aan alles gedacht heb nu. Wie heeft er zin in een pinguïnproject? Ik </a:t>
            </a:r>
            <a:r>
              <a:rPr lang="nl-NL" sz="1800" b="1" u="sng"/>
              <a:t>zet me even schrap</a:t>
            </a:r>
            <a:r>
              <a:rPr lang="nl-NL" sz="1800"/>
              <a:t> voor jullie reacties.. Ik </a:t>
            </a:r>
            <a:r>
              <a:rPr lang="nl-NL" sz="1800" b="1" i="1"/>
              <a:t>bereid me voor op een vervelende gebeurtenis of moeilijke taak</a:t>
            </a:r>
            <a:r>
              <a:rPr lang="nl-NL" sz="1800"/>
              <a:t>. Wie lijkt het leuk om over pinguïns te werken? Oh.. Veel van jullie lijkt het wel leuk? Tof! Dan heb ik me voor niets schrap gezet. </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0"/>
            <a:ext cx="9180512" cy="1200329"/>
          </a:xfrm>
          <a:prstGeom prst="rect">
            <a:avLst/>
          </a:prstGeom>
          <a:noFill/>
        </p:spPr>
        <p:txBody>
          <a:bodyPr wrap="square" rtlCol="0">
            <a:spAutoFit/>
          </a:bodyPr>
          <a:lstStyle/>
          <a:p>
            <a:r>
              <a:rPr lang="nl-NL" sz="7200" b="1" u="sng">
                <a:latin typeface="Century Gothic" panose="020B0502020202020204" pitchFamily="34" charset="0"/>
              </a:rPr>
              <a:t>gepaard gaan met</a:t>
            </a:r>
          </a:p>
        </p:txBody>
      </p:sp>
      <p:pic>
        <p:nvPicPr>
          <p:cNvPr id="4" name="Afbeelding 3" descr="Afbeelding met schoeisel, water, tafel, grond&#10;&#10;Door AI gegenereerde inhoud is mogelijk onjuist.">
            <a:extLst>
              <a:ext uri="{FF2B5EF4-FFF2-40B4-BE49-F238E27FC236}">
                <a16:creationId xmlns:a16="http://schemas.microsoft.com/office/drawing/2014/main" id="{EFE19C05-68FA-93A7-AE5B-D073021F3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654" y="1844824"/>
            <a:ext cx="4176464" cy="4176464"/>
          </a:xfrm>
          <a:prstGeom prst="rect">
            <a:avLst/>
          </a:prstGeom>
        </p:spPr>
      </p:pic>
      <p:pic>
        <p:nvPicPr>
          <p:cNvPr id="11" name="Afbeelding 10">
            <a:extLst>
              <a:ext uri="{FF2B5EF4-FFF2-40B4-BE49-F238E27FC236}">
                <a16:creationId xmlns:a16="http://schemas.microsoft.com/office/drawing/2014/main" id="{D23ECFA0-549B-00F0-B483-29701093A64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09" y="2981649"/>
            <a:ext cx="2100065" cy="1575049"/>
          </a:xfrm>
          <a:prstGeom prst="rect">
            <a:avLst/>
          </a:prstGeom>
        </p:spPr>
      </p:pic>
      <p:pic>
        <p:nvPicPr>
          <p:cNvPr id="13" name="Afbeelding 12" descr="Afbeelding met clipart, illustratie, ontwerp&#10;&#10;Door AI gegenereerde inhoud is mogelijk onjuist.">
            <a:extLst>
              <a:ext uri="{FF2B5EF4-FFF2-40B4-BE49-F238E27FC236}">
                <a16:creationId xmlns:a16="http://schemas.microsoft.com/office/drawing/2014/main" id="{2D087562-FC4C-2C80-B740-5A50E0D6BF29}"/>
              </a:ext>
            </a:extLst>
          </p:cNvPr>
          <p:cNvPicPr>
            <a:picLocks noChangeAspect="1"/>
          </p:cNvPicPr>
          <p:nvPr/>
        </p:nvPicPr>
        <p:blipFill>
          <a:blip r:embed="rId5" cstate="email">
            <a:clrChange>
              <a:clrFrom>
                <a:srgbClr val="F3FFFB"/>
              </a:clrFrom>
              <a:clrTo>
                <a:srgbClr val="F3FFFB">
                  <a:alpha val="0"/>
                </a:srgbClr>
              </a:clrTo>
            </a:clrChange>
            <a:extLst>
              <a:ext uri="{28A0092B-C50C-407E-A947-70E740481C1C}">
                <a14:useLocalDpi xmlns:a14="http://schemas.microsoft.com/office/drawing/2010/main"/>
              </a:ext>
            </a:extLst>
          </a:blip>
          <a:stretch>
            <a:fillRect/>
          </a:stretch>
        </p:blipFill>
        <p:spPr>
          <a:xfrm>
            <a:off x="2120936" y="2965196"/>
            <a:ext cx="1772816" cy="1772816"/>
          </a:xfrm>
          <a:prstGeom prst="rect">
            <a:avLst/>
          </a:prstGeom>
        </p:spPr>
      </p:pic>
      <p:sp>
        <p:nvSpPr>
          <p:cNvPr id="14" name="Tekstvak 13">
            <a:extLst>
              <a:ext uri="{FF2B5EF4-FFF2-40B4-BE49-F238E27FC236}">
                <a16:creationId xmlns:a16="http://schemas.microsoft.com/office/drawing/2014/main" id="{3A9C53DE-55C8-1C78-86AE-057D4CE05207}"/>
              </a:ext>
            </a:extLst>
          </p:cNvPr>
          <p:cNvSpPr txBox="1"/>
          <p:nvPr/>
        </p:nvSpPr>
        <p:spPr>
          <a:xfrm>
            <a:off x="1672310" y="2777695"/>
            <a:ext cx="3312368" cy="1569660"/>
          </a:xfrm>
          <a:prstGeom prst="rect">
            <a:avLst/>
          </a:prstGeom>
          <a:noFill/>
        </p:spPr>
        <p:txBody>
          <a:bodyPr wrap="square" rtlCol="0">
            <a:spAutoFit/>
          </a:bodyPr>
          <a:lstStyle/>
          <a:p>
            <a:r>
              <a:rPr lang="nl-NL" sz="9600"/>
              <a:t>+      =</a:t>
            </a:r>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evacueren</a:t>
            </a:r>
          </a:p>
        </p:txBody>
      </p:sp>
      <p:pic>
        <p:nvPicPr>
          <p:cNvPr id="4" name="Afbeelding 3" descr="Afbeelding met tekenfilm&#10;&#10;Door AI gegenereerde inhoud is mogelijk onjuist.">
            <a:extLst>
              <a:ext uri="{FF2B5EF4-FFF2-40B4-BE49-F238E27FC236}">
                <a16:creationId xmlns:a16="http://schemas.microsoft.com/office/drawing/2014/main" id="{2220BE80-2C27-17B5-6349-F3E2F856F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484784"/>
            <a:ext cx="6873960" cy="4860211"/>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schrap zetten</a:t>
            </a:r>
          </a:p>
        </p:txBody>
      </p:sp>
      <p:pic>
        <p:nvPicPr>
          <p:cNvPr id="3" name="Afbeelding 2" descr="Afbeelding met persoon, Menselijk gezicht, kleding, muur&#10;&#10;Door AI gegenereerde inhoud is mogelijk onjuist.">
            <a:extLst>
              <a:ext uri="{FF2B5EF4-FFF2-40B4-BE49-F238E27FC236}">
                <a16:creationId xmlns:a16="http://schemas.microsoft.com/office/drawing/2014/main" id="{70AB874C-AAAF-72ED-66AA-5F5ECB7860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844824"/>
            <a:ext cx="7776864" cy="438615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4E25-BA46-5B1B-8A2E-0E53F333592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388BCA4-864F-6E57-49EC-BF09839832E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053E540-6603-0BCF-1A38-5A1AD1007A12}"/>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08BC48C-12FA-9FA3-EA4C-E3CE2A9F4A8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211DBC7-0C7E-DB4E-6A5A-AC980560AB0B}"/>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0E517B0-FA41-D81A-9EDD-DD927E96D9B6}"/>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90943F1-A638-7FB7-1F5D-1A0B3039B7A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9ED0F6E6-074F-20A5-CEFD-FB6428F4CB91}"/>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B93E24D-54F5-5F8F-40B3-32FD6BA2A9B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9D97EE3-7324-E161-64B2-6C60B6CA5B0E}"/>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21FD6A7-C916-53AA-3D8A-257A95B2C2A0}"/>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112ADFA-83C8-0B42-11DC-72217B48C2B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B42FF18-624A-035A-324B-852DFF82279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9FD8115-4EA3-4D50-71EE-C19D82F66DAF}"/>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4372C11E-4400-5FC1-6A09-F5B6FA83A3DB}"/>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D5A38E6-C098-FD0E-8FDC-844F814E4D6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E61947E-4EC2-C1E8-92AF-80AF189C585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D00C6CA-8BB8-E073-FCFC-640B4168D7B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CC6D0853-D34C-BD2C-7502-45B890D8F15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06C6B870-5C5D-EA19-5BDD-89B38F0117ED}"/>
              </a:ext>
            </a:extLst>
          </p:cNvPr>
          <p:cNvSpPr txBox="1">
            <a:spLocks noChangeArrowheads="1"/>
          </p:cNvSpPr>
          <p:nvPr/>
        </p:nvSpPr>
        <p:spPr bwMode="auto">
          <a:xfrm>
            <a:off x="-12381" y="334280"/>
            <a:ext cx="467821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materieel</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25ED9A1D-0C9E-E074-851A-37383A68C028}"/>
              </a:ext>
            </a:extLst>
          </p:cNvPr>
          <p:cNvSpPr txBox="1">
            <a:spLocks noChangeArrowheads="1"/>
          </p:cNvSpPr>
          <p:nvPr/>
        </p:nvSpPr>
        <p:spPr bwMode="auto">
          <a:xfrm>
            <a:off x="4329768" y="33060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fysiek</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307BDD3-341D-6EE1-3CB1-2ACDB22393DD}"/>
              </a:ext>
            </a:extLst>
          </p:cNvPr>
          <p:cNvSpPr txBox="1">
            <a:spLocks noChangeArrowheads="1"/>
          </p:cNvSpPr>
          <p:nvPr/>
        </p:nvSpPr>
        <p:spPr bwMode="auto">
          <a:xfrm>
            <a:off x="247089" y="140020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te maken heeft met spullen en/of geld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Smeltend water kan </a:t>
            </a:r>
            <a:r>
              <a:rPr lang="nl-NL" sz="2400" i="1" u="sng">
                <a:solidFill>
                  <a:srgbClr val="387038"/>
                </a:solidFill>
                <a:latin typeface="Century Gothic" panose="020B0502020202020204" pitchFamily="34" charset="0"/>
                <a:ea typeface="Calibri"/>
                <a:cs typeface="Times New Roman"/>
              </a:rPr>
              <a:t>materiële</a:t>
            </a:r>
            <a:r>
              <a:rPr lang="nl-NL" sz="2400" i="1">
                <a:solidFill>
                  <a:srgbClr val="387038"/>
                </a:solidFill>
                <a:latin typeface="Century Gothic" panose="020B0502020202020204" pitchFamily="34" charset="0"/>
                <a:ea typeface="Calibri"/>
                <a:cs typeface="Times New Roman"/>
              </a:rPr>
              <a:t> schade geven.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759FA5C-A573-938E-41A1-F2CCF97B73D7}"/>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te maken heeft met het lichaam</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0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ongeluk kan </a:t>
            </a:r>
            <a:r>
              <a:rPr lang="nl-NL" sz="2400" i="1" u="sng">
                <a:solidFill>
                  <a:srgbClr val="387038"/>
                </a:solidFill>
                <a:latin typeface="Century Gothic" panose="020B0502020202020204" pitchFamily="34" charset="0"/>
                <a:ea typeface="Calibri"/>
                <a:cs typeface="Times New Roman"/>
              </a:rPr>
              <a:t>fysieke</a:t>
            </a:r>
            <a:r>
              <a:rPr lang="nl-NL" sz="2400" i="1">
                <a:solidFill>
                  <a:srgbClr val="387038"/>
                </a:solidFill>
                <a:latin typeface="Century Gothic" panose="020B0502020202020204" pitchFamily="34" charset="0"/>
                <a:ea typeface="Calibri"/>
                <a:cs typeface="Times New Roman"/>
              </a:rPr>
              <a:t> schade geven.</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A9BC4AB-5A12-7F43-D51E-B53A99A89CE3}"/>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260B1BC-4186-C670-8A3E-8C63EF7E588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71140E3-9F2E-BA1A-322B-AC69594C7F64}"/>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FA3CF13B-479E-2746-A442-891B251BF23D}"/>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5F8AB25-3068-1EB8-C0A0-DD9420CE38B4}"/>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C994BF66-832E-4D70-B1FC-B671A5A4E0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532" y="2826865"/>
            <a:ext cx="3308438" cy="2205625"/>
          </a:xfrm>
          <a:prstGeom prst="rect">
            <a:avLst/>
          </a:prstGeom>
        </p:spPr>
      </p:pic>
      <p:pic>
        <p:nvPicPr>
          <p:cNvPr id="24" name="Afbeelding 23" descr="Afbeelding met persoon, verband, accessoire, vloer&#10;&#10;Door AI gegenereerde inhoud is mogelijk onjuist.">
            <a:extLst>
              <a:ext uri="{FF2B5EF4-FFF2-40B4-BE49-F238E27FC236}">
                <a16:creationId xmlns:a16="http://schemas.microsoft.com/office/drawing/2014/main" id="{2EF7D9F3-41EF-B938-3809-DF6F4CF275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9733" y="2836641"/>
            <a:ext cx="3388989" cy="2263845"/>
          </a:xfrm>
          <a:prstGeom prst="rect">
            <a:avLst/>
          </a:prstGeom>
        </p:spPr>
      </p:pic>
    </p:spTree>
    <p:extLst>
      <p:ext uri="{BB962C8B-B14F-4D97-AF65-F5344CB8AC3E}">
        <p14:creationId xmlns:p14="http://schemas.microsoft.com/office/powerpoint/2010/main" val="417883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53B30-B003-BB1E-D912-D27E010BB2A6}"/>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90BED36-759B-D2B6-EB85-9B9ED4E5C0B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3B6A21C-47A9-5EA7-BA72-AE61D844863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EABEA64-ACA4-1A56-46D6-49821E04EA2A}"/>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4D1710D-1DD4-3C95-2B68-FCECBADEFF8E}"/>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0E4A02E-F388-B58E-E666-58B9BDE5199F}"/>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8C41F85-A4BC-B1B6-66F1-E430AD087530}"/>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2A92CC51-845E-0F4E-5603-71475D3407F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5548E70-F45A-F9E5-B342-980E4C8E5F91}"/>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A73305A-A283-6FC7-072E-0EE68DD1CD5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62FA758-84BF-FF5B-011D-5A8977EC7FD5}"/>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00854162-C3E6-B38E-60E8-1FF06106B728}"/>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C0D2CF6-131B-A5BB-15E2-582BB0846D3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4A850D0-6BE8-8CD8-D691-A321F8748FB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19C816C-5F92-3FA1-F262-FCA98B1AE68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0A9519A-7F8B-5BE0-CB38-A4EB4F2E329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AB05D8A-AE9E-070E-9555-B534427F3E6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F86121B-180F-C637-EBD6-D58503E8C26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2A40356-38C2-2933-157E-2E76A1B9FFBB}"/>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B6C4C54-A477-8018-CF48-7CEE8BA7335E}"/>
              </a:ext>
            </a:extLst>
          </p:cNvPr>
          <p:cNvSpPr txBox="1">
            <a:spLocks noChangeArrowheads="1"/>
          </p:cNvSpPr>
          <p:nvPr/>
        </p:nvSpPr>
        <p:spPr bwMode="auto">
          <a:xfrm>
            <a:off x="273487"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schrap zetten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F859FE0C-84C0-E220-77CC-4E3DB22CFF3A}"/>
              </a:ext>
            </a:extLst>
          </p:cNvPr>
          <p:cNvSpPr txBox="1">
            <a:spLocks noChangeArrowheads="1"/>
          </p:cNvSpPr>
          <p:nvPr/>
        </p:nvSpPr>
        <p:spPr bwMode="auto">
          <a:xfrm>
            <a:off x="4342847" y="1886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a:t>
            </a:r>
            <a:r>
              <a:rPr lang="nl-NL" sz="5400" b="1">
                <a:solidFill>
                  <a:srgbClr val="387038"/>
                </a:solidFill>
                <a:effectLst/>
                <a:latin typeface="Century Gothic" panose="020B0502020202020204" pitchFamily="34" charset="0"/>
                <a:ea typeface="Calibri"/>
                <a:cs typeface="Times New Roman"/>
              </a:rPr>
              <a:t>ich overgeven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4F8FA615-E4BB-5A44-CEFA-1FB0204B79CB}"/>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0"/>
              </a:spcAft>
            </a:pPr>
            <a:r>
              <a:rPr lang="nl-NL" sz="2800">
                <a:latin typeface="Century Gothic" panose="020B0502020202020204" pitchFamily="34" charset="0"/>
                <a:ea typeface="Calibri"/>
                <a:cs typeface="Times New Roman"/>
              </a:rPr>
              <a:t>= zich voorbereiden op een vervelende gebeurtenis of een moeilijke taak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zet me even schrap</a:t>
            </a:r>
            <a:r>
              <a:rPr lang="nl-NL" sz="2400" i="1">
                <a:solidFill>
                  <a:srgbClr val="387038"/>
                </a:solidFill>
                <a:latin typeface="Century Gothic" panose="020B0502020202020204" pitchFamily="34" charset="0"/>
                <a:ea typeface="Calibri"/>
                <a:cs typeface="Times New Roman"/>
              </a:rPr>
              <a:t> voor jullie reacties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06E44649-EA75-EE7C-E215-A47CAE9BE5C8}"/>
              </a:ext>
            </a:extLst>
          </p:cNvPr>
          <p:cNvSpPr txBox="1">
            <a:spLocks noChangeArrowheads="1"/>
          </p:cNvSpPr>
          <p:nvPr/>
        </p:nvSpPr>
        <p:spPr bwMode="auto">
          <a:xfrm>
            <a:off x="4670268" y="148478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langer weerstand bieden en accepteren wat er gebeurt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voelt zich ontspannen en </a:t>
            </a:r>
            <a:r>
              <a:rPr lang="nl-NL" sz="2400" i="1" u="sng">
                <a:solidFill>
                  <a:srgbClr val="387038"/>
                </a:solidFill>
                <a:latin typeface="Century Gothic" panose="020B0502020202020204" pitchFamily="34" charset="0"/>
                <a:ea typeface="Calibri"/>
                <a:cs typeface="Times New Roman"/>
              </a:rPr>
              <a:t>geeft zich over</a:t>
            </a:r>
            <a:r>
              <a:rPr lang="nl-NL" sz="2400" i="1">
                <a:solidFill>
                  <a:srgbClr val="387038"/>
                </a:solidFill>
                <a:latin typeface="Century Gothic" panose="020B0502020202020204" pitchFamily="34" charset="0"/>
                <a:ea typeface="Calibri"/>
                <a:cs typeface="Times New Roman"/>
              </a:rPr>
              <a:t> aan de gang van zaken.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4BBB177E-C5EF-2CF5-BFE0-E71FB8759CF7}"/>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F6782B4-64DB-467E-389B-BBC72778B61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CF3CD3B6-62AA-3A2E-A0F4-DA3570B0D5F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140A21F4-B6A5-568C-560E-DE61C6D084C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E02969C-0267-4880-B205-0FD691AA193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muur&#10;&#10;Door AI gegenereerde inhoud is mogelijk onjuist.">
            <a:extLst>
              <a:ext uri="{FF2B5EF4-FFF2-40B4-BE49-F238E27FC236}">
                <a16:creationId xmlns:a16="http://schemas.microsoft.com/office/drawing/2014/main" id="{26C544FE-5D18-AF50-168C-83FC1FDBB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3068960"/>
            <a:ext cx="3692303" cy="2082459"/>
          </a:xfrm>
          <a:prstGeom prst="rect">
            <a:avLst/>
          </a:prstGeom>
        </p:spPr>
      </p:pic>
      <p:pic>
        <p:nvPicPr>
          <p:cNvPr id="9" name="Afbeelding 8" descr="Afbeelding met persoon, Menselijk gezicht, kleding, glimlach&#10;&#10;Door AI gegenereerde inhoud is mogelijk onjuist.">
            <a:extLst>
              <a:ext uri="{FF2B5EF4-FFF2-40B4-BE49-F238E27FC236}">
                <a16:creationId xmlns:a16="http://schemas.microsoft.com/office/drawing/2014/main" id="{78E4D9A9-0E73-2AD0-9AEE-0DDE4ECA31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4786" y="2786261"/>
            <a:ext cx="3053937" cy="1985059"/>
          </a:xfrm>
          <a:prstGeom prst="rect">
            <a:avLst/>
          </a:prstGeom>
        </p:spPr>
      </p:pic>
    </p:spTree>
    <p:extLst>
      <p:ext uri="{BB962C8B-B14F-4D97-AF65-F5344CB8AC3E}">
        <p14:creationId xmlns:p14="http://schemas.microsoft.com/office/powerpoint/2010/main" val="322931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E401-6512-D161-9886-A7844E688B0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BCCDBE03-BCC5-72F7-00D5-8FA2887C9D47}"/>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1C80006-65BA-C419-B713-0253023462C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7AF1C107-75FD-BBA9-C4BD-397CFC82C2D3}"/>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2CE23888-45EB-7518-C083-95FDAC81CE0E}"/>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8AD1BEF-5790-287A-7A29-404F48E3360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A765673-F9D9-9659-1DD8-9E89CFD7600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983E259-0679-0E31-1CAE-39FE74EC7598}"/>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6E6E25B8-D924-C3D0-FBC8-24B15E856A2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7F3047E-8236-CEAA-609A-424CC21AE58B}"/>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29A2BEA-A56E-33CE-A7C1-C4C44D748E48}"/>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1606C4C-5A6C-F325-D901-E545F148DFF4}"/>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9644E8B7-6F3F-E7E4-8002-0419D5FEFBF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FD076B1F-8366-DDF4-E614-B03E6AC827B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440D55E9-DA17-7886-6715-44E6D1120D6B}"/>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588F15F-5B2F-C206-A78D-3EF811D4B0A3}"/>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6DDF9C3-C473-0A09-6C1D-3BF76E68014D}"/>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AB2AE979-7875-A693-3D32-403266BF89AA}"/>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CF7923F-6615-D210-4FFE-FA23139DC44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5EAD5AEC-BC3A-F438-3560-668DD0FAA777}"/>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intens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BAE9B0A-3C28-4868-2FF6-252ECB9FB7F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mild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C77E6343-5C88-ADA8-4F26-C21A8A0474B5}"/>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erg, hevig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 Sommige pinguïns poepen zo hard dat het 1,5 meter verderop neer komt. </a:t>
            </a:r>
            <a:r>
              <a:rPr lang="nl-NL" sz="2400" i="1" u="sng">
                <a:solidFill>
                  <a:srgbClr val="387038"/>
                </a:solidFill>
                <a:latin typeface="Century Gothic" panose="020B0502020202020204" pitchFamily="34" charset="0"/>
                <a:ea typeface="Calibri"/>
                <a:cs typeface="Times New Roman"/>
              </a:rPr>
              <a:t>Intens</a:t>
            </a:r>
            <a:r>
              <a:rPr lang="nl-NL" sz="2400" i="1">
                <a:solidFill>
                  <a:srgbClr val="387038"/>
                </a:solidFill>
                <a:latin typeface="Century Gothic" panose="020B0502020202020204" pitchFamily="34" charset="0"/>
                <a:ea typeface="Calibri"/>
                <a:cs typeface="Times New Roman"/>
              </a:rPr>
              <a:t> hè!?</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32D1310-849D-DC49-12EE-B1936B49DC37}"/>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karakter van een pinguïn is </a:t>
            </a:r>
            <a:r>
              <a:rPr lang="nl-NL" sz="2400" i="1" u="sng">
                <a:solidFill>
                  <a:srgbClr val="387038"/>
                </a:solidFill>
                <a:latin typeface="Century Gothic" panose="020B0502020202020204" pitchFamily="34" charset="0"/>
                <a:ea typeface="Calibri"/>
                <a:cs typeface="Times New Roman"/>
              </a:rPr>
              <a:t>mild</a:t>
            </a:r>
            <a:r>
              <a:rPr lang="nl-NL" sz="2400" i="1">
                <a:solidFill>
                  <a:srgbClr val="387038"/>
                </a:solidFill>
                <a:latin typeface="Century Gothic" panose="020B0502020202020204" pitchFamily="34" charset="0"/>
                <a:ea typeface="Calibri"/>
                <a:cs typeface="Times New Roman"/>
              </a:rPr>
              <a:t>. Ze zijn bijvoorbeeld niet agressief.</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EFD961-CC4C-6758-9915-134669CECB5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8E88567-9ED8-2B70-A2D8-BA9EAF06CC5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B15AB000-E0CE-4877-0028-9DD41EF2ABA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C9296D9-1616-F70E-2874-EA3C9F0344D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B752564-EAF5-CE0C-FB96-DAE67722C27E}"/>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enfilm, clipart, smiley, emoticon&#10;&#10;Door AI gegenereerde inhoud is mogelijk onjuist.">
            <a:extLst>
              <a:ext uri="{FF2B5EF4-FFF2-40B4-BE49-F238E27FC236}">
                <a16:creationId xmlns:a16="http://schemas.microsoft.com/office/drawing/2014/main" id="{650C14B6-9FEE-F46A-FEDC-FFFD7E7CF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647" y="2774335"/>
            <a:ext cx="1901719" cy="1849921"/>
          </a:xfrm>
          <a:prstGeom prst="rect">
            <a:avLst/>
          </a:prstGeom>
        </p:spPr>
      </p:pic>
      <p:pic>
        <p:nvPicPr>
          <p:cNvPr id="24" name="Afbeelding 23" descr="Afbeelding met watervogel, vogel, pinguïn, buitenshuis&#10;&#10;Door AI gegenereerde inhoud is mogelijk onjuist.">
            <a:extLst>
              <a:ext uri="{FF2B5EF4-FFF2-40B4-BE49-F238E27FC236}">
                <a16:creationId xmlns:a16="http://schemas.microsoft.com/office/drawing/2014/main" id="{A13F7922-0E97-AC84-430D-1F0E0F066C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5814" y="2059615"/>
            <a:ext cx="2182164" cy="1225935"/>
          </a:xfrm>
          <a:prstGeom prst="rect">
            <a:avLst/>
          </a:prstGeom>
        </p:spPr>
      </p:pic>
      <p:pic>
        <p:nvPicPr>
          <p:cNvPr id="21" name="Afbeelding 20">
            <a:extLst>
              <a:ext uri="{FF2B5EF4-FFF2-40B4-BE49-F238E27FC236}">
                <a16:creationId xmlns:a16="http://schemas.microsoft.com/office/drawing/2014/main" id="{ADB52E49-44B6-CB1A-DBFB-FC52F68533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999" y="2241300"/>
            <a:ext cx="3145330" cy="2088499"/>
          </a:xfrm>
          <a:prstGeom prst="rect">
            <a:avLst/>
          </a:prstGeom>
        </p:spPr>
      </p:pic>
    </p:spTree>
    <p:extLst>
      <p:ext uri="{BB962C8B-B14F-4D97-AF65-F5344CB8AC3E}">
        <p14:creationId xmlns:p14="http://schemas.microsoft.com/office/powerpoint/2010/main" val="300636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stilstaan bij</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0424" y="243940"/>
            <a:ext cx="45540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v</a:t>
            </a:r>
            <a:r>
              <a:rPr lang="nl-NL" sz="4800" b="1">
                <a:solidFill>
                  <a:srgbClr val="387038"/>
                </a:solidFill>
                <a:effectLst/>
                <a:latin typeface="Century Gothic" panose="020B0502020202020204" pitchFamily="34" charset="0"/>
                <a:ea typeface="Calibri"/>
                <a:cs typeface="Times New Roman"/>
              </a:rPr>
              <a:t>oorbij gaan aan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nadenken over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stond even stil bij</a:t>
            </a:r>
            <a:r>
              <a:rPr lang="nl-NL" sz="2400" i="1">
                <a:solidFill>
                  <a:srgbClr val="387038"/>
                </a:solidFill>
                <a:latin typeface="Century Gothic" panose="020B0502020202020204" pitchFamily="34" charset="0"/>
                <a:ea typeface="Calibri"/>
                <a:cs typeface="Times New Roman"/>
              </a:rPr>
              <a:t> dit feitje.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besteden of rekening houden met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gaat voorbij aan</a:t>
            </a:r>
            <a:r>
              <a:rPr lang="nl-NL" sz="2400" i="1">
                <a:solidFill>
                  <a:srgbClr val="387038"/>
                </a:solidFill>
                <a:latin typeface="Century Gothic" panose="020B0502020202020204" pitchFamily="34" charset="0"/>
                <a:ea typeface="Calibri"/>
                <a:cs typeface="Times New Roman"/>
              </a:rPr>
              <a:t> haar wens om te praten.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kleding, Menselijk gezicht, muur&#10;&#10;Automatisch gegenereerde beschrijving">
            <a:extLst>
              <a:ext uri="{FF2B5EF4-FFF2-40B4-BE49-F238E27FC236}">
                <a16:creationId xmlns:a16="http://schemas.microsoft.com/office/drawing/2014/main" id="{83BB1938-D5A5-7B8F-86CF-203A99348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7161" y="2946166"/>
            <a:ext cx="3430157" cy="2281055"/>
          </a:xfrm>
          <a:prstGeom prst="rect">
            <a:avLst/>
          </a:prstGeom>
        </p:spPr>
      </p:pic>
      <p:grpSp>
        <p:nvGrpSpPr>
          <p:cNvPr id="2" name="Groep 1">
            <a:extLst>
              <a:ext uri="{FF2B5EF4-FFF2-40B4-BE49-F238E27FC236}">
                <a16:creationId xmlns:a16="http://schemas.microsoft.com/office/drawing/2014/main" id="{85E97370-E9DB-C8AB-AEED-3F0B9FEE45D3}"/>
              </a:ext>
            </a:extLst>
          </p:cNvPr>
          <p:cNvGrpSpPr/>
          <p:nvPr/>
        </p:nvGrpSpPr>
        <p:grpSpPr>
          <a:xfrm>
            <a:off x="494351" y="2180844"/>
            <a:ext cx="3691348" cy="3072378"/>
            <a:chOff x="475989" y="1365337"/>
            <a:chExt cx="6400269" cy="5327063"/>
          </a:xfrm>
        </p:grpSpPr>
        <p:pic>
          <p:nvPicPr>
            <p:cNvPr id="8" name="Afbeelding 7" descr="Afbeelding met persoon, kleding, Menselijk gezicht, muur&#10;&#10;Door AI gegenereerde inhoud is mogelijk onjuist.">
              <a:extLst>
                <a:ext uri="{FF2B5EF4-FFF2-40B4-BE49-F238E27FC236}">
                  <a16:creationId xmlns:a16="http://schemas.microsoft.com/office/drawing/2014/main" id="{3FFA360A-13FF-DB72-5B4F-66E093C453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4262259" y="3645024"/>
              <a:ext cx="2613999" cy="3047376"/>
            </a:xfrm>
            <a:prstGeom prst="rect">
              <a:avLst/>
            </a:prstGeom>
          </p:spPr>
        </p:pic>
        <p:sp>
          <p:nvSpPr>
            <p:cNvPr id="19" name="Gedachtewolkje: wolk 18">
              <a:extLst>
                <a:ext uri="{FF2B5EF4-FFF2-40B4-BE49-F238E27FC236}">
                  <a16:creationId xmlns:a16="http://schemas.microsoft.com/office/drawing/2014/main" id="{E87A7592-E9CA-50A4-93BE-6B3775E7B9A5}"/>
                </a:ext>
              </a:extLst>
            </p:cNvPr>
            <p:cNvSpPr/>
            <p:nvPr/>
          </p:nvSpPr>
          <p:spPr>
            <a:xfrm>
              <a:off x="475989" y="1365337"/>
              <a:ext cx="4271375" cy="2736936"/>
            </a:xfrm>
            <a:prstGeom prst="cloudCallout">
              <a:avLst>
                <a:gd name="adj1" fmla="val 54534"/>
                <a:gd name="adj2" fmla="val 47855"/>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89062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2429" y="21516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300" b="1">
                <a:solidFill>
                  <a:srgbClr val="387038"/>
                </a:solidFill>
                <a:latin typeface="Century Gothic" panose="020B0502020202020204" pitchFamily="34" charset="0"/>
                <a:ea typeface="Calibri"/>
                <a:cs typeface="Times New Roman"/>
              </a:rPr>
              <a:t>gepaard gaan met</a:t>
            </a:r>
            <a:endParaRPr lang="nl-NL" sz="5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effectLst/>
                <a:latin typeface="Century Gothic" panose="020B0502020202020204" pitchFamily="34" charset="0"/>
                <a:ea typeface="Calibri"/>
                <a:cs typeface="Times New Roman"/>
              </a:rPr>
              <a:t>losstaan van</a:t>
            </a:r>
            <a:endParaRPr lang="nl-NL" sz="53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samengaan met</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IJs uit de vriezer gebruiken voor een project….dat </a:t>
            </a:r>
            <a:r>
              <a:rPr lang="nl-NL" sz="2400" i="1" u="sng">
                <a:solidFill>
                  <a:srgbClr val="387038"/>
                </a:solidFill>
                <a:latin typeface="Century Gothic" panose="020B0502020202020204" pitchFamily="34" charset="0"/>
                <a:ea typeface="Calibri"/>
                <a:cs typeface="Times New Roman"/>
              </a:rPr>
              <a:t>gaat meestal gepaard met</a:t>
            </a:r>
            <a:r>
              <a:rPr lang="nl-NL" sz="2400" i="1">
                <a:solidFill>
                  <a:srgbClr val="387038"/>
                </a:solidFill>
                <a:latin typeface="Century Gothic" panose="020B0502020202020204" pitchFamily="34" charset="0"/>
                <a:ea typeface="Calibri"/>
                <a:cs typeface="Times New Roman"/>
              </a:rPr>
              <a:t> natte spullen en veel schoonmaakwerk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niets te maken met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Dat ik van sporten houd  </a:t>
            </a:r>
            <a:r>
              <a:rPr lang="nl-NL" sz="2400" i="1" u="sng">
                <a:solidFill>
                  <a:srgbClr val="387038"/>
                </a:solidFill>
                <a:latin typeface="Century Gothic" panose="020B0502020202020204" pitchFamily="34" charset="0"/>
                <a:ea typeface="Calibri"/>
                <a:cs typeface="Times New Roman"/>
              </a:rPr>
              <a:t>staat los van</a:t>
            </a:r>
            <a:r>
              <a:rPr lang="nl-NL" sz="2400" i="1">
                <a:solidFill>
                  <a:srgbClr val="387038"/>
                </a:solidFill>
                <a:latin typeface="Century Gothic" panose="020B0502020202020204" pitchFamily="34" charset="0"/>
                <a:ea typeface="Calibri"/>
                <a:cs typeface="Times New Roman"/>
              </a:rPr>
              <a:t> gesmolten ijs opdweilen.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oeisel, water, tafel, grond&#10;&#10;Door AI gegenereerde inhoud is mogelijk onjuist.">
            <a:extLst>
              <a:ext uri="{FF2B5EF4-FFF2-40B4-BE49-F238E27FC236}">
                <a16:creationId xmlns:a16="http://schemas.microsoft.com/office/drawing/2014/main" id="{C0197453-059C-F1C1-013A-08812A894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8045" y="2167892"/>
            <a:ext cx="1667163" cy="1667163"/>
          </a:xfrm>
          <a:prstGeom prst="rect">
            <a:avLst/>
          </a:prstGeom>
        </p:spPr>
      </p:pic>
      <p:pic>
        <p:nvPicPr>
          <p:cNvPr id="19" name="Afbeelding 18">
            <a:extLst>
              <a:ext uri="{FF2B5EF4-FFF2-40B4-BE49-F238E27FC236}">
                <a16:creationId xmlns:a16="http://schemas.microsoft.com/office/drawing/2014/main" id="{ED8F0DA1-7E44-B4A9-0CFE-DC3DF9FDD45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676" y="2639636"/>
            <a:ext cx="1070758" cy="803069"/>
          </a:xfrm>
          <a:prstGeom prst="rect">
            <a:avLst/>
          </a:prstGeom>
        </p:spPr>
      </p:pic>
      <p:sp>
        <p:nvSpPr>
          <p:cNvPr id="20" name="Tekstvak 19">
            <a:extLst>
              <a:ext uri="{FF2B5EF4-FFF2-40B4-BE49-F238E27FC236}">
                <a16:creationId xmlns:a16="http://schemas.microsoft.com/office/drawing/2014/main" id="{380B01A1-53A7-3C78-1D83-69D1F12B3623}"/>
              </a:ext>
            </a:extLst>
          </p:cNvPr>
          <p:cNvSpPr txBox="1"/>
          <p:nvPr/>
        </p:nvSpPr>
        <p:spPr>
          <a:xfrm>
            <a:off x="1035905" y="2591802"/>
            <a:ext cx="1662734" cy="830997"/>
          </a:xfrm>
          <a:prstGeom prst="rect">
            <a:avLst/>
          </a:prstGeom>
          <a:noFill/>
        </p:spPr>
        <p:txBody>
          <a:bodyPr wrap="square" rtlCol="0">
            <a:spAutoFit/>
          </a:bodyPr>
          <a:lstStyle/>
          <a:p>
            <a:r>
              <a:rPr lang="nl-NL" sz="4800"/>
              <a:t>+      =</a:t>
            </a:r>
          </a:p>
        </p:txBody>
      </p:sp>
      <p:pic>
        <p:nvPicPr>
          <p:cNvPr id="21" name="Afbeelding 20" descr="Afbeelding met clipart, illustratie, ontwerp&#10;&#10;Door AI gegenereerde inhoud is mogelijk onjuist.">
            <a:extLst>
              <a:ext uri="{FF2B5EF4-FFF2-40B4-BE49-F238E27FC236}">
                <a16:creationId xmlns:a16="http://schemas.microsoft.com/office/drawing/2014/main" id="{C93C035C-FA8E-0629-873B-6FFE5D2304E3}"/>
              </a:ext>
            </a:extLst>
          </p:cNvPr>
          <p:cNvPicPr>
            <a:picLocks noChangeAspect="1"/>
          </p:cNvPicPr>
          <p:nvPr/>
        </p:nvPicPr>
        <p:blipFill>
          <a:blip r:embed="rId5" cstate="email">
            <a:clrChange>
              <a:clrFrom>
                <a:srgbClr val="F3FFFB"/>
              </a:clrFrom>
              <a:clrTo>
                <a:srgbClr val="F3FFFB">
                  <a:alpha val="0"/>
                </a:srgbClr>
              </a:clrTo>
            </a:clrChange>
            <a:extLst>
              <a:ext uri="{28A0092B-C50C-407E-A947-70E740481C1C}">
                <a14:useLocalDpi xmlns:a14="http://schemas.microsoft.com/office/drawing/2010/main"/>
              </a:ext>
            </a:extLst>
          </a:blip>
          <a:stretch>
            <a:fillRect/>
          </a:stretch>
        </p:blipFill>
        <p:spPr>
          <a:xfrm>
            <a:off x="1204802" y="2542810"/>
            <a:ext cx="1098897" cy="1098897"/>
          </a:xfrm>
          <a:prstGeom prst="rect">
            <a:avLst/>
          </a:prstGeom>
        </p:spPr>
      </p:pic>
      <p:pic>
        <p:nvPicPr>
          <p:cNvPr id="18" name="Afbeelding 17" descr="Afbeelding met persoon, kleding, taille, schouder&#10;&#10;Door AI gegenereerde inhoud is mogelijk onjuist.">
            <a:extLst>
              <a:ext uri="{FF2B5EF4-FFF2-40B4-BE49-F238E27FC236}">
                <a16:creationId xmlns:a16="http://schemas.microsoft.com/office/drawing/2014/main" id="{6EE8C5EF-6C8B-E62B-1617-D46303FD67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7576" y="2192543"/>
            <a:ext cx="1694906" cy="1694906"/>
          </a:xfrm>
          <a:prstGeom prst="rect">
            <a:avLst/>
          </a:prstGeom>
        </p:spPr>
      </p:pic>
      <p:pic>
        <p:nvPicPr>
          <p:cNvPr id="25" name="Afbeelding 24" descr="Afbeelding met schoeisel, water, tafel, grond&#10;&#10;Door AI gegenereerde inhoud is mogelijk onjuist.">
            <a:extLst>
              <a:ext uri="{FF2B5EF4-FFF2-40B4-BE49-F238E27FC236}">
                <a16:creationId xmlns:a16="http://schemas.microsoft.com/office/drawing/2014/main" id="{C3C08E70-4D9A-BC7D-0FEE-124D867047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73472" y="3205376"/>
            <a:ext cx="1853102" cy="1853102"/>
          </a:xfrm>
          <a:prstGeom prst="rect">
            <a:avLst/>
          </a:prstGeom>
        </p:spPr>
      </p:pic>
      <p:pic>
        <p:nvPicPr>
          <p:cNvPr id="26" name="Afbeelding 25" descr="Afbeelding met symbool, logo, ontwerp&#10;&#10;Door AI gegenereerde inhoud is mogelijk onjuist.">
            <a:extLst>
              <a:ext uri="{FF2B5EF4-FFF2-40B4-BE49-F238E27FC236}">
                <a16:creationId xmlns:a16="http://schemas.microsoft.com/office/drawing/2014/main" id="{8CAF0AA0-821D-2695-B848-6CE441962BA0}"/>
              </a:ext>
            </a:extLst>
          </p:cNvPr>
          <p:cNvPicPr>
            <a:picLocks noChangeAspect="1"/>
          </p:cNvPicPr>
          <p:nvPr/>
        </p:nvPicPr>
        <p:blipFill>
          <a:blip r:embed="rId8" cstate="email">
            <a:clrChange>
              <a:clrFrom>
                <a:srgbClr val="EBEBE9"/>
              </a:clrFrom>
              <a:clrTo>
                <a:srgbClr val="EBEBE9">
                  <a:alpha val="0"/>
                </a:srgbClr>
              </a:clrTo>
            </a:clrChange>
            <a:extLst>
              <a:ext uri="{28A0092B-C50C-407E-A947-70E740481C1C}">
                <a14:useLocalDpi xmlns:a14="http://schemas.microsoft.com/office/drawing/2010/main"/>
              </a:ext>
            </a:extLst>
          </a:blip>
          <a:stretch>
            <a:fillRect/>
          </a:stretch>
        </p:blipFill>
        <p:spPr>
          <a:xfrm>
            <a:off x="5846165" y="2797359"/>
            <a:ext cx="1688695" cy="1688695"/>
          </a:xfrm>
          <a:prstGeom prst="rect">
            <a:avLst/>
          </a:prstGeom>
        </p:spPr>
      </p:pic>
    </p:spTree>
    <p:extLst>
      <p:ext uri="{BB962C8B-B14F-4D97-AF65-F5344CB8AC3E}">
        <p14:creationId xmlns:p14="http://schemas.microsoft.com/office/powerpoint/2010/main" val="423890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F4547-006B-2391-8DAB-C34A542BEEE1}"/>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D22B129D-B378-1606-F1FC-273CF2FC4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8006" y="2306150"/>
            <a:ext cx="4141338" cy="2780548"/>
          </a:xfrm>
          <a:prstGeom prst="rect">
            <a:avLst/>
          </a:prstGeom>
        </p:spPr>
      </p:pic>
      <p:cxnSp>
        <p:nvCxnSpPr>
          <p:cNvPr id="3" name="Rechte verbindingslijn 2">
            <a:extLst>
              <a:ext uri="{FF2B5EF4-FFF2-40B4-BE49-F238E27FC236}">
                <a16:creationId xmlns:a16="http://schemas.microsoft.com/office/drawing/2014/main" id="{25276B06-0BCB-4B24-FE4E-AF6721124906}"/>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0E1F323-7451-80F8-71D6-6700F06323C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0CFE4ECB-08B8-02C9-500D-B432083EE46E}"/>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E9C5812-8EE3-A90D-CB67-A4D5519202B6}"/>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274633BE-7053-D238-F828-159C8CE6CE6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93A8D7A2-3332-C0F1-B607-DE2C7457C1A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1BC5C77-DD07-A49D-5E55-131C6F1A95DB}"/>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EACBF76-5F58-F095-B400-DB6B44974EF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E1F4E230-937F-6221-38C4-E3FF16C6CAC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12A2183-8738-A352-3F25-5F217669E4C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48D7077F-72EB-B8C8-0D29-62A1B2B33CC6}"/>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5B751FA-B863-0AD9-F301-67486F0FA63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96E396AA-E182-90C8-8D80-192B471411D8}"/>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623F1EB-9796-F28B-1E95-6753E3D1E08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61AEC9C-13E1-EECF-D6D3-48C9DE8C542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B733AD6-5342-1D5E-6E01-890FF9055EB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1B8ECE5-1F65-0529-6A1B-C19BA2E9BBE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FBA3E4B-B5F7-1BA3-F97A-8D69B19A6F7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658443EE-AF5C-566F-17E4-32D2A56853E6}"/>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relatief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DDF6AB2-1427-6AF5-5AB6-C7C49F989C64}"/>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absoluut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FA5AC55-8809-5053-7A92-DB18C95C1D70}"/>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vergelijking met iets anders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project verzinnen is </a:t>
            </a:r>
            <a:r>
              <a:rPr lang="nl-NL" sz="2400" i="1" u="sng">
                <a:solidFill>
                  <a:srgbClr val="387038"/>
                </a:solidFill>
                <a:latin typeface="Century Gothic" panose="020B0502020202020204" pitchFamily="34" charset="0"/>
                <a:ea typeface="Calibri"/>
                <a:cs typeface="Times New Roman"/>
              </a:rPr>
              <a:t>relatief</a:t>
            </a:r>
            <a:r>
              <a:rPr lang="nl-NL" sz="2400" i="1">
                <a:solidFill>
                  <a:srgbClr val="387038"/>
                </a:solidFill>
                <a:latin typeface="Century Gothic" panose="020B0502020202020204" pitchFamily="34" charset="0"/>
                <a:ea typeface="Calibri"/>
                <a:cs typeface="Times New Roman"/>
              </a:rPr>
              <a:t> makkelijk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0481171-E4CC-BCCE-D66A-0E2F8A2FFDC0}"/>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te vergelijken met andere situaties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project met elkaar doen is </a:t>
            </a:r>
            <a:r>
              <a:rPr lang="nl-NL" sz="2400" i="1" u="sng">
                <a:solidFill>
                  <a:srgbClr val="387038"/>
                </a:solidFill>
                <a:latin typeface="Century Gothic" panose="020B0502020202020204" pitchFamily="34" charset="0"/>
                <a:ea typeface="Calibri"/>
                <a:cs typeface="Times New Roman"/>
              </a:rPr>
              <a:t>absoluut</a:t>
            </a:r>
            <a:r>
              <a:rPr lang="nl-NL" sz="2400" i="1">
                <a:solidFill>
                  <a:srgbClr val="387038"/>
                </a:solidFill>
                <a:latin typeface="Century Gothic" panose="020B0502020202020204" pitchFamily="34" charset="0"/>
                <a:ea typeface="Calibri"/>
                <a:cs typeface="Times New Roman"/>
              </a:rPr>
              <a:t> veel ingewikkelder.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F20F538-68F5-FA09-B784-661174801D1B}"/>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C0578FF-74FA-5320-E529-557643047A3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C567BFC-C31B-56C6-2E79-1E8A4DE9D0E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FF4A113C-4DA6-A827-D5B1-FA0F3AB64D49}"/>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3C943B0-6646-457F-1082-6AC493A27739}"/>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914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47 – 18 november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op voorhand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achteraf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vooraf, van tevoren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we een keer over pinguïns zouden werken zou ik </a:t>
            </a:r>
            <a:r>
              <a:rPr lang="nl-NL" sz="2400" i="1" u="sng">
                <a:solidFill>
                  <a:srgbClr val="387038"/>
                </a:solidFill>
                <a:latin typeface="Century Gothic" panose="020B0502020202020204" pitchFamily="34" charset="0"/>
                <a:ea typeface="Calibri"/>
                <a:cs typeface="Times New Roman"/>
              </a:rPr>
              <a:t>op voorhand</a:t>
            </a:r>
            <a:r>
              <a:rPr lang="nl-NL" sz="2400" i="1">
                <a:solidFill>
                  <a:srgbClr val="387038"/>
                </a:solidFill>
                <a:latin typeface="Century Gothic" panose="020B0502020202020204" pitchFamily="34" charset="0"/>
                <a:ea typeface="Calibri"/>
                <a:cs typeface="Times New Roman"/>
              </a:rPr>
              <a:t> wat vragen opschrijven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later, nadat iets is afgelopen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Achteraf</a:t>
            </a:r>
            <a:r>
              <a:rPr lang="nl-NL" sz="2400" i="1">
                <a:solidFill>
                  <a:srgbClr val="387038"/>
                </a:solidFill>
                <a:latin typeface="Century Gothic" panose="020B0502020202020204" pitchFamily="34" charset="0"/>
                <a:ea typeface="Calibri"/>
                <a:cs typeface="Times New Roman"/>
              </a:rPr>
              <a:t> zou ik de leerlingen een toets kunnen laten invullen.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372A3BA1-EFCA-50AB-16F4-066220C77A0B}"/>
              </a:ext>
            </a:extLst>
          </p:cNvPr>
          <p:cNvGrpSpPr/>
          <p:nvPr/>
        </p:nvGrpSpPr>
        <p:grpSpPr>
          <a:xfrm>
            <a:off x="5146922" y="2557771"/>
            <a:ext cx="3168351" cy="2287900"/>
            <a:chOff x="0" y="332656"/>
            <a:chExt cx="9036496" cy="6525347"/>
          </a:xfrm>
        </p:grpSpPr>
        <p:pic>
          <p:nvPicPr>
            <p:cNvPr id="8" name="Afbeelding 7" descr="Afbeelding met persoon, Menselijk gezicht, kleding, person&#10;&#10;Automatisch gegenereerde beschrijving">
              <a:extLst>
                <a:ext uri="{FF2B5EF4-FFF2-40B4-BE49-F238E27FC236}">
                  <a16:creationId xmlns:a16="http://schemas.microsoft.com/office/drawing/2014/main" id="{9AB5BEA8-E32C-DCAF-4386-27E2C2F4FD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02868"/>
              <a:ext cx="5613369" cy="4255135"/>
            </a:xfrm>
            <a:prstGeom prst="rect">
              <a:avLst/>
            </a:prstGeom>
          </p:spPr>
        </p:pic>
        <p:sp>
          <p:nvSpPr>
            <p:cNvPr id="9" name="Gedachtewolkje: wolk 8">
              <a:extLst>
                <a:ext uri="{FF2B5EF4-FFF2-40B4-BE49-F238E27FC236}">
                  <a16:creationId xmlns:a16="http://schemas.microsoft.com/office/drawing/2014/main" id="{2121DFF0-77A4-3BFF-D5B9-48D88EC6F4D8}"/>
                </a:ext>
              </a:extLst>
            </p:cNvPr>
            <p:cNvSpPr/>
            <p:nvPr/>
          </p:nvSpPr>
          <p:spPr>
            <a:xfrm>
              <a:off x="4427984" y="332656"/>
              <a:ext cx="4608512" cy="3883142"/>
            </a:xfrm>
            <a:prstGeom prst="cloudCallout">
              <a:avLst>
                <a:gd name="adj1" fmla="val -83120"/>
                <a:gd name="adj2" fmla="val 21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Menselijk gezicht, persoon, bril, kleding&#10;&#10;Door AI gegenereerde inhoud is mogelijk onjuist.">
            <a:extLst>
              <a:ext uri="{FF2B5EF4-FFF2-40B4-BE49-F238E27FC236}">
                <a16:creationId xmlns:a16="http://schemas.microsoft.com/office/drawing/2014/main" id="{FD59989F-90E9-266C-E3DA-AEFA9DAC308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1532" y="2513892"/>
            <a:ext cx="2120116" cy="1679710"/>
          </a:xfrm>
          <a:prstGeom prst="rect">
            <a:avLst/>
          </a:prstGeom>
        </p:spPr>
      </p:pic>
      <p:pic>
        <p:nvPicPr>
          <p:cNvPr id="24" name="Afbeelding 23" descr="Afbeelding met kleding, schoeisel, vrouw, meisje&#10;&#10;Door AI gegenereerde inhoud is mogelijk onjuist.">
            <a:extLst>
              <a:ext uri="{FF2B5EF4-FFF2-40B4-BE49-F238E27FC236}">
                <a16:creationId xmlns:a16="http://schemas.microsoft.com/office/drawing/2014/main" id="{AAFBEF52-A44E-A007-FA43-1EB53C782F5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798960">
            <a:off x="2624640" y="2000456"/>
            <a:ext cx="982659" cy="155979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vanwege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ondanks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door, om reden van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begon allemaal </a:t>
            </a:r>
            <a:r>
              <a:rPr lang="nl-NL" sz="2400" i="1" u="sng">
                <a:solidFill>
                  <a:srgbClr val="387038"/>
                </a:solidFill>
                <a:latin typeface="Century Gothic" panose="020B0502020202020204" pitchFamily="34" charset="0"/>
                <a:ea typeface="Calibri"/>
                <a:cs typeface="Times New Roman"/>
              </a:rPr>
              <a:t>vanwege</a:t>
            </a:r>
            <a:r>
              <a:rPr lang="nl-NL" sz="2400" i="1">
                <a:solidFill>
                  <a:srgbClr val="387038"/>
                </a:solidFill>
                <a:latin typeface="Century Gothic" panose="020B0502020202020204" pitchFamily="34" charset="0"/>
                <a:ea typeface="Calibri"/>
                <a:cs typeface="Times New Roman"/>
              </a:rPr>
              <a:t> een boek uit de bibliotheek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ook al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Ondanks</a:t>
            </a:r>
            <a:r>
              <a:rPr lang="nl-NL" sz="2400" i="1">
                <a:solidFill>
                  <a:srgbClr val="387038"/>
                </a:solidFill>
                <a:latin typeface="Century Gothic" panose="020B0502020202020204" pitchFamily="34" charset="0"/>
                <a:ea typeface="Calibri"/>
                <a:cs typeface="Times New Roman"/>
              </a:rPr>
              <a:t> dat hij ziek is, maakt hij zijn huiswerk.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Menselijk gezicht, boek&#10;&#10;Door AI gegenereerde inhoud is mogelijk onjuist.">
            <a:extLst>
              <a:ext uri="{FF2B5EF4-FFF2-40B4-BE49-F238E27FC236}">
                <a16:creationId xmlns:a16="http://schemas.microsoft.com/office/drawing/2014/main" id="{E206C9ED-AE42-4B73-1B31-8594FC059E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625" y="2092569"/>
            <a:ext cx="2952328" cy="2952328"/>
          </a:xfrm>
          <a:prstGeom prst="rect">
            <a:avLst/>
          </a:prstGeom>
        </p:spPr>
      </p:pic>
      <p:pic>
        <p:nvPicPr>
          <p:cNvPr id="9" name="Afbeelding 8" descr="Afbeelding met overdekt, persoon, kaars, muur&#10;&#10;Door AI gegenereerde inhoud is mogelijk onjuist.">
            <a:extLst>
              <a:ext uri="{FF2B5EF4-FFF2-40B4-BE49-F238E27FC236}">
                <a16:creationId xmlns:a16="http://schemas.microsoft.com/office/drawing/2014/main" id="{63B6ED9B-0B02-B8F4-5C3C-D4DA76DED1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1" y="2183345"/>
            <a:ext cx="3699708" cy="2464006"/>
          </a:xfrm>
          <a:prstGeom prst="rect">
            <a:avLst/>
          </a:prstGeom>
        </p:spPr>
      </p:pic>
    </p:spTree>
    <p:extLst>
      <p:ext uri="{BB962C8B-B14F-4D97-AF65-F5344CB8AC3E}">
        <p14:creationId xmlns:p14="http://schemas.microsoft.com/office/powerpoint/2010/main" val="331506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onlangs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18934" y="4070862"/>
            <a:ext cx="32125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momenteel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binnenkort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2371453" y="351652"/>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Onlangs</a:t>
            </a:r>
            <a:r>
              <a:rPr lang="nl-NL" sz="2400" i="1">
                <a:solidFill>
                  <a:srgbClr val="387038"/>
                </a:solidFill>
                <a:latin typeface="Century Gothic" panose="020B0502020202020204" pitchFamily="34" charset="0"/>
                <a:ea typeface="Calibri"/>
                <a:cs typeface="Times New Roman"/>
              </a:rPr>
              <a:t> las ik een feitje over pinguïns. </a:t>
            </a:r>
            <a:endParaRPr lang="nl-NL" sz="2400">
              <a:effectLst/>
              <a:ea typeface="Calibri"/>
              <a:cs typeface="Times New Roman"/>
            </a:endParaRPr>
          </a:p>
        </p:txBody>
      </p:sp>
      <p:sp>
        <p:nvSpPr>
          <p:cNvPr id="9" name="Text Box 14">
            <a:extLst>
              <a:ext uri="{FF2B5EF4-FFF2-40B4-BE49-F238E27FC236}">
                <a16:creationId xmlns:a16="http://schemas.microsoft.com/office/drawing/2014/main" id="{F7851EE4-2756-BB84-53D1-CC531BF4F83E}"/>
              </a:ext>
            </a:extLst>
          </p:cNvPr>
          <p:cNvSpPr txBox="1"/>
          <p:nvPr/>
        </p:nvSpPr>
        <p:spPr>
          <a:xfrm>
            <a:off x="3316182" y="4985736"/>
            <a:ext cx="1705860"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85E562CC-A4BD-8469-C6F9-67A47D510F7A}"/>
              </a:ext>
            </a:extLst>
          </p:cNvPr>
          <p:cNvSpPr txBox="1">
            <a:spLocks noChangeArrowheads="1"/>
          </p:cNvSpPr>
          <p:nvPr/>
        </p:nvSpPr>
        <p:spPr bwMode="auto">
          <a:xfrm>
            <a:off x="3581893" y="4963857"/>
            <a:ext cx="1440154"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a:t>
            </a:r>
            <a:endParaRPr lang="nl-NL" sz="1050">
              <a:effectLst/>
              <a:latin typeface="Century Gothic" panose="020B0502020202020204" pitchFamily="34" charset="0"/>
              <a:ea typeface="Calibri"/>
              <a:cs typeface="Times New Roman"/>
            </a:endParaRPr>
          </a:p>
        </p:txBody>
      </p:sp>
      <p:sp>
        <p:nvSpPr>
          <p:cNvPr id="11" name="Text Box 14">
            <a:extLst>
              <a:ext uri="{FF2B5EF4-FFF2-40B4-BE49-F238E27FC236}">
                <a16:creationId xmlns:a16="http://schemas.microsoft.com/office/drawing/2014/main" id="{0D671AE5-CA11-7EC0-C8D0-DDE7CBC60DCF}"/>
              </a:ext>
            </a:extLst>
          </p:cNvPr>
          <p:cNvSpPr txBox="1"/>
          <p:nvPr/>
        </p:nvSpPr>
        <p:spPr>
          <a:xfrm>
            <a:off x="426858" y="5478594"/>
            <a:ext cx="2455288" cy="5426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1E6E9AE8-BC7A-1F8A-7E2A-0700140D23D8}"/>
              </a:ext>
            </a:extLst>
          </p:cNvPr>
          <p:cNvSpPr txBox="1">
            <a:spLocks noChangeArrowheads="1"/>
          </p:cNvSpPr>
          <p:nvPr/>
        </p:nvSpPr>
        <p:spPr bwMode="auto">
          <a:xfrm>
            <a:off x="386535" y="5493109"/>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kort geleden</a:t>
            </a:r>
            <a:endParaRPr lang="nl-NL" sz="1050">
              <a:effectLst/>
              <a:latin typeface="Century Gothic" panose="020B0502020202020204" pitchFamily="34" charset="0"/>
              <a:ea typeface="Calibri"/>
              <a:cs typeface="Times New Roman"/>
            </a:endParaRPr>
          </a:p>
        </p:txBody>
      </p:sp>
      <p:sp>
        <p:nvSpPr>
          <p:cNvPr id="25" name="Tekstvak 24">
            <a:extLst>
              <a:ext uri="{FF2B5EF4-FFF2-40B4-BE49-F238E27FC236}">
                <a16:creationId xmlns:a16="http://schemas.microsoft.com/office/drawing/2014/main" id="{4E74CB80-6619-FBFE-5C3C-0AE4E8451755}"/>
              </a:ext>
            </a:extLst>
          </p:cNvPr>
          <p:cNvSpPr txBox="1"/>
          <p:nvPr/>
        </p:nvSpPr>
        <p:spPr>
          <a:xfrm>
            <a:off x="72008" y="2348880"/>
            <a:ext cx="9036496" cy="400110"/>
          </a:xfrm>
          <a:prstGeom prst="rect">
            <a:avLst/>
          </a:prstGeom>
          <a:solidFill>
            <a:schemeClr val="bg1"/>
          </a:solidFill>
          <a:ln w="25400">
            <a:solidFill>
              <a:schemeClr val="accent1"/>
            </a:solidFill>
          </a:ln>
        </p:spPr>
        <p:txBody>
          <a:bodyPr wrap="square" rtlCol="0">
            <a:spAutoFit/>
          </a:bodyPr>
          <a:lstStyle/>
          <a:p>
            <a:r>
              <a:rPr lang="nl-NL" sz="2000">
                <a:latin typeface="Aharoni" panose="02010803020104030203" pitchFamily="2" charset="-79"/>
                <a:cs typeface="Aharoni" panose="02010803020104030203" pitchFamily="2" charset="-79"/>
              </a:rPr>
              <a:t>maandag   dinsdag   woensdag   donderdag   vrijdag   zaterdag   zondag</a:t>
            </a:r>
          </a:p>
        </p:txBody>
      </p:sp>
      <p:pic>
        <p:nvPicPr>
          <p:cNvPr id="26" name="Picture 2" descr="C:\Users\Kosterm\Downloads\shutterstock_1221604048.jpg">
            <a:extLst>
              <a:ext uri="{FF2B5EF4-FFF2-40B4-BE49-F238E27FC236}">
                <a16:creationId xmlns:a16="http://schemas.microsoft.com/office/drawing/2014/main" id="{9B27AAA5-A3A5-276E-6155-3F02B9AB87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977" y="548680"/>
            <a:ext cx="1570759" cy="159679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Rechte verbindingslijn met pijl 27">
            <a:extLst>
              <a:ext uri="{FF2B5EF4-FFF2-40B4-BE49-F238E27FC236}">
                <a16:creationId xmlns:a16="http://schemas.microsoft.com/office/drawing/2014/main" id="{CB7F0B28-8286-B872-0211-A96A42A250AE}"/>
              </a:ext>
            </a:extLst>
          </p:cNvPr>
          <p:cNvCxnSpPr/>
          <p:nvPr/>
        </p:nvCxnSpPr>
        <p:spPr>
          <a:xfrm flipH="1" flipV="1">
            <a:off x="624977" y="2770071"/>
            <a:ext cx="1030698" cy="17234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A94C3535-6BF5-8803-BAE8-81B9EFBED991}"/>
              </a:ext>
            </a:extLst>
          </p:cNvPr>
          <p:cNvCxnSpPr/>
          <p:nvPr/>
        </p:nvCxnSpPr>
        <p:spPr>
          <a:xfrm flipV="1">
            <a:off x="4067944" y="2770071"/>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F3B0A85-1872-5FF2-F08E-B6F4FDF16E35}"/>
              </a:ext>
            </a:extLst>
          </p:cNvPr>
          <p:cNvCxnSpPr/>
          <p:nvPr/>
        </p:nvCxnSpPr>
        <p:spPr>
          <a:xfrm flipV="1">
            <a:off x="6804248" y="2770071"/>
            <a:ext cx="665619" cy="67796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2" descr="P:\Onderwijs\MPO-0470_TME-GRON\MET WOORDEN IN DE WEER\9. Licentievrije plaatjes\cirkels\circle-transp-red4.png">
            <a:extLst>
              <a:ext uri="{FF2B5EF4-FFF2-40B4-BE49-F238E27FC236}">
                <a16:creationId xmlns:a16="http://schemas.microsoft.com/office/drawing/2014/main" id="{F2E56BC6-E7AA-50F0-92F9-190349B3F8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2128081"/>
            <a:ext cx="1800200" cy="84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1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276873"/>
            <a:ext cx="4545233"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913723" y="2192499"/>
            <a:ext cx="467511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effectLst/>
                <a:latin typeface="Century Gothic" panose="020B0502020202020204" pitchFamily="34" charset="0"/>
                <a:ea typeface="Calibri"/>
                <a:cs typeface="Times New Roman"/>
              </a:rPr>
              <a:t>evacueren</a:t>
            </a:r>
            <a:endParaRPr lang="nl-NL" sz="120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514988" y="3212976"/>
            <a:ext cx="2093628" cy="1049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2441511" y="992729"/>
            <a:ext cx="978361" cy="1284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stCxn id="7" idx="3"/>
          </p:cNvCxnSpPr>
          <p:nvPr/>
        </p:nvCxnSpPr>
        <p:spPr>
          <a:xfrm>
            <a:off x="5588841" y="2551459"/>
            <a:ext cx="2295527" cy="1625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927257" y="4176738"/>
            <a:ext cx="2869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5758244" y="4118233"/>
            <a:ext cx="30779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ontruimen</a:t>
            </a:r>
            <a:endParaRPr lang="nl-NL" sz="1050">
              <a:effectLst/>
              <a:latin typeface="Century Gothic" panose="020B0502020202020204" pitchFamily="34" charset="0"/>
              <a:ea typeface="Calibri"/>
              <a:cs typeface="Times New Roman"/>
            </a:endParaRPr>
          </a:p>
        </p:txBody>
      </p:sp>
      <p:sp>
        <p:nvSpPr>
          <p:cNvPr id="13" name="Text Box 14"/>
          <p:cNvSpPr txBox="1"/>
          <p:nvPr/>
        </p:nvSpPr>
        <p:spPr>
          <a:xfrm>
            <a:off x="1715633" y="438096"/>
            <a:ext cx="22322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1387426" y="417651"/>
            <a:ext cx="28886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het</a:t>
            </a:r>
            <a:r>
              <a:rPr lang="nl-NL" sz="3600">
                <a:effectLst/>
                <a:latin typeface="Century Gothic" panose="020B0502020202020204" pitchFamily="34" charset="0"/>
                <a:ea typeface="Calibri"/>
                <a:cs typeface="Times New Roman"/>
              </a:rPr>
              <a:t> alarm</a:t>
            </a:r>
            <a:endParaRPr lang="nl-NL" sz="1050">
              <a:effectLst/>
              <a:latin typeface="Century Gothic" panose="020B0502020202020204" pitchFamily="34" charset="0"/>
              <a:ea typeface="Calibri"/>
              <a:cs typeface="Times New Roman"/>
            </a:endParaRPr>
          </a:p>
        </p:txBody>
      </p:sp>
      <p:sp>
        <p:nvSpPr>
          <p:cNvPr id="15" name="Text Box 14"/>
          <p:cNvSpPr txBox="1"/>
          <p:nvPr/>
        </p:nvSpPr>
        <p:spPr>
          <a:xfrm>
            <a:off x="307821" y="4262249"/>
            <a:ext cx="38195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6" name="Text Box 14"/>
          <p:cNvSpPr txBox="1"/>
          <p:nvPr/>
        </p:nvSpPr>
        <p:spPr>
          <a:xfrm>
            <a:off x="179512" y="4217506"/>
            <a:ext cx="394785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de</a:t>
            </a:r>
            <a:r>
              <a:rPr lang="nl-NL" sz="3600">
                <a:effectLst/>
                <a:latin typeface="Century Gothic" panose="020B0502020202020204" pitchFamily="34" charset="0"/>
                <a:ea typeface="Calibri"/>
                <a:cs typeface="Times New Roman"/>
              </a:rPr>
              <a:t> hulpdiensten</a:t>
            </a:r>
            <a:endParaRPr lang="nl-NL" sz="105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44270" y="3140968"/>
            <a:ext cx="5955922" cy="6172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3528" y="3201534"/>
            <a:ext cx="6201466" cy="400499"/>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n</a:t>
            </a:r>
            <a:r>
              <a:rPr lang="nl-NL" sz="2800">
                <a:latin typeface="Century Gothic" panose="020B0502020202020204" pitchFamily="34" charset="0"/>
                <a:ea typeface="Calibri"/>
                <a:cs typeface="Times New Roman"/>
              </a:rPr>
              <a:t>aar een veilige plaats brengen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6" name="Afbeelding 5" descr="Afbeelding met illustratie&#10;&#10;Automatisch gegenereerde beschrijving">
            <a:extLst>
              <a:ext uri="{FF2B5EF4-FFF2-40B4-BE49-F238E27FC236}">
                <a16:creationId xmlns:a16="http://schemas.microsoft.com/office/drawing/2014/main" id="{1A86192A-96E7-4D70-8AE9-9BA41497BD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584" y="4923780"/>
            <a:ext cx="1987335" cy="1082983"/>
          </a:xfrm>
          <a:prstGeom prst="rect">
            <a:avLst/>
          </a:prstGeom>
        </p:spPr>
      </p:pic>
      <p:pic>
        <p:nvPicPr>
          <p:cNvPr id="24" name="Afbeelding 23" descr="Afbeelding met rood&#10;&#10;Automatisch gegenereerde beschrijving">
            <a:extLst>
              <a:ext uri="{FF2B5EF4-FFF2-40B4-BE49-F238E27FC236}">
                <a16:creationId xmlns:a16="http://schemas.microsoft.com/office/drawing/2014/main" id="{897B42E5-87F5-4231-8E82-AFD761944E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288" y="438384"/>
            <a:ext cx="1051242" cy="1033914"/>
          </a:xfrm>
          <a:prstGeom prst="rect">
            <a:avLst/>
          </a:prstGeom>
        </p:spPr>
      </p:pic>
      <p:pic>
        <p:nvPicPr>
          <p:cNvPr id="19" name="Afbeelding 18" descr="Afbeelding met Animatie, illustratie, Tekenfilm, tekenfilm&#10;&#10;Automatisch gegenereerde beschrijving">
            <a:extLst>
              <a:ext uri="{FF2B5EF4-FFF2-40B4-BE49-F238E27FC236}">
                <a16:creationId xmlns:a16="http://schemas.microsoft.com/office/drawing/2014/main" id="{A48D3665-7051-E773-499A-56DBF7D003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8626" y="4875886"/>
            <a:ext cx="3298978" cy="1150608"/>
          </a:xfrm>
          <a:prstGeom prst="rect">
            <a:avLst/>
          </a:prstGeom>
        </p:spPr>
      </p:pic>
      <p:pic>
        <p:nvPicPr>
          <p:cNvPr id="4" name="Afbeelding 3" descr="Afbeelding met tekenfilm&#10;&#10;Door AI gegenereerde inhoud is mogelijk onjuist.">
            <a:extLst>
              <a:ext uri="{FF2B5EF4-FFF2-40B4-BE49-F238E27FC236}">
                <a16:creationId xmlns:a16="http://schemas.microsoft.com/office/drawing/2014/main" id="{55F4104E-DFB9-A1C3-19B5-AE6C55B4E7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2120" y="425392"/>
            <a:ext cx="2924140" cy="2067504"/>
          </a:xfrm>
          <a:prstGeom prst="rect">
            <a:avLst/>
          </a:prstGeom>
        </p:spPr>
      </p:pic>
    </p:spTree>
    <p:extLst>
      <p:ext uri="{BB962C8B-B14F-4D97-AF65-F5344CB8AC3E}">
        <p14:creationId xmlns:p14="http://schemas.microsoft.com/office/powerpoint/2010/main" val="27292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9B9BED14-A8EB-46D7-A1CD-9833781CEE8C}"/>
              </a:ext>
            </a:extLst>
          </p:cNvPr>
          <p:cNvSpPr txBox="1"/>
          <p:nvPr/>
        </p:nvSpPr>
        <p:spPr>
          <a:xfrm>
            <a:off x="35496" y="3335634"/>
            <a:ext cx="9036496" cy="400110"/>
          </a:xfrm>
          <a:prstGeom prst="rect">
            <a:avLst/>
          </a:prstGeom>
          <a:noFill/>
          <a:ln w="25400">
            <a:solidFill>
              <a:schemeClr val="accent1"/>
            </a:solidFill>
          </a:ln>
        </p:spPr>
        <p:txBody>
          <a:bodyPr wrap="square" rtlCol="0">
            <a:spAutoFit/>
          </a:bodyPr>
          <a:lstStyle/>
          <a:p>
            <a:r>
              <a:rPr lang="nl-NL" sz="2000">
                <a:latin typeface="Aharoni" panose="02010803020104030203" pitchFamily="2" charset="-79"/>
                <a:cs typeface="Aharoni" panose="02010803020104030203" pitchFamily="2" charset="-79"/>
              </a:rPr>
              <a:t>maandag   dinsdag   woensdag   donderdag   vrijdag   zaterdag   zondag</a:t>
            </a:r>
          </a:p>
        </p:txBody>
      </p:sp>
      <p:pic>
        <p:nvPicPr>
          <p:cNvPr id="9" name="Picture 2" descr="P:\Onderwijs\MPO-0470_TME-GRON\MET WOORDEN IN DE WEER\9. Licentievrije plaatjes\cirkels\circle-transp-red4.png">
            <a:extLst>
              <a:ext uri="{FF2B5EF4-FFF2-40B4-BE49-F238E27FC236}">
                <a16:creationId xmlns:a16="http://schemas.microsoft.com/office/drawing/2014/main" id="{379F676C-C0A0-4CEF-A9C0-15664713D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075894"/>
            <a:ext cx="1800200" cy="8417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a:extLst>
              <a:ext uri="{FF2B5EF4-FFF2-40B4-BE49-F238E27FC236}">
                <a16:creationId xmlns:a16="http://schemas.microsoft.com/office/drawing/2014/main" id="{87E19A1D-B2A1-4531-BD3A-155372162FCB}"/>
              </a:ext>
            </a:extLst>
          </p:cNvPr>
          <p:cNvCxnSpPr>
            <a:cxnSpLocks/>
          </p:cNvCxnSpPr>
          <p:nvPr/>
        </p:nvCxnSpPr>
        <p:spPr>
          <a:xfrm flipH="1">
            <a:off x="827584" y="1556792"/>
            <a:ext cx="576064" cy="165618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6E6F34CA-263F-44DF-A733-E52FF342EC40}"/>
              </a:ext>
            </a:extLst>
          </p:cNvPr>
          <p:cNvCxnSpPr/>
          <p:nvPr/>
        </p:nvCxnSpPr>
        <p:spPr>
          <a:xfrm flipV="1">
            <a:off x="3851920" y="3950524"/>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FCD47F40-E88F-4456-B7DF-8671921223FC}"/>
              </a:ext>
            </a:extLst>
          </p:cNvPr>
          <p:cNvSpPr txBox="1"/>
          <p:nvPr/>
        </p:nvSpPr>
        <p:spPr>
          <a:xfrm>
            <a:off x="2966593" y="4941168"/>
            <a:ext cx="18574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a:effectLst/>
                <a:latin typeface="Century Gothic" panose="020B0502020202020204" pitchFamily="34" charset="0"/>
                <a:ea typeface="Calibri"/>
                <a:cs typeface="Times New Roman"/>
              </a:rPr>
              <a:t>nu</a:t>
            </a:r>
            <a:endParaRPr lang="nl-NL" sz="1100">
              <a:effectLst/>
              <a:latin typeface="Century Gothic" panose="020B0502020202020204" pitchFamily="34" charset="0"/>
              <a:ea typeface="Calibri"/>
              <a:cs typeface="Times New Roman"/>
            </a:endParaRPr>
          </a:p>
        </p:txBody>
      </p:sp>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onlangs</a:t>
            </a:r>
          </a:p>
        </p:txBody>
      </p:sp>
      <p:pic>
        <p:nvPicPr>
          <p:cNvPr id="3" name="Picture 2" descr="C:\Users\Kosterm\Downloads\shutterstock_1221604048.jpg">
            <a:extLst>
              <a:ext uri="{FF2B5EF4-FFF2-40B4-BE49-F238E27FC236}">
                <a16:creationId xmlns:a16="http://schemas.microsoft.com/office/drawing/2014/main" id="{B9C2E1D9-55A6-9905-DCBD-13D793D272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94582" y="494128"/>
            <a:ext cx="1440160" cy="146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vanwege</a:t>
            </a:r>
          </a:p>
        </p:txBody>
      </p:sp>
      <p:pic>
        <p:nvPicPr>
          <p:cNvPr id="3" name="Afbeelding 2" descr="Afbeelding met persoon, kleding, Menselijk gezicht, boek&#10;&#10;Door AI gegenereerde inhoud is mogelijk onjuist.">
            <a:extLst>
              <a:ext uri="{FF2B5EF4-FFF2-40B4-BE49-F238E27FC236}">
                <a16:creationId xmlns:a16="http://schemas.microsoft.com/office/drawing/2014/main" id="{CC929A0E-CB6D-7D64-B699-E64DA8869C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2" y="1340768"/>
            <a:ext cx="5256584" cy="525658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intens</a:t>
            </a:r>
          </a:p>
        </p:txBody>
      </p:sp>
      <p:pic>
        <p:nvPicPr>
          <p:cNvPr id="5" name="Afbeelding 4" descr="Afbeelding met tekenfilm, clipart, smiley, emoticon&#10;&#10;Door AI gegenereerde inhoud is mogelijk onjuist.">
            <a:extLst>
              <a:ext uri="{FF2B5EF4-FFF2-40B4-BE49-F238E27FC236}">
                <a16:creationId xmlns:a16="http://schemas.microsoft.com/office/drawing/2014/main" id="{B7721563-0E39-3CF8-4C84-ED74851BF9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109" y="1578279"/>
            <a:ext cx="4757961" cy="4628367"/>
          </a:xfrm>
          <a:prstGeom prst="rect">
            <a:avLst/>
          </a:prstGeom>
        </p:spPr>
      </p:pic>
      <p:pic>
        <p:nvPicPr>
          <p:cNvPr id="8" name="Afbeelding 7" descr="Afbeelding met watervogel, vogel, pinguïn, buitenshuis&#10;&#10;Door AI gegenereerde inhoud is mogelijk onjuist.">
            <a:extLst>
              <a:ext uri="{FF2B5EF4-FFF2-40B4-BE49-F238E27FC236}">
                <a16:creationId xmlns:a16="http://schemas.microsoft.com/office/drawing/2014/main" id="{F10E8FC1-776D-C4C7-7483-69FA6F6936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1070" y="638247"/>
            <a:ext cx="3512485" cy="197330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stilstaan bij</a:t>
            </a:r>
          </a:p>
        </p:txBody>
      </p:sp>
      <p:grpSp>
        <p:nvGrpSpPr>
          <p:cNvPr id="4" name="Groep 3">
            <a:extLst>
              <a:ext uri="{FF2B5EF4-FFF2-40B4-BE49-F238E27FC236}">
                <a16:creationId xmlns:a16="http://schemas.microsoft.com/office/drawing/2014/main" id="{9C01B077-33BF-892E-95CE-B17CD2756B85}"/>
              </a:ext>
            </a:extLst>
          </p:cNvPr>
          <p:cNvGrpSpPr/>
          <p:nvPr/>
        </p:nvGrpSpPr>
        <p:grpSpPr>
          <a:xfrm>
            <a:off x="475989" y="1365337"/>
            <a:ext cx="6400269" cy="5327063"/>
            <a:chOff x="475989" y="1365337"/>
            <a:chExt cx="6400269" cy="5327063"/>
          </a:xfrm>
        </p:grpSpPr>
        <p:pic>
          <p:nvPicPr>
            <p:cNvPr id="3" name="Afbeelding 2" descr="Afbeelding met persoon, kleding, Menselijk gezicht, muur&#10;&#10;Door AI gegenereerde inhoud is mogelijk onjuist.">
              <a:extLst>
                <a:ext uri="{FF2B5EF4-FFF2-40B4-BE49-F238E27FC236}">
                  <a16:creationId xmlns:a16="http://schemas.microsoft.com/office/drawing/2014/main" id="{5BE754F4-D92F-4B85-88E1-30734CA919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4262259" y="3645024"/>
              <a:ext cx="2613999" cy="3047376"/>
            </a:xfrm>
            <a:prstGeom prst="rect">
              <a:avLst/>
            </a:prstGeom>
          </p:spPr>
        </p:pic>
        <p:sp>
          <p:nvSpPr>
            <p:cNvPr id="2" name="Gedachtewolkje: wolk 1">
              <a:extLst>
                <a:ext uri="{FF2B5EF4-FFF2-40B4-BE49-F238E27FC236}">
                  <a16:creationId xmlns:a16="http://schemas.microsoft.com/office/drawing/2014/main" id="{5550D749-5A71-5B43-5854-658C5680D53E}"/>
                </a:ext>
              </a:extLst>
            </p:cNvPr>
            <p:cNvSpPr/>
            <p:nvPr/>
          </p:nvSpPr>
          <p:spPr>
            <a:xfrm>
              <a:off x="475989" y="1365337"/>
              <a:ext cx="4271375" cy="2736936"/>
            </a:xfrm>
            <a:prstGeom prst="cloudCallout">
              <a:avLst>
                <a:gd name="adj1" fmla="val 54534"/>
                <a:gd name="adj2" fmla="val 47855"/>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 voorhand</a:t>
            </a:r>
          </a:p>
        </p:txBody>
      </p:sp>
      <p:pic>
        <p:nvPicPr>
          <p:cNvPr id="3" name="Afbeelding 2" descr="Afbeelding met Menselijk gezicht, persoon, bril, kleding&#10;&#10;Door AI gegenereerde inhoud is mogelijk onjuist.">
            <a:extLst>
              <a:ext uri="{FF2B5EF4-FFF2-40B4-BE49-F238E27FC236}">
                <a16:creationId xmlns:a16="http://schemas.microsoft.com/office/drawing/2014/main" id="{808E9924-6A64-3772-83E9-75AFF3D1454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1501" y="2758440"/>
            <a:ext cx="4754555" cy="3766904"/>
          </a:xfrm>
          <a:prstGeom prst="rect">
            <a:avLst/>
          </a:prstGeom>
        </p:spPr>
      </p:pic>
      <p:pic>
        <p:nvPicPr>
          <p:cNvPr id="5" name="Afbeelding 4" descr="Afbeelding met kleding, schoeisel, vrouw, meisje&#10;&#10;Door AI gegenereerde inhoud is mogelijk onjuist.">
            <a:extLst>
              <a:ext uri="{FF2B5EF4-FFF2-40B4-BE49-F238E27FC236}">
                <a16:creationId xmlns:a16="http://schemas.microsoft.com/office/drawing/2014/main" id="{48CD2304-C757-BF09-CABB-F644AA355C0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798960">
            <a:off x="5475239" y="1657350"/>
            <a:ext cx="2232248" cy="35433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materieel</a:t>
            </a:r>
          </a:p>
        </p:txBody>
      </p:sp>
      <p:pic>
        <p:nvPicPr>
          <p:cNvPr id="11" name="Afbeelding 10">
            <a:extLst>
              <a:ext uri="{FF2B5EF4-FFF2-40B4-BE49-F238E27FC236}">
                <a16:creationId xmlns:a16="http://schemas.microsoft.com/office/drawing/2014/main" id="{C998BCB5-3800-673B-F32D-A07824DAE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2499" y="2243202"/>
            <a:ext cx="6275540" cy="418369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relatief</a:t>
            </a:r>
          </a:p>
        </p:txBody>
      </p:sp>
      <p:pic>
        <p:nvPicPr>
          <p:cNvPr id="7" name="Afbeelding 6">
            <a:extLst>
              <a:ext uri="{FF2B5EF4-FFF2-40B4-BE49-F238E27FC236}">
                <a16:creationId xmlns:a16="http://schemas.microsoft.com/office/drawing/2014/main" id="{18A57B68-C038-426B-BC40-08CD59735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29" y="3404305"/>
            <a:ext cx="8737341" cy="3281630"/>
          </a:xfrm>
          <a:prstGeom prst="rect">
            <a:avLst/>
          </a:prstGeom>
        </p:spPr>
      </p:pic>
      <p:pic>
        <p:nvPicPr>
          <p:cNvPr id="2" name="Afbeelding 1" descr="Afbeelding met persoon, kleding, Menselijk gezicht, muur&#10;&#10;Door AI gegenereerde inhoud is mogelijk onjuist.">
            <a:extLst>
              <a:ext uri="{FF2B5EF4-FFF2-40B4-BE49-F238E27FC236}">
                <a16:creationId xmlns:a16="http://schemas.microsoft.com/office/drawing/2014/main" id="{4CF5BE6D-705A-B66E-62EC-21C0012EA6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4014" y="3068960"/>
            <a:ext cx="1611226" cy="1878352"/>
          </a:xfrm>
          <a:prstGeom prst="rect">
            <a:avLst/>
          </a:prstGeom>
        </p:spPr>
      </p:pic>
      <p:pic>
        <p:nvPicPr>
          <p:cNvPr id="8" name="Afbeelding 7" descr="Afbeelding met persoon, kleding, Leren, overdekt&#10;&#10;Door AI gegenereerde inhoud is mogelijk onjuist.">
            <a:extLst>
              <a:ext uri="{FF2B5EF4-FFF2-40B4-BE49-F238E27FC236}">
                <a16:creationId xmlns:a16="http://schemas.microsoft.com/office/drawing/2014/main" id="{C5D5F2A3-04D7-9799-AB09-08FDD89D51B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838833" y="1003631"/>
            <a:ext cx="3121152" cy="2454176"/>
          </a:xfrm>
          <a:prstGeom prst="rect">
            <a:avLst/>
          </a:prstGeom>
        </p:spPr>
      </p:pic>
      <p:pic>
        <p:nvPicPr>
          <p:cNvPr id="12" name="Afbeelding 11" descr="Afbeelding met schets, tekening, Graphics, clipart&#10;&#10;Door AI gegenereerde inhoud is mogelijk onjuist.">
            <a:extLst>
              <a:ext uri="{FF2B5EF4-FFF2-40B4-BE49-F238E27FC236}">
                <a16:creationId xmlns:a16="http://schemas.microsoft.com/office/drawing/2014/main" id="{034D47A2-B0E1-0B4F-FEE6-87A664663E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4993" y="1868424"/>
            <a:ext cx="2196089" cy="1611227"/>
          </a:xfrm>
          <a:prstGeom prst="cloudCallout">
            <a:avLst>
              <a:gd name="adj1" fmla="val -56916"/>
              <a:gd name="adj2" fmla="val 50339"/>
            </a:avLst>
          </a:prstGeom>
          <a:ln w="50800">
            <a:solidFill>
              <a:schemeClr val="accent1">
                <a:shade val="15000"/>
              </a:schemeClr>
            </a:solidFill>
          </a:ln>
        </p:spPr>
      </p:pic>
      <p:pic>
        <p:nvPicPr>
          <p:cNvPr id="15" name="Afbeelding 14">
            <a:extLst>
              <a:ext uri="{FF2B5EF4-FFF2-40B4-BE49-F238E27FC236}">
                <a16:creationId xmlns:a16="http://schemas.microsoft.com/office/drawing/2014/main" id="{2E61D6DF-8ED0-179A-924F-2CAAACE4FC6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42733" y="4066438"/>
            <a:ext cx="871730" cy="880874"/>
          </a:xfrm>
          <a:prstGeom prst="rect">
            <a:avLst/>
          </a:prstGeom>
        </p:spPr>
      </p:pic>
      <p:pic>
        <p:nvPicPr>
          <p:cNvPr id="19" name="Afbeelding 18" descr="Afbeelding met speelgoed, smiley, emoticon, Dierfiguur&#10;&#10;Door AI gegenereerde inhoud is mogelijk onjuist.">
            <a:extLst>
              <a:ext uri="{FF2B5EF4-FFF2-40B4-BE49-F238E27FC236}">
                <a16:creationId xmlns:a16="http://schemas.microsoft.com/office/drawing/2014/main" id="{64E9A4E3-0CF3-73C5-BF5A-02A69C61ECB2}"/>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0795" y="5489583"/>
            <a:ext cx="1253936" cy="1196352"/>
          </a:xfrm>
          <a:prstGeom prst="rect">
            <a:avLst/>
          </a:prstGeom>
        </p:spPr>
      </p:pic>
    </p:spTree>
    <p:extLst>
      <p:ext uri="{BB962C8B-B14F-4D97-AF65-F5344CB8AC3E}">
        <p14:creationId xmlns:p14="http://schemas.microsoft.com/office/powerpoint/2010/main" val="58152884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BE1C02-014A-452A-BD33-9E65D92F93F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2025-11-18T09:59:56Z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