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1437" r:id="rId5"/>
    <p:sldId id="548" r:id="rId6"/>
    <p:sldId id="1479" r:id="rId7"/>
    <p:sldId id="1476" r:id="rId8"/>
    <p:sldId id="1548" r:id="rId9"/>
    <p:sldId id="1460" r:id="rId10"/>
    <p:sldId id="1475" r:id="rId11"/>
    <p:sldId id="1519" r:id="rId12"/>
    <p:sldId id="1478" r:id="rId13"/>
    <p:sldId id="1477" r:id="rId14"/>
    <p:sldId id="934" r:id="rId15"/>
    <p:sldId id="1511" r:id="rId16"/>
    <p:sldId id="1544" r:id="rId17"/>
    <p:sldId id="1545" r:id="rId18"/>
    <p:sldId id="1546" r:id="rId19"/>
    <p:sldId id="1547" r:id="rId20"/>
    <p:sldId id="1515" r:id="rId21"/>
    <p:sldId id="1543" r:id="rId22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9"/>
            <p14:sldId id="1476"/>
            <p14:sldId id="1548"/>
            <p14:sldId id="1460"/>
            <p14:sldId id="1475"/>
            <p14:sldId id="1519"/>
            <p14:sldId id="1478"/>
            <p14:sldId id="1477"/>
            <p14:sldId id="934"/>
            <p14:sldId id="1511"/>
            <p14:sldId id="1544"/>
            <p14:sldId id="1545"/>
            <p14:sldId id="1546"/>
            <p14:sldId id="1547"/>
            <p14:sldId id="1515"/>
            <p14:sldId id="1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7570" autoAdjust="0"/>
  </p:normalViewPr>
  <p:slideViewPr>
    <p:cSldViewPr>
      <p:cViewPr varScale="1">
        <p:scale>
          <a:sx n="47" d="100"/>
          <a:sy n="47" d="100"/>
        </p:scale>
        <p:origin x="15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C72F2284-5BD8-446E-8AFA-21B8EC9997F4}"/>
    <pc:docChg chg="modSld">
      <pc:chgData name="Routledge, Mandy" userId="bacdedf5-8e30-494b-ad8b-f27fa30c4f8d" providerId="ADAL" clId="{C72F2284-5BD8-446E-8AFA-21B8EC9997F4}" dt="2025-03-18T11:03:06.241" v="0"/>
      <pc:docMkLst>
        <pc:docMk/>
      </pc:docMkLst>
      <pc:sldChg chg="modSp mod">
        <pc:chgData name="Routledge, Mandy" userId="bacdedf5-8e30-494b-ad8b-f27fa30c4f8d" providerId="ADAL" clId="{C72F2284-5BD8-446E-8AFA-21B8EC9997F4}" dt="2025-03-18T11:03:06.241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50609EF2-2470-4593-BDDF-6EA3A982AF23}"/>
    <pc:docChg chg="modSld">
      <pc:chgData name="Routledge, Mandy" userId="bacdedf5-8e30-494b-ad8b-f27fa30c4f8d" providerId="ADAL" clId="{50609EF2-2470-4593-BDDF-6EA3A982AF23}" dt="2025-03-18T11:04:12.237" v="0"/>
      <pc:docMkLst>
        <pc:docMk/>
      </pc:docMkLst>
      <pc:sldChg chg="modSp mod">
        <pc:chgData name="Routledge, Mandy" userId="bacdedf5-8e30-494b-ad8b-f27fa30c4f8d" providerId="ADAL" clId="{50609EF2-2470-4593-BDDF-6EA3A982AF23}" dt="2025-03-18T11:04:12.237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89A213E-DAB6-49E3-BFD8-8B760700E7C9}"/>
    <pc:docChg chg="modSld">
      <pc:chgData name="Routledge, Mandy" userId="bacdedf5-8e30-494b-ad8b-f27fa30c4f8d" providerId="ADAL" clId="{389A213E-DAB6-49E3-BFD8-8B760700E7C9}" dt="2025-03-18T11:07:16.088" v="1" actId="20577"/>
      <pc:docMkLst>
        <pc:docMk/>
      </pc:docMkLst>
      <pc:sldChg chg="modSp mod">
        <pc:chgData name="Routledge, Mandy" userId="bacdedf5-8e30-494b-ad8b-f27fa30c4f8d" providerId="ADAL" clId="{389A213E-DAB6-49E3-BFD8-8B760700E7C9}" dt="2025-03-18T11:07:16.088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AE7160BB-3ACC-4402-BCEF-2BF3D6A89BD4}"/>
    <pc:docChg chg="modSld">
      <pc:chgData name="Routledge, Mandy" userId="bacdedf5-8e30-494b-ad8b-f27fa30c4f8d" providerId="ADAL" clId="{AE7160BB-3ACC-4402-BCEF-2BF3D6A89BD4}" dt="2025-03-18T12:25:20.208" v="0"/>
      <pc:docMkLst>
        <pc:docMk/>
      </pc:docMkLst>
      <pc:sldChg chg="modSp mod">
        <pc:chgData name="Routledge, Mandy" userId="bacdedf5-8e30-494b-ad8b-f27fa30c4f8d" providerId="ADAL" clId="{AE7160BB-3ACC-4402-BCEF-2BF3D6A89BD4}" dt="2025-03-18T12:25:20.208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Duijf, Antoinette" userId="80426808-569e-4360-acb0-e5a6dc4b8ad2" providerId="ADAL" clId="{7AE24483-23CA-48CF-A897-E268B5DC3A99}"/>
    <pc:docChg chg="modSld">
      <pc:chgData name="Duijf, Antoinette" userId="80426808-569e-4360-acb0-e5a6dc4b8ad2" providerId="ADAL" clId="{7AE24483-23CA-48CF-A897-E268B5DC3A99}" dt="2025-11-25T09:26:52.225" v="1" actId="255"/>
      <pc:docMkLst>
        <pc:docMk/>
      </pc:docMkLst>
      <pc:sldChg chg="modSp mod">
        <pc:chgData name="Duijf, Antoinette" userId="80426808-569e-4360-acb0-e5a6dc4b8ad2" providerId="ADAL" clId="{7AE24483-23CA-48CF-A897-E268B5DC3A99}" dt="2025-11-25T09:26:52.225" v="1" actId="255"/>
        <pc:sldMkLst>
          <pc:docMk/>
          <pc:sldMk cId="227890110" sldId="1547"/>
        </pc:sldMkLst>
        <pc:spChg chg="mod">
          <ac:chgData name="Duijf, Antoinette" userId="80426808-569e-4360-acb0-e5a6dc4b8ad2" providerId="ADAL" clId="{7AE24483-23CA-48CF-A897-E268B5DC3A99}" dt="2025-11-25T09:26:45.140" v="0" actId="255"/>
          <ac:spMkLst>
            <pc:docMk/>
            <pc:sldMk cId="227890110" sldId="1547"/>
            <ac:spMk id="35" creationId="{37104C51-0232-62ED-4C6F-1447D06633EE}"/>
          </ac:spMkLst>
        </pc:spChg>
        <pc:spChg chg="mod">
          <ac:chgData name="Duijf, Antoinette" userId="80426808-569e-4360-acb0-e5a6dc4b8ad2" providerId="ADAL" clId="{7AE24483-23CA-48CF-A897-E268B5DC3A99}" dt="2025-11-25T09:26:52.225" v="1" actId="255"/>
          <ac:spMkLst>
            <pc:docMk/>
            <pc:sldMk cId="227890110" sldId="1547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C68254E2-3393-4832-8CA3-B05D9626D752}"/>
    <pc:docChg chg="modSld">
      <pc:chgData name="Routledge, Mandy" userId="bacdedf5-8e30-494b-ad8b-f27fa30c4f8d" providerId="ADAL" clId="{C68254E2-3393-4832-8CA3-B05D9626D752}" dt="2025-03-18T10:58:12.764" v="1" actId="20577"/>
      <pc:docMkLst>
        <pc:docMk/>
      </pc:docMkLst>
      <pc:sldChg chg="modSp mod">
        <pc:chgData name="Routledge, Mandy" userId="bacdedf5-8e30-494b-ad8b-f27fa30c4f8d" providerId="ADAL" clId="{C68254E2-3393-4832-8CA3-B05D9626D752}" dt="2025-03-18T10:58:12.764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846B582-2513-443E-AF56-632867DCB758}"/>
    <pc:docChg chg="modSld">
      <pc:chgData name="Routledge, Mandy" userId="bacdedf5-8e30-494b-ad8b-f27fa30c4f8d" providerId="ADAL" clId="{B846B582-2513-443E-AF56-632867DCB758}" dt="2025-03-18T10:48:42.262" v="12" actId="6549"/>
      <pc:docMkLst>
        <pc:docMk/>
      </pc:docMkLst>
      <pc:sldChg chg="modSp mod">
        <pc:chgData name="Routledge, Mandy" userId="bacdedf5-8e30-494b-ad8b-f27fa30c4f8d" providerId="ADAL" clId="{B846B582-2513-443E-AF56-632867DCB758}" dt="2025-03-18T10:48:42.262" v="12" actId="6549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4AA93F79-6E78-41AB-A6E0-B26F7C53B9A9}"/>
    <pc:docChg chg="modSld">
      <pc:chgData name="Vrielink, Francis" userId="3d258d00-cfd8-41c5-9f04-1a5a39faef2f" providerId="ADAL" clId="{4AA93F79-6E78-41AB-A6E0-B26F7C53B9A9}" dt="2025-09-14T11:01:58.290" v="14" actId="20577"/>
      <pc:docMkLst>
        <pc:docMk/>
      </pc:docMkLst>
      <pc:sldChg chg="modSp mod">
        <pc:chgData name="Vrielink, Francis" userId="3d258d00-cfd8-41c5-9f04-1a5a39faef2f" providerId="ADAL" clId="{4AA93F79-6E78-41AB-A6E0-B26F7C53B9A9}" dt="2025-09-14T11:01:58.290" v="14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4AA93F79-6E78-41AB-A6E0-B26F7C53B9A9}" dt="2025-09-14T11:01:58.290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Routledge, Mandy" userId="bacdedf5-8e30-494b-ad8b-f27fa30c4f8d" providerId="ADAL" clId="{DBD6991F-ED46-41EF-B2AB-DF114DBD95C4}"/>
    <pc:docChg chg="modSld">
      <pc:chgData name="Routledge, Mandy" userId="bacdedf5-8e30-494b-ad8b-f27fa30c4f8d" providerId="ADAL" clId="{DBD6991F-ED46-41EF-B2AB-DF114DBD95C4}" dt="2025-03-18T12:26:43.300" v="0"/>
      <pc:docMkLst>
        <pc:docMk/>
      </pc:docMkLst>
      <pc:sldChg chg="modSp mod">
        <pc:chgData name="Routledge, Mandy" userId="bacdedf5-8e30-494b-ad8b-f27fa30c4f8d" providerId="ADAL" clId="{DBD6991F-ED46-41EF-B2AB-DF114DBD95C4}" dt="2025-03-18T12:26:43.300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77BEEE1-668B-4FD5-9DFC-36E509197659}"/>
    <pc:docChg chg="addSld delSld modSld modSection">
      <pc:chgData name="Routledge, Mandy" userId="bacdedf5-8e30-494b-ad8b-f27fa30c4f8d" providerId="ADAL" clId="{677BEEE1-668B-4FD5-9DFC-36E509197659}" dt="2025-10-12T08:02:54.972" v="5" actId="20577"/>
      <pc:docMkLst>
        <pc:docMk/>
      </pc:docMkLst>
      <pc:sldChg chg="modSp mod">
        <pc:chgData name="Routledge, Mandy" userId="bacdedf5-8e30-494b-ad8b-f27fa30c4f8d" providerId="ADAL" clId="{677BEEE1-668B-4FD5-9DFC-36E509197659}" dt="2025-10-12T08:02:54.972" v="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77BEEE1-668B-4FD5-9DFC-36E509197659}" dt="2025-10-12T08:02:54.972" v="5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677BEEE1-668B-4FD5-9DFC-36E509197659}" dt="2025-10-06T07:02:49.355" v="1" actId="4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77BEEE1-668B-4FD5-9DFC-36E509197659}" dt="2025-10-06T07:02:43.400" v="0"/>
        <pc:sldMkLst>
          <pc:docMk/>
          <pc:sldMk cId="2344247519" sldId="1543"/>
        </pc:sldMkLst>
      </pc:sldChg>
    </pc:docChg>
  </pc:docChgLst>
  <pc:docChgLst>
    <pc:chgData name="Routledge, Mandy" userId="bacdedf5-8e30-494b-ad8b-f27fa30c4f8d" providerId="ADAL" clId="{EE43DCE5-133A-4C40-9CD2-739EF4BF9B3D}"/>
    <pc:docChg chg="modSld">
      <pc:chgData name="Routledge, Mandy" userId="bacdedf5-8e30-494b-ad8b-f27fa30c4f8d" providerId="ADAL" clId="{EE43DCE5-133A-4C40-9CD2-739EF4BF9B3D}" dt="2025-03-18T11:01:21.715" v="3" actId="20577"/>
      <pc:docMkLst>
        <pc:docMk/>
      </pc:docMkLst>
      <pc:sldChg chg="modSp mod">
        <pc:chgData name="Routledge, Mandy" userId="bacdedf5-8e30-494b-ad8b-f27fa30c4f8d" providerId="ADAL" clId="{EE43DCE5-133A-4C40-9CD2-739EF4BF9B3D}" dt="2025-03-18T11:01:21.715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BFB78D8A-49E4-466D-9F81-D33BA3EE010F}"/>
    <pc:docChg chg="modSld">
      <pc:chgData name="Vrielink, Francis" userId="3d258d00-cfd8-41c5-9f04-1a5a39faef2f" providerId="ADAL" clId="{BFB78D8A-49E4-466D-9F81-D33BA3EE010F}" dt="2025-11-24T09:04:24.180" v="484" actId="1076"/>
      <pc:docMkLst>
        <pc:docMk/>
      </pc:docMkLst>
      <pc:sldChg chg="modSp mod">
        <pc:chgData name="Vrielink, Francis" userId="3d258d00-cfd8-41c5-9f04-1a5a39faef2f" providerId="ADAL" clId="{BFB78D8A-49E4-466D-9F81-D33BA3EE010F}" dt="2025-11-24T09:01:27.930" v="470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BFB78D8A-49E4-466D-9F81-D33BA3EE010F}" dt="2025-11-24T09:01:27.930" v="47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Vrielink, Francis" userId="3d258d00-cfd8-41c5-9f04-1a5a39faef2f" providerId="ADAL" clId="{BFB78D8A-49E4-466D-9F81-D33BA3EE010F}" dt="2025-11-24T09:04:01.295" v="479" actId="1076"/>
        <pc:sldMkLst>
          <pc:docMk/>
          <pc:sldMk cId="2709048002" sldId="1477"/>
        </pc:sldMkLst>
        <pc:spChg chg="mod">
          <ac:chgData name="Vrielink, Francis" userId="3d258d00-cfd8-41c5-9f04-1a5a39faef2f" providerId="ADAL" clId="{BFB78D8A-49E4-466D-9F81-D33BA3EE010F}" dt="2025-11-24T08:43:16.239" v="189" actId="20577"/>
          <ac:spMkLst>
            <pc:docMk/>
            <pc:sldMk cId="2709048002" sldId="1477"/>
            <ac:spMk id="4" creationId="{B28B42B3-53D2-C7D0-0244-7E24144E4794}"/>
          </ac:spMkLst>
        </pc:spChg>
        <pc:picChg chg="mod">
          <ac:chgData name="Vrielink, Francis" userId="3d258d00-cfd8-41c5-9f04-1a5a39faef2f" providerId="ADAL" clId="{BFB78D8A-49E4-466D-9F81-D33BA3EE010F}" dt="2025-11-24T09:03:54.728" v="475" actId="1076"/>
          <ac:picMkLst>
            <pc:docMk/>
            <pc:sldMk cId="2709048002" sldId="1477"/>
            <ac:picMk id="3" creationId="{0588CF63-58C9-D9FE-9EE8-C325ED51918E}"/>
          </ac:picMkLst>
        </pc:picChg>
        <pc:picChg chg="add mod">
          <ac:chgData name="Vrielink, Francis" userId="3d258d00-cfd8-41c5-9f04-1a5a39faef2f" providerId="ADAL" clId="{BFB78D8A-49E4-466D-9F81-D33BA3EE010F}" dt="2025-11-24T09:04:01.295" v="479" actId="1076"/>
          <ac:picMkLst>
            <pc:docMk/>
            <pc:sldMk cId="2709048002" sldId="1477"/>
            <ac:picMk id="5" creationId="{9421DD07-061B-88EB-22E3-2098AAF63932}"/>
          </ac:picMkLst>
        </pc:picChg>
      </pc:sldChg>
      <pc:sldChg chg="addSp modSp mod">
        <pc:chgData name="Vrielink, Francis" userId="3d258d00-cfd8-41c5-9f04-1a5a39faef2f" providerId="ADAL" clId="{BFB78D8A-49E4-466D-9F81-D33BA3EE010F}" dt="2025-11-24T08:57:29.070" v="433" actId="1076"/>
        <pc:sldMkLst>
          <pc:docMk/>
          <pc:sldMk cId="4210467006" sldId="1479"/>
        </pc:sldMkLst>
        <pc:spChg chg="add mod">
          <ac:chgData name="Vrielink, Francis" userId="3d258d00-cfd8-41c5-9f04-1a5a39faef2f" providerId="ADAL" clId="{BFB78D8A-49E4-466D-9F81-D33BA3EE010F}" dt="2025-11-24T08:57:29.070" v="433" actId="1076"/>
          <ac:spMkLst>
            <pc:docMk/>
            <pc:sldMk cId="4210467006" sldId="1479"/>
            <ac:spMk id="2" creationId="{5F94559B-EDE7-5DCF-7105-0F1D60397134}"/>
          </ac:spMkLst>
        </pc:spChg>
        <pc:picChg chg="mod">
          <ac:chgData name="Vrielink, Francis" userId="3d258d00-cfd8-41c5-9f04-1a5a39faef2f" providerId="ADAL" clId="{BFB78D8A-49E4-466D-9F81-D33BA3EE010F}" dt="2025-11-24T08:56:57.928" v="424" actId="1076"/>
          <ac:picMkLst>
            <pc:docMk/>
            <pc:sldMk cId="4210467006" sldId="1479"/>
            <ac:picMk id="5" creationId="{2F30DEC5-1137-A649-31E6-C826E381C2B3}"/>
          </ac:picMkLst>
        </pc:picChg>
      </pc:sldChg>
      <pc:sldChg chg="addSp modSp mod">
        <pc:chgData name="Vrielink, Francis" userId="3d258d00-cfd8-41c5-9f04-1a5a39faef2f" providerId="ADAL" clId="{BFB78D8A-49E4-466D-9F81-D33BA3EE010F}" dt="2025-11-24T09:04:24.180" v="484" actId="1076"/>
        <pc:sldMkLst>
          <pc:docMk/>
          <pc:sldMk cId="4109164146" sldId="1545"/>
        </pc:sldMkLst>
        <pc:spChg chg="mod">
          <ac:chgData name="Vrielink, Francis" userId="3d258d00-cfd8-41c5-9f04-1a5a39faef2f" providerId="ADAL" clId="{BFB78D8A-49E4-466D-9F81-D33BA3EE010F}" dt="2025-11-24T08:59:02.668" v="446" actId="20577"/>
          <ac:spMkLst>
            <pc:docMk/>
            <pc:sldMk cId="4109164146" sldId="1545"/>
            <ac:spMk id="35" creationId="{37104C51-0232-62ED-4C6F-1447D06633EE}"/>
          </ac:spMkLst>
        </pc:spChg>
        <pc:picChg chg="mod">
          <ac:chgData name="Vrielink, Francis" userId="3d258d00-cfd8-41c5-9f04-1a5a39faef2f" providerId="ADAL" clId="{BFB78D8A-49E4-466D-9F81-D33BA3EE010F}" dt="2025-11-24T09:04:14.467" v="480" actId="1076"/>
          <ac:picMkLst>
            <pc:docMk/>
            <pc:sldMk cId="4109164146" sldId="1545"/>
            <ac:picMk id="8" creationId="{DE007E89-FC8B-3F15-2BCE-C8195EE982ED}"/>
          </ac:picMkLst>
        </pc:picChg>
        <pc:picChg chg="add mod">
          <ac:chgData name="Vrielink, Francis" userId="3d258d00-cfd8-41c5-9f04-1a5a39faef2f" providerId="ADAL" clId="{BFB78D8A-49E4-466D-9F81-D33BA3EE010F}" dt="2025-11-24T09:04:24.180" v="484" actId="1076"/>
          <ac:picMkLst>
            <pc:docMk/>
            <pc:sldMk cId="4109164146" sldId="1545"/>
            <ac:picMk id="9" creationId="{8309739F-715F-97F5-1254-70C1F633E6B2}"/>
          </ac:picMkLst>
        </pc:picChg>
      </pc:sldChg>
    </pc:docChg>
  </pc:docChgLst>
  <pc:docChgLst>
    <pc:chgData name="Routledge, Mandy" userId="bacdedf5-8e30-494b-ad8b-f27fa30c4f8d" providerId="ADAL" clId="{6CC36416-D4DE-4350-9121-B78EB87109B7}"/>
    <pc:docChg chg="modSld">
      <pc:chgData name="Routledge, Mandy" userId="bacdedf5-8e30-494b-ad8b-f27fa30c4f8d" providerId="ADAL" clId="{6CC36416-D4DE-4350-9121-B78EB87109B7}" dt="2025-03-18T10:59:30.278" v="3" actId="20577"/>
      <pc:docMkLst>
        <pc:docMk/>
      </pc:docMkLst>
      <pc:sldChg chg="modSp mod">
        <pc:chgData name="Routledge, Mandy" userId="bacdedf5-8e30-494b-ad8b-f27fa30c4f8d" providerId="ADAL" clId="{6CC36416-D4DE-4350-9121-B78EB87109B7}" dt="2025-03-18T10:59:30.278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846A28F0-2DF1-49BD-A009-5EB4120A2A2F}"/>
    <pc:docChg chg="modSld">
      <pc:chgData name="Routledge, Mandy" userId="bacdedf5-8e30-494b-ad8b-f27fa30c4f8d" providerId="ADAL" clId="{846A28F0-2DF1-49BD-A009-5EB4120A2A2F}" dt="2025-03-18T12:30:57.160" v="14" actId="20577"/>
      <pc:docMkLst>
        <pc:docMk/>
      </pc:docMkLst>
      <pc:sldChg chg="modSp mod">
        <pc:chgData name="Routledge, Mandy" userId="bacdedf5-8e30-494b-ad8b-f27fa30c4f8d" providerId="ADAL" clId="{846A28F0-2DF1-49BD-A009-5EB4120A2A2F}" dt="2025-03-18T12:30:57.160" v="14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837D4A2E-EEA6-4FA0-B1F0-E243FC28A62B}"/>
    <pc:docChg chg="modSld">
      <pc:chgData name="Vrielink, Francis" userId="3d258d00-cfd8-41c5-9f04-1a5a39faef2f" providerId="ADAL" clId="{837D4A2E-EEA6-4FA0-B1F0-E243FC28A62B}" dt="2025-09-13T14:48:37.363" v="2" actId="20577"/>
      <pc:docMkLst>
        <pc:docMk/>
      </pc:docMkLst>
      <pc:sldChg chg="modSp mod">
        <pc:chgData name="Vrielink, Francis" userId="3d258d00-cfd8-41c5-9f04-1a5a39faef2f" providerId="ADAL" clId="{837D4A2E-EEA6-4FA0-B1F0-E243FC28A62B}" dt="2025-09-13T14:48:37.363" v="2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837D4A2E-EEA6-4FA0-B1F0-E243FC28A62B}" dt="2025-09-13T14:48:37.363" v="2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08445DBD-0266-43CD-8391-6B85FF413E86}"/>
    <pc:docChg chg="modSld">
      <pc:chgData name="Routledge, Mandy" userId="bacdedf5-8e30-494b-ad8b-f27fa30c4f8d" providerId="ADAL" clId="{08445DBD-0266-43CD-8391-6B85FF413E86}" dt="2025-03-18T12:29:30.901" v="1" actId="20577"/>
      <pc:docMkLst>
        <pc:docMk/>
      </pc:docMkLst>
      <pc:sldChg chg="modSp mod">
        <pc:chgData name="Routledge, Mandy" userId="bacdedf5-8e30-494b-ad8b-f27fa30c4f8d" providerId="ADAL" clId="{08445DBD-0266-43CD-8391-6B85FF413E86}" dt="2025-03-18T12:29:30.901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5736FA24-D602-4826-B0E8-53E9607AEED2}"/>
    <pc:docChg chg="modSld">
      <pc:chgData name="Routledge, Mandy" userId="bacdedf5-8e30-494b-ad8b-f27fa30c4f8d" providerId="ADAL" clId="{5736FA24-D602-4826-B0E8-53E9607AEED2}" dt="2025-03-18T10:55:06.878" v="0"/>
      <pc:docMkLst>
        <pc:docMk/>
      </pc:docMkLst>
      <pc:sldChg chg="modSp mod">
        <pc:chgData name="Routledge, Mandy" userId="bacdedf5-8e30-494b-ad8b-f27fa30c4f8d" providerId="ADAL" clId="{5736FA24-D602-4826-B0E8-53E9607AEED2}" dt="2025-03-18T10:55:06.878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</pc:sldChg>
    </pc:docChg>
  </pc:docChgLst>
  <pc:docChgLst>
    <pc:chgData name="Vrielink, Francis" userId="3d258d00-cfd8-41c5-9f04-1a5a39faef2f" providerId="ADAL" clId="{C3E9AA4C-F5C9-49E5-93AD-ED6A331D99AD}"/>
    <pc:docChg chg="undo custSel addSld delSld modSld sldOrd modSection">
      <pc:chgData name="Vrielink, Francis" userId="3d258d00-cfd8-41c5-9f04-1a5a39faef2f" providerId="ADAL" clId="{C3E9AA4C-F5C9-49E5-93AD-ED6A331D99AD}" dt="2025-11-23T15:38:48.230" v="4353" actId="20577"/>
      <pc:docMkLst>
        <pc:docMk/>
      </pc:docMkLst>
      <pc:sldChg chg="modSp mod modNotesTx">
        <pc:chgData name="Vrielink, Francis" userId="3d258d00-cfd8-41c5-9f04-1a5a39faef2f" providerId="ADAL" clId="{C3E9AA4C-F5C9-49E5-93AD-ED6A331D99AD}" dt="2025-11-23T15:24:27.301" v="4265" actId="20577"/>
        <pc:sldMkLst>
          <pc:docMk/>
          <pc:sldMk cId="2189114603" sldId="1437"/>
        </pc:sldMkLst>
        <pc:spChg chg="mod ord">
          <ac:chgData name="Vrielink, Francis" userId="3d258d00-cfd8-41c5-9f04-1a5a39faef2f" providerId="ADAL" clId="{C3E9AA4C-F5C9-49E5-93AD-ED6A331D99AD}" dt="2025-11-23T15:24:27.301" v="4265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 ord">
        <pc:chgData name="Vrielink, Francis" userId="3d258d00-cfd8-41c5-9f04-1a5a39faef2f" providerId="ADAL" clId="{C3E9AA4C-F5C9-49E5-93AD-ED6A331D99AD}" dt="2025-11-21T17:35:02.764" v="2622" actId="1076"/>
        <pc:sldMkLst>
          <pc:docMk/>
          <pc:sldMk cId="3852907103" sldId="1460"/>
        </pc:sldMkLst>
        <pc:spChg chg="mod">
          <ac:chgData name="Vrielink, Francis" userId="3d258d00-cfd8-41c5-9f04-1a5a39faef2f" providerId="ADAL" clId="{C3E9AA4C-F5C9-49E5-93AD-ED6A331D99AD}" dt="2025-11-21T16:17:43.397" v="4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3E9AA4C-F5C9-49E5-93AD-ED6A331D99AD}" dt="2025-11-21T17:35:02.764" v="2622" actId="1076"/>
          <ac:picMkLst>
            <pc:docMk/>
            <pc:sldMk cId="3852907103" sldId="1460"/>
            <ac:picMk id="3" creationId="{5A5008E0-8F83-58F2-887B-6094A2A0D058}"/>
          </ac:picMkLst>
        </pc:picChg>
      </pc:sldChg>
      <pc:sldChg chg="del">
        <pc:chgData name="Vrielink, Francis" userId="3d258d00-cfd8-41c5-9f04-1a5a39faef2f" providerId="ADAL" clId="{C3E9AA4C-F5C9-49E5-93AD-ED6A331D99AD}" dt="2025-11-21T16:40:56.027" v="1182" actId="47"/>
        <pc:sldMkLst>
          <pc:docMk/>
          <pc:sldMk cId="3978205201" sldId="1474"/>
        </pc:sldMkLst>
      </pc:sldChg>
      <pc:sldChg chg="addSp delSp modSp mod ord">
        <pc:chgData name="Vrielink, Francis" userId="3d258d00-cfd8-41c5-9f04-1a5a39faef2f" providerId="ADAL" clId="{C3E9AA4C-F5C9-49E5-93AD-ED6A331D99AD}" dt="2025-11-21T19:27:27.094" v="3751" actId="1076"/>
        <pc:sldMkLst>
          <pc:docMk/>
          <pc:sldMk cId="4207872812" sldId="1475"/>
        </pc:sldMkLst>
        <pc:spChg chg="mod">
          <ac:chgData name="Vrielink, Francis" userId="3d258d00-cfd8-41c5-9f04-1a5a39faef2f" providerId="ADAL" clId="{C3E9AA4C-F5C9-49E5-93AD-ED6A331D99AD}" dt="2025-11-21T16:17:57.757" v="24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3E9AA4C-F5C9-49E5-93AD-ED6A331D99AD}" dt="2025-11-21T19:27:27.094" v="3751" actId="1076"/>
          <ac:picMkLst>
            <pc:docMk/>
            <pc:sldMk cId="4207872812" sldId="1475"/>
            <ac:picMk id="5" creationId="{22CC0278-1908-68D8-6984-22EF8771182C}"/>
          </ac:picMkLst>
        </pc:picChg>
      </pc:sldChg>
      <pc:sldChg chg="addSp modSp mod ord">
        <pc:chgData name="Vrielink, Francis" userId="3d258d00-cfd8-41c5-9f04-1a5a39faef2f" providerId="ADAL" clId="{C3E9AA4C-F5C9-49E5-93AD-ED6A331D99AD}" dt="2025-11-21T17:31:39.705" v="2605" actId="1076"/>
        <pc:sldMkLst>
          <pc:docMk/>
          <pc:sldMk cId="2452007587" sldId="1476"/>
        </pc:sldMkLst>
        <pc:spChg chg="mod">
          <ac:chgData name="Vrielink, Francis" userId="3d258d00-cfd8-41c5-9f04-1a5a39faef2f" providerId="ADAL" clId="{C3E9AA4C-F5C9-49E5-93AD-ED6A331D99AD}" dt="2025-11-21T16:18:06.953" v="43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3E9AA4C-F5C9-49E5-93AD-ED6A331D99AD}" dt="2025-11-21T17:31:39.705" v="2605" actId="1076"/>
          <ac:picMkLst>
            <pc:docMk/>
            <pc:sldMk cId="2452007587" sldId="1476"/>
            <ac:picMk id="3" creationId="{FBAA09C7-E0B6-9E4F-639E-65E6F9BF6D30}"/>
          </ac:picMkLst>
        </pc:picChg>
      </pc:sldChg>
      <pc:sldChg chg="addSp modSp mod ord">
        <pc:chgData name="Vrielink, Francis" userId="3d258d00-cfd8-41c5-9f04-1a5a39faef2f" providerId="ADAL" clId="{C3E9AA4C-F5C9-49E5-93AD-ED6A331D99AD}" dt="2025-11-23T15:27:54.401" v="4269" actId="1076"/>
        <pc:sldMkLst>
          <pc:docMk/>
          <pc:sldMk cId="2709048002" sldId="1477"/>
        </pc:sldMkLst>
        <pc:spChg chg="add mod">
          <ac:chgData name="Vrielink, Francis" userId="3d258d00-cfd8-41c5-9f04-1a5a39faef2f" providerId="ADAL" clId="{C3E9AA4C-F5C9-49E5-93AD-ED6A331D99AD}" dt="2025-11-23T15:27:54.401" v="4269" actId="1076"/>
          <ac:spMkLst>
            <pc:docMk/>
            <pc:sldMk cId="2709048002" sldId="1477"/>
            <ac:spMk id="4" creationId="{B28B42B3-53D2-C7D0-0244-7E24144E4794}"/>
          </ac:spMkLst>
        </pc:spChg>
        <pc:spChg chg="mod">
          <ac:chgData name="Vrielink, Francis" userId="3d258d00-cfd8-41c5-9f04-1a5a39faef2f" providerId="ADAL" clId="{C3E9AA4C-F5C9-49E5-93AD-ED6A331D99AD}" dt="2025-11-21T16:18:15.461" v="57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3E9AA4C-F5C9-49E5-93AD-ED6A331D99AD}" dt="2025-11-21T17:57:02.803" v="2703" actId="1076"/>
          <ac:picMkLst>
            <pc:docMk/>
            <pc:sldMk cId="2709048002" sldId="1477"/>
            <ac:picMk id="3" creationId="{0588CF63-58C9-D9FE-9EE8-C325ED51918E}"/>
          </ac:picMkLst>
        </pc:picChg>
      </pc:sldChg>
      <pc:sldChg chg="addSp delSp modSp mod">
        <pc:chgData name="Vrielink, Francis" userId="3d258d00-cfd8-41c5-9f04-1a5a39faef2f" providerId="ADAL" clId="{C3E9AA4C-F5C9-49E5-93AD-ED6A331D99AD}" dt="2025-11-21T19:32:18.768" v="3796" actId="1076"/>
        <pc:sldMkLst>
          <pc:docMk/>
          <pc:sldMk cId="4074911733" sldId="1478"/>
        </pc:sldMkLst>
        <pc:spChg chg="mod">
          <ac:chgData name="Vrielink, Francis" userId="3d258d00-cfd8-41c5-9f04-1a5a39faef2f" providerId="ADAL" clId="{C3E9AA4C-F5C9-49E5-93AD-ED6A331D99AD}" dt="2025-11-21T16:18:20.580" v="61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3E9AA4C-F5C9-49E5-93AD-ED6A331D99AD}" dt="2025-11-21T19:32:18.768" v="3796" actId="1076"/>
          <ac:picMkLst>
            <pc:docMk/>
            <pc:sldMk cId="4074911733" sldId="1478"/>
            <ac:picMk id="5" creationId="{2BF30550-1D16-1DF0-7EA0-C34B7777FE88}"/>
          </ac:picMkLst>
        </pc:picChg>
      </pc:sldChg>
      <pc:sldChg chg="addSp delSp modSp mod ord">
        <pc:chgData name="Vrielink, Francis" userId="3d258d00-cfd8-41c5-9f04-1a5a39faef2f" providerId="ADAL" clId="{C3E9AA4C-F5C9-49E5-93AD-ED6A331D99AD}" dt="2025-11-21T17:30:45.156" v="2597" actId="1076"/>
        <pc:sldMkLst>
          <pc:docMk/>
          <pc:sldMk cId="4210467006" sldId="1479"/>
        </pc:sldMkLst>
        <pc:spChg chg="mod">
          <ac:chgData name="Vrielink, Francis" userId="3d258d00-cfd8-41c5-9f04-1a5a39faef2f" providerId="ADAL" clId="{C3E9AA4C-F5C9-49E5-93AD-ED6A331D99AD}" dt="2025-11-21T16:18:29.516" v="73" actId="2057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3E9AA4C-F5C9-49E5-93AD-ED6A331D99AD}" dt="2025-11-21T17:30:39.753" v="2596" actId="1076"/>
          <ac:picMkLst>
            <pc:docMk/>
            <pc:sldMk cId="4210467006" sldId="1479"/>
            <ac:picMk id="5" creationId="{2F30DEC5-1137-A649-31E6-C826E381C2B3}"/>
          </ac:picMkLst>
        </pc:picChg>
        <pc:picChg chg="add mod">
          <ac:chgData name="Vrielink, Francis" userId="3d258d00-cfd8-41c5-9f04-1a5a39faef2f" providerId="ADAL" clId="{C3E9AA4C-F5C9-49E5-93AD-ED6A331D99AD}" dt="2025-11-21T17:30:45.156" v="2597" actId="1076"/>
          <ac:picMkLst>
            <pc:docMk/>
            <pc:sldMk cId="4210467006" sldId="1479"/>
            <ac:picMk id="8" creationId="{4A3CB27C-CE0F-0A28-B24A-29A8B4B2D071}"/>
          </ac:picMkLst>
        </pc:picChg>
      </pc:sldChg>
      <pc:sldChg chg="addSp delSp modSp mod">
        <pc:chgData name="Vrielink, Francis" userId="3d258d00-cfd8-41c5-9f04-1a5a39faef2f" providerId="ADAL" clId="{C3E9AA4C-F5C9-49E5-93AD-ED6A331D99AD}" dt="2025-11-22T11:27:16.923" v="3859" actId="1076"/>
        <pc:sldMkLst>
          <pc:docMk/>
          <pc:sldMk cId="2967928418" sldId="1511"/>
        </pc:sldMkLst>
        <pc:spChg chg="add mod">
          <ac:chgData name="Vrielink, Francis" userId="3d258d00-cfd8-41c5-9f04-1a5a39faef2f" providerId="ADAL" clId="{C3E9AA4C-F5C9-49E5-93AD-ED6A331D99AD}" dt="2025-11-21T19:13:34.779" v="3622" actId="1076"/>
          <ac:spMkLst>
            <pc:docMk/>
            <pc:sldMk cId="2967928418" sldId="1511"/>
            <ac:spMk id="24" creationId="{D6E77BD3-4AA0-BEEE-7E88-4F4CAC00E5A7}"/>
          </ac:spMkLst>
        </pc:spChg>
        <pc:spChg chg="mod">
          <ac:chgData name="Vrielink, Francis" userId="3d258d00-cfd8-41c5-9f04-1a5a39faef2f" providerId="ADAL" clId="{C3E9AA4C-F5C9-49E5-93AD-ED6A331D99AD}" dt="2025-11-21T16:32:49.794" v="506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C3E9AA4C-F5C9-49E5-93AD-ED6A331D99AD}" dt="2025-11-21T18:51:17.017" v="3455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C3E9AA4C-F5C9-49E5-93AD-ED6A331D99AD}" dt="2025-11-22T11:27:11.934" v="3856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C3E9AA4C-F5C9-49E5-93AD-ED6A331D99AD}" dt="2025-11-21T19:13:36.716" v="3623" actId="20577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3E9AA4C-F5C9-49E5-93AD-ED6A331D99AD}" dt="2025-11-22T11:27:16.923" v="3859" actId="1076"/>
          <ac:picMkLst>
            <pc:docMk/>
            <pc:sldMk cId="2967928418" sldId="1511"/>
            <ac:picMk id="8" creationId="{95B4EF4E-F4CF-DA65-276A-EACAB2C4C459}"/>
          </ac:picMkLst>
        </pc:picChg>
        <pc:picChg chg="add mod">
          <ac:chgData name="Vrielink, Francis" userId="3d258d00-cfd8-41c5-9f04-1a5a39faef2f" providerId="ADAL" clId="{C3E9AA4C-F5C9-49E5-93AD-ED6A331D99AD}" dt="2025-11-21T19:13:29.998" v="3621" actId="1076"/>
          <ac:picMkLst>
            <pc:docMk/>
            <pc:sldMk cId="2967928418" sldId="1511"/>
            <ac:picMk id="23" creationId="{B33BB63D-40A9-1714-CB8C-AEFD389160A1}"/>
          </ac:picMkLst>
        </pc:picChg>
      </pc:sldChg>
      <pc:sldChg chg="del">
        <pc:chgData name="Vrielink, Francis" userId="3d258d00-cfd8-41c5-9f04-1a5a39faef2f" providerId="ADAL" clId="{C3E9AA4C-F5C9-49E5-93AD-ED6A331D99AD}" dt="2025-11-21T16:41:00.339" v="1184" actId="47"/>
        <pc:sldMkLst>
          <pc:docMk/>
          <pc:sldMk cId="1594331871" sldId="1512"/>
        </pc:sldMkLst>
      </pc:sldChg>
      <pc:sldChg chg="addSp modSp mod">
        <pc:chgData name="Vrielink, Francis" userId="3d258d00-cfd8-41c5-9f04-1a5a39faef2f" providerId="ADAL" clId="{C3E9AA4C-F5C9-49E5-93AD-ED6A331D99AD}" dt="2025-11-21T18:44:38.004" v="3106" actId="115"/>
        <pc:sldMkLst>
          <pc:docMk/>
          <pc:sldMk cId="3112181829" sldId="1515"/>
        </pc:sldMkLst>
        <pc:spChg chg="mod">
          <ac:chgData name="Vrielink, Francis" userId="3d258d00-cfd8-41c5-9f04-1a5a39faef2f" providerId="ADAL" clId="{C3E9AA4C-F5C9-49E5-93AD-ED6A331D99AD}" dt="2025-11-21T18:44:38.004" v="3106" actId="115"/>
          <ac:spMkLst>
            <pc:docMk/>
            <pc:sldMk cId="3112181829" sldId="1515"/>
            <ac:spMk id="4" creationId="{D36CDCC8-D80A-3CA3-9903-EC310613197D}"/>
          </ac:spMkLst>
        </pc:spChg>
        <pc:spChg chg="mod">
          <ac:chgData name="Vrielink, Francis" userId="3d258d00-cfd8-41c5-9f04-1a5a39faef2f" providerId="ADAL" clId="{C3E9AA4C-F5C9-49E5-93AD-ED6A331D99AD}" dt="2025-11-21T16:37:47.032" v="1010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C3E9AA4C-F5C9-49E5-93AD-ED6A331D99AD}" dt="2025-11-21T16:38:29.383" v="1045" actId="20577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C3E9AA4C-F5C9-49E5-93AD-ED6A331D99AD}" dt="2025-11-21T16:38:25.334" v="1043" actId="20577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C3E9AA4C-F5C9-49E5-93AD-ED6A331D99AD}" dt="2025-11-21T16:38:16.438" v="1030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C3E9AA4C-F5C9-49E5-93AD-ED6A331D99AD}" dt="2025-11-21T16:38:13.522" v="1029" actId="14100"/>
          <ac:spMkLst>
            <pc:docMk/>
            <pc:sldMk cId="3112181829" sldId="1515"/>
            <ac:spMk id="17" creationId="{AB86235B-CBC0-F9DB-29F4-F23367831B1B}"/>
          </ac:spMkLst>
        </pc:spChg>
        <pc:picChg chg="add mod">
          <ac:chgData name="Vrielink, Francis" userId="3d258d00-cfd8-41c5-9f04-1a5a39faef2f" providerId="ADAL" clId="{C3E9AA4C-F5C9-49E5-93AD-ED6A331D99AD}" dt="2025-11-21T17:31:56.996" v="2611" actId="1076"/>
          <ac:picMkLst>
            <pc:docMk/>
            <pc:sldMk cId="3112181829" sldId="1515"/>
            <ac:picMk id="10" creationId="{0EAC567D-2DBF-D1F7-F0A8-41658F41089E}"/>
          </ac:picMkLst>
        </pc:picChg>
        <pc:picChg chg="add mod">
          <ac:chgData name="Vrielink, Francis" userId="3d258d00-cfd8-41c5-9f04-1a5a39faef2f" providerId="ADAL" clId="{C3E9AA4C-F5C9-49E5-93AD-ED6A331D99AD}" dt="2025-11-21T18:30:05.674" v="2932" actId="14100"/>
          <ac:picMkLst>
            <pc:docMk/>
            <pc:sldMk cId="3112181829" sldId="1515"/>
            <ac:picMk id="24" creationId="{870C8A8F-0EF1-3637-AE2A-BD82451A1136}"/>
          </ac:picMkLst>
        </pc:picChg>
        <pc:picChg chg="add mod">
          <ac:chgData name="Vrielink, Francis" userId="3d258d00-cfd8-41c5-9f04-1a5a39faef2f" providerId="ADAL" clId="{C3E9AA4C-F5C9-49E5-93AD-ED6A331D99AD}" dt="2025-11-21T18:30:32.191" v="2940" actId="14100"/>
          <ac:picMkLst>
            <pc:docMk/>
            <pc:sldMk cId="3112181829" sldId="1515"/>
            <ac:picMk id="26" creationId="{034B4C60-4B84-CACB-A36E-F08B3B2D9EC2}"/>
          </ac:picMkLst>
        </pc:picChg>
      </pc:sldChg>
      <pc:sldChg chg="del">
        <pc:chgData name="Vrielink, Francis" userId="3d258d00-cfd8-41c5-9f04-1a5a39faef2f" providerId="ADAL" clId="{C3E9AA4C-F5C9-49E5-93AD-ED6A331D99AD}" dt="2025-11-21T16:40:58.789" v="1183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C3E9AA4C-F5C9-49E5-93AD-ED6A331D99AD}" dt="2025-11-21T16:38:44.528" v="1046" actId="47"/>
        <pc:sldMkLst>
          <pc:docMk/>
          <pc:sldMk cId="933367485" sldId="1518"/>
        </pc:sldMkLst>
      </pc:sldChg>
      <pc:sldChg chg="addSp delSp modSp mod ord">
        <pc:chgData name="Vrielink, Francis" userId="3d258d00-cfd8-41c5-9f04-1a5a39faef2f" providerId="ADAL" clId="{C3E9AA4C-F5C9-49E5-93AD-ED6A331D99AD}" dt="2025-11-22T11:25:20.318" v="3818" actId="1076"/>
        <pc:sldMkLst>
          <pc:docMk/>
          <pc:sldMk cId="164643335" sldId="1519"/>
        </pc:sldMkLst>
        <pc:spChg chg="mod">
          <ac:chgData name="Vrielink, Francis" userId="3d258d00-cfd8-41c5-9f04-1a5a39faef2f" providerId="ADAL" clId="{C3E9AA4C-F5C9-49E5-93AD-ED6A331D99AD}" dt="2025-11-21T16:18:40.018" v="94" actId="20577"/>
          <ac:spMkLst>
            <pc:docMk/>
            <pc:sldMk cId="164643335" sldId="1519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C3E9AA4C-F5C9-49E5-93AD-ED6A331D99AD}" dt="2025-11-22T11:25:20.318" v="3818" actId="1076"/>
          <ac:picMkLst>
            <pc:docMk/>
            <pc:sldMk cId="164643335" sldId="1519"/>
            <ac:picMk id="7" creationId="{DD955EDF-0486-BD18-17FC-B4E424CBC2F7}"/>
          </ac:picMkLst>
        </pc:picChg>
      </pc:sldChg>
      <pc:sldChg chg="del">
        <pc:chgData name="Vrielink, Francis" userId="3d258d00-cfd8-41c5-9f04-1a5a39faef2f" providerId="ADAL" clId="{C3E9AA4C-F5C9-49E5-93AD-ED6A331D99AD}" dt="2025-11-21T16:37:26.830" v="1003" actId="47"/>
        <pc:sldMkLst>
          <pc:docMk/>
          <pc:sldMk cId="1530054038" sldId="1520"/>
        </pc:sldMkLst>
      </pc:sldChg>
      <pc:sldChg chg="del">
        <pc:chgData name="Vrielink, Francis" userId="3d258d00-cfd8-41c5-9f04-1a5a39faef2f" providerId="ADAL" clId="{C3E9AA4C-F5C9-49E5-93AD-ED6A331D99AD}" dt="2025-11-21T16:37:25.397" v="1002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C3E9AA4C-F5C9-49E5-93AD-ED6A331D99AD}" dt="2025-11-21T16:38:45.762" v="1047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C3E9AA4C-F5C9-49E5-93AD-ED6A331D99AD}" dt="2025-11-21T16:38:53.498" v="1048" actId="47"/>
        <pc:sldMkLst>
          <pc:docMk/>
          <pc:sldMk cId="2371299458" sldId="1529"/>
        </pc:sldMkLst>
      </pc:sldChg>
      <pc:sldChg chg="addSp delSp modSp mod">
        <pc:chgData name="Vrielink, Francis" userId="3d258d00-cfd8-41c5-9f04-1a5a39faef2f" providerId="ADAL" clId="{C3E9AA4C-F5C9-49E5-93AD-ED6A331D99AD}" dt="2025-11-21T18:43:35.719" v="3000" actId="14100"/>
        <pc:sldMkLst>
          <pc:docMk/>
          <pc:sldMk cId="2344247519" sldId="1543"/>
        </pc:sldMkLst>
        <pc:spChg chg="mod">
          <ac:chgData name="Vrielink, Francis" userId="3d258d00-cfd8-41c5-9f04-1a5a39faef2f" providerId="ADAL" clId="{C3E9AA4C-F5C9-49E5-93AD-ED6A331D99AD}" dt="2025-11-21T17:52:33.558" v="2679" actId="1076"/>
          <ac:spMkLst>
            <pc:docMk/>
            <pc:sldMk cId="2344247519" sldId="1543"/>
            <ac:spMk id="4" creationId="{A9684582-F7F5-B338-7537-98D05A783871}"/>
          </ac:spMkLst>
        </pc:spChg>
        <pc:spChg chg="mod">
          <ac:chgData name="Vrielink, Francis" userId="3d258d00-cfd8-41c5-9f04-1a5a39faef2f" providerId="ADAL" clId="{C3E9AA4C-F5C9-49E5-93AD-ED6A331D99AD}" dt="2025-11-21T17:52:36.165" v="2680" actId="1076"/>
          <ac:spMkLst>
            <pc:docMk/>
            <pc:sldMk cId="2344247519" sldId="1543"/>
            <ac:spMk id="9" creationId="{0C7C398F-EB51-5741-37EE-0A11898F0927}"/>
          </ac:spMkLst>
        </pc:spChg>
        <pc:spChg chg="mod">
          <ac:chgData name="Vrielink, Francis" userId="3d258d00-cfd8-41c5-9f04-1a5a39faef2f" providerId="ADAL" clId="{C3E9AA4C-F5C9-49E5-93AD-ED6A331D99AD}" dt="2025-11-21T16:39:39.864" v="1068" actId="14100"/>
          <ac:spMkLst>
            <pc:docMk/>
            <pc:sldMk cId="2344247519" sldId="1543"/>
            <ac:spMk id="10" creationId="{296C82C1-1122-8308-AE53-9B1085E47E47}"/>
          </ac:spMkLst>
        </pc:spChg>
        <pc:spChg chg="mod">
          <ac:chgData name="Vrielink, Francis" userId="3d258d00-cfd8-41c5-9f04-1a5a39faef2f" providerId="ADAL" clId="{C3E9AA4C-F5C9-49E5-93AD-ED6A331D99AD}" dt="2025-11-21T16:40:31.008" v="1161" actId="14100"/>
          <ac:spMkLst>
            <pc:docMk/>
            <pc:sldMk cId="2344247519" sldId="1543"/>
            <ac:spMk id="14" creationId="{3116CC4B-BEAA-D4D1-22B2-E4B5F75172D6}"/>
          </ac:spMkLst>
        </pc:spChg>
        <pc:spChg chg="mod">
          <ac:chgData name="Vrielink, Francis" userId="3d258d00-cfd8-41c5-9f04-1a5a39faef2f" providerId="ADAL" clId="{C3E9AA4C-F5C9-49E5-93AD-ED6A331D99AD}" dt="2025-11-21T18:42:28.825" v="2976" actId="1076"/>
          <ac:spMkLst>
            <pc:docMk/>
            <pc:sldMk cId="2344247519" sldId="1543"/>
            <ac:spMk id="17" creationId="{6BD461F9-6E9E-48C0-7EE2-7478E97C8CE4}"/>
          </ac:spMkLst>
        </pc:spChg>
        <pc:spChg chg="mod">
          <ac:chgData name="Vrielink, Francis" userId="3d258d00-cfd8-41c5-9f04-1a5a39faef2f" providerId="ADAL" clId="{C3E9AA4C-F5C9-49E5-93AD-ED6A331D99AD}" dt="2025-11-21T16:40:47.400" v="1180" actId="14100"/>
          <ac:spMkLst>
            <pc:docMk/>
            <pc:sldMk cId="2344247519" sldId="1543"/>
            <ac:spMk id="18" creationId="{683516FC-D7D9-1E59-16E3-347614AAF18C}"/>
          </ac:spMkLst>
        </pc:spChg>
        <pc:spChg chg="mod">
          <ac:chgData name="Vrielink, Francis" userId="3d258d00-cfd8-41c5-9f04-1a5a39faef2f" providerId="ADAL" clId="{C3E9AA4C-F5C9-49E5-93AD-ED6A331D99AD}" dt="2025-11-21T18:42:30.865" v="2977" actId="1076"/>
          <ac:spMkLst>
            <pc:docMk/>
            <pc:sldMk cId="2344247519" sldId="1543"/>
            <ac:spMk id="19" creationId="{216FAFA9-0B0F-7D59-FC58-3E936DAE3DE7}"/>
          </ac:spMkLst>
        </pc:spChg>
        <pc:spChg chg="mod">
          <ac:chgData name="Vrielink, Francis" userId="3d258d00-cfd8-41c5-9f04-1a5a39faef2f" providerId="ADAL" clId="{C3E9AA4C-F5C9-49E5-93AD-ED6A331D99AD}" dt="2025-11-21T16:40:27.066" v="1160" actId="1076"/>
          <ac:spMkLst>
            <pc:docMk/>
            <pc:sldMk cId="2344247519" sldId="1543"/>
            <ac:spMk id="22" creationId="{63DCCBC2-36A9-DF1C-572A-0A753FD3CC70}"/>
          </ac:spMkLst>
        </pc:spChg>
        <pc:spChg chg="add mod">
          <ac:chgData name="Vrielink, Francis" userId="3d258d00-cfd8-41c5-9f04-1a5a39faef2f" providerId="ADAL" clId="{C3E9AA4C-F5C9-49E5-93AD-ED6A331D99AD}" dt="2025-11-21T18:37:46.029" v="2964" actId="208"/>
          <ac:spMkLst>
            <pc:docMk/>
            <pc:sldMk cId="2344247519" sldId="1543"/>
            <ac:spMk id="24" creationId="{A547CD48-CFD0-ABC4-4B2D-AA70ED5A71C6}"/>
          </ac:spMkLst>
        </pc:spChg>
        <pc:spChg chg="mod">
          <ac:chgData name="Vrielink, Francis" userId="3d258d00-cfd8-41c5-9f04-1a5a39faef2f" providerId="ADAL" clId="{C3E9AA4C-F5C9-49E5-93AD-ED6A331D99AD}" dt="2025-11-21T16:40:43.921" v="1179" actId="20577"/>
          <ac:spMkLst>
            <pc:docMk/>
            <pc:sldMk cId="2344247519" sldId="1543"/>
            <ac:spMk id="25" creationId="{3B04A5FA-A559-315C-EED0-C0F4D9A072B7}"/>
          </ac:spMkLst>
        </pc:spChg>
        <pc:spChg chg="mod">
          <ac:chgData name="Vrielink, Francis" userId="3d258d00-cfd8-41c5-9f04-1a5a39faef2f" providerId="ADAL" clId="{C3E9AA4C-F5C9-49E5-93AD-ED6A331D99AD}" dt="2025-11-21T16:39:52.401" v="1127" actId="20577"/>
          <ac:spMkLst>
            <pc:docMk/>
            <pc:sldMk cId="2344247519" sldId="1543"/>
            <ac:spMk id="26" creationId="{EF0489DC-0C89-8BBD-8F7F-77A08B38A128}"/>
          </ac:spMkLst>
        </pc:spChg>
        <pc:picChg chg="add mod">
          <ac:chgData name="Vrielink, Francis" userId="3d258d00-cfd8-41c5-9f04-1a5a39faef2f" providerId="ADAL" clId="{C3E9AA4C-F5C9-49E5-93AD-ED6A331D99AD}" dt="2025-11-21T18:43:35.719" v="3000" actId="14100"/>
          <ac:picMkLst>
            <pc:docMk/>
            <pc:sldMk cId="2344247519" sldId="1543"/>
            <ac:picMk id="12" creationId="{401DF135-839F-047B-D51E-23B51D64D149}"/>
          </ac:picMkLst>
        </pc:picChg>
        <pc:picChg chg="add mod">
          <ac:chgData name="Vrielink, Francis" userId="3d258d00-cfd8-41c5-9f04-1a5a39faef2f" providerId="ADAL" clId="{C3E9AA4C-F5C9-49E5-93AD-ED6A331D99AD}" dt="2025-11-21T18:33:36.707" v="2949" actId="1076"/>
          <ac:picMkLst>
            <pc:docMk/>
            <pc:sldMk cId="2344247519" sldId="1543"/>
            <ac:picMk id="15" creationId="{51AE0D40-5B4B-C4B9-FA93-5CA272611C2D}"/>
          </ac:picMkLst>
        </pc:picChg>
        <pc:picChg chg="add mod">
          <ac:chgData name="Vrielink, Francis" userId="3d258d00-cfd8-41c5-9f04-1a5a39faef2f" providerId="ADAL" clId="{C3E9AA4C-F5C9-49E5-93AD-ED6A331D99AD}" dt="2025-11-21T18:37:28.555" v="2960" actId="1076"/>
          <ac:picMkLst>
            <pc:docMk/>
            <pc:sldMk cId="2344247519" sldId="1543"/>
            <ac:picMk id="23" creationId="{47C9CCCC-87F4-A226-7905-19C82AFB37C9}"/>
          </ac:picMkLst>
        </pc:picChg>
        <pc:picChg chg="add mod">
          <ac:chgData name="Vrielink, Francis" userId="3d258d00-cfd8-41c5-9f04-1a5a39faef2f" providerId="ADAL" clId="{C3E9AA4C-F5C9-49E5-93AD-ED6A331D99AD}" dt="2025-11-21T18:43:30.200" v="2997" actId="1076"/>
          <ac:picMkLst>
            <pc:docMk/>
            <pc:sldMk cId="2344247519" sldId="1543"/>
            <ac:picMk id="32" creationId="{6B4C19C8-DC4C-5FA4-7920-87F4F1BC8E15}"/>
          </ac:picMkLst>
        </pc:picChg>
        <pc:cxnChg chg="mod">
          <ac:chgData name="Vrielink, Francis" userId="3d258d00-cfd8-41c5-9f04-1a5a39faef2f" providerId="ADAL" clId="{C3E9AA4C-F5C9-49E5-93AD-ED6A331D99AD}" dt="2025-11-21T18:42:34.895" v="2980" actId="1076"/>
          <ac:cxnSpMkLst>
            <pc:docMk/>
            <pc:sldMk cId="2344247519" sldId="1543"/>
            <ac:cxnSpMk id="21" creationId="{D5036D6E-C588-D74D-AA95-3BE8C0B0A370}"/>
          </ac:cxnSpMkLst>
        </pc:cxnChg>
        <pc:cxnChg chg="mod">
          <ac:chgData name="Vrielink, Francis" userId="3d258d00-cfd8-41c5-9f04-1a5a39faef2f" providerId="ADAL" clId="{C3E9AA4C-F5C9-49E5-93AD-ED6A331D99AD}" dt="2025-11-21T16:40:49.575" v="1181" actId="1076"/>
          <ac:cxnSpMkLst>
            <pc:docMk/>
            <pc:sldMk cId="2344247519" sldId="1543"/>
            <ac:cxnSpMk id="27" creationId="{F9AFA970-256D-CD95-2CEB-20F9449498A9}"/>
          </ac:cxnSpMkLst>
        </pc:cxnChg>
      </pc:sldChg>
      <pc:sldChg chg="addSp delSp modSp add mod">
        <pc:chgData name="Vrielink, Francis" userId="3d258d00-cfd8-41c5-9f04-1a5a39faef2f" providerId="ADAL" clId="{C3E9AA4C-F5C9-49E5-93AD-ED6A331D99AD}" dt="2025-11-21T19:27:09.113" v="3744" actId="115"/>
        <pc:sldMkLst>
          <pc:docMk/>
          <pc:sldMk cId="1880860265" sldId="1544"/>
        </pc:sldMkLst>
        <pc:spChg chg="mod">
          <ac:chgData name="Vrielink, Francis" userId="3d258d00-cfd8-41c5-9f04-1a5a39faef2f" providerId="ADAL" clId="{C3E9AA4C-F5C9-49E5-93AD-ED6A331D99AD}" dt="2025-11-21T16:35:14.516" v="691" actId="948"/>
          <ac:spMkLst>
            <pc:docMk/>
            <pc:sldMk cId="1880860265" sldId="1544"/>
            <ac:spMk id="33" creationId="{AC757F5E-B016-F947-4518-7C6B9CC7EE04}"/>
          </ac:spMkLst>
        </pc:spChg>
        <pc:spChg chg="mod">
          <ac:chgData name="Vrielink, Francis" userId="3d258d00-cfd8-41c5-9f04-1a5a39faef2f" providerId="ADAL" clId="{C3E9AA4C-F5C9-49E5-93AD-ED6A331D99AD}" dt="2025-11-21T16:35:21.254" v="700" actId="20577"/>
          <ac:spMkLst>
            <pc:docMk/>
            <pc:sldMk cId="1880860265" sldId="1544"/>
            <ac:spMk id="34" creationId="{152372B3-00F5-781C-183E-6F2DDF35091D}"/>
          </ac:spMkLst>
        </pc:spChg>
        <pc:spChg chg="mod">
          <ac:chgData name="Vrielink, Francis" userId="3d258d00-cfd8-41c5-9f04-1a5a39faef2f" providerId="ADAL" clId="{C3E9AA4C-F5C9-49E5-93AD-ED6A331D99AD}" dt="2025-11-21T19:26:26.616" v="3685" actId="115"/>
          <ac:spMkLst>
            <pc:docMk/>
            <pc:sldMk cId="1880860265" sldId="1544"/>
            <ac:spMk id="35" creationId="{37104C51-0232-62ED-4C6F-1447D06633EE}"/>
          </ac:spMkLst>
        </pc:spChg>
        <pc:spChg chg="mod">
          <ac:chgData name="Vrielink, Francis" userId="3d258d00-cfd8-41c5-9f04-1a5a39faef2f" providerId="ADAL" clId="{C3E9AA4C-F5C9-49E5-93AD-ED6A331D99AD}" dt="2025-11-21T19:27:09.113" v="3744" actId="115"/>
          <ac:spMkLst>
            <pc:docMk/>
            <pc:sldMk cId="1880860265" sldId="1544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3E9AA4C-F5C9-49E5-93AD-ED6A331D99AD}" dt="2025-11-21T19:22:18.886" v="3639" actId="1076"/>
          <ac:picMkLst>
            <pc:docMk/>
            <pc:sldMk cId="1880860265" sldId="1544"/>
            <ac:picMk id="20" creationId="{59003685-9923-DC19-D392-D93DCD668B74}"/>
          </ac:picMkLst>
        </pc:picChg>
        <pc:picChg chg="add mod">
          <ac:chgData name="Vrielink, Francis" userId="3d258d00-cfd8-41c5-9f04-1a5a39faef2f" providerId="ADAL" clId="{C3E9AA4C-F5C9-49E5-93AD-ED6A331D99AD}" dt="2025-11-21T19:25:35.051" v="3647" actId="1076"/>
          <ac:picMkLst>
            <pc:docMk/>
            <pc:sldMk cId="1880860265" sldId="1544"/>
            <ac:picMk id="23" creationId="{63322CE1-253D-0042-7959-EA5DEC0E0F06}"/>
          </ac:picMkLst>
        </pc:picChg>
      </pc:sldChg>
      <pc:sldChg chg="addSp modSp add mod">
        <pc:chgData name="Vrielink, Francis" userId="3d258d00-cfd8-41c5-9f04-1a5a39faef2f" providerId="ADAL" clId="{C3E9AA4C-F5C9-49E5-93AD-ED6A331D99AD}" dt="2025-11-22T11:27:51.372" v="3867" actId="20577"/>
        <pc:sldMkLst>
          <pc:docMk/>
          <pc:sldMk cId="4109164146" sldId="1545"/>
        </pc:sldMkLst>
        <pc:spChg chg="mod">
          <ac:chgData name="Vrielink, Francis" userId="3d258d00-cfd8-41c5-9f04-1a5a39faef2f" providerId="ADAL" clId="{C3E9AA4C-F5C9-49E5-93AD-ED6A331D99AD}" dt="2025-11-21T16:35:52.558" v="789" actId="20577"/>
          <ac:spMkLst>
            <pc:docMk/>
            <pc:sldMk cId="4109164146" sldId="1545"/>
            <ac:spMk id="33" creationId="{AC757F5E-B016-F947-4518-7C6B9CC7EE04}"/>
          </ac:spMkLst>
        </pc:spChg>
        <pc:spChg chg="mod">
          <ac:chgData name="Vrielink, Francis" userId="3d258d00-cfd8-41c5-9f04-1a5a39faef2f" providerId="ADAL" clId="{C3E9AA4C-F5C9-49E5-93AD-ED6A331D99AD}" dt="2025-11-21T16:36:02.291" v="807" actId="20577"/>
          <ac:spMkLst>
            <pc:docMk/>
            <pc:sldMk cId="4109164146" sldId="1545"/>
            <ac:spMk id="34" creationId="{152372B3-00F5-781C-183E-6F2DDF35091D}"/>
          </ac:spMkLst>
        </pc:spChg>
        <pc:spChg chg="mod">
          <ac:chgData name="Vrielink, Francis" userId="3d258d00-cfd8-41c5-9f04-1a5a39faef2f" providerId="ADAL" clId="{C3E9AA4C-F5C9-49E5-93AD-ED6A331D99AD}" dt="2025-11-21T18:47:56.608" v="3359" actId="115"/>
          <ac:spMkLst>
            <pc:docMk/>
            <pc:sldMk cId="4109164146" sldId="1545"/>
            <ac:spMk id="35" creationId="{37104C51-0232-62ED-4C6F-1447D06633EE}"/>
          </ac:spMkLst>
        </pc:spChg>
        <pc:spChg chg="mod">
          <ac:chgData name="Vrielink, Francis" userId="3d258d00-cfd8-41c5-9f04-1a5a39faef2f" providerId="ADAL" clId="{C3E9AA4C-F5C9-49E5-93AD-ED6A331D99AD}" dt="2025-11-22T11:27:51.372" v="3867" actId="20577"/>
          <ac:spMkLst>
            <pc:docMk/>
            <pc:sldMk cId="4109164146" sldId="1545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3E9AA4C-F5C9-49E5-93AD-ED6A331D99AD}" dt="2025-11-21T17:57:18.664" v="2711" actId="1076"/>
          <ac:picMkLst>
            <pc:docMk/>
            <pc:sldMk cId="4109164146" sldId="1545"/>
            <ac:picMk id="8" creationId="{DE007E89-FC8B-3F15-2BCE-C8195EE982ED}"/>
          </ac:picMkLst>
        </pc:picChg>
        <pc:picChg chg="add mod">
          <ac:chgData name="Vrielink, Francis" userId="3d258d00-cfd8-41c5-9f04-1a5a39faef2f" providerId="ADAL" clId="{C3E9AA4C-F5C9-49E5-93AD-ED6A331D99AD}" dt="2025-11-21T17:59:13.783" v="2718"/>
          <ac:picMkLst>
            <pc:docMk/>
            <pc:sldMk cId="4109164146" sldId="1545"/>
            <ac:picMk id="18" creationId="{F108B522-0542-560C-854C-32815AFFE46A}"/>
          </ac:picMkLst>
        </pc:picChg>
      </pc:sldChg>
      <pc:sldChg chg="addSp delSp modSp add mod">
        <pc:chgData name="Vrielink, Francis" userId="3d258d00-cfd8-41c5-9f04-1a5a39faef2f" providerId="ADAL" clId="{C3E9AA4C-F5C9-49E5-93AD-ED6A331D99AD}" dt="2025-11-23T15:38:48.230" v="4353" actId="20577"/>
        <pc:sldMkLst>
          <pc:docMk/>
          <pc:sldMk cId="2896213268" sldId="1546"/>
        </pc:sldMkLst>
        <pc:spChg chg="mod">
          <ac:chgData name="Vrielink, Francis" userId="3d258d00-cfd8-41c5-9f04-1a5a39faef2f" providerId="ADAL" clId="{C3E9AA4C-F5C9-49E5-93AD-ED6A331D99AD}" dt="2025-11-21T16:36:13.376" v="820" actId="20577"/>
          <ac:spMkLst>
            <pc:docMk/>
            <pc:sldMk cId="2896213268" sldId="1546"/>
            <ac:spMk id="33" creationId="{AC757F5E-B016-F947-4518-7C6B9CC7EE04}"/>
          </ac:spMkLst>
        </pc:spChg>
        <pc:spChg chg="mod">
          <ac:chgData name="Vrielink, Francis" userId="3d258d00-cfd8-41c5-9f04-1a5a39faef2f" providerId="ADAL" clId="{C3E9AA4C-F5C9-49E5-93AD-ED6A331D99AD}" dt="2025-11-21T16:36:25.743" v="864" actId="20577"/>
          <ac:spMkLst>
            <pc:docMk/>
            <pc:sldMk cId="2896213268" sldId="1546"/>
            <ac:spMk id="34" creationId="{152372B3-00F5-781C-183E-6F2DDF35091D}"/>
          </ac:spMkLst>
        </pc:spChg>
        <pc:spChg chg="mod">
          <ac:chgData name="Vrielink, Francis" userId="3d258d00-cfd8-41c5-9f04-1a5a39faef2f" providerId="ADAL" clId="{C3E9AA4C-F5C9-49E5-93AD-ED6A331D99AD}" dt="2025-11-23T15:38:48.230" v="4353" actId="20577"/>
          <ac:spMkLst>
            <pc:docMk/>
            <pc:sldMk cId="2896213268" sldId="1546"/>
            <ac:spMk id="35" creationId="{37104C51-0232-62ED-4C6F-1447D06633EE}"/>
          </ac:spMkLst>
        </pc:spChg>
        <pc:spChg chg="mod">
          <ac:chgData name="Vrielink, Francis" userId="3d258d00-cfd8-41c5-9f04-1a5a39faef2f" providerId="ADAL" clId="{C3E9AA4C-F5C9-49E5-93AD-ED6A331D99AD}" dt="2025-11-23T15:38:31.279" v="4342" actId="20577"/>
          <ac:spMkLst>
            <pc:docMk/>
            <pc:sldMk cId="2896213268" sldId="1546"/>
            <ac:spMk id="36" creationId="{D8EF981A-9BA7-0EB1-9B70-F7FBF2F7DF1C}"/>
          </ac:spMkLst>
        </pc:spChg>
        <pc:picChg chg="add mod ord">
          <ac:chgData name="Vrielink, Francis" userId="3d258d00-cfd8-41c5-9f04-1a5a39faef2f" providerId="ADAL" clId="{C3E9AA4C-F5C9-49E5-93AD-ED6A331D99AD}" dt="2025-11-23T15:38:40.023" v="4343" actId="1076"/>
          <ac:picMkLst>
            <pc:docMk/>
            <pc:sldMk cId="2896213268" sldId="1546"/>
            <ac:picMk id="8" creationId="{1D7ABA38-978A-22C7-C02D-E56C83743588}"/>
          </ac:picMkLst>
        </pc:picChg>
        <pc:picChg chg="add del mod">
          <ac:chgData name="Vrielink, Francis" userId="3d258d00-cfd8-41c5-9f04-1a5a39faef2f" providerId="ADAL" clId="{C3E9AA4C-F5C9-49E5-93AD-ED6A331D99AD}" dt="2025-11-23T15:37:50.834" v="4324" actId="478"/>
          <ac:picMkLst>
            <pc:docMk/>
            <pc:sldMk cId="2896213268" sldId="1546"/>
            <ac:picMk id="18" creationId="{920EC8A9-65EC-218E-47E9-B6AC92FF253F}"/>
          </ac:picMkLst>
        </pc:picChg>
        <pc:picChg chg="add mod">
          <ac:chgData name="Vrielink, Francis" userId="3d258d00-cfd8-41c5-9f04-1a5a39faef2f" providerId="ADAL" clId="{C3E9AA4C-F5C9-49E5-93AD-ED6A331D99AD}" dt="2025-11-21T19:32:35.551" v="3803" actId="1076"/>
          <ac:picMkLst>
            <pc:docMk/>
            <pc:sldMk cId="2896213268" sldId="1546"/>
            <ac:picMk id="20" creationId="{DC1646FE-1B43-1B5E-86EA-4953AAACCE8D}"/>
          </ac:picMkLst>
        </pc:picChg>
      </pc:sldChg>
      <pc:sldChg chg="addSp modSp add mod">
        <pc:chgData name="Vrielink, Francis" userId="3d258d00-cfd8-41c5-9f04-1a5a39faef2f" providerId="ADAL" clId="{C3E9AA4C-F5C9-49E5-93AD-ED6A331D99AD}" dt="2025-11-21T18:46:14.689" v="3218" actId="115"/>
        <pc:sldMkLst>
          <pc:docMk/>
          <pc:sldMk cId="227890110" sldId="1547"/>
        </pc:sldMkLst>
        <pc:spChg chg="add mod">
          <ac:chgData name="Vrielink, Francis" userId="3d258d00-cfd8-41c5-9f04-1a5a39faef2f" providerId="ADAL" clId="{C3E9AA4C-F5C9-49E5-93AD-ED6A331D99AD}" dt="2025-11-21T18:10:11.884" v="2745" actId="208"/>
          <ac:spMkLst>
            <pc:docMk/>
            <pc:sldMk cId="227890110" sldId="1547"/>
            <ac:spMk id="19" creationId="{BB1E0D30-18B5-7038-4E77-2933203AF3D7}"/>
          </ac:spMkLst>
        </pc:spChg>
        <pc:spChg chg="add mod">
          <ac:chgData name="Vrielink, Francis" userId="3d258d00-cfd8-41c5-9f04-1a5a39faef2f" providerId="ADAL" clId="{C3E9AA4C-F5C9-49E5-93AD-ED6A331D99AD}" dt="2025-11-21T18:10:15.609" v="2746" actId="208"/>
          <ac:spMkLst>
            <pc:docMk/>
            <pc:sldMk cId="227890110" sldId="1547"/>
            <ac:spMk id="20" creationId="{679D0AE1-69BD-F73E-F627-4E8BE19FAA79}"/>
          </ac:spMkLst>
        </pc:spChg>
        <pc:spChg chg="mod">
          <ac:chgData name="Vrielink, Francis" userId="3d258d00-cfd8-41c5-9f04-1a5a39faef2f" providerId="ADAL" clId="{C3E9AA4C-F5C9-49E5-93AD-ED6A331D99AD}" dt="2025-11-21T16:36:53.282" v="921" actId="20577"/>
          <ac:spMkLst>
            <pc:docMk/>
            <pc:sldMk cId="227890110" sldId="1547"/>
            <ac:spMk id="33" creationId="{AC757F5E-B016-F947-4518-7C6B9CC7EE04}"/>
          </ac:spMkLst>
        </pc:spChg>
        <pc:spChg chg="mod">
          <ac:chgData name="Vrielink, Francis" userId="3d258d00-cfd8-41c5-9f04-1a5a39faef2f" providerId="ADAL" clId="{C3E9AA4C-F5C9-49E5-93AD-ED6A331D99AD}" dt="2025-11-21T16:37:11.860" v="966" actId="20577"/>
          <ac:spMkLst>
            <pc:docMk/>
            <pc:sldMk cId="227890110" sldId="1547"/>
            <ac:spMk id="34" creationId="{152372B3-00F5-781C-183E-6F2DDF35091D}"/>
          </ac:spMkLst>
        </pc:spChg>
        <pc:spChg chg="mod">
          <ac:chgData name="Vrielink, Francis" userId="3d258d00-cfd8-41c5-9f04-1a5a39faef2f" providerId="ADAL" clId="{C3E9AA4C-F5C9-49E5-93AD-ED6A331D99AD}" dt="2025-11-21T18:45:00.588" v="3139" actId="115"/>
          <ac:spMkLst>
            <pc:docMk/>
            <pc:sldMk cId="227890110" sldId="1547"/>
            <ac:spMk id="35" creationId="{37104C51-0232-62ED-4C6F-1447D06633EE}"/>
          </ac:spMkLst>
        </pc:spChg>
        <pc:spChg chg="mod">
          <ac:chgData name="Vrielink, Francis" userId="3d258d00-cfd8-41c5-9f04-1a5a39faef2f" providerId="ADAL" clId="{C3E9AA4C-F5C9-49E5-93AD-ED6A331D99AD}" dt="2025-11-21T18:46:14.689" v="3218" actId="115"/>
          <ac:spMkLst>
            <pc:docMk/>
            <pc:sldMk cId="227890110" sldId="1547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C3E9AA4C-F5C9-49E5-93AD-ED6A331D99AD}" dt="2025-11-21T17:32:30.362" v="2614" actId="1076"/>
          <ac:picMkLst>
            <pc:docMk/>
            <pc:sldMk cId="227890110" sldId="1547"/>
            <ac:picMk id="8" creationId="{1BC6574D-2B9C-47F2-E399-1A8BFA4FED15}"/>
          </ac:picMkLst>
        </pc:picChg>
        <pc:picChg chg="add mod">
          <ac:chgData name="Vrielink, Francis" userId="3d258d00-cfd8-41c5-9f04-1a5a39faef2f" providerId="ADAL" clId="{C3E9AA4C-F5C9-49E5-93AD-ED6A331D99AD}" dt="2025-11-21T18:09:26.331" v="2734" actId="1076"/>
          <ac:picMkLst>
            <pc:docMk/>
            <pc:sldMk cId="227890110" sldId="1547"/>
            <ac:picMk id="18" creationId="{458FBBFE-BA9E-60FF-9498-3BE5526730AE}"/>
          </ac:picMkLst>
        </pc:picChg>
      </pc:sldChg>
      <pc:sldChg chg="addSp delSp modSp new mod">
        <pc:chgData name="Vrielink, Francis" userId="3d258d00-cfd8-41c5-9f04-1a5a39faef2f" providerId="ADAL" clId="{C3E9AA4C-F5C9-49E5-93AD-ED6A331D99AD}" dt="2025-11-21T17:40:07.276" v="2642" actId="478"/>
        <pc:sldMkLst>
          <pc:docMk/>
          <pc:sldMk cId="3080782654" sldId="1548"/>
        </pc:sldMkLst>
        <pc:spChg chg="add mod">
          <ac:chgData name="Vrielink, Francis" userId="3d258d00-cfd8-41c5-9f04-1a5a39faef2f" providerId="ADAL" clId="{C3E9AA4C-F5C9-49E5-93AD-ED6A331D99AD}" dt="2025-11-21T17:04:52.947" v="2553" actId="1076"/>
          <ac:spMkLst>
            <pc:docMk/>
            <pc:sldMk cId="3080782654" sldId="1548"/>
            <ac:spMk id="2" creationId="{A0213F0C-2984-4E5B-1BDB-646F426B41CA}"/>
          </ac:spMkLst>
        </pc:spChg>
        <pc:picChg chg="add mod">
          <ac:chgData name="Vrielink, Francis" userId="3d258d00-cfd8-41c5-9f04-1a5a39faef2f" providerId="ADAL" clId="{C3E9AA4C-F5C9-49E5-93AD-ED6A331D99AD}" dt="2025-11-21T17:35:41.936" v="2631" actId="1076"/>
          <ac:picMkLst>
            <pc:docMk/>
            <pc:sldMk cId="3080782654" sldId="1548"/>
            <ac:picMk id="4" creationId="{B568CBBF-B4C7-CFD9-2D68-114A026551BD}"/>
          </ac:picMkLst>
        </pc:picChg>
      </pc:sldChg>
    </pc:docChg>
  </pc:docChgLst>
  <pc:docChgLst>
    <pc:chgData name="Routledge, Mandy" userId="bacdedf5-8e30-494b-ad8b-f27fa30c4f8d" providerId="ADAL" clId="{090B82A5-FA87-4469-9347-A173801968D4}"/>
    <pc:docChg chg="modSld">
      <pc:chgData name="Routledge, Mandy" userId="bacdedf5-8e30-494b-ad8b-f27fa30c4f8d" providerId="ADAL" clId="{090B82A5-FA87-4469-9347-A173801968D4}" dt="2025-10-12T08:12:11.701" v="12" actId="20577"/>
      <pc:docMkLst>
        <pc:docMk/>
      </pc:docMkLst>
      <pc:sldChg chg="modSp mod">
        <pc:chgData name="Routledge, Mandy" userId="bacdedf5-8e30-494b-ad8b-f27fa30c4f8d" providerId="ADAL" clId="{090B82A5-FA87-4469-9347-A173801968D4}" dt="2025-10-12T08:12:11.701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90B82A5-FA87-4469-9347-A173801968D4}" dt="2025-10-12T08:12:11.701" v="12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2F1906D7-5A94-4A19-99FA-C4029D90B2BD}"/>
    <pc:docChg chg="modSld">
      <pc:chgData name="Routledge, Mandy" userId="bacdedf5-8e30-494b-ad8b-f27fa30c4f8d" providerId="ADAL" clId="{2F1906D7-5A94-4A19-99FA-C4029D90B2BD}" dt="2025-03-18T11:05:49.144" v="0"/>
      <pc:docMkLst>
        <pc:docMk/>
      </pc:docMkLst>
      <pc:sldChg chg="modSp mod">
        <pc:chgData name="Routledge, Mandy" userId="bacdedf5-8e30-494b-ad8b-f27fa30c4f8d" providerId="ADAL" clId="{2F1906D7-5A94-4A19-99FA-C4029D90B2BD}" dt="2025-03-18T11:05:49.144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86114C85-B593-4BE9-AAD3-9163D72047C0}"/>
    <pc:docChg chg="modSld">
      <pc:chgData name="Routledge, Mandy" userId="bacdedf5-8e30-494b-ad8b-f27fa30c4f8d" providerId="ADAL" clId="{86114C85-B593-4BE9-AAD3-9163D72047C0}" dt="2025-03-18T10:32:58.570" v="10" actId="20577"/>
      <pc:docMkLst>
        <pc:docMk/>
      </pc:docMkLst>
      <pc:sldChg chg="modSp mod">
        <pc:chgData name="Routledge, Mandy" userId="bacdedf5-8e30-494b-ad8b-f27fa30c4f8d" providerId="ADAL" clId="{86114C85-B593-4BE9-AAD3-9163D72047C0}" dt="2025-03-18T10:32:58.570" v="10" actId="20577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trots: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blij met wat je bent of hebt en dit graag laten zien</a:t>
            </a:r>
            <a:endParaRPr lang="nl-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 slaaf maken: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iemand bezit maken van iemand anders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vochtig: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beetje nat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verschillend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je kunt doen en zeggen wat je wilt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tropen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gebied waar het altijd warm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bevolking: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mensen die in een land of een deel van een land wonen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2770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19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25-11-2025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QbFw7iv7F-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Dit verhaal speelt zich af in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tropen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gebied waar het altijd warm is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waar het ook altijd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vochtig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nl-NL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zo noemen we</a:t>
            </a:r>
            <a:r>
              <a:rPr lang="nl-NL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beetje nat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In de tropen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groeit namelijk een heel bijzondere boom: de cacaoboom. </a:t>
            </a:r>
            <a:r>
              <a:rPr lang="nl-NL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(extra klik)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mensen in de tropen zijn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trots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op deze boom en de vruchten die eraan groeien.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Trots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dat je blij bent met wat je bent of hebt en dat je dit graag laat zien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Want van de bonen die in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ze vruchten groeien, wordt iets gemaakt dat bijna iedereen lekker vindt: chocola! Maar eerst even dit: lang geleden ging het niet eerlijk. Toen werden veel mensen in de tropen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tot slaaf gemaakt</a:t>
            </a:r>
            <a:r>
              <a:rPr lang="nl-NL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om op deze cacaoplantages (zo heet het waar de cacaobomen groeien) te werken. Tot slaaf maken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iemand bezit maken van iemand anders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 Ze werden slecht behandeld en moesten keihard zwoegen. Dat was niet goed. Gelukkig is dat nu veranderd. Nu is het anders: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bevolking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alle mensen die in een land of een deel van een land wonen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waar de cacaobomen groeien is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vrij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Dit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dat je kunt doen en zeggen wat je wilt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Ze verdienen nu zelf geld met het verkopen van de cacaobonen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rouwens, er bestaat niet één soort cacaoboon. Er bestaan veel soorten cacaobonen en die zijn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heel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divers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Heel verschillend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Dit betekent dat de chocola die van deze cacaobonen gemaakt wordt ook allemaal anders smaakt.  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ls jij straks van Sinterklaas een lekkere chocoladeletter krijgt, denk je dan ook even aan alle mensen in de tropen die ervoor zorgen dat wij chocolade kunnen eten?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1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de laatste dia vind je de link naar een filmpje.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divers</a:t>
            </a:r>
          </a:p>
        </p:txBody>
      </p:sp>
      <p:pic>
        <p:nvPicPr>
          <p:cNvPr id="3" name="Afbeelding 2" descr="Afbeelding met carambola, produceren, Natuurlijke voeding, voedsel&#10;&#10;Automatisch gegenereerde beschrijving">
            <a:extLst>
              <a:ext uri="{FF2B5EF4-FFF2-40B4-BE49-F238E27FC236}">
                <a16:creationId xmlns:a16="http://schemas.microsoft.com/office/drawing/2014/main" id="{0588CF63-58C9-D9FE-9EE8-C325ED519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6912"/>
            <a:ext cx="8340672" cy="313609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28B42B3-53D2-C7D0-0244-7E24144E4794}"/>
              </a:ext>
            </a:extLst>
          </p:cNvPr>
          <p:cNvSpPr txBox="1"/>
          <p:nvPr/>
        </p:nvSpPr>
        <p:spPr>
          <a:xfrm>
            <a:off x="243508" y="5918709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https://www.youtube.com/watch?v=QbFw7iv7F-A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noot, Cacaoboon, Noten en zaden, plant&#10;&#10;Door AI gegenereerde inhoud is mogelijk onjuist.">
            <a:extLst>
              <a:ext uri="{FF2B5EF4-FFF2-40B4-BE49-F238E27FC236}">
                <a16:creationId xmlns:a16="http://schemas.microsoft.com/office/drawing/2014/main" id="{9421DD07-061B-88EB-22E3-2098AAF63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2" y="592281"/>
            <a:ext cx="2837112" cy="191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trots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bescheiden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8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blij met wat je bent of hebt en dit graag laten zien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man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trots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de mooie vrucht uit zijn boom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47373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opschepperig over zichzelf of wat je hebt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man staat heel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bescheiden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achterin het koor.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kleding, persoon, buitenshuis, boom&#10;&#10;Automatisch gegenereerde beschrijving">
            <a:extLst>
              <a:ext uri="{FF2B5EF4-FFF2-40B4-BE49-F238E27FC236}">
                <a16:creationId xmlns:a16="http://schemas.microsoft.com/office/drawing/2014/main" id="{95B4EF4E-F4CF-DA65-276A-EACAB2C4C4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07" y="3006036"/>
            <a:ext cx="3205600" cy="2410611"/>
          </a:xfrm>
          <a:prstGeom prst="rect">
            <a:avLst/>
          </a:prstGeom>
        </p:spPr>
      </p:pic>
      <p:pic>
        <p:nvPicPr>
          <p:cNvPr id="23" name="Afbeelding 22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B33BB63D-40A9-1714-CB8C-AEFD389160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566" y="2878935"/>
            <a:ext cx="3258328" cy="2141238"/>
          </a:xfrm>
          <a:prstGeom prst="rect">
            <a:avLst/>
          </a:prstGeom>
        </p:spPr>
      </p:pic>
      <p:sp>
        <p:nvSpPr>
          <p:cNvPr id="24" name="Ovaal 23">
            <a:extLst>
              <a:ext uri="{FF2B5EF4-FFF2-40B4-BE49-F238E27FC236}">
                <a16:creationId xmlns:a16="http://schemas.microsoft.com/office/drawing/2014/main" id="{D6E77BD3-4AA0-BEEE-7E88-4F4CAC00E5A7}"/>
              </a:ext>
            </a:extLst>
          </p:cNvPr>
          <p:cNvSpPr/>
          <p:nvPr/>
        </p:nvSpPr>
        <p:spPr>
          <a:xfrm>
            <a:off x="7164288" y="2947727"/>
            <a:ext cx="504056" cy="3594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 slaaf maken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bevrijden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iemand bezit maken van iemand anders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mensen worden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tot slaaf gemaakt.</a:t>
            </a:r>
            <a:endParaRPr lang="nl-NL" sz="11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de vrijheid teruggeven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Nederland werden de slaven pas in 1863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bevrijd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 descr="Afbeelding met kleding, verven, Menselijk gezicht, tekening&#10;&#10;Automatisch gegenereerde beschrijving">
            <a:extLst>
              <a:ext uri="{FF2B5EF4-FFF2-40B4-BE49-F238E27FC236}">
                <a16:creationId xmlns:a16="http://schemas.microsoft.com/office/drawing/2014/main" id="{59003685-9923-DC19-D392-D93DCD668B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458174"/>
            <a:ext cx="2175301" cy="2923792"/>
          </a:xfrm>
          <a:prstGeom prst="rect">
            <a:avLst/>
          </a:prstGeom>
        </p:spPr>
      </p:pic>
      <p:pic>
        <p:nvPicPr>
          <p:cNvPr id="23" name="Afbeelding 22" descr="Afbeelding met metaal, ketting, riem, gesp&#10;&#10;Automatisch gegenereerde beschrijving">
            <a:extLst>
              <a:ext uri="{FF2B5EF4-FFF2-40B4-BE49-F238E27FC236}">
                <a16:creationId xmlns:a16="http://schemas.microsoft.com/office/drawing/2014/main" id="{63322CE1-253D-0042-7959-EA5DEC0E0F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923" y="2638534"/>
            <a:ext cx="3768457" cy="211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6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divers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gelijk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verschillend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soorten vruchten zijn heel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divers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hetzelfde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vruchten zijn allemaal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gelijk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carambola, produceren, Natuurlijke voeding, voedsel&#10;&#10;Automatisch gegenereerde beschrijving">
            <a:extLst>
              <a:ext uri="{FF2B5EF4-FFF2-40B4-BE49-F238E27FC236}">
                <a16:creationId xmlns:a16="http://schemas.microsoft.com/office/drawing/2014/main" id="{DE007E89-FC8B-3F15-2BCE-C8195EE982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03" y="3315780"/>
            <a:ext cx="3905175" cy="1763457"/>
          </a:xfrm>
          <a:prstGeom prst="rect">
            <a:avLst/>
          </a:prstGeom>
        </p:spPr>
      </p:pic>
      <p:pic>
        <p:nvPicPr>
          <p:cNvPr id="18" name="Afbeelding 17" descr="Afbeelding met Natuurlijke voeding, produceren, Lokale gerechten, voedsel&#10;&#10;Automatisch gegenereerde beschrijving">
            <a:extLst>
              <a:ext uri="{FF2B5EF4-FFF2-40B4-BE49-F238E27FC236}">
                <a16:creationId xmlns:a16="http://schemas.microsoft.com/office/drawing/2014/main" id="{F108B522-0542-560C-854C-32815AFFE4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1F6F8"/>
              </a:clrFrom>
              <a:clrTo>
                <a:srgbClr val="F1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825" y="2323773"/>
            <a:ext cx="3489248" cy="2323839"/>
          </a:xfrm>
          <a:prstGeom prst="rect">
            <a:avLst/>
          </a:prstGeom>
        </p:spPr>
      </p:pic>
      <p:pic>
        <p:nvPicPr>
          <p:cNvPr id="9" name="Afbeelding 8" descr="Afbeelding met noot, Cacaoboon, Noten en zaden, plant&#10;&#10;Door AI gegenereerde inhoud is mogelijk onjuist.">
            <a:extLst>
              <a:ext uri="{FF2B5EF4-FFF2-40B4-BE49-F238E27FC236}">
                <a16:creationId xmlns:a16="http://schemas.microsoft.com/office/drawing/2014/main" id="{8309739F-715F-97F5-1254-70C1F633E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44" y="2321831"/>
            <a:ext cx="1524000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onvrij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als je kunt doen en zeggen wat je wilt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vrouw is gelukkig. Ze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te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zeggen en doen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wat ze wil.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als je niet kunt doen en zeggen wat je wilt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mag niet zeggen wat zij wil. Zij is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onvrij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Graphics, symbool, clipart&#10;&#10;Automatisch gegenereerde beschrijving">
            <a:extLst>
              <a:ext uri="{FF2B5EF4-FFF2-40B4-BE49-F238E27FC236}">
                <a16:creationId xmlns:a16="http://schemas.microsoft.com/office/drawing/2014/main" id="{1D7ABA38-978A-22C7-C02D-E56C837435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5" y="2261063"/>
            <a:ext cx="2502369" cy="3127961"/>
          </a:xfrm>
          <a:prstGeom prst="rect">
            <a:avLst/>
          </a:prstGeom>
        </p:spPr>
      </p:pic>
      <p:pic>
        <p:nvPicPr>
          <p:cNvPr id="20" name="Afbeelding 19" descr="Afbeelding met persoon, kleding, buitenshuis, boom&#10;&#10;Automatisch gegenereerde beschrijving">
            <a:extLst>
              <a:ext uri="{FF2B5EF4-FFF2-40B4-BE49-F238E27FC236}">
                <a16:creationId xmlns:a16="http://schemas.microsoft.com/office/drawing/2014/main" id="{DC1646FE-1B43-1B5E-86EA-4953AAACCE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16" y="2660232"/>
            <a:ext cx="3727221" cy="24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13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tropen</a:t>
            </a:r>
            <a:endParaRPr lang="nl-NL" sz="54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polen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het gebied waar het altijd warm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Cacaobomen groeien in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tropen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gebieden waar het altijd koud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ligt altijd sneeuw op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polen.</a:t>
            </a:r>
            <a:endParaRPr lang="nl-NL" sz="24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BC6574D-2B9C-47F2-E399-1A8BFA4FED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18" y="2646382"/>
            <a:ext cx="3996110" cy="2421540"/>
          </a:xfrm>
          <a:prstGeom prst="rect">
            <a:avLst/>
          </a:prstGeom>
        </p:spPr>
      </p:pic>
      <p:pic>
        <p:nvPicPr>
          <p:cNvPr id="18" name="Afbeelding 17" descr="Afbeelding met kaart, Wereld, tekst, atlas&#10;&#10;Automatisch gegenereerde beschrijving">
            <a:extLst>
              <a:ext uri="{FF2B5EF4-FFF2-40B4-BE49-F238E27FC236}">
                <a16:creationId xmlns:a16="http://schemas.microsoft.com/office/drawing/2014/main" id="{458FBBFE-BA9E-60FF-9498-3BE5526730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143" y="2646382"/>
            <a:ext cx="3149021" cy="2096618"/>
          </a:xfrm>
          <a:prstGeom prst="rect">
            <a:avLst/>
          </a:prstGeom>
        </p:spPr>
      </p:pic>
      <p:sp>
        <p:nvSpPr>
          <p:cNvPr id="19" name="Ovaal 18">
            <a:extLst>
              <a:ext uri="{FF2B5EF4-FFF2-40B4-BE49-F238E27FC236}">
                <a16:creationId xmlns:a16="http://schemas.microsoft.com/office/drawing/2014/main" id="{BB1E0D30-18B5-7038-4E77-2933203AF3D7}"/>
              </a:ext>
            </a:extLst>
          </p:cNvPr>
          <p:cNvSpPr/>
          <p:nvPr/>
        </p:nvSpPr>
        <p:spPr>
          <a:xfrm>
            <a:off x="5935036" y="2563395"/>
            <a:ext cx="1687208" cy="34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679D0AE1-69BD-F73E-F627-4E8BE19FAA79}"/>
              </a:ext>
            </a:extLst>
          </p:cNvPr>
          <p:cNvSpPr/>
          <p:nvPr/>
        </p:nvSpPr>
        <p:spPr>
          <a:xfrm>
            <a:off x="6091112" y="4437819"/>
            <a:ext cx="1687208" cy="4010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9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vochtig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nat 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kletsnat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409094" y="5462570"/>
            <a:ext cx="2704298" cy="69087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57" y="5530087"/>
            <a:ext cx="2742335" cy="4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beetje nat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7149151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tropen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is het regenwoud altijd vochtig.</a:t>
            </a:r>
            <a:endParaRPr lang="nl-NL" sz="2400" dirty="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 descr="Afbeelding met plant, water, groen, Vocht&#10;&#10;Automatisch gegenereerde beschrijving">
            <a:extLst>
              <a:ext uri="{FF2B5EF4-FFF2-40B4-BE49-F238E27FC236}">
                <a16:creationId xmlns:a16="http://schemas.microsoft.com/office/drawing/2014/main" id="{0EAC567D-2DBF-D1F7-F0A8-41658F4108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90" y="2709957"/>
            <a:ext cx="2660926" cy="1777499"/>
          </a:xfrm>
          <a:prstGeom prst="rect">
            <a:avLst/>
          </a:prstGeom>
        </p:spPr>
      </p:pic>
      <p:pic>
        <p:nvPicPr>
          <p:cNvPr id="24" name="Afbeelding 23" descr="Afbeelding met wolk, reflectie, water, buitenshuis&#10;&#10;Automatisch gegenereerde beschrijving">
            <a:extLst>
              <a:ext uri="{FF2B5EF4-FFF2-40B4-BE49-F238E27FC236}">
                <a16:creationId xmlns:a16="http://schemas.microsoft.com/office/drawing/2014/main" id="{870C8A8F-0EF1-3637-AE2A-BD82451A11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653" y="2255955"/>
            <a:ext cx="2660926" cy="1777499"/>
          </a:xfrm>
          <a:prstGeom prst="rect">
            <a:avLst/>
          </a:prstGeom>
        </p:spPr>
      </p:pic>
      <p:pic>
        <p:nvPicPr>
          <p:cNvPr id="26" name="Afbeelding 25" descr="Afbeelding met voertuig, Landvoertuig, wiel, buitenshuis&#10;&#10;Automatisch gegenereerde beschrijving">
            <a:extLst>
              <a:ext uri="{FF2B5EF4-FFF2-40B4-BE49-F238E27FC236}">
                <a16:creationId xmlns:a16="http://schemas.microsoft.com/office/drawing/2014/main" id="{034B4C60-4B84-CACB-A36E-F08B3B2D9E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098" y="1791759"/>
            <a:ext cx="2511411" cy="16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7733F-7D20-BC2F-F312-B98235B92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F9AFA970-256D-CD95-2CEB-20F9449498A9}"/>
              </a:ext>
            </a:extLst>
          </p:cNvPr>
          <p:cNvCxnSpPr>
            <a:cxnSpLocks/>
          </p:cNvCxnSpPr>
          <p:nvPr/>
        </p:nvCxnSpPr>
        <p:spPr>
          <a:xfrm flipH="1" flipV="1">
            <a:off x="4083850" y="2510685"/>
            <a:ext cx="2061672" cy="203060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DC04C97E-26ED-ADC3-4FDD-EEA6B1114C4B}"/>
              </a:ext>
            </a:extLst>
          </p:cNvPr>
          <p:cNvCxnSpPr>
            <a:cxnSpLocks/>
          </p:cNvCxnSpPr>
          <p:nvPr/>
        </p:nvCxnSpPr>
        <p:spPr>
          <a:xfrm flipV="1">
            <a:off x="1647434" y="3849599"/>
            <a:ext cx="1340480" cy="54014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0E76214E-79B1-3792-4280-CDF28EED43E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216FAFA9-0B0F-7D59-FC58-3E936DAE3DE7}"/>
              </a:ext>
            </a:extLst>
          </p:cNvPr>
          <p:cNvSpPr txBox="1"/>
          <p:nvPr/>
        </p:nvSpPr>
        <p:spPr>
          <a:xfrm>
            <a:off x="2698304" y="481187"/>
            <a:ext cx="3024208" cy="70634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683516FC-D7D9-1E59-16E3-347614AAF18C}"/>
              </a:ext>
            </a:extLst>
          </p:cNvPr>
          <p:cNvSpPr txBox="1"/>
          <p:nvPr/>
        </p:nvSpPr>
        <p:spPr>
          <a:xfrm>
            <a:off x="5913334" y="4355537"/>
            <a:ext cx="2979146" cy="60321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116CC4B-BEAA-D4D1-22B2-E4B5F75172D6}"/>
              </a:ext>
            </a:extLst>
          </p:cNvPr>
          <p:cNvSpPr txBox="1"/>
          <p:nvPr/>
        </p:nvSpPr>
        <p:spPr>
          <a:xfrm>
            <a:off x="387720" y="4328543"/>
            <a:ext cx="277961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FCC6A30A-C800-CF63-68B0-1C400FAA81BE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DC201947-1297-1FB6-8D87-8D399E22C3D6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CAC4B098-11D0-D139-E648-1AB88FCA62A2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4FA29844-1CDD-4F74-5A34-95E0FEE17138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D18415DF-3915-D5DA-24F8-40D179F9982B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71E3E9A-DA46-EC8B-6885-AEFD292E4F32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5036D6E-C588-D74D-AA95-3BE8C0B0A370}"/>
              </a:ext>
            </a:extLst>
          </p:cNvPr>
          <p:cNvCxnSpPr>
            <a:cxnSpLocks/>
          </p:cNvCxnSpPr>
          <p:nvPr/>
        </p:nvCxnSpPr>
        <p:spPr>
          <a:xfrm flipV="1">
            <a:off x="4572000" y="1210679"/>
            <a:ext cx="517941" cy="128606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A9684582-F7F5-B338-7537-98D05A783871}"/>
              </a:ext>
            </a:extLst>
          </p:cNvPr>
          <p:cNvSpPr txBox="1"/>
          <p:nvPr/>
        </p:nvSpPr>
        <p:spPr>
          <a:xfrm>
            <a:off x="3892706" y="2223639"/>
            <a:ext cx="4927766" cy="9809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0C7C398F-EB51-5741-37EE-0A11898F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839" y="2236824"/>
            <a:ext cx="518564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de bevolking</a:t>
            </a:r>
            <a:endParaRPr lang="nl-NL" sz="6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296C82C1-1122-8308-AE53-9B1085E47E47}"/>
              </a:ext>
            </a:extLst>
          </p:cNvPr>
          <p:cNvSpPr txBox="1"/>
          <p:nvPr/>
        </p:nvSpPr>
        <p:spPr>
          <a:xfrm>
            <a:off x="2499691" y="3227754"/>
            <a:ext cx="6320781" cy="98738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6BD461F9-6E9E-48C0-7EE2-7478E97C8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941" y="468778"/>
            <a:ext cx="302420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inwoners</a:t>
            </a:r>
          </a:p>
        </p:txBody>
      </p:sp>
      <p:sp>
        <p:nvSpPr>
          <p:cNvPr id="22" name="Tekstvak 2">
            <a:extLst>
              <a:ext uri="{FF2B5EF4-FFF2-40B4-BE49-F238E27FC236}">
                <a16:creationId xmlns:a16="http://schemas.microsoft.com/office/drawing/2014/main" id="{63DCCBC2-36A9-DF1C-572A-0A753FD3C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22" y="4370808"/>
            <a:ext cx="2979145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aantal</a:t>
            </a: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3B04A5FA-A559-315C-EED0-C0F4D9A07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181" y="4279986"/>
            <a:ext cx="291581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gebied</a:t>
            </a: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EF0489DC-0C89-8BBD-8F7F-77A08B38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554" y="3240607"/>
            <a:ext cx="621313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alle mensen die in een land of een deel van een land wonen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" name="Afbeelding 11" descr="Afbeelding met clipart, grafische vormgeving, tekenfilm, illustratie&#10;&#10;Automatisch gegenereerde beschrijving">
            <a:extLst>
              <a:ext uri="{FF2B5EF4-FFF2-40B4-BE49-F238E27FC236}">
                <a16:creationId xmlns:a16="http://schemas.microsoft.com/office/drawing/2014/main" id="{401DF135-839F-047B-D51E-23B51D64D1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181" y="445470"/>
            <a:ext cx="2980291" cy="1616127"/>
          </a:xfrm>
          <a:prstGeom prst="rect">
            <a:avLst/>
          </a:prstGeom>
        </p:spPr>
      </p:pic>
      <p:pic>
        <p:nvPicPr>
          <p:cNvPr id="15" name="Afbeelding 14" descr="Afbeelding met wit, kunst&#10;&#10;Automatisch gegenereerde beschrijving">
            <a:extLst>
              <a:ext uri="{FF2B5EF4-FFF2-40B4-BE49-F238E27FC236}">
                <a16:creationId xmlns:a16="http://schemas.microsoft.com/office/drawing/2014/main" id="{51AE0D40-5B4B-C4B9-FA93-5CA272611C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7" y="4917078"/>
            <a:ext cx="2843505" cy="1580989"/>
          </a:xfrm>
          <a:prstGeom prst="rect">
            <a:avLst/>
          </a:prstGeom>
        </p:spPr>
      </p:pic>
      <p:pic>
        <p:nvPicPr>
          <p:cNvPr id="23" name="Afbeelding 22" descr="Afbeelding met kaart, tekst&#10;&#10;Automatisch gegenereerde beschrijving">
            <a:extLst>
              <a:ext uri="{FF2B5EF4-FFF2-40B4-BE49-F238E27FC236}">
                <a16:creationId xmlns:a16="http://schemas.microsoft.com/office/drawing/2014/main" id="{47C9CCCC-87F4-A226-7905-19C82AFB37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741" y="4716517"/>
            <a:ext cx="3593017" cy="1860670"/>
          </a:xfrm>
          <a:prstGeom prst="rect">
            <a:avLst/>
          </a:prstGeom>
        </p:spPr>
      </p:pic>
      <p:sp>
        <p:nvSpPr>
          <p:cNvPr id="24" name="Ovaal 23">
            <a:extLst>
              <a:ext uri="{FF2B5EF4-FFF2-40B4-BE49-F238E27FC236}">
                <a16:creationId xmlns:a16="http://schemas.microsoft.com/office/drawing/2014/main" id="{A547CD48-CFD0-ABC4-4B2D-AA70ED5A71C6}"/>
              </a:ext>
            </a:extLst>
          </p:cNvPr>
          <p:cNvSpPr/>
          <p:nvPr/>
        </p:nvSpPr>
        <p:spPr>
          <a:xfrm>
            <a:off x="5933857" y="5034301"/>
            <a:ext cx="942399" cy="77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2" name="Afbeelding 31">
            <a:extLst>
              <a:ext uri="{FF2B5EF4-FFF2-40B4-BE49-F238E27FC236}">
                <a16:creationId xmlns:a16="http://schemas.microsoft.com/office/drawing/2014/main" id="{6B4C19C8-DC4C-5FA4-7920-87F4F1BC8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452" y="1297913"/>
            <a:ext cx="3100320" cy="18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4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48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25 november </a:t>
            </a:r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2025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tropen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30DEC5-1137-A649-31E6-C826E381C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08" y="1535199"/>
            <a:ext cx="7344816" cy="4168679"/>
          </a:xfrm>
          <a:prstGeom prst="rect">
            <a:avLst/>
          </a:prstGeom>
        </p:spPr>
      </p:pic>
      <p:pic>
        <p:nvPicPr>
          <p:cNvPr id="8" name="Afbeelding 7" descr="Afbeelding met buitenshuis, jungle, vegetatie, regenwoud&#10;&#10;Automatisch gegenereerde beschrijving">
            <a:extLst>
              <a:ext uri="{FF2B5EF4-FFF2-40B4-BE49-F238E27FC236}">
                <a16:creationId xmlns:a16="http://schemas.microsoft.com/office/drawing/2014/main" id="{4A3CB27C-CE0F-0A28-B24A-29A8B4B2D0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329" y="4149080"/>
            <a:ext cx="3603159" cy="2406911"/>
          </a:xfrm>
          <a:prstGeom prst="rect">
            <a:avLst/>
          </a:prstGeom>
        </p:spPr>
      </p:pic>
      <p:sp>
        <p:nvSpPr>
          <p:cNvPr id="2" name="Pijl: links 1">
            <a:extLst>
              <a:ext uri="{FF2B5EF4-FFF2-40B4-BE49-F238E27FC236}">
                <a16:creationId xmlns:a16="http://schemas.microsoft.com/office/drawing/2014/main" id="{5F94559B-EDE7-5DCF-7105-0F1D60397134}"/>
              </a:ext>
            </a:extLst>
          </p:cNvPr>
          <p:cNvSpPr/>
          <p:nvPr/>
        </p:nvSpPr>
        <p:spPr>
          <a:xfrm rot="17812424">
            <a:off x="1585762" y="2421948"/>
            <a:ext cx="2444084" cy="295248"/>
          </a:xfrm>
          <a:prstGeom prst="leftArrow">
            <a:avLst>
              <a:gd name="adj1" fmla="val 47209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vochtig</a:t>
            </a:r>
          </a:p>
        </p:txBody>
      </p:sp>
      <p:pic>
        <p:nvPicPr>
          <p:cNvPr id="3" name="Afbeelding 2" descr="Afbeelding met plant, water, groen, Vocht&#10;&#10;Automatisch gegenereerde beschrijving">
            <a:extLst>
              <a:ext uri="{FF2B5EF4-FFF2-40B4-BE49-F238E27FC236}">
                <a16:creationId xmlns:a16="http://schemas.microsoft.com/office/drawing/2014/main" id="{FBAA09C7-E0B6-9E4F-639E-65E6F9BF6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04" y="1250675"/>
            <a:ext cx="7920880" cy="52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0213F0C-2984-4E5B-1BDB-646F426B41CA}"/>
              </a:ext>
            </a:extLst>
          </p:cNvPr>
          <p:cNvSpPr txBox="1"/>
          <p:nvPr/>
        </p:nvSpPr>
        <p:spPr>
          <a:xfrm>
            <a:off x="6300" y="3254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cacaoboom</a:t>
            </a:r>
          </a:p>
        </p:txBody>
      </p:sp>
      <p:pic>
        <p:nvPicPr>
          <p:cNvPr id="4" name="Afbeelding 3" descr="Afbeelding met boom, buitenshuis, fruit, carambola&#10;&#10;Automatisch gegenereerde beschrijving">
            <a:extLst>
              <a:ext uri="{FF2B5EF4-FFF2-40B4-BE49-F238E27FC236}">
                <a16:creationId xmlns:a16="http://schemas.microsoft.com/office/drawing/2014/main" id="{B568CBBF-B4C7-CFD9-2D68-114A02655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32873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8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trots</a:t>
            </a:r>
          </a:p>
        </p:txBody>
      </p:sp>
      <p:pic>
        <p:nvPicPr>
          <p:cNvPr id="3" name="Afbeelding 2" descr="Afbeelding met kleding, persoon, buitenshuis, boom&#10;&#10;Automatisch gegenereerde beschrijving">
            <a:extLst>
              <a:ext uri="{FF2B5EF4-FFF2-40B4-BE49-F238E27FC236}">
                <a16:creationId xmlns:a16="http://schemas.microsoft.com/office/drawing/2014/main" id="{5A5008E0-8F83-58F2-887B-6094A2A0D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6" y="1226143"/>
            <a:ext cx="7272808" cy="54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tot slaaf maken</a:t>
            </a:r>
          </a:p>
        </p:txBody>
      </p:sp>
      <p:pic>
        <p:nvPicPr>
          <p:cNvPr id="5" name="Afbeelding 4" descr="Afbeelding met kleding, verven, Menselijk gezicht, tekening&#10;&#10;Automatisch gegenereerde beschrijving">
            <a:extLst>
              <a:ext uri="{FF2B5EF4-FFF2-40B4-BE49-F238E27FC236}">
                <a16:creationId xmlns:a16="http://schemas.microsoft.com/office/drawing/2014/main" id="{22CC0278-1908-68D8-6984-22EF87711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340768"/>
            <a:ext cx="3815848" cy="51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bevolking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955EDF-0486-BD18-17FC-B4E424CBC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56" y="1628800"/>
            <a:ext cx="8753088" cy="457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vrij</a:t>
            </a:r>
          </a:p>
        </p:txBody>
      </p:sp>
      <p:pic>
        <p:nvPicPr>
          <p:cNvPr id="5" name="Afbeelding 4" descr="Afbeelding met persoon, kleding, buitenshuis, boom&#10;&#10;Automatisch gegenereerde beschrijving">
            <a:extLst>
              <a:ext uri="{FF2B5EF4-FFF2-40B4-BE49-F238E27FC236}">
                <a16:creationId xmlns:a16="http://schemas.microsoft.com/office/drawing/2014/main" id="{2BF30550-1D16-1DF0-7EA0-C34B7777F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12776"/>
            <a:ext cx="7301267" cy="487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3aecbb221f8521db38cbef02184d45d5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eb94ec3fc3bb7e757cedd1c0b54607ed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2D59E-A0A8-4DB4-9CFE-83E44CC6CC9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7036323c-d5f4-4fa6-8449-8bc9da5d64c2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617b94d0-cd04-4463-9468-be560bba187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207356-F063-4C99-8DDE-D4C993D0F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b94d0-cd04-4463-9468-be560bba1878"/>
    <ds:schemaRef ds:uri="7036323c-d5f4-4fa6-8449-8bc9da5d6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2410</TotalTime>
  <Words>771</Words>
  <Application>Microsoft Office PowerPoint</Application>
  <PresentationFormat>Diavoorstelling (4:3)</PresentationFormat>
  <Paragraphs>217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Duijf, Antoinette</cp:lastModifiedBy>
  <cp:revision>477</cp:revision>
  <dcterms:created xsi:type="dcterms:W3CDTF">2021-06-08T06:13:59Z</dcterms:created>
  <dcterms:modified xsi:type="dcterms:W3CDTF">2025-11-25T09:26:54Z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