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1437" r:id="rId5"/>
    <p:sldId id="548" r:id="rId6"/>
    <p:sldId id="1552" r:id="rId7"/>
    <p:sldId id="1478" r:id="rId8"/>
    <p:sldId id="1475" r:id="rId9"/>
    <p:sldId id="1476" r:id="rId10"/>
    <p:sldId id="1477" r:id="rId11"/>
    <p:sldId id="1519" r:id="rId12"/>
    <p:sldId id="1460" r:id="rId13"/>
    <p:sldId id="1479" r:id="rId14"/>
    <p:sldId id="934" r:id="rId15"/>
    <p:sldId id="1511" r:id="rId16"/>
    <p:sldId id="1550" r:id="rId17"/>
    <p:sldId id="1544" r:id="rId18"/>
    <p:sldId id="1549" r:id="rId19"/>
    <p:sldId id="1517" r:id="rId20"/>
    <p:sldId id="1515" r:id="rId21"/>
    <p:sldId id="1543" r:id="rId22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552"/>
            <p14:sldId id="1478"/>
            <p14:sldId id="1475"/>
            <p14:sldId id="1476"/>
            <p14:sldId id="1477"/>
            <p14:sldId id="1519"/>
            <p14:sldId id="1460"/>
            <p14:sldId id="1479"/>
            <p14:sldId id="934"/>
            <p14:sldId id="1511"/>
            <p14:sldId id="1550"/>
            <p14:sldId id="1544"/>
            <p14:sldId id="1549"/>
            <p14:sldId id="1517"/>
            <p14:sldId id="1515"/>
            <p14:sldId id="15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8FF4F9-E678-41ED-B93A-935248F67A9A}" v="22" dt="2025-11-17T15:30:48.101"/>
    <p1510:client id="{94322E0A-6A13-4BC2-B773-2E0F5541E7EF}" v="7" dt="2025-11-18T09:15:55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rielink, Francis" userId="3d258d00-cfd8-41c5-9f04-1a5a39faef2f" providerId="ADAL" clId="{228FF4F9-E678-41ED-B93A-935248F67A9A}"/>
    <pc:docChg chg="custSel modSld">
      <pc:chgData name="Vrielink, Francis" userId="3d258d00-cfd8-41c5-9f04-1a5a39faef2f" providerId="ADAL" clId="{228FF4F9-E678-41ED-B93A-935248F67A9A}" dt="2025-11-17T15:30:48.117" v="187" actId="20577"/>
      <pc:docMkLst>
        <pc:docMk/>
      </pc:docMkLst>
      <pc:sldChg chg="modSp mod">
        <pc:chgData name="Vrielink, Francis" userId="3d258d00-cfd8-41c5-9f04-1a5a39faef2f" providerId="ADAL" clId="{228FF4F9-E678-41ED-B93A-935248F67A9A}" dt="2025-11-17T15:30:48.117" v="187" actId="20577"/>
        <pc:sldMkLst>
          <pc:docMk/>
          <pc:sldMk cId="2189114603" sldId="1437"/>
        </pc:sldMkLst>
        <pc:spChg chg="mod">
          <ac:chgData name="Vrielink, Francis" userId="3d258d00-cfd8-41c5-9f04-1a5a39faef2f" providerId="ADAL" clId="{228FF4F9-E678-41ED-B93A-935248F67A9A}" dt="2025-11-17T15:30:48.117" v="187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">
        <pc:chgData name="Vrielink, Francis" userId="3d258d00-cfd8-41c5-9f04-1a5a39faef2f" providerId="ADAL" clId="{228FF4F9-E678-41ED-B93A-935248F67A9A}" dt="2025-11-17T13:48:48.771" v="120" actId="11529"/>
        <pc:sldMkLst>
          <pc:docMk/>
          <pc:sldMk cId="4210467006" sldId="1479"/>
        </pc:sldMkLst>
        <pc:spChg chg="del">
          <ac:chgData name="Vrielink, Francis" userId="3d258d00-cfd8-41c5-9f04-1a5a39faef2f" providerId="ADAL" clId="{228FF4F9-E678-41ED-B93A-935248F67A9A}" dt="2025-11-17T13:48:32.070" v="115" actId="478"/>
          <ac:spMkLst>
            <pc:docMk/>
            <pc:sldMk cId="4210467006" sldId="1479"/>
            <ac:spMk id="9" creationId="{E8EC4171-A42A-AD23-D067-CB5ACAA8292C}"/>
          </ac:spMkLst>
        </pc:spChg>
        <pc:spChg chg="add">
          <ac:chgData name="Vrielink, Francis" userId="3d258d00-cfd8-41c5-9f04-1a5a39faef2f" providerId="ADAL" clId="{228FF4F9-E678-41ED-B93A-935248F67A9A}" dt="2025-11-17T13:48:48.771" v="120" actId="11529"/>
          <ac:spMkLst>
            <pc:docMk/>
            <pc:sldMk cId="4210467006" sldId="1479"/>
            <ac:spMk id="13" creationId="{56168DA8-1DD7-63B9-9298-65CE55FDF5FE}"/>
          </ac:spMkLst>
        </pc:spChg>
        <pc:picChg chg="del">
          <ac:chgData name="Vrielink, Francis" userId="3d258d00-cfd8-41c5-9f04-1a5a39faef2f" providerId="ADAL" clId="{228FF4F9-E678-41ED-B93A-935248F67A9A}" dt="2025-11-17T13:48:26.070" v="109" actId="478"/>
          <ac:picMkLst>
            <pc:docMk/>
            <pc:sldMk cId="4210467006" sldId="1479"/>
            <ac:picMk id="3" creationId="{7F507F4E-EA10-1B4A-7B07-9B0B0F80063B}"/>
          </ac:picMkLst>
        </pc:picChg>
        <pc:picChg chg="del">
          <ac:chgData name="Vrielink, Francis" userId="3d258d00-cfd8-41c5-9f04-1a5a39faef2f" providerId="ADAL" clId="{228FF4F9-E678-41ED-B93A-935248F67A9A}" dt="2025-11-17T13:48:31.299" v="114" actId="478"/>
          <ac:picMkLst>
            <pc:docMk/>
            <pc:sldMk cId="4210467006" sldId="1479"/>
            <ac:picMk id="5" creationId="{DD2383EC-0169-94B3-A50F-AFD9B207C488}"/>
          </ac:picMkLst>
        </pc:picChg>
        <pc:picChg chg="add del mod">
          <ac:chgData name="Vrielink, Francis" userId="3d258d00-cfd8-41c5-9f04-1a5a39faef2f" providerId="ADAL" clId="{228FF4F9-E678-41ED-B93A-935248F67A9A}" dt="2025-11-17T13:45:44.611" v="107" actId="478"/>
          <ac:picMkLst>
            <pc:docMk/>
            <pc:sldMk cId="4210467006" sldId="1479"/>
            <ac:picMk id="7" creationId="{C9952ED3-69B1-9308-3F44-B5F5FC0872C5}"/>
          </ac:picMkLst>
        </pc:picChg>
        <pc:picChg chg="del mod">
          <ac:chgData name="Vrielink, Francis" userId="3d258d00-cfd8-41c5-9f04-1a5a39faef2f" providerId="ADAL" clId="{228FF4F9-E678-41ED-B93A-935248F67A9A}" dt="2025-11-17T13:48:28.521" v="111" actId="478"/>
          <ac:picMkLst>
            <pc:docMk/>
            <pc:sldMk cId="4210467006" sldId="1479"/>
            <ac:picMk id="8" creationId="{266ACCA7-A394-A50A-A5E0-1AE468E8DC83}"/>
          </ac:picMkLst>
        </pc:picChg>
        <pc:picChg chg="add mod">
          <ac:chgData name="Vrielink, Francis" userId="3d258d00-cfd8-41c5-9f04-1a5a39faef2f" providerId="ADAL" clId="{228FF4F9-E678-41ED-B93A-935248F67A9A}" dt="2025-11-17T13:48:40.535" v="119" actId="1076"/>
          <ac:picMkLst>
            <pc:docMk/>
            <pc:sldMk cId="4210467006" sldId="1479"/>
            <ac:picMk id="12" creationId="{69868C21-BF02-410C-0FAB-AD21A8FCC15E}"/>
          </ac:picMkLst>
        </pc:picChg>
      </pc:sldChg>
      <pc:sldChg chg="mod chgLayout">
        <pc:chgData name="Vrielink, Francis" userId="3d258d00-cfd8-41c5-9f04-1a5a39faef2f" providerId="ADAL" clId="{228FF4F9-E678-41ED-B93A-935248F67A9A}" dt="2025-11-17T13:50:39.136" v="169" actId="6264"/>
        <pc:sldMkLst>
          <pc:docMk/>
          <pc:sldMk cId="2967928418" sldId="1511"/>
        </pc:sldMkLst>
      </pc:sldChg>
      <pc:sldChg chg="addSp delSp modSp mod chgLayout">
        <pc:chgData name="Vrielink, Francis" userId="3d258d00-cfd8-41c5-9f04-1a5a39faef2f" providerId="ADAL" clId="{228FF4F9-E678-41ED-B93A-935248F67A9A}" dt="2025-11-17T13:50:15.946" v="168" actId="20577"/>
        <pc:sldMkLst>
          <pc:docMk/>
          <pc:sldMk cId="1961568439" sldId="1550"/>
        </pc:sldMkLst>
        <pc:spChg chg="mod">
          <ac:chgData name="Vrielink, Francis" userId="3d258d00-cfd8-41c5-9f04-1a5a39faef2f" providerId="ADAL" clId="{228FF4F9-E678-41ED-B93A-935248F67A9A}" dt="2025-11-17T13:50:15.946" v="168" actId="20577"/>
          <ac:spMkLst>
            <pc:docMk/>
            <pc:sldMk cId="1961568439" sldId="1550"/>
            <ac:spMk id="35" creationId="{37104C51-0232-62ED-4C6F-1447D06633EE}"/>
          </ac:spMkLst>
        </pc:spChg>
        <pc:picChg chg="del">
          <ac:chgData name="Vrielink, Francis" userId="3d258d00-cfd8-41c5-9f04-1a5a39faef2f" providerId="ADAL" clId="{228FF4F9-E678-41ED-B93A-935248F67A9A}" dt="2025-11-17T13:48:56.086" v="121" actId="478"/>
          <ac:picMkLst>
            <pc:docMk/>
            <pc:sldMk cId="1961568439" sldId="1550"/>
            <ac:picMk id="8" creationId="{7EFE4122-C5F1-2DA6-DAA4-B082A263D899}"/>
          </ac:picMkLst>
        </pc:picChg>
        <pc:picChg chg="add mod">
          <ac:chgData name="Vrielink, Francis" userId="3d258d00-cfd8-41c5-9f04-1a5a39faef2f" providerId="ADAL" clId="{228FF4F9-E678-41ED-B93A-935248F67A9A}" dt="2025-11-17T13:49:44.603" v="131" actId="1076"/>
          <ac:picMkLst>
            <pc:docMk/>
            <pc:sldMk cId="1961568439" sldId="1550"/>
            <ac:picMk id="9" creationId="{AD82FFE0-1362-7958-2F95-3BC3832AB299}"/>
          </ac:picMkLst>
        </pc:picChg>
      </pc:sldChg>
    </pc:docChg>
  </pc:docChgLst>
  <pc:docChgLst>
    <pc:chgData name="Routledge, Mandy" userId="bacdedf5-8e30-494b-ad8b-f27fa30c4f8d" providerId="ADAL" clId="{6CC36416-D4DE-4350-9121-B78EB87109B7}"/>
    <pc:docChg chg="modSld">
      <pc:chgData name="Routledge, Mandy" userId="bacdedf5-8e30-494b-ad8b-f27fa30c4f8d" providerId="ADAL" clId="{6CC36416-D4DE-4350-9121-B78EB87109B7}" dt="2025-03-18T10:59:30.278" v="3" actId="20577"/>
      <pc:docMkLst>
        <pc:docMk/>
      </pc:docMkLst>
      <pc:sldChg chg="modSp mod">
        <pc:chgData name="Routledge, Mandy" userId="bacdedf5-8e30-494b-ad8b-f27fa30c4f8d" providerId="ADAL" clId="{6CC36416-D4DE-4350-9121-B78EB87109B7}" dt="2025-03-18T10:59:30.278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B846B582-2513-443E-AF56-632867DCB758}"/>
    <pc:docChg chg="modSld">
      <pc:chgData name="Routledge, Mandy" userId="bacdedf5-8e30-494b-ad8b-f27fa30c4f8d" providerId="ADAL" clId="{B846B582-2513-443E-AF56-632867DCB758}" dt="2025-03-18T10:48:42.262" v="12" actId="6549"/>
      <pc:docMkLst>
        <pc:docMk/>
      </pc:docMkLst>
      <pc:sldChg chg="modSp mod">
        <pc:chgData name="Routledge, Mandy" userId="bacdedf5-8e30-494b-ad8b-f27fa30c4f8d" providerId="ADAL" clId="{B846B582-2513-443E-AF56-632867DCB758}" dt="2025-03-18T10:48:42.262" v="12" actId="6549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94322E0A-6A13-4BC2-B773-2E0F5541E7EF}"/>
    <pc:docChg chg="undo redo custSel addSld delSld modSld modSection">
      <pc:chgData name="Routledge, Mandy" userId="bacdedf5-8e30-494b-ad8b-f27fa30c4f8d" providerId="ADAL" clId="{94322E0A-6A13-4BC2-B773-2E0F5541E7EF}" dt="2025-11-18T09:16:10.481" v="181" actId="47"/>
      <pc:docMkLst>
        <pc:docMk/>
      </pc:docMkLst>
      <pc:sldChg chg="modSp mod modNotesTx">
        <pc:chgData name="Routledge, Mandy" userId="bacdedf5-8e30-494b-ad8b-f27fa30c4f8d" providerId="ADAL" clId="{94322E0A-6A13-4BC2-B773-2E0F5541E7EF}" dt="2025-11-18T08:51:32.323" v="5" actId="20577"/>
        <pc:sldMkLst>
          <pc:docMk/>
          <pc:sldMk cId="2189114603" sldId="1437"/>
        </pc:sldMkLst>
        <pc:spChg chg="mod">
          <ac:chgData name="Routledge, Mandy" userId="bacdedf5-8e30-494b-ad8b-f27fa30c4f8d" providerId="ADAL" clId="{94322E0A-6A13-4BC2-B773-2E0F5541E7EF}" dt="2025-11-18T08:51:27.299" v="4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Routledge, Mandy" userId="bacdedf5-8e30-494b-ad8b-f27fa30c4f8d" providerId="ADAL" clId="{94322E0A-6A13-4BC2-B773-2E0F5541E7EF}" dt="2025-11-18T08:52:03.185" v="12" actId="1076"/>
        <pc:sldMkLst>
          <pc:docMk/>
          <pc:sldMk cId="4074911733" sldId="1478"/>
        </pc:sldMkLst>
        <pc:spChg chg="mod">
          <ac:chgData name="Routledge, Mandy" userId="bacdedf5-8e30-494b-ad8b-f27fa30c4f8d" providerId="ADAL" clId="{94322E0A-6A13-4BC2-B773-2E0F5541E7EF}" dt="2025-11-18T08:52:03.185" v="12" actId="1076"/>
          <ac:spMkLst>
            <pc:docMk/>
            <pc:sldMk cId="4074911733" sldId="1478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94322E0A-6A13-4BC2-B773-2E0F5541E7EF}" dt="2025-11-18T08:53:06.887" v="32" actId="1076"/>
        <pc:sldMkLst>
          <pc:docMk/>
          <pc:sldMk cId="4210467006" sldId="1479"/>
        </pc:sldMkLst>
        <pc:spChg chg="mod">
          <ac:chgData name="Routledge, Mandy" userId="bacdedf5-8e30-494b-ad8b-f27fa30c4f8d" providerId="ADAL" clId="{94322E0A-6A13-4BC2-B773-2E0F5541E7EF}" dt="2025-11-18T08:53:06.887" v="32" actId="1076"/>
          <ac:spMkLst>
            <pc:docMk/>
            <pc:sldMk cId="4210467006" sldId="1479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94322E0A-6A13-4BC2-B773-2E0F5541E7EF}" dt="2025-11-18T09:15:08.502" v="179" actId="14100"/>
        <pc:sldMkLst>
          <pc:docMk/>
          <pc:sldMk cId="3112181829" sldId="1515"/>
        </pc:sldMkLst>
        <pc:spChg chg="mod">
          <ac:chgData name="Routledge, Mandy" userId="bacdedf5-8e30-494b-ad8b-f27fa30c4f8d" providerId="ADAL" clId="{94322E0A-6A13-4BC2-B773-2E0F5541E7EF}" dt="2025-11-18T09:11:35.724" v="141" actId="20577"/>
          <ac:spMkLst>
            <pc:docMk/>
            <pc:sldMk cId="3112181829" sldId="1515"/>
            <ac:spMk id="4" creationId="{D36CDCC8-D80A-3CA3-9903-EC310613197D}"/>
          </ac:spMkLst>
        </pc:spChg>
        <pc:spChg chg="mod">
          <ac:chgData name="Routledge, Mandy" userId="bacdedf5-8e30-494b-ad8b-f27fa30c4f8d" providerId="ADAL" clId="{94322E0A-6A13-4BC2-B773-2E0F5541E7EF}" dt="2025-11-18T09:15:06.657" v="178" actId="14100"/>
          <ac:spMkLst>
            <pc:docMk/>
            <pc:sldMk cId="3112181829" sldId="1515"/>
            <ac:spMk id="11" creationId="{C0DE2FA9-2CD0-5DCE-32CC-9419A08E0707}"/>
          </ac:spMkLst>
        </pc:spChg>
        <pc:spChg chg="mod">
          <ac:chgData name="Routledge, Mandy" userId="bacdedf5-8e30-494b-ad8b-f27fa30c4f8d" providerId="ADAL" clId="{94322E0A-6A13-4BC2-B773-2E0F5541E7EF}" dt="2025-11-18T09:15:03.045" v="177" actId="14100"/>
          <ac:spMkLst>
            <pc:docMk/>
            <pc:sldMk cId="3112181829" sldId="1515"/>
            <ac:spMk id="16" creationId="{F53F294D-65CC-23A5-E4A1-B2132FCF814C}"/>
          </ac:spMkLst>
        </pc:spChg>
        <pc:picChg chg="mod">
          <ac:chgData name="Routledge, Mandy" userId="bacdedf5-8e30-494b-ad8b-f27fa30c4f8d" providerId="ADAL" clId="{94322E0A-6A13-4BC2-B773-2E0F5541E7EF}" dt="2025-11-18T09:15:08.502" v="179" actId="14100"/>
          <ac:picMkLst>
            <pc:docMk/>
            <pc:sldMk cId="3112181829" sldId="1515"/>
            <ac:picMk id="9" creationId="{71DCFED8-67FD-D0EA-0967-1FD5AB06CC52}"/>
          </ac:picMkLst>
        </pc:picChg>
        <pc:picChg chg="mod">
          <ac:chgData name="Routledge, Mandy" userId="bacdedf5-8e30-494b-ad8b-f27fa30c4f8d" providerId="ADAL" clId="{94322E0A-6A13-4BC2-B773-2E0F5541E7EF}" dt="2025-11-18T09:14:56.225" v="175" actId="14100"/>
          <ac:picMkLst>
            <pc:docMk/>
            <pc:sldMk cId="3112181829" sldId="1515"/>
            <ac:picMk id="10" creationId="{7171A3F5-7C5E-BDFF-8B07-5B085ACD2A9B}"/>
          </ac:picMkLst>
        </pc:picChg>
      </pc:sldChg>
      <pc:sldChg chg="addSp delSp modSp mod">
        <pc:chgData name="Routledge, Mandy" userId="bacdedf5-8e30-494b-ad8b-f27fa30c4f8d" providerId="ADAL" clId="{94322E0A-6A13-4BC2-B773-2E0F5541E7EF}" dt="2025-11-18T09:07:15.698" v="139" actId="478"/>
        <pc:sldMkLst>
          <pc:docMk/>
          <pc:sldMk cId="1628480429" sldId="1517"/>
        </pc:sldMkLst>
        <pc:spChg chg="del">
          <ac:chgData name="Routledge, Mandy" userId="bacdedf5-8e30-494b-ad8b-f27fa30c4f8d" providerId="ADAL" clId="{94322E0A-6A13-4BC2-B773-2E0F5541E7EF}" dt="2025-11-18T09:04:42.244" v="77" actId="478"/>
          <ac:spMkLst>
            <pc:docMk/>
            <pc:sldMk cId="1628480429" sldId="1517"/>
            <ac:spMk id="4" creationId="{A702DFBF-44E8-839E-99F3-5627CD161138}"/>
          </ac:spMkLst>
        </pc:spChg>
        <pc:spChg chg="add mod">
          <ac:chgData name="Routledge, Mandy" userId="bacdedf5-8e30-494b-ad8b-f27fa30c4f8d" providerId="ADAL" clId="{94322E0A-6A13-4BC2-B773-2E0F5541E7EF}" dt="2025-11-18T09:04:54.713" v="81" actId="1076"/>
          <ac:spMkLst>
            <pc:docMk/>
            <pc:sldMk cId="1628480429" sldId="1517"/>
            <ac:spMk id="12" creationId="{39CF106D-9918-CE1A-0697-3DFAACB31E99}"/>
          </ac:spMkLst>
        </pc:spChg>
        <pc:spChg chg="mod">
          <ac:chgData name="Routledge, Mandy" userId="bacdedf5-8e30-494b-ad8b-f27fa30c4f8d" providerId="ADAL" clId="{94322E0A-6A13-4BC2-B773-2E0F5541E7EF}" dt="2025-11-18T09:06:01.150" v="114" actId="1036"/>
          <ac:spMkLst>
            <pc:docMk/>
            <pc:sldMk cId="1628480429" sldId="1517"/>
            <ac:spMk id="19" creationId="{40542B69-6D97-5F24-63E3-ABE36EA69A27}"/>
          </ac:spMkLst>
        </pc:spChg>
        <pc:spChg chg="mod">
          <ac:chgData name="Routledge, Mandy" userId="bacdedf5-8e30-494b-ad8b-f27fa30c4f8d" providerId="ADAL" clId="{94322E0A-6A13-4BC2-B773-2E0F5541E7EF}" dt="2025-11-18T09:05:28.596" v="89" actId="1076"/>
          <ac:spMkLst>
            <pc:docMk/>
            <pc:sldMk cId="1628480429" sldId="1517"/>
            <ac:spMk id="21" creationId="{C50CDBE8-64FC-5BD3-7D19-00DF7A1891B0}"/>
          </ac:spMkLst>
        </pc:spChg>
        <pc:spChg chg="mod">
          <ac:chgData name="Routledge, Mandy" userId="bacdedf5-8e30-494b-ad8b-f27fa30c4f8d" providerId="ADAL" clId="{94322E0A-6A13-4BC2-B773-2E0F5541E7EF}" dt="2025-11-18T09:05:13.761" v="86" actId="1076"/>
          <ac:spMkLst>
            <pc:docMk/>
            <pc:sldMk cId="1628480429" sldId="1517"/>
            <ac:spMk id="23" creationId="{7DC2405F-3317-9931-1E1F-895C65A88E5B}"/>
          </ac:spMkLst>
        </pc:spChg>
        <pc:spChg chg="mod">
          <ac:chgData name="Routledge, Mandy" userId="bacdedf5-8e30-494b-ad8b-f27fa30c4f8d" providerId="ADAL" clId="{94322E0A-6A13-4BC2-B773-2E0F5541E7EF}" dt="2025-11-18T09:06:08.467" v="126" actId="1036"/>
          <ac:spMkLst>
            <pc:docMk/>
            <pc:sldMk cId="1628480429" sldId="1517"/>
            <ac:spMk id="24" creationId="{E2C8965F-409F-2BF2-FBE3-91D17E299A76}"/>
          </ac:spMkLst>
        </pc:spChg>
        <pc:spChg chg="mod">
          <ac:chgData name="Routledge, Mandy" userId="bacdedf5-8e30-494b-ad8b-f27fa30c4f8d" providerId="ADAL" clId="{94322E0A-6A13-4BC2-B773-2E0F5541E7EF}" dt="2025-11-18T09:05:30.505" v="90" actId="14100"/>
          <ac:spMkLst>
            <pc:docMk/>
            <pc:sldMk cId="1628480429" sldId="1517"/>
            <ac:spMk id="36" creationId="{C5CD2D1D-E20F-04C0-3100-127FF248C64E}"/>
          </ac:spMkLst>
        </pc:spChg>
        <pc:spChg chg="mod">
          <ac:chgData name="Routledge, Mandy" userId="bacdedf5-8e30-494b-ad8b-f27fa30c4f8d" providerId="ADAL" clId="{94322E0A-6A13-4BC2-B773-2E0F5541E7EF}" dt="2025-11-18T09:05:10.322" v="85" actId="14100"/>
          <ac:spMkLst>
            <pc:docMk/>
            <pc:sldMk cId="1628480429" sldId="1517"/>
            <ac:spMk id="38" creationId="{641A98C7-4F4B-EDAD-EDEF-D3A402B37AE7}"/>
          </ac:spMkLst>
        </pc:spChg>
        <pc:spChg chg="mod">
          <ac:chgData name="Routledge, Mandy" userId="bacdedf5-8e30-494b-ad8b-f27fa30c4f8d" providerId="ADAL" clId="{94322E0A-6A13-4BC2-B773-2E0F5541E7EF}" dt="2025-11-18T09:04:51.106" v="80" actId="14100"/>
          <ac:spMkLst>
            <pc:docMk/>
            <pc:sldMk cId="1628480429" sldId="1517"/>
            <ac:spMk id="40" creationId="{F0142EF2-B883-06C8-7649-D4FA47E41D95}"/>
          </ac:spMkLst>
        </pc:spChg>
        <pc:picChg chg="mod">
          <ac:chgData name="Routledge, Mandy" userId="bacdedf5-8e30-494b-ad8b-f27fa30c4f8d" providerId="ADAL" clId="{94322E0A-6A13-4BC2-B773-2E0F5541E7EF}" dt="2025-11-18T09:05:58.543" v="112" actId="1036"/>
          <ac:picMkLst>
            <pc:docMk/>
            <pc:sldMk cId="1628480429" sldId="1517"/>
            <ac:picMk id="9" creationId="{E06C8F40-E030-859B-EFB0-2058A254FCD2}"/>
          </ac:picMkLst>
        </pc:picChg>
        <pc:picChg chg="mod">
          <ac:chgData name="Routledge, Mandy" userId="bacdedf5-8e30-494b-ad8b-f27fa30c4f8d" providerId="ADAL" clId="{94322E0A-6A13-4BC2-B773-2E0F5541E7EF}" dt="2025-11-18T09:04:14.178" v="65" actId="1037"/>
          <ac:picMkLst>
            <pc:docMk/>
            <pc:sldMk cId="1628480429" sldId="1517"/>
            <ac:picMk id="13" creationId="{CB09B35E-E397-C11B-61FD-B75ADD9110A2}"/>
          </ac:picMkLst>
        </pc:picChg>
        <pc:picChg chg="add del mod">
          <ac:chgData name="Routledge, Mandy" userId="bacdedf5-8e30-494b-ad8b-f27fa30c4f8d" providerId="ADAL" clId="{94322E0A-6A13-4BC2-B773-2E0F5541E7EF}" dt="2025-11-18T09:07:15.698" v="139" actId="478"/>
          <ac:picMkLst>
            <pc:docMk/>
            <pc:sldMk cId="1628480429" sldId="1517"/>
            <ac:picMk id="14" creationId="{F6B11250-B652-1F78-1512-C78163B54D03}"/>
          </ac:picMkLst>
        </pc:picChg>
        <pc:picChg chg="mod">
          <ac:chgData name="Routledge, Mandy" userId="bacdedf5-8e30-494b-ad8b-f27fa30c4f8d" providerId="ADAL" clId="{94322E0A-6A13-4BC2-B773-2E0F5541E7EF}" dt="2025-11-18T09:04:20.622" v="69" actId="14100"/>
          <ac:picMkLst>
            <pc:docMk/>
            <pc:sldMk cId="1628480429" sldId="1517"/>
            <ac:picMk id="15" creationId="{DF35AEC5-9852-DF00-1111-6BE1DC6B9CA6}"/>
          </ac:picMkLst>
        </pc:picChg>
        <pc:picChg chg="mod">
          <ac:chgData name="Routledge, Mandy" userId="bacdedf5-8e30-494b-ad8b-f27fa30c4f8d" providerId="ADAL" clId="{94322E0A-6A13-4BC2-B773-2E0F5541E7EF}" dt="2025-11-18T09:04:00.172" v="57" actId="1076"/>
          <ac:picMkLst>
            <pc:docMk/>
            <pc:sldMk cId="1628480429" sldId="1517"/>
            <ac:picMk id="22" creationId="{454E7DDC-9146-FE6A-FB7D-A32B5B7FBCE1}"/>
          </ac:picMkLst>
        </pc:picChg>
        <pc:picChg chg="mod">
          <ac:chgData name="Routledge, Mandy" userId="bacdedf5-8e30-494b-ad8b-f27fa30c4f8d" providerId="ADAL" clId="{94322E0A-6A13-4BC2-B773-2E0F5541E7EF}" dt="2025-11-18T09:03:58.636" v="56" actId="1076"/>
          <ac:picMkLst>
            <pc:docMk/>
            <pc:sldMk cId="1628480429" sldId="1517"/>
            <ac:picMk id="26" creationId="{0A7040DB-90E9-85AC-ED9C-DF8BACE940FE}"/>
          </ac:picMkLst>
        </pc:picChg>
      </pc:sldChg>
      <pc:sldChg chg="modSp mod">
        <pc:chgData name="Routledge, Mandy" userId="bacdedf5-8e30-494b-ad8b-f27fa30c4f8d" providerId="ADAL" clId="{94322E0A-6A13-4BC2-B773-2E0F5541E7EF}" dt="2025-11-18T09:14:41.500" v="174" actId="1037"/>
        <pc:sldMkLst>
          <pc:docMk/>
          <pc:sldMk cId="2344247519" sldId="1543"/>
        </pc:sldMkLst>
        <pc:spChg chg="mod">
          <ac:chgData name="Routledge, Mandy" userId="bacdedf5-8e30-494b-ad8b-f27fa30c4f8d" providerId="ADAL" clId="{94322E0A-6A13-4BC2-B773-2E0F5541E7EF}" dt="2025-11-18T09:12:51.108" v="163" actId="14100"/>
          <ac:spMkLst>
            <pc:docMk/>
            <pc:sldMk cId="2344247519" sldId="1543"/>
            <ac:spMk id="9" creationId="{0C7C398F-EB51-5741-37EE-0A11898F0927}"/>
          </ac:spMkLst>
        </pc:spChg>
        <pc:spChg chg="mod">
          <ac:chgData name="Routledge, Mandy" userId="bacdedf5-8e30-494b-ad8b-f27fa30c4f8d" providerId="ADAL" clId="{94322E0A-6A13-4BC2-B773-2E0F5541E7EF}" dt="2025-11-18T09:12:59.986" v="165" actId="1076"/>
          <ac:spMkLst>
            <pc:docMk/>
            <pc:sldMk cId="2344247519" sldId="1543"/>
            <ac:spMk id="10" creationId="{296C82C1-1122-8308-AE53-9B1085E47E47}"/>
          </ac:spMkLst>
        </pc:spChg>
        <pc:spChg chg="mod">
          <ac:chgData name="Routledge, Mandy" userId="bacdedf5-8e30-494b-ad8b-f27fa30c4f8d" providerId="ADAL" clId="{94322E0A-6A13-4BC2-B773-2E0F5541E7EF}" dt="2025-11-18T09:14:21.561" v="167" actId="1076"/>
          <ac:spMkLst>
            <pc:docMk/>
            <pc:sldMk cId="2344247519" sldId="1543"/>
            <ac:spMk id="17" creationId="{6BD461F9-6E9E-48C0-7EE2-7478E97C8CE4}"/>
          </ac:spMkLst>
        </pc:spChg>
        <pc:spChg chg="mod">
          <ac:chgData name="Routledge, Mandy" userId="bacdedf5-8e30-494b-ad8b-f27fa30c4f8d" providerId="ADAL" clId="{94322E0A-6A13-4BC2-B773-2E0F5541E7EF}" dt="2025-11-18T09:12:19.263" v="154" actId="14100"/>
          <ac:spMkLst>
            <pc:docMk/>
            <pc:sldMk cId="2344247519" sldId="1543"/>
            <ac:spMk id="18" creationId="{683516FC-D7D9-1E59-16E3-347614AAF18C}"/>
          </ac:spMkLst>
        </pc:spChg>
        <pc:spChg chg="mod">
          <ac:chgData name="Routledge, Mandy" userId="bacdedf5-8e30-494b-ad8b-f27fa30c4f8d" providerId="ADAL" clId="{94322E0A-6A13-4BC2-B773-2E0F5541E7EF}" dt="2025-11-18T09:12:04.604" v="148" actId="14100"/>
          <ac:spMkLst>
            <pc:docMk/>
            <pc:sldMk cId="2344247519" sldId="1543"/>
            <ac:spMk id="19" creationId="{216FAFA9-0B0F-7D59-FC58-3E936DAE3DE7}"/>
          </ac:spMkLst>
        </pc:spChg>
        <pc:spChg chg="mod">
          <ac:chgData name="Routledge, Mandy" userId="bacdedf5-8e30-494b-ad8b-f27fa30c4f8d" providerId="ADAL" clId="{94322E0A-6A13-4BC2-B773-2E0F5541E7EF}" dt="2025-11-18T09:12:44.743" v="161" actId="1076"/>
          <ac:spMkLst>
            <pc:docMk/>
            <pc:sldMk cId="2344247519" sldId="1543"/>
            <ac:spMk id="22" creationId="{63DCCBC2-36A9-DF1C-572A-0A753FD3CC70}"/>
          </ac:spMkLst>
        </pc:spChg>
        <pc:spChg chg="mod">
          <ac:chgData name="Routledge, Mandy" userId="bacdedf5-8e30-494b-ad8b-f27fa30c4f8d" providerId="ADAL" clId="{94322E0A-6A13-4BC2-B773-2E0F5541E7EF}" dt="2025-11-18T09:12:14.129" v="152" actId="1076"/>
          <ac:spMkLst>
            <pc:docMk/>
            <pc:sldMk cId="2344247519" sldId="1543"/>
            <ac:spMk id="25" creationId="{3B04A5FA-A559-315C-EED0-C0F4D9A072B7}"/>
          </ac:spMkLst>
        </pc:spChg>
        <pc:spChg chg="mod">
          <ac:chgData name="Routledge, Mandy" userId="bacdedf5-8e30-494b-ad8b-f27fa30c4f8d" providerId="ADAL" clId="{94322E0A-6A13-4BC2-B773-2E0F5541E7EF}" dt="2025-11-18T09:13:03.113" v="166" actId="1076"/>
          <ac:spMkLst>
            <pc:docMk/>
            <pc:sldMk cId="2344247519" sldId="1543"/>
            <ac:spMk id="26" creationId="{EF0489DC-0C89-8BBD-8F7F-77A08B38A128}"/>
          </ac:spMkLst>
        </pc:spChg>
        <pc:picChg chg="mod">
          <ac:chgData name="Routledge, Mandy" userId="bacdedf5-8e30-494b-ad8b-f27fa30c4f8d" providerId="ADAL" clId="{94322E0A-6A13-4BC2-B773-2E0F5541E7EF}" dt="2025-11-18T09:14:41.500" v="174" actId="1037"/>
          <ac:picMkLst>
            <pc:docMk/>
            <pc:sldMk cId="2344247519" sldId="1543"/>
            <ac:picMk id="23" creationId="{5811FA16-0D4E-2023-4BA5-01D0E78DFD72}"/>
          </ac:picMkLst>
        </pc:picChg>
        <pc:picChg chg="mod">
          <ac:chgData name="Routledge, Mandy" userId="bacdedf5-8e30-494b-ad8b-f27fa30c4f8d" providerId="ADAL" clId="{94322E0A-6A13-4BC2-B773-2E0F5541E7EF}" dt="2025-11-18T09:12:21.147" v="155" actId="1076"/>
          <ac:picMkLst>
            <pc:docMk/>
            <pc:sldMk cId="2344247519" sldId="1543"/>
            <ac:picMk id="28" creationId="{57392E46-D3F1-8F81-39CF-BA16FEF3A14D}"/>
          </ac:picMkLst>
        </pc:picChg>
        <pc:picChg chg="mod">
          <ac:chgData name="Routledge, Mandy" userId="bacdedf5-8e30-494b-ad8b-f27fa30c4f8d" providerId="ADAL" clId="{94322E0A-6A13-4BC2-B773-2E0F5541E7EF}" dt="2025-11-18T09:12:06.576" v="149" actId="1076"/>
          <ac:picMkLst>
            <pc:docMk/>
            <pc:sldMk cId="2344247519" sldId="1543"/>
            <ac:picMk id="33" creationId="{857EC9EB-705F-8F8B-A8FF-9CCF2E7C2919}"/>
          </ac:picMkLst>
        </pc:picChg>
        <pc:cxnChg chg="mod">
          <ac:chgData name="Routledge, Mandy" userId="bacdedf5-8e30-494b-ad8b-f27fa30c4f8d" providerId="ADAL" clId="{94322E0A-6A13-4BC2-B773-2E0F5541E7EF}" dt="2025-11-18T09:14:25.577" v="168" actId="14100"/>
          <ac:cxnSpMkLst>
            <pc:docMk/>
            <pc:sldMk cId="2344247519" sldId="1543"/>
            <ac:cxnSpMk id="21" creationId="{D5036D6E-C588-D74D-AA95-3BE8C0B0A370}"/>
          </ac:cxnSpMkLst>
        </pc:cxnChg>
        <pc:cxnChg chg="mod">
          <ac:chgData name="Routledge, Mandy" userId="bacdedf5-8e30-494b-ad8b-f27fa30c4f8d" providerId="ADAL" clId="{94322E0A-6A13-4BC2-B773-2E0F5541E7EF}" dt="2025-11-18T09:14:29.729" v="169" actId="14100"/>
          <ac:cxnSpMkLst>
            <pc:docMk/>
            <pc:sldMk cId="2344247519" sldId="1543"/>
            <ac:cxnSpMk id="27" creationId="{F9AFA970-256D-CD95-2CEB-20F9449498A9}"/>
          </ac:cxnSpMkLst>
        </pc:cxnChg>
        <pc:cxnChg chg="mod">
          <ac:chgData name="Routledge, Mandy" userId="bacdedf5-8e30-494b-ad8b-f27fa30c4f8d" providerId="ADAL" clId="{94322E0A-6A13-4BC2-B773-2E0F5541E7EF}" dt="2025-11-18T09:12:35.296" v="158" actId="14100"/>
          <ac:cxnSpMkLst>
            <pc:docMk/>
            <pc:sldMk cId="2344247519" sldId="1543"/>
            <ac:cxnSpMk id="29" creationId="{DC04C97E-26ED-ADC3-4FDD-EEA6B1114C4B}"/>
          </ac:cxnSpMkLst>
        </pc:cxnChg>
      </pc:sldChg>
      <pc:sldChg chg="modSp mod">
        <pc:chgData name="Routledge, Mandy" userId="bacdedf5-8e30-494b-ad8b-f27fa30c4f8d" providerId="ADAL" clId="{94322E0A-6A13-4BC2-B773-2E0F5541E7EF}" dt="2025-11-18T09:03:11.034" v="37" actId="404"/>
        <pc:sldMkLst>
          <pc:docMk/>
          <pc:sldMk cId="2090346738" sldId="1544"/>
        </pc:sldMkLst>
        <pc:spChg chg="mod">
          <ac:chgData name="Routledge, Mandy" userId="bacdedf5-8e30-494b-ad8b-f27fa30c4f8d" providerId="ADAL" clId="{94322E0A-6A13-4BC2-B773-2E0F5541E7EF}" dt="2025-11-18T09:03:11.034" v="37" actId="404"/>
          <ac:spMkLst>
            <pc:docMk/>
            <pc:sldMk cId="2090346738" sldId="1544"/>
            <ac:spMk id="35" creationId="{37104C51-0232-62ED-4C6F-1447D06633EE}"/>
          </ac:spMkLst>
        </pc:spChg>
      </pc:sldChg>
      <pc:sldChg chg="modSp mod">
        <pc:chgData name="Routledge, Mandy" userId="bacdedf5-8e30-494b-ad8b-f27fa30c4f8d" providerId="ADAL" clId="{94322E0A-6A13-4BC2-B773-2E0F5541E7EF}" dt="2025-11-18T09:03:38.644" v="53" actId="20577"/>
        <pc:sldMkLst>
          <pc:docMk/>
          <pc:sldMk cId="1403335884" sldId="1549"/>
        </pc:sldMkLst>
        <pc:spChg chg="mod">
          <ac:chgData name="Routledge, Mandy" userId="bacdedf5-8e30-494b-ad8b-f27fa30c4f8d" providerId="ADAL" clId="{94322E0A-6A13-4BC2-B773-2E0F5541E7EF}" dt="2025-11-18T09:03:38.644" v="53" actId="20577"/>
          <ac:spMkLst>
            <pc:docMk/>
            <pc:sldMk cId="1403335884" sldId="1549"/>
            <ac:spMk id="36" creationId="{D8EF981A-9BA7-0EB1-9B70-F7FBF2F7DF1C}"/>
          </ac:spMkLst>
        </pc:spChg>
      </pc:sldChg>
      <pc:sldChg chg="modSp mod">
        <pc:chgData name="Routledge, Mandy" userId="bacdedf5-8e30-494b-ad8b-f27fa30c4f8d" providerId="ADAL" clId="{94322E0A-6A13-4BC2-B773-2E0F5541E7EF}" dt="2025-11-18T08:52:24.429" v="31" actId="1036"/>
        <pc:sldMkLst>
          <pc:docMk/>
          <pc:sldMk cId="2466247059" sldId="1552"/>
        </pc:sldMkLst>
        <pc:spChg chg="mod">
          <ac:chgData name="Routledge, Mandy" userId="bacdedf5-8e30-494b-ad8b-f27fa30c4f8d" providerId="ADAL" clId="{94322E0A-6A13-4BC2-B773-2E0F5541E7EF}" dt="2025-11-18T08:52:17.278" v="22" actId="115"/>
          <ac:spMkLst>
            <pc:docMk/>
            <pc:sldMk cId="2466247059" sldId="1552"/>
            <ac:spMk id="4" creationId="{CCD412FC-6CF3-BC56-8B36-C015C8092EFB}"/>
          </ac:spMkLst>
        </pc:spChg>
        <pc:picChg chg="mod">
          <ac:chgData name="Routledge, Mandy" userId="bacdedf5-8e30-494b-ad8b-f27fa30c4f8d" providerId="ADAL" clId="{94322E0A-6A13-4BC2-B773-2E0F5541E7EF}" dt="2025-11-18T08:52:24.429" v="31" actId="1036"/>
          <ac:picMkLst>
            <pc:docMk/>
            <pc:sldMk cId="2466247059" sldId="1552"/>
            <ac:picMk id="3" creationId="{5F609D85-CFBF-7591-6CE7-E3F96ED4B6D3}"/>
          </ac:picMkLst>
        </pc:picChg>
      </pc:sldChg>
      <pc:sldChg chg="add del">
        <pc:chgData name="Routledge, Mandy" userId="bacdedf5-8e30-494b-ad8b-f27fa30c4f8d" providerId="ADAL" clId="{94322E0A-6A13-4BC2-B773-2E0F5541E7EF}" dt="2025-11-18T09:16:10.481" v="181" actId="47"/>
        <pc:sldMkLst>
          <pc:docMk/>
          <pc:sldMk cId="2414984917" sldId="1553"/>
        </pc:sldMkLst>
      </pc:sldChg>
      <pc:sldChg chg="addSp delSp modSp new del mod">
        <pc:chgData name="Routledge, Mandy" userId="bacdedf5-8e30-494b-ad8b-f27fa30c4f8d" providerId="ADAL" clId="{94322E0A-6A13-4BC2-B773-2E0F5541E7EF}" dt="2025-11-18T09:07:17.743" v="140" actId="47"/>
        <pc:sldMkLst>
          <pc:docMk/>
          <pc:sldMk cId="2724068055" sldId="1553"/>
        </pc:sldMkLst>
        <pc:picChg chg="add del mod modCrop">
          <ac:chgData name="Routledge, Mandy" userId="bacdedf5-8e30-494b-ad8b-f27fa30c4f8d" providerId="ADAL" clId="{94322E0A-6A13-4BC2-B773-2E0F5541E7EF}" dt="2025-11-18T09:06:56.891" v="135" actId="21"/>
          <ac:picMkLst>
            <pc:docMk/>
            <pc:sldMk cId="2724068055" sldId="1553"/>
            <ac:picMk id="9" creationId="{F6B11250-B652-1F78-1512-C78163B54D03}"/>
          </ac:picMkLst>
        </pc:picChg>
      </pc:sldChg>
      <pc:sldChg chg="delSp add del mod">
        <pc:chgData name="Routledge, Mandy" userId="bacdedf5-8e30-494b-ad8b-f27fa30c4f8d" providerId="ADAL" clId="{94322E0A-6A13-4BC2-B773-2E0F5541E7EF}" dt="2025-11-18T09:06:28.123" v="129" actId="47"/>
        <pc:sldMkLst>
          <pc:docMk/>
          <pc:sldMk cId="4218313226" sldId="1553"/>
        </pc:sldMkLst>
        <pc:picChg chg="del">
          <ac:chgData name="Routledge, Mandy" userId="bacdedf5-8e30-494b-ad8b-f27fa30c4f8d" providerId="ADAL" clId="{94322E0A-6A13-4BC2-B773-2E0F5541E7EF}" dt="2025-11-18T09:06:26.385" v="128" actId="21"/>
          <ac:picMkLst>
            <pc:docMk/>
            <pc:sldMk cId="4218313226" sldId="1553"/>
            <ac:picMk id="9" creationId="{F6B11250-B652-1F78-1512-C78163B54D03}"/>
          </ac:picMkLst>
        </pc:picChg>
      </pc:sldChg>
    </pc:docChg>
  </pc:docChgLst>
  <pc:docChgLst>
    <pc:chgData name="Routledge, Mandy" userId="bacdedf5-8e30-494b-ad8b-f27fa30c4f8d" providerId="ADAL" clId="{AE7160BB-3ACC-4402-BCEF-2BF3D6A89BD4}"/>
    <pc:docChg chg="modSld">
      <pc:chgData name="Routledge, Mandy" userId="bacdedf5-8e30-494b-ad8b-f27fa30c4f8d" providerId="ADAL" clId="{AE7160BB-3ACC-4402-BCEF-2BF3D6A89BD4}" dt="2025-03-18T12:25:20.208" v="0"/>
      <pc:docMkLst>
        <pc:docMk/>
      </pc:docMkLst>
      <pc:sldChg chg="modSp mod">
        <pc:chgData name="Routledge, Mandy" userId="bacdedf5-8e30-494b-ad8b-f27fa30c4f8d" providerId="ADAL" clId="{AE7160BB-3ACC-4402-BCEF-2BF3D6A89BD4}" dt="2025-03-18T12:25:20.208" v="0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EE43DCE5-133A-4C40-9CD2-739EF4BF9B3D}"/>
    <pc:docChg chg="modSld">
      <pc:chgData name="Routledge, Mandy" userId="bacdedf5-8e30-494b-ad8b-f27fa30c4f8d" providerId="ADAL" clId="{EE43DCE5-133A-4C40-9CD2-739EF4BF9B3D}" dt="2025-03-18T11:01:21.715" v="3" actId="20577"/>
      <pc:docMkLst>
        <pc:docMk/>
      </pc:docMkLst>
      <pc:sldChg chg="modSp mod">
        <pc:chgData name="Routledge, Mandy" userId="bacdedf5-8e30-494b-ad8b-f27fa30c4f8d" providerId="ADAL" clId="{EE43DCE5-133A-4C40-9CD2-739EF4BF9B3D}" dt="2025-03-18T11:01:21.715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C72F2284-5BD8-446E-8AFA-21B8EC9997F4}"/>
    <pc:docChg chg="modSld">
      <pc:chgData name="Routledge, Mandy" userId="bacdedf5-8e30-494b-ad8b-f27fa30c4f8d" providerId="ADAL" clId="{C72F2284-5BD8-446E-8AFA-21B8EC9997F4}" dt="2025-03-18T11:03:06.241" v="0"/>
      <pc:docMkLst>
        <pc:docMk/>
      </pc:docMkLst>
      <pc:sldChg chg="modSp mod">
        <pc:chgData name="Routledge, Mandy" userId="bacdedf5-8e30-494b-ad8b-f27fa30c4f8d" providerId="ADAL" clId="{C72F2284-5BD8-446E-8AFA-21B8EC9997F4}" dt="2025-03-18T11:03:06.241" v="0"/>
        <pc:sldMkLst>
          <pc:docMk/>
          <pc:sldMk cId="323006580" sldId="548"/>
        </pc:sldMkLst>
      </pc:sldChg>
    </pc:docChg>
  </pc:docChgLst>
  <pc:docChgLst>
    <pc:chgData name="Das, Gerarda" userId="dec061bf-56a5-47a0-b9f3-f749fe418ae6" providerId="ADAL" clId="{19E3DE44-7295-4FC9-B4A6-8FADE04D8C69}"/>
    <pc:docChg chg="modSld">
      <pc:chgData name="Das, Gerarda" userId="dec061bf-56a5-47a0-b9f3-f749fe418ae6" providerId="ADAL" clId="{19E3DE44-7295-4FC9-B4A6-8FADE04D8C69}" dt="2025-11-18T09:58:50.724" v="542" actId="167"/>
      <pc:docMkLst>
        <pc:docMk/>
      </pc:docMkLst>
      <pc:sldChg chg="modSp mod">
        <pc:chgData name="Das, Gerarda" userId="dec061bf-56a5-47a0-b9f3-f749fe418ae6" providerId="ADAL" clId="{19E3DE44-7295-4FC9-B4A6-8FADE04D8C69}" dt="2025-11-18T09:56:07.506" v="430" actId="20577"/>
        <pc:sldMkLst>
          <pc:docMk/>
          <pc:sldMk cId="2189114603" sldId="1437"/>
        </pc:sldMkLst>
        <pc:spChg chg="mod">
          <ac:chgData name="Das, Gerarda" userId="dec061bf-56a5-47a0-b9f3-f749fe418ae6" providerId="ADAL" clId="{19E3DE44-7295-4FC9-B4A6-8FADE04D8C69}" dt="2025-11-18T09:56:07.506" v="430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Das, Gerarda" userId="dec061bf-56a5-47a0-b9f3-f749fe418ae6" providerId="ADAL" clId="{19E3DE44-7295-4FC9-B4A6-8FADE04D8C69}" dt="2025-11-18T09:56:47.826" v="478" actId="1038"/>
        <pc:sldMkLst>
          <pc:docMk/>
          <pc:sldMk cId="3852907103" sldId="1460"/>
        </pc:sldMkLst>
        <pc:spChg chg="mod">
          <ac:chgData name="Das, Gerarda" userId="dec061bf-56a5-47a0-b9f3-f749fe418ae6" providerId="ADAL" clId="{19E3DE44-7295-4FC9-B4A6-8FADE04D8C69}" dt="2025-11-18T09:56:47.826" v="478" actId="1038"/>
          <ac:spMkLst>
            <pc:docMk/>
            <pc:sldMk cId="3852907103" sldId="1460"/>
            <ac:spMk id="9" creationId="{E2726F63-B68B-3F53-1183-E1F731AE44B7}"/>
          </ac:spMkLst>
        </pc:spChg>
        <pc:spChg chg="mod">
          <ac:chgData name="Das, Gerarda" userId="dec061bf-56a5-47a0-b9f3-f749fe418ae6" providerId="ADAL" clId="{19E3DE44-7295-4FC9-B4A6-8FADE04D8C69}" dt="2025-11-18T09:56:47.826" v="478" actId="1038"/>
          <ac:spMkLst>
            <pc:docMk/>
            <pc:sldMk cId="3852907103" sldId="1460"/>
            <ac:spMk id="11" creationId="{085BC016-32E8-27D2-3486-CF16A9839CA8}"/>
          </ac:spMkLst>
        </pc:spChg>
        <pc:picChg chg="mod modCrop">
          <ac:chgData name="Das, Gerarda" userId="dec061bf-56a5-47a0-b9f3-f749fe418ae6" providerId="ADAL" clId="{19E3DE44-7295-4FC9-B4A6-8FADE04D8C69}" dt="2025-11-18T09:56:47.826" v="478" actId="1038"/>
          <ac:picMkLst>
            <pc:docMk/>
            <pc:sldMk cId="3852907103" sldId="1460"/>
            <ac:picMk id="8" creationId="{59016B7D-DBF2-37E7-0B77-B2B7D07FA214}"/>
          </ac:picMkLst>
        </pc:picChg>
        <pc:picChg chg="mod">
          <ac:chgData name="Das, Gerarda" userId="dec061bf-56a5-47a0-b9f3-f749fe418ae6" providerId="ADAL" clId="{19E3DE44-7295-4FC9-B4A6-8FADE04D8C69}" dt="2025-11-18T09:56:47.826" v="478" actId="1038"/>
          <ac:picMkLst>
            <pc:docMk/>
            <pc:sldMk cId="3852907103" sldId="1460"/>
            <ac:picMk id="13" creationId="{402637D4-906B-9704-97CD-1DFD594F9657}"/>
          </ac:picMkLst>
        </pc:picChg>
      </pc:sldChg>
      <pc:sldChg chg="modSp mod">
        <pc:chgData name="Das, Gerarda" userId="dec061bf-56a5-47a0-b9f3-f749fe418ae6" providerId="ADAL" clId="{19E3DE44-7295-4FC9-B4A6-8FADE04D8C69}" dt="2025-11-18T09:58:50.724" v="542" actId="167"/>
        <pc:sldMkLst>
          <pc:docMk/>
          <pc:sldMk cId="2344247519" sldId="1543"/>
        </pc:sldMkLst>
        <pc:cxnChg chg="mod ord">
          <ac:chgData name="Das, Gerarda" userId="dec061bf-56a5-47a0-b9f3-f749fe418ae6" providerId="ADAL" clId="{19E3DE44-7295-4FC9-B4A6-8FADE04D8C69}" dt="2025-11-18T09:58:50.724" v="542" actId="167"/>
          <ac:cxnSpMkLst>
            <pc:docMk/>
            <pc:sldMk cId="2344247519" sldId="1543"/>
            <ac:cxnSpMk id="21" creationId="{D5036D6E-C588-D74D-AA95-3BE8C0B0A370}"/>
          </ac:cxnSpMkLst>
        </pc:cxnChg>
      </pc:sldChg>
      <pc:sldChg chg="modSp mod">
        <pc:chgData name="Das, Gerarda" userId="dec061bf-56a5-47a0-b9f3-f749fe418ae6" providerId="ADAL" clId="{19E3DE44-7295-4FC9-B4A6-8FADE04D8C69}" dt="2025-11-18T09:57:36.484" v="504" actId="1076"/>
        <pc:sldMkLst>
          <pc:docMk/>
          <pc:sldMk cId="2090346738" sldId="1544"/>
        </pc:sldMkLst>
        <pc:picChg chg="mod">
          <ac:chgData name="Das, Gerarda" userId="dec061bf-56a5-47a0-b9f3-f749fe418ae6" providerId="ADAL" clId="{19E3DE44-7295-4FC9-B4A6-8FADE04D8C69}" dt="2025-11-18T09:57:33.285" v="503" actId="1036"/>
          <ac:picMkLst>
            <pc:docMk/>
            <pc:sldMk cId="2090346738" sldId="1544"/>
            <ac:picMk id="2" creationId="{766EA0BD-47BE-5182-3EB4-5E0C1BED3E5D}"/>
          </ac:picMkLst>
        </pc:picChg>
        <pc:picChg chg="mod modCrop">
          <ac:chgData name="Das, Gerarda" userId="dec061bf-56a5-47a0-b9f3-f749fe418ae6" providerId="ADAL" clId="{19E3DE44-7295-4FC9-B4A6-8FADE04D8C69}" dt="2025-11-18T09:57:33.285" v="503" actId="1036"/>
          <ac:picMkLst>
            <pc:docMk/>
            <pc:sldMk cId="2090346738" sldId="1544"/>
            <ac:picMk id="8" creationId="{A4825375-9844-7D5A-E102-614E55E5BBBE}"/>
          </ac:picMkLst>
        </pc:picChg>
        <pc:picChg chg="mod">
          <ac:chgData name="Das, Gerarda" userId="dec061bf-56a5-47a0-b9f3-f749fe418ae6" providerId="ADAL" clId="{19E3DE44-7295-4FC9-B4A6-8FADE04D8C69}" dt="2025-11-18T09:57:36.484" v="504" actId="1076"/>
          <ac:picMkLst>
            <pc:docMk/>
            <pc:sldMk cId="2090346738" sldId="1544"/>
            <ac:picMk id="18" creationId="{A4B70C87-8DBC-94AB-7111-5BEC0AB16C75}"/>
          </ac:picMkLst>
        </pc:picChg>
      </pc:sldChg>
      <pc:sldChg chg="modSp mod">
        <pc:chgData name="Das, Gerarda" userId="dec061bf-56a5-47a0-b9f3-f749fe418ae6" providerId="ADAL" clId="{19E3DE44-7295-4FC9-B4A6-8FADE04D8C69}" dt="2025-11-18T09:58:14.088" v="540" actId="20577"/>
        <pc:sldMkLst>
          <pc:docMk/>
          <pc:sldMk cId="1403335884" sldId="1549"/>
        </pc:sldMkLst>
        <pc:spChg chg="mod">
          <ac:chgData name="Das, Gerarda" userId="dec061bf-56a5-47a0-b9f3-f749fe418ae6" providerId="ADAL" clId="{19E3DE44-7295-4FC9-B4A6-8FADE04D8C69}" dt="2025-11-18T09:58:05.844" v="529" actId="6549"/>
          <ac:spMkLst>
            <pc:docMk/>
            <pc:sldMk cId="1403335884" sldId="1549"/>
            <ac:spMk id="35" creationId="{37104C51-0232-62ED-4C6F-1447D06633EE}"/>
          </ac:spMkLst>
        </pc:spChg>
        <pc:spChg chg="mod">
          <ac:chgData name="Das, Gerarda" userId="dec061bf-56a5-47a0-b9f3-f749fe418ae6" providerId="ADAL" clId="{19E3DE44-7295-4FC9-B4A6-8FADE04D8C69}" dt="2025-11-18T09:58:14.088" v="540" actId="20577"/>
          <ac:spMkLst>
            <pc:docMk/>
            <pc:sldMk cId="1403335884" sldId="1549"/>
            <ac:spMk id="36" creationId="{D8EF981A-9BA7-0EB1-9B70-F7FBF2F7DF1C}"/>
          </ac:spMkLst>
        </pc:spChg>
      </pc:sldChg>
    </pc:docChg>
  </pc:docChgLst>
  <pc:docChgLst>
    <pc:chgData name="Routledge, Mandy" userId="bacdedf5-8e30-494b-ad8b-f27fa30c4f8d" providerId="ADAL" clId="{389A213E-DAB6-49E3-BFD8-8B760700E7C9}"/>
    <pc:docChg chg="modSld">
      <pc:chgData name="Routledge, Mandy" userId="bacdedf5-8e30-494b-ad8b-f27fa30c4f8d" providerId="ADAL" clId="{389A213E-DAB6-49E3-BFD8-8B760700E7C9}" dt="2025-03-18T11:07:16.088" v="1" actId="20577"/>
      <pc:docMkLst>
        <pc:docMk/>
      </pc:docMkLst>
      <pc:sldChg chg="modSp mod">
        <pc:chgData name="Routledge, Mandy" userId="bacdedf5-8e30-494b-ad8b-f27fa30c4f8d" providerId="ADAL" clId="{389A213E-DAB6-49E3-BFD8-8B760700E7C9}" dt="2025-03-18T11:07:16.088" v="1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677BEEE1-668B-4FD5-9DFC-36E509197659}"/>
    <pc:docChg chg="addSld delSld modSld modSection">
      <pc:chgData name="Routledge, Mandy" userId="bacdedf5-8e30-494b-ad8b-f27fa30c4f8d" providerId="ADAL" clId="{677BEEE1-668B-4FD5-9DFC-36E509197659}" dt="2025-10-12T08:02:54.972" v="5" actId="20577"/>
      <pc:docMkLst>
        <pc:docMk/>
      </pc:docMkLst>
      <pc:sldChg chg="modSp mod">
        <pc:chgData name="Routledge, Mandy" userId="bacdedf5-8e30-494b-ad8b-f27fa30c4f8d" providerId="ADAL" clId="{677BEEE1-668B-4FD5-9DFC-36E509197659}" dt="2025-10-12T08:02:54.972" v="5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677BEEE1-668B-4FD5-9DFC-36E509197659}" dt="2025-10-12T08:02:54.972" v="5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del">
        <pc:chgData name="Routledge, Mandy" userId="bacdedf5-8e30-494b-ad8b-f27fa30c4f8d" providerId="ADAL" clId="{677BEEE1-668B-4FD5-9DFC-36E509197659}" dt="2025-10-06T07:02:49.355" v="1" actId="47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677BEEE1-668B-4FD5-9DFC-36E509197659}" dt="2025-10-06T07:02:43.400" v="0"/>
        <pc:sldMkLst>
          <pc:docMk/>
          <pc:sldMk cId="2344247519" sldId="1543"/>
        </pc:sldMkLst>
      </pc:sldChg>
    </pc:docChg>
  </pc:docChgLst>
  <pc:docChgLst>
    <pc:chgData name="Routledge, Mandy" userId="bacdedf5-8e30-494b-ad8b-f27fa30c4f8d" providerId="ADAL" clId="{50609EF2-2470-4593-BDDF-6EA3A982AF23}"/>
    <pc:docChg chg="modSld">
      <pc:chgData name="Routledge, Mandy" userId="bacdedf5-8e30-494b-ad8b-f27fa30c4f8d" providerId="ADAL" clId="{50609EF2-2470-4593-BDDF-6EA3A982AF23}" dt="2025-03-18T11:04:12.237" v="0"/>
      <pc:docMkLst>
        <pc:docMk/>
      </pc:docMkLst>
      <pc:sldChg chg="modSp mod">
        <pc:chgData name="Routledge, Mandy" userId="bacdedf5-8e30-494b-ad8b-f27fa30c4f8d" providerId="ADAL" clId="{50609EF2-2470-4593-BDDF-6EA3A982AF23}" dt="2025-03-18T11:04:12.237" v="0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DBD6991F-ED46-41EF-B2AB-DF114DBD95C4}"/>
    <pc:docChg chg="modSld">
      <pc:chgData name="Routledge, Mandy" userId="bacdedf5-8e30-494b-ad8b-f27fa30c4f8d" providerId="ADAL" clId="{DBD6991F-ED46-41EF-B2AB-DF114DBD95C4}" dt="2025-03-18T12:26:43.300" v="0"/>
      <pc:docMkLst>
        <pc:docMk/>
      </pc:docMkLst>
      <pc:sldChg chg="modSp mod">
        <pc:chgData name="Routledge, Mandy" userId="bacdedf5-8e30-494b-ad8b-f27fa30c4f8d" providerId="ADAL" clId="{DBD6991F-ED46-41EF-B2AB-DF114DBD95C4}" dt="2025-03-18T12:26:43.300" v="0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700A5945-9544-43F4-A1EC-1EC87F959E4E}"/>
    <pc:docChg chg="custSel modSld">
      <pc:chgData name="Vrielink, Francis" userId="3d258d00-cfd8-41c5-9f04-1a5a39faef2f" providerId="ADAL" clId="{700A5945-9544-43F4-A1EC-1EC87F959E4E}" dt="2024-09-23T09:24:30.386" v="38" actId="6549"/>
      <pc:docMkLst>
        <pc:docMk/>
      </pc:docMkLst>
      <pc:sldChg chg="modSp mod">
        <pc:chgData name="Vrielink, Francis" userId="3d258d00-cfd8-41c5-9f04-1a5a39faef2f" providerId="ADAL" clId="{700A5945-9544-43F4-A1EC-1EC87F959E4E}" dt="2024-09-23T09:24:30.386" v="38" actId="6549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837D4A2E-EEA6-4FA0-B1F0-E243FC28A62B}"/>
    <pc:docChg chg="modSld">
      <pc:chgData name="Vrielink, Francis" userId="3d258d00-cfd8-41c5-9f04-1a5a39faef2f" providerId="ADAL" clId="{837D4A2E-EEA6-4FA0-B1F0-E243FC28A62B}" dt="2025-09-13T14:48:37.363" v="2" actId="20577"/>
      <pc:docMkLst>
        <pc:docMk/>
      </pc:docMkLst>
      <pc:sldChg chg="modSp mod">
        <pc:chgData name="Vrielink, Francis" userId="3d258d00-cfd8-41c5-9f04-1a5a39faef2f" providerId="ADAL" clId="{837D4A2E-EEA6-4FA0-B1F0-E243FC28A62B}" dt="2025-09-13T14:48:37.363" v="2" actId="20577"/>
        <pc:sldMkLst>
          <pc:docMk/>
          <pc:sldMk cId="323006580" sldId="548"/>
        </pc:sldMkLst>
        <pc:spChg chg="mod">
          <ac:chgData name="Vrielink, Francis" userId="3d258d00-cfd8-41c5-9f04-1a5a39faef2f" providerId="ADAL" clId="{837D4A2E-EEA6-4FA0-B1F0-E243FC28A62B}" dt="2025-09-13T14:48:37.363" v="2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5736FA24-D602-4826-B0E8-53E9607AEED2}"/>
    <pc:docChg chg="modSld">
      <pc:chgData name="Routledge, Mandy" userId="bacdedf5-8e30-494b-ad8b-f27fa30c4f8d" providerId="ADAL" clId="{5736FA24-D602-4826-B0E8-53E9607AEED2}" dt="2025-03-18T10:55:06.878" v="0"/>
      <pc:docMkLst>
        <pc:docMk/>
      </pc:docMkLst>
      <pc:sldChg chg="modSp mod">
        <pc:chgData name="Routledge, Mandy" userId="bacdedf5-8e30-494b-ad8b-f27fa30c4f8d" providerId="ADAL" clId="{5736FA24-D602-4826-B0E8-53E9607AEED2}" dt="2025-03-18T10:55:06.878" v="0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846A28F0-2DF1-49BD-A009-5EB4120A2A2F}"/>
    <pc:docChg chg="modSld">
      <pc:chgData name="Routledge, Mandy" userId="bacdedf5-8e30-494b-ad8b-f27fa30c4f8d" providerId="ADAL" clId="{846A28F0-2DF1-49BD-A009-5EB4120A2A2F}" dt="2025-03-18T12:30:57.160" v="14" actId="20577"/>
      <pc:docMkLst>
        <pc:docMk/>
      </pc:docMkLst>
      <pc:sldChg chg="modSp mod">
        <pc:chgData name="Routledge, Mandy" userId="bacdedf5-8e30-494b-ad8b-f27fa30c4f8d" providerId="ADAL" clId="{846A28F0-2DF1-49BD-A009-5EB4120A2A2F}" dt="2025-03-18T12:30:57.160" v="14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99F30FC7-29E6-4EE2-8C70-7BA51372E19B}"/>
    <pc:docChg chg="modSld">
      <pc:chgData name="Routledge, Mandy" userId="bacdedf5-8e30-494b-ad8b-f27fa30c4f8d" providerId="ADAL" clId="{99F30FC7-29E6-4EE2-8C70-7BA51372E19B}" dt="2025-10-12T08:08:53.729" v="12" actId="20577"/>
      <pc:docMkLst>
        <pc:docMk/>
      </pc:docMkLst>
      <pc:sldChg chg="modSp mod">
        <pc:chgData name="Routledge, Mandy" userId="bacdedf5-8e30-494b-ad8b-f27fa30c4f8d" providerId="ADAL" clId="{99F30FC7-29E6-4EE2-8C70-7BA51372E19B}" dt="2025-10-12T08:08:53.729" v="12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99F30FC7-29E6-4EE2-8C70-7BA51372E19B}" dt="2025-10-12T08:08:53.729" v="12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Vrielink, Francis" userId="3d258d00-cfd8-41c5-9f04-1a5a39faef2f" providerId="ADAL" clId="{463B8B12-7014-4F91-9442-737E70C9B407}"/>
    <pc:docChg chg="undo custSel addSld delSld modSld sldOrd modSection">
      <pc:chgData name="Vrielink, Francis" userId="3d258d00-cfd8-41c5-9f04-1a5a39faef2f" providerId="ADAL" clId="{463B8B12-7014-4F91-9442-737E70C9B407}" dt="2025-11-16T16:17:25.714" v="8038" actId="1076"/>
      <pc:docMkLst>
        <pc:docMk/>
      </pc:docMkLst>
      <pc:sldChg chg="addSp delSp modSp mod modNotesTx">
        <pc:chgData name="Vrielink, Francis" userId="3d258d00-cfd8-41c5-9f04-1a5a39faef2f" providerId="ADAL" clId="{463B8B12-7014-4F91-9442-737E70C9B407}" dt="2025-11-16T16:13:23.272" v="7997" actId="20577"/>
        <pc:sldMkLst>
          <pc:docMk/>
          <pc:sldMk cId="2189114603" sldId="1437"/>
        </pc:sldMkLst>
        <pc:spChg chg="mod">
          <ac:chgData name="Vrielink, Francis" userId="3d258d00-cfd8-41c5-9f04-1a5a39faef2f" providerId="ADAL" clId="{463B8B12-7014-4F91-9442-737E70C9B407}" dt="2025-11-16T16:13:23.272" v="7997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 ord">
        <pc:chgData name="Vrielink, Francis" userId="3d258d00-cfd8-41c5-9f04-1a5a39faef2f" providerId="ADAL" clId="{463B8B12-7014-4F91-9442-737E70C9B407}" dt="2025-11-16T16:01:24.705" v="7387" actId="1076"/>
        <pc:sldMkLst>
          <pc:docMk/>
          <pc:sldMk cId="3852907103" sldId="1460"/>
        </pc:sldMkLst>
        <pc:spChg chg="mod">
          <ac:chgData name="Vrielink, Francis" userId="3d258d00-cfd8-41c5-9f04-1a5a39faef2f" providerId="ADAL" clId="{463B8B12-7014-4F91-9442-737E70C9B407}" dt="2025-11-14T18:20:48.962" v="295" actId="20577"/>
          <ac:spMkLst>
            <pc:docMk/>
            <pc:sldMk cId="3852907103" sldId="1460"/>
            <ac:spMk id="6" creationId="{00000000-0000-0000-0000-000000000000}"/>
          </ac:spMkLst>
        </pc:spChg>
        <pc:spChg chg="add mod">
          <ac:chgData name="Vrielink, Francis" userId="3d258d00-cfd8-41c5-9f04-1a5a39faef2f" providerId="ADAL" clId="{463B8B12-7014-4F91-9442-737E70C9B407}" dt="2025-11-16T15:59:51.644" v="7364" actId="1076"/>
          <ac:spMkLst>
            <pc:docMk/>
            <pc:sldMk cId="3852907103" sldId="1460"/>
            <ac:spMk id="9" creationId="{E2726F63-B68B-3F53-1183-E1F731AE44B7}"/>
          </ac:spMkLst>
        </pc:spChg>
        <pc:spChg chg="add mod">
          <ac:chgData name="Vrielink, Francis" userId="3d258d00-cfd8-41c5-9f04-1a5a39faef2f" providerId="ADAL" clId="{463B8B12-7014-4F91-9442-737E70C9B407}" dt="2025-11-16T15:59:55.702" v="7365" actId="1076"/>
          <ac:spMkLst>
            <pc:docMk/>
            <pc:sldMk cId="3852907103" sldId="1460"/>
            <ac:spMk id="11" creationId="{085BC016-32E8-27D2-3486-CF16A9839CA8}"/>
          </ac:spMkLst>
        </pc:spChg>
        <pc:picChg chg="add mod">
          <ac:chgData name="Vrielink, Francis" userId="3d258d00-cfd8-41c5-9f04-1a5a39faef2f" providerId="ADAL" clId="{463B8B12-7014-4F91-9442-737E70C9B407}" dt="2025-11-16T16:00:45.551" v="7380" actId="1076"/>
          <ac:picMkLst>
            <pc:docMk/>
            <pc:sldMk cId="3852907103" sldId="1460"/>
            <ac:picMk id="8" creationId="{59016B7D-DBF2-37E7-0B77-B2B7D07FA214}"/>
          </ac:picMkLst>
        </pc:picChg>
        <pc:picChg chg="add del mod">
          <ac:chgData name="Vrielink, Francis" userId="3d258d00-cfd8-41c5-9f04-1a5a39faef2f" providerId="ADAL" clId="{463B8B12-7014-4F91-9442-737E70C9B407}" dt="2025-11-16T16:01:24.705" v="7387" actId="1076"/>
          <ac:picMkLst>
            <pc:docMk/>
            <pc:sldMk cId="3852907103" sldId="1460"/>
            <ac:picMk id="13" creationId="{402637D4-906B-9704-97CD-1DFD594F9657}"/>
          </ac:picMkLst>
        </pc:picChg>
      </pc:sldChg>
      <pc:sldChg chg="del">
        <pc:chgData name="Vrielink, Francis" userId="3d258d00-cfd8-41c5-9f04-1a5a39faef2f" providerId="ADAL" clId="{463B8B12-7014-4F91-9442-737E70C9B407}" dt="2025-11-14T18:45:24.374" v="857" actId="47"/>
        <pc:sldMkLst>
          <pc:docMk/>
          <pc:sldMk cId="3978205201" sldId="1474"/>
        </pc:sldMkLst>
      </pc:sldChg>
      <pc:sldChg chg="addSp delSp modSp mod ord">
        <pc:chgData name="Vrielink, Francis" userId="3d258d00-cfd8-41c5-9f04-1a5a39faef2f" providerId="ADAL" clId="{463B8B12-7014-4F91-9442-737E70C9B407}" dt="2025-11-14T21:55:31.695" v="4399" actId="21"/>
        <pc:sldMkLst>
          <pc:docMk/>
          <pc:sldMk cId="4207872812" sldId="1475"/>
        </pc:sldMkLst>
        <pc:spChg chg="mod">
          <ac:chgData name="Vrielink, Francis" userId="3d258d00-cfd8-41c5-9f04-1a5a39faef2f" providerId="ADAL" clId="{463B8B12-7014-4F91-9442-737E70C9B407}" dt="2025-11-14T18:20:57.926" v="309" actId="20577"/>
          <ac:spMkLst>
            <pc:docMk/>
            <pc:sldMk cId="4207872812" sldId="1475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463B8B12-7014-4F91-9442-737E70C9B407}" dt="2025-11-14T21:54:10.786" v="4395" actId="1076"/>
          <ac:picMkLst>
            <pc:docMk/>
            <pc:sldMk cId="4207872812" sldId="1475"/>
            <ac:picMk id="5" creationId="{4DAA7A64-2F26-5F5D-4C2A-C2AE9519278D}"/>
          </ac:picMkLst>
        </pc:picChg>
      </pc:sldChg>
      <pc:sldChg chg="addSp delSp modSp mod ord">
        <pc:chgData name="Vrielink, Francis" userId="3d258d00-cfd8-41c5-9f04-1a5a39faef2f" providerId="ADAL" clId="{463B8B12-7014-4F91-9442-737E70C9B407}" dt="2025-11-14T22:36:31.196" v="5689" actId="1076"/>
        <pc:sldMkLst>
          <pc:docMk/>
          <pc:sldMk cId="2452007587" sldId="1476"/>
        </pc:sldMkLst>
        <pc:spChg chg="mod">
          <ac:chgData name="Vrielink, Francis" userId="3d258d00-cfd8-41c5-9f04-1a5a39faef2f" providerId="ADAL" clId="{463B8B12-7014-4F91-9442-737E70C9B407}" dt="2025-11-14T18:21:02.626" v="314" actId="20577"/>
          <ac:spMkLst>
            <pc:docMk/>
            <pc:sldMk cId="2452007587" sldId="1476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463B8B12-7014-4F91-9442-737E70C9B407}" dt="2025-11-14T22:36:31.196" v="5689" actId="1076"/>
          <ac:picMkLst>
            <pc:docMk/>
            <pc:sldMk cId="2452007587" sldId="1476"/>
            <ac:picMk id="7" creationId="{87C4F2B2-FD9B-60A7-7697-FFDBBACCB6E5}"/>
          </ac:picMkLst>
        </pc:picChg>
      </pc:sldChg>
      <pc:sldChg chg="addSp modSp mod ord">
        <pc:chgData name="Vrielink, Francis" userId="3d258d00-cfd8-41c5-9f04-1a5a39faef2f" providerId="ADAL" clId="{463B8B12-7014-4F91-9442-737E70C9B407}" dt="2025-11-14T21:11:45.998" v="4020" actId="1076"/>
        <pc:sldMkLst>
          <pc:docMk/>
          <pc:sldMk cId="2709048002" sldId="1477"/>
        </pc:sldMkLst>
        <pc:spChg chg="mod">
          <ac:chgData name="Vrielink, Francis" userId="3d258d00-cfd8-41c5-9f04-1a5a39faef2f" providerId="ADAL" clId="{463B8B12-7014-4F91-9442-737E70C9B407}" dt="2025-11-14T18:21:11.242" v="321" actId="20577"/>
          <ac:spMkLst>
            <pc:docMk/>
            <pc:sldMk cId="2709048002" sldId="1477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463B8B12-7014-4F91-9442-737E70C9B407}" dt="2025-11-14T21:11:45.998" v="4020" actId="1076"/>
          <ac:picMkLst>
            <pc:docMk/>
            <pc:sldMk cId="2709048002" sldId="1477"/>
            <ac:picMk id="3" creationId="{2B7CD422-203C-299B-FA1A-6BCEAB9D8117}"/>
          </ac:picMkLst>
        </pc:picChg>
      </pc:sldChg>
      <pc:sldChg chg="addSp modSp mod ord">
        <pc:chgData name="Vrielink, Francis" userId="3d258d00-cfd8-41c5-9f04-1a5a39faef2f" providerId="ADAL" clId="{463B8B12-7014-4F91-9442-737E70C9B407}" dt="2025-11-15T10:31:20.835" v="6241"/>
        <pc:sldMkLst>
          <pc:docMk/>
          <pc:sldMk cId="4074911733" sldId="1478"/>
        </pc:sldMkLst>
        <pc:spChg chg="add mod">
          <ac:chgData name="Vrielink, Francis" userId="3d258d00-cfd8-41c5-9f04-1a5a39faef2f" providerId="ADAL" clId="{463B8B12-7014-4F91-9442-737E70C9B407}" dt="2025-11-14T22:01:35.786" v="4578" actId="1076"/>
          <ac:spMkLst>
            <pc:docMk/>
            <pc:sldMk cId="4074911733" sldId="1478"/>
            <ac:spMk id="4" creationId="{689400FE-F3AF-922E-1CDB-5BC40D97D56F}"/>
          </ac:spMkLst>
        </pc:spChg>
        <pc:spChg chg="mod">
          <ac:chgData name="Vrielink, Francis" userId="3d258d00-cfd8-41c5-9f04-1a5a39faef2f" providerId="ADAL" clId="{463B8B12-7014-4F91-9442-737E70C9B407}" dt="2025-11-14T22:01:54.597" v="4580" actId="1076"/>
          <ac:spMkLst>
            <pc:docMk/>
            <pc:sldMk cId="4074911733" sldId="1478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463B8B12-7014-4F91-9442-737E70C9B407}" dt="2025-11-14T21:13:05.233" v="4028" actId="1076"/>
          <ac:picMkLst>
            <pc:docMk/>
            <pc:sldMk cId="4074911733" sldId="1478"/>
            <ac:picMk id="3" creationId="{753A4632-99DB-9602-EFBB-E66BC5E40FAC}"/>
          </ac:picMkLst>
        </pc:picChg>
      </pc:sldChg>
      <pc:sldChg chg="addSp modSp mod ord">
        <pc:chgData name="Vrielink, Francis" userId="3d258d00-cfd8-41c5-9f04-1a5a39faef2f" providerId="ADAL" clId="{463B8B12-7014-4F91-9442-737E70C9B407}" dt="2025-11-15T11:08:26.688" v="6979" actId="1076"/>
        <pc:sldMkLst>
          <pc:docMk/>
          <pc:sldMk cId="4210467006" sldId="1479"/>
        </pc:sldMkLst>
        <pc:spChg chg="add mod">
          <ac:chgData name="Vrielink, Francis" userId="3d258d00-cfd8-41c5-9f04-1a5a39faef2f" providerId="ADAL" clId="{463B8B12-7014-4F91-9442-737E70C9B407}" dt="2025-11-15T11:08:26.688" v="6979" actId="1076"/>
          <ac:spMkLst>
            <pc:docMk/>
            <pc:sldMk cId="4210467006" sldId="1479"/>
            <ac:spMk id="4" creationId="{67125C8F-DEF9-8CC5-A62D-46DAF99B33DD}"/>
          </ac:spMkLst>
        </pc:spChg>
        <pc:spChg chg="mod">
          <ac:chgData name="Vrielink, Francis" userId="3d258d00-cfd8-41c5-9f04-1a5a39faef2f" providerId="ADAL" clId="{463B8B12-7014-4F91-9442-737E70C9B407}" dt="2025-11-14T22:00:27.271" v="4508" actId="1076"/>
          <ac:spMkLst>
            <pc:docMk/>
            <pc:sldMk cId="4210467006" sldId="1479"/>
            <ac:spMk id="6" creationId="{00000000-0000-0000-0000-000000000000}"/>
          </ac:spMkLst>
        </pc:spChg>
        <pc:spChg chg="add mod">
          <ac:chgData name="Vrielink, Francis" userId="3d258d00-cfd8-41c5-9f04-1a5a39faef2f" providerId="ADAL" clId="{463B8B12-7014-4F91-9442-737E70C9B407}" dt="2025-11-15T11:08:22.742" v="6978" actId="1076"/>
          <ac:spMkLst>
            <pc:docMk/>
            <pc:sldMk cId="4210467006" sldId="1479"/>
            <ac:spMk id="10" creationId="{FE4D6A1C-88F2-AACD-17DE-E53BBC1A6FA0}"/>
          </ac:spMkLst>
        </pc:spChg>
      </pc:sldChg>
      <pc:sldChg chg="addSp modSp mod">
        <pc:chgData name="Vrielink, Francis" userId="3d258d00-cfd8-41c5-9f04-1a5a39faef2f" providerId="ADAL" clId="{463B8B12-7014-4F91-9442-737E70C9B407}" dt="2025-11-14T23:04:36.018" v="6045" actId="20577"/>
        <pc:sldMkLst>
          <pc:docMk/>
          <pc:sldMk cId="2967928418" sldId="1511"/>
        </pc:sldMkLst>
        <pc:spChg chg="mod">
          <ac:chgData name="Vrielink, Francis" userId="3d258d00-cfd8-41c5-9f04-1a5a39faef2f" providerId="ADAL" clId="{463B8B12-7014-4F91-9442-737E70C9B407}" dt="2025-11-14T18:30:47.788" v="483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Vrielink, Francis" userId="3d258d00-cfd8-41c5-9f04-1a5a39faef2f" providerId="ADAL" clId="{463B8B12-7014-4F91-9442-737E70C9B407}" dt="2025-11-14T18:30:53.103" v="492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Vrielink, Francis" userId="3d258d00-cfd8-41c5-9f04-1a5a39faef2f" providerId="ADAL" clId="{463B8B12-7014-4F91-9442-737E70C9B407}" dt="2025-11-14T22:03:16.684" v="4639" actId="115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Vrielink, Francis" userId="3d258d00-cfd8-41c5-9f04-1a5a39faef2f" providerId="ADAL" clId="{463B8B12-7014-4F91-9442-737E70C9B407}" dt="2025-11-14T23:04:36.018" v="6045" actId="20577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463B8B12-7014-4F91-9442-737E70C9B407}" dt="2025-11-14T22:02:06.870" v="4585" actId="1076"/>
          <ac:picMkLst>
            <pc:docMk/>
            <pc:sldMk cId="2967928418" sldId="1511"/>
            <ac:picMk id="8" creationId="{39F6E1D1-81A1-2773-1094-2C135F242094}"/>
          </ac:picMkLst>
        </pc:picChg>
        <pc:picChg chg="add mod">
          <ac:chgData name="Vrielink, Francis" userId="3d258d00-cfd8-41c5-9f04-1a5a39faef2f" providerId="ADAL" clId="{463B8B12-7014-4F91-9442-737E70C9B407}" dt="2025-11-14T23:04:17.213" v="6021" actId="1076"/>
          <ac:picMkLst>
            <pc:docMk/>
            <pc:sldMk cId="2967928418" sldId="1511"/>
            <ac:picMk id="18" creationId="{B47976FB-5E80-E95C-18FB-9DE55C5D03A9}"/>
          </ac:picMkLst>
        </pc:picChg>
      </pc:sldChg>
      <pc:sldChg chg="modSp del mod">
        <pc:chgData name="Vrielink, Francis" userId="3d258d00-cfd8-41c5-9f04-1a5a39faef2f" providerId="ADAL" clId="{463B8B12-7014-4F91-9442-737E70C9B407}" dt="2025-11-14T18:38:05.486" v="763" actId="47"/>
        <pc:sldMkLst>
          <pc:docMk/>
          <pc:sldMk cId="1594331871" sldId="1512"/>
        </pc:sldMkLst>
      </pc:sldChg>
      <pc:sldChg chg="addSp modSp add del mod ord">
        <pc:chgData name="Vrielink, Francis" userId="3d258d00-cfd8-41c5-9f04-1a5a39faef2f" providerId="ADAL" clId="{463B8B12-7014-4F91-9442-737E70C9B407}" dt="2025-11-14T22:25:07.427" v="5085" actId="115"/>
        <pc:sldMkLst>
          <pc:docMk/>
          <pc:sldMk cId="3112181829" sldId="1515"/>
        </pc:sldMkLst>
        <pc:spChg chg="mod">
          <ac:chgData name="Vrielink, Francis" userId="3d258d00-cfd8-41c5-9f04-1a5a39faef2f" providerId="ADAL" clId="{463B8B12-7014-4F91-9442-737E70C9B407}" dt="2025-11-14T22:25:07.427" v="5085" actId="115"/>
          <ac:spMkLst>
            <pc:docMk/>
            <pc:sldMk cId="3112181829" sldId="1515"/>
            <ac:spMk id="4" creationId="{D36CDCC8-D80A-3CA3-9903-EC310613197D}"/>
          </ac:spMkLst>
        </pc:spChg>
        <pc:spChg chg="add mod">
          <ac:chgData name="Vrielink, Francis" userId="3d258d00-cfd8-41c5-9f04-1a5a39faef2f" providerId="ADAL" clId="{463B8B12-7014-4F91-9442-737E70C9B407}" dt="2025-11-14T18:40:57.035" v="828" actId="255"/>
          <ac:spMkLst>
            <pc:docMk/>
            <pc:sldMk cId="3112181829" sldId="1515"/>
            <ac:spMk id="11" creationId="{C0DE2FA9-2CD0-5DCE-32CC-9419A08E0707}"/>
          </ac:spMkLst>
        </pc:spChg>
        <pc:spChg chg="mod">
          <ac:chgData name="Vrielink, Francis" userId="3d258d00-cfd8-41c5-9f04-1a5a39faef2f" providerId="ADAL" clId="{463B8B12-7014-4F91-9442-737E70C9B407}" dt="2025-11-14T18:38:39.433" v="780" actId="20577"/>
          <ac:spMkLst>
            <pc:docMk/>
            <pc:sldMk cId="3112181829" sldId="1515"/>
            <ac:spMk id="12" creationId="{E2476A93-B8D4-4E44-87FD-AFF601B2337C}"/>
          </ac:spMkLst>
        </pc:spChg>
        <pc:spChg chg="mod">
          <ac:chgData name="Vrielink, Francis" userId="3d258d00-cfd8-41c5-9f04-1a5a39faef2f" providerId="ADAL" clId="{463B8B12-7014-4F91-9442-737E70C9B407}" dt="2025-11-14T18:38:47.621" v="790" actId="20577"/>
          <ac:spMkLst>
            <pc:docMk/>
            <pc:sldMk cId="3112181829" sldId="1515"/>
            <ac:spMk id="13" creationId="{4985FF45-EE56-11C3-E0CC-6BBB359031C0}"/>
          </ac:spMkLst>
        </pc:spChg>
        <pc:spChg chg="mod">
          <ac:chgData name="Vrielink, Francis" userId="3d258d00-cfd8-41c5-9f04-1a5a39faef2f" providerId="ADAL" clId="{463B8B12-7014-4F91-9442-737E70C9B407}" dt="2025-11-14T18:38:29.535" v="771" actId="20577"/>
          <ac:spMkLst>
            <pc:docMk/>
            <pc:sldMk cId="3112181829" sldId="1515"/>
            <ac:spMk id="15" creationId="{6EA1F8B7-D4BC-D8B0-E6FD-F33ECB45A1DD}"/>
          </ac:spMkLst>
        </pc:spChg>
        <pc:spChg chg="mod">
          <ac:chgData name="Vrielink, Francis" userId="3d258d00-cfd8-41c5-9f04-1a5a39faef2f" providerId="ADAL" clId="{463B8B12-7014-4F91-9442-737E70C9B407}" dt="2025-11-14T18:39:36.717" v="799" actId="14100"/>
          <ac:spMkLst>
            <pc:docMk/>
            <pc:sldMk cId="3112181829" sldId="1515"/>
            <ac:spMk id="17" creationId="{AB86235B-CBC0-F9DB-29F4-F23367831B1B}"/>
          </ac:spMkLst>
        </pc:spChg>
        <pc:spChg chg="add mod">
          <ac:chgData name="Vrielink, Francis" userId="3d258d00-cfd8-41c5-9f04-1a5a39faef2f" providerId="ADAL" clId="{463B8B12-7014-4F91-9442-737E70C9B407}" dt="2025-11-14T18:41:09.851" v="831" actId="255"/>
          <ac:spMkLst>
            <pc:docMk/>
            <pc:sldMk cId="3112181829" sldId="1515"/>
            <ac:spMk id="24" creationId="{AE178E9B-C0AD-8C7F-4885-D8366532D9E3}"/>
          </ac:spMkLst>
        </pc:spChg>
        <pc:picChg chg="add mod">
          <ac:chgData name="Vrielink, Francis" userId="3d258d00-cfd8-41c5-9f04-1a5a39faef2f" providerId="ADAL" clId="{463B8B12-7014-4F91-9442-737E70C9B407}" dt="2025-11-14T18:39:59.367" v="803" actId="1076"/>
          <ac:picMkLst>
            <pc:docMk/>
            <pc:sldMk cId="3112181829" sldId="1515"/>
            <ac:picMk id="9" creationId="{71DCFED8-67FD-D0EA-0967-1FD5AB06CC52}"/>
          </ac:picMkLst>
        </pc:picChg>
        <pc:picChg chg="add mod">
          <ac:chgData name="Vrielink, Francis" userId="3d258d00-cfd8-41c5-9f04-1a5a39faef2f" providerId="ADAL" clId="{463B8B12-7014-4F91-9442-737E70C9B407}" dt="2025-11-14T18:39:56.575" v="802" actId="1076"/>
          <ac:picMkLst>
            <pc:docMk/>
            <pc:sldMk cId="3112181829" sldId="1515"/>
            <ac:picMk id="10" creationId="{7171A3F5-7C5E-BDFF-8B07-5B085ACD2A9B}"/>
          </ac:picMkLst>
        </pc:picChg>
        <pc:picChg chg="add mod">
          <ac:chgData name="Vrielink, Francis" userId="3d258d00-cfd8-41c5-9f04-1a5a39faef2f" providerId="ADAL" clId="{463B8B12-7014-4F91-9442-737E70C9B407}" dt="2025-11-14T22:13:11.930" v="4813" actId="14100"/>
          <ac:picMkLst>
            <pc:docMk/>
            <pc:sldMk cId="3112181829" sldId="1515"/>
            <ac:picMk id="26" creationId="{809A9FCA-31A5-76F2-A1B0-0C8511E47FD8}"/>
          </ac:picMkLst>
        </pc:picChg>
        <pc:picChg chg="add mod">
          <ac:chgData name="Vrielink, Francis" userId="3d258d00-cfd8-41c5-9f04-1a5a39faef2f" providerId="ADAL" clId="{463B8B12-7014-4F91-9442-737E70C9B407}" dt="2025-11-14T22:15:30.712" v="4818" actId="14100"/>
          <ac:picMkLst>
            <pc:docMk/>
            <pc:sldMk cId="3112181829" sldId="1515"/>
            <ac:picMk id="29" creationId="{75EC768F-A3E9-ADDA-6B88-29BFE39BDACB}"/>
          </ac:picMkLst>
        </pc:picChg>
        <pc:picChg chg="add mod">
          <ac:chgData name="Vrielink, Francis" userId="3d258d00-cfd8-41c5-9f04-1a5a39faef2f" providerId="ADAL" clId="{463B8B12-7014-4F91-9442-737E70C9B407}" dt="2025-11-14T22:16:24.650" v="4824" actId="1076"/>
          <ac:picMkLst>
            <pc:docMk/>
            <pc:sldMk cId="3112181829" sldId="1515"/>
            <ac:picMk id="32" creationId="{BBEB6E9E-FAE5-C3C1-4B82-6A573B98D33E}"/>
          </ac:picMkLst>
        </pc:picChg>
      </pc:sldChg>
      <pc:sldChg chg="addSp delSp modSp mod">
        <pc:chgData name="Vrielink, Francis" userId="3d258d00-cfd8-41c5-9f04-1a5a39faef2f" providerId="ADAL" clId="{463B8B12-7014-4F91-9442-737E70C9B407}" dt="2025-11-14T22:12:33.555" v="4804" actId="14100"/>
        <pc:sldMkLst>
          <pc:docMk/>
          <pc:sldMk cId="1628480429" sldId="1517"/>
        </pc:sldMkLst>
        <pc:spChg chg="mod">
          <ac:chgData name="Vrielink, Francis" userId="3d258d00-cfd8-41c5-9f04-1a5a39faef2f" providerId="ADAL" clId="{463B8B12-7014-4F91-9442-737E70C9B407}" dt="2025-11-14T18:33:33.670" v="613" actId="20577"/>
          <ac:spMkLst>
            <pc:docMk/>
            <pc:sldMk cId="1628480429" sldId="1517"/>
            <ac:spMk id="11" creationId="{CD78B488-E032-3F3E-C334-FB96F8D71FB2}"/>
          </ac:spMkLst>
        </pc:spChg>
        <pc:spChg chg="mod">
          <ac:chgData name="Vrielink, Francis" userId="3d258d00-cfd8-41c5-9f04-1a5a39faef2f" providerId="ADAL" clId="{463B8B12-7014-4F91-9442-737E70C9B407}" dt="2025-11-14T18:33:49.837" v="617" actId="14100"/>
          <ac:spMkLst>
            <pc:docMk/>
            <pc:sldMk cId="1628480429" sldId="1517"/>
            <ac:spMk id="16" creationId="{F53F294D-65CC-23A5-E4A1-B2132FCF814C}"/>
          </ac:spMkLst>
        </pc:spChg>
        <pc:spChg chg="mod">
          <ac:chgData name="Vrielink, Francis" userId="3d258d00-cfd8-41c5-9f04-1a5a39faef2f" providerId="ADAL" clId="{463B8B12-7014-4F91-9442-737E70C9B407}" dt="2025-11-14T18:33:46.150" v="616"/>
          <ac:spMkLst>
            <pc:docMk/>
            <pc:sldMk cId="1628480429" sldId="1517"/>
            <ac:spMk id="17" creationId="{AB86235B-CBC0-F9DB-29F4-F23367831B1B}"/>
          </ac:spMkLst>
        </pc:spChg>
        <pc:spChg chg="mod">
          <ac:chgData name="Vrielink, Francis" userId="3d258d00-cfd8-41c5-9f04-1a5a39faef2f" providerId="ADAL" clId="{463B8B12-7014-4F91-9442-737E70C9B407}" dt="2025-11-14T18:45:44.615" v="860" actId="14100"/>
          <ac:spMkLst>
            <pc:docMk/>
            <pc:sldMk cId="1628480429" sldId="1517"/>
            <ac:spMk id="19" creationId="{40542B69-6D97-5F24-63E3-ABE36EA69A27}"/>
          </ac:spMkLst>
        </pc:spChg>
        <pc:spChg chg="mod">
          <ac:chgData name="Vrielink, Francis" userId="3d258d00-cfd8-41c5-9f04-1a5a39faef2f" providerId="ADAL" clId="{463B8B12-7014-4F91-9442-737E70C9B407}" dt="2025-11-14T18:34:27.526" v="657" actId="20577"/>
          <ac:spMkLst>
            <pc:docMk/>
            <pc:sldMk cId="1628480429" sldId="1517"/>
            <ac:spMk id="21" creationId="{C50CDBE8-64FC-5BD3-7D19-00DF7A1891B0}"/>
          </ac:spMkLst>
        </pc:spChg>
        <pc:spChg chg="mod">
          <ac:chgData name="Vrielink, Francis" userId="3d258d00-cfd8-41c5-9f04-1a5a39faef2f" providerId="ADAL" clId="{463B8B12-7014-4F91-9442-737E70C9B407}" dt="2025-11-14T18:34:37.376" v="675" actId="20577"/>
          <ac:spMkLst>
            <pc:docMk/>
            <pc:sldMk cId="1628480429" sldId="1517"/>
            <ac:spMk id="23" creationId="{7DC2405F-3317-9931-1E1F-895C65A88E5B}"/>
          </ac:spMkLst>
        </pc:spChg>
        <pc:spChg chg="mod">
          <ac:chgData name="Vrielink, Francis" userId="3d258d00-cfd8-41c5-9f04-1a5a39faef2f" providerId="ADAL" clId="{463B8B12-7014-4F91-9442-737E70C9B407}" dt="2025-11-14T18:36:35.302" v="727" actId="1076"/>
          <ac:spMkLst>
            <pc:docMk/>
            <pc:sldMk cId="1628480429" sldId="1517"/>
            <ac:spMk id="24" creationId="{E2C8965F-409F-2BF2-FBE3-91D17E299A76}"/>
          </ac:spMkLst>
        </pc:spChg>
        <pc:spChg chg="mod">
          <ac:chgData name="Vrielink, Francis" userId="3d258d00-cfd8-41c5-9f04-1a5a39faef2f" providerId="ADAL" clId="{463B8B12-7014-4F91-9442-737E70C9B407}" dt="2025-11-14T18:36:41.299" v="728" actId="14100"/>
          <ac:spMkLst>
            <pc:docMk/>
            <pc:sldMk cId="1628480429" sldId="1517"/>
            <ac:spMk id="36" creationId="{C5CD2D1D-E20F-04C0-3100-127FF248C64E}"/>
          </ac:spMkLst>
        </pc:spChg>
        <pc:spChg chg="mod">
          <ac:chgData name="Vrielink, Francis" userId="3d258d00-cfd8-41c5-9f04-1a5a39faef2f" providerId="ADAL" clId="{463B8B12-7014-4F91-9442-737E70C9B407}" dt="2025-11-14T18:36:45.544" v="729" actId="14100"/>
          <ac:spMkLst>
            <pc:docMk/>
            <pc:sldMk cId="1628480429" sldId="1517"/>
            <ac:spMk id="38" creationId="{641A98C7-4F4B-EDAD-EDEF-D3A402B37AE7}"/>
          </ac:spMkLst>
        </pc:spChg>
        <pc:spChg chg="mod">
          <ac:chgData name="Vrielink, Francis" userId="3d258d00-cfd8-41c5-9f04-1a5a39faef2f" providerId="ADAL" clId="{463B8B12-7014-4F91-9442-737E70C9B407}" dt="2025-11-14T18:37:52.410" v="761" actId="20577"/>
          <ac:spMkLst>
            <pc:docMk/>
            <pc:sldMk cId="1628480429" sldId="1517"/>
            <ac:spMk id="40" creationId="{F0142EF2-B883-06C8-7649-D4FA47E41D95}"/>
          </ac:spMkLst>
        </pc:spChg>
        <pc:picChg chg="add mod">
          <ac:chgData name="Vrielink, Francis" userId="3d258d00-cfd8-41c5-9f04-1a5a39faef2f" providerId="ADAL" clId="{463B8B12-7014-4F91-9442-737E70C9B407}" dt="2025-11-14T22:10:25.098" v="4785" actId="14100"/>
          <ac:picMkLst>
            <pc:docMk/>
            <pc:sldMk cId="1628480429" sldId="1517"/>
            <ac:picMk id="13" creationId="{CB09B35E-E397-C11B-61FD-B75ADD9110A2}"/>
          </ac:picMkLst>
        </pc:picChg>
        <pc:picChg chg="add mod">
          <ac:chgData name="Vrielink, Francis" userId="3d258d00-cfd8-41c5-9f04-1a5a39faef2f" providerId="ADAL" clId="{463B8B12-7014-4F91-9442-737E70C9B407}" dt="2025-11-14T22:10:55.312" v="4792" actId="14100"/>
          <ac:picMkLst>
            <pc:docMk/>
            <pc:sldMk cId="1628480429" sldId="1517"/>
            <ac:picMk id="15" creationId="{DF35AEC5-9852-DF00-1111-6BE1DC6B9CA6}"/>
          </ac:picMkLst>
        </pc:picChg>
        <pc:picChg chg="add mod">
          <ac:chgData name="Vrielink, Francis" userId="3d258d00-cfd8-41c5-9f04-1a5a39faef2f" providerId="ADAL" clId="{463B8B12-7014-4F91-9442-737E70C9B407}" dt="2025-11-14T22:11:18.503" v="4797" actId="14100"/>
          <ac:picMkLst>
            <pc:docMk/>
            <pc:sldMk cId="1628480429" sldId="1517"/>
            <ac:picMk id="22" creationId="{454E7DDC-9146-FE6A-FB7D-A32B5B7FBCE1}"/>
          </ac:picMkLst>
        </pc:picChg>
        <pc:picChg chg="add mod">
          <ac:chgData name="Vrielink, Francis" userId="3d258d00-cfd8-41c5-9f04-1a5a39faef2f" providerId="ADAL" clId="{463B8B12-7014-4F91-9442-737E70C9B407}" dt="2025-11-14T22:12:33.555" v="4804" actId="14100"/>
          <ac:picMkLst>
            <pc:docMk/>
            <pc:sldMk cId="1628480429" sldId="1517"/>
            <ac:picMk id="26" creationId="{0A7040DB-90E9-85AC-ED9C-DF8BACE940FE}"/>
          </ac:picMkLst>
        </pc:picChg>
      </pc:sldChg>
      <pc:sldChg chg="del">
        <pc:chgData name="Vrielink, Francis" userId="3d258d00-cfd8-41c5-9f04-1a5a39faef2f" providerId="ADAL" clId="{463B8B12-7014-4F91-9442-737E70C9B407}" dt="2025-11-14T18:22:03.722" v="357" actId="47"/>
        <pc:sldMkLst>
          <pc:docMk/>
          <pc:sldMk cId="933367485" sldId="1518"/>
        </pc:sldMkLst>
      </pc:sldChg>
      <pc:sldChg chg="addSp delSp modSp mod">
        <pc:chgData name="Vrielink, Francis" userId="3d258d00-cfd8-41c5-9f04-1a5a39faef2f" providerId="ADAL" clId="{463B8B12-7014-4F91-9442-737E70C9B407}" dt="2025-11-16T16:17:25.714" v="8038" actId="1076"/>
        <pc:sldMkLst>
          <pc:docMk/>
          <pc:sldMk cId="164643335" sldId="1519"/>
        </pc:sldMkLst>
        <pc:spChg chg="mod">
          <ac:chgData name="Vrielink, Francis" userId="3d258d00-cfd8-41c5-9f04-1a5a39faef2f" providerId="ADAL" clId="{463B8B12-7014-4F91-9442-737E70C9B407}" dt="2025-11-14T18:21:29.924" v="350" actId="20577"/>
          <ac:spMkLst>
            <pc:docMk/>
            <pc:sldMk cId="164643335" sldId="1519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463B8B12-7014-4F91-9442-737E70C9B407}" dt="2025-11-16T16:17:25.714" v="8038" actId="1076"/>
          <ac:picMkLst>
            <pc:docMk/>
            <pc:sldMk cId="164643335" sldId="1519"/>
            <ac:picMk id="3" creationId="{9FBA6F47-44F7-31FF-9B38-8E92C4E05FFF}"/>
          </ac:picMkLst>
        </pc:picChg>
      </pc:sldChg>
      <pc:sldChg chg="del">
        <pc:chgData name="Vrielink, Francis" userId="3d258d00-cfd8-41c5-9f04-1a5a39faef2f" providerId="ADAL" clId="{463B8B12-7014-4F91-9442-737E70C9B407}" dt="2025-11-14T18:21:50.863" v="353" actId="47"/>
        <pc:sldMkLst>
          <pc:docMk/>
          <pc:sldMk cId="1530054038" sldId="1520"/>
        </pc:sldMkLst>
      </pc:sldChg>
      <pc:sldChg chg="del">
        <pc:chgData name="Vrielink, Francis" userId="3d258d00-cfd8-41c5-9f04-1a5a39faef2f" providerId="ADAL" clId="{463B8B12-7014-4F91-9442-737E70C9B407}" dt="2025-11-14T18:21:47.140" v="352" actId="47"/>
        <pc:sldMkLst>
          <pc:docMk/>
          <pc:sldMk cId="3006462251" sldId="1521"/>
        </pc:sldMkLst>
      </pc:sldChg>
      <pc:sldChg chg="del">
        <pc:chgData name="Vrielink, Francis" userId="3d258d00-cfd8-41c5-9f04-1a5a39faef2f" providerId="ADAL" clId="{463B8B12-7014-4F91-9442-737E70C9B407}" dt="2025-11-14T18:22:05.879" v="358" actId="47"/>
        <pc:sldMkLst>
          <pc:docMk/>
          <pc:sldMk cId="1059877010" sldId="1522"/>
        </pc:sldMkLst>
      </pc:sldChg>
      <pc:sldChg chg="del">
        <pc:chgData name="Vrielink, Francis" userId="3d258d00-cfd8-41c5-9f04-1a5a39faef2f" providerId="ADAL" clId="{463B8B12-7014-4F91-9442-737E70C9B407}" dt="2025-11-14T18:22:07.731" v="359" actId="47"/>
        <pc:sldMkLst>
          <pc:docMk/>
          <pc:sldMk cId="2371299458" sldId="1529"/>
        </pc:sldMkLst>
      </pc:sldChg>
      <pc:sldChg chg="addSp delSp modSp del mod">
        <pc:chgData name="Vrielink, Francis" userId="3d258d00-cfd8-41c5-9f04-1a5a39faef2f" providerId="ADAL" clId="{463B8B12-7014-4F91-9442-737E70C9B407}" dt="2025-11-16T16:17:13.382" v="8036" actId="478"/>
        <pc:sldMkLst>
          <pc:docMk/>
          <pc:sldMk cId="2344247519" sldId="1543"/>
        </pc:sldMkLst>
        <pc:spChg chg="mod">
          <ac:chgData name="Vrielink, Francis" userId="3d258d00-cfd8-41c5-9f04-1a5a39faef2f" providerId="ADAL" clId="{463B8B12-7014-4F91-9442-737E70C9B407}" dt="2025-11-15T10:55:18.507" v="6823" actId="1076"/>
          <ac:spMkLst>
            <pc:docMk/>
            <pc:sldMk cId="2344247519" sldId="1543"/>
            <ac:spMk id="4" creationId="{A9684582-F7F5-B338-7537-98D05A783871}"/>
          </ac:spMkLst>
        </pc:spChg>
        <pc:spChg chg="mod">
          <ac:chgData name="Vrielink, Francis" userId="3d258d00-cfd8-41c5-9f04-1a5a39faef2f" providerId="ADAL" clId="{463B8B12-7014-4F91-9442-737E70C9B407}" dt="2025-11-15T10:55:39.858" v="6843" actId="1076"/>
          <ac:spMkLst>
            <pc:docMk/>
            <pc:sldMk cId="2344247519" sldId="1543"/>
            <ac:spMk id="9" creationId="{0C7C398F-EB51-5741-37EE-0A11898F0927}"/>
          </ac:spMkLst>
        </pc:spChg>
        <pc:spChg chg="mod">
          <ac:chgData name="Vrielink, Francis" userId="3d258d00-cfd8-41c5-9f04-1a5a39faef2f" providerId="ADAL" clId="{463B8B12-7014-4F91-9442-737E70C9B407}" dt="2025-11-15T10:55:22.221" v="6824" actId="1076"/>
          <ac:spMkLst>
            <pc:docMk/>
            <pc:sldMk cId="2344247519" sldId="1543"/>
            <ac:spMk id="10" creationId="{296C82C1-1122-8308-AE53-9B1085E47E47}"/>
          </ac:spMkLst>
        </pc:spChg>
        <pc:spChg chg="mod">
          <ac:chgData name="Vrielink, Francis" userId="3d258d00-cfd8-41c5-9f04-1a5a39faef2f" providerId="ADAL" clId="{463B8B12-7014-4F91-9442-737E70C9B407}" dt="2025-11-15T10:57:36.778" v="6903" actId="14100"/>
          <ac:spMkLst>
            <pc:docMk/>
            <pc:sldMk cId="2344247519" sldId="1543"/>
            <ac:spMk id="14" creationId="{3116CC4B-BEAA-D4D1-22B2-E4B5F75172D6}"/>
          </ac:spMkLst>
        </pc:spChg>
        <pc:spChg chg="mod">
          <ac:chgData name="Vrielink, Francis" userId="3d258d00-cfd8-41c5-9f04-1a5a39faef2f" providerId="ADAL" clId="{463B8B12-7014-4F91-9442-737E70C9B407}" dt="2025-11-15T10:56:17.767" v="6863" actId="20577"/>
          <ac:spMkLst>
            <pc:docMk/>
            <pc:sldMk cId="2344247519" sldId="1543"/>
            <ac:spMk id="17" creationId="{6BD461F9-6E9E-48C0-7EE2-7478E97C8CE4}"/>
          </ac:spMkLst>
        </pc:spChg>
        <pc:spChg chg="mod">
          <ac:chgData name="Vrielink, Francis" userId="3d258d00-cfd8-41c5-9f04-1a5a39faef2f" providerId="ADAL" clId="{463B8B12-7014-4F91-9442-737E70C9B407}" dt="2025-11-15T11:00:11.118" v="6940" actId="1076"/>
          <ac:spMkLst>
            <pc:docMk/>
            <pc:sldMk cId="2344247519" sldId="1543"/>
            <ac:spMk id="18" creationId="{683516FC-D7D9-1E59-16E3-347614AAF18C}"/>
          </ac:spMkLst>
        </pc:spChg>
        <pc:spChg chg="mod">
          <ac:chgData name="Vrielink, Francis" userId="3d258d00-cfd8-41c5-9f04-1a5a39faef2f" providerId="ADAL" clId="{463B8B12-7014-4F91-9442-737E70C9B407}" dt="2025-11-15T10:55:44.700" v="6844" actId="1076"/>
          <ac:spMkLst>
            <pc:docMk/>
            <pc:sldMk cId="2344247519" sldId="1543"/>
            <ac:spMk id="19" creationId="{216FAFA9-0B0F-7D59-FC58-3E936DAE3DE7}"/>
          </ac:spMkLst>
        </pc:spChg>
        <pc:spChg chg="mod">
          <ac:chgData name="Vrielink, Francis" userId="3d258d00-cfd8-41c5-9f04-1a5a39faef2f" providerId="ADAL" clId="{463B8B12-7014-4F91-9442-737E70C9B407}" dt="2025-11-15T10:57:34.958" v="6902" actId="14100"/>
          <ac:spMkLst>
            <pc:docMk/>
            <pc:sldMk cId="2344247519" sldId="1543"/>
            <ac:spMk id="22" creationId="{63DCCBC2-36A9-DF1C-572A-0A753FD3CC70}"/>
          </ac:spMkLst>
        </pc:spChg>
        <pc:spChg chg="mod">
          <ac:chgData name="Vrielink, Francis" userId="3d258d00-cfd8-41c5-9f04-1a5a39faef2f" providerId="ADAL" clId="{463B8B12-7014-4F91-9442-737E70C9B407}" dt="2025-11-15T11:00:07.704" v="6939" actId="1076"/>
          <ac:spMkLst>
            <pc:docMk/>
            <pc:sldMk cId="2344247519" sldId="1543"/>
            <ac:spMk id="25" creationId="{3B04A5FA-A559-315C-EED0-C0F4D9A072B7}"/>
          </ac:spMkLst>
        </pc:spChg>
        <pc:spChg chg="mod">
          <ac:chgData name="Vrielink, Francis" userId="3d258d00-cfd8-41c5-9f04-1a5a39faef2f" providerId="ADAL" clId="{463B8B12-7014-4F91-9442-737E70C9B407}" dt="2025-11-15T11:00:40.956" v="6942" actId="1076"/>
          <ac:spMkLst>
            <pc:docMk/>
            <pc:sldMk cId="2344247519" sldId="1543"/>
            <ac:spMk id="26" creationId="{EF0489DC-0C89-8BBD-8F7F-77A08B38A128}"/>
          </ac:spMkLst>
        </pc:spChg>
        <pc:picChg chg="add mod">
          <ac:chgData name="Vrielink, Francis" userId="3d258d00-cfd8-41c5-9f04-1a5a39faef2f" providerId="ADAL" clId="{463B8B12-7014-4F91-9442-737E70C9B407}" dt="2025-11-15T10:58:50.308" v="6923" actId="1076"/>
          <ac:picMkLst>
            <pc:docMk/>
            <pc:sldMk cId="2344247519" sldId="1543"/>
            <ac:picMk id="23" creationId="{5811FA16-0D4E-2023-4BA5-01D0E78DFD72}"/>
          </ac:picMkLst>
        </pc:picChg>
        <pc:picChg chg="add mod">
          <ac:chgData name="Vrielink, Francis" userId="3d258d00-cfd8-41c5-9f04-1a5a39faef2f" providerId="ADAL" clId="{463B8B12-7014-4F91-9442-737E70C9B407}" dt="2025-11-15T10:58:58.561" v="6927" actId="1076"/>
          <ac:picMkLst>
            <pc:docMk/>
            <pc:sldMk cId="2344247519" sldId="1543"/>
            <ac:picMk id="28" creationId="{57392E46-D3F1-8F81-39CF-BA16FEF3A14D}"/>
          </ac:picMkLst>
        </pc:picChg>
        <pc:picChg chg="add mod">
          <ac:chgData name="Vrielink, Francis" userId="3d258d00-cfd8-41c5-9f04-1a5a39faef2f" providerId="ADAL" clId="{463B8B12-7014-4F91-9442-737E70C9B407}" dt="2025-11-15T10:58:39.423" v="6920" actId="1076"/>
          <ac:picMkLst>
            <pc:docMk/>
            <pc:sldMk cId="2344247519" sldId="1543"/>
            <ac:picMk id="31" creationId="{3702465B-ECAE-CBB2-56CD-DDCE390FE109}"/>
          </ac:picMkLst>
        </pc:picChg>
        <pc:picChg chg="add mod">
          <ac:chgData name="Vrielink, Francis" userId="3d258d00-cfd8-41c5-9f04-1a5a39faef2f" providerId="ADAL" clId="{463B8B12-7014-4F91-9442-737E70C9B407}" dt="2025-11-15T11:00:13.740" v="6941" actId="1076"/>
          <ac:picMkLst>
            <pc:docMk/>
            <pc:sldMk cId="2344247519" sldId="1543"/>
            <ac:picMk id="33" creationId="{857EC9EB-705F-8F8B-A8FF-9CCF2E7C2919}"/>
          </ac:picMkLst>
        </pc:picChg>
        <pc:cxnChg chg="mod">
          <ac:chgData name="Vrielink, Francis" userId="3d258d00-cfd8-41c5-9f04-1a5a39faef2f" providerId="ADAL" clId="{463B8B12-7014-4F91-9442-737E70C9B407}" dt="2025-11-15T10:59:22.892" v="6936" actId="14100"/>
          <ac:cxnSpMkLst>
            <pc:docMk/>
            <pc:sldMk cId="2344247519" sldId="1543"/>
            <ac:cxnSpMk id="21" creationId="{D5036D6E-C588-D74D-AA95-3BE8C0B0A370}"/>
          </ac:cxnSpMkLst>
        </pc:cxnChg>
        <pc:cxnChg chg="mod">
          <ac:chgData name="Vrielink, Francis" userId="3d258d00-cfd8-41c5-9f04-1a5a39faef2f" providerId="ADAL" clId="{463B8B12-7014-4F91-9442-737E70C9B407}" dt="2025-11-15T10:56:27.651" v="6867" actId="14100"/>
          <ac:cxnSpMkLst>
            <pc:docMk/>
            <pc:sldMk cId="2344247519" sldId="1543"/>
            <ac:cxnSpMk id="27" creationId="{F9AFA970-256D-CD95-2CEB-20F9449498A9}"/>
          </ac:cxnSpMkLst>
        </pc:cxnChg>
        <pc:cxnChg chg="mod">
          <ac:chgData name="Vrielink, Francis" userId="3d258d00-cfd8-41c5-9f04-1a5a39faef2f" providerId="ADAL" clId="{463B8B12-7014-4F91-9442-737E70C9B407}" dt="2025-11-15T10:57:17.898" v="6891" actId="14100"/>
          <ac:cxnSpMkLst>
            <pc:docMk/>
            <pc:sldMk cId="2344247519" sldId="1543"/>
            <ac:cxnSpMk id="29" creationId="{DC04C97E-26ED-ADC3-4FDD-EEA6B1114C4B}"/>
          </ac:cxnSpMkLst>
        </pc:cxnChg>
      </pc:sldChg>
      <pc:sldChg chg="addSp modSp add mod">
        <pc:chgData name="Vrielink, Francis" userId="3d258d00-cfd8-41c5-9f04-1a5a39faef2f" providerId="ADAL" clId="{463B8B12-7014-4F91-9442-737E70C9B407}" dt="2025-11-16T16:16:09.978" v="8032" actId="1076"/>
        <pc:sldMkLst>
          <pc:docMk/>
          <pc:sldMk cId="2090346738" sldId="1544"/>
        </pc:sldMkLst>
        <pc:spChg chg="mod">
          <ac:chgData name="Vrielink, Francis" userId="3d258d00-cfd8-41c5-9f04-1a5a39faef2f" providerId="ADAL" clId="{463B8B12-7014-4F91-9442-737E70C9B407}" dt="2025-11-14T18:32:47.632" v="585" actId="1076"/>
          <ac:spMkLst>
            <pc:docMk/>
            <pc:sldMk cId="2090346738" sldId="1544"/>
            <ac:spMk id="33" creationId="{AC757F5E-B016-F947-4518-7C6B9CC7EE04}"/>
          </ac:spMkLst>
        </pc:spChg>
        <pc:spChg chg="mod">
          <ac:chgData name="Vrielink, Francis" userId="3d258d00-cfd8-41c5-9f04-1a5a39faef2f" providerId="ADAL" clId="{463B8B12-7014-4F91-9442-737E70C9B407}" dt="2025-11-14T18:32:36.534" v="583" actId="255"/>
          <ac:spMkLst>
            <pc:docMk/>
            <pc:sldMk cId="2090346738" sldId="1544"/>
            <ac:spMk id="34" creationId="{152372B3-00F5-781C-183E-6F2DDF35091D}"/>
          </ac:spMkLst>
        </pc:spChg>
        <pc:spChg chg="mod">
          <ac:chgData name="Vrielink, Francis" userId="3d258d00-cfd8-41c5-9f04-1a5a39faef2f" providerId="ADAL" clId="{463B8B12-7014-4F91-9442-737E70C9B407}" dt="2025-11-16T16:15:39.413" v="8029" actId="20577"/>
          <ac:spMkLst>
            <pc:docMk/>
            <pc:sldMk cId="2090346738" sldId="1544"/>
            <ac:spMk id="35" creationId="{37104C51-0232-62ED-4C6F-1447D06633EE}"/>
          </ac:spMkLst>
        </pc:spChg>
        <pc:spChg chg="mod">
          <ac:chgData name="Vrielink, Francis" userId="3d258d00-cfd8-41c5-9f04-1a5a39faef2f" providerId="ADAL" clId="{463B8B12-7014-4F91-9442-737E70C9B407}" dt="2025-11-15T11:01:32.505" v="6953" actId="20577"/>
          <ac:spMkLst>
            <pc:docMk/>
            <pc:sldMk cId="2090346738" sldId="1544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463B8B12-7014-4F91-9442-737E70C9B407}" dt="2025-11-16T16:16:09.978" v="8032" actId="1076"/>
          <ac:picMkLst>
            <pc:docMk/>
            <pc:sldMk cId="2090346738" sldId="1544"/>
            <ac:picMk id="2" creationId="{766EA0BD-47BE-5182-3EB4-5E0C1BED3E5D}"/>
          </ac:picMkLst>
        </pc:picChg>
        <pc:picChg chg="add mod">
          <ac:chgData name="Vrielink, Francis" userId="3d258d00-cfd8-41c5-9f04-1a5a39faef2f" providerId="ADAL" clId="{463B8B12-7014-4F91-9442-737E70C9B407}" dt="2025-11-14T21:59:10.513" v="4418" actId="1076"/>
          <ac:picMkLst>
            <pc:docMk/>
            <pc:sldMk cId="2090346738" sldId="1544"/>
            <ac:picMk id="8" creationId="{A4825375-9844-7D5A-E102-614E55E5BBBE}"/>
          </ac:picMkLst>
        </pc:picChg>
        <pc:picChg chg="add mod">
          <ac:chgData name="Vrielink, Francis" userId="3d258d00-cfd8-41c5-9f04-1a5a39faef2f" providerId="ADAL" clId="{463B8B12-7014-4F91-9442-737E70C9B407}" dt="2025-11-14T22:46:26.670" v="5826" actId="1076"/>
          <ac:picMkLst>
            <pc:docMk/>
            <pc:sldMk cId="2090346738" sldId="1544"/>
            <ac:picMk id="18" creationId="{A4B70C87-8DBC-94AB-7111-5BEC0AB16C75}"/>
          </ac:picMkLst>
        </pc:picChg>
      </pc:sldChg>
      <pc:sldChg chg="add del">
        <pc:chgData name="Vrielink, Francis" userId="3d258d00-cfd8-41c5-9f04-1a5a39faef2f" providerId="ADAL" clId="{463B8B12-7014-4F91-9442-737E70C9B407}" dt="2025-11-14T18:44:45.610" v="852" actId="47"/>
        <pc:sldMkLst>
          <pc:docMk/>
          <pc:sldMk cId="1628957379" sldId="1545"/>
        </pc:sldMkLst>
      </pc:sldChg>
      <pc:sldChg chg="add del">
        <pc:chgData name="Vrielink, Francis" userId="3d258d00-cfd8-41c5-9f04-1a5a39faef2f" providerId="ADAL" clId="{463B8B12-7014-4F91-9442-737E70C9B407}" dt="2025-11-14T18:38:18.341" v="764" actId="47"/>
        <pc:sldMkLst>
          <pc:docMk/>
          <pc:sldMk cId="2499299980" sldId="1546"/>
        </pc:sldMkLst>
      </pc:sldChg>
      <pc:sldChg chg="add del">
        <pc:chgData name="Vrielink, Francis" userId="3d258d00-cfd8-41c5-9f04-1a5a39faef2f" providerId="ADAL" clId="{463B8B12-7014-4F91-9442-737E70C9B407}" dt="2025-11-14T18:44:37.330" v="851" actId="47"/>
        <pc:sldMkLst>
          <pc:docMk/>
          <pc:sldMk cId="1747385111" sldId="1547"/>
        </pc:sldMkLst>
      </pc:sldChg>
      <pc:sldChg chg="add del">
        <pc:chgData name="Vrielink, Francis" userId="3d258d00-cfd8-41c5-9f04-1a5a39faef2f" providerId="ADAL" clId="{463B8B12-7014-4F91-9442-737E70C9B407}" dt="2025-11-14T18:45:22.669" v="856" actId="47"/>
        <pc:sldMkLst>
          <pc:docMk/>
          <pc:sldMk cId="3396958243" sldId="1548"/>
        </pc:sldMkLst>
      </pc:sldChg>
      <pc:sldChg chg="addSp delSp modSp add mod">
        <pc:chgData name="Vrielink, Francis" userId="3d258d00-cfd8-41c5-9f04-1a5a39faef2f" providerId="ADAL" clId="{463B8B12-7014-4F91-9442-737E70C9B407}" dt="2025-11-14T22:43:21.963" v="5820" actId="20577"/>
        <pc:sldMkLst>
          <pc:docMk/>
          <pc:sldMk cId="1403335884" sldId="1549"/>
        </pc:sldMkLst>
        <pc:spChg chg="mod">
          <ac:chgData name="Vrielink, Francis" userId="3d258d00-cfd8-41c5-9f04-1a5a39faef2f" providerId="ADAL" clId="{463B8B12-7014-4F91-9442-737E70C9B407}" dt="2025-11-14T18:29:51.863" v="438" actId="20577"/>
          <ac:spMkLst>
            <pc:docMk/>
            <pc:sldMk cId="1403335884" sldId="1549"/>
            <ac:spMk id="33" creationId="{AC757F5E-B016-F947-4518-7C6B9CC7EE04}"/>
          </ac:spMkLst>
        </pc:spChg>
        <pc:spChg chg="mod">
          <ac:chgData name="Vrielink, Francis" userId="3d258d00-cfd8-41c5-9f04-1a5a39faef2f" providerId="ADAL" clId="{463B8B12-7014-4F91-9442-737E70C9B407}" dt="2025-11-14T18:30:25.963" v="472" actId="20577"/>
          <ac:spMkLst>
            <pc:docMk/>
            <pc:sldMk cId="1403335884" sldId="1549"/>
            <ac:spMk id="34" creationId="{152372B3-00F5-781C-183E-6F2DDF35091D}"/>
          </ac:spMkLst>
        </pc:spChg>
        <pc:spChg chg="mod">
          <ac:chgData name="Vrielink, Francis" userId="3d258d00-cfd8-41c5-9f04-1a5a39faef2f" providerId="ADAL" clId="{463B8B12-7014-4F91-9442-737E70C9B407}" dt="2025-11-14T22:37:55.653" v="5743" actId="20577"/>
          <ac:spMkLst>
            <pc:docMk/>
            <pc:sldMk cId="1403335884" sldId="1549"/>
            <ac:spMk id="35" creationId="{37104C51-0232-62ED-4C6F-1447D06633EE}"/>
          </ac:spMkLst>
        </pc:spChg>
        <pc:spChg chg="mod">
          <ac:chgData name="Vrielink, Francis" userId="3d258d00-cfd8-41c5-9f04-1a5a39faef2f" providerId="ADAL" clId="{463B8B12-7014-4F91-9442-737E70C9B407}" dt="2025-11-14T22:43:21.963" v="5820" actId="20577"/>
          <ac:spMkLst>
            <pc:docMk/>
            <pc:sldMk cId="1403335884" sldId="1549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463B8B12-7014-4F91-9442-737E70C9B407}" dt="2025-11-14T22:36:55.757" v="5697" actId="1076"/>
          <ac:picMkLst>
            <pc:docMk/>
            <pc:sldMk cId="1403335884" sldId="1549"/>
            <ac:picMk id="18" creationId="{C3FC648A-85F9-D637-455F-4DFC6209F311}"/>
          </ac:picMkLst>
        </pc:picChg>
        <pc:picChg chg="add mod">
          <ac:chgData name="Vrielink, Francis" userId="3d258d00-cfd8-41c5-9f04-1a5a39faef2f" providerId="ADAL" clId="{463B8B12-7014-4F91-9442-737E70C9B407}" dt="2025-11-14T22:41:58.534" v="5749" actId="1076"/>
          <ac:picMkLst>
            <pc:docMk/>
            <pc:sldMk cId="1403335884" sldId="1549"/>
            <ac:picMk id="20" creationId="{2EF3160F-E875-EECF-6131-00630065B653}"/>
          </ac:picMkLst>
        </pc:picChg>
      </pc:sldChg>
      <pc:sldChg chg="addSp modSp add mod">
        <pc:chgData name="Vrielink, Francis" userId="3d258d00-cfd8-41c5-9f04-1a5a39faef2f" providerId="ADAL" clId="{463B8B12-7014-4F91-9442-737E70C9B407}" dt="2025-11-14T22:50:52.911" v="5976" actId="20577"/>
        <pc:sldMkLst>
          <pc:docMk/>
          <pc:sldMk cId="1961568439" sldId="1550"/>
        </pc:sldMkLst>
        <pc:spChg chg="mod">
          <ac:chgData name="Vrielink, Francis" userId="3d258d00-cfd8-41c5-9f04-1a5a39faef2f" providerId="ADAL" clId="{463B8B12-7014-4F91-9442-737E70C9B407}" dt="2025-11-14T18:31:20.743" v="519" actId="20577"/>
          <ac:spMkLst>
            <pc:docMk/>
            <pc:sldMk cId="1961568439" sldId="1550"/>
            <ac:spMk id="33" creationId="{AC757F5E-B016-F947-4518-7C6B9CC7EE04}"/>
          </ac:spMkLst>
        </pc:spChg>
        <pc:spChg chg="mod">
          <ac:chgData name="Vrielink, Francis" userId="3d258d00-cfd8-41c5-9f04-1a5a39faef2f" providerId="ADAL" clId="{463B8B12-7014-4F91-9442-737E70C9B407}" dt="2025-11-14T22:50:43.107" v="5960" actId="20577"/>
          <ac:spMkLst>
            <pc:docMk/>
            <pc:sldMk cId="1961568439" sldId="1550"/>
            <ac:spMk id="34" creationId="{152372B3-00F5-781C-183E-6F2DDF35091D}"/>
          </ac:spMkLst>
        </pc:spChg>
        <pc:spChg chg="mod">
          <ac:chgData name="Vrielink, Francis" userId="3d258d00-cfd8-41c5-9f04-1a5a39faef2f" providerId="ADAL" clId="{463B8B12-7014-4F91-9442-737E70C9B407}" dt="2025-11-14T22:01:24.528" v="4577" actId="115"/>
          <ac:spMkLst>
            <pc:docMk/>
            <pc:sldMk cId="1961568439" sldId="1550"/>
            <ac:spMk id="35" creationId="{37104C51-0232-62ED-4C6F-1447D06633EE}"/>
          </ac:spMkLst>
        </pc:spChg>
        <pc:spChg chg="mod">
          <ac:chgData name="Vrielink, Francis" userId="3d258d00-cfd8-41c5-9f04-1a5a39faef2f" providerId="ADAL" clId="{463B8B12-7014-4F91-9442-737E70C9B407}" dt="2025-11-14T22:50:52.911" v="5976" actId="20577"/>
          <ac:spMkLst>
            <pc:docMk/>
            <pc:sldMk cId="1961568439" sldId="1550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463B8B12-7014-4F91-9442-737E70C9B407}" dt="2025-11-14T22:48:14.113" v="5851" actId="1076"/>
          <ac:picMkLst>
            <pc:docMk/>
            <pc:sldMk cId="1961568439" sldId="1550"/>
            <ac:picMk id="18" creationId="{B6A3F7B3-F303-9F32-1D33-F8C65E4A2D10}"/>
          </ac:picMkLst>
        </pc:picChg>
      </pc:sldChg>
      <pc:sldChg chg="addSp modSp new del mod ord">
        <pc:chgData name="Vrielink, Francis" userId="3d258d00-cfd8-41c5-9f04-1a5a39faef2f" providerId="ADAL" clId="{463B8B12-7014-4F91-9442-737E70C9B407}" dt="2025-11-15T11:00:54.537" v="6943" actId="47"/>
        <pc:sldMkLst>
          <pc:docMk/>
          <pc:sldMk cId="3942422" sldId="1551"/>
        </pc:sldMkLst>
      </pc:sldChg>
      <pc:sldChg chg="addSp new del">
        <pc:chgData name="Vrielink, Francis" userId="3d258d00-cfd8-41c5-9f04-1a5a39faef2f" providerId="ADAL" clId="{463B8B12-7014-4F91-9442-737E70C9B407}" dt="2025-11-14T18:44:17.251" v="849" actId="680"/>
        <pc:sldMkLst>
          <pc:docMk/>
          <pc:sldMk cId="1726861270" sldId="1551"/>
        </pc:sldMkLst>
      </pc:sldChg>
      <pc:sldChg chg="addSp modSp new mod">
        <pc:chgData name="Vrielink, Francis" userId="3d258d00-cfd8-41c5-9f04-1a5a39faef2f" providerId="ADAL" clId="{463B8B12-7014-4F91-9442-737E70C9B407}" dt="2025-11-14T21:02:02.926" v="3974" actId="113"/>
        <pc:sldMkLst>
          <pc:docMk/>
          <pc:sldMk cId="2466247059" sldId="1552"/>
        </pc:sldMkLst>
        <pc:spChg chg="add mod">
          <ac:chgData name="Vrielink, Francis" userId="3d258d00-cfd8-41c5-9f04-1a5a39faef2f" providerId="ADAL" clId="{463B8B12-7014-4F91-9442-737E70C9B407}" dt="2025-11-14T21:02:02.926" v="3974" actId="113"/>
          <ac:spMkLst>
            <pc:docMk/>
            <pc:sldMk cId="2466247059" sldId="1552"/>
            <ac:spMk id="4" creationId="{CCD412FC-6CF3-BC56-8B36-C015C8092EFB}"/>
          </ac:spMkLst>
        </pc:spChg>
        <pc:picChg chg="add mod">
          <ac:chgData name="Vrielink, Francis" userId="3d258d00-cfd8-41c5-9f04-1a5a39faef2f" providerId="ADAL" clId="{463B8B12-7014-4F91-9442-737E70C9B407}" dt="2025-11-14T21:00:57.795" v="3955" actId="1076"/>
          <ac:picMkLst>
            <pc:docMk/>
            <pc:sldMk cId="2466247059" sldId="1552"/>
            <ac:picMk id="3" creationId="{5F609D85-CFBF-7591-6CE7-E3F96ED4B6D3}"/>
          </ac:picMkLst>
        </pc:picChg>
      </pc:sldChg>
    </pc:docChg>
  </pc:docChgLst>
  <pc:docChgLst>
    <pc:chgData name="Routledge, Mandy" userId="bacdedf5-8e30-494b-ad8b-f27fa30c4f8d" providerId="ADAL" clId="{C68254E2-3393-4832-8CA3-B05D9626D752}"/>
    <pc:docChg chg="modSld">
      <pc:chgData name="Routledge, Mandy" userId="bacdedf5-8e30-494b-ad8b-f27fa30c4f8d" providerId="ADAL" clId="{C68254E2-3393-4832-8CA3-B05D9626D752}" dt="2025-03-18T10:58:12.764" v="1" actId="20577"/>
      <pc:docMkLst>
        <pc:docMk/>
      </pc:docMkLst>
      <pc:sldChg chg="modSp mod">
        <pc:chgData name="Routledge, Mandy" userId="bacdedf5-8e30-494b-ad8b-f27fa30c4f8d" providerId="ADAL" clId="{C68254E2-3393-4832-8CA3-B05D9626D752}" dt="2025-03-18T10:58:12.764" v="1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FB03AEC6-8294-421B-8DB2-60AB44335E96}"/>
    <pc:docChg chg="modSld">
      <pc:chgData name="Routledge, Mandy" userId="bacdedf5-8e30-494b-ad8b-f27fa30c4f8d" providerId="ADAL" clId="{FB03AEC6-8294-421B-8DB2-60AB44335E96}" dt="2024-11-18T15:48:07.446" v="14" actId="20577"/>
      <pc:docMkLst>
        <pc:docMk/>
      </pc:docMkLst>
      <pc:sldChg chg="modSp mod">
        <pc:chgData name="Routledge, Mandy" userId="bacdedf5-8e30-494b-ad8b-f27fa30c4f8d" providerId="ADAL" clId="{FB03AEC6-8294-421B-8DB2-60AB44335E96}" dt="2024-11-18T15:48:07.446" v="14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B38A7417-544A-4735-A153-A49E7D17E97F}"/>
    <pc:docChg chg="modSld">
      <pc:chgData name="Routledge, Mandy" userId="bacdedf5-8e30-494b-ad8b-f27fa30c4f8d" providerId="ADAL" clId="{B38A7417-544A-4735-A153-A49E7D17E97F}" dt="2024-09-24T09:46:03.719" v="3" actId="20577"/>
      <pc:docMkLst>
        <pc:docMk/>
      </pc:docMkLst>
      <pc:sldChg chg="modSp mod">
        <pc:chgData name="Routledge, Mandy" userId="bacdedf5-8e30-494b-ad8b-f27fa30c4f8d" providerId="ADAL" clId="{B38A7417-544A-4735-A153-A49E7D17E97F}" dt="2024-09-24T09:46:03.719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08445DBD-0266-43CD-8391-6B85FF413E86}"/>
    <pc:docChg chg="modSld">
      <pc:chgData name="Routledge, Mandy" userId="bacdedf5-8e30-494b-ad8b-f27fa30c4f8d" providerId="ADAL" clId="{08445DBD-0266-43CD-8391-6B85FF413E86}" dt="2025-03-18T12:29:30.901" v="1" actId="20577"/>
      <pc:docMkLst>
        <pc:docMk/>
      </pc:docMkLst>
      <pc:sldChg chg="modSp mod">
        <pc:chgData name="Routledge, Mandy" userId="bacdedf5-8e30-494b-ad8b-f27fa30c4f8d" providerId="ADAL" clId="{08445DBD-0266-43CD-8391-6B85FF413E86}" dt="2025-03-18T12:29:30.901" v="1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2F1906D7-5A94-4A19-99FA-C4029D90B2BD}"/>
    <pc:docChg chg="modSld">
      <pc:chgData name="Routledge, Mandy" userId="bacdedf5-8e30-494b-ad8b-f27fa30c4f8d" providerId="ADAL" clId="{2F1906D7-5A94-4A19-99FA-C4029D90B2BD}" dt="2025-03-18T11:05:49.144" v="0"/>
      <pc:docMkLst>
        <pc:docMk/>
      </pc:docMkLst>
      <pc:sldChg chg="modSp mod">
        <pc:chgData name="Routledge, Mandy" userId="bacdedf5-8e30-494b-ad8b-f27fa30c4f8d" providerId="ADAL" clId="{2F1906D7-5A94-4A19-99FA-C4029D90B2BD}" dt="2025-03-18T11:05:49.144" v="0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4AA93F79-6E78-41AB-A6E0-B26F7C53B9A9}"/>
    <pc:docChg chg="modSld">
      <pc:chgData name="Vrielink, Francis" userId="3d258d00-cfd8-41c5-9f04-1a5a39faef2f" providerId="ADAL" clId="{4AA93F79-6E78-41AB-A6E0-B26F7C53B9A9}" dt="2025-09-14T11:01:58.290" v="14" actId="20577"/>
      <pc:docMkLst>
        <pc:docMk/>
      </pc:docMkLst>
      <pc:sldChg chg="modSp mod">
        <pc:chgData name="Vrielink, Francis" userId="3d258d00-cfd8-41c5-9f04-1a5a39faef2f" providerId="ADAL" clId="{4AA93F79-6E78-41AB-A6E0-B26F7C53B9A9}" dt="2025-09-14T11:01:58.290" v="14" actId="20577"/>
        <pc:sldMkLst>
          <pc:docMk/>
          <pc:sldMk cId="323006580" sldId="548"/>
        </pc:sldMkLst>
        <pc:spChg chg="mod">
          <ac:chgData name="Vrielink, Francis" userId="3d258d00-cfd8-41c5-9f04-1a5a39faef2f" providerId="ADAL" clId="{4AA93F79-6E78-41AB-A6E0-B26F7C53B9A9}" dt="2025-09-14T11:01:58.290" v="1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86114C85-B593-4BE9-AAD3-9163D72047C0}"/>
    <pc:docChg chg="modSld">
      <pc:chgData name="Routledge, Mandy" userId="bacdedf5-8e30-494b-ad8b-f27fa30c4f8d" providerId="ADAL" clId="{86114C85-B593-4BE9-AAD3-9163D72047C0}" dt="2025-03-18T10:32:58.570" v="10" actId="20577"/>
      <pc:docMkLst>
        <pc:docMk/>
      </pc:docMkLst>
      <pc:sldChg chg="modSp mod">
        <pc:chgData name="Routledge, Mandy" userId="bacdedf5-8e30-494b-ad8b-f27fa30c4f8d" providerId="ADAL" clId="{86114C85-B593-4BE9-AAD3-9163D72047C0}" dt="2025-03-18T10:32:58.570" v="10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69B3BD85-4F54-421D-BD99-AEF90D835E0A}"/>
    <pc:docChg chg="addSld delSld modSld modSection">
      <pc:chgData name="Routledge, Mandy" userId="bacdedf5-8e30-494b-ad8b-f27fa30c4f8d" providerId="ADAL" clId="{69B3BD85-4F54-421D-BD99-AEF90D835E0A}" dt="2024-09-24T09:44:28.581" v="50"/>
      <pc:docMkLst>
        <pc:docMk/>
      </pc:docMkLst>
      <pc:sldChg chg="del">
        <pc:chgData name="Routledge, Mandy" userId="bacdedf5-8e30-494b-ad8b-f27fa30c4f8d" providerId="ADAL" clId="{69B3BD85-4F54-421D-BD99-AEF90D835E0A}" dt="2024-09-24T09:17:32.719" v="22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69B3BD85-4F54-421D-BD99-AEF90D835E0A}" dt="2024-09-24T09:17:29.411" v="18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69B3BD85-4F54-421D-BD99-AEF90D835E0A}" dt="2024-09-24T09:17:29.972" v="19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69B3BD85-4F54-421D-BD99-AEF90D835E0A}" dt="2024-09-24T09:17:31.873" v="21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69B3BD85-4F54-421D-BD99-AEF90D835E0A}" dt="2024-09-24T09:17:18.311" v="16" actId="20577"/>
        <pc:sldMkLst>
          <pc:docMk/>
          <pc:sldMk cId="323006580" sldId="548"/>
        </pc:sldMkLst>
      </pc:sldChg>
      <pc:sldChg chg="modNotesTx">
        <pc:chgData name="Routledge, Mandy" userId="bacdedf5-8e30-494b-ad8b-f27fa30c4f8d" providerId="ADAL" clId="{69B3BD85-4F54-421D-BD99-AEF90D835E0A}" dt="2024-09-24T09:26:24.135" v="46" actId="6549"/>
        <pc:sldMkLst>
          <pc:docMk/>
          <pc:sldMk cId="2189114603" sldId="1437"/>
        </pc:sldMkLst>
      </pc:sldChg>
      <pc:sldChg chg="add del">
        <pc:chgData name="Routledge, Mandy" userId="bacdedf5-8e30-494b-ad8b-f27fa30c4f8d" providerId="ADAL" clId="{69B3BD85-4F54-421D-BD99-AEF90D835E0A}" dt="2024-09-24T09:17:55.502" v="25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69B3BD85-4F54-421D-BD99-AEF90D835E0A}" dt="2024-09-24T09:27:07.674" v="47" actId="47"/>
        <pc:sldMkLst>
          <pc:docMk/>
          <pc:sldMk cId="1487044012" sldId="1480"/>
        </pc:sldMkLst>
      </pc:sldChg>
      <pc:sldChg chg="del">
        <pc:chgData name="Routledge, Mandy" userId="bacdedf5-8e30-494b-ad8b-f27fa30c4f8d" providerId="ADAL" clId="{69B3BD85-4F54-421D-BD99-AEF90D835E0A}" dt="2024-09-24T09:17:30.990" v="20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69B3BD85-4F54-421D-BD99-AEF90D835E0A}" dt="2024-09-24T09:17:33.473" v="23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69B3BD85-4F54-421D-BD99-AEF90D835E0A}" dt="2024-09-24T09:27:17.952" v="48"/>
        <pc:sldMkLst>
          <pc:docMk/>
          <pc:sldMk cId="164643335" sldId="1519"/>
        </pc:sldMkLst>
      </pc:sldChg>
      <pc:sldChg chg="add">
        <pc:chgData name="Routledge, Mandy" userId="bacdedf5-8e30-494b-ad8b-f27fa30c4f8d" providerId="ADAL" clId="{69B3BD85-4F54-421D-BD99-AEF90D835E0A}" dt="2024-09-24T09:33:04.476" v="49"/>
        <pc:sldMkLst>
          <pc:docMk/>
          <pc:sldMk cId="1530054038" sldId="1520"/>
        </pc:sldMkLst>
      </pc:sldChg>
      <pc:sldChg chg="add">
        <pc:chgData name="Routledge, Mandy" userId="bacdedf5-8e30-494b-ad8b-f27fa30c4f8d" providerId="ADAL" clId="{69B3BD85-4F54-421D-BD99-AEF90D835E0A}" dt="2024-09-24T09:44:28.581" v="50"/>
        <pc:sldMkLst>
          <pc:docMk/>
          <pc:sldMk cId="3006462251" sldId="1521"/>
        </pc:sldMkLst>
      </pc:sldChg>
    </pc:docChg>
  </pc:docChgLst>
  <pc:docChgLst>
    <pc:chgData name="Duijf, Antoinette" userId="80426808-569e-4360-acb0-e5a6dc4b8ad2" providerId="ADAL" clId="{9B1E5E16-F23D-4117-981F-23AA9515EFC9}"/>
    <pc:docChg chg="modSld">
      <pc:chgData name="Duijf, Antoinette" userId="80426808-569e-4360-acb0-e5a6dc4b8ad2" providerId="ADAL" clId="{9B1E5E16-F23D-4117-981F-23AA9515EFC9}" dt="2025-11-18T08:42:38.942" v="12" actId="14100"/>
      <pc:docMkLst>
        <pc:docMk/>
      </pc:docMkLst>
      <pc:sldChg chg="modSp mod">
        <pc:chgData name="Duijf, Antoinette" userId="80426808-569e-4360-acb0-e5a6dc4b8ad2" providerId="ADAL" clId="{9B1E5E16-F23D-4117-981F-23AA9515EFC9}" dt="2025-11-18T08:42:38.942" v="12" actId="14100"/>
        <pc:sldMkLst>
          <pc:docMk/>
          <pc:sldMk cId="2344247519" sldId="1543"/>
        </pc:sldMkLst>
        <pc:spChg chg="mod">
          <ac:chgData name="Duijf, Antoinette" userId="80426808-569e-4360-acb0-e5a6dc4b8ad2" providerId="ADAL" clId="{9B1E5E16-F23D-4117-981F-23AA9515EFC9}" dt="2025-11-18T08:42:31.257" v="1" actId="1076"/>
          <ac:spMkLst>
            <pc:docMk/>
            <pc:sldMk cId="2344247519" sldId="1543"/>
            <ac:spMk id="10" creationId="{296C82C1-1122-8308-AE53-9B1085E47E47}"/>
          </ac:spMkLst>
        </pc:spChg>
        <pc:spChg chg="mod">
          <ac:chgData name="Duijf, Antoinette" userId="80426808-569e-4360-acb0-e5a6dc4b8ad2" providerId="ADAL" clId="{9B1E5E16-F23D-4117-981F-23AA9515EFC9}" dt="2025-11-18T08:42:35.379" v="11" actId="1037"/>
          <ac:spMkLst>
            <pc:docMk/>
            <pc:sldMk cId="2344247519" sldId="1543"/>
            <ac:spMk id="26" creationId="{EF0489DC-0C89-8BBD-8F7F-77A08B38A128}"/>
          </ac:spMkLst>
        </pc:spChg>
        <pc:cxnChg chg="mod">
          <ac:chgData name="Duijf, Antoinette" userId="80426808-569e-4360-acb0-e5a6dc4b8ad2" providerId="ADAL" clId="{9B1E5E16-F23D-4117-981F-23AA9515EFC9}" dt="2025-11-18T08:42:38.942" v="12" actId="14100"/>
          <ac:cxnSpMkLst>
            <pc:docMk/>
            <pc:sldMk cId="2344247519" sldId="1543"/>
            <ac:cxnSpMk id="29" creationId="{DC04C97E-26ED-ADC3-4FDD-EEA6B1114C4B}"/>
          </ac:cxnSpMkLst>
        </pc:cxnChg>
      </pc:sldChg>
    </pc:docChg>
  </pc:docChgLst>
  <pc:docChgLst>
    <pc:chgData name="Routledge, Mandy" userId="bacdedf5-8e30-494b-ad8b-f27fa30c4f8d" providerId="ADAL" clId="{F64E00E4-8676-487C-8040-D324A3E84040}"/>
    <pc:docChg chg="addSld modSld">
      <pc:chgData name="Routledge, Mandy" userId="bacdedf5-8e30-494b-ad8b-f27fa30c4f8d" providerId="ADAL" clId="{F64E00E4-8676-487C-8040-D324A3E84040}" dt="2024-12-10T09:41:51.651" v="0"/>
      <pc:docMkLst>
        <pc:docMk/>
      </pc:docMkLst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1059877010" sldId="1522"/>
        </pc:sldMkLst>
      </pc:sldChg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2371299458" sldId="152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18-11-2025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18-11-2025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 hebben van: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vervelend vinden</a:t>
            </a:r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klimaat: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soort weer dat bij een land of plek hoort</a:t>
            </a:r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sterk: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 veel kracht, niet zwak</a:t>
            </a:r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extreem: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heel erg</a:t>
            </a:r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voorkomen: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zijn</a:t>
            </a:r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ontstaan: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beginnen te bestaan</a:t>
            </a:r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schade: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 wat kapot is</a:t>
            </a:r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619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250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18-11-2025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18-11-2025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18-11-2025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18-11-2025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18-11-2025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18-11-2025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18-11-2025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CmIQl3bKf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s://www.youtube.com/watch?v=RpAJfBkjNh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>
                <a:solidFill>
                  <a:prstClr val="black"/>
                </a:solidFill>
              </a:rPr>
              <a:t>Semantisatieverhaal AA: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Het gebeurde ongeveer een maand geleden. I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 zag op het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Jeugdjournaal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dat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mensen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die op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een autoweg reden een heel groot gat hadden ontdekt. Een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deskundige vertelde dat ze zo’n gat </a:t>
            </a:r>
            <a:r>
              <a:rPr lang="nl-NL" sz="20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zinkgat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noemen. </a:t>
            </a:r>
            <a:r>
              <a:rPr lang="nl-NL" sz="20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(extra klik)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Dit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gat was ongeveer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meter breed en 2 meter diep. Wist jij dat er zinkgaten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voorkomen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? Dat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er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een zinkgaten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zijn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Mensen za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gen het zinkgat pas toen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het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al een groot gat was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geworden middenin de autoweg. Een zinkgat komt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doordat het zand onder de weg langzaam wegspoelt. Dat komt door al het water als het keihard regent.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Misschien komt het ook wel doordat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ons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klimaat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het soort weer dat bij een land of plek hoort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een beetje veranderd is. We hebben steeds vaker van die harde regenbuien. Soms ook samen met een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sterke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wind, een wind die waait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met veel kracht,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wind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die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niet zwak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is. </a:t>
            </a:r>
            <a:b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Je begrijpt natuurlijk wel dat zo’n groot gat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extreem</a:t>
            </a:r>
            <a:r>
              <a:rPr lang="nl-NL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gevaarlijk</a:t>
            </a:r>
            <a:r>
              <a:rPr lang="nl-NL" sz="20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heel erg</a:t>
            </a:r>
            <a:r>
              <a:rPr lang="nl-NL" sz="20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gevaarlijk is voor de auto’s.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Ze krijgen veel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schade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als ze erin rijden.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Dat wat kapot is,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de schade, kost dan heel veel geld om te maken.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Gelukkig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kond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en de wegwerkers het gat weer dichtmaken. De automobilisten, de mensen met hun auto, hadden er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een paar dagen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last van</a:t>
            </a:r>
            <a:r>
              <a:rPr lang="nl-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dat de weg afgesloten was.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Ze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vonden het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nog een paar dagen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vervelend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dat de weg afgesloten was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Maar nu is alles weer goed. En ze hebben het zo goed gemaakt dat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er nooit meer zo’n zinkgat kan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ontstaan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Dat er nooit meer zo’n gat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begint te bestaan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2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 de laatste dia vind je de link naar een filmpje met info over zinkgaten en het ontstaan daarvan.</a:t>
            </a:r>
            <a:br>
              <a:rPr lang="nl-NL" sz="12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12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 tweede link is over het zinkgat in de A12 (Nederlandstalig).</a:t>
            </a:r>
          </a:p>
        </p:txBody>
      </p:sp>
      <p:sp>
        <p:nvSpPr>
          <p:cNvPr id="4" name="Tekstvak 1"/>
          <p:cNvSpPr txBox="1"/>
          <p:nvPr/>
        </p:nvSpPr>
        <p:spPr>
          <a:xfrm>
            <a:off x="8680412" y="27856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0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ontstaan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7125C8F-DEF9-8CC5-A62D-46DAF99B33DD}"/>
              </a:ext>
            </a:extLst>
          </p:cNvPr>
          <p:cNvSpPr txBox="1"/>
          <p:nvPr/>
        </p:nvSpPr>
        <p:spPr>
          <a:xfrm>
            <a:off x="6300192" y="6063926"/>
            <a:ext cx="482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>
                <a:hlinkClick r:id="rId3"/>
              </a:rPr>
              <a:t>Hoe ontstaat een zinkgat?</a:t>
            </a:r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E4D6A1C-88F2-AACD-17DE-E53BBC1A6FA0}"/>
              </a:ext>
            </a:extLst>
          </p:cNvPr>
          <p:cNvSpPr txBox="1"/>
          <p:nvPr/>
        </p:nvSpPr>
        <p:spPr>
          <a:xfrm>
            <a:off x="4139952" y="6433258"/>
            <a:ext cx="5554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4"/>
              </a:rPr>
              <a:t>Still chaos on the road due to sinkhole on the A12</a:t>
            </a:r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9868C21-BF02-410C-0FAB-AD21A8FCC1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291"/>
            <a:ext cx="9144000" cy="4421969"/>
          </a:xfrm>
          <a:prstGeom prst="rect">
            <a:avLst/>
          </a:prstGeom>
        </p:spPr>
      </p:pic>
      <p:sp>
        <p:nvSpPr>
          <p:cNvPr id="13" name="Pijl: rechts 12">
            <a:extLst>
              <a:ext uri="{FF2B5EF4-FFF2-40B4-BE49-F238E27FC236}">
                <a16:creationId xmlns:a16="http://schemas.microsoft.com/office/drawing/2014/main" id="{56168DA8-1DD7-63B9-9298-65CE55FDF5FE}"/>
              </a:ext>
            </a:extLst>
          </p:cNvPr>
          <p:cNvSpPr/>
          <p:nvPr/>
        </p:nvSpPr>
        <p:spPr>
          <a:xfrm>
            <a:off x="1043608" y="5157192"/>
            <a:ext cx="7056784" cy="1440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11463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voorkomen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ontbreken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er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raar dat er ineens een zinkgat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voorkomt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 niet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deze klas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ontbreken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leerlingen.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9F6E1D1-81A1-2773-1094-2C135F2420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85" y="1916835"/>
            <a:ext cx="3841670" cy="2670549"/>
          </a:xfrm>
          <a:prstGeom prst="rect">
            <a:avLst/>
          </a:prstGeom>
        </p:spPr>
      </p:pic>
      <p:pic>
        <p:nvPicPr>
          <p:cNvPr id="18" name="Afbeelding 17" descr="Afbeelding met overdekt, meubels, stoel, klaslokaal&#10;&#10;Automatisch gegenereerde beschrijving">
            <a:extLst>
              <a:ext uri="{FF2B5EF4-FFF2-40B4-BE49-F238E27FC236}">
                <a16:creationId xmlns:a16="http://schemas.microsoft.com/office/drawing/2014/main" id="{B47976FB-5E80-E95C-18FB-9DE55C5D03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703" y="2328863"/>
            <a:ext cx="3293823" cy="220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ontstaan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afronden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beginnen te bestaan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Hier kun je zien hoe een zinkgat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ontstaat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eindigen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reparatie van het zinkgat is bijna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afgerond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 descr="Afbeelding met buitenshuis, hemel, voertuig, Landvoertuig&#10;&#10;Automatisch gegenereerde beschrijving">
            <a:extLst>
              <a:ext uri="{FF2B5EF4-FFF2-40B4-BE49-F238E27FC236}">
                <a16:creationId xmlns:a16="http://schemas.microsoft.com/office/drawing/2014/main" id="{B6A3F7B3-F303-9F32-1D33-F8C65E4A2D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373" y="2178797"/>
            <a:ext cx="3925723" cy="262238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D82FFE0-1362-7958-2F95-3BC3832AB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63" y="2429188"/>
            <a:ext cx="4051000" cy="201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68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09" y="300771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last hebben van</a:t>
            </a:r>
            <a:endParaRPr lang="nl-NL" sz="48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</a:t>
            </a:r>
            <a:r>
              <a:rPr lang="nl-NL" sz="48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enieten van</a:t>
            </a:r>
            <a:endParaRPr lang="nl-NL" sz="4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het vervelend vinden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verkeer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heeft last van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wegafsluiting.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plezier beleven 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moeder en haar dochter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genieten van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het mooie weer.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4825375-9844-7D5A-E102-614E55E5BB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978"/>
          <a:stretch/>
        </p:blipFill>
        <p:spPr>
          <a:xfrm>
            <a:off x="859431" y="2457637"/>
            <a:ext cx="2970338" cy="2416894"/>
          </a:xfrm>
          <a:prstGeom prst="rect">
            <a:avLst/>
          </a:prstGeom>
        </p:spPr>
      </p:pic>
      <p:pic>
        <p:nvPicPr>
          <p:cNvPr id="18" name="Afbeelding 17" descr="Afbeelding met persoon, buitenshuis, kleding, strand&#10;&#10;Automatisch gegenereerde beschrijving">
            <a:extLst>
              <a:ext uri="{FF2B5EF4-FFF2-40B4-BE49-F238E27FC236}">
                <a16:creationId xmlns:a16="http://schemas.microsoft.com/office/drawing/2014/main" id="{A4B70C87-8DBC-94AB-7111-5BEC0AB16C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071" y="2315134"/>
            <a:ext cx="3662339" cy="2446443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766EA0BD-47BE-5182-3EB4-5E0C1BED3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687" y="2557337"/>
            <a:ext cx="2134792" cy="123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46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sterk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zwak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met veel kracht, niet zwak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Hier waait een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sterke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wind.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met weinig kracht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5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Hier waait een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zwak 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windje.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 descr="Afbeelding met illustratie, clipart, tekening, schets&#10;&#10;Automatisch gegenereerde beschrijving">
            <a:extLst>
              <a:ext uri="{FF2B5EF4-FFF2-40B4-BE49-F238E27FC236}">
                <a16:creationId xmlns:a16="http://schemas.microsoft.com/office/drawing/2014/main" id="{C3FC648A-85F9-D637-455F-4DFC6209F3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52" y="2466666"/>
            <a:ext cx="2978798" cy="2513764"/>
          </a:xfrm>
          <a:prstGeom prst="rect">
            <a:avLst/>
          </a:prstGeom>
        </p:spPr>
      </p:pic>
      <p:pic>
        <p:nvPicPr>
          <p:cNvPr id="20" name="Afbeelding 19" descr="Afbeelding met hemel, buitenshuis, paal, vlag&#10;&#10;Automatisch gegenereerde beschrijving">
            <a:extLst>
              <a:ext uri="{FF2B5EF4-FFF2-40B4-BE49-F238E27FC236}">
                <a16:creationId xmlns:a16="http://schemas.microsoft.com/office/drawing/2014/main" id="{2EF3160F-E875-EECF-6131-00630065B6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113" y="2212565"/>
            <a:ext cx="3642018" cy="24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35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835697" y="386052"/>
            <a:ext cx="4480150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681" y="332656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klimaat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13176" y="3167568"/>
            <a:ext cx="2091195" cy="101526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412523" y="386051"/>
            <a:ext cx="2455288" cy="195216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400568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soort weer dat bij een land of plek hoort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6" name="Text Box 14">
            <a:extLst>
              <a:ext uri="{FF2B5EF4-FFF2-40B4-BE49-F238E27FC236}">
                <a16:creationId xmlns:a16="http://schemas.microsoft.com/office/drawing/2014/main" id="{C5CD2D1D-E20F-04C0-3100-127FF248C64E}"/>
              </a:ext>
            </a:extLst>
          </p:cNvPr>
          <p:cNvSpPr txBox="1"/>
          <p:nvPr/>
        </p:nvSpPr>
        <p:spPr>
          <a:xfrm>
            <a:off x="2471056" y="3185528"/>
            <a:ext cx="2091195" cy="87084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641A98C7-4F4B-EDAD-EDEF-D3A402B37AE7}"/>
              </a:ext>
            </a:extLst>
          </p:cNvPr>
          <p:cNvSpPr txBox="1"/>
          <p:nvPr/>
        </p:nvSpPr>
        <p:spPr>
          <a:xfrm>
            <a:off x="4658582" y="3185528"/>
            <a:ext cx="2109334" cy="88473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F0142EF2-B883-06C8-7649-D4FA47E41D95}"/>
              </a:ext>
            </a:extLst>
          </p:cNvPr>
          <p:cNvSpPr txBox="1"/>
          <p:nvPr/>
        </p:nvSpPr>
        <p:spPr>
          <a:xfrm>
            <a:off x="6891712" y="3194056"/>
            <a:ext cx="2019490" cy="88473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3200">
              <a:effectLst/>
              <a:ea typeface="Calibri"/>
              <a:cs typeface="Times New Roman"/>
            </a:endParaRPr>
          </a:p>
        </p:txBody>
      </p:sp>
      <p:sp>
        <p:nvSpPr>
          <p:cNvPr id="21" name="Tekstvak 2">
            <a:extLst>
              <a:ext uri="{FF2B5EF4-FFF2-40B4-BE49-F238E27FC236}">
                <a16:creationId xmlns:a16="http://schemas.microsoft.com/office/drawing/2014/main" id="{C50CDBE8-64FC-5BD3-7D19-00DF7A189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167" y="3337245"/>
            <a:ext cx="2082093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100" dirty="0">
                <a:latin typeface="Century Gothic" panose="020B0502020202020204" pitchFamily="34" charset="0"/>
                <a:ea typeface="Calibri"/>
                <a:cs typeface="Times New Roman"/>
              </a:rPr>
              <a:t>het land-klimaat</a:t>
            </a:r>
            <a:endParaRPr lang="nl-NL" sz="3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3" name="Tekstvak 2">
            <a:extLst>
              <a:ext uri="{FF2B5EF4-FFF2-40B4-BE49-F238E27FC236}">
                <a16:creationId xmlns:a16="http://schemas.microsoft.com/office/drawing/2014/main" id="{7DC2405F-3317-9931-1E1F-895C65A88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3110" y="3317828"/>
            <a:ext cx="2082093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100" dirty="0">
                <a:latin typeface="Century Gothic" panose="020B0502020202020204" pitchFamily="34" charset="0"/>
                <a:ea typeface="Calibri"/>
                <a:cs typeface="Times New Roman"/>
              </a:rPr>
              <a:t>het zee-klimaat</a:t>
            </a:r>
            <a:endParaRPr lang="nl-NL" sz="3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4" name="Tekstvak 2">
            <a:extLst>
              <a:ext uri="{FF2B5EF4-FFF2-40B4-BE49-F238E27FC236}">
                <a16:creationId xmlns:a16="http://schemas.microsoft.com/office/drawing/2014/main" id="{E2C8965F-409F-2BF2-FBE3-91D17E299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04" y="3199662"/>
            <a:ext cx="2082093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100" dirty="0">
                <a:latin typeface="Century Gothic" panose="020B0502020202020204" pitchFamily="34" charset="0"/>
                <a:ea typeface="Calibri"/>
                <a:cs typeface="Times New Roman"/>
              </a:rPr>
              <a:t>het woestijn-klimaat</a:t>
            </a:r>
            <a:endParaRPr lang="nl-NL" sz="3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3" name="Afbeelding 12" descr="Afbeelding met buitenshuis, gras, landschap, natuur&#10;&#10;Automatisch gegenereerde beschrijving">
            <a:extLst>
              <a:ext uri="{FF2B5EF4-FFF2-40B4-BE49-F238E27FC236}">
                <a16:creationId xmlns:a16="http://schemas.microsoft.com/office/drawing/2014/main" id="{CB09B35E-E397-C11B-61FD-B75ADD911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972" y="4393422"/>
            <a:ext cx="2084393" cy="1392375"/>
          </a:xfrm>
          <a:prstGeom prst="rect">
            <a:avLst/>
          </a:prstGeom>
        </p:spPr>
      </p:pic>
      <p:pic>
        <p:nvPicPr>
          <p:cNvPr id="15" name="Afbeelding 14" descr="Afbeelding met sneeuw, buitenshuis, water, Noordpoolgebied&#10;&#10;Automatisch gegenereerde beschrijving">
            <a:extLst>
              <a:ext uri="{FF2B5EF4-FFF2-40B4-BE49-F238E27FC236}">
                <a16:creationId xmlns:a16="http://schemas.microsoft.com/office/drawing/2014/main" id="{DF35AEC5-9852-DF00-1111-6BE1DC6B9C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542" y="4393422"/>
            <a:ext cx="2107835" cy="1364451"/>
          </a:xfrm>
          <a:prstGeom prst="rect">
            <a:avLst/>
          </a:prstGeom>
        </p:spPr>
      </p:pic>
      <p:pic>
        <p:nvPicPr>
          <p:cNvPr id="22" name="Afbeelding 21" descr="Afbeelding met buitenshuis, hemel, oogst, landbouw&#10;&#10;Automatisch gegenereerde beschrijving">
            <a:extLst>
              <a:ext uri="{FF2B5EF4-FFF2-40B4-BE49-F238E27FC236}">
                <a16:creationId xmlns:a16="http://schemas.microsoft.com/office/drawing/2014/main" id="{454E7DDC-9146-FE6A-FB7D-A32B5B7FBCE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435" y="4393422"/>
            <a:ext cx="2083172" cy="1391559"/>
          </a:xfrm>
          <a:prstGeom prst="rect">
            <a:avLst/>
          </a:prstGeom>
        </p:spPr>
      </p:pic>
      <p:pic>
        <p:nvPicPr>
          <p:cNvPr id="26" name="Afbeelding 25" descr="Afbeelding met buitenshuis, hemel, woestijn, grond&#10;&#10;Automatisch gegenereerde beschrijving">
            <a:extLst>
              <a:ext uri="{FF2B5EF4-FFF2-40B4-BE49-F238E27FC236}">
                <a16:creationId xmlns:a16="http://schemas.microsoft.com/office/drawing/2014/main" id="{0A7040DB-90E9-85AC-ED9C-DF8BACE940F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13" y="4393422"/>
            <a:ext cx="2064562" cy="1412659"/>
          </a:xfrm>
          <a:prstGeom prst="rect">
            <a:avLst/>
          </a:prstGeom>
        </p:spPr>
      </p:pic>
      <p:sp>
        <p:nvSpPr>
          <p:cNvPr id="12" name="Tekstvak 2">
            <a:extLst>
              <a:ext uri="{FF2B5EF4-FFF2-40B4-BE49-F238E27FC236}">
                <a16:creationId xmlns:a16="http://schemas.microsoft.com/office/drawing/2014/main" id="{39CF106D-9918-CE1A-0697-3DFAACB31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402" y="3294996"/>
            <a:ext cx="2082093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100" dirty="0">
                <a:latin typeface="Century Gothic" panose="020B0502020202020204" pitchFamily="34" charset="0"/>
                <a:ea typeface="Calibri"/>
                <a:cs typeface="Times New Roman"/>
              </a:rPr>
              <a:t>het pool-klimaat</a:t>
            </a:r>
            <a:endParaRPr lang="nl-NL" sz="3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8480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4569248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1" y="4578005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enigszins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4071691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631" y="4060612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behoorlijk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543816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076" y="3543817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extreem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252624" y="4516300"/>
            <a:ext cx="1932828" cy="58814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301" y="4530815"/>
            <a:ext cx="2248130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heel erg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373216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36510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361274" y="417589"/>
            <a:ext cx="8346638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Leren fietsen is enigszins gevaarlijk, op straat fietsen is behoorlijk gevaarlijk, maar in een </a:t>
            </a:r>
            <a:b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zinkgat rijden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extreem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gevaarlijk.</a:t>
            </a:r>
            <a:endParaRPr lang="nl-NL" sz="2400" dirty="0">
              <a:effectLst/>
              <a:ea typeface="Calibri"/>
              <a:cs typeface="Times New Roman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1DCFED8-67FD-D0EA-0967-1FD5AB06CC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162" y="4935252"/>
            <a:ext cx="1643759" cy="58477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171A3F5-7C5E-BDFF-8B07-5B085ACD2A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43" y="5490524"/>
            <a:ext cx="2286720" cy="66298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C0DE2FA9-2CD0-5DCE-32CC-9419A08E0707}"/>
              </a:ext>
            </a:extLst>
          </p:cNvPr>
          <p:cNvSpPr txBox="1"/>
          <p:nvPr/>
        </p:nvSpPr>
        <p:spPr>
          <a:xfrm>
            <a:off x="3403364" y="5003270"/>
            <a:ext cx="152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entury Gothic" panose="020B0502020202020204" pitchFamily="34" charset="0"/>
              </a:rPr>
              <a:t>= erg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E178E9B-C0AD-8C7F-4885-D8366532D9E3}"/>
              </a:ext>
            </a:extLst>
          </p:cNvPr>
          <p:cNvSpPr txBox="1"/>
          <p:nvPr/>
        </p:nvSpPr>
        <p:spPr>
          <a:xfrm>
            <a:off x="483316" y="5455906"/>
            <a:ext cx="2790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entury Gothic" panose="020B0502020202020204" pitchFamily="34" charset="0"/>
              </a:rPr>
              <a:t>=</a:t>
            </a:r>
            <a:r>
              <a:rPr lang="nl-NL" sz="3200" dirty="0">
                <a:latin typeface="Century Gothic" panose="020B0502020202020204" pitchFamily="34" charset="0"/>
              </a:rPr>
              <a:t> </a:t>
            </a:r>
            <a:r>
              <a:rPr lang="nl-NL" sz="2400" dirty="0">
                <a:latin typeface="Century Gothic" panose="020B0502020202020204" pitchFamily="34" charset="0"/>
              </a:rPr>
              <a:t>een beetje</a:t>
            </a:r>
          </a:p>
        </p:txBody>
      </p:sp>
      <p:pic>
        <p:nvPicPr>
          <p:cNvPr id="26" name="Afbeelding 25" descr="Afbeelding met buitenshuis, hemel, weg, voertuig&#10;&#10;Automatisch gegenereerde beschrijving">
            <a:extLst>
              <a:ext uri="{FF2B5EF4-FFF2-40B4-BE49-F238E27FC236}">
                <a16:creationId xmlns:a16="http://schemas.microsoft.com/office/drawing/2014/main" id="{809A9FCA-31A5-76F2-A1B0-0C8511E47F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132" y="903312"/>
            <a:ext cx="2611398" cy="2611398"/>
          </a:xfrm>
          <a:prstGeom prst="rect">
            <a:avLst/>
          </a:prstGeom>
        </p:spPr>
      </p:pic>
      <p:pic>
        <p:nvPicPr>
          <p:cNvPr id="29" name="Afbeelding 28" descr="Afbeelding met Landvoertuig, wiel, buitenshuis, voertuig&#10;&#10;Automatisch gegenereerde beschrijving">
            <a:extLst>
              <a:ext uri="{FF2B5EF4-FFF2-40B4-BE49-F238E27FC236}">
                <a16:creationId xmlns:a16="http://schemas.microsoft.com/office/drawing/2014/main" id="{75EC768F-A3E9-ADDA-6B88-29BFE39BDA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160" y="2108528"/>
            <a:ext cx="2685013" cy="1906359"/>
          </a:xfrm>
          <a:prstGeom prst="rect">
            <a:avLst/>
          </a:prstGeom>
        </p:spPr>
      </p:pic>
      <p:pic>
        <p:nvPicPr>
          <p:cNvPr id="32" name="Afbeelding 31" descr="Afbeelding met boom, buitenshuis, persoon, kleding&#10;&#10;Automatisch gegenereerde beschrijving">
            <a:extLst>
              <a:ext uri="{FF2B5EF4-FFF2-40B4-BE49-F238E27FC236}">
                <a16:creationId xmlns:a16="http://schemas.microsoft.com/office/drawing/2014/main" id="{BBEB6E9E-FAE5-C3C1-4B82-6A573B98D3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40" y="2756434"/>
            <a:ext cx="2618485" cy="17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81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7733F-7D20-BC2F-F312-B98235B92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D5036D6E-C588-D74D-AA95-3BE8C0B0A370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4643726" y="2399071"/>
            <a:ext cx="1157306" cy="33820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F9AFA970-256D-CD95-2CEB-20F9449498A9}"/>
              </a:ext>
            </a:extLst>
          </p:cNvPr>
          <p:cNvCxnSpPr>
            <a:cxnSpLocks/>
          </p:cNvCxnSpPr>
          <p:nvPr/>
        </p:nvCxnSpPr>
        <p:spPr>
          <a:xfrm flipH="1" flipV="1">
            <a:off x="4643726" y="3219086"/>
            <a:ext cx="1419320" cy="234236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DC04C97E-26ED-ADC3-4FDD-EEA6B1114C4B}"/>
              </a:ext>
            </a:extLst>
          </p:cNvPr>
          <p:cNvCxnSpPr>
            <a:cxnSpLocks/>
          </p:cNvCxnSpPr>
          <p:nvPr/>
        </p:nvCxnSpPr>
        <p:spPr>
          <a:xfrm flipV="1">
            <a:off x="2990175" y="3227754"/>
            <a:ext cx="1353226" cy="237058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0E76214E-79B1-3792-4280-CDF28EED43E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216FAFA9-0B0F-7D59-FC58-3E936DAE3DE7}"/>
              </a:ext>
            </a:extLst>
          </p:cNvPr>
          <p:cNvSpPr txBox="1"/>
          <p:nvPr/>
        </p:nvSpPr>
        <p:spPr>
          <a:xfrm>
            <a:off x="5620154" y="2149256"/>
            <a:ext cx="3171641" cy="70634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683516FC-D7D9-1E59-16E3-347614AAF18C}"/>
              </a:ext>
            </a:extLst>
          </p:cNvPr>
          <p:cNvSpPr txBox="1"/>
          <p:nvPr/>
        </p:nvSpPr>
        <p:spPr>
          <a:xfrm>
            <a:off x="5256183" y="5568131"/>
            <a:ext cx="3466178" cy="60321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3116CC4B-BEAA-D4D1-22B2-E4B5F75172D6}"/>
              </a:ext>
            </a:extLst>
          </p:cNvPr>
          <p:cNvSpPr txBox="1"/>
          <p:nvPr/>
        </p:nvSpPr>
        <p:spPr>
          <a:xfrm>
            <a:off x="361274" y="5642831"/>
            <a:ext cx="2628901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FCC6A30A-C800-CF63-68B0-1C400FAA81BE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DC201947-1297-1FB6-8D87-8D399E22C3D6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CAC4B098-11D0-D139-E648-1AB88FCA62A2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4FA29844-1CDD-4F74-5A34-95E0FEE17138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D18415DF-3915-D5DA-24F8-40D179F9982B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71E3E9A-DA46-EC8B-6885-AEFD292E4F32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A9684582-F7F5-B338-7537-98D05A783871}"/>
              </a:ext>
            </a:extLst>
          </p:cNvPr>
          <p:cNvSpPr txBox="1"/>
          <p:nvPr/>
        </p:nvSpPr>
        <p:spPr>
          <a:xfrm>
            <a:off x="488168" y="2246788"/>
            <a:ext cx="4155558" cy="98096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0C7C398F-EB51-5741-37EE-0A11898F0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75" y="2276392"/>
            <a:ext cx="404722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de schade</a:t>
            </a:r>
            <a:endParaRPr lang="nl-NL" sz="6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296C82C1-1122-8308-AE53-9B1085E47E47}"/>
              </a:ext>
            </a:extLst>
          </p:cNvPr>
          <p:cNvSpPr txBox="1"/>
          <p:nvPr/>
        </p:nvSpPr>
        <p:spPr>
          <a:xfrm>
            <a:off x="488168" y="3219086"/>
            <a:ext cx="3230538" cy="59468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6BD461F9-6E9E-48C0-7EE2-7478E97C8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685" y="2162999"/>
            <a:ext cx="3268978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het ongeluk</a:t>
            </a:r>
          </a:p>
        </p:txBody>
      </p:sp>
      <p:sp>
        <p:nvSpPr>
          <p:cNvPr id="22" name="Tekstvak 2">
            <a:extLst>
              <a:ext uri="{FF2B5EF4-FFF2-40B4-BE49-F238E27FC236}">
                <a16:creationId xmlns:a16="http://schemas.microsoft.com/office/drawing/2014/main" id="{63DCCBC2-36A9-DF1C-572A-0A753FD3C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86" y="5632900"/>
            <a:ext cx="2949182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repareren</a:t>
            </a:r>
          </a:p>
        </p:txBody>
      </p:sp>
      <p:sp>
        <p:nvSpPr>
          <p:cNvPr id="25" name="Tekstvak 2">
            <a:extLst>
              <a:ext uri="{FF2B5EF4-FFF2-40B4-BE49-F238E27FC236}">
                <a16:creationId xmlns:a16="http://schemas.microsoft.com/office/drawing/2014/main" id="{3B04A5FA-A559-315C-EED0-C0F4D9A07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832" y="5564589"/>
            <a:ext cx="3519171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verzekering</a:t>
            </a:r>
          </a:p>
        </p:txBody>
      </p:sp>
      <p:sp>
        <p:nvSpPr>
          <p:cNvPr id="26" name="Tekstvak 2">
            <a:extLst>
              <a:ext uri="{FF2B5EF4-FFF2-40B4-BE49-F238E27FC236}">
                <a16:creationId xmlns:a16="http://schemas.microsoft.com/office/drawing/2014/main" id="{EF0489DC-0C89-8BBD-8F7F-77A08B38A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02" y="3257358"/>
            <a:ext cx="3306719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dat wat kapot is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3" name="Afbeelding 22" descr="Afbeelding met wiel, band, voertuig, Landvoertuig&#10;&#10;Automatisch gegenereerde beschrijving">
            <a:extLst>
              <a:ext uri="{FF2B5EF4-FFF2-40B4-BE49-F238E27FC236}">
                <a16:creationId xmlns:a16="http://schemas.microsoft.com/office/drawing/2014/main" id="{5811FA16-0D4E-2023-4BA5-01D0E78DFD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21" y="4180403"/>
            <a:ext cx="2148608" cy="1435270"/>
          </a:xfrm>
          <a:prstGeom prst="rect">
            <a:avLst/>
          </a:prstGeom>
        </p:spPr>
      </p:pic>
      <p:pic>
        <p:nvPicPr>
          <p:cNvPr id="28" name="Afbeelding 27" descr="Afbeelding met voertuig, wiel, Landvoertuig, band&#10;&#10;Automatisch gegenereerde beschrijving">
            <a:extLst>
              <a:ext uri="{FF2B5EF4-FFF2-40B4-BE49-F238E27FC236}">
                <a16:creationId xmlns:a16="http://schemas.microsoft.com/office/drawing/2014/main" id="{57392E46-D3F1-8F81-39CF-BA16FEF3A1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944" y="3557151"/>
            <a:ext cx="1923832" cy="1923832"/>
          </a:xfrm>
          <a:prstGeom prst="rect">
            <a:avLst/>
          </a:prstGeom>
        </p:spPr>
      </p:pic>
      <p:pic>
        <p:nvPicPr>
          <p:cNvPr id="31" name="Afbeelding 30" descr="Afbeelding met Auto-onderdeel, voertuig, Landvoertuig, band&#10;&#10;Automatisch gegenereerde beschrijving">
            <a:extLst>
              <a:ext uri="{FF2B5EF4-FFF2-40B4-BE49-F238E27FC236}">
                <a16:creationId xmlns:a16="http://schemas.microsoft.com/office/drawing/2014/main" id="{3702465B-ECAE-CBB2-56CD-DDCE390FE10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61" y="336547"/>
            <a:ext cx="2846487" cy="1901453"/>
          </a:xfrm>
          <a:prstGeom prst="rect">
            <a:avLst/>
          </a:prstGeom>
        </p:spPr>
      </p:pic>
      <p:pic>
        <p:nvPicPr>
          <p:cNvPr id="33" name="Afbeelding 32" descr="Afbeelding met buitenshuis, hemel, weg, voertuig&#10;&#10;Automatisch gegenereerde beschrijving">
            <a:extLst>
              <a:ext uri="{FF2B5EF4-FFF2-40B4-BE49-F238E27FC236}">
                <a16:creationId xmlns:a16="http://schemas.microsoft.com/office/drawing/2014/main" id="{857EC9EB-705F-8F8B-A8FF-9CCF2E7C291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075" y="317491"/>
            <a:ext cx="1774923" cy="177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4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47 – 18 november 2025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at, grond, schoeisel, natuur&#10;&#10;Automatisch gegenereerde beschrijving">
            <a:extLst>
              <a:ext uri="{FF2B5EF4-FFF2-40B4-BE49-F238E27FC236}">
                <a16:creationId xmlns:a16="http://schemas.microsoft.com/office/drawing/2014/main" id="{5F609D85-CFBF-7591-6CE7-E3F96ED4B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356312"/>
            <a:ext cx="7776864" cy="519494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CD412FC-6CF3-BC56-8B36-C015C8092EFB}"/>
              </a:ext>
            </a:extLst>
          </p:cNvPr>
          <p:cNvSpPr txBox="1"/>
          <p:nvPr/>
        </p:nvSpPr>
        <p:spPr>
          <a:xfrm>
            <a:off x="51149" y="0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zinkgat</a:t>
            </a:r>
          </a:p>
        </p:txBody>
      </p:sp>
    </p:spTree>
    <p:extLst>
      <p:ext uri="{BB962C8B-B14F-4D97-AF65-F5344CB8AC3E}">
        <p14:creationId xmlns:p14="http://schemas.microsoft.com/office/powerpoint/2010/main" val="246624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0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voorkomen</a:t>
            </a:r>
          </a:p>
        </p:txBody>
      </p:sp>
      <p:pic>
        <p:nvPicPr>
          <p:cNvPr id="3" name="Afbeelding 2" descr="Afbeelding met gat, natuur, buitenshuis, Zinkput&#10;&#10;Automatisch gegenereerde beschrijving">
            <a:extLst>
              <a:ext uri="{FF2B5EF4-FFF2-40B4-BE49-F238E27FC236}">
                <a16:creationId xmlns:a16="http://schemas.microsoft.com/office/drawing/2014/main" id="{753A4632-99DB-9602-EFBB-E66BC5E40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64" y="1340768"/>
            <a:ext cx="7848872" cy="5243047"/>
          </a:xfrm>
          <a:prstGeom prst="rect">
            <a:avLst/>
          </a:prstGeom>
        </p:spPr>
      </p:pic>
      <p:sp>
        <p:nvSpPr>
          <p:cNvPr id="4" name="Explosie: 8 punten 3">
            <a:extLst>
              <a:ext uri="{FF2B5EF4-FFF2-40B4-BE49-F238E27FC236}">
                <a16:creationId xmlns:a16="http://schemas.microsoft.com/office/drawing/2014/main" id="{689400FE-F3AF-922E-1CDB-5BC40D97D56F}"/>
              </a:ext>
            </a:extLst>
          </p:cNvPr>
          <p:cNvSpPr/>
          <p:nvPr/>
        </p:nvSpPr>
        <p:spPr>
          <a:xfrm>
            <a:off x="467544" y="764704"/>
            <a:ext cx="8532947" cy="6552728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klimaat</a:t>
            </a:r>
          </a:p>
        </p:txBody>
      </p:sp>
      <p:pic>
        <p:nvPicPr>
          <p:cNvPr id="5" name="Afbeelding 4" descr="Afbeelding met buitenshuis, gras, landschap, natuur&#10;&#10;Automatisch gegenereerde beschrijving">
            <a:extLst>
              <a:ext uri="{FF2B5EF4-FFF2-40B4-BE49-F238E27FC236}">
                <a16:creationId xmlns:a16="http://schemas.microsoft.com/office/drawing/2014/main" id="{4DAA7A64-2F26-5F5D-4C2A-C2AE95192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340768"/>
            <a:ext cx="7632848" cy="509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sterk</a:t>
            </a:r>
          </a:p>
        </p:txBody>
      </p:sp>
      <p:pic>
        <p:nvPicPr>
          <p:cNvPr id="7" name="Afbeelding 6" descr="Afbeelding met illustratie, clipart, tekening, schets&#10;&#10;Automatisch gegenereerde beschrijving">
            <a:extLst>
              <a:ext uri="{FF2B5EF4-FFF2-40B4-BE49-F238E27FC236}">
                <a16:creationId xmlns:a16="http://schemas.microsoft.com/office/drawing/2014/main" id="{87C4F2B2-FD9B-60A7-7697-FFDBBACCB6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234610"/>
            <a:ext cx="5661583" cy="477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extreem</a:t>
            </a:r>
          </a:p>
        </p:txBody>
      </p:sp>
      <p:pic>
        <p:nvPicPr>
          <p:cNvPr id="3" name="Afbeelding 2" descr="Afbeelding met buitenshuis, hemel, weg, voertuig&#10;&#10;Automatisch gegenereerde beschrijving">
            <a:extLst>
              <a:ext uri="{FF2B5EF4-FFF2-40B4-BE49-F238E27FC236}">
                <a16:creationId xmlns:a16="http://schemas.microsoft.com/office/drawing/2014/main" id="{2B7CD422-203C-299B-FA1A-6BCEAB9D8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226143"/>
            <a:ext cx="54006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schade</a:t>
            </a:r>
          </a:p>
        </p:txBody>
      </p:sp>
      <p:pic>
        <p:nvPicPr>
          <p:cNvPr id="3" name="Afbeelding 2" descr="Afbeelding met Auto-onderdeel, voertuig, Landvoertuig, band&#10;&#10;Automatisch gegenereerde beschrijving">
            <a:extLst>
              <a:ext uri="{FF2B5EF4-FFF2-40B4-BE49-F238E27FC236}">
                <a16:creationId xmlns:a16="http://schemas.microsoft.com/office/drawing/2014/main" id="{9FBA6F47-44F7-31FF-9B38-8E92C4E05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412776"/>
            <a:ext cx="7730295" cy="51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last hebben van</a:t>
            </a:r>
          </a:p>
        </p:txBody>
      </p:sp>
      <p:pic>
        <p:nvPicPr>
          <p:cNvPr id="8" name="Afbeelding 7" descr="Afbeelding met voertuig, Landvoertuig, buitenshuis, tekst&#10;&#10;Automatisch gegenereerde beschrijving">
            <a:extLst>
              <a:ext uri="{FF2B5EF4-FFF2-40B4-BE49-F238E27FC236}">
                <a16:creationId xmlns:a16="http://schemas.microsoft.com/office/drawing/2014/main" id="{59016B7D-DBF2-37E7-0B77-B2B7D07FA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602"/>
          <a:stretch/>
        </p:blipFill>
        <p:spPr>
          <a:xfrm>
            <a:off x="2091335" y="1816078"/>
            <a:ext cx="5328592" cy="423076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2726F63-B68B-3F53-1183-E1F731AE44B7}"/>
              </a:ext>
            </a:extLst>
          </p:cNvPr>
          <p:cNvSpPr txBox="1"/>
          <p:nvPr/>
        </p:nvSpPr>
        <p:spPr>
          <a:xfrm>
            <a:off x="5424836" y="3523562"/>
            <a:ext cx="1584176" cy="8118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85BC016-32E8-27D2-3486-CF16A9839CA8}"/>
              </a:ext>
            </a:extLst>
          </p:cNvPr>
          <p:cNvSpPr txBox="1"/>
          <p:nvPr/>
        </p:nvSpPr>
        <p:spPr>
          <a:xfrm>
            <a:off x="5403953" y="3606318"/>
            <a:ext cx="160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VERBODEN IN TE RIJDEN</a:t>
            </a:r>
          </a:p>
        </p:txBody>
      </p:sp>
      <p:pic>
        <p:nvPicPr>
          <p:cNvPr id="13" name="Afbeelding 12" descr="Afbeelding met schermopname, Animatie, Menselijk gezicht, Tekenfilm&#10;&#10;Automatisch gegenereerde beschrijving">
            <a:extLst>
              <a:ext uri="{FF2B5EF4-FFF2-40B4-BE49-F238E27FC236}">
                <a16:creationId xmlns:a16="http://schemas.microsoft.com/office/drawing/2014/main" id="{402637D4-906B-9704-97CD-1DFD594F9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167" y="2087087"/>
            <a:ext cx="2733338" cy="1248221"/>
          </a:xfrm>
          <a:prstGeom prst="wedgeEllipseCallout">
            <a:avLst>
              <a:gd name="adj1" fmla="val -25935"/>
              <a:gd name="adj2" fmla="val 75903"/>
            </a:avLst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cae4d42a09b118a82a3fb97bbb940381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a4644746ef3646621d1eacd306d8e0dd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92D59E-A0A8-4DB4-9CFE-83E44CC6CC9A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617b94d0-cd04-4463-9468-be560bba1878"/>
    <ds:schemaRef ds:uri="http://schemas.microsoft.com/office/2006/documentManagement/types"/>
    <ds:schemaRef ds:uri="http://purl.org/dc/elements/1.1/"/>
    <ds:schemaRef ds:uri="7036323c-d5f4-4fa6-8449-8bc9da5d64c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CE2BE1-0635-47B5-B355-0D964A093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0D7598-F7AF-464D-8F1A-4A00874C4BA0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710</Words>
  <Application>Microsoft Office PowerPoint</Application>
  <PresentationFormat>Diavoorstelling (4:3)</PresentationFormat>
  <Paragraphs>202</Paragraphs>
  <Slides>18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Das, Gerarda</cp:lastModifiedBy>
  <cp:revision>1</cp:revision>
  <dcterms:created xsi:type="dcterms:W3CDTF">2021-06-08T06:13:59Z</dcterms:created>
  <dcterms:modified xsi:type="dcterms:W3CDTF">2025-11-18T09:58:51Z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