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550" r:id="rId5"/>
    <p:sldId id="548" r:id="rId6"/>
    <p:sldId id="1551" r:id="rId7"/>
    <p:sldId id="1476" r:id="rId8"/>
    <p:sldId id="1478" r:id="rId9"/>
    <p:sldId id="1475" r:id="rId10"/>
    <p:sldId id="1549" r:id="rId11"/>
    <p:sldId id="1477" r:id="rId12"/>
    <p:sldId id="1552" r:id="rId13"/>
    <p:sldId id="934" r:id="rId14"/>
    <p:sldId id="1511" r:id="rId15"/>
    <p:sldId id="1545" r:id="rId16"/>
    <p:sldId id="1547" r:id="rId17"/>
    <p:sldId id="1548" r:id="rId18"/>
    <p:sldId id="1512" r:id="rId19"/>
    <p:sldId id="1517" r:id="rId20"/>
    <p:sldId id="1553"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50"/>
            <p14:sldId id="548"/>
            <p14:sldId id="1551"/>
            <p14:sldId id="1476"/>
            <p14:sldId id="1478"/>
            <p14:sldId id="1475"/>
            <p14:sldId id="1549"/>
            <p14:sldId id="1477"/>
            <p14:sldId id="1552"/>
            <p14:sldId id="934"/>
            <p14:sldId id="1511"/>
            <p14:sldId id="1545"/>
            <p14:sldId id="1547"/>
            <p14:sldId id="1548"/>
            <p14:sldId id="1512"/>
            <p14:sldId id="1517"/>
            <p14:sldId id="1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25C08-D2E3-46B9-9A14-F521B4AC9B9B}" v="1245" dt="2025-11-11T09:55:10.728"/>
    <p1510:client id="{6CACA3E2-E5F4-47B7-8AEF-696B63CFD111}" v="7" dt="2025-11-11T09:52:03.873"/>
    <p1510:client id="{8B2ED588-5D52-44CA-9AF4-181287823AD5}" v="120" dt="2025-11-11T09:53:25.1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docChgLst>
    <pc:chgData name="Routledge, Mandy" userId="bacdedf5-8e30-494b-ad8b-f27fa30c4f8d" providerId="ADAL" clId="{6CACA3E2-E5F4-47B7-8AEF-696B63CFD111}"/>
    <pc:docChg chg="undo custSel delSld modSld modSection">
      <pc:chgData name="Routledge, Mandy" userId="bacdedf5-8e30-494b-ad8b-f27fa30c4f8d" providerId="ADAL" clId="{6CACA3E2-E5F4-47B7-8AEF-696B63CFD111}" dt="2025-11-11T09:52:03.873" v="92" actId="47"/>
      <pc:docMkLst>
        <pc:docMk/>
      </pc:docMkLst>
      <pc:sldChg chg="modSp mod modNotesTx">
        <pc:chgData name="Routledge, Mandy" userId="bacdedf5-8e30-494b-ad8b-f27fa30c4f8d" providerId="ADAL" clId="{6CACA3E2-E5F4-47B7-8AEF-696B63CFD111}" dt="2025-11-10T08:30:52" v="9" actId="20577"/>
        <pc:sldMkLst>
          <pc:docMk/>
          <pc:sldMk cId="2189114603" sldId="1437"/>
        </pc:sldMkLst>
        <pc:spChg chg="mod">
          <ac:chgData name="Routledge, Mandy" userId="bacdedf5-8e30-494b-ad8b-f27fa30c4f8d" providerId="ADAL" clId="{6CACA3E2-E5F4-47B7-8AEF-696B63CFD111}" dt="2025-11-10T08:30:42.648" v="8" actId="6549"/>
          <ac:spMkLst>
            <pc:docMk/>
            <pc:sldMk cId="2189114603" sldId="1437"/>
            <ac:spMk id="3" creationId="{00000000-0000-0000-0000-000000000000}"/>
          </ac:spMkLst>
        </pc:spChg>
      </pc:sldChg>
      <pc:sldChg chg="modSp mod">
        <pc:chgData name="Routledge, Mandy" userId="bacdedf5-8e30-494b-ad8b-f27fa30c4f8d" providerId="ADAL" clId="{6CACA3E2-E5F4-47B7-8AEF-696B63CFD111}" dt="2025-11-10T08:32:33.178" v="34" actId="1037"/>
        <pc:sldMkLst>
          <pc:docMk/>
          <pc:sldMk cId="1594331871" sldId="1512"/>
        </pc:sldMkLst>
        <pc:spChg chg="mod">
          <ac:chgData name="Routledge, Mandy" userId="bacdedf5-8e30-494b-ad8b-f27fa30c4f8d" providerId="ADAL" clId="{6CACA3E2-E5F4-47B7-8AEF-696B63CFD111}" dt="2025-11-10T08:32:33.178" v="34" actId="1037"/>
          <ac:spMkLst>
            <pc:docMk/>
            <pc:sldMk cId="1594331871" sldId="1512"/>
            <ac:spMk id="16" creationId="{F53F294D-65CC-23A5-E4A1-B2132FCF814C}"/>
          </ac:spMkLst>
        </pc:spChg>
        <pc:spChg chg="mod">
          <ac:chgData name="Routledge, Mandy" userId="bacdedf5-8e30-494b-ad8b-f27fa30c4f8d" providerId="ADAL" clId="{6CACA3E2-E5F4-47B7-8AEF-696B63CFD111}" dt="2025-11-10T08:32:27.596" v="31" actId="1076"/>
          <ac:spMkLst>
            <pc:docMk/>
            <pc:sldMk cId="1594331871" sldId="1512"/>
            <ac:spMk id="17" creationId="{AB86235B-CBC0-F9DB-29F4-F23367831B1B}"/>
          </ac:spMkLst>
        </pc:spChg>
      </pc:sldChg>
      <pc:sldChg chg="del">
        <pc:chgData name="Routledge, Mandy" userId="bacdedf5-8e30-494b-ad8b-f27fa30c4f8d" providerId="ADAL" clId="{6CACA3E2-E5F4-47B7-8AEF-696B63CFD111}" dt="2025-11-11T09:52:03.873" v="92" actId="47"/>
        <pc:sldMkLst>
          <pc:docMk/>
          <pc:sldMk cId="3112181829" sldId="1515"/>
        </pc:sldMkLst>
      </pc:sldChg>
      <pc:sldChg chg="addSp delSp modSp mod">
        <pc:chgData name="Routledge, Mandy" userId="bacdedf5-8e30-494b-ad8b-f27fa30c4f8d" providerId="ADAL" clId="{6CACA3E2-E5F4-47B7-8AEF-696B63CFD111}" dt="2025-11-10T08:36:54.816" v="85" actId="1035"/>
        <pc:sldMkLst>
          <pc:docMk/>
          <pc:sldMk cId="1628480429" sldId="1517"/>
        </pc:sldMkLst>
        <pc:spChg chg="add mod ord">
          <ac:chgData name="Routledge, Mandy" userId="bacdedf5-8e30-494b-ad8b-f27fa30c4f8d" providerId="ADAL" clId="{6CACA3E2-E5F4-47B7-8AEF-696B63CFD111}" dt="2025-11-10T08:36:39.680" v="84" actId="1076"/>
          <ac:spMkLst>
            <pc:docMk/>
            <pc:sldMk cId="1628480429" sldId="1517"/>
            <ac:spMk id="4" creationId="{F765A65D-23C9-0959-51D3-053B5C119355}"/>
          </ac:spMkLst>
        </pc:spChg>
        <pc:spChg chg="mod">
          <ac:chgData name="Routledge, Mandy" userId="bacdedf5-8e30-494b-ad8b-f27fa30c4f8d" providerId="ADAL" clId="{6CACA3E2-E5F4-47B7-8AEF-696B63CFD111}" dt="2025-11-10T08:34:03.049" v="57" actId="14100"/>
          <ac:spMkLst>
            <pc:docMk/>
            <pc:sldMk cId="1628480429" sldId="1517"/>
            <ac:spMk id="10" creationId="{EC0CC1D0-FE60-F840-73E9-0CE7E683D1F2}"/>
          </ac:spMkLst>
        </pc:spChg>
        <pc:spChg chg="mod">
          <ac:chgData name="Routledge, Mandy" userId="bacdedf5-8e30-494b-ad8b-f27fa30c4f8d" providerId="ADAL" clId="{6CACA3E2-E5F4-47B7-8AEF-696B63CFD111}" dt="2025-11-10T08:33:53.307" v="52" actId="1038"/>
          <ac:spMkLst>
            <pc:docMk/>
            <pc:sldMk cId="1628480429" sldId="1517"/>
            <ac:spMk id="11" creationId="{CD78B488-E032-3F3E-C334-FB96F8D71FB2}"/>
          </ac:spMkLst>
        </pc:spChg>
        <pc:spChg chg="mod">
          <ac:chgData name="Routledge, Mandy" userId="bacdedf5-8e30-494b-ad8b-f27fa30c4f8d" providerId="ADAL" clId="{6CACA3E2-E5F4-47B7-8AEF-696B63CFD111}" dt="2025-11-10T08:34:10.199" v="58" actId="1076"/>
          <ac:spMkLst>
            <pc:docMk/>
            <pc:sldMk cId="1628480429" sldId="1517"/>
            <ac:spMk id="12" creationId="{E2476A93-B8D4-4E44-87FD-AFF601B2337C}"/>
          </ac:spMkLst>
        </pc:spChg>
        <pc:spChg chg="del">
          <ac:chgData name="Routledge, Mandy" userId="bacdedf5-8e30-494b-ad8b-f27fa30c4f8d" providerId="ADAL" clId="{6CACA3E2-E5F4-47B7-8AEF-696B63CFD111}" dt="2025-11-10T08:35:34.527" v="70" actId="478"/>
          <ac:spMkLst>
            <pc:docMk/>
            <pc:sldMk cId="1628480429" sldId="1517"/>
            <ac:spMk id="14" creationId="{AD3E011E-F05D-E59B-0447-044954F553A7}"/>
          </ac:spMkLst>
        </pc:spChg>
        <pc:spChg chg="mod">
          <ac:chgData name="Routledge, Mandy" userId="bacdedf5-8e30-494b-ad8b-f27fa30c4f8d" providerId="ADAL" clId="{6CACA3E2-E5F4-47B7-8AEF-696B63CFD111}" dt="2025-11-10T08:33:50.746" v="48" actId="14100"/>
          <ac:spMkLst>
            <pc:docMk/>
            <pc:sldMk cId="1628480429" sldId="1517"/>
            <ac:spMk id="16" creationId="{F53F294D-65CC-23A5-E4A1-B2132FCF814C}"/>
          </ac:spMkLst>
        </pc:spChg>
        <pc:spChg chg="mod">
          <ac:chgData name="Routledge, Mandy" userId="bacdedf5-8e30-494b-ad8b-f27fa30c4f8d" providerId="ADAL" clId="{6CACA3E2-E5F4-47B7-8AEF-696B63CFD111}" dt="2025-11-10T08:33:42.292" v="46" actId="1037"/>
          <ac:spMkLst>
            <pc:docMk/>
            <pc:sldMk cId="1628480429" sldId="1517"/>
            <ac:spMk id="17" creationId="{AB86235B-CBC0-F9DB-29F4-F23367831B1B}"/>
          </ac:spMkLst>
        </pc:spChg>
        <pc:spChg chg="mod">
          <ac:chgData name="Routledge, Mandy" userId="bacdedf5-8e30-494b-ad8b-f27fa30c4f8d" providerId="ADAL" clId="{6CACA3E2-E5F4-47B7-8AEF-696B63CFD111}" dt="2025-11-10T08:34:36.582" v="65" actId="14100"/>
          <ac:spMkLst>
            <pc:docMk/>
            <pc:sldMk cId="1628480429" sldId="1517"/>
            <ac:spMk id="19" creationId="{40542B69-6D97-5F24-63E3-ABE36EA69A27}"/>
          </ac:spMkLst>
        </pc:spChg>
        <pc:spChg chg="mod">
          <ac:chgData name="Routledge, Mandy" userId="bacdedf5-8e30-494b-ad8b-f27fa30c4f8d" providerId="ADAL" clId="{6CACA3E2-E5F4-47B7-8AEF-696B63CFD111}" dt="2025-11-10T08:36:54.816" v="85" actId="1035"/>
          <ac:spMkLst>
            <pc:docMk/>
            <pc:sldMk cId="1628480429" sldId="1517"/>
            <ac:spMk id="21" creationId="{C50CDBE8-64FC-5BD3-7D19-00DF7A1891B0}"/>
          </ac:spMkLst>
        </pc:spChg>
        <pc:spChg chg="mod">
          <ac:chgData name="Routledge, Mandy" userId="bacdedf5-8e30-494b-ad8b-f27fa30c4f8d" providerId="ADAL" clId="{6CACA3E2-E5F4-47B7-8AEF-696B63CFD111}" dt="2025-11-10T08:34:15.976" v="60" actId="1076"/>
          <ac:spMkLst>
            <pc:docMk/>
            <pc:sldMk cId="1628480429" sldId="1517"/>
            <ac:spMk id="23" creationId="{7DC2405F-3317-9931-1E1F-895C65A88E5B}"/>
          </ac:spMkLst>
        </pc:spChg>
        <pc:spChg chg="mod">
          <ac:chgData name="Routledge, Mandy" userId="bacdedf5-8e30-494b-ad8b-f27fa30c4f8d" providerId="ADAL" clId="{6CACA3E2-E5F4-47B7-8AEF-696B63CFD111}" dt="2025-11-10T08:34:21.241" v="61" actId="1076"/>
          <ac:spMkLst>
            <pc:docMk/>
            <pc:sldMk cId="1628480429" sldId="1517"/>
            <ac:spMk id="24" creationId="{E2C8965F-409F-2BF2-FBE3-91D17E299A76}"/>
          </ac:spMkLst>
        </pc:spChg>
        <pc:spChg chg="add mod">
          <ac:chgData name="Routledge, Mandy" userId="bacdedf5-8e30-494b-ad8b-f27fa30c4f8d" providerId="ADAL" clId="{6CACA3E2-E5F4-47B7-8AEF-696B63CFD111}" dt="2025-11-10T08:36:27.314" v="81" actId="14100"/>
          <ac:spMkLst>
            <pc:docMk/>
            <pc:sldMk cId="1628480429" sldId="1517"/>
            <ac:spMk id="25" creationId="{B768D7D9-1759-AC89-5FC2-355171FC8FBE}"/>
          </ac:spMkLst>
        </pc:spChg>
        <pc:spChg chg="mod">
          <ac:chgData name="Routledge, Mandy" userId="bacdedf5-8e30-494b-ad8b-f27fa30c4f8d" providerId="ADAL" clId="{6CACA3E2-E5F4-47B7-8AEF-696B63CFD111}" dt="2025-11-10T08:34:32.543" v="64" actId="14100"/>
          <ac:spMkLst>
            <pc:docMk/>
            <pc:sldMk cId="1628480429" sldId="1517"/>
            <ac:spMk id="36" creationId="{C5CD2D1D-E20F-04C0-3100-127FF248C64E}"/>
          </ac:spMkLst>
        </pc:spChg>
        <pc:spChg chg="mod">
          <ac:chgData name="Routledge, Mandy" userId="bacdedf5-8e30-494b-ad8b-f27fa30c4f8d" providerId="ADAL" clId="{6CACA3E2-E5F4-47B7-8AEF-696B63CFD111}" dt="2025-11-10T08:34:29.143" v="63" actId="14100"/>
          <ac:spMkLst>
            <pc:docMk/>
            <pc:sldMk cId="1628480429" sldId="1517"/>
            <ac:spMk id="38" creationId="{641A98C7-4F4B-EDAD-EDEF-D3A402B37AE7}"/>
          </ac:spMkLst>
        </pc:spChg>
        <pc:spChg chg="mod">
          <ac:chgData name="Routledge, Mandy" userId="bacdedf5-8e30-494b-ad8b-f27fa30c4f8d" providerId="ADAL" clId="{6CACA3E2-E5F4-47B7-8AEF-696B63CFD111}" dt="2025-11-10T08:34:24.128" v="62" actId="14100"/>
          <ac:spMkLst>
            <pc:docMk/>
            <pc:sldMk cId="1628480429" sldId="1517"/>
            <ac:spMk id="40" creationId="{F0142EF2-B883-06C8-7649-D4FA47E41D95}"/>
          </ac:spMkLst>
        </pc:spChg>
        <pc:picChg chg="mod">
          <ac:chgData name="Routledge, Mandy" userId="bacdedf5-8e30-494b-ad8b-f27fa30c4f8d" providerId="ADAL" clId="{6CACA3E2-E5F4-47B7-8AEF-696B63CFD111}" dt="2025-11-10T08:35:56.993" v="73" actId="1076"/>
          <ac:picMkLst>
            <pc:docMk/>
            <pc:sldMk cId="1628480429" sldId="1517"/>
            <ac:picMk id="13" creationId="{ADDBD5BF-D704-FC15-17B3-563C31B0A4B6}"/>
          </ac:picMkLst>
        </pc:picChg>
        <pc:picChg chg="del mod">
          <ac:chgData name="Routledge, Mandy" userId="bacdedf5-8e30-494b-ad8b-f27fa30c4f8d" providerId="ADAL" clId="{6CACA3E2-E5F4-47B7-8AEF-696B63CFD111}" dt="2025-11-10T08:36:18.777" v="78" actId="478"/>
          <ac:picMkLst>
            <pc:docMk/>
            <pc:sldMk cId="1628480429" sldId="1517"/>
            <ac:picMk id="18" creationId="{86C67862-5EED-9D51-CBF5-25839F4A9122}"/>
          </ac:picMkLst>
        </pc:picChg>
      </pc:sldChg>
      <pc:sldChg chg="modSp mod">
        <pc:chgData name="Routledge, Mandy" userId="bacdedf5-8e30-494b-ad8b-f27fa30c4f8d" providerId="ADAL" clId="{6CACA3E2-E5F4-47B7-8AEF-696B63CFD111}" dt="2025-11-10T08:31:41.441" v="16" actId="404"/>
        <pc:sldMkLst>
          <pc:docMk/>
          <pc:sldMk cId="2817665394" sldId="1544"/>
        </pc:sldMkLst>
        <pc:spChg chg="mod">
          <ac:chgData name="Routledge, Mandy" userId="bacdedf5-8e30-494b-ad8b-f27fa30c4f8d" providerId="ADAL" clId="{6CACA3E2-E5F4-47B7-8AEF-696B63CFD111}" dt="2025-11-10T08:31:36.087" v="15" actId="404"/>
          <ac:spMkLst>
            <pc:docMk/>
            <pc:sldMk cId="2817665394" sldId="1544"/>
            <ac:spMk id="35" creationId="{37104C51-0232-62ED-4C6F-1447D06633EE}"/>
          </ac:spMkLst>
        </pc:spChg>
        <pc:spChg chg="mod">
          <ac:chgData name="Routledge, Mandy" userId="bacdedf5-8e30-494b-ad8b-f27fa30c4f8d" providerId="ADAL" clId="{6CACA3E2-E5F4-47B7-8AEF-696B63CFD111}" dt="2025-11-10T08:31:41.441" v="16" actId="404"/>
          <ac:spMkLst>
            <pc:docMk/>
            <pc:sldMk cId="2817665394" sldId="1544"/>
            <ac:spMk id="36" creationId="{D8EF981A-9BA7-0EB1-9B70-F7FBF2F7DF1C}"/>
          </ac:spMkLst>
        </pc:spChg>
        <pc:picChg chg="mod">
          <ac:chgData name="Routledge, Mandy" userId="bacdedf5-8e30-494b-ad8b-f27fa30c4f8d" providerId="ADAL" clId="{6CACA3E2-E5F4-47B7-8AEF-696B63CFD111}" dt="2025-11-10T08:31:33.895" v="12" actId="1076"/>
          <ac:picMkLst>
            <pc:docMk/>
            <pc:sldMk cId="2817665394" sldId="1544"/>
            <ac:picMk id="8" creationId="{DBCE36D0-4A04-BC86-A0F8-01F357D2F365}"/>
          </ac:picMkLst>
        </pc:picChg>
      </pc:sldChg>
      <pc:sldChg chg="modSp mod">
        <pc:chgData name="Routledge, Mandy" userId="bacdedf5-8e30-494b-ad8b-f27fa30c4f8d" providerId="ADAL" clId="{6CACA3E2-E5F4-47B7-8AEF-696B63CFD111}" dt="2025-11-10T08:31:28.404" v="11" actId="404"/>
        <pc:sldMkLst>
          <pc:docMk/>
          <pc:sldMk cId="3965325601" sldId="1545"/>
        </pc:sldMkLst>
        <pc:spChg chg="mod">
          <ac:chgData name="Routledge, Mandy" userId="bacdedf5-8e30-494b-ad8b-f27fa30c4f8d" providerId="ADAL" clId="{6CACA3E2-E5F4-47B7-8AEF-696B63CFD111}" dt="2025-11-10T08:31:28.404" v="11" actId="404"/>
          <ac:spMkLst>
            <pc:docMk/>
            <pc:sldMk cId="3965325601" sldId="1545"/>
            <ac:spMk id="36" creationId="{D8EF981A-9BA7-0EB1-9B70-F7FBF2F7DF1C}"/>
          </ac:spMkLst>
        </pc:spChg>
      </pc:sldChg>
      <pc:sldChg chg="modSp mod">
        <pc:chgData name="Routledge, Mandy" userId="bacdedf5-8e30-494b-ad8b-f27fa30c4f8d" providerId="ADAL" clId="{6CACA3E2-E5F4-47B7-8AEF-696B63CFD111}" dt="2025-11-10T08:32:17.368" v="30" actId="404"/>
        <pc:sldMkLst>
          <pc:docMk/>
          <pc:sldMk cId="1957326287" sldId="1548"/>
        </pc:sldMkLst>
        <pc:spChg chg="mod">
          <ac:chgData name="Routledge, Mandy" userId="bacdedf5-8e30-494b-ad8b-f27fa30c4f8d" providerId="ADAL" clId="{6CACA3E2-E5F4-47B7-8AEF-696B63CFD111}" dt="2025-11-10T08:32:11.934" v="25" actId="404"/>
          <ac:spMkLst>
            <pc:docMk/>
            <pc:sldMk cId="1957326287" sldId="1548"/>
            <ac:spMk id="35" creationId="{37104C51-0232-62ED-4C6F-1447D06633EE}"/>
          </ac:spMkLst>
        </pc:spChg>
        <pc:spChg chg="mod">
          <ac:chgData name="Routledge, Mandy" userId="bacdedf5-8e30-494b-ad8b-f27fa30c4f8d" providerId="ADAL" clId="{6CACA3E2-E5F4-47B7-8AEF-696B63CFD111}" dt="2025-11-10T08:32:17.368" v="30" actId="404"/>
          <ac:spMkLst>
            <pc:docMk/>
            <pc:sldMk cId="1957326287" sldId="1548"/>
            <ac:spMk id="36" creationId="{D8EF981A-9BA7-0EB1-9B70-F7FBF2F7DF1C}"/>
          </ac:spMkLst>
        </pc:spChg>
        <pc:picChg chg="mod">
          <ac:chgData name="Routledge, Mandy" userId="bacdedf5-8e30-494b-ad8b-f27fa30c4f8d" providerId="ADAL" clId="{6CACA3E2-E5F4-47B7-8AEF-696B63CFD111}" dt="2025-11-10T08:31:51.986" v="17" actId="14100"/>
          <ac:picMkLst>
            <pc:docMk/>
            <pc:sldMk cId="1957326287" sldId="1548"/>
            <ac:picMk id="18" creationId="{92A3EF6D-7DA5-924C-D575-EAB91B27298F}"/>
          </ac:picMkLst>
        </pc:picChg>
      </pc:sldChg>
      <pc:sldChg chg="modSp mod">
        <pc:chgData name="Routledge, Mandy" userId="bacdedf5-8e30-494b-ad8b-f27fa30c4f8d" providerId="ADAL" clId="{6CACA3E2-E5F4-47B7-8AEF-696B63CFD111}" dt="2025-11-11T09:47:37.449" v="91" actId="113"/>
        <pc:sldMkLst>
          <pc:docMk/>
          <pc:sldMk cId="1175185489" sldId="1550"/>
        </pc:sldMkLst>
        <pc:spChg chg="mod">
          <ac:chgData name="Routledge, Mandy" userId="bacdedf5-8e30-494b-ad8b-f27fa30c4f8d" providerId="ADAL" clId="{6CACA3E2-E5F4-47B7-8AEF-696B63CFD111}" dt="2025-11-11T09:47:37.449" v="91" actId="113"/>
          <ac:spMkLst>
            <pc:docMk/>
            <pc:sldMk cId="1175185489" sldId="1550"/>
            <ac:spMk id="3" creationId="{D3111230-BE8A-D9F2-00CB-E188F828B718}"/>
          </ac:spMkLst>
        </pc:spChg>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ldChg>
    </pc:docChg>
  </pc:docChgLst>
  <pc:docChgLst>
    <pc:chgData name="Routledge, Mandy" userId="bacdedf5-8e30-494b-ad8b-f27fa30c4f8d" providerId="ADAL" clId="{677BEEE1-668B-4FD5-9DFC-36E509197659}"/>
    <pc:docChg chg="addSld delSld modSld modSection">
      <pc:chgData name="Routledge, Mandy" userId="bacdedf5-8e30-494b-ad8b-f27fa30c4f8d" providerId="ADAL" clId="{677BEEE1-668B-4FD5-9DFC-36E509197659}" dt="2025-10-12T08:02:54.972" v="5" actId="20577"/>
      <pc:docMkLst>
        <pc:docMk/>
      </pc:docMkLst>
      <pc:sldChg chg="modSp mod">
        <pc:chgData name="Routledge, Mandy" userId="bacdedf5-8e30-494b-ad8b-f27fa30c4f8d" providerId="ADAL" clId="{677BEEE1-668B-4FD5-9DFC-36E509197659}" dt="2025-10-12T08:02:54.972" v="5" actId="20577"/>
        <pc:sldMkLst>
          <pc:docMk/>
          <pc:sldMk cId="323006580" sldId="548"/>
        </pc:sldMkLst>
        <pc:spChg chg="mod">
          <ac:chgData name="Routledge, Mandy" userId="bacdedf5-8e30-494b-ad8b-f27fa30c4f8d" providerId="ADAL" clId="{677BEEE1-668B-4FD5-9DFC-36E509197659}" dt="2025-10-12T08:02:54.972" v="5" actId="20577"/>
          <ac:spMkLst>
            <pc:docMk/>
            <pc:sldMk cId="323006580" sldId="548"/>
            <ac:spMk id="3" creationId="{00000000-0000-0000-0000-000000000000}"/>
          </ac:spMkLst>
        </pc:spChg>
      </pc:sldChg>
      <pc:sldChg chg="del">
        <pc:chgData name="Routledge, Mandy" userId="bacdedf5-8e30-494b-ad8b-f27fa30c4f8d" providerId="ADAL" clId="{677BEEE1-668B-4FD5-9DFC-36E509197659}" dt="2025-10-06T07:02:49.355" v="1" actId="47"/>
        <pc:sldMkLst>
          <pc:docMk/>
          <pc:sldMk cId="2946319108" sldId="1516"/>
        </pc:sldMkLst>
      </pc:sldChg>
      <pc:sldChg chg="add">
        <pc:chgData name="Routledge, Mandy" userId="bacdedf5-8e30-494b-ad8b-f27fa30c4f8d" providerId="ADAL" clId="{677BEEE1-668B-4FD5-9DFC-36E509197659}" dt="2025-10-06T07:02:43.400" v="0"/>
        <pc:sldMkLst>
          <pc:docMk/>
          <pc:sldMk cId="2344247519" sldId="1543"/>
        </pc:sldMkLst>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sldChg chg="modSp mod">
        <pc:chgData name="Routledge, Mandy" userId="bacdedf5-8e30-494b-ad8b-f27fa30c4f8d" providerId="ADAL" clId="{DBD6991F-ED46-41EF-B2AB-DF114DBD95C4}" dt="2025-03-18T12:26:43.300" v="0"/>
        <pc:sldMkLst>
          <pc:docMk/>
          <pc:sldMk cId="323006580" sldId="548"/>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Vrielink, Francis" userId="3d258d00-cfd8-41c5-9f04-1a5a39faef2f" providerId="ADAL" clId="{837D4A2E-EEA6-4FA0-B1F0-E243FC28A62B}"/>
    <pc:docChg chg="modSld">
      <pc:chgData name="Vrielink, Francis" userId="3d258d00-cfd8-41c5-9f04-1a5a39faef2f" providerId="ADAL" clId="{837D4A2E-EEA6-4FA0-B1F0-E243FC28A62B}" dt="2025-09-13T14:48:37.363" v="2" actId="20577"/>
      <pc:docMkLst>
        <pc:docMk/>
      </pc:docMkLst>
      <pc:sldChg chg="modSp mod">
        <pc:chgData name="Vrielink, Francis" userId="3d258d00-cfd8-41c5-9f04-1a5a39faef2f" providerId="ADAL" clId="{837D4A2E-EEA6-4FA0-B1F0-E243FC28A62B}" dt="2025-09-13T14:48:37.363" v="2" actId="20577"/>
        <pc:sldMkLst>
          <pc:docMk/>
          <pc:sldMk cId="323006580" sldId="548"/>
        </pc:sldMkLst>
        <pc:spChg chg="mod">
          <ac:chgData name="Vrielink, Francis" userId="3d258d00-cfd8-41c5-9f04-1a5a39faef2f" providerId="ADAL" clId="{837D4A2E-EEA6-4FA0-B1F0-E243FC28A62B}" dt="2025-09-13T14:48:37.363" v="2" actId="20577"/>
          <ac:spMkLst>
            <pc:docMk/>
            <pc:sldMk cId="323006580" sldId="548"/>
            <ac:spMk id="3" creationId="{00000000-0000-0000-0000-000000000000}"/>
          </ac:spMkLst>
        </pc:sp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ldChg>
    </pc:docChg>
  </pc:docChgLst>
  <pc:docChgLst>
    <pc:chgData name="Das, Gerarda" userId="dec061bf-56a5-47a0-b9f3-f749fe418ae6" providerId="ADAL" clId="{0B525C08-D2E3-46B9-9A14-F521B4AC9B9B}"/>
    <pc:docChg chg="undo custSel addSld delSld modSld modSection">
      <pc:chgData name="Das, Gerarda" userId="dec061bf-56a5-47a0-b9f3-f749fe418ae6" providerId="ADAL" clId="{0B525C08-D2E3-46B9-9A14-F521B4AC9B9B}" dt="2025-11-11T09:55:10.728" v="1244" actId="47"/>
      <pc:docMkLst>
        <pc:docMk/>
      </pc:docMkLst>
      <pc:sldChg chg="del">
        <pc:chgData name="Das, Gerarda" userId="dec061bf-56a5-47a0-b9f3-f749fe418ae6" providerId="ADAL" clId="{0B525C08-D2E3-46B9-9A14-F521B4AC9B9B}" dt="2025-11-11T09:55:10.728" v="1244" actId="47"/>
        <pc:sldMkLst>
          <pc:docMk/>
          <pc:sldMk cId="2189114603" sldId="1437"/>
        </pc:sldMkLst>
      </pc:sldChg>
      <pc:sldChg chg="modSp del mod">
        <pc:chgData name="Das, Gerarda" userId="dec061bf-56a5-47a0-b9f3-f749fe418ae6" providerId="ADAL" clId="{0B525C08-D2E3-46B9-9A14-F521B4AC9B9B}" dt="2025-11-11T09:46:29.105" v="1031" actId="47"/>
        <pc:sldMkLst>
          <pc:docMk/>
          <pc:sldMk cId="3852907103" sldId="1460"/>
        </pc:sldMkLst>
        <pc:picChg chg="mod">
          <ac:chgData name="Das, Gerarda" userId="dec061bf-56a5-47a0-b9f3-f749fe418ae6" providerId="ADAL" clId="{0B525C08-D2E3-46B9-9A14-F521B4AC9B9B}" dt="2025-11-11T09:46:16.446" v="1025" actId="1076"/>
          <ac:picMkLst>
            <pc:docMk/>
            <pc:sldMk cId="3852907103" sldId="1460"/>
            <ac:picMk id="5" creationId="{99F0686C-F981-48EA-0364-5F2A8D7CAA67}"/>
          </ac:picMkLst>
        </pc:picChg>
      </pc:sldChg>
      <pc:sldChg chg="addSp modSp mod">
        <pc:chgData name="Das, Gerarda" userId="dec061bf-56a5-47a0-b9f3-f749fe418ae6" providerId="ADAL" clId="{0B525C08-D2E3-46B9-9A14-F521B4AC9B9B}" dt="2025-11-11T09:46:27.298" v="1030" actId="1076"/>
        <pc:sldMkLst>
          <pc:docMk/>
          <pc:sldMk cId="2452007587" sldId="1476"/>
        </pc:sldMkLst>
        <pc:picChg chg="add mod">
          <ac:chgData name="Das, Gerarda" userId="dec061bf-56a5-47a0-b9f3-f749fe418ae6" providerId="ADAL" clId="{0B525C08-D2E3-46B9-9A14-F521B4AC9B9B}" dt="2025-11-11T09:46:27.298" v="1030" actId="1076"/>
          <ac:picMkLst>
            <pc:docMk/>
            <pc:sldMk cId="2452007587" sldId="1476"/>
            <ac:picMk id="2" creationId="{6D2CEB13-491F-DB4B-ACEA-222D3064C8A3}"/>
          </ac:picMkLst>
        </pc:picChg>
        <pc:picChg chg="mod">
          <ac:chgData name="Das, Gerarda" userId="dec061bf-56a5-47a0-b9f3-f749fe418ae6" providerId="ADAL" clId="{0B525C08-D2E3-46B9-9A14-F521B4AC9B9B}" dt="2025-11-11T09:46:21.478" v="1027" actId="1076"/>
          <ac:picMkLst>
            <pc:docMk/>
            <pc:sldMk cId="2452007587" sldId="1476"/>
            <ac:picMk id="3" creationId="{99BAAA5A-7AC9-3958-477A-88ADC5EFA8BF}"/>
          </ac:picMkLst>
        </pc:picChg>
      </pc:sldChg>
      <pc:sldChg chg="modSp mod">
        <pc:chgData name="Das, Gerarda" userId="dec061bf-56a5-47a0-b9f3-f749fe418ae6" providerId="ADAL" clId="{0B525C08-D2E3-46B9-9A14-F521B4AC9B9B}" dt="2025-11-11T09:49:23.117" v="1039" actId="1076"/>
        <pc:sldMkLst>
          <pc:docMk/>
          <pc:sldMk cId="2709048002" sldId="1477"/>
        </pc:sldMkLst>
        <pc:picChg chg="mod modCrop">
          <ac:chgData name="Das, Gerarda" userId="dec061bf-56a5-47a0-b9f3-f749fe418ae6" providerId="ADAL" clId="{0B525C08-D2E3-46B9-9A14-F521B4AC9B9B}" dt="2025-11-11T09:49:23.117" v="1039" actId="1076"/>
          <ac:picMkLst>
            <pc:docMk/>
            <pc:sldMk cId="2709048002" sldId="1477"/>
            <ac:picMk id="3" creationId="{E4E9004A-FB72-2823-DAC3-58618B4883F1}"/>
          </ac:picMkLst>
        </pc:picChg>
      </pc:sldChg>
      <pc:sldChg chg="addSp delSp modSp mod">
        <pc:chgData name="Das, Gerarda" userId="dec061bf-56a5-47a0-b9f3-f749fe418ae6" providerId="ADAL" clId="{0B525C08-D2E3-46B9-9A14-F521B4AC9B9B}" dt="2025-11-11T09:55:00.950" v="1243" actId="1076"/>
        <pc:sldMkLst>
          <pc:docMk/>
          <pc:sldMk cId="1594331871" sldId="1512"/>
        </pc:sldMkLst>
        <pc:spChg chg="mod">
          <ac:chgData name="Das, Gerarda" userId="dec061bf-56a5-47a0-b9f3-f749fe418ae6" providerId="ADAL" clId="{0B525C08-D2E3-46B9-9A14-F521B4AC9B9B}" dt="2025-11-11T09:53:18.009" v="1215" actId="20577"/>
          <ac:spMkLst>
            <pc:docMk/>
            <pc:sldMk cId="1594331871" sldId="1512"/>
            <ac:spMk id="11" creationId="{CD78B488-E032-3F3E-C334-FB96F8D71FB2}"/>
          </ac:spMkLst>
        </pc:spChg>
        <pc:spChg chg="mod">
          <ac:chgData name="Das, Gerarda" userId="dec061bf-56a5-47a0-b9f3-f749fe418ae6" providerId="ADAL" clId="{0B525C08-D2E3-46B9-9A14-F521B4AC9B9B}" dt="2025-11-11T09:52:28.725" v="1193" actId="1076"/>
          <ac:spMkLst>
            <pc:docMk/>
            <pc:sldMk cId="1594331871" sldId="1512"/>
            <ac:spMk id="12" creationId="{E2476A93-B8D4-4E44-87FD-AFF601B2337C}"/>
          </ac:spMkLst>
        </pc:spChg>
        <pc:spChg chg="mod">
          <ac:chgData name="Das, Gerarda" userId="dec061bf-56a5-47a0-b9f3-f749fe418ae6" providerId="ADAL" clId="{0B525C08-D2E3-46B9-9A14-F521B4AC9B9B}" dt="2025-11-11T09:54:48.459" v="1234" actId="20577"/>
          <ac:spMkLst>
            <pc:docMk/>
            <pc:sldMk cId="1594331871" sldId="1512"/>
            <ac:spMk id="15" creationId="{6EA1F8B7-D4BC-D8B0-E6FD-F33ECB45A1DD}"/>
          </ac:spMkLst>
        </pc:spChg>
        <pc:spChg chg="mod">
          <ac:chgData name="Das, Gerarda" userId="dec061bf-56a5-47a0-b9f3-f749fe418ae6" providerId="ADAL" clId="{0B525C08-D2E3-46B9-9A14-F521B4AC9B9B}" dt="2025-11-11T09:52:32.221" v="1194" actId="14100"/>
          <ac:spMkLst>
            <pc:docMk/>
            <pc:sldMk cId="1594331871" sldId="1512"/>
            <ac:spMk id="19" creationId="{40542B69-6D97-5F24-63E3-ABE36EA69A27}"/>
          </ac:spMkLst>
        </pc:spChg>
        <pc:picChg chg="mod">
          <ac:chgData name="Das, Gerarda" userId="dec061bf-56a5-47a0-b9f3-f749fe418ae6" providerId="ADAL" clId="{0B525C08-D2E3-46B9-9A14-F521B4AC9B9B}" dt="2025-11-11T09:52:34.098" v="1195" actId="1076"/>
          <ac:picMkLst>
            <pc:docMk/>
            <pc:sldMk cId="1594331871" sldId="1512"/>
            <ac:picMk id="4" creationId="{01096E07-A35E-8BD4-9A96-AE52986AB347}"/>
          </ac:picMkLst>
        </pc:picChg>
        <pc:picChg chg="add mod">
          <ac:chgData name="Das, Gerarda" userId="dec061bf-56a5-47a0-b9f3-f749fe418ae6" providerId="ADAL" clId="{0B525C08-D2E3-46B9-9A14-F521B4AC9B9B}" dt="2025-11-11T09:54:56.026" v="1241" actId="1076"/>
          <ac:picMkLst>
            <pc:docMk/>
            <pc:sldMk cId="1594331871" sldId="1512"/>
            <ac:picMk id="24" creationId="{90CE8F94-9AB5-513E-35BF-5CF1DB84A236}"/>
          </ac:picMkLst>
        </pc:picChg>
        <pc:picChg chg="mod">
          <ac:chgData name="Das, Gerarda" userId="dec061bf-56a5-47a0-b9f3-f749fe418ae6" providerId="ADAL" clId="{0B525C08-D2E3-46B9-9A14-F521B4AC9B9B}" dt="2025-11-11T09:55:00.950" v="1243" actId="1076"/>
          <ac:picMkLst>
            <pc:docMk/>
            <pc:sldMk cId="1594331871" sldId="1512"/>
            <ac:picMk id="26" creationId="{600BCD5D-300A-1510-CB1B-189764873A56}"/>
          </ac:picMkLst>
        </pc:picChg>
        <pc:picChg chg="del">
          <ac:chgData name="Das, Gerarda" userId="dec061bf-56a5-47a0-b9f3-f749fe418ae6" providerId="ADAL" clId="{0B525C08-D2E3-46B9-9A14-F521B4AC9B9B}" dt="2025-11-11T09:54:49.684" v="1235" actId="478"/>
          <ac:picMkLst>
            <pc:docMk/>
            <pc:sldMk cId="1594331871" sldId="1512"/>
            <ac:picMk id="28" creationId="{057BD9FB-1561-8A6B-5F6A-8C3F9C59988C}"/>
          </ac:picMkLst>
        </pc:picChg>
      </pc:sldChg>
      <pc:sldChg chg="del">
        <pc:chgData name="Das, Gerarda" userId="dec061bf-56a5-47a0-b9f3-f749fe418ae6" providerId="ADAL" clId="{0B525C08-D2E3-46B9-9A14-F521B4AC9B9B}" dt="2025-11-11T09:49:29.055" v="1040" actId="47"/>
        <pc:sldMkLst>
          <pc:docMk/>
          <pc:sldMk cId="164643335" sldId="1519"/>
        </pc:sldMkLst>
      </pc:sldChg>
      <pc:sldChg chg="addSp delSp modSp mod">
        <pc:chgData name="Das, Gerarda" userId="dec061bf-56a5-47a0-b9f3-f749fe418ae6" providerId="ADAL" clId="{0B525C08-D2E3-46B9-9A14-F521B4AC9B9B}" dt="2025-11-11T09:51:13.423" v="1156" actId="20577"/>
        <pc:sldMkLst>
          <pc:docMk/>
          <pc:sldMk cId="3614118601" sldId="1547"/>
        </pc:sldMkLst>
        <pc:spChg chg="mod">
          <ac:chgData name="Das, Gerarda" userId="dec061bf-56a5-47a0-b9f3-f749fe418ae6" providerId="ADAL" clId="{0B525C08-D2E3-46B9-9A14-F521B4AC9B9B}" dt="2025-11-11T09:49:44.839" v="1043"/>
          <ac:spMkLst>
            <pc:docMk/>
            <pc:sldMk cId="3614118601" sldId="1547"/>
            <ac:spMk id="21" creationId="{45839FEA-63B6-CB21-CD92-AE14BD02FB25}"/>
          </ac:spMkLst>
        </pc:spChg>
        <pc:spChg chg="mod">
          <ac:chgData name="Das, Gerarda" userId="dec061bf-56a5-47a0-b9f3-f749fe418ae6" providerId="ADAL" clId="{0B525C08-D2E3-46B9-9A14-F521B4AC9B9B}" dt="2025-11-11T09:51:13.423" v="1156" actId="20577"/>
          <ac:spMkLst>
            <pc:docMk/>
            <pc:sldMk cId="3614118601" sldId="1547"/>
            <ac:spMk id="35" creationId="{FADEB60F-F661-FFA4-803E-3780925DA412}"/>
          </ac:spMkLst>
        </pc:spChg>
        <pc:spChg chg="mod">
          <ac:chgData name="Das, Gerarda" userId="dec061bf-56a5-47a0-b9f3-f749fe418ae6" providerId="ADAL" clId="{0B525C08-D2E3-46B9-9A14-F521B4AC9B9B}" dt="2025-11-11T09:51:08.838" v="1150" actId="20577"/>
          <ac:spMkLst>
            <pc:docMk/>
            <pc:sldMk cId="3614118601" sldId="1547"/>
            <ac:spMk id="36" creationId="{1CAF5F90-E2DC-3507-AD4E-278245D65F1F}"/>
          </ac:spMkLst>
        </pc:spChg>
        <pc:grpChg chg="add mod">
          <ac:chgData name="Das, Gerarda" userId="dec061bf-56a5-47a0-b9f3-f749fe418ae6" providerId="ADAL" clId="{0B525C08-D2E3-46B9-9A14-F521B4AC9B9B}" dt="2025-11-11T09:49:54.387" v="1047" actId="1076"/>
          <ac:grpSpMkLst>
            <pc:docMk/>
            <pc:sldMk cId="3614118601" sldId="1547"/>
            <ac:grpSpMk id="8" creationId="{1D1C908C-0C55-128B-8584-27685CD1BBDE}"/>
          </ac:grpSpMkLst>
        </pc:grpChg>
        <pc:grpChg chg="del">
          <ac:chgData name="Das, Gerarda" userId="dec061bf-56a5-47a0-b9f3-f749fe418ae6" providerId="ADAL" clId="{0B525C08-D2E3-46B9-9A14-F521B4AC9B9B}" dt="2025-11-11T09:49:44.383" v="1042" actId="478"/>
          <ac:grpSpMkLst>
            <pc:docMk/>
            <pc:sldMk cId="3614118601" sldId="1547"/>
            <ac:grpSpMk id="9" creationId="{00D37052-FF8F-8AD5-A23C-84FFA2D99C42}"/>
          </ac:grpSpMkLst>
        </pc:grpChg>
        <pc:picChg chg="mod">
          <ac:chgData name="Das, Gerarda" userId="dec061bf-56a5-47a0-b9f3-f749fe418ae6" providerId="ADAL" clId="{0B525C08-D2E3-46B9-9A14-F521B4AC9B9B}" dt="2025-11-11T09:49:44.839" v="1043"/>
          <ac:picMkLst>
            <pc:docMk/>
            <pc:sldMk cId="3614118601" sldId="1547"/>
            <ac:picMk id="20" creationId="{BC1AA81B-B424-DDBB-7D22-F44F779A14D9}"/>
          </ac:picMkLst>
        </pc:picChg>
      </pc:sldChg>
      <pc:sldChg chg="modSp mod">
        <pc:chgData name="Das, Gerarda" userId="dec061bf-56a5-47a0-b9f3-f749fe418ae6" providerId="ADAL" clId="{0B525C08-D2E3-46B9-9A14-F521B4AC9B9B}" dt="2025-11-11T09:51:24.094" v="1158" actId="1076"/>
        <pc:sldMkLst>
          <pc:docMk/>
          <pc:sldMk cId="1957326287" sldId="1548"/>
        </pc:sldMkLst>
        <pc:picChg chg="mod modCrop">
          <ac:chgData name="Das, Gerarda" userId="dec061bf-56a5-47a0-b9f3-f749fe418ae6" providerId="ADAL" clId="{0B525C08-D2E3-46B9-9A14-F521B4AC9B9B}" dt="2025-11-11T09:51:24.094" v="1158" actId="1076"/>
          <ac:picMkLst>
            <pc:docMk/>
            <pc:sldMk cId="1957326287" sldId="1548"/>
            <ac:picMk id="8" creationId="{B815294B-79F8-B380-DDB1-8864A15BB10A}"/>
          </ac:picMkLst>
        </pc:picChg>
      </pc:sldChg>
      <pc:sldChg chg="addSp delSp modSp mod">
        <pc:chgData name="Das, Gerarda" userId="dec061bf-56a5-47a0-b9f3-f749fe418ae6" providerId="ADAL" clId="{0B525C08-D2E3-46B9-9A14-F521B4AC9B9B}" dt="2025-11-11T09:49:39.279" v="1041" actId="164"/>
        <pc:sldMkLst>
          <pc:docMk/>
          <pc:sldMk cId="929157872" sldId="1549"/>
        </pc:sldMkLst>
        <pc:spChg chg="mod topLvl">
          <ac:chgData name="Das, Gerarda" userId="dec061bf-56a5-47a0-b9f3-f749fe418ae6" providerId="ADAL" clId="{0B525C08-D2E3-46B9-9A14-F521B4AC9B9B}" dt="2025-11-11T09:49:39.279" v="1041" actId="164"/>
          <ac:spMkLst>
            <pc:docMk/>
            <pc:sldMk cId="929157872" sldId="1549"/>
            <ac:spMk id="10" creationId="{FD3D7E55-9779-8D58-6BEA-05F72DF6C153}"/>
          </ac:spMkLst>
        </pc:spChg>
        <pc:grpChg chg="add mod">
          <ac:chgData name="Das, Gerarda" userId="dec061bf-56a5-47a0-b9f3-f749fe418ae6" providerId="ADAL" clId="{0B525C08-D2E3-46B9-9A14-F521B4AC9B9B}" dt="2025-11-11T09:49:39.279" v="1041" actId="164"/>
          <ac:grpSpMkLst>
            <pc:docMk/>
            <pc:sldMk cId="929157872" sldId="1549"/>
            <ac:grpSpMk id="2" creationId="{A67ADC10-E6AB-30F2-603D-3508BB052A8A}"/>
          </ac:grpSpMkLst>
        </pc:grpChg>
        <pc:grpChg chg="del">
          <ac:chgData name="Das, Gerarda" userId="dec061bf-56a5-47a0-b9f3-f749fe418ae6" providerId="ADAL" clId="{0B525C08-D2E3-46B9-9A14-F521B4AC9B9B}" dt="2025-11-11T09:48:36.305" v="1032" actId="165"/>
          <ac:grpSpMkLst>
            <pc:docMk/>
            <pc:sldMk cId="929157872" sldId="1549"/>
            <ac:grpSpMk id="11" creationId="{04125F76-9D72-642F-663D-387993B04535}"/>
          </ac:grpSpMkLst>
        </pc:grpChg>
        <pc:picChg chg="mod topLvl">
          <ac:chgData name="Das, Gerarda" userId="dec061bf-56a5-47a0-b9f3-f749fe418ae6" providerId="ADAL" clId="{0B525C08-D2E3-46B9-9A14-F521B4AC9B9B}" dt="2025-11-11T09:49:39.279" v="1041" actId="164"/>
          <ac:picMkLst>
            <pc:docMk/>
            <pc:sldMk cId="929157872" sldId="1549"/>
            <ac:picMk id="9" creationId="{246B9A08-B624-391C-9A7C-D538538D3A76}"/>
          </ac:picMkLst>
        </pc:picChg>
      </pc:sldChg>
      <pc:sldChg chg="modSp add mod">
        <pc:chgData name="Das, Gerarda" userId="dec061bf-56a5-47a0-b9f3-f749fe418ae6" providerId="ADAL" clId="{0B525C08-D2E3-46B9-9A14-F521B4AC9B9B}" dt="2025-11-11T09:45:38.834" v="1024" actId="20577"/>
        <pc:sldMkLst>
          <pc:docMk/>
          <pc:sldMk cId="1175185489" sldId="1550"/>
        </pc:sldMkLst>
        <pc:spChg chg="mod">
          <ac:chgData name="Das, Gerarda" userId="dec061bf-56a5-47a0-b9f3-f749fe418ae6" providerId="ADAL" clId="{0B525C08-D2E3-46B9-9A14-F521B4AC9B9B}" dt="2025-11-11T09:45:38.834" v="1024" actId="20577"/>
          <ac:spMkLst>
            <pc:docMk/>
            <pc:sldMk cId="1175185489" sldId="1550"/>
            <ac:spMk id="3" creationId="{D3111230-BE8A-D9F2-00CB-E188F828B718}"/>
          </ac:spMkLst>
        </pc:spChg>
      </pc:sldChg>
      <pc:sldChg chg="modSp mod">
        <pc:chgData name="Das, Gerarda" userId="dec061bf-56a5-47a0-b9f3-f749fe418ae6" providerId="ADAL" clId="{0B525C08-D2E3-46B9-9A14-F521B4AC9B9B}" dt="2025-11-11T09:51:55.862" v="1190" actId="20577"/>
        <pc:sldMkLst>
          <pc:docMk/>
          <pc:sldMk cId="3827622849" sldId="1553"/>
        </pc:sldMkLst>
        <pc:spChg chg="mod">
          <ac:chgData name="Das, Gerarda" userId="dec061bf-56a5-47a0-b9f3-f749fe418ae6" providerId="ADAL" clId="{0B525C08-D2E3-46B9-9A14-F521B4AC9B9B}" dt="2025-11-11T09:51:55.862" v="1190" actId="20577"/>
          <ac:spMkLst>
            <pc:docMk/>
            <pc:sldMk cId="3827622849" sldId="1553"/>
            <ac:spMk id="4" creationId="{D36CDCC8-D80A-3CA3-9903-EC310613197D}"/>
          </ac:spMkLst>
        </pc:spChg>
      </pc:sldChg>
      <pc:sldChg chg="del">
        <pc:chgData name="Das, Gerarda" userId="dec061bf-56a5-47a0-b9f3-f749fe418ae6" providerId="ADAL" clId="{0B525C08-D2E3-46B9-9A14-F521B4AC9B9B}" dt="2025-11-11T09:52:10.258" v="1191" actId="47"/>
        <pc:sldMkLst>
          <pc:docMk/>
          <pc:sldMk cId="4189121108" sldId="1554"/>
        </pc:sldMkLst>
      </pc:sldChg>
    </pc:docChg>
  </pc:docChgLst>
  <pc:docChgLst>
    <pc:chgData name="Routledge, Mandy" userId="bacdedf5-8e30-494b-ad8b-f27fa30c4f8d" providerId="ADAL" clId="{846A28F0-2DF1-49BD-A009-5EB4120A2A2F}"/>
    <pc:docChg chg="modSld">
      <pc:chgData name="Routledge, Mandy" userId="bacdedf5-8e30-494b-ad8b-f27fa30c4f8d" providerId="ADAL" clId="{846A28F0-2DF1-49BD-A009-5EB4120A2A2F}" dt="2025-03-18T12:30:57.160" v="14" actId="20577"/>
      <pc:docMkLst>
        <pc:docMk/>
      </pc:docMkLst>
      <pc:sldChg chg="modSp mod">
        <pc:chgData name="Routledge, Mandy" userId="bacdedf5-8e30-494b-ad8b-f27fa30c4f8d" providerId="ADAL" clId="{846A28F0-2DF1-49BD-A009-5EB4120A2A2F}" dt="2025-03-18T12:30:57.160" v="14" actId="20577"/>
        <pc:sldMkLst>
          <pc:docMk/>
          <pc:sldMk cId="323006580" sldId="548"/>
        </pc:sldMkLst>
      </pc:sldChg>
    </pc:docChg>
  </pc:docChgLst>
  <pc:docChgLst>
    <pc:chgData name="Vrielink, Francis" userId="3d258d00-cfd8-41c5-9f04-1a5a39faef2f" providerId="ADAL" clId="{897A0C45-C2EB-4C95-A4F1-FCEBC308A475}"/>
    <pc:docChg chg="undo custSel addSld delSld modSld sldOrd modSection">
      <pc:chgData name="Vrielink, Francis" userId="3d258d00-cfd8-41c5-9f04-1a5a39faef2f" providerId="ADAL" clId="{897A0C45-C2EB-4C95-A4F1-FCEBC308A475}" dt="2025-11-09T16:25:23.930" v="4268" actId="20577"/>
      <pc:docMkLst>
        <pc:docMk/>
      </pc:docMkLst>
      <pc:sldChg chg="addSp delSp modSp mod modNotesTx">
        <pc:chgData name="Vrielink, Francis" userId="3d258d00-cfd8-41c5-9f04-1a5a39faef2f" providerId="ADAL" clId="{897A0C45-C2EB-4C95-A4F1-FCEBC308A475}" dt="2025-11-09T16:18:10.168" v="4143" actId="20577"/>
        <pc:sldMkLst>
          <pc:docMk/>
          <pc:sldMk cId="2189114603" sldId="1437"/>
        </pc:sldMkLst>
        <pc:spChg chg="mod">
          <ac:chgData name="Vrielink, Francis" userId="3d258d00-cfd8-41c5-9f04-1a5a39faef2f" providerId="ADAL" clId="{897A0C45-C2EB-4C95-A4F1-FCEBC308A475}" dt="2025-11-09T16:18:10.168" v="4143" actId="20577"/>
          <ac:spMkLst>
            <pc:docMk/>
            <pc:sldMk cId="2189114603" sldId="1437"/>
            <ac:spMk id="3" creationId="{00000000-0000-0000-0000-000000000000}"/>
          </ac:spMkLst>
        </pc:spChg>
      </pc:sldChg>
      <pc:sldChg chg="addSp delSp modSp mod modClrScheme chgLayout">
        <pc:chgData name="Vrielink, Francis" userId="3d258d00-cfd8-41c5-9f04-1a5a39faef2f" providerId="ADAL" clId="{897A0C45-C2EB-4C95-A4F1-FCEBC308A475}" dt="2025-11-08T12:26:36.027" v="2553" actId="1076"/>
        <pc:sldMkLst>
          <pc:docMk/>
          <pc:sldMk cId="3852907103" sldId="1460"/>
        </pc:sldMkLst>
        <pc:spChg chg="mod">
          <ac:chgData name="Vrielink, Francis" userId="3d258d00-cfd8-41c5-9f04-1a5a39faef2f" providerId="ADAL" clId="{897A0C45-C2EB-4C95-A4F1-FCEBC308A475}" dt="2025-11-08T12:18:51.212" v="2470" actId="26606"/>
          <ac:spMkLst>
            <pc:docMk/>
            <pc:sldMk cId="3852907103" sldId="1460"/>
            <ac:spMk id="6" creationId="{00000000-0000-0000-0000-000000000000}"/>
          </ac:spMkLst>
        </pc:spChg>
        <pc:picChg chg="add mod">
          <ac:chgData name="Vrielink, Francis" userId="3d258d00-cfd8-41c5-9f04-1a5a39faef2f" providerId="ADAL" clId="{897A0C45-C2EB-4C95-A4F1-FCEBC308A475}" dt="2025-11-08T12:26:36.027" v="2553" actId="1076"/>
          <ac:picMkLst>
            <pc:docMk/>
            <pc:sldMk cId="3852907103" sldId="1460"/>
            <ac:picMk id="5" creationId="{99F0686C-F981-48EA-0364-5F2A8D7CAA67}"/>
          </ac:picMkLst>
        </pc:picChg>
      </pc:sldChg>
      <pc:sldChg chg="del">
        <pc:chgData name="Vrielink, Francis" userId="3d258d00-cfd8-41c5-9f04-1a5a39faef2f" providerId="ADAL" clId="{897A0C45-C2EB-4C95-A4F1-FCEBC308A475}" dt="2025-11-08T14:33:25.003" v="2890" actId="47"/>
        <pc:sldMkLst>
          <pc:docMk/>
          <pc:sldMk cId="3978205201" sldId="1474"/>
        </pc:sldMkLst>
      </pc:sldChg>
      <pc:sldChg chg="addSp delSp modSp mod">
        <pc:chgData name="Vrielink, Francis" userId="3d258d00-cfd8-41c5-9f04-1a5a39faef2f" providerId="ADAL" clId="{897A0C45-C2EB-4C95-A4F1-FCEBC308A475}" dt="2025-11-08T12:48:01.015" v="2701" actId="1076"/>
        <pc:sldMkLst>
          <pc:docMk/>
          <pc:sldMk cId="4207872812" sldId="1475"/>
        </pc:sldMkLst>
        <pc:spChg chg="mod">
          <ac:chgData name="Vrielink, Francis" userId="3d258d00-cfd8-41c5-9f04-1a5a39faef2f" providerId="ADAL" clId="{897A0C45-C2EB-4C95-A4F1-FCEBC308A475}" dt="2025-11-08T12:42:38.487" v="2633" actId="1076"/>
          <ac:spMkLst>
            <pc:docMk/>
            <pc:sldMk cId="4207872812" sldId="1475"/>
            <ac:spMk id="6" creationId="{00000000-0000-0000-0000-000000000000}"/>
          </ac:spMkLst>
        </pc:spChg>
        <pc:picChg chg="add mod">
          <ac:chgData name="Vrielink, Francis" userId="3d258d00-cfd8-41c5-9f04-1a5a39faef2f" providerId="ADAL" clId="{897A0C45-C2EB-4C95-A4F1-FCEBC308A475}" dt="2025-11-08T12:48:01.015" v="2701" actId="1076"/>
          <ac:picMkLst>
            <pc:docMk/>
            <pc:sldMk cId="4207872812" sldId="1475"/>
            <ac:picMk id="17" creationId="{778B2EEE-1FD6-23D7-6E32-570F50FEE6F1}"/>
          </ac:picMkLst>
        </pc:picChg>
      </pc:sldChg>
      <pc:sldChg chg="addSp delSp modSp mod ord">
        <pc:chgData name="Vrielink, Francis" userId="3d258d00-cfd8-41c5-9f04-1a5a39faef2f" providerId="ADAL" clId="{897A0C45-C2EB-4C95-A4F1-FCEBC308A475}" dt="2025-11-08T14:48:11.956" v="3882" actId="1076"/>
        <pc:sldMkLst>
          <pc:docMk/>
          <pc:sldMk cId="2452007587" sldId="1476"/>
        </pc:sldMkLst>
        <pc:spChg chg="mod">
          <ac:chgData name="Vrielink, Francis" userId="3d258d00-cfd8-41c5-9f04-1a5a39faef2f" providerId="ADAL" clId="{897A0C45-C2EB-4C95-A4F1-FCEBC308A475}" dt="2025-11-08T09:18:30.901" v="320" actId="20577"/>
          <ac:spMkLst>
            <pc:docMk/>
            <pc:sldMk cId="2452007587" sldId="1476"/>
            <ac:spMk id="6" creationId="{00000000-0000-0000-0000-000000000000}"/>
          </ac:spMkLst>
        </pc:spChg>
        <pc:picChg chg="add mod">
          <ac:chgData name="Vrielink, Francis" userId="3d258d00-cfd8-41c5-9f04-1a5a39faef2f" providerId="ADAL" clId="{897A0C45-C2EB-4C95-A4F1-FCEBC308A475}" dt="2025-11-08T14:37:53.167" v="3163" actId="1076"/>
          <ac:picMkLst>
            <pc:docMk/>
            <pc:sldMk cId="2452007587" sldId="1476"/>
            <ac:picMk id="3" creationId="{99BAAA5A-7AC9-3958-477A-88ADC5EFA8BF}"/>
          </ac:picMkLst>
        </pc:picChg>
        <pc:picChg chg="add mod">
          <ac:chgData name="Vrielink, Francis" userId="3d258d00-cfd8-41c5-9f04-1a5a39faef2f" providerId="ADAL" clId="{897A0C45-C2EB-4C95-A4F1-FCEBC308A475}" dt="2025-11-08T14:48:11.956" v="3882" actId="1076"/>
          <ac:picMkLst>
            <pc:docMk/>
            <pc:sldMk cId="2452007587" sldId="1476"/>
            <ac:picMk id="4" creationId="{7632EE27-064F-0D48-F74D-2F84288CD67C}"/>
          </ac:picMkLst>
        </pc:picChg>
      </pc:sldChg>
      <pc:sldChg chg="addSp modSp mod">
        <pc:chgData name="Vrielink, Francis" userId="3d258d00-cfd8-41c5-9f04-1a5a39faef2f" providerId="ADAL" clId="{897A0C45-C2EB-4C95-A4F1-FCEBC308A475}" dt="2025-11-08T12:58:13.121" v="2804" actId="1076"/>
        <pc:sldMkLst>
          <pc:docMk/>
          <pc:sldMk cId="2709048002" sldId="1477"/>
        </pc:sldMkLst>
        <pc:spChg chg="mod">
          <ac:chgData name="Vrielink, Francis" userId="3d258d00-cfd8-41c5-9f04-1a5a39faef2f" providerId="ADAL" clId="{897A0C45-C2EB-4C95-A4F1-FCEBC308A475}" dt="2025-11-08T09:18:41.182" v="331" actId="20577"/>
          <ac:spMkLst>
            <pc:docMk/>
            <pc:sldMk cId="2709048002" sldId="1477"/>
            <ac:spMk id="6" creationId="{00000000-0000-0000-0000-000000000000}"/>
          </ac:spMkLst>
        </pc:spChg>
        <pc:picChg chg="add mod">
          <ac:chgData name="Vrielink, Francis" userId="3d258d00-cfd8-41c5-9f04-1a5a39faef2f" providerId="ADAL" clId="{897A0C45-C2EB-4C95-A4F1-FCEBC308A475}" dt="2025-11-08T12:58:13.121" v="2804" actId="1076"/>
          <ac:picMkLst>
            <pc:docMk/>
            <pc:sldMk cId="2709048002" sldId="1477"/>
            <ac:picMk id="3" creationId="{E4E9004A-FB72-2823-DAC3-58618B4883F1}"/>
          </ac:picMkLst>
        </pc:picChg>
      </pc:sldChg>
      <pc:sldChg chg="addSp modSp mod ord">
        <pc:chgData name="Vrielink, Francis" userId="3d258d00-cfd8-41c5-9f04-1a5a39faef2f" providerId="ADAL" clId="{897A0C45-C2EB-4C95-A4F1-FCEBC308A475}" dt="2025-11-08T12:35:37.303" v="2612" actId="1076"/>
        <pc:sldMkLst>
          <pc:docMk/>
          <pc:sldMk cId="4074911733" sldId="1478"/>
        </pc:sldMkLst>
        <pc:spChg chg="mod">
          <ac:chgData name="Vrielink, Francis" userId="3d258d00-cfd8-41c5-9f04-1a5a39faef2f" providerId="ADAL" clId="{897A0C45-C2EB-4C95-A4F1-FCEBC308A475}" dt="2025-11-08T09:18:51.321" v="342" actId="20577"/>
          <ac:spMkLst>
            <pc:docMk/>
            <pc:sldMk cId="4074911733" sldId="1478"/>
            <ac:spMk id="6" creationId="{00000000-0000-0000-0000-000000000000}"/>
          </ac:spMkLst>
        </pc:spChg>
        <pc:picChg chg="add mod">
          <ac:chgData name="Vrielink, Francis" userId="3d258d00-cfd8-41c5-9f04-1a5a39faef2f" providerId="ADAL" clId="{897A0C45-C2EB-4C95-A4F1-FCEBC308A475}" dt="2025-11-08T12:35:37.303" v="2612" actId="1076"/>
          <ac:picMkLst>
            <pc:docMk/>
            <pc:sldMk cId="4074911733" sldId="1478"/>
            <ac:picMk id="3" creationId="{D8429518-04BD-57EC-1AF3-288059DF6984}"/>
          </ac:picMkLst>
        </pc:picChg>
      </pc:sldChg>
      <pc:sldChg chg="addSp modSp mod ord">
        <pc:chgData name="Vrielink, Francis" userId="3d258d00-cfd8-41c5-9f04-1a5a39faef2f" providerId="ADAL" clId="{897A0C45-C2EB-4C95-A4F1-FCEBC308A475}" dt="2025-11-08T14:38:09.786" v="3166" actId="14100"/>
        <pc:sldMkLst>
          <pc:docMk/>
          <pc:sldMk cId="4210467006" sldId="1479"/>
        </pc:sldMkLst>
        <pc:spChg chg="mod">
          <ac:chgData name="Vrielink, Francis" userId="3d258d00-cfd8-41c5-9f04-1a5a39faef2f" providerId="ADAL" clId="{897A0C45-C2EB-4C95-A4F1-FCEBC308A475}" dt="2025-11-08T09:18:58.196" v="351" actId="20577"/>
          <ac:spMkLst>
            <pc:docMk/>
            <pc:sldMk cId="4210467006" sldId="1479"/>
            <ac:spMk id="6" creationId="{00000000-0000-0000-0000-000000000000}"/>
          </ac:spMkLst>
        </pc:spChg>
        <pc:picChg chg="add mod">
          <ac:chgData name="Vrielink, Francis" userId="3d258d00-cfd8-41c5-9f04-1a5a39faef2f" providerId="ADAL" clId="{897A0C45-C2EB-4C95-A4F1-FCEBC308A475}" dt="2025-11-08T14:38:09.786" v="3166" actId="14100"/>
          <ac:picMkLst>
            <pc:docMk/>
            <pc:sldMk cId="4210467006" sldId="1479"/>
            <ac:picMk id="3" creationId="{58EC77A0-1A1E-1B4F-A4A3-0A39CF510BDB}"/>
          </ac:picMkLst>
        </pc:picChg>
      </pc:sldChg>
      <pc:sldChg chg="addSp modSp mod">
        <pc:chgData name="Vrielink, Francis" userId="3d258d00-cfd8-41c5-9f04-1a5a39faef2f" providerId="ADAL" clId="{897A0C45-C2EB-4C95-A4F1-FCEBC308A475}" dt="2025-11-09T16:20:25.958" v="4232" actId="20577"/>
        <pc:sldMkLst>
          <pc:docMk/>
          <pc:sldMk cId="2967928418" sldId="1511"/>
        </pc:sldMkLst>
        <pc:spChg chg="mod">
          <ac:chgData name="Vrielink, Francis" userId="3d258d00-cfd8-41c5-9f04-1a5a39faef2f" providerId="ADAL" clId="{897A0C45-C2EB-4C95-A4F1-FCEBC308A475}" dt="2025-11-08T09:44:54.252" v="383" actId="20577"/>
          <ac:spMkLst>
            <pc:docMk/>
            <pc:sldMk cId="2967928418" sldId="1511"/>
            <ac:spMk id="33" creationId="{AC757F5E-B016-F947-4518-7C6B9CC7EE04}"/>
          </ac:spMkLst>
        </pc:spChg>
        <pc:spChg chg="mod">
          <ac:chgData name="Vrielink, Francis" userId="3d258d00-cfd8-41c5-9f04-1a5a39faef2f" providerId="ADAL" clId="{897A0C45-C2EB-4C95-A4F1-FCEBC308A475}" dt="2025-11-08T09:44:59.820" v="390" actId="20577"/>
          <ac:spMkLst>
            <pc:docMk/>
            <pc:sldMk cId="2967928418" sldId="1511"/>
            <ac:spMk id="34" creationId="{152372B3-00F5-781C-183E-6F2DDF35091D}"/>
          </ac:spMkLst>
        </pc:spChg>
        <pc:spChg chg="mod">
          <ac:chgData name="Vrielink, Francis" userId="3d258d00-cfd8-41c5-9f04-1a5a39faef2f" providerId="ADAL" clId="{897A0C45-C2EB-4C95-A4F1-FCEBC308A475}" dt="2025-11-09T16:19:39.275" v="4168" actId="20577"/>
          <ac:spMkLst>
            <pc:docMk/>
            <pc:sldMk cId="2967928418" sldId="1511"/>
            <ac:spMk id="35" creationId="{37104C51-0232-62ED-4C6F-1447D06633EE}"/>
          </ac:spMkLst>
        </pc:spChg>
        <pc:spChg chg="mod">
          <ac:chgData name="Vrielink, Francis" userId="3d258d00-cfd8-41c5-9f04-1a5a39faef2f" providerId="ADAL" clId="{897A0C45-C2EB-4C95-A4F1-FCEBC308A475}" dt="2025-11-09T16:20:25.958" v="4232" actId="20577"/>
          <ac:spMkLst>
            <pc:docMk/>
            <pc:sldMk cId="2967928418" sldId="1511"/>
            <ac:spMk id="36" creationId="{D8EF981A-9BA7-0EB1-9B70-F7FBF2F7DF1C}"/>
          </ac:spMkLst>
        </pc:spChg>
        <pc:picChg chg="add mod">
          <ac:chgData name="Vrielink, Francis" userId="3d258d00-cfd8-41c5-9f04-1a5a39faef2f" providerId="ADAL" clId="{897A0C45-C2EB-4C95-A4F1-FCEBC308A475}" dt="2025-11-08T12:48:12.750" v="2707" actId="1076"/>
          <ac:picMkLst>
            <pc:docMk/>
            <pc:sldMk cId="2967928418" sldId="1511"/>
            <ac:picMk id="8" creationId="{B2B87658-9E2F-5F7D-D011-03EDC2D974BA}"/>
          </ac:picMkLst>
        </pc:picChg>
        <pc:picChg chg="add mod">
          <ac:chgData name="Vrielink, Francis" userId="3d258d00-cfd8-41c5-9f04-1a5a39faef2f" providerId="ADAL" clId="{897A0C45-C2EB-4C95-A4F1-FCEBC308A475}" dt="2025-11-08T14:40:00.588" v="3346" actId="1076"/>
          <ac:picMkLst>
            <pc:docMk/>
            <pc:sldMk cId="2967928418" sldId="1511"/>
            <ac:picMk id="18" creationId="{B47FD567-9326-161D-3F1E-243CBCF9B36D}"/>
          </ac:picMkLst>
        </pc:picChg>
      </pc:sldChg>
      <pc:sldChg chg="addSp delSp modSp mod">
        <pc:chgData name="Vrielink, Francis" userId="3d258d00-cfd8-41c5-9f04-1a5a39faef2f" providerId="ADAL" clId="{897A0C45-C2EB-4C95-A4F1-FCEBC308A475}" dt="2025-11-08T13:06:23.126" v="2837" actId="1076"/>
        <pc:sldMkLst>
          <pc:docMk/>
          <pc:sldMk cId="1594331871" sldId="1512"/>
        </pc:sldMkLst>
        <pc:spChg chg="mod">
          <ac:chgData name="Vrielink, Francis" userId="3d258d00-cfd8-41c5-9f04-1a5a39faef2f" providerId="ADAL" clId="{897A0C45-C2EB-4C95-A4F1-FCEBC308A475}" dt="2025-11-08T09:48:21.524" v="538" actId="14100"/>
          <ac:spMkLst>
            <pc:docMk/>
            <pc:sldMk cId="1594331871" sldId="1512"/>
            <ac:spMk id="10" creationId="{EC0CC1D0-FE60-F840-73E9-0CE7E683D1F2}"/>
          </ac:spMkLst>
        </pc:spChg>
        <pc:spChg chg="mod">
          <ac:chgData name="Vrielink, Francis" userId="3d258d00-cfd8-41c5-9f04-1a5a39faef2f" providerId="ADAL" clId="{897A0C45-C2EB-4C95-A4F1-FCEBC308A475}" dt="2025-11-08T09:48:24.960" v="539" actId="14100"/>
          <ac:spMkLst>
            <pc:docMk/>
            <pc:sldMk cId="1594331871" sldId="1512"/>
            <ac:spMk id="11" creationId="{CD78B488-E032-3F3E-C334-FB96F8D71FB2}"/>
          </ac:spMkLst>
        </pc:spChg>
        <pc:spChg chg="mod">
          <ac:chgData name="Vrielink, Francis" userId="3d258d00-cfd8-41c5-9f04-1a5a39faef2f" providerId="ADAL" clId="{897A0C45-C2EB-4C95-A4F1-FCEBC308A475}" dt="2025-11-08T09:50:17.270" v="578" actId="20577"/>
          <ac:spMkLst>
            <pc:docMk/>
            <pc:sldMk cId="1594331871" sldId="1512"/>
            <ac:spMk id="12" creationId="{E2476A93-B8D4-4E44-87FD-AFF601B2337C}"/>
          </ac:spMkLst>
        </pc:spChg>
        <pc:spChg chg="mod">
          <ac:chgData name="Vrielink, Francis" userId="3d258d00-cfd8-41c5-9f04-1a5a39faef2f" providerId="ADAL" clId="{897A0C45-C2EB-4C95-A4F1-FCEBC308A475}" dt="2025-11-08T09:50:29.295" v="590" actId="20577"/>
          <ac:spMkLst>
            <pc:docMk/>
            <pc:sldMk cId="1594331871" sldId="1512"/>
            <ac:spMk id="13" creationId="{4985FF45-EE56-11C3-E0CC-6BBB359031C0}"/>
          </ac:spMkLst>
        </pc:spChg>
        <pc:spChg chg="mod">
          <ac:chgData name="Vrielink, Francis" userId="3d258d00-cfd8-41c5-9f04-1a5a39faef2f" providerId="ADAL" clId="{897A0C45-C2EB-4C95-A4F1-FCEBC308A475}" dt="2025-11-08T09:50:43.466" v="599" actId="20577"/>
          <ac:spMkLst>
            <pc:docMk/>
            <pc:sldMk cId="1594331871" sldId="1512"/>
            <ac:spMk id="15" creationId="{6EA1F8B7-D4BC-D8B0-E6FD-F33ECB45A1DD}"/>
          </ac:spMkLst>
        </pc:spChg>
        <pc:spChg chg="mod">
          <ac:chgData name="Vrielink, Francis" userId="3d258d00-cfd8-41c5-9f04-1a5a39faef2f" providerId="ADAL" clId="{897A0C45-C2EB-4C95-A4F1-FCEBC308A475}" dt="2025-11-08T09:49:10.729" v="567" actId="14100"/>
          <ac:spMkLst>
            <pc:docMk/>
            <pc:sldMk cId="1594331871" sldId="1512"/>
            <ac:spMk id="16" creationId="{F53F294D-65CC-23A5-E4A1-B2132FCF814C}"/>
          </ac:spMkLst>
        </pc:spChg>
        <pc:spChg chg="mod">
          <ac:chgData name="Vrielink, Francis" userId="3d258d00-cfd8-41c5-9f04-1a5a39faef2f" providerId="ADAL" clId="{897A0C45-C2EB-4C95-A4F1-FCEBC308A475}" dt="2025-11-08T09:49:04.270" v="566" actId="1076"/>
          <ac:spMkLst>
            <pc:docMk/>
            <pc:sldMk cId="1594331871" sldId="1512"/>
            <ac:spMk id="17" creationId="{AB86235B-CBC0-F9DB-29F4-F23367831B1B}"/>
          </ac:spMkLst>
        </pc:spChg>
        <pc:grpChg chg="mod">
          <ac:chgData name="Vrielink, Francis" userId="3d258d00-cfd8-41c5-9f04-1a5a39faef2f" providerId="ADAL" clId="{897A0C45-C2EB-4C95-A4F1-FCEBC308A475}" dt="2025-11-08T09:48:59.704" v="565" actId="1076"/>
          <ac:grpSpMkLst>
            <pc:docMk/>
            <pc:sldMk cId="1594331871" sldId="1512"/>
            <ac:grpSpMk id="20" creationId="{3DD05F28-AA89-0131-F5E3-45BE92293371}"/>
          </ac:grpSpMkLst>
        </pc:grpChg>
        <pc:picChg chg="mod">
          <ac:chgData name="Vrielink, Francis" userId="3d258d00-cfd8-41c5-9f04-1a5a39faef2f" providerId="ADAL" clId="{897A0C45-C2EB-4C95-A4F1-FCEBC308A475}" dt="2025-11-08T09:48:18.320" v="537" actId="1076"/>
          <ac:picMkLst>
            <pc:docMk/>
            <pc:sldMk cId="1594331871" sldId="1512"/>
            <ac:picMk id="9" creationId="{E06C8F40-E030-859B-EFB0-2058A254FCD2}"/>
          </ac:picMkLst>
        </pc:picChg>
        <pc:picChg chg="add mod">
          <ac:chgData name="Vrielink, Francis" userId="3d258d00-cfd8-41c5-9f04-1a5a39faef2f" providerId="ADAL" clId="{897A0C45-C2EB-4C95-A4F1-FCEBC308A475}" dt="2025-11-08T13:01:09.244" v="2818" actId="1076"/>
          <ac:picMkLst>
            <pc:docMk/>
            <pc:sldMk cId="1594331871" sldId="1512"/>
            <ac:picMk id="22" creationId="{74CD029F-6CFD-4531-9999-B4F18AA90500}"/>
          </ac:picMkLst>
        </pc:picChg>
        <pc:picChg chg="add mod">
          <ac:chgData name="Vrielink, Francis" userId="3d258d00-cfd8-41c5-9f04-1a5a39faef2f" providerId="ADAL" clId="{897A0C45-C2EB-4C95-A4F1-FCEBC308A475}" dt="2025-11-08T13:06:23.126" v="2837" actId="1076"/>
          <ac:picMkLst>
            <pc:docMk/>
            <pc:sldMk cId="1594331871" sldId="1512"/>
            <ac:picMk id="26" creationId="{600BCD5D-300A-1510-CB1B-189764873A56}"/>
          </ac:picMkLst>
        </pc:picChg>
        <pc:picChg chg="add mod">
          <ac:chgData name="Vrielink, Francis" userId="3d258d00-cfd8-41c5-9f04-1a5a39faef2f" providerId="ADAL" clId="{897A0C45-C2EB-4C95-A4F1-FCEBC308A475}" dt="2025-11-08T13:06:19.255" v="2836" actId="1076"/>
          <ac:picMkLst>
            <pc:docMk/>
            <pc:sldMk cId="1594331871" sldId="1512"/>
            <ac:picMk id="28" creationId="{057BD9FB-1561-8A6B-5F6A-8C3F9C59988C}"/>
          </ac:picMkLst>
        </pc:picChg>
      </pc:sldChg>
      <pc:sldChg chg="addSp delSp modSp mod">
        <pc:chgData name="Vrielink, Francis" userId="3d258d00-cfd8-41c5-9f04-1a5a39faef2f" providerId="ADAL" clId="{897A0C45-C2EB-4C95-A4F1-FCEBC308A475}" dt="2025-11-09T16:25:23.930" v="4268" actId="20577"/>
        <pc:sldMkLst>
          <pc:docMk/>
          <pc:sldMk cId="3112181829" sldId="1515"/>
        </pc:sldMkLst>
        <pc:spChg chg="mod">
          <ac:chgData name="Vrielink, Francis" userId="3d258d00-cfd8-41c5-9f04-1a5a39faef2f" providerId="ADAL" clId="{897A0C45-C2EB-4C95-A4F1-FCEBC308A475}" dt="2025-11-08T14:50:08.417" v="3923" actId="20577"/>
          <ac:spMkLst>
            <pc:docMk/>
            <pc:sldMk cId="3112181829" sldId="1515"/>
            <ac:spMk id="4" creationId="{D36CDCC8-D80A-3CA3-9903-EC310613197D}"/>
          </ac:spMkLst>
        </pc:spChg>
        <pc:spChg chg="mod">
          <ac:chgData name="Vrielink, Francis" userId="3d258d00-cfd8-41c5-9f04-1a5a39faef2f" providerId="ADAL" clId="{897A0C45-C2EB-4C95-A4F1-FCEBC308A475}" dt="2025-11-08T12:24:03.595" v="2522" actId="1076"/>
          <ac:spMkLst>
            <pc:docMk/>
            <pc:sldMk cId="3112181829" sldId="1515"/>
            <ac:spMk id="12" creationId="{E2476A93-B8D4-4E44-87FD-AFF601B2337C}"/>
          </ac:spMkLst>
        </pc:spChg>
        <pc:spChg chg="mod">
          <ac:chgData name="Vrielink, Francis" userId="3d258d00-cfd8-41c5-9f04-1a5a39faef2f" providerId="ADAL" clId="{897A0C45-C2EB-4C95-A4F1-FCEBC308A475}" dt="2025-11-09T16:25:23.930" v="4268" actId="20577"/>
          <ac:spMkLst>
            <pc:docMk/>
            <pc:sldMk cId="3112181829" sldId="1515"/>
            <ac:spMk id="13" creationId="{4985FF45-EE56-11C3-E0CC-6BBB359031C0}"/>
          </ac:spMkLst>
        </pc:spChg>
        <pc:spChg chg="mod">
          <ac:chgData name="Vrielink, Francis" userId="3d258d00-cfd8-41c5-9f04-1a5a39faef2f" providerId="ADAL" clId="{897A0C45-C2EB-4C95-A4F1-FCEBC308A475}" dt="2025-11-08T09:58:11.283" v="665" actId="20577"/>
          <ac:spMkLst>
            <pc:docMk/>
            <pc:sldMk cId="3112181829" sldId="1515"/>
            <ac:spMk id="15" creationId="{6EA1F8B7-D4BC-D8B0-E6FD-F33ECB45A1DD}"/>
          </ac:spMkLst>
        </pc:spChg>
        <pc:spChg chg="mod">
          <ac:chgData name="Vrielink, Francis" userId="3d258d00-cfd8-41c5-9f04-1a5a39faef2f" providerId="ADAL" clId="{897A0C45-C2EB-4C95-A4F1-FCEBC308A475}" dt="2025-11-08T09:58:30.116" v="680" actId="20577"/>
          <ac:spMkLst>
            <pc:docMk/>
            <pc:sldMk cId="3112181829" sldId="1515"/>
            <ac:spMk id="17" creationId="{AB86235B-CBC0-F9DB-29F4-F23367831B1B}"/>
          </ac:spMkLst>
        </pc:spChg>
        <pc:spChg chg="mod">
          <ac:chgData name="Vrielink, Francis" userId="3d258d00-cfd8-41c5-9f04-1a5a39faef2f" providerId="ADAL" clId="{897A0C45-C2EB-4C95-A4F1-FCEBC308A475}" dt="2025-11-08T12:24:00.236" v="2521" actId="14100"/>
          <ac:spMkLst>
            <pc:docMk/>
            <pc:sldMk cId="3112181829" sldId="1515"/>
            <ac:spMk id="19" creationId="{40542B69-6D97-5F24-63E3-ABE36EA69A27}"/>
          </ac:spMkLst>
        </pc:spChg>
        <pc:picChg chg="add mod">
          <ac:chgData name="Vrielink, Francis" userId="3d258d00-cfd8-41c5-9f04-1a5a39faef2f" providerId="ADAL" clId="{897A0C45-C2EB-4C95-A4F1-FCEBC308A475}" dt="2025-11-08T12:22:59.194" v="2487" actId="1076"/>
          <ac:picMkLst>
            <pc:docMk/>
            <pc:sldMk cId="3112181829" sldId="1515"/>
            <ac:picMk id="24" creationId="{DBCA317A-67BA-236D-5854-17880DA56E08}"/>
          </ac:picMkLst>
        </pc:picChg>
        <pc:picChg chg="add mod">
          <ac:chgData name="Vrielink, Francis" userId="3d258d00-cfd8-41c5-9f04-1a5a39faef2f" providerId="ADAL" clId="{897A0C45-C2EB-4C95-A4F1-FCEBC308A475}" dt="2025-11-08T12:25:17.208" v="2536" actId="14100"/>
          <ac:picMkLst>
            <pc:docMk/>
            <pc:sldMk cId="3112181829" sldId="1515"/>
            <ac:picMk id="26" creationId="{4D119AC6-4EF4-DB76-9797-0E9A9F9B4286}"/>
          </ac:picMkLst>
        </pc:picChg>
        <pc:picChg chg="add mod">
          <ac:chgData name="Vrielink, Francis" userId="3d258d00-cfd8-41c5-9f04-1a5a39faef2f" providerId="ADAL" clId="{897A0C45-C2EB-4C95-A4F1-FCEBC308A475}" dt="2025-11-08T12:26:14.727" v="2543" actId="14100"/>
          <ac:picMkLst>
            <pc:docMk/>
            <pc:sldMk cId="3112181829" sldId="1515"/>
            <ac:picMk id="29" creationId="{3EEC0C39-EECE-1691-698E-2ED7896E069E}"/>
          </ac:picMkLst>
        </pc:picChg>
      </pc:sldChg>
      <pc:sldChg chg="addSp modSp del mod">
        <pc:chgData name="Vrielink, Francis" userId="3d258d00-cfd8-41c5-9f04-1a5a39faef2f" providerId="ADAL" clId="{897A0C45-C2EB-4C95-A4F1-FCEBC308A475}" dt="2025-11-09T16:24:27.958" v="4261" actId="14100"/>
        <pc:sldMkLst>
          <pc:docMk/>
          <pc:sldMk cId="1628480429" sldId="1517"/>
        </pc:sldMkLst>
        <pc:spChg chg="mod">
          <ac:chgData name="Vrielink, Francis" userId="3d258d00-cfd8-41c5-9f04-1a5a39faef2f" providerId="ADAL" clId="{897A0C45-C2EB-4C95-A4F1-FCEBC308A475}" dt="2025-11-08T10:05:00.323" v="756" actId="14100"/>
          <ac:spMkLst>
            <pc:docMk/>
            <pc:sldMk cId="1628480429" sldId="1517"/>
            <ac:spMk id="10" creationId="{EC0CC1D0-FE60-F840-73E9-0CE7E683D1F2}"/>
          </ac:spMkLst>
        </pc:spChg>
        <pc:spChg chg="mod">
          <ac:chgData name="Vrielink, Francis" userId="3d258d00-cfd8-41c5-9f04-1a5a39faef2f" providerId="ADAL" clId="{897A0C45-C2EB-4C95-A4F1-FCEBC308A475}" dt="2025-11-08T10:05:05.236" v="759" actId="20577"/>
          <ac:spMkLst>
            <pc:docMk/>
            <pc:sldMk cId="1628480429" sldId="1517"/>
            <ac:spMk id="11" creationId="{CD78B488-E032-3F3E-C334-FB96F8D71FB2}"/>
          </ac:spMkLst>
        </pc:spChg>
        <pc:spChg chg="mod">
          <ac:chgData name="Vrielink, Francis" userId="3d258d00-cfd8-41c5-9f04-1a5a39faef2f" providerId="ADAL" clId="{897A0C45-C2EB-4C95-A4F1-FCEBC308A475}" dt="2025-11-08T10:05:41.708" v="784" actId="1076"/>
          <ac:spMkLst>
            <pc:docMk/>
            <pc:sldMk cId="1628480429" sldId="1517"/>
            <ac:spMk id="12" creationId="{E2476A93-B8D4-4E44-87FD-AFF601B2337C}"/>
          </ac:spMkLst>
        </pc:spChg>
        <pc:spChg chg="add mod">
          <ac:chgData name="Vrielink, Francis" userId="3d258d00-cfd8-41c5-9f04-1a5a39faef2f" providerId="ADAL" clId="{897A0C45-C2EB-4C95-A4F1-FCEBC308A475}" dt="2025-11-09T16:24:17.807" v="4260" actId="1076"/>
          <ac:spMkLst>
            <pc:docMk/>
            <pc:sldMk cId="1628480429" sldId="1517"/>
            <ac:spMk id="14" creationId="{AD3E011E-F05D-E59B-0447-044954F553A7}"/>
          </ac:spMkLst>
        </pc:spChg>
        <pc:spChg chg="mod">
          <ac:chgData name="Vrielink, Francis" userId="3d258d00-cfd8-41c5-9f04-1a5a39faef2f" providerId="ADAL" clId="{897A0C45-C2EB-4C95-A4F1-FCEBC308A475}" dt="2025-11-08T10:08:37.489" v="877" actId="14100"/>
          <ac:spMkLst>
            <pc:docMk/>
            <pc:sldMk cId="1628480429" sldId="1517"/>
            <ac:spMk id="16" creationId="{F53F294D-65CC-23A5-E4A1-B2132FCF814C}"/>
          </ac:spMkLst>
        </pc:spChg>
        <pc:spChg chg="mod">
          <ac:chgData name="Vrielink, Francis" userId="3d258d00-cfd8-41c5-9f04-1a5a39faef2f" providerId="ADAL" clId="{897A0C45-C2EB-4C95-A4F1-FCEBC308A475}" dt="2025-11-08T10:08:32.801" v="876" actId="20577"/>
          <ac:spMkLst>
            <pc:docMk/>
            <pc:sldMk cId="1628480429" sldId="1517"/>
            <ac:spMk id="17" creationId="{AB86235B-CBC0-F9DB-29F4-F23367831B1B}"/>
          </ac:spMkLst>
        </pc:spChg>
        <pc:spChg chg="mod">
          <ac:chgData name="Vrielink, Francis" userId="3d258d00-cfd8-41c5-9f04-1a5a39faef2f" providerId="ADAL" clId="{897A0C45-C2EB-4C95-A4F1-FCEBC308A475}" dt="2025-11-08T10:05:16.968" v="768" actId="14100"/>
          <ac:spMkLst>
            <pc:docMk/>
            <pc:sldMk cId="1628480429" sldId="1517"/>
            <ac:spMk id="19" creationId="{40542B69-6D97-5F24-63E3-ABE36EA69A27}"/>
          </ac:spMkLst>
        </pc:spChg>
        <pc:spChg chg="mod">
          <ac:chgData name="Vrielink, Francis" userId="3d258d00-cfd8-41c5-9f04-1a5a39faef2f" providerId="ADAL" clId="{897A0C45-C2EB-4C95-A4F1-FCEBC308A475}" dt="2025-11-08T10:06:26.681" v="800" actId="20577"/>
          <ac:spMkLst>
            <pc:docMk/>
            <pc:sldMk cId="1628480429" sldId="1517"/>
            <ac:spMk id="21" creationId="{C50CDBE8-64FC-5BD3-7D19-00DF7A1891B0}"/>
          </ac:spMkLst>
        </pc:spChg>
        <pc:spChg chg="mod">
          <ac:chgData name="Vrielink, Francis" userId="3d258d00-cfd8-41c5-9f04-1a5a39faef2f" providerId="ADAL" clId="{897A0C45-C2EB-4C95-A4F1-FCEBC308A475}" dt="2025-11-08T10:06:39.129" v="816" actId="20577"/>
          <ac:spMkLst>
            <pc:docMk/>
            <pc:sldMk cId="1628480429" sldId="1517"/>
            <ac:spMk id="23" creationId="{7DC2405F-3317-9931-1E1F-895C65A88E5B}"/>
          </ac:spMkLst>
        </pc:spChg>
        <pc:spChg chg="mod">
          <ac:chgData name="Vrielink, Francis" userId="3d258d00-cfd8-41c5-9f04-1a5a39faef2f" providerId="ADAL" clId="{897A0C45-C2EB-4C95-A4F1-FCEBC308A475}" dt="2025-11-08T10:06:55.072" v="834" actId="1076"/>
          <ac:spMkLst>
            <pc:docMk/>
            <pc:sldMk cId="1628480429" sldId="1517"/>
            <ac:spMk id="24" creationId="{E2C8965F-409F-2BF2-FBE3-91D17E299A76}"/>
          </ac:spMkLst>
        </pc:spChg>
        <pc:spChg chg="mod">
          <ac:chgData name="Vrielink, Francis" userId="3d258d00-cfd8-41c5-9f04-1a5a39faef2f" providerId="ADAL" clId="{897A0C45-C2EB-4C95-A4F1-FCEBC308A475}" dt="2025-11-08T10:05:20.526" v="769" actId="14100"/>
          <ac:spMkLst>
            <pc:docMk/>
            <pc:sldMk cId="1628480429" sldId="1517"/>
            <ac:spMk id="36" creationId="{C5CD2D1D-E20F-04C0-3100-127FF248C64E}"/>
          </ac:spMkLst>
        </pc:spChg>
        <pc:spChg chg="mod">
          <ac:chgData name="Vrielink, Francis" userId="3d258d00-cfd8-41c5-9f04-1a5a39faef2f" providerId="ADAL" clId="{897A0C45-C2EB-4C95-A4F1-FCEBC308A475}" dt="2025-11-08T10:05:22.983" v="770" actId="14100"/>
          <ac:spMkLst>
            <pc:docMk/>
            <pc:sldMk cId="1628480429" sldId="1517"/>
            <ac:spMk id="38" creationId="{641A98C7-4F4B-EDAD-EDEF-D3A402B37AE7}"/>
          </ac:spMkLst>
        </pc:spChg>
        <pc:spChg chg="mod">
          <ac:chgData name="Vrielink, Francis" userId="3d258d00-cfd8-41c5-9f04-1a5a39faef2f" providerId="ADAL" clId="{897A0C45-C2EB-4C95-A4F1-FCEBC308A475}" dt="2025-11-08T10:05:27.346" v="771" actId="14100"/>
          <ac:spMkLst>
            <pc:docMk/>
            <pc:sldMk cId="1628480429" sldId="1517"/>
            <ac:spMk id="40" creationId="{F0142EF2-B883-06C8-7649-D4FA47E41D95}"/>
          </ac:spMkLst>
        </pc:spChg>
        <pc:picChg chg="add mod">
          <ac:chgData name="Vrielink, Francis" userId="3d258d00-cfd8-41c5-9f04-1a5a39faef2f" providerId="ADAL" clId="{897A0C45-C2EB-4C95-A4F1-FCEBC308A475}" dt="2025-11-08T13:11:53.370" v="2865" actId="14100"/>
          <ac:picMkLst>
            <pc:docMk/>
            <pc:sldMk cId="1628480429" sldId="1517"/>
            <ac:picMk id="13" creationId="{ADDBD5BF-D704-FC15-17B3-563C31B0A4B6}"/>
          </ac:picMkLst>
        </pc:picChg>
        <pc:picChg chg="add mod">
          <ac:chgData name="Vrielink, Francis" userId="3d258d00-cfd8-41c5-9f04-1a5a39faef2f" providerId="ADAL" clId="{897A0C45-C2EB-4C95-A4F1-FCEBC308A475}" dt="2025-11-08T13:11:50.447" v="2864" actId="14100"/>
          <ac:picMkLst>
            <pc:docMk/>
            <pc:sldMk cId="1628480429" sldId="1517"/>
            <ac:picMk id="15" creationId="{AC601C70-F553-2957-EE07-C31E565630B9}"/>
          </ac:picMkLst>
        </pc:picChg>
        <pc:picChg chg="add mod ord">
          <ac:chgData name="Vrielink, Francis" userId="3d258d00-cfd8-41c5-9f04-1a5a39faef2f" providerId="ADAL" clId="{897A0C45-C2EB-4C95-A4F1-FCEBC308A475}" dt="2025-11-09T16:24:27.958" v="4261" actId="14100"/>
          <ac:picMkLst>
            <pc:docMk/>
            <pc:sldMk cId="1628480429" sldId="1517"/>
            <ac:picMk id="18" creationId="{86C67862-5EED-9D51-CBF5-25839F4A9122}"/>
          </ac:picMkLst>
        </pc:picChg>
        <pc:picChg chg="add mod">
          <ac:chgData name="Vrielink, Francis" userId="3d258d00-cfd8-41c5-9f04-1a5a39faef2f" providerId="ADAL" clId="{897A0C45-C2EB-4C95-A4F1-FCEBC308A475}" dt="2025-11-08T13:11:48.324" v="2863" actId="14100"/>
          <ac:picMkLst>
            <pc:docMk/>
            <pc:sldMk cId="1628480429" sldId="1517"/>
            <ac:picMk id="22" creationId="{2074DAE5-50E1-A770-B526-042187E8614A}"/>
          </ac:picMkLst>
        </pc:picChg>
        <pc:picChg chg="add mod">
          <ac:chgData name="Vrielink, Francis" userId="3d258d00-cfd8-41c5-9f04-1a5a39faef2f" providerId="ADAL" clId="{897A0C45-C2EB-4C95-A4F1-FCEBC308A475}" dt="2025-11-08T13:11:46.302" v="2862" actId="14100"/>
          <ac:picMkLst>
            <pc:docMk/>
            <pc:sldMk cId="1628480429" sldId="1517"/>
            <ac:picMk id="26" creationId="{67172F1F-3F5A-E87C-BD82-023D86EB4880}"/>
          </ac:picMkLst>
        </pc:picChg>
      </pc:sldChg>
      <pc:sldChg chg="del">
        <pc:chgData name="Vrielink, Francis" userId="3d258d00-cfd8-41c5-9f04-1a5a39faef2f" providerId="ADAL" clId="{897A0C45-C2EB-4C95-A4F1-FCEBC308A475}" dt="2025-11-08T09:38:14.157" v="373" actId="47"/>
        <pc:sldMkLst>
          <pc:docMk/>
          <pc:sldMk cId="933367485" sldId="1518"/>
        </pc:sldMkLst>
      </pc:sldChg>
      <pc:sldChg chg="addSp modSp mod">
        <pc:chgData name="Vrielink, Francis" userId="3d258d00-cfd8-41c5-9f04-1a5a39faef2f" providerId="ADAL" clId="{897A0C45-C2EB-4C95-A4F1-FCEBC308A475}" dt="2025-11-09T16:19:11.547" v="4149" actId="14100"/>
        <pc:sldMkLst>
          <pc:docMk/>
          <pc:sldMk cId="164643335" sldId="1519"/>
        </pc:sldMkLst>
        <pc:spChg chg="add mod">
          <ac:chgData name="Vrielink, Francis" userId="3d258d00-cfd8-41c5-9f04-1a5a39faef2f" providerId="ADAL" clId="{897A0C45-C2EB-4C95-A4F1-FCEBC308A475}" dt="2025-11-09T16:19:05.012" v="4147" actId="1076"/>
          <ac:spMkLst>
            <pc:docMk/>
            <pc:sldMk cId="164643335" sldId="1519"/>
            <ac:spMk id="3" creationId="{0A49BB26-10CE-A9BD-1E01-5FB26B18F618}"/>
          </ac:spMkLst>
        </pc:spChg>
        <pc:spChg chg="add mod">
          <ac:chgData name="Vrielink, Francis" userId="3d258d00-cfd8-41c5-9f04-1a5a39faef2f" providerId="ADAL" clId="{897A0C45-C2EB-4C95-A4F1-FCEBC308A475}" dt="2025-11-09T16:19:07.957" v="4148" actId="1076"/>
          <ac:spMkLst>
            <pc:docMk/>
            <pc:sldMk cId="164643335" sldId="1519"/>
            <ac:spMk id="5" creationId="{0C3C68EC-F1E5-A26D-EE0B-AE7B7A1CD664}"/>
          </ac:spMkLst>
        </pc:spChg>
        <pc:spChg chg="mod">
          <ac:chgData name="Vrielink, Francis" userId="3d258d00-cfd8-41c5-9f04-1a5a39faef2f" providerId="ADAL" clId="{897A0C45-C2EB-4C95-A4F1-FCEBC308A475}" dt="2025-11-08T09:19:10.600" v="366" actId="20577"/>
          <ac:spMkLst>
            <pc:docMk/>
            <pc:sldMk cId="164643335" sldId="1519"/>
            <ac:spMk id="6" creationId="{00000000-0000-0000-0000-000000000000}"/>
          </ac:spMkLst>
        </pc:spChg>
        <pc:picChg chg="add mod">
          <ac:chgData name="Vrielink, Francis" userId="3d258d00-cfd8-41c5-9f04-1a5a39faef2f" providerId="ADAL" clId="{897A0C45-C2EB-4C95-A4F1-FCEBC308A475}" dt="2025-11-09T16:19:11.547" v="4149" actId="14100"/>
          <ac:picMkLst>
            <pc:docMk/>
            <pc:sldMk cId="164643335" sldId="1519"/>
            <ac:picMk id="8" creationId="{09FB7042-F2D6-E074-F819-2023891D299C}"/>
          </ac:picMkLst>
        </pc:picChg>
      </pc:sldChg>
      <pc:sldChg chg="del">
        <pc:chgData name="Vrielink, Francis" userId="3d258d00-cfd8-41c5-9f04-1a5a39faef2f" providerId="ADAL" clId="{897A0C45-C2EB-4C95-A4F1-FCEBC308A475}" dt="2025-11-08T09:37:59.690" v="370" actId="47"/>
        <pc:sldMkLst>
          <pc:docMk/>
          <pc:sldMk cId="1530054038" sldId="1520"/>
        </pc:sldMkLst>
      </pc:sldChg>
      <pc:sldChg chg="del">
        <pc:chgData name="Vrielink, Francis" userId="3d258d00-cfd8-41c5-9f04-1a5a39faef2f" providerId="ADAL" clId="{897A0C45-C2EB-4C95-A4F1-FCEBC308A475}" dt="2025-11-08T09:37:58.132" v="369" actId="47"/>
        <pc:sldMkLst>
          <pc:docMk/>
          <pc:sldMk cId="3006462251" sldId="1521"/>
        </pc:sldMkLst>
      </pc:sldChg>
      <pc:sldChg chg="del">
        <pc:chgData name="Vrielink, Francis" userId="3d258d00-cfd8-41c5-9f04-1a5a39faef2f" providerId="ADAL" clId="{897A0C45-C2EB-4C95-A4F1-FCEBC308A475}" dt="2025-11-08T09:38:15.515" v="374" actId="47"/>
        <pc:sldMkLst>
          <pc:docMk/>
          <pc:sldMk cId="1059877010" sldId="1522"/>
        </pc:sldMkLst>
      </pc:sldChg>
      <pc:sldChg chg="del">
        <pc:chgData name="Vrielink, Francis" userId="3d258d00-cfd8-41c5-9f04-1a5a39faef2f" providerId="ADAL" clId="{897A0C45-C2EB-4C95-A4F1-FCEBC308A475}" dt="2025-11-08T09:38:17.184" v="375" actId="47"/>
        <pc:sldMkLst>
          <pc:docMk/>
          <pc:sldMk cId="2371299458" sldId="1529"/>
        </pc:sldMkLst>
      </pc:sldChg>
      <pc:sldChg chg="del">
        <pc:chgData name="Vrielink, Francis" userId="3d258d00-cfd8-41c5-9f04-1a5a39faef2f" providerId="ADAL" clId="{897A0C45-C2EB-4C95-A4F1-FCEBC308A475}" dt="2025-11-08T14:33:21.844" v="2888" actId="47"/>
        <pc:sldMkLst>
          <pc:docMk/>
          <pc:sldMk cId="2344247519" sldId="1543"/>
        </pc:sldMkLst>
      </pc:sldChg>
      <pc:sldChg chg="addSp modSp add mod">
        <pc:chgData name="Vrielink, Francis" userId="3d258d00-cfd8-41c5-9f04-1a5a39faef2f" providerId="ADAL" clId="{897A0C45-C2EB-4C95-A4F1-FCEBC308A475}" dt="2025-11-08T14:49:39.747" v="3905" actId="20577"/>
        <pc:sldMkLst>
          <pc:docMk/>
          <pc:sldMk cId="2817665394" sldId="1544"/>
        </pc:sldMkLst>
        <pc:spChg chg="mod">
          <ac:chgData name="Vrielink, Francis" userId="3d258d00-cfd8-41c5-9f04-1a5a39faef2f" providerId="ADAL" clId="{897A0C45-C2EB-4C95-A4F1-FCEBC308A475}" dt="2025-11-08T09:47:12.440" v="476" actId="20577"/>
          <ac:spMkLst>
            <pc:docMk/>
            <pc:sldMk cId="2817665394" sldId="1544"/>
            <ac:spMk id="33" creationId="{AC757F5E-B016-F947-4518-7C6B9CC7EE04}"/>
          </ac:spMkLst>
        </pc:spChg>
        <pc:spChg chg="mod">
          <ac:chgData name="Vrielink, Francis" userId="3d258d00-cfd8-41c5-9f04-1a5a39faef2f" providerId="ADAL" clId="{897A0C45-C2EB-4C95-A4F1-FCEBC308A475}" dt="2025-11-08T09:47:17.338" v="485" actId="20577"/>
          <ac:spMkLst>
            <pc:docMk/>
            <pc:sldMk cId="2817665394" sldId="1544"/>
            <ac:spMk id="34" creationId="{152372B3-00F5-781C-183E-6F2DDF35091D}"/>
          </ac:spMkLst>
        </pc:spChg>
        <pc:spChg chg="mod">
          <ac:chgData name="Vrielink, Francis" userId="3d258d00-cfd8-41c5-9f04-1a5a39faef2f" providerId="ADAL" clId="{897A0C45-C2EB-4C95-A4F1-FCEBC308A475}" dt="2025-11-08T14:49:39.747" v="3905" actId="20577"/>
          <ac:spMkLst>
            <pc:docMk/>
            <pc:sldMk cId="2817665394" sldId="1544"/>
            <ac:spMk id="35" creationId="{37104C51-0232-62ED-4C6F-1447D06633EE}"/>
          </ac:spMkLst>
        </pc:spChg>
        <pc:spChg chg="mod">
          <ac:chgData name="Vrielink, Francis" userId="3d258d00-cfd8-41c5-9f04-1a5a39faef2f" providerId="ADAL" clId="{897A0C45-C2EB-4C95-A4F1-FCEBC308A475}" dt="2025-11-08T14:42:56.062" v="3581" actId="20577"/>
          <ac:spMkLst>
            <pc:docMk/>
            <pc:sldMk cId="2817665394" sldId="1544"/>
            <ac:spMk id="36" creationId="{D8EF981A-9BA7-0EB1-9B70-F7FBF2F7DF1C}"/>
          </ac:spMkLst>
        </pc:spChg>
        <pc:picChg chg="add mod">
          <ac:chgData name="Vrielink, Francis" userId="3d258d00-cfd8-41c5-9f04-1a5a39faef2f" providerId="ADAL" clId="{897A0C45-C2EB-4C95-A4F1-FCEBC308A475}" dt="2025-11-08T12:49:41.840" v="2718" actId="1076"/>
          <ac:picMkLst>
            <pc:docMk/>
            <pc:sldMk cId="2817665394" sldId="1544"/>
            <ac:picMk id="8" creationId="{DBCE36D0-4A04-BC86-A0F8-01F357D2F365}"/>
          </ac:picMkLst>
        </pc:picChg>
        <pc:picChg chg="add mod">
          <ac:chgData name="Vrielink, Francis" userId="3d258d00-cfd8-41c5-9f04-1a5a39faef2f" providerId="ADAL" clId="{897A0C45-C2EB-4C95-A4F1-FCEBC308A475}" dt="2025-11-08T12:50:52.282" v="2725" actId="1076"/>
          <ac:picMkLst>
            <pc:docMk/>
            <pc:sldMk cId="2817665394" sldId="1544"/>
            <ac:picMk id="18" creationId="{F71F4263-65A6-EF4B-53C0-B9BD5A1D2988}"/>
          </ac:picMkLst>
        </pc:picChg>
      </pc:sldChg>
      <pc:sldChg chg="addSp modSp add mod">
        <pc:chgData name="Vrielink, Francis" userId="3d258d00-cfd8-41c5-9f04-1a5a39faef2f" providerId="ADAL" clId="{897A0C45-C2EB-4C95-A4F1-FCEBC308A475}" dt="2025-11-09T16:20:42.592" v="4233" actId="20577"/>
        <pc:sldMkLst>
          <pc:docMk/>
          <pc:sldMk cId="3965325601" sldId="1545"/>
        </pc:sldMkLst>
        <pc:spChg chg="mod">
          <ac:chgData name="Vrielink, Francis" userId="3d258d00-cfd8-41c5-9f04-1a5a39faef2f" providerId="ADAL" clId="{897A0C45-C2EB-4C95-A4F1-FCEBC308A475}" dt="2025-11-08T09:46:12.095" v="427" actId="1076"/>
          <ac:spMkLst>
            <pc:docMk/>
            <pc:sldMk cId="3965325601" sldId="1545"/>
            <ac:spMk id="33" creationId="{AC757F5E-B016-F947-4518-7C6B9CC7EE04}"/>
          </ac:spMkLst>
        </pc:spChg>
        <pc:spChg chg="mod">
          <ac:chgData name="Vrielink, Francis" userId="3d258d00-cfd8-41c5-9f04-1a5a39faef2f" providerId="ADAL" clId="{897A0C45-C2EB-4C95-A4F1-FCEBC308A475}" dt="2025-11-08T09:46:18.027" v="436" actId="20577"/>
          <ac:spMkLst>
            <pc:docMk/>
            <pc:sldMk cId="3965325601" sldId="1545"/>
            <ac:spMk id="34" creationId="{152372B3-00F5-781C-183E-6F2DDF35091D}"/>
          </ac:spMkLst>
        </pc:spChg>
        <pc:spChg chg="mod">
          <ac:chgData name="Vrielink, Francis" userId="3d258d00-cfd8-41c5-9f04-1a5a39faef2f" providerId="ADAL" clId="{897A0C45-C2EB-4C95-A4F1-FCEBC308A475}" dt="2025-11-08T14:40:48.551" v="3400" actId="115"/>
          <ac:spMkLst>
            <pc:docMk/>
            <pc:sldMk cId="3965325601" sldId="1545"/>
            <ac:spMk id="35" creationId="{37104C51-0232-62ED-4C6F-1447D06633EE}"/>
          </ac:spMkLst>
        </pc:spChg>
        <pc:spChg chg="mod">
          <ac:chgData name="Vrielink, Francis" userId="3d258d00-cfd8-41c5-9f04-1a5a39faef2f" providerId="ADAL" clId="{897A0C45-C2EB-4C95-A4F1-FCEBC308A475}" dt="2025-11-09T16:20:42.592" v="4233" actId="20577"/>
          <ac:spMkLst>
            <pc:docMk/>
            <pc:sldMk cId="3965325601" sldId="1545"/>
            <ac:spMk id="36" creationId="{D8EF981A-9BA7-0EB1-9B70-F7FBF2F7DF1C}"/>
          </ac:spMkLst>
        </pc:spChg>
        <pc:picChg chg="add mod">
          <ac:chgData name="Vrielink, Francis" userId="3d258d00-cfd8-41c5-9f04-1a5a39faef2f" providerId="ADAL" clId="{897A0C45-C2EB-4C95-A4F1-FCEBC308A475}" dt="2025-11-08T12:35:50.044" v="2618" actId="1076"/>
          <ac:picMkLst>
            <pc:docMk/>
            <pc:sldMk cId="3965325601" sldId="1545"/>
            <ac:picMk id="8" creationId="{DC8A5A79-5FCB-30BB-F3C8-21F93AB8C9A7}"/>
          </ac:picMkLst>
        </pc:picChg>
        <pc:picChg chg="add mod">
          <ac:chgData name="Vrielink, Francis" userId="3d258d00-cfd8-41c5-9f04-1a5a39faef2f" providerId="ADAL" clId="{897A0C45-C2EB-4C95-A4F1-FCEBC308A475}" dt="2025-11-08T12:36:50.380" v="2626" actId="14100"/>
          <ac:picMkLst>
            <pc:docMk/>
            <pc:sldMk cId="3965325601" sldId="1545"/>
            <ac:picMk id="18" creationId="{9E4B6A1E-21CB-3F33-25D3-A72321B4095D}"/>
          </ac:picMkLst>
        </pc:picChg>
      </pc:sldChg>
      <pc:sldChg chg="add del">
        <pc:chgData name="Vrielink, Francis" userId="3d258d00-cfd8-41c5-9f04-1a5a39faef2f" providerId="ADAL" clId="{897A0C45-C2EB-4C95-A4F1-FCEBC308A475}" dt="2025-11-08T09:58:37.779" v="681" actId="47"/>
        <pc:sldMkLst>
          <pc:docMk/>
          <pc:sldMk cId="1517636904" sldId="1546"/>
        </pc:sldMkLst>
      </pc:sldChg>
      <pc:sldChg chg="add del">
        <pc:chgData name="Vrielink, Francis" userId="3d258d00-cfd8-41c5-9f04-1a5a39faef2f" providerId="ADAL" clId="{897A0C45-C2EB-4C95-A4F1-FCEBC308A475}" dt="2025-11-08T14:33:23.416" v="2889" actId="47"/>
        <pc:sldMkLst>
          <pc:docMk/>
          <pc:sldMk cId="3583763224" sldId="1547"/>
        </pc:sldMkLst>
      </pc:sldChg>
      <pc:sldChg chg="addSp modSp add mod">
        <pc:chgData name="Vrielink, Francis" userId="3d258d00-cfd8-41c5-9f04-1a5a39faef2f" providerId="ADAL" clId="{897A0C45-C2EB-4C95-A4F1-FCEBC308A475}" dt="2025-11-08T14:44:22.704" v="3704" actId="115"/>
        <pc:sldMkLst>
          <pc:docMk/>
          <pc:sldMk cId="1957326287" sldId="1548"/>
        </pc:sldMkLst>
        <pc:spChg chg="mod">
          <ac:chgData name="Vrielink, Francis" userId="3d258d00-cfd8-41c5-9f04-1a5a39faef2f" providerId="ADAL" clId="{897A0C45-C2EB-4C95-A4F1-FCEBC308A475}" dt="2025-11-08T09:53:56.541" v="611" actId="20577"/>
          <ac:spMkLst>
            <pc:docMk/>
            <pc:sldMk cId="1957326287" sldId="1548"/>
            <ac:spMk id="33" creationId="{AC757F5E-B016-F947-4518-7C6B9CC7EE04}"/>
          </ac:spMkLst>
        </pc:spChg>
        <pc:spChg chg="mod">
          <ac:chgData name="Vrielink, Francis" userId="3d258d00-cfd8-41c5-9f04-1a5a39faef2f" providerId="ADAL" clId="{897A0C45-C2EB-4C95-A4F1-FCEBC308A475}" dt="2025-11-08T12:55:32.130" v="2747" actId="20577"/>
          <ac:spMkLst>
            <pc:docMk/>
            <pc:sldMk cId="1957326287" sldId="1548"/>
            <ac:spMk id="34" creationId="{152372B3-00F5-781C-183E-6F2DDF35091D}"/>
          </ac:spMkLst>
        </pc:spChg>
        <pc:spChg chg="mod">
          <ac:chgData name="Vrielink, Francis" userId="3d258d00-cfd8-41c5-9f04-1a5a39faef2f" providerId="ADAL" clId="{897A0C45-C2EB-4C95-A4F1-FCEBC308A475}" dt="2025-11-08T14:43:22.758" v="3616" actId="115"/>
          <ac:spMkLst>
            <pc:docMk/>
            <pc:sldMk cId="1957326287" sldId="1548"/>
            <ac:spMk id="35" creationId="{37104C51-0232-62ED-4C6F-1447D06633EE}"/>
          </ac:spMkLst>
        </pc:spChg>
        <pc:spChg chg="mod">
          <ac:chgData name="Vrielink, Francis" userId="3d258d00-cfd8-41c5-9f04-1a5a39faef2f" providerId="ADAL" clId="{897A0C45-C2EB-4C95-A4F1-FCEBC308A475}" dt="2025-11-08T14:44:22.704" v="3704" actId="115"/>
          <ac:spMkLst>
            <pc:docMk/>
            <pc:sldMk cId="1957326287" sldId="1548"/>
            <ac:spMk id="36" creationId="{D8EF981A-9BA7-0EB1-9B70-F7FBF2F7DF1C}"/>
          </ac:spMkLst>
        </pc:spChg>
        <pc:picChg chg="add mod">
          <ac:chgData name="Vrielink, Francis" userId="3d258d00-cfd8-41c5-9f04-1a5a39faef2f" providerId="ADAL" clId="{897A0C45-C2EB-4C95-A4F1-FCEBC308A475}" dt="2025-11-08T12:56:44.974" v="2789" actId="1076"/>
          <ac:picMkLst>
            <pc:docMk/>
            <pc:sldMk cId="1957326287" sldId="1548"/>
            <ac:picMk id="8" creationId="{B815294B-79F8-B380-DDB1-8864A15BB10A}"/>
          </ac:picMkLst>
        </pc:picChg>
        <pc:picChg chg="add mod">
          <ac:chgData name="Vrielink, Francis" userId="3d258d00-cfd8-41c5-9f04-1a5a39faef2f" providerId="ADAL" clId="{897A0C45-C2EB-4C95-A4F1-FCEBC308A475}" dt="2025-11-08T14:44:16.731" v="3702" actId="1076"/>
          <ac:picMkLst>
            <pc:docMk/>
            <pc:sldMk cId="1957326287" sldId="1548"/>
            <ac:picMk id="18" creationId="{92A3EF6D-7DA5-924C-D575-EAB91B27298F}"/>
          </ac:picMkLst>
        </pc:picChg>
      </pc:sldChg>
      <pc:sldChg chg="modSp add del mod">
        <pc:chgData name="Vrielink, Francis" userId="3d258d00-cfd8-41c5-9f04-1a5a39faef2f" providerId="ADAL" clId="{897A0C45-C2EB-4C95-A4F1-FCEBC308A475}" dt="2025-11-08T10:03:41.890" v="738" actId="47"/>
        <pc:sldMkLst>
          <pc:docMk/>
          <pc:sldMk cId="1040787080" sldId="1549"/>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08445DBD-0266-43CD-8391-6B85FF413E86}"/>
    <pc:docChg chg="modSld">
      <pc:chgData name="Routledge, Mandy" userId="bacdedf5-8e30-494b-ad8b-f27fa30c4f8d" providerId="ADAL" clId="{08445DBD-0266-43CD-8391-6B85FF413E86}" dt="2025-03-18T12:29:30.901" v="1" actId="20577"/>
      <pc:docMkLst>
        <pc:docMk/>
      </pc:docMkLst>
      <pc:sldChg chg="modSp mod">
        <pc:chgData name="Routledge, Mandy" userId="bacdedf5-8e30-494b-ad8b-f27fa30c4f8d" providerId="ADAL" clId="{08445DBD-0266-43CD-8391-6B85FF413E86}" dt="2025-03-18T12:29:30.901" v="1" actId="20577"/>
        <pc:sldMkLst>
          <pc:docMk/>
          <pc:sldMk cId="323006580" sldId="548"/>
        </pc:sldMkLst>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ldChg>
    </pc:docChg>
  </pc:docChgLst>
  <pc:docChgLst>
    <pc:chgData name="Vrielink, Francis" userId="3d258d00-cfd8-41c5-9f04-1a5a39faef2f" providerId="ADAL" clId="{4AA93F79-6E78-41AB-A6E0-B26F7C53B9A9}"/>
    <pc:docChg chg="modSld">
      <pc:chgData name="Vrielink, Francis" userId="3d258d00-cfd8-41c5-9f04-1a5a39faef2f" providerId="ADAL" clId="{4AA93F79-6E78-41AB-A6E0-B26F7C53B9A9}" dt="2025-09-14T11:01:58.290" v="14" actId="20577"/>
      <pc:docMkLst>
        <pc:docMk/>
      </pc:docMkLst>
      <pc:sldChg chg="modSp mod">
        <pc:chgData name="Vrielink, Francis" userId="3d258d00-cfd8-41c5-9f04-1a5a39faef2f" providerId="ADAL" clId="{4AA93F79-6E78-41AB-A6E0-B26F7C53B9A9}" dt="2025-09-14T11:01:58.290" v="14" actId="20577"/>
        <pc:sldMkLst>
          <pc:docMk/>
          <pc:sldMk cId="323006580" sldId="548"/>
        </pc:sldMkLst>
        <pc:spChg chg="mod">
          <ac:chgData name="Vrielink, Francis" userId="3d258d00-cfd8-41c5-9f04-1a5a39faef2f" providerId="ADAL" clId="{4AA93F79-6E78-41AB-A6E0-B26F7C53B9A9}" dt="2025-09-14T11:01:58.290" v="14" actId="20577"/>
          <ac:spMkLst>
            <pc:docMk/>
            <pc:sldMk cId="323006580" sldId="548"/>
            <ac:spMk id="3" creationId="{00000000-0000-0000-0000-000000000000}"/>
          </ac:spMkLst>
        </pc:spChg>
      </pc:sldChg>
    </pc:docChg>
  </pc:docChgLst>
  <pc:docChgLst>
    <pc:chgData name="Vrielink, Francis" userId="3d258d00-cfd8-41c5-9f04-1a5a39faef2f" providerId="ADAL" clId="{1C0834F9-90B9-4BA0-B1B6-25D76E078AB3}"/>
    <pc:docChg chg="delSld modSld modSection">
      <pc:chgData name="Vrielink, Francis" userId="3d258d00-cfd8-41c5-9f04-1a5a39faef2f" providerId="ADAL" clId="{1C0834F9-90B9-4BA0-B1B6-25D76E078AB3}" dt="2025-11-10T09:08:44.167" v="74" actId="20577"/>
      <pc:docMkLst>
        <pc:docMk/>
      </pc:docMkLst>
      <pc:sldChg chg="modSp mod">
        <pc:chgData name="Vrielink, Francis" userId="3d258d00-cfd8-41c5-9f04-1a5a39faef2f" providerId="ADAL" clId="{1C0834F9-90B9-4BA0-B1B6-25D76E078AB3}" dt="2025-11-10T09:08:44.167" v="74" actId="20577"/>
        <pc:sldMkLst>
          <pc:docMk/>
          <pc:sldMk cId="2189114603" sldId="1437"/>
        </pc:sldMkLst>
        <pc:spChg chg="mod">
          <ac:chgData name="Vrielink, Francis" userId="3d258d00-cfd8-41c5-9f04-1a5a39faef2f" providerId="ADAL" clId="{1C0834F9-90B9-4BA0-B1B6-25D76E078AB3}" dt="2025-11-10T09:08:44.167" v="74" actId="20577"/>
          <ac:spMkLst>
            <pc:docMk/>
            <pc:sldMk cId="2189114603" sldId="1437"/>
            <ac:spMk id="3" creationId="{00000000-0000-0000-0000-000000000000}"/>
          </ac:spMkLst>
        </pc:spChg>
      </pc:sldChg>
      <pc:sldChg chg="del">
        <pc:chgData name="Vrielink, Francis" userId="3d258d00-cfd8-41c5-9f04-1a5a39faef2f" providerId="ADAL" clId="{1C0834F9-90B9-4BA0-B1B6-25D76E078AB3}" dt="2025-11-10T09:07:23.813" v="48" actId="47"/>
        <pc:sldMkLst>
          <pc:docMk/>
          <pc:sldMk cId="4210467006" sldId="1479"/>
        </pc:sldMkLst>
      </pc:sldChg>
      <pc:sldChg chg="del">
        <pc:chgData name="Vrielink, Francis" userId="3d258d00-cfd8-41c5-9f04-1a5a39faef2f" providerId="ADAL" clId="{1C0834F9-90B9-4BA0-B1B6-25D76E078AB3}" dt="2025-11-10T09:06:41.144" v="36" actId="47"/>
        <pc:sldMkLst>
          <pc:docMk/>
          <pc:sldMk cId="2817665394" sldId="1544"/>
        </pc:sldMkLst>
      </pc:sldChg>
      <pc:sldChg chg="modSp mod">
        <pc:chgData name="Vrielink, Francis" userId="3d258d00-cfd8-41c5-9f04-1a5a39faef2f" providerId="ADAL" clId="{1C0834F9-90B9-4BA0-B1B6-25D76E078AB3}" dt="2025-11-10T09:07:40.758" v="59" actId="20577"/>
        <pc:sldMkLst>
          <pc:docMk/>
          <pc:sldMk cId="3614118601" sldId="1547"/>
        </pc:sldMkLst>
        <pc:spChg chg="mod">
          <ac:chgData name="Vrielink, Francis" userId="3d258d00-cfd8-41c5-9f04-1a5a39faef2f" providerId="ADAL" clId="{1C0834F9-90B9-4BA0-B1B6-25D76E078AB3}" dt="2025-11-10T09:05:57.454" v="3" actId="255"/>
          <ac:spMkLst>
            <pc:docMk/>
            <pc:sldMk cId="3614118601" sldId="1547"/>
            <ac:spMk id="33" creationId="{73475914-1D28-FCEB-6802-7D500021BA22}"/>
          </ac:spMkLst>
        </pc:spChg>
        <pc:spChg chg="mod">
          <ac:chgData name="Vrielink, Francis" userId="3d258d00-cfd8-41c5-9f04-1a5a39faef2f" providerId="ADAL" clId="{1C0834F9-90B9-4BA0-B1B6-25D76E078AB3}" dt="2025-11-10T09:06:25.455" v="35" actId="20577"/>
          <ac:spMkLst>
            <pc:docMk/>
            <pc:sldMk cId="3614118601" sldId="1547"/>
            <ac:spMk id="35" creationId="{FADEB60F-F661-FFA4-803E-3780925DA412}"/>
          </ac:spMkLst>
        </pc:spChg>
        <pc:spChg chg="mod">
          <ac:chgData name="Vrielink, Francis" userId="3d258d00-cfd8-41c5-9f04-1a5a39faef2f" providerId="ADAL" clId="{1C0834F9-90B9-4BA0-B1B6-25D76E078AB3}" dt="2025-11-10T09:07:40.758" v="59" actId="20577"/>
          <ac:spMkLst>
            <pc:docMk/>
            <pc:sldMk cId="3614118601" sldId="1547"/>
            <ac:spMk id="36" creationId="{1CAF5F90-E2DC-3507-AD4E-278245D65F1F}"/>
          </ac:spMkLst>
        </pc:spChg>
      </pc:sldChg>
      <pc:sldChg chg="modSp mod">
        <pc:chgData name="Vrielink, Francis" userId="3d258d00-cfd8-41c5-9f04-1a5a39faef2f" providerId="ADAL" clId="{1C0834F9-90B9-4BA0-B1B6-25D76E078AB3}" dt="2025-11-10T09:07:15.675" v="47" actId="20577"/>
        <pc:sldMkLst>
          <pc:docMk/>
          <pc:sldMk cId="929157872" sldId="1549"/>
        </pc:sldMkLst>
        <pc:spChg chg="mod">
          <ac:chgData name="Vrielink, Francis" userId="3d258d00-cfd8-41c5-9f04-1a5a39faef2f" providerId="ADAL" clId="{1C0834F9-90B9-4BA0-B1B6-25D76E078AB3}" dt="2025-11-10T09:07:15.675" v="47" actId="20577"/>
          <ac:spMkLst>
            <pc:docMk/>
            <pc:sldMk cId="929157872" sldId="1549"/>
            <ac:spMk id="6" creationId="{00000000-0000-0000-0000-000000000000}"/>
          </ac:spMkLst>
        </pc:spChg>
      </pc:sldChg>
    </pc:docChg>
  </pc:docChgLst>
  <pc:docChgLst>
    <pc:chgData name="Duijf, Antoinette" userId="80426808-569e-4360-acb0-e5a6dc4b8ad2" providerId="ADAL" clId="{8B2ED588-5D52-44CA-9AF4-181287823AD5}"/>
    <pc:docChg chg="undo custSel addSld delSld modSld sldOrd modSection">
      <pc:chgData name="Duijf, Antoinette" userId="80426808-569e-4360-acb0-e5a6dc4b8ad2" providerId="ADAL" clId="{8B2ED588-5D52-44CA-9AF4-181287823AD5}" dt="2025-11-11T09:53:25.185" v="125" actId="478"/>
      <pc:docMkLst>
        <pc:docMk/>
      </pc:docMkLst>
      <pc:sldChg chg="modSp mod">
        <pc:chgData name="Duijf, Antoinette" userId="80426808-569e-4360-acb0-e5a6dc4b8ad2" providerId="ADAL" clId="{8B2ED588-5D52-44CA-9AF4-181287823AD5}" dt="2025-11-11T09:27:12.832" v="6" actId="20577"/>
        <pc:sldMkLst>
          <pc:docMk/>
          <pc:sldMk cId="2189114603" sldId="1437"/>
        </pc:sldMkLst>
        <pc:spChg chg="mod">
          <ac:chgData name="Duijf, Antoinette" userId="80426808-569e-4360-acb0-e5a6dc4b8ad2" providerId="ADAL" clId="{8B2ED588-5D52-44CA-9AF4-181287823AD5}" dt="2025-11-11T09:27:12.832" v="6" actId="20577"/>
          <ac:spMkLst>
            <pc:docMk/>
            <pc:sldMk cId="2189114603" sldId="1437"/>
            <ac:spMk id="3" creationId="{00000000-0000-0000-0000-000000000000}"/>
          </ac:spMkLst>
        </pc:spChg>
      </pc:sldChg>
      <pc:sldChg chg="addSp delSp modSp mod">
        <pc:chgData name="Duijf, Antoinette" userId="80426808-569e-4360-acb0-e5a6dc4b8ad2" providerId="ADAL" clId="{8B2ED588-5D52-44CA-9AF4-181287823AD5}" dt="2025-11-11T09:49:34.185" v="57" actId="21"/>
        <pc:sldMkLst>
          <pc:docMk/>
          <pc:sldMk cId="2452007587" sldId="1476"/>
        </pc:sldMkLst>
        <pc:picChg chg="add del mod">
          <ac:chgData name="Duijf, Antoinette" userId="80426808-569e-4360-acb0-e5a6dc4b8ad2" providerId="ADAL" clId="{8B2ED588-5D52-44CA-9AF4-181287823AD5}" dt="2025-11-11T09:49:34.185" v="57" actId="21"/>
          <ac:picMkLst>
            <pc:docMk/>
            <pc:sldMk cId="2452007587" sldId="1476"/>
            <ac:picMk id="5" creationId="{32D81423-CC66-F916-136C-392772AE3186}"/>
          </ac:picMkLst>
        </pc:picChg>
      </pc:sldChg>
      <pc:sldChg chg="addSp delSp modSp mod ord">
        <pc:chgData name="Duijf, Antoinette" userId="80426808-569e-4360-acb0-e5a6dc4b8ad2" providerId="ADAL" clId="{8B2ED588-5D52-44CA-9AF4-181287823AD5}" dt="2025-11-11T09:53:25.185" v="125" actId="478"/>
        <pc:sldMkLst>
          <pc:docMk/>
          <pc:sldMk cId="1594331871" sldId="1512"/>
        </pc:sldMkLst>
        <pc:spChg chg="mod">
          <ac:chgData name="Duijf, Antoinette" userId="80426808-569e-4360-acb0-e5a6dc4b8ad2" providerId="ADAL" clId="{8B2ED588-5D52-44CA-9AF4-181287823AD5}" dt="2025-11-11T09:29:28.128" v="9" actId="1038"/>
          <ac:spMkLst>
            <pc:docMk/>
            <pc:sldMk cId="1594331871" sldId="1512"/>
            <ac:spMk id="10" creationId="{EC0CC1D0-FE60-F840-73E9-0CE7E683D1F2}"/>
          </ac:spMkLst>
        </pc:spChg>
        <pc:spChg chg="mod">
          <ac:chgData name="Duijf, Antoinette" userId="80426808-569e-4360-acb0-e5a6dc4b8ad2" providerId="ADAL" clId="{8B2ED588-5D52-44CA-9AF4-181287823AD5}" dt="2025-11-11T09:52:08.955" v="106" actId="20577"/>
          <ac:spMkLst>
            <pc:docMk/>
            <pc:sldMk cId="1594331871" sldId="1512"/>
            <ac:spMk id="11" creationId="{CD78B488-E032-3F3E-C334-FB96F8D71FB2}"/>
          </ac:spMkLst>
        </pc:spChg>
        <pc:spChg chg="mod">
          <ac:chgData name="Duijf, Antoinette" userId="80426808-569e-4360-acb0-e5a6dc4b8ad2" providerId="ADAL" clId="{8B2ED588-5D52-44CA-9AF4-181287823AD5}" dt="2025-11-11T09:52:05.921" v="98" actId="1076"/>
          <ac:spMkLst>
            <pc:docMk/>
            <pc:sldMk cId="1594331871" sldId="1512"/>
            <ac:spMk id="12" creationId="{E2476A93-B8D4-4E44-87FD-AFF601B2337C}"/>
          </ac:spMkLst>
        </pc:spChg>
        <pc:spChg chg="mod">
          <ac:chgData name="Duijf, Antoinette" userId="80426808-569e-4360-acb0-e5a6dc4b8ad2" providerId="ADAL" clId="{8B2ED588-5D52-44CA-9AF4-181287823AD5}" dt="2025-11-11T09:52:05.921" v="98" actId="1076"/>
          <ac:spMkLst>
            <pc:docMk/>
            <pc:sldMk cId="1594331871" sldId="1512"/>
            <ac:spMk id="19" creationId="{40542B69-6D97-5F24-63E3-ABE36EA69A27}"/>
          </ac:spMkLst>
        </pc:spChg>
        <pc:spChg chg="add del mod">
          <ac:chgData name="Duijf, Antoinette" userId="80426808-569e-4360-acb0-e5a6dc4b8ad2" providerId="ADAL" clId="{8B2ED588-5D52-44CA-9AF4-181287823AD5}" dt="2025-11-11T09:53:25.185" v="125" actId="478"/>
          <ac:spMkLst>
            <pc:docMk/>
            <pc:sldMk cId="1594331871" sldId="1512"/>
            <ac:spMk id="21" creationId="{85D4399B-BDDC-1496-F4EF-663C6C465A4D}"/>
          </ac:spMkLst>
        </pc:spChg>
        <pc:picChg chg="add mod">
          <ac:chgData name="Duijf, Antoinette" userId="80426808-569e-4360-acb0-e5a6dc4b8ad2" providerId="ADAL" clId="{8B2ED588-5D52-44CA-9AF4-181287823AD5}" dt="2025-11-11T09:51:57.847" v="97" actId="1076"/>
          <ac:picMkLst>
            <pc:docMk/>
            <pc:sldMk cId="1594331871" sldId="1512"/>
            <ac:picMk id="4" creationId="{01096E07-A35E-8BD4-9A96-AE52986AB347}"/>
          </ac:picMkLst>
        </pc:picChg>
        <pc:picChg chg="del">
          <ac:chgData name="Duijf, Antoinette" userId="80426808-569e-4360-acb0-e5a6dc4b8ad2" providerId="ADAL" clId="{8B2ED588-5D52-44CA-9AF4-181287823AD5}" dt="2025-11-11T09:51:15.970" v="80" actId="478"/>
          <ac:picMkLst>
            <pc:docMk/>
            <pc:sldMk cId="1594331871" sldId="1512"/>
            <ac:picMk id="22" creationId="{74CD029F-6CFD-4531-9999-B4F18AA90500}"/>
          </ac:picMkLst>
        </pc:picChg>
      </pc:sldChg>
      <pc:sldChg chg="addSp delSp modSp mod">
        <pc:chgData name="Duijf, Antoinette" userId="80426808-569e-4360-acb0-e5a6dc4b8ad2" providerId="ADAL" clId="{8B2ED588-5D52-44CA-9AF4-181287823AD5}" dt="2025-11-11T09:50:24.053" v="67" actId="20577"/>
        <pc:sldMkLst>
          <pc:docMk/>
          <pc:sldMk cId="3112181829" sldId="1515"/>
        </pc:sldMkLst>
        <pc:spChg chg="mod">
          <ac:chgData name="Duijf, Antoinette" userId="80426808-569e-4360-acb0-e5a6dc4b8ad2" providerId="ADAL" clId="{8B2ED588-5D52-44CA-9AF4-181287823AD5}" dt="2025-11-11T09:49:15.682" v="49" actId="20577"/>
          <ac:spMkLst>
            <pc:docMk/>
            <pc:sldMk cId="3112181829" sldId="1515"/>
            <ac:spMk id="4" creationId="{D36CDCC8-D80A-3CA3-9903-EC310613197D}"/>
          </ac:spMkLst>
        </pc:spChg>
        <pc:spChg chg="add mod">
          <ac:chgData name="Duijf, Antoinette" userId="80426808-569e-4360-acb0-e5a6dc4b8ad2" providerId="ADAL" clId="{8B2ED588-5D52-44CA-9AF4-181287823AD5}" dt="2025-11-11T09:50:24.053" v="67" actId="20577"/>
          <ac:spMkLst>
            <pc:docMk/>
            <pc:sldMk cId="3112181829" sldId="1515"/>
            <ac:spMk id="11" creationId="{A9B40FB0-5BC2-700C-AD8C-47E582E4699F}"/>
          </ac:spMkLst>
        </pc:spChg>
        <pc:picChg chg="add del mod">
          <ac:chgData name="Duijf, Antoinette" userId="80426808-569e-4360-acb0-e5a6dc4b8ad2" providerId="ADAL" clId="{8B2ED588-5D52-44CA-9AF4-181287823AD5}" dt="2025-11-11T09:49:24.347" v="55" actId="478"/>
          <ac:picMkLst>
            <pc:docMk/>
            <pc:sldMk cId="3112181829" sldId="1515"/>
            <ac:picMk id="9" creationId="{BDC58967-B9B6-FAAB-5D68-B71942944541}"/>
          </ac:picMkLst>
        </pc:picChg>
        <pc:picChg chg="add mod">
          <ac:chgData name="Duijf, Antoinette" userId="80426808-569e-4360-acb0-e5a6dc4b8ad2" providerId="ADAL" clId="{8B2ED588-5D52-44CA-9AF4-181287823AD5}" dt="2025-11-11T09:49:46.080" v="62" actId="1076"/>
          <ac:picMkLst>
            <pc:docMk/>
            <pc:sldMk cId="3112181829" sldId="1515"/>
            <ac:picMk id="10" creationId="{32D81423-CC66-F916-136C-392772AE3186}"/>
          </ac:picMkLst>
        </pc:picChg>
        <pc:picChg chg="del">
          <ac:chgData name="Duijf, Antoinette" userId="80426808-569e-4360-acb0-e5a6dc4b8ad2" providerId="ADAL" clId="{8B2ED588-5D52-44CA-9AF4-181287823AD5}" dt="2025-11-11T09:48:56.203" v="38" actId="478"/>
          <ac:picMkLst>
            <pc:docMk/>
            <pc:sldMk cId="3112181829" sldId="1515"/>
            <ac:picMk id="29" creationId="{3EEC0C39-EECE-1691-698E-2ED7896E069E}"/>
          </ac:picMkLst>
        </pc:picChg>
      </pc:sldChg>
      <pc:sldChg chg="modSp mod">
        <pc:chgData name="Duijf, Antoinette" userId="80426808-569e-4360-acb0-e5a6dc4b8ad2" providerId="ADAL" clId="{8B2ED588-5D52-44CA-9AF4-181287823AD5}" dt="2025-11-11T09:29:38.255" v="10" actId="1037"/>
        <pc:sldMkLst>
          <pc:docMk/>
          <pc:sldMk cId="1628480429" sldId="1517"/>
        </pc:sldMkLst>
        <pc:spChg chg="mod">
          <ac:chgData name="Duijf, Antoinette" userId="80426808-569e-4360-acb0-e5a6dc4b8ad2" providerId="ADAL" clId="{8B2ED588-5D52-44CA-9AF4-181287823AD5}" dt="2025-11-11T09:29:38.255" v="10" actId="1037"/>
          <ac:spMkLst>
            <pc:docMk/>
            <pc:sldMk cId="1628480429" sldId="1517"/>
            <ac:spMk id="10" creationId="{EC0CC1D0-FE60-F840-73E9-0CE7E683D1F2}"/>
          </ac:spMkLst>
        </pc:spChg>
        <pc:spChg chg="mod">
          <ac:chgData name="Duijf, Antoinette" userId="80426808-569e-4360-acb0-e5a6dc4b8ad2" providerId="ADAL" clId="{8B2ED588-5D52-44CA-9AF4-181287823AD5}" dt="2025-11-11T09:29:38.255" v="10" actId="1037"/>
          <ac:spMkLst>
            <pc:docMk/>
            <pc:sldMk cId="1628480429" sldId="1517"/>
            <ac:spMk id="11" creationId="{CD78B488-E032-3F3E-C334-FB96F8D71FB2}"/>
          </ac:spMkLst>
        </pc:spChg>
      </pc:sldChg>
      <pc:sldChg chg="addSp delSp modSp add mod">
        <pc:chgData name="Duijf, Antoinette" userId="80426808-569e-4360-acb0-e5a6dc4b8ad2" providerId="ADAL" clId="{8B2ED588-5D52-44CA-9AF4-181287823AD5}" dt="2025-11-11T09:43:16.879" v="19" actId="1076"/>
        <pc:sldMkLst>
          <pc:docMk/>
          <pc:sldMk cId="4197261952" sldId="1551"/>
        </pc:sldMkLst>
        <pc:picChg chg="add mod">
          <ac:chgData name="Duijf, Antoinette" userId="80426808-569e-4360-acb0-e5a6dc4b8ad2" providerId="ADAL" clId="{8B2ED588-5D52-44CA-9AF4-181287823AD5}" dt="2025-11-11T09:43:16.879" v="19" actId="1076"/>
          <ac:picMkLst>
            <pc:docMk/>
            <pc:sldMk cId="4197261952" sldId="1551"/>
            <ac:picMk id="3" creationId="{08A0B1FD-5BB8-7D23-D818-1620F24AF18B}"/>
          </ac:picMkLst>
        </pc:picChg>
        <pc:picChg chg="del">
          <ac:chgData name="Duijf, Antoinette" userId="80426808-569e-4360-acb0-e5a6dc4b8ad2" providerId="ADAL" clId="{8B2ED588-5D52-44CA-9AF4-181287823AD5}" dt="2025-11-11T09:42:51.599" v="12" actId="478"/>
          <ac:picMkLst>
            <pc:docMk/>
            <pc:sldMk cId="4197261952" sldId="1551"/>
            <ac:picMk id="5" creationId="{99F0686C-F981-48EA-0364-5F2A8D7CAA67}"/>
          </ac:picMkLst>
        </pc:picChg>
      </pc:sldChg>
      <pc:sldChg chg="new del">
        <pc:chgData name="Duijf, Antoinette" userId="80426808-569e-4360-acb0-e5a6dc4b8ad2" providerId="ADAL" clId="{8B2ED588-5D52-44CA-9AF4-181287823AD5}" dt="2025-11-11T09:47:40.074" v="21" actId="680"/>
        <pc:sldMkLst>
          <pc:docMk/>
          <pc:sldMk cId="254926162" sldId="1552"/>
        </pc:sldMkLst>
      </pc:sldChg>
      <pc:sldChg chg="addSp delSp modSp add mod">
        <pc:chgData name="Duijf, Antoinette" userId="80426808-569e-4360-acb0-e5a6dc4b8ad2" providerId="ADAL" clId="{8B2ED588-5D52-44CA-9AF4-181287823AD5}" dt="2025-11-11T09:48:20.582" v="37" actId="1038"/>
        <pc:sldMkLst>
          <pc:docMk/>
          <pc:sldMk cId="935440609" sldId="1552"/>
        </pc:sldMkLst>
        <pc:spChg chg="del">
          <ac:chgData name="Duijf, Antoinette" userId="80426808-569e-4360-acb0-e5a6dc4b8ad2" providerId="ADAL" clId="{8B2ED588-5D52-44CA-9AF4-181287823AD5}" dt="2025-11-11T09:48:11.067" v="30" actId="478"/>
          <ac:spMkLst>
            <pc:docMk/>
            <pc:sldMk cId="935440609" sldId="1552"/>
            <ac:spMk id="3" creationId="{0A49BB26-10CE-A9BD-1E01-5FB26B18F618}"/>
          </ac:spMkLst>
        </pc:spChg>
        <pc:spChg chg="del">
          <ac:chgData name="Duijf, Antoinette" userId="80426808-569e-4360-acb0-e5a6dc4b8ad2" providerId="ADAL" clId="{8B2ED588-5D52-44CA-9AF4-181287823AD5}" dt="2025-11-11T09:48:12.817" v="31" actId="478"/>
          <ac:spMkLst>
            <pc:docMk/>
            <pc:sldMk cId="935440609" sldId="1552"/>
            <ac:spMk id="5" creationId="{0C3C68EC-F1E5-A26D-EE0B-AE7B7A1CD664}"/>
          </ac:spMkLst>
        </pc:spChg>
        <pc:picChg chg="add mod">
          <ac:chgData name="Duijf, Antoinette" userId="80426808-569e-4360-acb0-e5a6dc4b8ad2" providerId="ADAL" clId="{8B2ED588-5D52-44CA-9AF4-181287823AD5}" dt="2025-11-11T09:48:20.582" v="37" actId="1038"/>
          <ac:picMkLst>
            <pc:docMk/>
            <pc:sldMk cId="935440609" sldId="1552"/>
            <ac:picMk id="4" creationId="{15823861-6303-CF4C-14FC-C3F2B75F00E1}"/>
          </ac:picMkLst>
        </pc:picChg>
        <pc:picChg chg="del">
          <ac:chgData name="Duijf, Antoinette" userId="80426808-569e-4360-acb0-e5a6dc4b8ad2" providerId="ADAL" clId="{8B2ED588-5D52-44CA-9AF4-181287823AD5}" dt="2025-11-11T09:47:43.478" v="23" actId="478"/>
          <ac:picMkLst>
            <pc:docMk/>
            <pc:sldMk cId="935440609" sldId="1552"/>
            <ac:picMk id="8" creationId="{09FB7042-F2D6-E074-F819-2023891D299C}"/>
          </ac:picMkLst>
        </pc:picChg>
      </pc:sldChg>
      <pc:sldChg chg="addSp delSp modSp add mod">
        <pc:chgData name="Duijf, Antoinette" userId="80426808-569e-4360-acb0-e5a6dc4b8ad2" providerId="ADAL" clId="{8B2ED588-5D52-44CA-9AF4-181287823AD5}" dt="2025-11-11T09:50:42.404" v="72" actId="14100"/>
        <pc:sldMkLst>
          <pc:docMk/>
          <pc:sldMk cId="3827622849" sldId="1553"/>
        </pc:sldMkLst>
        <pc:picChg chg="add mod">
          <ac:chgData name="Duijf, Antoinette" userId="80426808-569e-4360-acb0-e5a6dc4b8ad2" providerId="ADAL" clId="{8B2ED588-5D52-44CA-9AF4-181287823AD5}" dt="2025-11-11T09:50:42.404" v="72" actId="14100"/>
          <ac:picMkLst>
            <pc:docMk/>
            <pc:sldMk cId="3827622849" sldId="1553"/>
            <ac:picMk id="9" creationId="{E986AFD8-68A1-7B68-F782-481FD125CCCE}"/>
          </ac:picMkLst>
        </pc:picChg>
        <pc:picChg chg="del">
          <ac:chgData name="Duijf, Antoinette" userId="80426808-569e-4360-acb0-e5a6dc4b8ad2" providerId="ADAL" clId="{8B2ED588-5D52-44CA-9AF4-181287823AD5}" dt="2025-11-11T09:50:26.518" v="68" actId="478"/>
          <ac:picMkLst>
            <pc:docMk/>
            <pc:sldMk cId="3827622849" sldId="1553"/>
            <ac:picMk id="10" creationId="{32D81423-CC66-F916-136C-392772AE3186}"/>
          </ac:picMkLst>
        </pc:picChg>
      </pc:sldChg>
      <pc:sldChg chg="addSp modSp add mod">
        <pc:chgData name="Duijf, Antoinette" userId="80426808-569e-4360-acb0-e5a6dc4b8ad2" providerId="ADAL" clId="{8B2ED588-5D52-44CA-9AF4-181287823AD5}" dt="2025-11-11T09:51:11.268" v="77" actId="20577"/>
        <pc:sldMkLst>
          <pc:docMk/>
          <pc:sldMk cId="4189121108" sldId="1554"/>
        </pc:sldMkLst>
        <pc:spChg chg="add mod">
          <ac:chgData name="Duijf, Antoinette" userId="80426808-569e-4360-acb0-e5a6dc4b8ad2" providerId="ADAL" clId="{8B2ED588-5D52-44CA-9AF4-181287823AD5}" dt="2025-11-11T09:51:11.268" v="77" actId="20577"/>
          <ac:spMkLst>
            <pc:docMk/>
            <pc:sldMk cId="4189121108" sldId="1554"/>
            <ac:spMk id="4" creationId="{CF6D36EA-7B48-0C6B-8611-62BE34DC08BC}"/>
          </ac:spMkLst>
        </pc:sp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6732377B-5D51-4F41-A08F-7E519C0EEC64}"/>
    <pc:docChg chg="modSld">
      <pc:chgData name="Routledge, Mandy" userId="bacdedf5-8e30-494b-ad8b-f27fa30c4f8d" providerId="ADAL" clId="{6732377B-5D51-4F41-A08F-7E519C0EEC64}" dt="2025-10-12T08:07:26.976" v="13" actId="20577"/>
      <pc:docMkLst>
        <pc:docMk/>
      </pc:docMkLst>
      <pc:sldChg chg="modSp mod">
        <pc:chgData name="Routledge, Mandy" userId="bacdedf5-8e30-494b-ad8b-f27fa30c4f8d" providerId="ADAL" clId="{6732377B-5D51-4F41-A08F-7E519C0EEC64}" dt="2025-10-12T08:07:26.976" v="13" actId="20577"/>
        <pc:sldMkLst>
          <pc:docMk/>
          <pc:sldMk cId="323006580" sldId="548"/>
        </pc:sldMkLst>
        <pc:spChg chg="mod">
          <ac:chgData name="Routledge, Mandy" userId="bacdedf5-8e30-494b-ad8b-f27fa30c4f8d" providerId="ADAL" clId="{6732377B-5D51-4F41-A08F-7E519C0EEC64}" dt="2025-10-12T08:07:26.976" v="13" actId="20577"/>
          <ac:spMkLst>
            <pc:docMk/>
            <pc:sldMk cId="323006580" sldId="548"/>
            <ac:spMk id="3" creationId="{00000000-0000-0000-0000-00000000000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6575E-DBD7-73A3-A39B-B60968CB17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FF35F58-1FCE-5212-E0D8-A8BF8E30E5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FBD1A9-6FEC-34A8-C635-30B696C35A36}"/>
              </a:ext>
            </a:extLst>
          </p:cNvPr>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woeden: </a:t>
            </a:r>
            <a:r>
              <a:rPr lang="nl-NL" sz="1200" b="0" kern="1200">
                <a:solidFill>
                  <a:schemeClr val="tx1"/>
                </a:solidFill>
                <a:effectLst/>
                <a:latin typeface="+mn-lt"/>
                <a:ea typeface="+mn-ea"/>
                <a:cs typeface="+mn-cs"/>
              </a:rPr>
              <a:t>wild bezig zijn</a:t>
            </a:r>
          </a:p>
          <a:p>
            <a:pPr fontAlgn="t"/>
            <a:r>
              <a:rPr lang="nl-NL" sz="1200" b="1" kern="1200">
                <a:solidFill>
                  <a:schemeClr val="tx1"/>
                </a:solidFill>
                <a:effectLst/>
                <a:latin typeface="+mn-lt"/>
                <a:ea typeface="+mn-ea"/>
                <a:cs typeface="+mn-cs"/>
              </a:rPr>
              <a:t>treffen: </a:t>
            </a:r>
            <a:r>
              <a:rPr lang="nl-NL" sz="1200" b="0" kern="1200">
                <a:solidFill>
                  <a:schemeClr val="tx1"/>
                </a:solidFill>
                <a:effectLst/>
                <a:latin typeface="+mn-lt"/>
                <a:ea typeface="+mn-ea"/>
                <a:cs typeface="+mn-cs"/>
              </a:rPr>
              <a:t>raken</a:t>
            </a:r>
          </a:p>
          <a:p>
            <a:pPr fontAlgn="t"/>
            <a:r>
              <a:rPr lang="nl-NL" sz="1200" b="1" kern="1200">
                <a:solidFill>
                  <a:schemeClr val="tx1"/>
                </a:solidFill>
                <a:effectLst/>
                <a:latin typeface="+mn-lt"/>
                <a:ea typeface="+mn-ea"/>
                <a:cs typeface="+mn-cs"/>
              </a:rPr>
              <a:t>tropisch: </a:t>
            </a:r>
            <a:r>
              <a:rPr lang="nl-NL" sz="1200" b="0" kern="1200">
                <a:solidFill>
                  <a:schemeClr val="tx1"/>
                </a:solidFill>
                <a:effectLst/>
                <a:latin typeface="+mn-lt"/>
                <a:ea typeface="+mn-ea"/>
                <a:cs typeface="+mn-cs"/>
              </a:rPr>
              <a:t>in een deel van de wereld waar het warm en nat is</a:t>
            </a:r>
          </a:p>
          <a:p>
            <a:pPr fontAlgn="t"/>
            <a:r>
              <a:rPr lang="nl-NL" sz="1200" b="1" kern="1200">
                <a:solidFill>
                  <a:schemeClr val="tx1"/>
                </a:solidFill>
                <a:effectLst/>
                <a:latin typeface="+mn-lt"/>
                <a:ea typeface="+mn-ea"/>
                <a:cs typeface="+mn-cs"/>
              </a:rPr>
              <a:t>om en om: </a:t>
            </a:r>
            <a:r>
              <a:rPr lang="nl-NL" sz="1200" b="0" kern="1200">
                <a:solidFill>
                  <a:schemeClr val="tx1"/>
                </a:solidFill>
                <a:effectLst/>
                <a:latin typeface="+mn-lt"/>
                <a:ea typeface="+mn-ea"/>
                <a:cs typeface="+mn-cs"/>
              </a:rPr>
              <a:t>om de beurt</a:t>
            </a:r>
          </a:p>
          <a:p>
            <a:pPr fontAlgn="t"/>
            <a:r>
              <a:rPr lang="nl-NL" sz="1200" b="1" kern="1200">
                <a:solidFill>
                  <a:schemeClr val="tx1"/>
                </a:solidFill>
                <a:effectLst/>
                <a:latin typeface="+mn-lt"/>
                <a:ea typeface="+mn-ea"/>
                <a:cs typeface="+mn-cs"/>
              </a:rPr>
              <a:t>overstromen: </a:t>
            </a:r>
            <a:r>
              <a:rPr lang="nl-NL" sz="1200" b="0" kern="1200">
                <a:solidFill>
                  <a:schemeClr val="tx1"/>
                </a:solidFill>
                <a:effectLst/>
                <a:latin typeface="+mn-lt"/>
                <a:ea typeface="+mn-ea"/>
                <a:cs typeface="+mn-cs"/>
              </a:rPr>
              <a:t>onder water komen te staan</a:t>
            </a:r>
          </a:p>
          <a:p>
            <a:pPr fontAlgn="t"/>
            <a:r>
              <a:rPr lang="nl-NL" sz="1200" b="1" kern="1200">
                <a:solidFill>
                  <a:schemeClr val="tx1"/>
                </a:solidFill>
                <a:effectLst/>
                <a:latin typeface="+mn-lt"/>
                <a:ea typeface="+mn-ea"/>
                <a:cs typeface="+mn-cs"/>
              </a:rPr>
              <a:t>omkomen: </a:t>
            </a:r>
            <a:r>
              <a:rPr lang="nl-NL" sz="1200" b="0" kern="1200">
                <a:solidFill>
                  <a:schemeClr val="tx1"/>
                </a:solidFill>
                <a:effectLst/>
                <a:latin typeface="+mn-lt"/>
                <a:ea typeface="+mn-ea"/>
                <a:cs typeface="+mn-cs"/>
              </a:rPr>
              <a:t>doodgaan door een ramp</a:t>
            </a:r>
          </a:p>
          <a:p>
            <a:pPr fontAlgn="t"/>
            <a:r>
              <a:rPr lang="nl-NL" sz="1200" b="1" kern="1200">
                <a:solidFill>
                  <a:schemeClr val="tx1"/>
                </a:solidFill>
                <a:effectLst/>
                <a:latin typeface="+mn-lt"/>
                <a:ea typeface="+mn-ea"/>
                <a:cs typeface="+mn-cs"/>
              </a:rPr>
              <a:t>het onderdak: </a:t>
            </a:r>
            <a:r>
              <a:rPr lang="nl-NL" sz="1200" b="0" kern="1200">
                <a:solidFill>
                  <a:schemeClr val="tx1"/>
                </a:solidFill>
                <a:effectLst/>
                <a:latin typeface="+mn-lt"/>
                <a:ea typeface="+mn-ea"/>
                <a:cs typeface="+mn-cs"/>
              </a:rPr>
              <a:t>de plaats om te wonen</a:t>
            </a:r>
          </a:p>
        </p:txBody>
      </p:sp>
      <p:sp>
        <p:nvSpPr>
          <p:cNvPr id="4" name="Tijdelijke aanduiding voor dianummer 3">
            <a:extLst>
              <a:ext uri="{FF2B5EF4-FFF2-40B4-BE49-F238E27FC236}">
                <a16:creationId xmlns:a16="http://schemas.microsoft.com/office/drawing/2014/main" id="{FC7F5298-92A0-D9CC-B948-100F10B595F5}"/>
              </a:ext>
            </a:extLst>
          </p:cNvPr>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87375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66447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70422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79790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2.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1.png"/><Relationship Id="rId7"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BFC9-08C9-73FC-4696-72659AC66EC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111230-BE8A-D9F2-00CB-E188F828B718}"/>
              </a:ext>
            </a:extLst>
          </p:cNvPr>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a:t>
            </a:r>
            <a:br>
              <a:rPr lang="nl-NL" sz="1900" u="sng">
                <a:solidFill>
                  <a:prstClr val="black"/>
                </a:solidFill>
              </a:rPr>
            </a:br>
            <a:r>
              <a:rPr lang="nl-NL" sz="2000">
                <a:ea typeface="Times New Roman" panose="02020603050405020304" pitchFamily="18" charset="0"/>
                <a:cs typeface="Arial" panose="020B0604020202020204" pitchFamily="34" charset="0"/>
              </a:rPr>
              <a:t>Het gebeurt jammer genoeg steeds vaker, ook in Nederland: Er wordt slecht weer voorspeld en binnen korte tijd </a:t>
            </a:r>
            <a:r>
              <a:rPr lang="nl-NL" sz="2000" b="1" u="sng">
                <a:ea typeface="Times New Roman" panose="02020603050405020304" pitchFamily="18" charset="0"/>
                <a:cs typeface="Arial" panose="020B0604020202020204" pitchFamily="34" charset="0"/>
              </a:rPr>
              <a:t>woedt</a:t>
            </a:r>
            <a:r>
              <a:rPr lang="nl-NL" sz="2000">
                <a:ea typeface="Times New Roman" panose="02020603050405020304" pitchFamily="18" charset="0"/>
                <a:cs typeface="Arial" panose="020B0604020202020204" pitchFamily="34" charset="0"/>
              </a:rPr>
              <a:t> er een zware storm. Dan is er een storm </a:t>
            </a:r>
            <a:r>
              <a:rPr lang="nl-NL" sz="2000" b="1" i="1">
                <a:ea typeface="Times New Roman" panose="02020603050405020304" pitchFamily="18" charset="0"/>
                <a:cs typeface="Arial" panose="020B0604020202020204" pitchFamily="34" charset="0"/>
              </a:rPr>
              <a:t>wild bezig</a:t>
            </a:r>
            <a:r>
              <a:rPr lang="nl-NL" sz="2000">
                <a:ea typeface="Times New Roman" panose="02020603050405020304" pitchFamily="18" charset="0"/>
                <a:cs typeface="Arial" panose="020B0604020202020204" pitchFamily="34" charset="0"/>
              </a:rPr>
              <a:t>. En de regen komt dan met bákken uit de lucht. In </a:t>
            </a:r>
            <a:r>
              <a:rPr lang="nl-NL" sz="2000" b="1" u="sng">
                <a:ea typeface="Times New Roman" panose="02020603050405020304" pitchFamily="18" charset="0"/>
                <a:cs typeface="Arial" panose="020B0604020202020204" pitchFamily="34" charset="0"/>
              </a:rPr>
              <a:t>tropische</a:t>
            </a:r>
            <a:r>
              <a:rPr lang="nl-NL" sz="2000">
                <a:ea typeface="Times New Roman" panose="02020603050405020304" pitchFamily="18" charset="0"/>
                <a:cs typeface="Arial" panose="020B0604020202020204" pitchFamily="34" charset="0"/>
              </a:rPr>
              <a:t> gebieden regent het wel vaker zo keihard. Tropisch betekent </a:t>
            </a:r>
            <a:r>
              <a:rPr lang="nl-NL" sz="2000" b="1" i="1">
                <a:ea typeface="Times New Roman" panose="02020603050405020304" pitchFamily="18" charset="0"/>
                <a:cs typeface="Arial" panose="020B0604020202020204" pitchFamily="34" charset="0"/>
              </a:rPr>
              <a:t>in een deel van de wereld waar het warm en nat is</a:t>
            </a:r>
            <a:r>
              <a:rPr lang="nl-NL" sz="2000">
                <a:ea typeface="Times New Roman" panose="02020603050405020304" pitchFamily="18" charset="0"/>
                <a:cs typeface="Arial" panose="020B0604020202020204" pitchFamily="34" charset="0"/>
              </a:rPr>
              <a:t>. Als het in Nederland zo vreselijk hard regent, </a:t>
            </a:r>
            <a:r>
              <a:rPr lang="nl-NL" sz="2000" b="1" u="sng">
                <a:ea typeface="Times New Roman" panose="02020603050405020304" pitchFamily="18" charset="0"/>
                <a:cs typeface="Arial" panose="020B0604020202020204" pitchFamily="34" charset="0"/>
              </a:rPr>
              <a:t>overstromen</a:t>
            </a:r>
            <a:r>
              <a:rPr lang="nl-NL" sz="2000">
                <a:ea typeface="Times New Roman" panose="02020603050405020304" pitchFamily="18" charset="0"/>
                <a:cs typeface="Arial" panose="020B0604020202020204" pitchFamily="34" charset="0"/>
              </a:rPr>
              <a:t> onze tuinen en straten. Alles </a:t>
            </a:r>
            <a:r>
              <a:rPr lang="nl-NL" sz="2000" b="1" i="1">
                <a:ea typeface="Times New Roman" panose="02020603050405020304" pitchFamily="18" charset="0"/>
                <a:cs typeface="Arial" panose="020B0604020202020204" pitchFamily="34" charset="0"/>
              </a:rPr>
              <a:t>komt al snel onder water te staan</a:t>
            </a:r>
            <a:r>
              <a:rPr lang="nl-NL" sz="2000">
                <a:ea typeface="Times New Roman" panose="02020603050405020304" pitchFamily="18" charset="0"/>
                <a:cs typeface="Arial" panose="020B0604020202020204" pitchFamily="34" charset="0"/>
              </a:rPr>
              <a:t>. Als zo’n bui ons </a:t>
            </a:r>
            <a:r>
              <a:rPr lang="nl-NL" sz="2000" b="1" u="sng">
                <a:ea typeface="Times New Roman" panose="02020603050405020304" pitchFamily="18" charset="0"/>
                <a:cs typeface="Arial" panose="020B0604020202020204" pitchFamily="34" charset="0"/>
              </a:rPr>
              <a:t>treft</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zo’n bui ons </a:t>
            </a:r>
            <a:r>
              <a:rPr lang="nl-NL" sz="2000" b="1" i="1">
                <a:ea typeface="Times New Roman" panose="02020603050405020304" pitchFamily="18" charset="0"/>
                <a:cs typeface="Arial" panose="020B0604020202020204" pitchFamily="34" charset="0"/>
              </a:rPr>
              <a:t>raakt</a:t>
            </a:r>
            <a:r>
              <a:rPr lang="nl-NL" sz="2000">
                <a:ea typeface="Times New Roman" panose="02020603050405020304" pitchFamily="18" charset="0"/>
                <a:cs typeface="Arial" panose="020B0604020202020204" pitchFamily="34" charset="0"/>
              </a:rPr>
              <a:t>, moeten we goed opletten in het verkeer. Met al dat water op de weg kunnen er vreselijke ongelukken gebeuren en kunnen mensen </a:t>
            </a:r>
            <a:r>
              <a:rPr lang="nl-NL" sz="2000" b="1" u="sng">
                <a:ea typeface="Times New Roman" panose="02020603050405020304" pitchFamily="18" charset="0"/>
                <a:cs typeface="Arial" panose="020B0604020202020204" pitchFamily="34" charset="0"/>
              </a:rPr>
              <a:t>omkomen</a:t>
            </a:r>
            <a:r>
              <a:rPr lang="nl-NL" sz="2000">
                <a:ea typeface="Times New Roman" panose="02020603050405020304" pitchFamily="18" charset="0"/>
                <a:cs typeface="Arial" panose="020B0604020202020204" pitchFamily="34" charset="0"/>
              </a:rPr>
              <a:t>. Dat ze </a:t>
            </a:r>
            <a:r>
              <a:rPr lang="nl-NL" sz="2000" b="1" i="1">
                <a:ea typeface="Times New Roman" panose="02020603050405020304" pitchFamily="18" charset="0"/>
                <a:cs typeface="Arial" panose="020B0604020202020204" pitchFamily="34" charset="0"/>
              </a:rPr>
              <a:t>doodgaan door een ramp</a:t>
            </a:r>
            <a:r>
              <a:rPr lang="nl-NL" sz="2000">
                <a:ea typeface="Times New Roman" panose="02020603050405020304" pitchFamily="18" charset="0"/>
                <a:cs typeface="Arial" panose="020B0604020202020204" pitchFamily="34" charset="0"/>
              </a:rPr>
              <a:t>. </a:t>
            </a:r>
            <a:br>
              <a:rPr lang="nl-NL" sz="2000">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Weet je wat we kunnen doen met onze tuinen? Zorgen dat we veel planten in de tuin hebben. Dan kan al dat regenwater snel de grond in zakken. We kunnen bijvoorbeeld tegelwippen door tegels </a:t>
            </a:r>
            <a:r>
              <a:rPr lang="nl-NL" sz="2000" b="1" u="sng">
                <a:ea typeface="Times New Roman" panose="02020603050405020304" pitchFamily="18" charset="0"/>
                <a:cs typeface="Arial" panose="020B0604020202020204" pitchFamily="34" charset="0"/>
              </a:rPr>
              <a:t>om en om</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 om de beurt </a:t>
            </a:r>
            <a:r>
              <a:rPr lang="nl-NL" sz="2000">
                <a:ea typeface="Times New Roman" panose="02020603050405020304" pitchFamily="18" charset="0"/>
                <a:cs typeface="Arial" panose="020B0604020202020204" pitchFamily="34" charset="0"/>
              </a:rPr>
              <a:t>eruit te halen daar gras en planten te plaatsen. Dat staat ook nog eens leuk in de tuin. Ik heb ook kippen in mijn tuin. Die hebben een goed </a:t>
            </a:r>
            <a:r>
              <a:rPr lang="nl-NL" sz="2000" b="1" u="sng">
                <a:ea typeface="Times New Roman" panose="02020603050405020304" pitchFamily="18" charset="0"/>
                <a:cs typeface="Arial" panose="020B0604020202020204" pitchFamily="34" charset="0"/>
              </a:rPr>
              <a:t>onderdak</a:t>
            </a:r>
            <a:r>
              <a:rPr lang="nl-NL" sz="2000">
                <a:ea typeface="Times New Roman" panose="02020603050405020304" pitchFamily="18" charset="0"/>
                <a:cs typeface="Arial" panose="020B0604020202020204" pitchFamily="34" charset="0"/>
              </a:rPr>
              <a:t> als het regent. </a:t>
            </a:r>
            <a:r>
              <a:rPr lang="nl-NL" sz="2000" b="1" i="1">
                <a:ea typeface="Times New Roman" panose="02020603050405020304" pitchFamily="18" charset="0"/>
                <a:cs typeface="Arial" panose="020B0604020202020204" pitchFamily="34" charset="0"/>
              </a:rPr>
              <a:t>Een goede plaats om te wonen</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De gaan dan vanzelf het kippenhok in als het regent. </a:t>
            </a:r>
            <a:endParaRPr lang="nl-NL" sz="1400">
              <a:solidFill>
                <a:srgbClr val="00B050"/>
              </a:solidFill>
              <a:ea typeface="Times New Roman" panose="02020603050405020304" pitchFamily="18" charset="0"/>
              <a:cs typeface="Arial" panose="020B0604020202020204" pitchFamily="34" charset="0"/>
            </a:endParaRPr>
          </a:p>
        </p:txBody>
      </p:sp>
      <p:sp>
        <p:nvSpPr>
          <p:cNvPr id="4" name="Tekstvak 1">
            <a:extLst>
              <a:ext uri="{FF2B5EF4-FFF2-40B4-BE49-F238E27FC236}">
                <a16:creationId xmlns:a16="http://schemas.microsoft.com/office/drawing/2014/main" id="{56570717-A7C6-29DE-D703-19A4544F598D}"/>
              </a:ext>
            </a:extLst>
          </p:cNvPr>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117518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treffen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8842" y="1733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missen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raken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Elk jaar wordt Nederland wel een keer </a:t>
            </a:r>
            <a:r>
              <a:rPr lang="nl-NL" sz="2400" i="1" u="sng">
                <a:solidFill>
                  <a:srgbClr val="387038"/>
                </a:solidFill>
                <a:latin typeface="Century Gothic" panose="020B0502020202020204" pitchFamily="34" charset="0"/>
                <a:ea typeface="Calibri"/>
                <a:cs typeface="Times New Roman"/>
              </a:rPr>
              <a:t>getroffen</a:t>
            </a:r>
            <a:r>
              <a:rPr lang="nl-NL" sz="2400" i="1">
                <a:solidFill>
                  <a:srgbClr val="387038"/>
                </a:solidFill>
                <a:latin typeface="Century Gothic" panose="020B0502020202020204" pitchFamily="34" charset="0"/>
                <a:ea typeface="Calibri"/>
                <a:cs typeface="Times New Roman"/>
              </a:rPr>
              <a:t> door een flinke regenbui.</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raken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Gelukkig </a:t>
            </a:r>
            <a:r>
              <a:rPr lang="nl-NL" sz="2400" i="1" u="sng">
                <a:solidFill>
                  <a:srgbClr val="387038"/>
                </a:solidFill>
                <a:latin typeface="Century Gothic" panose="020B0502020202020204" pitchFamily="34" charset="0"/>
                <a:ea typeface="Calibri"/>
                <a:cs typeface="Times New Roman"/>
              </a:rPr>
              <a:t>missen</a:t>
            </a:r>
            <a:r>
              <a:rPr lang="nl-NL" sz="2400" i="1">
                <a:solidFill>
                  <a:srgbClr val="387038"/>
                </a:solidFill>
                <a:latin typeface="Century Gothic" panose="020B0502020202020204" pitchFamily="34" charset="0"/>
                <a:ea typeface="Calibri"/>
                <a:cs typeface="Times New Roman"/>
              </a:rPr>
              <a:t> de meeste buien Nederland.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ening, verven, Graphics, illustratie&#10;&#10;Automatisch gegenereerde beschrijving">
            <a:extLst>
              <a:ext uri="{FF2B5EF4-FFF2-40B4-BE49-F238E27FC236}">
                <a16:creationId xmlns:a16="http://schemas.microsoft.com/office/drawing/2014/main" id="{B2B87658-9E2F-5F7D-D011-03EDC2D974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570" y="2264714"/>
            <a:ext cx="2553165" cy="2553165"/>
          </a:xfrm>
          <a:prstGeom prst="rect">
            <a:avLst/>
          </a:prstGeom>
        </p:spPr>
      </p:pic>
      <p:pic>
        <p:nvPicPr>
          <p:cNvPr id="18" name="Afbeelding 17" descr="Afbeelding met ontwerp, kunst&#10;&#10;Automatisch gegenereerde beschrijving">
            <a:extLst>
              <a:ext uri="{FF2B5EF4-FFF2-40B4-BE49-F238E27FC236}">
                <a16:creationId xmlns:a16="http://schemas.microsoft.com/office/drawing/2014/main" id="{B47FD567-9326-161D-3F1E-243CBCF9B3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3952" y="1957206"/>
            <a:ext cx="3168180" cy="316818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80445" y="267505"/>
            <a:ext cx="445555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overstromen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uitdrogen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onder water komen te staan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Tijdens een plensbui kunnen de straten </a:t>
            </a:r>
            <a:r>
              <a:rPr lang="nl-NL" sz="2400" i="1" u="sng">
                <a:solidFill>
                  <a:srgbClr val="387038"/>
                </a:solidFill>
                <a:latin typeface="Century Gothic" panose="020B0502020202020204" pitchFamily="34" charset="0"/>
                <a:ea typeface="Calibri"/>
                <a:cs typeface="Times New Roman"/>
              </a:rPr>
              <a:t>overstromen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 het water uit de grond verdampt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het te weinig regent, kan de aarde </a:t>
            </a:r>
            <a:r>
              <a:rPr lang="nl-NL" sz="2400" i="1" u="sng">
                <a:solidFill>
                  <a:srgbClr val="387038"/>
                </a:solidFill>
                <a:latin typeface="Century Gothic" panose="020B0502020202020204" pitchFamily="34" charset="0"/>
                <a:ea typeface="Calibri"/>
                <a:cs typeface="Times New Roman"/>
              </a:rPr>
              <a:t>uitdrogen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hemel, plant, boom&#10;&#10;Automatisch gegenereerde beschrijving">
            <a:extLst>
              <a:ext uri="{FF2B5EF4-FFF2-40B4-BE49-F238E27FC236}">
                <a16:creationId xmlns:a16="http://schemas.microsoft.com/office/drawing/2014/main" id="{DC8A5A79-5FCB-30BB-F3C8-21F93AB8C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793" y="2511413"/>
            <a:ext cx="3894802" cy="2601728"/>
          </a:xfrm>
          <a:prstGeom prst="rect">
            <a:avLst/>
          </a:prstGeom>
        </p:spPr>
      </p:pic>
      <p:pic>
        <p:nvPicPr>
          <p:cNvPr id="18" name="Afbeelding 17" descr="Afbeelding met droogte, Droog meer, grond, natuur&#10;&#10;Automatisch gegenereerde beschrijving">
            <a:extLst>
              <a:ext uri="{FF2B5EF4-FFF2-40B4-BE49-F238E27FC236}">
                <a16:creationId xmlns:a16="http://schemas.microsoft.com/office/drawing/2014/main" id="{9E4B6A1E-21CB-3F33-25D3-A72321B409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4536" y="2516059"/>
            <a:ext cx="3759912" cy="2597082"/>
          </a:xfrm>
          <a:prstGeom prst="rect">
            <a:avLst/>
          </a:prstGeom>
        </p:spPr>
      </p:pic>
    </p:spTree>
    <p:extLst>
      <p:ext uri="{BB962C8B-B14F-4D97-AF65-F5344CB8AC3E}">
        <p14:creationId xmlns:p14="http://schemas.microsoft.com/office/powerpoint/2010/main" val="396532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8D26-30EC-2827-F99E-494DE43ED24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E172B481-2F20-C920-C4FA-89BE28C51900}"/>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0E195463-0C80-124D-AD31-18F0AF338D01}"/>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8FA19D2-F4B0-95F7-BAC0-EC4EED6B220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58698ED-D207-0922-B1FD-6B00A7427B9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1D0BC3B-32DF-6A57-D745-F25F4C9F22AD}"/>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B696900E-ED17-97EF-3B82-9CD4976AC48E}"/>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2DA81A0-3E1E-EF92-B71F-0AE024EB1679}"/>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DB28994-4D3C-ED66-6D77-0257E89F7ABC}"/>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E39EEE9-D79E-759A-F530-94C42DB71AB7}"/>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BF2C2EF-7D02-95F9-9E66-330A502C85C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A5D8E8F-312D-9D6D-660E-8264C557A426}"/>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7079AAB-92E3-0E63-2CFA-2D49AC4E198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352C236-A45A-83AB-F987-DB2D5E0D9CA0}"/>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C0D2300-0FE7-CE33-F58C-204A6E33B2E7}"/>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2EDA2B8-E6B1-2BD3-BA6C-6B0DE5E2E47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E19FE36-99E7-ED84-4200-9517B06D189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D6F53B5-0470-312F-379A-B749FF56BBEF}"/>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3F496ED-80DD-B103-3469-29D553FFB90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73475914-1D28-FCEB-6802-7D500021BA22}"/>
              </a:ext>
            </a:extLst>
          </p:cNvPr>
          <p:cNvSpPr txBox="1">
            <a:spLocks noChangeArrowheads="1"/>
          </p:cNvSpPr>
          <p:nvPr/>
        </p:nvSpPr>
        <p:spPr bwMode="auto">
          <a:xfrm>
            <a:off x="317928" y="500433"/>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omkomen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BA9EBE77-861D-1AD4-E830-E7D5CD3B940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overleven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FADEB60F-F661-FFA4-803E-3780925DA412}"/>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doodgaan door een ramp</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het slechte weer </a:t>
            </a:r>
            <a:r>
              <a:rPr lang="nl-NL" sz="2400" i="1" u="sng">
                <a:solidFill>
                  <a:srgbClr val="387038"/>
                </a:solidFill>
                <a:latin typeface="Century Gothic" panose="020B0502020202020204" pitchFamily="34" charset="0"/>
                <a:ea typeface="Calibri"/>
                <a:cs typeface="Times New Roman"/>
              </a:rPr>
              <a:t>kwam</a:t>
            </a:r>
            <a:r>
              <a:rPr lang="nl-NL" sz="2400" i="1">
                <a:solidFill>
                  <a:srgbClr val="387038"/>
                </a:solidFill>
                <a:latin typeface="Century Gothic" panose="020B0502020202020204" pitchFamily="34" charset="0"/>
                <a:ea typeface="Calibri"/>
                <a:cs typeface="Times New Roman"/>
              </a:rPr>
              <a:t> hij </a:t>
            </a:r>
            <a:r>
              <a:rPr lang="nl-NL" sz="2400" i="1" u="sng">
                <a:solidFill>
                  <a:srgbClr val="387038"/>
                </a:solidFill>
                <a:latin typeface="Century Gothic" panose="020B0502020202020204" pitchFamily="34" charset="0"/>
                <a:ea typeface="Calibri"/>
                <a:cs typeface="Times New Roman"/>
              </a:rPr>
              <a:t>om het leven</a:t>
            </a:r>
            <a:r>
              <a:rPr lang="nl-NL" sz="2400" i="1">
                <a:solidFill>
                  <a:srgbClr val="387038"/>
                </a:solidFill>
                <a:latin typeface="Century Gothic" panose="020B0502020202020204" pitchFamily="34" charset="0"/>
                <a:ea typeface="Calibri"/>
                <a:cs typeface="Times New Roman"/>
              </a:rPr>
              <a:t> in het verkeer.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1CAF5F90-E2DC-3507-AD4E-278245D65F1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d</a:t>
            </a:r>
            <a:r>
              <a:rPr lang="nl-NL" sz="2800">
                <a:latin typeface="Century Gothic" panose="020B0502020202020204" pitchFamily="34" charset="0"/>
                <a:ea typeface="Calibri"/>
                <a:cs typeface="Times New Roman"/>
              </a:rPr>
              <a:t>oodgaan door een ramp</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Mensen die gewond waren, </a:t>
            </a:r>
            <a:r>
              <a:rPr lang="nl-NL" sz="2400" i="1" u="sng">
                <a:solidFill>
                  <a:srgbClr val="387038"/>
                </a:solidFill>
                <a:latin typeface="Century Gothic" panose="020B0502020202020204" pitchFamily="34" charset="0"/>
                <a:ea typeface="Calibri"/>
                <a:cs typeface="Times New Roman"/>
              </a:rPr>
              <a:t>overleefden</a:t>
            </a:r>
            <a:r>
              <a:rPr lang="nl-NL" sz="2400" i="1">
                <a:solidFill>
                  <a:srgbClr val="387038"/>
                </a:solidFill>
                <a:latin typeface="Century Gothic" panose="020B0502020202020204" pitchFamily="34" charset="0"/>
                <a:ea typeface="Calibri"/>
                <a:cs typeface="Times New Roman"/>
              </a:rPr>
              <a:t> de ramp.</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1393175-FE72-09F1-C5EA-ED07BEC23A5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1C09D995-EBFA-AF24-4990-D492DE9C6BFA}"/>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365CB2F-EFE3-269C-733D-522EB46439B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F3B51C4C-012E-DC96-3059-93B7579AB01C}"/>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BDC61BF8-9AC6-151C-59C5-0937BA30A9B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ubels&#10;&#10;Automatisch gegenereerde beschrijving">
            <a:extLst>
              <a:ext uri="{FF2B5EF4-FFF2-40B4-BE49-F238E27FC236}">
                <a16:creationId xmlns:a16="http://schemas.microsoft.com/office/drawing/2014/main" id="{43559D88-192F-BC75-A4F9-ADE5EAB62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8296" y="2499142"/>
            <a:ext cx="3110427" cy="2040812"/>
          </a:xfrm>
          <a:prstGeom prst="rect">
            <a:avLst/>
          </a:prstGeom>
        </p:spPr>
      </p:pic>
      <p:grpSp>
        <p:nvGrpSpPr>
          <p:cNvPr id="8" name="Groep 7">
            <a:extLst>
              <a:ext uri="{FF2B5EF4-FFF2-40B4-BE49-F238E27FC236}">
                <a16:creationId xmlns:a16="http://schemas.microsoft.com/office/drawing/2014/main" id="{1D1C908C-0C55-128B-8584-27685CD1BBDE}"/>
              </a:ext>
            </a:extLst>
          </p:cNvPr>
          <p:cNvGrpSpPr/>
          <p:nvPr/>
        </p:nvGrpSpPr>
        <p:grpSpPr>
          <a:xfrm>
            <a:off x="510540" y="2657307"/>
            <a:ext cx="3724834" cy="2300583"/>
            <a:chOff x="182315" y="1268760"/>
            <a:chExt cx="8779370" cy="5422436"/>
          </a:xfrm>
        </p:grpSpPr>
        <p:pic>
          <p:nvPicPr>
            <p:cNvPr id="20" name="Afbeelding 19" descr="Afbeelding met tekening, schets, tekenfilm, clipart&#10;&#10;Door AI gegenereerde inhoud is mogelijk onjuist.">
              <a:extLst>
                <a:ext uri="{FF2B5EF4-FFF2-40B4-BE49-F238E27FC236}">
                  <a16:creationId xmlns:a16="http://schemas.microsoft.com/office/drawing/2014/main" id="{BC1AA81B-B424-DDBB-7D22-F44F779A14D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2315" y="2154692"/>
              <a:ext cx="4637124" cy="4536504"/>
            </a:xfrm>
            <a:prstGeom prst="rect">
              <a:avLst/>
            </a:prstGeom>
          </p:spPr>
        </p:pic>
        <p:sp>
          <p:nvSpPr>
            <p:cNvPr id="21" name="Gedachtewolkje: wolk 20">
              <a:extLst>
                <a:ext uri="{FF2B5EF4-FFF2-40B4-BE49-F238E27FC236}">
                  <a16:creationId xmlns:a16="http://schemas.microsoft.com/office/drawing/2014/main" id="{45839FEA-63B6-CB21-CD92-AE14BD02FB25}"/>
                </a:ext>
              </a:extLst>
            </p:cNvPr>
            <p:cNvSpPr/>
            <p:nvPr/>
          </p:nvSpPr>
          <p:spPr>
            <a:xfrm>
              <a:off x="4139952" y="1268760"/>
              <a:ext cx="4821733" cy="2376264"/>
            </a:xfrm>
            <a:prstGeom prst="cloudCallout">
              <a:avLst>
                <a:gd name="adj1" fmla="val -62389"/>
                <a:gd name="adj2" fmla="val 21789"/>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61411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25491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 en om</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aansluitend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om de beurt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2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Om en om</a:t>
            </a:r>
            <a:r>
              <a:rPr lang="nl-NL" sz="2400" i="1">
                <a:solidFill>
                  <a:srgbClr val="387038"/>
                </a:solidFill>
                <a:latin typeface="Century Gothic" panose="020B0502020202020204" pitchFamily="34" charset="0"/>
                <a:ea typeface="Calibri"/>
                <a:cs typeface="Times New Roman"/>
              </a:rPr>
              <a:t> zijn de tegels gewipt.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88632"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op een rij</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Hier zijn de tegels </a:t>
            </a:r>
            <a:r>
              <a:rPr lang="nl-NL" sz="2400" i="1" u="sng">
                <a:solidFill>
                  <a:srgbClr val="387038"/>
                </a:solidFill>
                <a:latin typeface="Century Gothic" panose="020B0502020202020204" pitchFamily="34" charset="0"/>
                <a:ea typeface="Calibri"/>
                <a:cs typeface="Times New Roman"/>
              </a:rPr>
              <a:t>aansluitend</a:t>
            </a:r>
            <a:r>
              <a:rPr lang="nl-NL" sz="2400" i="1">
                <a:solidFill>
                  <a:srgbClr val="387038"/>
                </a:solidFill>
                <a:latin typeface="Century Gothic" panose="020B0502020202020204" pitchFamily="34" charset="0"/>
                <a:ea typeface="Calibri"/>
                <a:cs typeface="Times New Roman"/>
              </a:rPr>
              <a:t> weggehaald.</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begrafenis, plant, bloem&#10;&#10;Automatisch gegenereerde beschrijving">
            <a:extLst>
              <a:ext uri="{FF2B5EF4-FFF2-40B4-BE49-F238E27FC236}">
                <a16:creationId xmlns:a16="http://schemas.microsoft.com/office/drawing/2014/main" id="{B815294B-79F8-B380-DDB1-8864A15BB10A}"/>
              </a:ext>
            </a:extLst>
          </p:cNvPr>
          <p:cNvPicPr>
            <a:picLocks noChangeAspect="1"/>
          </p:cNvPicPr>
          <p:nvPr/>
        </p:nvPicPr>
        <p:blipFill>
          <a:blip r:embed="rId3" cstate="email">
            <a:extLst>
              <a:ext uri="{28A0092B-C50C-407E-A947-70E740481C1C}">
                <a14:useLocalDpi xmlns:a14="http://schemas.microsoft.com/office/drawing/2010/main"/>
              </a:ext>
            </a:extLst>
          </a:blip>
          <a:srcRect t="17376"/>
          <a:stretch/>
        </p:blipFill>
        <p:spPr>
          <a:xfrm>
            <a:off x="854369" y="2426618"/>
            <a:ext cx="2970766" cy="2454551"/>
          </a:xfrm>
          <a:prstGeom prst="rect">
            <a:avLst/>
          </a:prstGeom>
        </p:spPr>
      </p:pic>
      <p:pic>
        <p:nvPicPr>
          <p:cNvPr id="18" name="Afbeelding 17" descr="Afbeelding met bloem, Eenjarige plant, grond, bloemblaadje&#10;&#10;Automatisch gegenereerde beschrijving">
            <a:extLst>
              <a:ext uri="{FF2B5EF4-FFF2-40B4-BE49-F238E27FC236}">
                <a16:creationId xmlns:a16="http://schemas.microsoft.com/office/drawing/2014/main" id="{92A3EF6D-7DA5-924C-D575-EAB91B2729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2474" y="2264712"/>
            <a:ext cx="2680215" cy="2680215"/>
          </a:xfrm>
          <a:prstGeom prst="rect">
            <a:avLst/>
          </a:prstGeom>
        </p:spPr>
      </p:pic>
    </p:spTree>
    <p:extLst>
      <p:ext uri="{BB962C8B-B14F-4D97-AF65-F5344CB8AC3E}">
        <p14:creationId xmlns:p14="http://schemas.microsoft.com/office/powerpoint/2010/main" val="195732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6273" y="702369"/>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31639" y="386052"/>
            <a:ext cx="497608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75656" y="332656"/>
            <a:ext cx="50405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onderdak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08181" y="2975657"/>
            <a:ext cx="2611399" cy="8427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3523" y="3136834"/>
            <a:ext cx="262409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3600">
                <a:latin typeface="Century Gothic" panose="020B0502020202020204" pitchFamily="34" charset="0"/>
                <a:ea typeface="Calibri"/>
                <a:cs typeface="Times New Roman"/>
              </a:rPr>
              <a:t>het kippenhok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tent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paleis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72200" y="363279"/>
            <a:ext cx="2441638" cy="9151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62285" y="34665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 om te wonen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50897" y="36420"/>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6" name="Afbeelding 25" descr="Afbeelding met tent, vlieger, ontwerp&#10;&#10;Automatisch gegenereerde beschrijving">
            <a:extLst>
              <a:ext uri="{FF2B5EF4-FFF2-40B4-BE49-F238E27FC236}">
                <a16:creationId xmlns:a16="http://schemas.microsoft.com/office/drawing/2014/main" id="{600BCD5D-300A-1510-CB1B-189764873A5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17737" y="3958014"/>
            <a:ext cx="2711635" cy="1626981"/>
          </a:xfrm>
          <a:prstGeom prst="rect">
            <a:avLst/>
          </a:prstGeom>
        </p:spPr>
      </p:pic>
      <p:pic>
        <p:nvPicPr>
          <p:cNvPr id="4" name="Afbeelding 3" descr="Afbeelding met buitenshuis, gras, gebouw, hut&#10;&#10;Door AI gegenereerde inhoud is mogelijk onjuist.">
            <a:extLst>
              <a:ext uri="{FF2B5EF4-FFF2-40B4-BE49-F238E27FC236}">
                <a16:creationId xmlns:a16="http://schemas.microsoft.com/office/drawing/2014/main" id="{01096E07-A35E-8BD4-9A96-AE52986AB3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403" y="4003322"/>
            <a:ext cx="2565795" cy="1711385"/>
          </a:xfrm>
          <a:prstGeom prst="rect">
            <a:avLst/>
          </a:prstGeom>
        </p:spPr>
      </p:pic>
      <p:pic>
        <p:nvPicPr>
          <p:cNvPr id="24" name="Afbeelding 23" descr="Afbeelding met hemel, buitenshuis, wolk, raam&#10;&#10;Door AI gegenereerde inhoud is mogelijk onjuist.">
            <a:extLst>
              <a:ext uri="{FF2B5EF4-FFF2-40B4-BE49-F238E27FC236}">
                <a16:creationId xmlns:a16="http://schemas.microsoft.com/office/drawing/2014/main" id="{90CE8F94-9AB5-513E-35BF-5CF1DB84A2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5802" y="3905312"/>
            <a:ext cx="2561952" cy="1711384"/>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01611" y="386052"/>
            <a:ext cx="570560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683568" y="332656"/>
            <a:ext cx="596766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soorten klimaten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13176" y="2691090"/>
            <a:ext cx="2091195" cy="7318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1635" y="2768283"/>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tropisch klimaat</a:t>
            </a:r>
            <a:endParaRPr lang="nl-NL" sz="3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595753" y="414158"/>
            <a:ext cx="2157585" cy="12958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660232" y="414159"/>
            <a:ext cx="2139653" cy="1210392"/>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het weer in een bepaald gebied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C5CD2D1D-E20F-04C0-3100-127FF248C64E}"/>
              </a:ext>
            </a:extLst>
          </p:cNvPr>
          <p:cNvSpPr txBox="1"/>
          <p:nvPr/>
        </p:nvSpPr>
        <p:spPr>
          <a:xfrm>
            <a:off x="2481341" y="2691139"/>
            <a:ext cx="2091195" cy="7318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41A98C7-4F4B-EDAD-EDEF-D3A402B37AE7}"/>
              </a:ext>
            </a:extLst>
          </p:cNvPr>
          <p:cNvSpPr txBox="1"/>
          <p:nvPr/>
        </p:nvSpPr>
        <p:spPr>
          <a:xfrm>
            <a:off x="4648972" y="2691139"/>
            <a:ext cx="2091195" cy="7237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F0142EF2-B883-06C8-7649-D4FA47E41D95}"/>
              </a:ext>
            </a:extLst>
          </p:cNvPr>
          <p:cNvSpPr txBox="1"/>
          <p:nvPr/>
        </p:nvSpPr>
        <p:spPr>
          <a:xfrm>
            <a:off x="6801821" y="2693024"/>
            <a:ext cx="2091195" cy="7237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2505045" y="2708920"/>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zee- klimaat</a:t>
            </a: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4669840" y="2729487"/>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land-klimaat</a:t>
            </a: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2C8965F-409F-2BF2-FBE3-91D17E299A76}"/>
              </a:ext>
            </a:extLst>
          </p:cNvPr>
          <p:cNvSpPr txBox="1">
            <a:spLocks noChangeArrowheads="1"/>
          </p:cNvSpPr>
          <p:nvPr/>
        </p:nvSpPr>
        <p:spPr bwMode="auto">
          <a:xfrm>
            <a:off x="6838525" y="2743754"/>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pool-klimaat</a:t>
            </a:r>
            <a:endParaRPr lang="nl-NL" sz="3100">
              <a:effectLst/>
              <a:latin typeface="Century Gothic" panose="020B0502020202020204" pitchFamily="34" charset="0"/>
              <a:ea typeface="Calibri"/>
              <a:cs typeface="Times New Roman"/>
            </a:endParaRPr>
          </a:p>
        </p:txBody>
      </p:sp>
      <p:pic>
        <p:nvPicPr>
          <p:cNvPr id="13" name="Afbeelding 12">
            <a:extLst>
              <a:ext uri="{FF2B5EF4-FFF2-40B4-BE49-F238E27FC236}">
                <a16:creationId xmlns:a16="http://schemas.microsoft.com/office/drawing/2014/main" id="{ADDBD5BF-D704-FC15-17B3-563C31B0A4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059" y="3450717"/>
            <a:ext cx="2122102" cy="1617418"/>
          </a:xfrm>
          <a:prstGeom prst="rect">
            <a:avLst/>
          </a:prstGeom>
        </p:spPr>
      </p:pic>
      <p:pic>
        <p:nvPicPr>
          <p:cNvPr id="15" name="Afbeelding 14" descr="Afbeelding met sneeuw, buitenshuis, water, Noordpoolgebied&#10;&#10;Automatisch gegenereerde beschrijving">
            <a:extLst>
              <a:ext uri="{FF2B5EF4-FFF2-40B4-BE49-F238E27FC236}">
                <a16:creationId xmlns:a16="http://schemas.microsoft.com/office/drawing/2014/main" id="{AC601C70-F553-2957-EE07-C31E565630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8525" y="3453648"/>
            <a:ext cx="2017785" cy="1499167"/>
          </a:xfrm>
          <a:prstGeom prst="rect">
            <a:avLst/>
          </a:prstGeom>
        </p:spPr>
      </p:pic>
      <p:pic>
        <p:nvPicPr>
          <p:cNvPr id="22" name="Afbeelding 21" descr="Afbeelding met buitenshuis, hemel, oogst, landbouw&#10;&#10;Automatisch gegenereerde beschrijving">
            <a:extLst>
              <a:ext uri="{FF2B5EF4-FFF2-40B4-BE49-F238E27FC236}">
                <a16:creationId xmlns:a16="http://schemas.microsoft.com/office/drawing/2014/main" id="{2074DAE5-50E1-A770-B526-042187E861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36852" y="3500360"/>
            <a:ext cx="2047680" cy="1499168"/>
          </a:xfrm>
          <a:prstGeom prst="rect">
            <a:avLst/>
          </a:prstGeom>
        </p:spPr>
      </p:pic>
      <p:pic>
        <p:nvPicPr>
          <p:cNvPr id="26" name="Afbeelding 25" descr="Afbeelding met buitenshuis, boom, water, gras&#10;&#10;Automatisch gegenereerde beschrijving">
            <a:extLst>
              <a:ext uri="{FF2B5EF4-FFF2-40B4-BE49-F238E27FC236}">
                <a16:creationId xmlns:a16="http://schemas.microsoft.com/office/drawing/2014/main" id="{67172F1F-3F5A-E87C-BD82-023D86EB48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87716" y="3500360"/>
            <a:ext cx="2038403" cy="1499169"/>
          </a:xfrm>
          <a:prstGeom prst="rect">
            <a:avLst/>
          </a:prstGeom>
        </p:spPr>
      </p:pic>
      <p:sp>
        <p:nvSpPr>
          <p:cNvPr id="25" name="Text Box 14">
            <a:extLst>
              <a:ext uri="{FF2B5EF4-FFF2-40B4-BE49-F238E27FC236}">
                <a16:creationId xmlns:a16="http://schemas.microsoft.com/office/drawing/2014/main" id="{B768D7D9-1759-AC89-5FC2-355171FC8FBE}"/>
              </a:ext>
            </a:extLst>
          </p:cNvPr>
          <p:cNvSpPr txBox="1"/>
          <p:nvPr/>
        </p:nvSpPr>
        <p:spPr>
          <a:xfrm>
            <a:off x="382296" y="5042504"/>
            <a:ext cx="3253600" cy="9787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a:extLst>
              <a:ext uri="{FF2B5EF4-FFF2-40B4-BE49-F238E27FC236}">
                <a16:creationId xmlns:a16="http://schemas.microsoft.com/office/drawing/2014/main" id="{F765A65D-23C9-0959-51D3-053B5C119355}"/>
              </a:ext>
            </a:extLst>
          </p:cNvPr>
          <p:cNvSpPr txBox="1">
            <a:spLocks noChangeArrowheads="1"/>
          </p:cNvSpPr>
          <p:nvPr/>
        </p:nvSpPr>
        <p:spPr bwMode="auto">
          <a:xfrm>
            <a:off x="348524" y="5062576"/>
            <a:ext cx="3385833" cy="927627"/>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in een deel van de wereld waar het warm en nat is</a:t>
            </a:r>
          </a:p>
          <a:p>
            <a:pPr>
              <a:lnSpc>
                <a:spcPct val="70000"/>
              </a:lnSpc>
              <a:spcAft>
                <a:spcPts val="800"/>
              </a:spcAft>
            </a:pPr>
            <a:endParaRPr lang="nl-NL" sz="11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62848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30" y="4569248"/>
            <a:ext cx="26951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46" y="4565810"/>
            <a:ext cx="336601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miezeren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plenzen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woeden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wild bezig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30127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Ik vind het spannend als er een heftige storm </a:t>
            </a:r>
            <a:r>
              <a:rPr lang="nl-NL" sz="2400" i="1" u="sng">
                <a:solidFill>
                  <a:srgbClr val="387038"/>
                </a:solidFill>
                <a:latin typeface="Century Gothic" panose="020B0502020202020204" pitchFamily="34" charset="0"/>
                <a:ea typeface="Calibri"/>
                <a:cs typeface="Times New Roman"/>
              </a:rPr>
              <a:t>woedt </a:t>
            </a:r>
            <a:r>
              <a:rPr lang="nl-NL" sz="2400" i="1">
                <a:solidFill>
                  <a:srgbClr val="387038"/>
                </a:solidFill>
                <a:latin typeface="Century Gothic" panose="020B0502020202020204" pitchFamily="34" charset="0"/>
                <a:ea typeface="Calibri"/>
                <a:cs typeface="Times New Roman"/>
              </a:rPr>
              <a:t>met veel regen.</a:t>
            </a:r>
            <a:endParaRPr lang="nl-NL" sz="2400">
              <a:effectLst/>
              <a:ea typeface="Calibri"/>
              <a:cs typeface="Times New Roman"/>
            </a:endParaRPr>
          </a:p>
        </p:txBody>
      </p:sp>
      <p:pic>
        <p:nvPicPr>
          <p:cNvPr id="24" name="Afbeelding 23" descr="Afbeelding met glimlach, Menselijk gezicht, persoon, kleding&#10;&#10;Automatisch gegenereerde beschrijving">
            <a:extLst>
              <a:ext uri="{FF2B5EF4-FFF2-40B4-BE49-F238E27FC236}">
                <a16:creationId xmlns:a16="http://schemas.microsoft.com/office/drawing/2014/main" id="{DBCA317A-67BA-236D-5854-17880DA56E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164" y="2817416"/>
            <a:ext cx="2563464" cy="1691886"/>
          </a:xfrm>
          <a:prstGeom prst="rect">
            <a:avLst/>
          </a:prstGeom>
        </p:spPr>
      </p:pic>
      <p:pic>
        <p:nvPicPr>
          <p:cNvPr id="26" name="Afbeelding 25" descr="Afbeelding met Menselijk gezicht, persoon, kleding, glimlach&#10;&#10;Automatisch gegenereerde beschrijving">
            <a:extLst>
              <a:ext uri="{FF2B5EF4-FFF2-40B4-BE49-F238E27FC236}">
                <a16:creationId xmlns:a16="http://schemas.microsoft.com/office/drawing/2014/main" id="{4D119AC6-4EF4-DB76-9797-0E9A9F9B4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858" y="2153088"/>
            <a:ext cx="2698745" cy="1797364"/>
          </a:xfrm>
          <a:prstGeom prst="rect">
            <a:avLst/>
          </a:prstGeom>
        </p:spPr>
      </p:pic>
      <p:pic>
        <p:nvPicPr>
          <p:cNvPr id="9" name="Afbeelding 8">
            <a:extLst>
              <a:ext uri="{FF2B5EF4-FFF2-40B4-BE49-F238E27FC236}">
                <a16:creationId xmlns:a16="http://schemas.microsoft.com/office/drawing/2014/main" id="{E986AFD8-68A1-7B68-F782-481FD125C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5544" y="1650821"/>
            <a:ext cx="2620872" cy="1748122"/>
          </a:xfrm>
          <a:prstGeom prst="rect">
            <a:avLst/>
          </a:prstGeom>
        </p:spPr>
      </p:pic>
    </p:spTree>
    <p:extLst>
      <p:ext uri="{BB962C8B-B14F-4D97-AF65-F5344CB8AC3E}">
        <p14:creationId xmlns:p14="http://schemas.microsoft.com/office/powerpoint/2010/main" val="382762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46 – 11 november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woeden</a:t>
            </a:r>
          </a:p>
        </p:txBody>
      </p:sp>
      <p:pic>
        <p:nvPicPr>
          <p:cNvPr id="3" name="Afbeelding 2">
            <a:extLst>
              <a:ext uri="{FF2B5EF4-FFF2-40B4-BE49-F238E27FC236}">
                <a16:creationId xmlns:a16="http://schemas.microsoft.com/office/drawing/2014/main" id="{08A0B1FD-5BB8-7D23-D818-1620F24AF1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419" y="1241316"/>
            <a:ext cx="7953161" cy="5304759"/>
          </a:xfrm>
          <a:prstGeom prst="rect">
            <a:avLst/>
          </a:prstGeom>
        </p:spPr>
      </p:pic>
    </p:spTree>
    <p:extLst>
      <p:ext uri="{BB962C8B-B14F-4D97-AF65-F5344CB8AC3E}">
        <p14:creationId xmlns:p14="http://schemas.microsoft.com/office/powerpoint/2010/main" val="419726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tropisch</a:t>
            </a:r>
          </a:p>
        </p:txBody>
      </p:sp>
      <p:pic>
        <p:nvPicPr>
          <p:cNvPr id="3" name="Afbeelding 2" descr="Afbeelding met plant, jungle, Oerbos, bos&#10;&#10;Automatisch gegenereerde beschrijving">
            <a:extLst>
              <a:ext uri="{FF2B5EF4-FFF2-40B4-BE49-F238E27FC236}">
                <a16:creationId xmlns:a16="http://schemas.microsoft.com/office/drawing/2014/main" id="{99BAAA5A-7AC9-3958-477A-88ADC5EFA8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452" y="1609861"/>
            <a:ext cx="6813252" cy="3638277"/>
          </a:xfrm>
          <a:prstGeom prst="rect">
            <a:avLst/>
          </a:prstGeom>
        </p:spPr>
      </p:pic>
      <p:pic>
        <p:nvPicPr>
          <p:cNvPr id="4" name="Afbeelding 3" descr="Afbeelding met Meetinstrument, klok, meter, thermometer&#10;&#10;Automatisch gegenereerde beschrijving">
            <a:extLst>
              <a:ext uri="{FF2B5EF4-FFF2-40B4-BE49-F238E27FC236}">
                <a16:creationId xmlns:a16="http://schemas.microsoft.com/office/drawing/2014/main" id="{7632EE27-064F-0D48-F74D-2F84288CD67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12160" y="-54740"/>
            <a:ext cx="3272049" cy="2185729"/>
          </a:xfrm>
          <a:prstGeom prst="rect">
            <a:avLst/>
          </a:prstGeom>
        </p:spPr>
      </p:pic>
      <p:pic>
        <p:nvPicPr>
          <p:cNvPr id="2" name="Afbeelding 1" descr="Afbeelding met buitenshuis, boom, natuur, plant&#10;&#10;Automatisch gegenereerde beschrijving">
            <a:extLst>
              <a:ext uri="{FF2B5EF4-FFF2-40B4-BE49-F238E27FC236}">
                <a16:creationId xmlns:a16="http://schemas.microsoft.com/office/drawing/2014/main" id="{6D2CEB13-491F-DB4B-ACEA-222D3064C8A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561" y="4294706"/>
            <a:ext cx="4006987" cy="237770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overstromen</a:t>
            </a:r>
          </a:p>
        </p:txBody>
      </p:sp>
      <p:pic>
        <p:nvPicPr>
          <p:cNvPr id="3" name="Afbeelding 2" descr="Afbeelding met buitenshuis, hemel, plant, boom&#10;&#10;Automatisch gegenereerde beschrijving">
            <a:extLst>
              <a:ext uri="{FF2B5EF4-FFF2-40B4-BE49-F238E27FC236}">
                <a16:creationId xmlns:a16="http://schemas.microsoft.com/office/drawing/2014/main" id="{D8429518-04BD-57EC-1AF3-288059DF69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226143"/>
            <a:ext cx="8064896" cy="538735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0"/>
            <a:ext cx="9180512" cy="1200329"/>
          </a:xfrm>
          <a:prstGeom prst="rect">
            <a:avLst/>
          </a:prstGeom>
          <a:noFill/>
        </p:spPr>
        <p:txBody>
          <a:bodyPr wrap="square" rtlCol="0">
            <a:spAutoFit/>
          </a:bodyPr>
          <a:lstStyle/>
          <a:p>
            <a:r>
              <a:rPr lang="nl-NL" sz="7200" b="1" u="sng">
                <a:latin typeface="Century Gothic" panose="020B0502020202020204" pitchFamily="34" charset="0"/>
              </a:rPr>
              <a:t>treffen</a:t>
            </a:r>
          </a:p>
        </p:txBody>
      </p:sp>
      <p:pic>
        <p:nvPicPr>
          <p:cNvPr id="17" name="Afbeelding 16" descr="Afbeelding met tekening, verven, Graphics, illustratie&#10;&#10;Automatisch gegenereerde beschrijving">
            <a:extLst>
              <a:ext uri="{FF2B5EF4-FFF2-40B4-BE49-F238E27FC236}">
                <a16:creationId xmlns:a16="http://schemas.microsoft.com/office/drawing/2014/main" id="{778B2EEE-1FD6-23D7-6E32-570F50FEE6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1412776"/>
            <a:ext cx="6192688" cy="510471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a:latin typeface="Century Gothic" panose="020B0502020202020204" pitchFamily="34" charset="0"/>
              </a:rPr>
              <a:t>omkomen</a:t>
            </a:r>
          </a:p>
        </p:txBody>
      </p:sp>
      <p:grpSp>
        <p:nvGrpSpPr>
          <p:cNvPr id="2" name="Groep 1">
            <a:extLst>
              <a:ext uri="{FF2B5EF4-FFF2-40B4-BE49-F238E27FC236}">
                <a16:creationId xmlns:a16="http://schemas.microsoft.com/office/drawing/2014/main" id="{A67ADC10-E6AB-30F2-603D-3508BB052A8A}"/>
              </a:ext>
            </a:extLst>
          </p:cNvPr>
          <p:cNvGrpSpPr/>
          <p:nvPr/>
        </p:nvGrpSpPr>
        <p:grpSpPr>
          <a:xfrm>
            <a:off x="182315" y="1268760"/>
            <a:ext cx="8779370" cy="5422436"/>
            <a:chOff x="182315" y="1268760"/>
            <a:chExt cx="8779370" cy="5422436"/>
          </a:xfrm>
        </p:grpSpPr>
        <p:pic>
          <p:nvPicPr>
            <p:cNvPr id="9" name="Afbeelding 8" descr="Afbeelding met tekening, schets, tekenfilm, clipart&#10;&#10;Door AI gegenereerde inhoud is mogelijk onjuist.">
              <a:extLst>
                <a:ext uri="{FF2B5EF4-FFF2-40B4-BE49-F238E27FC236}">
                  <a16:creationId xmlns:a16="http://schemas.microsoft.com/office/drawing/2014/main" id="{246B9A08-B624-391C-9A7C-D538538D3A7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2315" y="2154692"/>
              <a:ext cx="4637124" cy="4536504"/>
            </a:xfrm>
            <a:prstGeom prst="rect">
              <a:avLst/>
            </a:prstGeom>
          </p:spPr>
        </p:pic>
        <p:sp>
          <p:nvSpPr>
            <p:cNvPr id="10" name="Gedachtewolkje: wolk 9">
              <a:extLst>
                <a:ext uri="{FF2B5EF4-FFF2-40B4-BE49-F238E27FC236}">
                  <a16:creationId xmlns:a16="http://schemas.microsoft.com/office/drawing/2014/main" id="{FD3D7E55-9779-8D58-6BEA-05F72DF6C153}"/>
                </a:ext>
              </a:extLst>
            </p:cNvPr>
            <p:cNvSpPr/>
            <p:nvPr/>
          </p:nvSpPr>
          <p:spPr>
            <a:xfrm>
              <a:off x="4139952" y="1268760"/>
              <a:ext cx="4821733" cy="2376264"/>
            </a:xfrm>
            <a:prstGeom prst="cloudCallout">
              <a:avLst>
                <a:gd name="adj1" fmla="val -62389"/>
                <a:gd name="adj2" fmla="val 21789"/>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92915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 en om</a:t>
            </a:r>
          </a:p>
        </p:txBody>
      </p:sp>
      <p:pic>
        <p:nvPicPr>
          <p:cNvPr id="3" name="Afbeelding 2" descr="Afbeelding met buitenshuis, begrafenis, plant, bloem&#10;&#10;Automatisch gegenereerde beschrijving">
            <a:extLst>
              <a:ext uri="{FF2B5EF4-FFF2-40B4-BE49-F238E27FC236}">
                <a16:creationId xmlns:a16="http://schemas.microsoft.com/office/drawing/2014/main" id="{E4E9004A-FB72-2823-DAC3-58618B4883F1}"/>
              </a:ext>
            </a:extLst>
          </p:cNvPr>
          <p:cNvPicPr>
            <a:picLocks noChangeAspect="1"/>
          </p:cNvPicPr>
          <p:nvPr/>
        </p:nvPicPr>
        <p:blipFill>
          <a:blip r:embed="rId3">
            <a:extLst>
              <a:ext uri="{28A0092B-C50C-407E-A947-70E740481C1C}">
                <a14:useLocalDpi xmlns:a14="http://schemas.microsoft.com/office/drawing/2010/main"/>
              </a:ext>
            </a:extLst>
          </a:blip>
          <a:srcRect t="23627" b="8481"/>
          <a:stretch/>
        </p:blipFill>
        <p:spPr>
          <a:xfrm>
            <a:off x="907207" y="1484784"/>
            <a:ext cx="7329585" cy="482453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onderdak</a:t>
            </a:r>
          </a:p>
        </p:txBody>
      </p:sp>
      <p:pic>
        <p:nvPicPr>
          <p:cNvPr id="4" name="Afbeelding 3" descr="Afbeelding met buitenshuis, gras, gebouw, hut&#10;&#10;Door AI gegenereerde inhoud is mogelijk onjuist.">
            <a:extLst>
              <a:ext uri="{FF2B5EF4-FFF2-40B4-BE49-F238E27FC236}">
                <a16:creationId xmlns:a16="http://schemas.microsoft.com/office/drawing/2014/main" id="{15823861-6303-CF4C-14FC-C3F2B75F0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600" y="1242183"/>
            <a:ext cx="7812824" cy="5211153"/>
          </a:xfrm>
          <a:prstGeom prst="rect">
            <a:avLst/>
          </a:prstGeom>
        </p:spPr>
      </p:pic>
    </p:spTree>
    <p:extLst>
      <p:ext uri="{BB962C8B-B14F-4D97-AF65-F5344CB8AC3E}">
        <p14:creationId xmlns:p14="http://schemas.microsoft.com/office/powerpoint/2010/main" val="93544060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ae4d42a09b118a82a3fb97bbb940381">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a4644746ef3646621d1eacd306d8e0d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D9E3A5-B539-4E64-B35D-0C761AC12A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Diavoorstelling (4:3)</PresentationFormat>
  <Paragraphs>191</Paragraphs>
  <Slides>17</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2025-11-11T09:56:22Z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