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564" r:id="rId5"/>
    <p:sldId id="548" r:id="rId6"/>
    <p:sldId id="1544" r:id="rId7"/>
    <p:sldId id="1460" r:id="rId8"/>
    <p:sldId id="1479" r:id="rId9"/>
    <p:sldId id="1480" r:id="rId10"/>
    <p:sldId id="1475" r:id="rId11"/>
    <p:sldId id="1481" r:id="rId12"/>
    <p:sldId id="1476" r:id="rId13"/>
    <p:sldId id="1549" r:id="rId14"/>
    <p:sldId id="1482" r:id="rId15"/>
    <p:sldId id="1566" r:id="rId16"/>
    <p:sldId id="1468" r:id="rId17"/>
    <p:sldId id="934" r:id="rId18"/>
    <p:sldId id="1567" r:id="rId19"/>
    <p:sldId id="1552" r:id="rId20"/>
    <p:sldId id="1527" r:id="rId21"/>
    <p:sldId id="1546" r:id="rId22"/>
    <p:sldId id="1561" r:id="rId23"/>
    <p:sldId id="1545" r:id="rId24"/>
    <p:sldId id="1551" r:id="rId25"/>
    <p:sldId id="1548" r:id="rId26"/>
    <p:sldId id="1550" r:id="rId27"/>
    <p:sldId id="1565" r:id="rId2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64"/>
            <p14:sldId id="548"/>
            <p14:sldId id="1544"/>
            <p14:sldId id="1460"/>
            <p14:sldId id="1479"/>
            <p14:sldId id="1480"/>
            <p14:sldId id="1475"/>
            <p14:sldId id="1481"/>
            <p14:sldId id="1476"/>
            <p14:sldId id="1549"/>
            <p14:sldId id="1482"/>
            <p14:sldId id="1566"/>
            <p14:sldId id="1468"/>
            <p14:sldId id="934"/>
            <p14:sldId id="1567"/>
            <p14:sldId id="1552"/>
            <p14:sldId id="1527"/>
            <p14:sldId id="1546"/>
            <p14:sldId id="1561"/>
            <p14:sldId id="1545"/>
            <p14:sldId id="1551"/>
            <p14:sldId id="1548"/>
            <p14:sldId id="1550"/>
            <p14:sldId id="15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37AE3-97B9-48CE-8823-3F5DB6166BF2}" v="301" dt="2025-11-25T10:19:12.784"/>
    <p1510:client id="{99B5FE81-2900-46D2-9855-7C20C3E189C5}" v="503" dt="2025-11-25T10:23:10.647"/>
    <p1510:client id="{A184D8B0-2D1B-4A9F-8B42-7A71C00274BB}" v="368" dt="2025-11-25T10:09:50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ielink, Francis" userId="3d258d00-cfd8-41c5-9f04-1a5a39faef2f" providerId="ADAL" clId="{C253153B-F050-4147-BE88-0AB85B722020}"/>
    <pc:docChg chg="modSld">
      <pc:chgData name="Vrielink, Francis" userId="3d258d00-cfd8-41c5-9f04-1a5a39faef2f" providerId="ADAL" clId="{C253153B-F050-4147-BE88-0AB85B722020}" dt="2025-09-14T11:01:41.888" v="14" actId="20577"/>
      <pc:docMkLst>
        <pc:docMk/>
      </pc:docMkLst>
      <pc:sldChg chg="modSp mod">
        <pc:chgData name="Vrielink, Francis" userId="3d258d00-cfd8-41c5-9f04-1a5a39faef2f" providerId="ADAL" clId="{C253153B-F050-4147-BE88-0AB85B722020}" dt="2025-09-14T11:01:41.888" v="14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C253153B-F050-4147-BE88-0AB85B722020}" dt="2025-09-14T11:01:41.888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3A13170E-F155-4B2D-B53D-3572CFA3A5A2}"/>
    <pc:docChg chg="modSld">
      <pc:chgData name="Routledge, Mandy" userId="bacdedf5-8e30-494b-ad8b-f27fa30c4f8d" providerId="ADAL" clId="{3A13170E-F155-4B2D-B53D-3572CFA3A5A2}" dt="2025-03-18T12:29:17.527" v="14" actId="20577"/>
      <pc:docMkLst>
        <pc:docMk/>
      </pc:docMkLst>
      <pc:sldChg chg="modSp mod">
        <pc:chgData name="Routledge, Mandy" userId="bacdedf5-8e30-494b-ad8b-f27fa30c4f8d" providerId="ADAL" clId="{3A13170E-F155-4B2D-B53D-3572CFA3A5A2}" dt="2025-03-18T12:29:17.527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13D1CD3-4EE4-440B-843E-86C800D20A59}"/>
    <pc:docChg chg="modSld">
      <pc:chgData name="Routledge, Mandy" userId="bacdedf5-8e30-494b-ad8b-f27fa30c4f8d" providerId="ADAL" clId="{713D1CD3-4EE4-440B-843E-86C800D20A59}" dt="2025-03-18T10:31:42.245" v="11"/>
      <pc:docMkLst>
        <pc:docMk/>
      </pc:docMkLst>
      <pc:sldChg chg="modSp mod">
        <pc:chgData name="Routledge, Mandy" userId="bacdedf5-8e30-494b-ad8b-f27fa30c4f8d" providerId="ADAL" clId="{713D1CD3-4EE4-440B-843E-86C800D20A59}" dt="2025-03-18T10:31:42.245" v="11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E298FEF7-7CF6-4E4E-894D-1AE4A780AE14}"/>
    <pc:docChg chg="modSld">
      <pc:chgData name="Routledge, Mandy" userId="bacdedf5-8e30-494b-ad8b-f27fa30c4f8d" providerId="ADAL" clId="{E298FEF7-7CF6-4E4E-894D-1AE4A780AE14}" dt="2025-03-18T10:54:45.929" v="3" actId="20577"/>
      <pc:docMkLst>
        <pc:docMk/>
      </pc:docMkLst>
      <pc:sldChg chg="modSp mod">
        <pc:chgData name="Routledge, Mandy" userId="bacdedf5-8e30-494b-ad8b-f27fa30c4f8d" providerId="ADAL" clId="{E298FEF7-7CF6-4E4E-894D-1AE4A780AE14}" dt="2025-03-18T10:54:45.929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69FB3ADF-8128-4B66-9121-0BB8D9B1BF7C}"/>
    <pc:docChg chg="modSld">
      <pc:chgData name="Routledge, Mandy" userId="bacdedf5-8e30-494b-ad8b-f27fa30c4f8d" providerId="ADAL" clId="{69FB3ADF-8128-4B66-9121-0BB8D9B1BF7C}" dt="2025-03-18T12:25:07.493" v="4" actId="20577"/>
      <pc:docMkLst>
        <pc:docMk/>
      </pc:docMkLst>
      <pc:sldChg chg="modSp mod">
        <pc:chgData name="Routledge, Mandy" userId="bacdedf5-8e30-494b-ad8b-f27fa30c4f8d" providerId="ADAL" clId="{69FB3ADF-8128-4B66-9121-0BB8D9B1BF7C}" dt="2025-03-18T12:25:07.493" v="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8AC80DB3-B598-4E5A-BB64-FC9255C5E7E2}"/>
    <pc:docChg chg="custSel modSld">
      <pc:chgData name="Routledge, Mandy" userId="bacdedf5-8e30-494b-ad8b-f27fa30c4f8d" providerId="ADAL" clId="{8AC80DB3-B598-4E5A-BB64-FC9255C5E7E2}" dt="2025-03-18T10:48:18.922" v="78" actId="20577"/>
      <pc:docMkLst>
        <pc:docMk/>
      </pc:docMkLst>
      <pc:sldChg chg="modSp mod">
        <pc:chgData name="Routledge, Mandy" userId="bacdedf5-8e30-494b-ad8b-f27fa30c4f8d" providerId="ADAL" clId="{8AC80DB3-B598-4E5A-BB64-FC9255C5E7E2}" dt="2025-03-18T10:48:18.922" v="78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03BF0AA-4F11-4F8D-AC0C-D5AF6AB54C88}"/>
    <pc:docChg chg="modSld">
      <pc:chgData name="Routledge, Mandy" userId="bacdedf5-8e30-494b-ad8b-f27fa30c4f8d" providerId="ADAL" clId="{B03BF0AA-4F11-4F8D-AC0C-D5AF6AB54C88}" dt="2025-03-18T11:07:01.355" v="3" actId="20577"/>
      <pc:docMkLst>
        <pc:docMk/>
      </pc:docMkLst>
      <pc:sldChg chg="modSp mod">
        <pc:chgData name="Routledge, Mandy" userId="bacdedf5-8e30-494b-ad8b-f27fa30c4f8d" providerId="ADAL" clId="{B03BF0AA-4F11-4F8D-AC0C-D5AF6AB54C88}" dt="2025-03-18T11:07:01.355" v="3" actId="20577"/>
        <pc:sldMkLst>
          <pc:docMk/>
          <pc:sldMk cId="323006580" sldId="548"/>
        </pc:sldMkLst>
      </pc:sldChg>
    </pc:docChg>
  </pc:docChgLst>
  <pc:docChgLst>
    <pc:chgData name="Duijf, Antoinette" userId="80426808-569e-4360-acb0-e5a6dc4b8ad2" providerId="ADAL" clId="{99B5FE81-2900-46D2-9855-7C20C3E189C5}"/>
    <pc:docChg chg="undo custSel addSld delSld modSld modSection">
      <pc:chgData name="Duijf, Antoinette" userId="80426808-569e-4360-acb0-e5a6dc4b8ad2" providerId="ADAL" clId="{99B5FE81-2900-46D2-9855-7C20C3E189C5}" dt="2025-11-25T10:23:10.647" v="477" actId="478"/>
      <pc:docMkLst>
        <pc:docMk/>
      </pc:docMkLst>
      <pc:sldChg chg="addSp modSp mod">
        <pc:chgData name="Duijf, Antoinette" userId="80426808-569e-4360-acb0-e5a6dc4b8ad2" providerId="ADAL" clId="{99B5FE81-2900-46D2-9855-7C20C3E189C5}" dt="2025-11-25T10:15:59.671" v="452" actId="1076"/>
        <pc:sldMkLst>
          <pc:docMk/>
          <pc:sldMk cId="1671649065" sldId="934"/>
        </pc:sldMkLst>
        <pc:picChg chg="add mod">
          <ac:chgData name="Duijf, Antoinette" userId="80426808-569e-4360-acb0-e5a6dc4b8ad2" providerId="ADAL" clId="{99B5FE81-2900-46D2-9855-7C20C3E189C5}" dt="2025-11-25T10:15:59.671" v="452" actId="1076"/>
          <ac:picMkLst>
            <pc:docMk/>
            <pc:sldMk cId="1671649065" sldId="934"/>
            <ac:picMk id="4" creationId="{EAE5DED2-B95E-4058-7163-537D6BA29F16}"/>
          </ac:picMkLst>
        </pc:picChg>
      </pc:sldChg>
      <pc:sldChg chg="del">
        <pc:chgData name="Duijf, Antoinette" userId="80426808-569e-4360-acb0-e5a6dc4b8ad2" providerId="ADAL" clId="{99B5FE81-2900-46D2-9855-7C20C3E189C5}" dt="2025-11-25T10:21:02.284" v="475" actId="47"/>
        <pc:sldMkLst>
          <pc:docMk/>
          <pc:sldMk cId="3978205201" sldId="1474"/>
        </pc:sldMkLst>
      </pc:sldChg>
      <pc:sldChg chg="addSp delSp modSp mod">
        <pc:chgData name="Duijf, Antoinette" userId="80426808-569e-4360-acb0-e5a6dc4b8ad2" providerId="ADAL" clId="{99B5FE81-2900-46D2-9855-7C20C3E189C5}" dt="2025-11-25T10:23:10.647" v="477" actId="478"/>
        <pc:sldMkLst>
          <pc:docMk/>
          <pc:sldMk cId="2452007587" sldId="1476"/>
        </pc:sldMkLst>
        <pc:spChg chg="add del mod">
          <ac:chgData name="Duijf, Antoinette" userId="80426808-569e-4360-acb0-e5a6dc4b8ad2" providerId="ADAL" clId="{99B5FE81-2900-46D2-9855-7C20C3E189C5}" dt="2025-11-25T10:23:07.740" v="476" actId="478"/>
          <ac:spMkLst>
            <pc:docMk/>
            <pc:sldMk cId="2452007587" sldId="1476"/>
            <ac:spMk id="2" creationId="{8F4DF50D-DC40-0733-B977-4E9659FB5955}"/>
          </ac:spMkLst>
        </pc:spChg>
        <pc:spChg chg="del">
          <ac:chgData name="Duijf, Antoinette" userId="80426808-569e-4360-acb0-e5a6dc4b8ad2" providerId="ADAL" clId="{99B5FE81-2900-46D2-9855-7C20C3E189C5}" dt="2025-11-25T10:23:10.647" v="477" actId="478"/>
          <ac:spMkLst>
            <pc:docMk/>
            <pc:sldMk cId="2452007587" sldId="1476"/>
            <ac:spMk id="8" creationId="{AE21BDF1-B095-084E-0ECC-83E48245D650}"/>
          </ac:spMkLst>
        </pc:spChg>
      </pc:sldChg>
      <pc:sldChg chg="addSp delSp modSp mod">
        <pc:chgData name="Duijf, Antoinette" userId="80426808-569e-4360-acb0-e5a6dc4b8ad2" providerId="ADAL" clId="{99B5FE81-2900-46D2-9855-7C20C3E189C5}" dt="2025-11-25T10:16:14.270" v="456" actId="1076"/>
        <pc:sldMkLst>
          <pc:docMk/>
          <pc:sldMk cId="1487044012" sldId="1480"/>
        </pc:sldMkLst>
        <pc:picChg chg="mod">
          <ac:chgData name="Duijf, Antoinette" userId="80426808-569e-4360-acb0-e5a6dc4b8ad2" providerId="ADAL" clId="{99B5FE81-2900-46D2-9855-7C20C3E189C5}" dt="2025-11-25T10:16:14.270" v="456" actId="1076"/>
          <ac:picMkLst>
            <pc:docMk/>
            <pc:sldMk cId="1487044012" sldId="1480"/>
            <ac:picMk id="3" creationId="{75CE4A1A-BF44-02EE-5DF5-F5DBA6F654F9}"/>
          </ac:picMkLst>
        </pc:picChg>
        <pc:picChg chg="add del">
          <ac:chgData name="Duijf, Antoinette" userId="80426808-569e-4360-acb0-e5a6dc4b8ad2" providerId="ADAL" clId="{99B5FE81-2900-46D2-9855-7C20C3E189C5}" dt="2025-11-25T10:15:55.778" v="450" actId="21"/>
          <ac:picMkLst>
            <pc:docMk/>
            <pc:sldMk cId="1487044012" sldId="1480"/>
            <ac:picMk id="4" creationId="{EAE5DED2-B95E-4058-7163-537D6BA29F16}"/>
          </ac:picMkLst>
        </pc:picChg>
      </pc:sldChg>
      <pc:sldChg chg="del">
        <pc:chgData name="Duijf, Antoinette" userId="80426808-569e-4360-acb0-e5a6dc4b8ad2" providerId="ADAL" clId="{99B5FE81-2900-46D2-9855-7C20C3E189C5}" dt="2025-11-25T10:20:54.177" v="468" actId="47"/>
        <pc:sldMkLst>
          <pc:docMk/>
          <pc:sldMk cId="1594331871" sldId="1512"/>
        </pc:sldMkLst>
      </pc:sldChg>
      <pc:sldChg chg="del">
        <pc:chgData name="Duijf, Antoinette" userId="80426808-569e-4360-acb0-e5a6dc4b8ad2" providerId="ADAL" clId="{99B5FE81-2900-46D2-9855-7C20C3E189C5}" dt="2025-11-25T10:20:56.787" v="470" actId="47"/>
        <pc:sldMkLst>
          <pc:docMk/>
          <pc:sldMk cId="3112181829" sldId="1515"/>
        </pc:sldMkLst>
      </pc:sldChg>
      <pc:sldChg chg="del">
        <pc:chgData name="Duijf, Antoinette" userId="80426808-569e-4360-acb0-e5a6dc4b8ad2" providerId="ADAL" clId="{99B5FE81-2900-46D2-9855-7C20C3E189C5}" dt="2025-11-25T10:20:55.448" v="469" actId="47"/>
        <pc:sldMkLst>
          <pc:docMk/>
          <pc:sldMk cId="1628480429" sldId="1517"/>
        </pc:sldMkLst>
      </pc:sldChg>
      <pc:sldChg chg="del">
        <pc:chgData name="Duijf, Antoinette" userId="80426808-569e-4360-acb0-e5a6dc4b8ad2" providerId="ADAL" clId="{99B5FE81-2900-46D2-9855-7C20C3E189C5}" dt="2025-11-25T10:20:57.943" v="471" actId="47"/>
        <pc:sldMkLst>
          <pc:docMk/>
          <pc:sldMk cId="933367485" sldId="1518"/>
        </pc:sldMkLst>
      </pc:sldChg>
      <pc:sldChg chg="del">
        <pc:chgData name="Duijf, Antoinette" userId="80426808-569e-4360-acb0-e5a6dc4b8ad2" providerId="ADAL" clId="{99B5FE81-2900-46D2-9855-7C20C3E189C5}" dt="2025-11-25T10:20:53.507" v="467" actId="47"/>
        <pc:sldMkLst>
          <pc:docMk/>
          <pc:sldMk cId="1530054038" sldId="1519"/>
        </pc:sldMkLst>
      </pc:sldChg>
      <pc:sldChg chg="del">
        <pc:chgData name="Duijf, Antoinette" userId="80426808-569e-4360-acb0-e5a6dc4b8ad2" providerId="ADAL" clId="{99B5FE81-2900-46D2-9855-7C20C3E189C5}" dt="2025-11-25T10:20:52.843" v="466" actId="47"/>
        <pc:sldMkLst>
          <pc:docMk/>
          <pc:sldMk cId="3006462251" sldId="1520"/>
        </pc:sldMkLst>
      </pc:sldChg>
      <pc:sldChg chg="del">
        <pc:chgData name="Duijf, Antoinette" userId="80426808-569e-4360-acb0-e5a6dc4b8ad2" providerId="ADAL" clId="{99B5FE81-2900-46D2-9855-7C20C3E189C5}" dt="2025-11-25T10:20:58.792" v="472" actId="47"/>
        <pc:sldMkLst>
          <pc:docMk/>
          <pc:sldMk cId="1059877010" sldId="1521"/>
        </pc:sldMkLst>
      </pc:sldChg>
      <pc:sldChg chg="del">
        <pc:chgData name="Duijf, Antoinette" userId="80426808-569e-4360-acb0-e5a6dc4b8ad2" providerId="ADAL" clId="{99B5FE81-2900-46D2-9855-7C20C3E189C5}" dt="2025-11-25T10:20:59.956" v="473" actId="47"/>
        <pc:sldMkLst>
          <pc:docMk/>
          <pc:sldMk cId="2371299458" sldId="1529"/>
        </pc:sldMkLst>
      </pc:sldChg>
      <pc:sldChg chg="del">
        <pc:chgData name="Duijf, Antoinette" userId="80426808-569e-4360-acb0-e5a6dc4b8ad2" providerId="ADAL" clId="{99B5FE81-2900-46D2-9855-7C20C3E189C5}" dt="2025-11-25T10:21:01.312" v="474" actId="47"/>
        <pc:sldMkLst>
          <pc:docMk/>
          <pc:sldMk cId="2344247519" sldId="1543"/>
        </pc:sldMkLst>
      </pc:sldChg>
      <pc:sldChg chg="addSp delSp modSp mod">
        <pc:chgData name="Duijf, Antoinette" userId="80426808-569e-4360-acb0-e5a6dc4b8ad2" providerId="ADAL" clId="{99B5FE81-2900-46D2-9855-7C20C3E189C5}" dt="2025-11-25T09:45:54.959" v="319" actId="115"/>
        <pc:sldMkLst>
          <pc:docMk/>
          <pc:sldMk cId="2493396255" sldId="1545"/>
        </pc:sldMkLst>
        <pc:spChg chg="del mod">
          <ac:chgData name="Duijf, Antoinette" userId="80426808-569e-4360-acb0-e5a6dc4b8ad2" providerId="ADAL" clId="{99B5FE81-2900-46D2-9855-7C20C3E189C5}" dt="2025-11-25T09:40:33.878" v="97" actId="478"/>
          <ac:spMkLst>
            <pc:docMk/>
            <pc:sldMk cId="2493396255" sldId="1545"/>
            <ac:spMk id="19" creationId="{9724AFE1-C7A4-2006-77CA-ED8AEE3C1BD1}"/>
          </ac:spMkLst>
        </pc:spChg>
        <pc:spChg chg="mod">
          <ac:chgData name="Duijf, Antoinette" userId="80426808-569e-4360-acb0-e5a6dc4b8ad2" providerId="ADAL" clId="{99B5FE81-2900-46D2-9855-7C20C3E189C5}" dt="2025-11-25T09:45:54.959" v="319" actId="115"/>
          <ac:spMkLst>
            <pc:docMk/>
            <pc:sldMk cId="2493396255" sldId="1545"/>
            <ac:spMk id="35" creationId="{06B2B53F-70D8-67F8-8FE6-7345CFD421E2}"/>
          </ac:spMkLst>
        </pc:spChg>
        <pc:spChg chg="mod">
          <ac:chgData name="Duijf, Antoinette" userId="80426808-569e-4360-acb0-e5a6dc4b8ad2" providerId="ADAL" clId="{99B5FE81-2900-46D2-9855-7C20C3E189C5}" dt="2025-11-25T09:41:26.106" v="210" actId="20577"/>
          <ac:spMkLst>
            <pc:docMk/>
            <pc:sldMk cId="2493396255" sldId="1545"/>
            <ac:spMk id="36" creationId="{4DBE8A8C-2479-2292-3ACF-72F6BBE3BF31}"/>
          </ac:spMkLst>
        </pc:spChg>
        <pc:grpChg chg="del mod">
          <ac:chgData name="Duijf, Antoinette" userId="80426808-569e-4360-acb0-e5a6dc4b8ad2" providerId="ADAL" clId="{99B5FE81-2900-46D2-9855-7C20C3E189C5}" dt="2025-11-25T09:40:32.091" v="96" actId="478"/>
          <ac:grpSpMkLst>
            <pc:docMk/>
            <pc:sldMk cId="2493396255" sldId="1545"/>
            <ac:grpSpMk id="9" creationId="{A9B83F2B-166B-3FD7-26BE-83B5953769E0}"/>
          </ac:grpSpMkLst>
        </pc:grpChg>
        <pc:picChg chg="add mod">
          <ac:chgData name="Duijf, Antoinette" userId="80426808-569e-4360-acb0-e5a6dc4b8ad2" providerId="ADAL" clId="{99B5FE81-2900-46D2-9855-7C20C3E189C5}" dt="2025-11-25T09:42:02.265" v="213" actId="1076"/>
          <ac:picMkLst>
            <pc:docMk/>
            <pc:sldMk cId="2493396255" sldId="1545"/>
            <ac:picMk id="8" creationId="{3F27626B-9D9C-82CC-AD63-8BCB28ABEB99}"/>
          </ac:picMkLst>
        </pc:picChg>
        <pc:picChg chg="del">
          <ac:chgData name="Duijf, Antoinette" userId="80426808-569e-4360-acb0-e5a6dc4b8ad2" providerId="ADAL" clId="{99B5FE81-2900-46D2-9855-7C20C3E189C5}" dt="2025-11-25T09:40:32.091" v="96" actId="478"/>
          <ac:picMkLst>
            <pc:docMk/>
            <pc:sldMk cId="2493396255" sldId="1545"/>
            <ac:picMk id="18" creationId="{3A615605-4C3D-916F-EAD7-54FED20ADD85}"/>
          </ac:picMkLst>
        </pc:picChg>
        <pc:picChg chg="del">
          <ac:chgData name="Duijf, Antoinette" userId="80426808-569e-4360-acb0-e5a6dc4b8ad2" providerId="ADAL" clId="{99B5FE81-2900-46D2-9855-7C20C3E189C5}" dt="2025-11-25T09:40:29.920" v="95" actId="478"/>
          <ac:picMkLst>
            <pc:docMk/>
            <pc:sldMk cId="2493396255" sldId="1545"/>
            <ac:picMk id="20" creationId="{6059429D-ADC6-66EA-DA35-19DC28FB7A1E}"/>
          </ac:picMkLst>
        </pc:picChg>
        <pc:picChg chg="add mod">
          <ac:chgData name="Duijf, Antoinette" userId="80426808-569e-4360-acb0-e5a6dc4b8ad2" providerId="ADAL" clId="{99B5FE81-2900-46D2-9855-7C20C3E189C5}" dt="2025-11-25T09:45:53.162" v="318" actId="1076"/>
          <ac:picMkLst>
            <pc:docMk/>
            <pc:sldMk cId="2493396255" sldId="1545"/>
            <ac:picMk id="23" creationId="{41261111-9173-FA98-1A2A-F6728E815CB7}"/>
          </ac:picMkLst>
        </pc:picChg>
      </pc:sldChg>
      <pc:sldChg chg="addSp delSp modSp mod">
        <pc:chgData name="Duijf, Antoinette" userId="80426808-569e-4360-acb0-e5a6dc4b8ad2" providerId="ADAL" clId="{99B5FE81-2900-46D2-9855-7C20C3E189C5}" dt="2025-11-25T10:11:17.673" v="445" actId="1076"/>
        <pc:sldMkLst>
          <pc:docMk/>
          <pc:sldMk cId="2253595775" sldId="1548"/>
        </pc:sldMkLst>
        <pc:spChg chg="del">
          <ac:chgData name="Duijf, Antoinette" userId="80426808-569e-4360-acb0-e5a6dc4b8ad2" providerId="ADAL" clId="{99B5FE81-2900-46D2-9855-7C20C3E189C5}" dt="2025-11-25T10:01:20.089" v="366" actId="478"/>
          <ac:spMkLst>
            <pc:docMk/>
            <pc:sldMk cId="2253595775" sldId="1548"/>
            <ac:spMk id="17" creationId="{C5227D56-4AE9-5A75-111E-7C1B6B52BA8B}"/>
          </ac:spMkLst>
        </pc:spChg>
        <pc:spChg chg="add del mod">
          <ac:chgData name="Duijf, Antoinette" userId="80426808-569e-4360-acb0-e5a6dc4b8ad2" providerId="ADAL" clId="{99B5FE81-2900-46D2-9855-7C20C3E189C5}" dt="2025-11-25T10:10:06.517" v="396" actId="14100"/>
          <ac:spMkLst>
            <pc:docMk/>
            <pc:sldMk cId="2253595775" sldId="1548"/>
            <ac:spMk id="19" creationId="{63BB5AF3-278F-C22A-170C-06191B0F9098}"/>
          </ac:spMkLst>
        </pc:spChg>
        <pc:spChg chg="add mod">
          <ac:chgData name="Duijf, Antoinette" userId="80426808-569e-4360-acb0-e5a6dc4b8ad2" providerId="ADAL" clId="{99B5FE81-2900-46D2-9855-7C20C3E189C5}" dt="2025-11-25T10:10:09.989" v="397" actId="1076"/>
          <ac:spMkLst>
            <pc:docMk/>
            <pc:sldMk cId="2253595775" sldId="1548"/>
            <ac:spMk id="24" creationId="{B51A89D0-C34F-14FA-F925-1C6212F0E114}"/>
          </ac:spMkLst>
        </pc:spChg>
        <pc:spChg chg="add mod">
          <ac:chgData name="Duijf, Antoinette" userId="80426808-569e-4360-acb0-e5a6dc4b8ad2" providerId="ADAL" clId="{99B5FE81-2900-46D2-9855-7C20C3E189C5}" dt="2025-11-25T10:11:17.673" v="445" actId="1076"/>
          <ac:spMkLst>
            <pc:docMk/>
            <pc:sldMk cId="2253595775" sldId="1548"/>
            <ac:spMk id="33" creationId="{83AEA59B-8EEC-E067-91DB-C07D59D29F02}"/>
          </ac:spMkLst>
        </pc:spChg>
        <pc:picChg chg="mod">
          <ac:chgData name="Duijf, Antoinette" userId="80426808-569e-4360-acb0-e5a6dc4b8ad2" providerId="ADAL" clId="{99B5FE81-2900-46D2-9855-7C20C3E189C5}" dt="2025-11-25T10:01:36.676" v="371" actId="1076"/>
          <ac:picMkLst>
            <pc:docMk/>
            <pc:sldMk cId="2253595775" sldId="1548"/>
            <ac:picMk id="11" creationId="{FA74F15A-BE4E-5230-B3CD-D17AACB4C357}"/>
          </ac:picMkLst>
        </pc:picChg>
        <pc:picChg chg="del">
          <ac:chgData name="Duijf, Antoinette" userId="80426808-569e-4360-acb0-e5a6dc4b8ad2" providerId="ADAL" clId="{99B5FE81-2900-46D2-9855-7C20C3E189C5}" dt="2025-11-25T10:01:16.641" v="364" actId="478"/>
          <ac:picMkLst>
            <pc:docMk/>
            <pc:sldMk cId="2253595775" sldId="1548"/>
            <ac:picMk id="13" creationId="{7C94A85A-2EF0-EDFB-4058-BB82288592F5}"/>
          </ac:picMkLst>
        </pc:picChg>
        <pc:picChg chg="add mod">
          <ac:chgData name="Duijf, Antoinette" userId="80426808-569e-4360-acb0-e5a6dc4b8ad2" providerId="ADAL" clId="{99B5FE81-2900-46D2-9855-7C20C3E189C5}" dt="2025-11-25T10:10:20.520" v="400" actId="1076"/>
          <ac:picMkLst>
            <pc:docMk/>
            <pc:sldMk cId="2253595775" sldId="1548"/>
            <ac:picMk id="31" creationId="{44F54481-A34D-6801-621F-589122CC661A}"/>
          </ac:picMkLst>
        </pc:picChg>
        <pc:cxnChg chg="add del mod">
          <ac:chgData name="Duijf, Antoinette" userId="80426808-569e-4360-acb0-e5a6dc4b8ad2" providerId="ADAL" clId="{99B5FE81-2900-46D2-9855-7C20C3E189C5}" dt="2025-11-25T10:10:06.517" v="396" actId="14100"/>
          <ac:cxnSpMkLst>
            <pc:docMk/>
            <pc:sldMk cId="2253595775" sldId="1548"/>
            <ac:cxnSpMk id="21" creationId="{CB51C11C-065B-8192-367A-76911DB7FE2D}"/>
          </ac:cxnSpMkLst>
        </pc:cxnChg>
        <pc:cxnChg chg="mod">
          <ac:chgData name="Duijf, Antoinette" userId="80426808-569e-4360-acb0-e5a6dc4b8ad2" providerId="ADAL" clId="{99B5FE81-2900-46D2-9855-7C20C3E189C5}" dt="2025-11-25T10:05:11.096" v="378" actId="14100"/>
          <ac:cxnSpMkLst>
            <pc:docMk/>
            <pc:sldMk cId="2253595775" sldId="1548"/>
            <ac:cxnSpMk id="29" creationId="{75F536D4-9EB9-5CA0-0F60-BB295C098F3A}"/>
          </ac:cxnSpMkLst>
        </pc:cxnChg>
      </pc:sldChg>
      <pc:sldChg chg="addSp delSp modSp mod">
        <pc:chgData name="Duijf, Antoinette" userId="80426808-569e-4360-acb0-e5a6dc4b8ad2" providerId="ADAL" clId="{99B5FE81-2900-46D2-9855-7C20C3E189C5}" dt="2025-11-25T10:17:59.172" v="463" actId="1076"/>
        <pc:sldMkLst>
          <pc:docMk/>
          <pc:sldMk cId="1150958280" sldId="1552"/>
        </pc:sldMkLst>
        <pc:spChg chg="add del mod">
          <ac:chgData name="Duijf, Antoinette" userId="80426808-569e-4360-acb0-e5a6dc4b8ad2" providerId="ADAL" clId="{99B5FE81-2900-46D2-9855-7C20C3E189C5}" dt="2025-11-25T09:48:06.930" v="334" actId="478"/>
          <ac:spMkLst>
            <pc:docMk/>
            <pc:sldMk cId="1150958280" sldId="1552"/>
            <ac:spMk id="18" creationId="{AF4E53D0-5214-3817-B442-8ABAA3BCC768}"/>
          </ac:spMkLst>
        </pc:spChg>
        <pc:spChg chg="add mod">
          <ac:chgData name="Duijf, Antoinette" userId="80426808-569e-4360-acb0-e5a6dc4b8ad2" providerId="ADAL" clId="{99B5FE81-2900-46D2-9855-7C20C3E189C5}" dt="2025-11-25T09:49:00.374" v="352" actId="1035"/>
          <ac:spMkLst>
            <pc:docMk/>
            <pc:sldMk cId="1150958280" sldId="1552"/>
            <ac:spMk id="25" creationId="{D2890B2B-C4E4-79C8-D078-78EB50A683DB}"/>
          </ac:spMkLst>
        </pc:spChg>
        <pc:picChg chg="add mod modCrop">
          <ac:chgData name="Duijf, Antoinette" userId="80426808-569e-4360-acb0-e5a6dc4b8ad2" providerId="ADAL" clId="{99B5FE81-2900-46D2-9855-7C20C3E189C5}" dt="2025-11-25T10:17:59.172" v="463" actId="1076"/>
          <ac:picMkLst>
            <pc:docMk/>
            <pc:sldMk cId="1150958280" sldId="1552"/>
            <ac:picMk id="9" creationId="{D6BA0CE4-552C-AB41-6B4F-0937DDB99E5A}"/>
          </ac:picMkLst>
        </pc:picChg>
        <pc:picChg chg="mod">
          <ac:chgData name="Duijf, Antoinette" userId="80426808-569e-4360-acb0-e5a6dc4b8ad2" providerId="ADAL" clId="{99B5FE81-2900-46D2-9855-7C20C3E189C5}" dt="2025-11-25T09:49:45.735" v="363" actId="1076"/>
          <ac:picMkLst>
            <pc:docMk/>
            <pc:sldMk cId="1150958280" sldId="1552"/>
            <ac:picMk id="19" creationId="{F2B11C5A-A121-79AA-5F14-0934B5F1FE58}"/>
          </ac:picMkLst>
        </pc:picChg>
        <pc:cxnChg chg="add del mod">
          <ac:chgData name="Duijf, Antoinette" userId="80426808-569e-4360-acb0-e5a6dc4b8ad2" providerId="ADAL" clId="{99B5FE81-2900-46D2-9855-7C20C3E189C5}" dt="2025-11-25T09:48:34.799" v="344" actId="478"/>
          <ac:cxnSpMkLst>
            <pc:docMk/>
            <pc:sldMk cId="1150958280" sldId="1552"/>
            <ac:cxnSpMk id="21" creationId="{C5E418F0-D035-F999-4927-18EB07467B47}"/>
          </ac:cxnSpMkLst>
        </pc:cxnChg>
        <pc:cxnChg chg="add del mod">
          <ac:chgData name="Duijf, Antoinette" userId="80426808-569e-4360-acb0-e5a6dc4b8ad2" providerId="ADAL" clId="{99B5FE81-2900-46D2-9855-7C20C3E189C5}" dt="2025-11-25T09:48:33.657" v="343" actId="478"/>
          <ac:cxnSpMkLst>
            <pc:docMk/>
            <pc:sldMk cId="1150958280" sldId="1552"/>
            <ac:cxnSpMk id="23" creationId="{E8C28EFF-1860-23AA-EA38-F192832BE0D7}"/>
          </ac:cxnSpMkLst>
        </pc:cxnChg>
        <pc:cxnChg chg="add del mod">
          <ac:chgData name="Duijf, Antoinette" userId="80426808-569e-4360-acb0-e5a6dc4b8ad2" providerId="ADAL" clId="{99B5FE81-2900-46D2-9855-7C20C3E189C5}" dt="2025-11-25T09:48:35.238" v="345" actId="478"/>
          <ac:cxnSpMkLst>
            <pc:docMk/>
            <pc:sldMk cId="1150958280" sldId="1552"/>
            <ac:cxnSpMk id="24" creationId="{53A18BD4-78E1-E532-1A1F-014E569DE10A}"/>
          </ac:cxnSpMkLst>
        </pc:cxnChg>
        <pc:cxnChg chg="add mod">
          <ac:chgData name="Duijf, Antoinette" userId="80426808-569e-4360-acb0-e5a6dc4b8ad2" providerId="ADAL" clId="{99B5FE81-2900-46D2-9855-7C20C3E189C5}" dt="2025-11-25T09:49:38.652" v="362" actId="14100"/>
          <ac:cxnSpMkLst>
            <pc:docMk/>
            <pc:sldMk cId="1150958280" sldId="1552"/>
            <ac:cxnSpMk id="27" creationId="{D9917957-AA70-86B0-7CD1-ADA55D2C26D6}"/>
          </ac:cxnSpMkLst>
        </pc:cxnChg>
      </pc:sldChg>
      <pc:sldChg chg="del">
        <pc:chgData name="Duijf, Antoinette" userId="80426808-569e-4360-acb0-e5a6dc4b8ad2" providerId="ADAL" clId="{99B5FE81-2900-46D2-9855-7C20C3E189C5}" dt="2025-11-25T10:20:52.127" v="465" actId="47"/>
        <pc:sldMkLst>
          <pc:docMk/>
          <pc:sldMk cId="740556478" sldId="1562"/>
        </pc:sldMkLst>
      </pc:sldChg>
      <pc:sldChg chg="delSp mod">
        <pc:chgData name="Duijf, Antoinette" userId="80426808-569e-4360-acb0-e5a6dc4b8ad2" providerId="ADAL" clId="{99B5FE81-2900-46D2-9855-7C20C3E189C5}" dt="2025-11-25T10:20:42.882" v="464" actId="478"/>
        <pc:sldMkLst>
          <pc:docMk/>
          <pc:sldMk cId="1426978226" sldId="1565"/>
        </pc:sldMkLst>
        <pc:spChg chg="del">
          <ac:chgData name="Duijf, Antoinette" userId="80426808-569e-4360-acb0-e5a6dc4b8ad2" providerId="ADAL" clId="{99B5FE81-2900-46D2-9855-7C20C3E189C5}" dt="2025-11-25T10:20:42.882" v="464" actId="478"/>
          <ac:spMkLst>
            <pc:docMk/>
            <pc:sldMk cId="1426978226" sldId="1565"/>
            <ac:spMk id="22" creationId="{97D6A2A4-4097-2286-8D7C-92ACFF4D2A80}"/>
          </ac:spMkLst>
        </pc:spChg>
      </pc:sldChg>
      <pc:sldChg chg="addSp delSp modSp add mod">
        <pc:chgData name="Duijf, Antoinette" userId="80426808-569e-4360-acb0-e5a6dc4b8ad2" providerId="ADAL" clId="{99B5FE81-2900-46D2-9855-7C20C3E189C5}" dt="2025-11-25T10:17:41.061" v="462" actId="1076"/>
        <pc:sldMkLst>
          <pc:docMk/>
          <pc:sldMk cId="3291135645" sldId="1566"/>
        </pc:sldMkLst>
        <pc:spChg chg="del mod">
          <ac:chgData name="Duijf, Antoinette" userId="80426808-569e-4360-acb0-e5a6dc4b8ad2" providerId="ADAL" clId="{99B5FE81-2900-46D2-9855-7C20C3E189C5}" dt="2025-11-25T09:35:05.715" v="38" actId="478"/>
          <ac:spMkLst>
            <pc:docMk/>
            <pc:sldMk cId="3291135645" sldId="1566"/>
            <ac:spMk id="3" creationId="{44FB71F3-7B92-5E19-BAE8-EF40AE080B29}"/>
          </ac:spMkLst>
        </pc:spChg>
        <pc:spChg chg="del mod">
          <ac:chgData name="Duijf, Antoinette" userId="80426808-569e-4360-acb0-e5a6dc4b8ad2" providerId="ADAL" clId="{99B5FE81-2900-46D2-9855-7C20C3E189C5}" dt="2025-11-25T09:36:54.367" v="70" actId="21"/>
          <ac:spMkLst>
            <pc:docMk/>
            <pc:sldMk cId="3291135645" sldId="1566"/>
            <ac:spMk id="7" creationId="{56C369A4-E976-BA33-7462-DD4D19280BC2}"/>
          </ac:spMkLst>
        </pc:spChg>
        <pc:spChg chg="add del mod">
          <ac:chgData name="Duijf, Antoinette" userId="80426808-569e-4360-acb0-e5a6dc4b8ad2" providerId="ADAL" clId="{99B5FE81-2900-46D2-9855-7C20C3E189C5}" dt="2025-11-25T09:38:19.047" v="94" actId="478"/>
          <ac:spMkLst>
            <pc:docMk/>
            <pc:sldMk cId="3291135645" sldId="1566"/>
            <ac:spMk id="17" creationId="{56C369A4-E976-BA33-7462-DD4D19280BC2}"/>
          </ac:spMkLst>
        </pc:spChg>
        <pc:picChg chg="del mod">
          <ac:chgData name="Duijf, Antoinette" userId="80426808-569e-4360-acb0-e5a6dc4b8ad2" providerId="ADAL" clId="{99B5FE81-2900-46D2-9855-7C20C3E189C5}" dt="2025-11-25T09:34:01.775" v="13" actId="21"/>
          <ac:picMkLst>
            <pc:docMk/>
            <pc:sldMk cId="3291135645" sldId="1566"/>
            <ac:picMk id="2" creationId="{E87B2C7B-0129-76F4-AD8E-EC9BCD8544D8}"/>
          </ac:picMkLst>
        </pc:picChg>
        <pc:picChg chg="del mod">
          <ac:chgData name="Duijf, Antoinette" userId="80426808-569e-4360-acb0-e5a6dc4b8ad2" providerId="ADAL" clId="{99B5FE81-2900-46D2-9855-7C20C3E189C5}" dt="2025-11-25T09:35:27.748" v="44" actId="21"/>
          <ac:picMkLst>
            <pc:docMk/>
            <pc:sldMk cId="3291135645" sldId="1566"/>
            <ac:picMk id="5" creationId="{1D2EBBFC-BC27-8BC6-0ABE-523C2F0522D6}"/>
          </ac:picMkLst>
        </pc:picChg>
        <pc:picChg chg="add mod modCrop">
          <ac:chgData name="Duijf, Antoinette" userId="80426808-569e-4360-acb0-e5a6dc4b8ad2" providerId="ADAL" clId="{99B5FE81-2900-46D2-9855-7C20C3E189C5}" dt="2025-11-25T09:35:32.900" v="46" actId="1076"/>
          <ac:picMkLst>
            <pc:docMk/>
            <pc:sldMk cId="3291135645" sldId="1566"/>
            <ac:picMk id="8" creationId="{D55B179A-0DC1-1C95-D2B4-3746C57E8E04}"/>
          </ac:picMkLst>
        </pc:picChg>
        <pc:picChg chg="add mod">
          <ac:chgData name="Duijf, Antoinette" userId="80426808-569e-4360-acb0-e5a6dc4b8ad2" providerId="ADAL" clId="{99B5FE81-2900-46D2-9855-7C20C3E189C5}" dt="2025-11-25T09:36:10.517" v="58" actId="1076"/>
          <ac:picMkLst>
            <pc:docMk/>
            <pc:sldMk cId="3291135645" sldId="1566"/>
            <ac:picMk id="9" creationId="{E87B2C7B-0129-76F4-AD8E-EC9BCD8544D8}"/>
          </ac:picMkLst>
        </pc:picChg>
        <pc:picChg chg="add mod">
          <ac:chgData name="Duijf, Antoinette" userId="80426808-569e-4360-acb0-e5a6dc4b8ad2" providerId="ADAL" clId="{99B5FE81-2900-46D2-9855-7C20C3E189C5}" dt="2025-11-25T09:36:14.545" v="59" actId="1076"/>
          <ac:picMkLst>
            <pc:docMk/>
            <pc:sldMk cId="3291135645" sldId="1566"/>
            <ac:picMk id="10" creationId="{74224E03-F540-EEF3-5445-7B64BF12EA3B}"/>
          </ac:picMkLst>
        </pc:picChg>
        <pc:picChg chg="add mod">
          <ac:chgData name="Duijf, Antoinette" userId="80426808-569e-4360-acb0-e5a6dc4b8ad2" providerId="ADAL" clId="{99B5FE81-2900-46D2-9855-7C20C3E189C5}" dt="2025-11-25T09:35:36.473" v="48" actId="1076"/>
          <ac:picMkLst>
            <pc:docMk/>
            <pc:sldMk cId="3291135645" sldId="1566"/>
            <ac:picMk id="11" creationId="{1D2EBBFC-BC27-8BC6-0ABE-523C2F0522D6}"/>
          </ac:picMkLst>
        </pc:picChg>
        <pc:picChg chg="add del mod">
          <ac:chgData name="Duijf, Antoinette" userId="80426808-569e-4360-acb0-e5a6dc4b8ad2" providerId="ADAL" clId="{99B5FE81-2900-46D2-9855-7C20C3E189C5}" dt="2025-11-25T09:36:35.231" v="60" actId="478"/>
          <ac:picMkLst>
            <pc:docMk/>
            <pc:sldMk cId="3291135645" sldId="1566"/>
            <ac:picMk id="12" creationId="{B52DD076-D0F5-A5DF-BCA8-18998EFEF324}"/>
          </ac:picMkLst>
        </pc:picChg>
        <pc:picChg chg="add mod">
          <ac:chgData name="Duijf, Antoinette" userId="80426808-569e-4360-acb0-e5a6dc4b8ad2" providerId="ADAL" clId="{99B5FE81-2900-46D2-9855-7C20C3E189C5}" dt="2025-11-25T09:35:46.564" v="52" actId="1076"/>
          <ac:picMkLst>
            <pc:docMk/>
            <pc:sldMk cId="3291135645" sldId="1566"/>
            <ac:picMk id="13" creationId="{B2481790-53EC-91E5-474A-B6E9CBC9580C}"/>
          </ac:picMkLst>
        </pc:picChg>
        <pc:picChg chg="add del mod">
          <ac:chgData name="Duijf, Antoinette" userId="80426808-569e-4360-acb0-e5a6dc4b8ad2" providerId="ADAL" clId="{99B5FE81-2900-46D2-9855-7C20C3E189C5}" dt="2025-11-25T09:36:38.077" v="63" actId="478"/>
          <ac:picMkLst>
            <pc:docMk/>
            <pc:sldMk cId="3291135645" sldId="1566"/>
            <ac:picMk id="14" creationId="{F8C13659-BDCD-38BC-0026-7C7979A4CCE1}"/>
          </ac:picMkLst>
        </pc:picChg>
        <pc:picChg chg="add del mod">
          <ac:chgData name="Duijf, Antoinette" userId="80426808-569e-4360-acb0-e5a6dc4b8ad2" providerId="ADAL" clId="{99B5FE81-2900-46D2-9855-7C20C3E189C5}" dt="2025-11-25T09:36:37.437" v="62" actId="478"/>
          <ac:picMkLst>
            <pc:docMk/>
            <pc:sldMk cId="3291135645" sldId="1566"/>
            <ac:picMk id="15" creationId="{425CBC40-2F53-9EBC-B3CF-F7CA25D3F531}"/>
          </ac:picMkLst>
        </pc:picChg>
        <pc:picChg chg="add mod">
          <ac:chgData name="Duijf, Antoinette" userId="80426808-569e-4360-acb0-e5a6dc4b8ad2" providerId="ADAL" clId="{99B5FE81-2900-46D2-9855-7C20C3E189C5}" dt="2025-11-25T09:36:42.290" v="65" actId="1076"/>
          <ac:picMkLst>
            <pc:docMk/>
            <pc:sldMk cId="3291135645" sldId="1566"/>
            <ac:picMk id="16" creationId="{B1ABBA4F-832F-AE56-2023-089416372313}"/>
          </ac:picMkLst>
        </pc:picChg>
        <pc:picChg chg="add mod">
          <ac:chgData name="Duijf, Antoinette" userId="80426808-569e-4360-acb0-e5a6dc4b8ad2" providerId="ADAL" clId="{99B5FE81-2900-46D2-9855-7C20C3E189C5}" dt="2025-11-25T10:17:36.278" v="461" actId="1076"/>
          <ac:picMkLst>
            <pc:docMk/>
            <pc:sldMk cId="3291135645" sldId="1566"/>
            <ac:picMk id="19" creationId="{BBEE7120-5D45-EDA3-E144-054C0EF80A6C}"/>
          </ac:picMkLst>
        </pc:picChg>
        <pc:picChg chg="add mod">
          <ac:chgData name="Duijf, Antoinette" userId="80426808-569e-4360-acb0-e5a6dc4b8ad2" providerId="ADAL" clId="{99B5FE81-2900-46D2-9855-7C20C3E189C5}" dt="2025-11-25T10:17:41.061" v="462" actId="1076"/>
          <ac:picMkLst>
            <pc:docMk/>
            <pc:sldMk cId="3291135645" sldId="1566"/>
            <ac:picMk id="20" creationId="{3FABE817-4605-B5E2-A5A4-157B684DB7AF}"/>
          </ac:picMkLst>
        </pc:picChg>
      </pc:sldChg>
      <pc:sldChg chg="add del">
        <pc:chgData name="Duijf, Antoinette" userId="80426808-569e-4360-acb0-e5a6dc4b8ad2" providerId="ADAL" clId="{99B5FE81-2900-46D2-9855-7C20C3E189C5}" dt="2025-11-25T10:15:53.398" v="448"/>
        <pc:sldMkLst>
          <pc:docMk/>
          <pc:sldMk cId="834013882" sldId="1568"/>
        </pc:sldMkLst>
      </pc:sldChg>
    </pc:docChg>
  </pc:docChgLst>
  <pc:docChgLst>
    <pc:chgData name="Routledge, Mandy" userId="bacdedf5-8e30-494b-ad8b-f27fa30c4f8d" providerId="ADAL" clId="{051CC800-2682-4CCC-9E96-6A9E041AF9FE}"/>
    <pc:docChg chg="modSld">
      <pc:chgData name="Routledge, Mandy" userId="bacdedf5-8e30-494b-ad8b-f27fa30c4f8d" providerId="ADAL" clId="{051CC800-2682-4CCC-9E96-6A9E041AF9FE}" dt="2025-03-18T11:05:33.783" v="3" actId="20577"/>
      <pc:docMkLst>
        <pc:docMk/>
      </pc:docMkLst>
      <pc:sldChg chg="modSp mod">
        <pc:chgData name="Routledge, Mandy" userId="bacdedf5-8e30-494b-ad8b-f27fa30c4f8d" providerId="ADAL" clId="{051CC800-2682-4CCC-9E96-6A9E041AF9FE}" dt="2025-03-18T11:05:33.783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11C91571-011C-4FD8-97E0-33A7A39509AD}"/>
    <pc:docChg chg="modSld">
      <pc:chgData name="Routledge, Mandy" userId="bacdedf5-8e30-494b-ad8b-f27fa30c4f8d" providerId="ADAL" clId="{11C91571-011C-4FD8-97E0-33A7A39509AD}" dt="2025-03-18T10:59:40.237" v="5" actId="20577"/>
      <pc:docMkLst>
        <pc:docMk/>
      </pc:docMkLst>
      <pc:sldChg chg="modSp mod">
        <pc:chgData name="Routledge, Mandy" userId="bacdedf5-8e30-494b-ad8b-f27fa30c4f8d" providerId="ADAL" clId="{11C91571-011C-4FD8-97E0-33A7A39509AD}" dt="2025-03-18T10:59:40.237" v="5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3FBD394D-C672-48A2-A177-D38416A2ACF9}"/>
    <pc:docChg chg="modSld">
      <pc:chgData name="Routledge, Mandy" userId="bacdedf5-8e30-494b-ad8b-f27fa30c4f8d" providerId="ADAL" clId="{3FBD394D-C672-48A2-A177-D38416A2ACF9}" dt="2025-10-12T08:11:46.297" v="12" actId="20577"/>
      <pc:docMkLst>
        <pc:docMk/>
      </pc:docMkLst>
      <pc:sldChg chg="modSp mod">
        <pc:chgData name="Routledge, Mandy" userId="bacdedf5-8e30-494b-ad8b-f27fa30c4f8d" providerId="ADAL" clId="{3FBD394D-C672-48A2-A177-D38416A2ACF9}" dt="2025-10-12T08:11:46.297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3FBD394D-C672-48A2-A177-D38416A2ACF9}" dt="2025-10-12T08:11:46.297" v="12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27298FAC-6079-4EE0-80DB-11E9EC20E19F}"/>
    <pc:docChg chg="modSld">
      <pc:chgData name="Routledge, Mandy" userId="bacdedf5-8e30-494b-ad8b-f27fa30c4f8d" providerId="ADAL" clId="{27298FAC-6079-4EE0-80DB-11E9EC20E19F}" dt="2025-03-18T11:01:07.243" v="3" actId="20577"/>
      <pc:docMkLst>
        <pc:docMk/>
      </pc:docMkLst>
      <pc:sldChg chg="modSp mod">
        <pc:chgData name="Routledge, Mandy" userId="bacdedf5-8e30-494b-ad8b-f27fa30c4f8d" providerId="ADAL" clId="{27298FAC-6079-4EE0-80DB-11E9EC20E19F}" dt="2025-03-18T11:01:07.243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BD0E9A2-AA04-4620-B52A-F460BAB80F33}"/>
    <pc:docChg chg="modSld">
      <pc:chgData name="Routledge, Mandy" userId="bacdedf5-8e30-494b-ad8b-f27fa30c4f8d" providerId="ADAL" clId="{BBD0E9A2-AA04-4620-B52A-F460BAB80F33}" dt="2025-03-18T12:26:28.558" v="3" actId="20577"/>
      <pc:docMkLst>
        <pc:docMk/>
      </pc:docMkLst>
      <pc:sldChg chg="modSp mod">
        <pc:chgData name="Routledge, Mandy" userId="bacdedf5-8e30-494b-ad8b-f27fa30c4f8d" providerId="ADAL" clId="{BBD0E9A2-AA04-4620-B52A-F460BAB80F33}" dt="2025-03-18T12:26:28.558" v="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A184D8B0-2D1B-4A9F-8B42-7A71C00274BB}"/>
    <pc:docChg chg="custSel addSld modSld modSection">
      <pc:chgData name="Vrielink, Francis" userId="3d258d00-cfd8-41c5-9f04-1a5a39faef2f" providerId="ADAL" clId="{A184D8B0-2D1B-4A9F-8B42-7A71C00274BB}" dt="2025-11-25T10:09:50.424" v="2412" actId="20577"/>
      <pc:docMkLst>
        <pc:docMk/>
      </pc:docMkLst>
      <pc:sldChg chg="modSp mod">
        <pc:chgData name="Vrielink, Francis" userId="3d258d00-cfd8-41c5-9f04-1a5a39faef2f" providerId="ADAL" clId="{A184D8B0-2D1B-4A9F-8B42-7A71C00274BB}" dt="2025-11-25T09:58:28.334" v="2324" actId="1076"/>
        <pc:sldMkLst>
          <pc:docMk/>
          <pc:sldMk cId="1671649065" sldId="934"/>
        </pc:sldMkLst>
        <pc:spChg chg="mod">
          <ac:chgData name="Vrielink, Francis" userId="3d258d00-cfd8-41c5-9f04-1a5a39faef2f" providerId="ADAL" clId="{A184D8B0-2D1B-4A9F-8B42-7A71C00274BB}" dt="2025-11-25T09:58:28.334" v="2324" actId="1076"/>
          <ac:spMkLst>
            <pc:docMk/>
            <pc:sldMk cId="1671649065" sldId="934"/>
            <ac:spMk id="3" creationId="{F5AA952E-CDFE-DC8D-D569-EDB344D53E15}"/>
          </ac:spMkLst>
        </pc:spChg>
      </pc:sldChg>
      <pc:sldChg chg="modSp mod modNotesTx">
        <pc:chgData name="Vrielink, Francis" userId="3d258d00-cfd8-41c5-9f04-1a5a39faef2f" providerId="ADAL" clId="{A184D8B0-2D1B-4A9F-8B42-7A71C00274BB}" dt="2025-11-23T14:42:22.002" v="2047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A184D8B0-2D1B-4A9F-8B42-7A71C00274BB}" dt="2025-11-23T14:42:22.002" v="2047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Vrielink, Francis" userId="3d258d00-cfd8-41c5-9f04-1a5a39faef2f" providerId="ADAL" clId="{A184D8B0-2D1B-4A9F-8B42-7A71C00274BB}" dt="2025-11-22T11:35:08.342" v="702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A184D8B0-2D1B-4A9F-8B42-7A71C00274BB}" dt="2025-11-22T11:35:08.342" v="702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A184D8B0-2D1B-4A9F-8B42-7A71C00274BB}" dt="2025-11-22T11:35:16.137" v="715" actId="20577"/>
        <pc:sldMkLst>
          <pc:docMk/>
          <pc:sldMk cId="4207872812" sldId="1475"/>
        </pc:sldMkLst>
        <pc:spChg chg="mod">
          <ac:chgData name="Vrielink, Francis" userId="3d258d00-cfd8-41c5-9f04-1a5a39faef2f" providerId="ADAL" clId="{A184D8B0-2D1B-4A9F-8B42-7A71C00274BB}" dt="2025-11-22T11:35:16.137" v="715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A184D8B0-2D1B-4A9F-8B42-7A71C00274BB}" dt="2025-11-22T11:35:24.274" v="729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A184D8B0-2D1B-4A9F-8B42-7A71C00274BB}" dt="2025-11-22T11:35:24.274" v="729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A184D8B0-2D1B-4A9F-8B42-7A71C00274BB}" dt="2025-11-22T11:35:32.804" v="747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A184D8B0-2D1B-4A9F-8B42-7A71C00274BB}" dt="2025-11-22T11:35:32.804" v="747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A184D8B0-2D1B-4A9F-8B42-7A71C00274BB}" dt="2025-11-22T11:35:38.999" v="757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A184D8B0-2D1B-4A9F-8B42-7A71C00274BB}" dt="2025-11-22T11:35:38.999" v="757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A184D8B0-2D1B-4A9F-8B42-7A71C00274BB}" dt="2025-11-22T11:35:48.641" v="779" actId="20577"/>
        <pc:sldMkLst>
          <pc:docMk/>
          <pc:sldMk cId="4210467006" sldId="1479"/>
        </pc:sldMkLst>
        <pc:spChg chg="mod">
          <ac:chgData name="Vrielink, Francis" userId="3d258d00-cfd8-41c5-9f04-1a5a39faef2f" providerId="ADAL" clId="{A184D8B0-2D1B-4A9F-8B42-7A71C00274BB}" dt="2025-11-22T11:35:48.641" v="779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A184D8B0-2D1B-4A9F-8B42-7A71C00274BB}" dt="2025-11-22T11:35:55.862" v="785" actId="20577"/>
        <pc:sldMkLst>
          <pc:docMk/>
          <pc:sldMk cId="1487044012" sldId="1480"/>
        </pc:sldMkLst>
        <pc:spChg chg="mod">
          <ac:chgData name="Vrielink, Francis" userId="3d258d00-cfd8-41c5-9f04-1a5a39faef2f" providerId="ADAL" clId="{A184D8B0-2D1B-4A9F-8B42-7A71C00274BB}" dt="2025-11-22T11:35:55.862" v="785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A184D8B0-2D1B-4A9F-8B42-7A71C00274BB}" dt="2025-11-22T11:36:06.465" v="799" actId="20577"/>
        <pc:sldMkLst>
          <pc:docMk/>
          <pc:sldMk cId="3779434736" sldId="1481"/>
        </pc:sldMkLst>
        <pc:spChg chg="mod">
          <ac:chgData name="Vrielink, Francis" userId="3d258d00-cfd8-41c5-9f04-1a5a39faef2f" providerId="ADAL" clId="{A184D8B0-2D1B-4A9F-8B42-7A71C00274BB}" dt="2025-11-22T11:36:06.465" v="799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A184D8B0-2D1B-4A9F-8B42-7A71C00274BB}" dt="2025-11-22T11:36:16.345" v="815" actId="20577"/>
        <pc:sldMkLst>
          <pc:docMk/>
          <pc:sldMk cId="1201727269" sldId="1482"/>
        </pc:sldMkLst>
        <pc:spChg chg="mod">
          <ac:chgData name="Vrielink, Francis" userId="3d258d00-cfd8-41c5-9f04-1a5a39faef2f" providerId="ADAL" clId="{A184D8B0-2D1B-4A9F-8B42-7A71C00274BB}" dt="2025-11-22T11:36:16.345" v="815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A184D8B0-2D1B-4A9F-8B42-7A71C00274BB}" dt="2025-11-22T11:36:23.559" v="824" actId="20577"/>
        <pc:sldMkLst>
          <pc:docMk/>
          <pc:sldMk cId="2904738428" sldId="1483"/>
        </pc:sldMkLst>
        <pc:spChg chg="mod">
          <ac:chgData name="Vrielink, Francis" userId="3d258d00-cfd8-41c5-9f04-1a5a39faef2f" providerId="ADAL" clId="{A184D8B0-2D1B-4A9F-8B42-7A71C00274BB}" dt="2025-11-22T11:36:23.559" v="824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addSp modSp mod">
        <pc:chgData name="Vrielink, Francis" userId="3d258d00-cfd8-41c5-9f04-1a5a39faef2f" providerId="ADAL" clId="{A184D8B0-2D1B-4A9F-8B42-7A71C00274BB}" dt="2025-11-25T09:23:56.448" v="2139" actId="1076"/>
        <pc:sldMkLst>
          <pc:docMk/>
          <pc:sldMk cId="2967928418" sldId="1511"/>
        </pc:sldMkLst>
        <pc:spChg chg="mod">
          <ac:chgData name="Vrielink, Francis" userId="3d258d00-cfd8-41c5-9f04-1a5a39faef2f" providerId="ADAL" clId="{A184D8B0-2D1B-4A9F-8B42-7A71C00274BB}" dt="2025-11-25T09:23:32.726" v="2130" actId="115"/>
          <ac:spMkLst>
            <pc:docMk/>
            <pc:sldMk cId="2967928418" sldId="1511"/>
            <ac:spMk id="35" creationId="{37104C51-0232-62ED-4C6F-1447D06633EE}"/>
          </ac:spMkLst>
        </pc:spChg>
        <pc:picChg chg="add mod ord">
          <ac:chgData name="Vrielink, Francis" userId="3d258d00-cfd8-41c5-9f04-1a5a39faef2f" providerId="ADAL" clId="{A184D8B0-2D1B-4A9F-8B42-7A71C00274BB}" dt="2025-11-25T09:23:56.448" v="2139" actId="1076"/>
          <ac:picMkLst>
            <pc:docMk/>
            <pc:sldMk cId="2967928418" sldId="1511"/>
            <ac:picMk id="9" creationId="{BA9F74E7-5DF7-D704-D164-563D21C116BC}"/>
          </ac:picMkLst>
        </pc:picChg>
        <pc:picChg chg="add mod">
          <ac:chgData name="Vrielink, Francis" userId="3d258d00-cfd8-41c5-9f04-1a5a39faef2f" providerId="ADAL" clId="{A184D8B0-2D1B-4A9F-8B42-7A71C00274BB}" dt="2025-11-25T09:23:44.594" v="2136" actId="14100"/>
          <ac:picMkLst>
            <pc:docMk/>
            <pc:sldMk cId="2967928418" sldId="1511"/>
            <ac:picMk id="19" creationId="{4C77F433-B47A-18ED-2CA3-08188A7CD078}"/>
          </ac:picMkLst>
        </pc:picChg>
      </pc:sldChg>
      <pc:sldChg chg="addSp delSp modSp mod">
        <pc:chgData name="Vrielink, Francis" userId="3d258d00-cfd8-41c5-9f04-1a5a39faef2f" providerId="ADAL" clId="{A184D8B0-2D1B-4A9F-8B42-7A71C00274BB}" dt="2025-11-25T09:38:39.989" v="2322" actId="1076"/>
        <pc:sldMkLst>
          <pc:docMk/>
          <pc:sldMk cId="1913635329" sldId="1527"/>
        </pc:sldMkLst>
        <pc:picChg chg="del">
          <ac:chgData name="Vrielink, Francis" userId="3d258d00-cfd8-41c5-9f04-1a5a39faef2f" providerId="ADAL" clId="{A184D8B0-2D1B-4A9F-8B42-7A71C00274BB}" dt="2025-11-25T09:38:03.825" v="2316" actId="478"/>
          <ac:picMkLst>
            <pc:docMk/>
            <pc:sldMk cId="1913635329" sldId="1527"/>
            <ac:picMk id="2" creationId="{017F04C1-4162-BCBF-565F-51A4F5ED2010}"/>
          </ac:picMkLst>
        </pc:picChg>
        <pc:picChg chg="add">
          <ac:chgData name="Vrielink, Francis" userId="3d258d00-cfd8-41c5-9f04-1a5a39faef2f" providerId="ADAL" clId="{A184D8B0-2D1B-4A9F-8B42-7A71C00274BB}" dt="2025-11-25T09:38:06.606" v="2317"/>
          <ac:picMkLst>
            <pc:docMk/>
            <pc:sldMk cId="1913635329" sldId="1527"/>
            <ac:picMk id="18" creationId="{BBAFB5EE-82A5-BAC1-C610-BB9234C738BC}"/>
          </ac:picMkLst>
        </pc:picChg>
        <pc:picChg chg="add mod">
          <ac:chgData name="Vrielink, Francis" userId="3d258d00-cfd8-41c5-9f04-1a5a39faef2f" providerId="ADAL" clId="{A184D8B0-2D1B-4A9F-8B42-7A71C00274BB}" dt="2025-11-25T09:38:39.989" v="2322" actId="1076"/>
          <ac:picMkLst>
            <pc:docMk/>
            <pc:sldMk cId="1913635329" sldId="1527"/>
            <ac:picMk id="19" creationId="{4EFB6A52-12DD-A7DB-0275-08EA55820975}"/>
          </ac:picMkLst>
        </pc:picChg>
      </pc:sldChg>
      <pc:sldChg chg="addSp delSp modSp mod">
        <pc:chgData name="Vrielink, Francis" userId="3d258d00-cfd8-41c5-9f04-1a5a39faef2f" providerId="ADAL" clId="{A184D8B0-2D1B-4A9F-8B42-7A71C00274BB}" dt="2025-11-25T09:28:39.920" v="2213" actId="1076"/>
        <pc:sldMkLst>
          <pc:docMk/>
          <pc:sldMk cId="335300147" sldId="1546"/>
        </pc:sldMkLst>
        <pc:spChg chg="mod">
          <ac:chgData name="Vrielink, Francis" userId="3d258d00-cfd8-41c5-9f04-1a5a39faef2f" providerId="ADAL" clId="{A184D8B0-2D1B-4A9F-8B42-7A71C00274BB}" dt="2025-11-25T09:26:22.722" v="2206" actId="115"/>
          <ac:spMkLst>
            <pc:docMk/>
            <pc:sldMk cId="335300147" sldId="1546"/>
            <ac:spMk id="35" creationId="{DDFD40BA-9C11-889A-5004-445FBF0F695E}"/>
          </ac:spMkLst>
        </pc:spChg>
        <pc:picChg chg="del">
          <ac:chgData name="Vrielink, Francis" userId="3d258d00-cfd8-41c5-9f04-1a5a39faef2f" providerId="ADAL" clId="{A184D8B0-2D1B-4A9F-8B42-7A71C00274BB}" dt="2025-11-25T09:24:40.669" v="2141" actId="478"/>
          <ac:picMkLst>
            <pc:docMk/>
            <pc:sldMk cId="335300147" sldId="1546"/>
            <ac:picMk id="2" creationId="{6B9193AD-5E93-BDA6-FF55-8C2FE9F31D7D}"/>
          </ac:picMkLst>
        </pc:picChg>
        <pc:picChg chg="del">
          <ac:chgData name="Vrielink, Francis" userId="3d258d00-cfd8-41c5-9f04-1a5a39faef2f" providerId="ADAL" clId="{A184D8B0-2D1B-4A9F-8B42-7A71C00274BB}" dt="2025-11-25T09:24:39.404" v="2140" actId="478"/>
          <ac:picMkLst>
            <pc:docMk/>
            <pc:sldMk cId="335300147" sldId="1546"/>
            <ac:picMk id="8" creationId="{5F3245C9-20DD-1FC5-E300-3D1E05D70F6A}"/>
          </ac:picMkLst>
        </pc:picChg>
        <pc:picChg chg="add mod">
          <ac:chgData name="Vrielink, Francis" userId="3d258d00-cfd8-41c5-9f04-1a5a39faef2f" providerId="ADAL" clId="{A184D8B0-2D1B-4A9F-8B42-7A71C00274BB}" dt="2025-11-25T09:28:39.920" v="2213" actId="1076"/>
          <ac:picMkLst>
            <pc:docMk/>
            <pc:sldMk cId="335300147" sldId="1546"/>
            <ac:picMk id="19" creationId="{B05C6957-3F7D-B0C0-903E-56661C77D47F}"/>
          </ac:picMkLst>
        </pc:picChg>
      </pc:sldChg>
      <pc:sldChg chg="modSp mod">
        <pc:chgData name="Vrielink, Francis" userId="3d258d00-cfd8-41c5-9f04-1a5a39faef2f" providerId="ADAL" clId="{A184D8B0-2D1B-4A9F-8B42-7A71C00274BB}" dt="2025-11-25T10:09:50.424" v="2412" actId="20577"/>
        <pc:sldMkLst>
          <pc:docMk/>
          <pc:sldMk cId="4078591255" sldId="1551"/>
        </pc:sldMkLst>
        <pc:spChg chg="mod">
          <ac:chgData name="Vrielink, Francis" userId="3d258d00-cfd8-41c5-9f04-1a5a39faef2f" providerId="ADAL" clId="{A184D8B0-2D1B-4A9F-8B42-7A71C00274BB}" dt="2025-11-25T10:09:50.424" v="2412" actId="20577"/>
          <ac:spMkLst>
            <pc:docMk/>
            <pc:sldMk cId="4078591255" sldId="1551"/>
            <ac:spMk id="36" creationId="{73F0D03A-BA5A-F656-6EF1-3FA7936B865B}"/>
          </ac:spMkLst>
        </pc:spChg>
        <pc:picChg chg="mod">
          <ac:chgData name="Vrielink, Francis" userId="3d258d00-cfd8-41c5-9f04-1a5a39faef2f" providerId="ADAL" clId="{A184D8B0-2D1B-4A9F-8B42-7A71C00274BB}" dt="2025-11-25T10:09:48.752" v="2411" actId="1076"/>
          <ac:picMkLst>
            <pc:docMk/>
            <pc:sldMk cId="4078591255" sldId="1551"/>
            <ac:picMk id="2" creationId="{8928AD90-6C6E-181F-D232-B0F4AC1A1DEC}"/>
          </ac:picMkLst>
        </pc:picChg>
        <pc:picChg chg="mod">
          <ac:chgData name="Vrielink, Francis" userId="3d258d00-cfd8-41c5-9f04-1a5a39faef2f" providerId="ADAL" clId="{A184D8B0-2D1B-4A9F-8B42-7A71C00274BB}" dt="2025-11-25T10:09:17.798" v="2410" actId="1076"/>
          <ac:picMkLst>
            <pc:docMk/>
            <pc:sldMk cId="4078591255" sldId="1551"/>
            <ac:picMk id="8" creationId="{6B07EC2B-8140-091C-BF0A-C0595E6E2F9C}"/>
          </ac:picMkLst>
        </pc:picChg>
      </pc:sldChg>
      <pc:sldChg chg="delSp mod">
        <pc:chgData name="Vrielink, Francis" userId="3d258d00-cfd8-41c5-9f04-1a5a39faef2f" providerId="ADAL" clId="{A184D8B0-2D1B-4A9F-8B42-7A71C00274BB}" dt="2025-11-25T09:56:29.369" v="2323" actId="478"/>
        <pc:sldMkLst>
          <pc:docMk/>
          <pc:sldMk cId="1150958280" sldId="1552"/>
        </pc:sldMkLst>
        <pc:picChg chg="del">
          <ac:chgData name="Vrielink, Francis" userId="3d258d00-cfd8-41c5-9f04-1a5a39faef2f" providerId="ADAL" clId="{A184D8B0-2D1B-4A9F-8B42-7A71C00274BB}" dt="2025-11-25T09:56:29.369" v="2323" actId="478"/>
          <ac:picMkLst>
            <pc:docMk/>
            <pc:sldMk cId="1150958280" sldId="1552"/>
            <ac:picMk id="19" creationId="{F2B11C5A-A121-79AA-5F14-0934B5F1FE58}"/>
          </ac:picMkLst>
        </pc:picChg>
      </pc:sldChg>
      <pc:sldChg chg="addSp modSp mod">
        <pc:chgData name="Vrielink, Francis" userId="3d258d00-cfd8-41c5-9f04-1a5a39faef2f" providerId="ADAL" clId="{A184D8B0-2D1B-4A9F-8B42-7A71C00274BB}" dt="2025-11-25T10:06:23.473" v="2408" actId="20577"/>
        <pc:sldMkLst>
          <pc:docMk/>
          <pc:sldMk cId="2600480594" sldId="1561"/>
        </pc:sldMkLst>
        <pc:spChg chg="add mod">
          <ac:chgData name="Vrielink, Francis" userId="3d258d00-cfd8-41c5-9f04-1a5a39faef2f" providerId="ADAL" clId="{A184D8B0-2D1B-4A9F-8B42-7A71C00274BB}" dt="2025-11-25T09:31:31.689" v="2268" actId="208"/>
          <ac:spMkLst>
            <pc:docMk/>
            <pc:sldMk cId="2600480594" sldId="1561"/>
            <ac:spMk id="9" creationId="{C138BF59-D384-9975-DA61-4246CCC74132}"/>
          </ac:spMkLst>
        </pc:spChg>
        <pc:spChg chg="add mod">
          <ac:chgData name="Vrielink, Francis" userId="3d258d00-cfd8-41c5-9f04-1a5a39faef2f" providerId="ADAL" clId="{A184D8B0-2D1B-4A9F-8B42-7A71C00274BB}" dt="2025-11-25T10:06:19.131" v="2400" actId="1076"/>
          <ac:spMkLst>
            <pc:docMk/>
            <pc:sldMk cId="2600480594" sldId="1561"/>
            <ac:spMk id="18" creationId="{7B338027-BA70-4CBB-4B84-38D8A1E115A0}"/>
          </ac:spMkLst>
        </pc:spChg>
        <pc:spChg chg="mod">
          <ac:chgData name="Vrielink, Francis" userId="3d258d00-cfd8-41c5-9f04-1a5a39faef2f" providerId="ADAL" clId="{A184D8B0-2D1B-4A9F-8B42-7A71C00274BB}" dt="2025-11-25T10:05:37.224" v="2341" actId="1076"/>
          <ac:spMkLst>
            <pc:docMk/>
            <pc:sldMk cId="2600480594" sldId="1561"/>
            <ac:spMk id="34" creationId="{0D8769E5-4D0F-DDD9-9F00-A9D7D4E9A757}"/>
          </ac:spMkLst>
        </pc:spChg>
        <pc:spChg chg="mod">
          <ac:chgData name="Vrielink, Francis" userId="3d258d00-cfd8-41c5-9f04-1a5a39faef2f" providerId="ADAL" clId="{A184D8B0-2D1B-4A9F-8B42-7A71C00274BB}" dt="2025-11-25T10:04:05.550" v="2332" actId="20577"/>
          <ac:spMkLst>
            <pc:docMk/>
            <pc:sldMk cId="2600480594" sldId="1561"/>
            <ac:spMk id="35" creationId="{9CD6CAD6-6274-D810-E3B4-2CBA49B884BF}"/>
          </ac:spMkLst>
        </pc:spChg>
        <pc:spChg chg="mod">
          <ac:chgData name="Vrielink, Francis" userId="3d258d00-cfd8-41c5-9f04-1a5a39faef2f" providerId="ADAL" clId="{A184D8B0-2D1B-4A9F-8B42-7A71C00274BB}" dt="2025-11-25T10:06:23.473" v="2408" actId="20577"/>
          <ac:spMkLst>
            <pc:docMk/>
            <pc:sldMk cId="2600480594" sldId="1561"/>
            <ac:spMk id="36" creationId="{7A51322D-BB49-DEAF-7A74-6AB1E6A0FFB3}"/>
          </ac:spMkLst>
        </pc:spChg>
        <pc:picChg chg="add mod">
          <ac:chgData name="Vrielink, Francis" userId="3d258d00-cfd8-41c5-9f04-1a5a39faef2f" providerId="ADAL" clId="{A184D8B0-2D1B-4A9F-8B42-7A71C00274BB}" dt="2025-11-25T09:30:07.113" v="2222" actId="1076"/>
          <ac:picMkLst>
            <pc:docMk/>
            <pc:sldMk cId="2600480594" sldId="1561"/>
            <ac:picMk id="2" creationId="{AB4462A7-6F17-9114-8DCF-1B2EA06F5DC1}"/>
          </ac:picMkLst>
        </pc:picChg>
        <pc:picChg chg="add mod">
          <ac:chgData name="Vrielink, Francis" userId="3d258d00-cfd8-41c5-9f04-1a5a39faef2f" providerId="ADAL" clId="{A184D8B0-2D1B-4A9F-8B42-7A71C00274BB}" dt="2025-11-25T10:06:16.457" v="2399" actId="1076"/>
          <ac:picMkLst>
            <pc:docMk/>
            <pc:sldMk cId="2600480594" sldId="1561"/>
            <ac:picMk id="8" creationId="{1E3C4FDF-A33E-8B0E-F8A2-DD36174BC948}"/>
          </ac:picMkLst>
        </pc:picChg>
      </pc:sldChg>
      <pc:sldChg chg="modSp add mod">
        <pc:chgData name="Vrielink, Francis" userId="3d258d00-cfd8-41c5-9f04-1a5a39faef2f" providerId="ADAL" clId="{A184D8B0-2D1B-4A9F-8B42-7A71C00274BB}" dt="2025-11-23T14:41:59.908" v="2046" actId="207"/>
        <pc:sldMkLst>
          <pc:docMk/>
          <pc:sldMk cId="2254081287" sldId="1563"/>
        </pc:sldMkLst>
        <pc:spChg chg="mod">
          <ac:chgData name="Vrielink, Francis" userId="3d258d00-cfd8-41c5-9f04-1a5a39faef2f" providerId="ADAL" clId="{A184D8B0-2D1B-4A9F-8B42-7A71C00274BB}" dt="2025-11-23T14:41:59.908" v="2046" actId="207"/>
          <ac:spMkLst>
            <pc:docMk/>
            <pc:sldMk cId="2254081287" sldId="1563"/>
            <ac:spMk id="3" creationId="{00000000-0000-0000-0000-000000000000}"/>
          </ac:spMkLst>
        </pc:spChg>
      </pc:sldChg>
      <pc:sldChg chg="modSp mod">
        <pc:chgData name="Vrielink, Francis" userId="3d258d00-cfd8-41c5-9f04-1a5a39faef2f" providerId="ADAL" clId="{A184D8B0-2D1B-4A9F-8B42-7A71C00274BB}" dt="2025-11-25T09:14:45.472" v="2063" actId="20577"/>
        <pc:sldMkLst>
          <pc:docMk/>
          <pc:sldMk cId="902361372" sldId="1564"/>
        </pc:sldMkLst>
        <pc:spChg chg="mod">
          <ac:chgData name="Vrielink, Francis" userId="3d258d00-cfd8-41c5-9f04-1a5a39faef2f" providerId="ADAL" clId="{A184D8B0-2D1B-4A9F-8B42-7A71C00274BB}" dt="2025-11-25T09:14:45.472" v="2063" actId="20577"/>
          <ac:spMkLst>
            <pc:docMk/>
            <pc:sldMk cId="902361372" sldId="1564"/>
            <ac:spMk id="3" creationId="{7D705F99-0C84-5BD4-427E-BA672E5ABF93}"/>
          </ac:spMkLst>
        </pc:spChg>
      </pc:sldChg>
    </pc:docChg>
  </pc:docChgLst>
  <pc:docChgLst>
    <pc:chgData name="Routledge, Mandy" userId="bacdedf5-8e30-494b-ad8b-f27fa30c4f8d" providerId="ADAL" clId="{E3F12446-8EB9-4B22-8471-6FBACFAF779E}"/>
    <pc:docChg chg="modSld">
      <pc:chgData name="Routledge, Mandy" userId="bacdedf5-8e30-494b-ad8b-f27fa30c4f8d" providerId="ADAL" clId="{E3F12446-8EB9-4B22-8471-6FBACFAF779E}" dt="2025-03-18T11:02:49.396" v="8" actId="20577"/>
      <pc:docMkLst>
        <pc:docMk/>
      </pc:docMkLst>
      <pc:sldChg chg="modSp mod">
        <pc:chgData name="Routledge, Mandy" userId="bacdedf5-8e30-494b-ad8b-f27fa30c4f8d" providerId="ADAL" clId="{E3F12446-8EB9-4B22-8471-6FBACFAF779E}" dt="2025-03-18T11:02:49.396" v="8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Das, Gerarda" userId="dec061bf-56a5-47a0-b9f3-f749fe418ae6" providerId="ADAL" clId="{62237AE3-97B9-48CE-8823-3F5DB6166BF2}"/>
    <pc:docChg chg="custSel addSld delSld modSld modSection">
      <pc:chgData name="Das, Gerarda" userId="dec061bf-56a5-47a0-b9f3-f749fe418ae6" providerId="ADAL" clId="{62237AE3-97B9-48CE-8823-3F5DB6166BF2}" dt="2025-11-25T10:20:08.272" v="849" actId="478"/>
      <pc:docMkLst>
        <pc:docMk/>
      </pc:docMkLst>
      <pc:sldChg chg="delSp modSp mod">
        <pc:chgData name="Das, Gerarda" userId="dec061bf-56a5-47a0-b9f3-f749fe418ae6" providerId="ADAL" clId="{62237AE3-97B9-48CE-8823-3F5DB6166BF2}" dt="2025-11-25T10:20:08.272" v="849" actId="478"/>
        <pc:sldMkLst>
          <pc:docMk/>
          <pc:sldMk cId="1671649065" sldId="934"/>
        </pc:sldMkLst>
        <pc:spChg chg="del mod">
          <ac:chgData name="Das, Gerarda" userId="dec061bf-56a5-47a0-b9f3-f749fe418ae6" providerId="ADAL" clId="{62237AE3-97B9-48CE-8823-3F5DB6166BF2}" dt="2025-11-25T10:20:05.739" v="848" actId="478"/>
          <ac:spMkLst>
            <pc:docMk/>
            <pc:sldMk cId="1671649065" sldId="934"/>
            <ac:spMk id="3" creationId="{F5AA952E-CDFE-DC8D-D569-EDB344D53E15}"/>
          </ac:spMkLst>
        </pc:spChg>
        <pc:picChg chg="del">
          <ac:chgData name="Das, Gerarda" userId="dec061bf-56a5-47a0-b9f3-f749fe418ae6" providerId="ADAL" clId="{62237AE3-97B9-48CE-8823-3F5DB6166BF2}" dt="2025-11-25T10:20:08.272" v="849" actId="478"/>
          <ac:picMkLst>
            <pc:docMk/>
            <pc:sldMk cId="1671649065" sldId="934"/>
            <ac:picMk id="4" creationId="{EAE5DED2-B95E-4058-7163-537D6BA29F16}"/>
          </ac:picMkLst>
        </pc:picChg>
      </pc:sldChg>
      <pc:sldChg chg="modSp del mod">
        <pc:chgData name="Das, Gerarda" userId="dec061bf-56a5-47a0-b9f3-f749fe418ae6" providerId="ADAL" clId="{62237AE3-97B9-48CE-8823-3F5DB6166BF2}" dt="2025-11-25T09:09:39.678" v="532" actId="47"/>
        <pc:sldMkLst>
          <pc:docMk/>
          <pc:sldMk cId="2189114603" sldId="1437"/>
        </pc:sldMkLst>
      </pc:sldChg>
      <pc:sldChg chg="addSp delSp modSp mod">
        <pc:chgData name="Das, Gerarda" userId="dec061bf-56a5-47a0-b9f3-f749fe418ae6" providerId="ADAL" clId="{62237AE3-97B9-48CE-8823-3F5DB6166BF2}" dt="2025-11-25T09:31:15.167" v="606" actId="478"/>
        <pc:sldMkLst>
          <pc:docMk/>
          <pc:sldMk cId="4207872812" sldId="1475"/>
        </pc:sldMkLst>
        <pc:picChg chg="del mod">
          <ac:chgData name="Das, Gerarda" userId="dec061bf-56a5-47a0-b9f3-f749fe418ae6" providerId="ADAL" clId="{62237AE3-97B9-48CE-8823-3F5DB6166BF2}" dt="2025-11-25T09:31:15.167" v="606" actId="478"/>
          <ac:picMkLst>
            <pc:docMk/>
            <pc:sldMk cId="4207872812" sldId="1475"/>
            <ac:picMk id="2" creationId="{7F2D72B8-4705-93EA-54E7-E70E713C066A}"/>
          </ac:picMkLst>
        </pc:picChg>
        <pc:picChg chg="add mod">
          <ac:chgData name="Das, Gerarda" userId="dec061bf-56a5-47a0-b9f3-f749fe418ae6" providerId="ADAL" clId="{62237AE3-97B9-48CE-8823-3F5DB6166BF2}" dt="2025-11-25T09:29:11.054" v="605" actId="1076"/>
          <ac:picMkLst>
            <pc:docMk/>
            <pc:sldMk cId="4207872812" sldId="1475"/>
            <ac:picMk id="4" creationId="{E89B0F7F-0BA8-483F-1188-98FE0FF6D209}"/>
          </ac:picMkLst>
        </pc:picChg>
      </pc:sldChg>
      <pc:sldChg chg="del">
        <pc:chgData name="Das, Gerarda" userId="dec061bf-56a5-47a0-b9f3-f749fe418ae6" providerId="ADAL" clId="{62237AE3-97B9-48CE-8823-3F5DB6166BF2}" dt="2025-11-25T09:45:12.114" v="617" actId="47"/>
        <pc:sldMkLst>
          <pc:docMk/>
          <pc:sldMk cId="4074911733" sldId="1478"/>
        </pc:sldMkLst>
      </pc:sldChg>
      <pc:sldChg chg="addSp modSp mod">
        <pc:chgData name="Das, Gerarda" userId="dec061bf-56a5-47a0-b9f3-f749fe418ae6" providerId="ADAL" clId="{62237AE3-97B9-48CE-8823-3F5DB6166BF2}" dt="2025-11-25T09:16:10.894" v="592" actId="1076"/>
        <pc:sldMkLst>
          <pc:docMk/>
          <pc:sldMk cId="4210467006" sldId="1479"/>
        </pc:sldMkLst>
        <pc:picChg chg="add mod">
          <ac:chgData name="Das, Gerarda" userId="dec061bf-56a5-47a0-b9f3-f749fe418ae6" providerId="ADAL" clId="{62237AE3-97B9-48CE-8823-3F5DB6166BF2}" dt="2025-11-25T09:16:10.894" v="592" actId="1076"/>
          <ac:picMkLst>
            <pc:docMk/>
            <pc:sldMk cId="4210467006" sldId="1479"/>
            <ac:picMk id="3" creationId="{466BE497-47AF-964D-BE63-7BAF72FFEB3D}"/>
          </ac:picMkLst>
        </pc:picChg>
        <pc:picChg chg="mod">
          <ac:chgData name="Das, Gerarda" userId="dec061bf-56a5-47a0-b9f3-f749fe418ae6" providerId="ADAL" clId="{62237AE3-97B9-48CE-8823-3F5DB6166BF2}" dt="2025-11-25T09:16:04.378" v="589" actId="14100"/>
          <ac:picMkLst>
            <pc:docMk/>
            <pc:sldMk cId="4210467006" sldId="1479"/>
            <ac:picMk id="7" creationId="{B04869D3-8501-0120-7F4F-D3367D6B32DE}"/>
          </ac:picMkLst>
        </pc:picChg>
      </pc:sldChg>
      <pc:sldChg chg="addSp modSp mod">
        <pc:chgData name="Das, Gerarda" userId="dec061bf-56a5-47a0-b9f3-f749fe418ae6" providerId="ADAL" clId="{62237AE3-97B9-48CE-8823-3F5DB6166BF2}" dt="2025-11-25T09:24:29.045" v="597" actId="1076"/>
        <pc:sldMkLst>
          <pc:docMk/>
          <pc:sldMk cId="1487044012" sldId="1480"/>
        </pc:sldMkLst>
        <pc:picChg chg="add mod">
          <ac:chgData name="Das, Gerarda" userId="dec061bf-56a5-47a0-b9f3-f749fe418ae6" providerId="ADAL" clId="{62237AE3-97B9-48CE-8823-3F5DB6166BF2}" dt="2025-11-25T09:24:29.045" v="597" actId="1076"/>
          <ac:picMkLst>
            <pc:docMk/>
            <pc:sldMk cId="1487044012" sldId="1480"/>
            <ac:picMk id="3" creationId="{75CE4A1A-BF44-02EE-5DF5-F5DBA6F654F9}"/>
          </ac:picMkLst>
        </pc:picChg>
        <pc:picChg chg="mod">
          <ac:chgData name="Das, Gerarda" userId="dec061bf-56a5-47a0-b9f3-f749fe418ae6" providerId="ADAL" clId="{62237AE3-97B9-48CE-8823-3F5DB6166BF2}" dt="2025-11-25T09:24:22.585" v="594" actId="1076"/>
          <ac:picMkLst>
            <pc:docMk/>
            <pc:sldMk cId="1487044012" sldId="1480"/>
            <ac:picMk id="4" creationId="{EAE5DED2-B95E-4058-7163-537D6BA29F16}"/>
          </ac:picMkLst>
        </pc:picChg>
      </pc:sldChg>
      <pc:sldChg chg="addSp modSp mod">
        <pc:chgData name="Das, Gerarda" userId="dec061bf-56a5-47a0-b9f3-f749fe418ae6" providerId="ADAL" clId="{62237AE3-97B9-48CE-8823-3F5DB6166BF2}" dt="2025-11-25T09:44:42.750" v="616" actId="1076"/>
        <pc:sldMkLst>
          <pc:docMk/>
          <pc:sldMk cId="1201727269" sldId="1482"/>
        </pc:sldMkLst>
        <pc:picChg chg="add mod">
          <ac:chgData name="Das, Gerarda" userId="dec061bf-56a5-47a0-b9f3-f749fe418ae6" providerId="ADAL" clId="{62237AE3-97B9-48CE-8823-3F5DB6166BF2}" dt="2025-11-25T09:44:42.750" v="616" actId="1076"/>
          <ac:picMkLst>
            <pc:docMk/>
            <pc:sldMk cId="1201727269" sldId="1482"/>
            <ac:picMk id="3" creationId="{AF4FFEEC-ABDB-56F4-5AF5-4CA772A2CE6F}"/>
          </ac:picMkLst>
        </pc:picChg>
        <pc:picChg chg="add mod">
          <ac:chgData name="Das, Gerarda" userId="dec061bf-56a5-47a0-b9f3-f749fe418ae6" providerId="ADAL" clId="{62237AE3-97B9-48CE-8823-3F5DB6166BF2}" dt="2025-11-25T09:44:35.966" v="612" actId="1076"/>
          <ac:picMkLst>
            <pc:docMk/>
            <pc:sldMk cId="1201727269" sldId="1482"/>
            <ac:picMk id="1026" creationId="{4A16D4A8-2BCB-821A-714F-D16070E21DAD}"/>
          </ac:picMkLst>
        </pc:picChg>
      </pc:sldChg>
      <pc:sldChg chg="del">
        <pc:chgData name="Das, Gerarda" userId="dec061bf-56a5-47a0-b9f3-f749fe418ae6" providerId="ADAL" clId="{62237AE3-97B9-48CE-8823-3F5DB6166BF2}" dt="2025-11-25T09:47:22.892" v="744" actId="47"/>
        <pc:sldMkLst>
          <pc:docMk/>
          <pc:sldMk cId="2967928418" sldId="1511"/>
        </pc:sldMkLst>
      </pc:sldChg>
      <pc:sldChg chg="del">
        <pc:chgData name="Das, Gerarda" userId="dec061bf-56a5-47a0-b9f3-f749fe418ae6" providerId="ADAL" clId="{62237AE3-97B9-48CE-8823-3F5DB6166BF2}" dt="2025-11-25T10:19:28.254" v="845" actId="47"/>
        <pc:sldMkLst>
          <pc:docMk/>
          <pc:sldMk cId="1598626449" sldId="1542"/>
        </pc:sldMkLst>
      </pc:sldChg>
      <pc:sldChg chg="addSp delSp modSp new mod">
        <pc:chgData name="Das, Gerarda" userId="dec061bf-56a5-47a0-b9f3-f749fe418ae6" providerId="ADAL" clId="{62237AE3-97B9-48CE-8823-3F5DB6166BF2}" dt="2025-11-23T13:01:00.785" v="531" actId="1076"/>
        <pc:sldMkLst>
          <pc:docMk/>
          <pc:sldMk cId="2078247519" sldId="1544"/>
        </pc:sldMkLst>
        <pc:picChg chg="add mod">
          <ac:chgData name="Das, Gerarda" userId="dec061bf-56a5-47a0-b9f3-f749fe418ae6" providerId="ADAL" clId="{62237AE3-97B9-48CE-8823-3F5DB6166BF2}" dt="2025-11-23T13:01:00.785" v="531" actId="1076"/>
          <ac:picMkLst>
            <pc:docMk/>
            <pc:sldMk cId="2078247519" sldId="1544"/>
            <ac:picMk id="5" creationId="{F3DE8342-9301-F023-BDA3-CE459AE82393}"/>
          </ac:picMkLst>
        </pc:picChg>
      </pc:sldChg>
      <pc:sldChg chg="modSp mod">
        <pc:chgData name="Das, Gerarda" userId="dec061bf-56a5-47a0-b9f3-f749fe418ae6" providerId="ADAL" clId="{62237AE3-97B9-48CE-8823-3F5DB6166BF2}" dt="2025-11-25T09:48:23.961" v="789" actId="404"/>
        <pc:sldMkLst>
          <pc:docMk/>
          <pc:sldMk cId="335300147" sldId="1546"/>
        </pc:sldMkLst>
        <pc:spChg chg="mod">
          <ac:chgData name="Das, Gerarda" userId="dec061bf-56a5-47a0-b9f3-f749fe418ae6" providerId="ADAL" clId="{62237AE3-97B9-48CE-8823-3F5DB6166BF2}" dt="2025-11-25T09:48:11.696" v="786" actId="20577"/>
          <ac:spMkLst>
            <pc:docMk/>
            <pc:sldMk cId="335300147" sldId="1546"/>
            <ac:spMk id="35" creationId="{DDFD40BA-9C11-889A-5004-445FBF0F695E}"/>
          </ac:spMkLst>
        </pc:spChg>
        <pc:spChg chg="mod">
          <ac:chgData name="Das, Gerarda" userId="dec061bf-56a5-47a0-b9f3-f749fe418ae6" providerId="ADAL" clId="{62237AE3-97B9-48CE-8823-3F5DB6166BF2}" dt="2025-11-25T09:48:23.961" v="789" actId="404"/>
          <ac:spMkLst>
            <pc:docMk/>
            <pc:sldMk cId="335300147" sldId="1546"/>
            <ac:spMk id="36" creationId="{85935AE6-7B27-5ACD-5F1D-4A8839A94EC1}"/>
          </ac:spMkLst>
        </pc:spChg>
      </pc:sldChg>
      <pc:sldChg chg="addSp delSp modSp mod">
        <pc:chgData name="Das, Gerarda" userId="dec061bf-56a5-47a0-b9f3-f749fe418ae6" providerId="ADAL" clId="{62237AE3-97B9-48CE-8823-3F5DB6166BF2}" dt="2025-11-25T10:19:35.529" v="846" actId="478"/>
        <pc:sldMkLst>
          <pc:docMk/>
          <pc:sldMk cId="2253595775" sldId="1548"/>
        </pc:sldMkLst>
        <pc:spChg chg="del">
          <ac:chgData name="Das, Gerarda" userId="dec061bf-56a5-47a0-b9f3-f749fe418ae6" providerId="ADAL" clId="{62237AE3-97B9-48CE-8823-3F5DB6166BF2}" dt="2025-11-25T10:19:35.529" v="846" actId="478"/>
          <ac:spMkLst>
            <pc:docMk/>
            <pc:sldMk cId="2253595775" sldId="1548"/>
            <ac:spMk id="33" creationId="{83AEA59B-8EEC-E067-91DB-C07D59D29F02}"/>
          </ac:spMkLst>
        </pc:spChg>
        <pc:picChg chg="add mod">
          <ac:chgData name="Das, Gerarda" userId="dec061bf-56a5-47a0-b9f3-f749fe418ae6" providerId="ADAL" clId="{62237AE3-97B9-48CE-8823-3F5DB6166BF2}" dt="2025-11-25T09:50:23.005" v="806" actId="1076"/>
          <ac:picMkLst>
            <pc:docMk/>
            <pc:sldMk cId="2253595775" sldId="1548"/>
            <ac:picMk id="11" creationId="{FA74F15A-BE4E-5230-B3CD-D17AACB4C357}"/>
          </ac:picMkLst>
        </pc:picChg>
      </pc:sldChg>
      <pc:sldChg chg="modSp mod">
        <pc:chgData name="Das, Gerarda" userId="dec061bf-56a5-47a0-b9f3-f749fe418ae6" providerId="ADAL" clId="{62237AE3-97B9-48CE-8823-3F5DB6166BF2}" dt="2025-11-25T09:51:17.959" v="817" actId="14100"/>
        <pc:sldMkLst>
          <pc:docMk/>
          <pc:sldMk cId="3711296784" sldId="1550"/>
        </pc:sldMkLst>
        <pc:spChg chg="mod">
          <ac:chgData name="Das, Gerarda" userId="dec061bf-56a5-47a0-b9f3-f749fe418ae6" providerId="ADAL" clId="{62237AE3-97B9-48CE-8823-3F5DB6166BF2}" dt="2025-11-25T09:50:44.634" v="808" actId="14100"/>
          <ac:spMkLst>
            <pc:docMk/>
            <pc:sldMk cId="3711296784" sldId="1550"/>
            <ac:spMk id="10" creationId="{5AE60AF2-A31D-0446-1726-132C206543A5}"/>
          </ac:spMkLst>
        </pc:spChg>
        <pc:spChg chg="mod">
          <ac:chgData name="Das, Gerarda" userId="dec061bf-56a5-47a0-b9f3-f749fe418ae6" providerId="ADAL" clId="{62237AE3-97B9-48CE-8823-3F5DB6166BF2}" dt="2025-11-25T09:51:06.452" v="812" actId="14100"/>
          <ac:spMkLst>
            <pc:docMk/>
            <pc:sldMk cId="3711296784" sldId="1550"/>
            <ac:spMk id="14" creationId="{1619F283-1D46-4B1A-D51C-3F891B434F86}"/>
          </ac:spMkLst>
        </pc:spChg>
        <pc:spChg chg="mod">
          <ac:chgData name="Das, Gerarda" userId="dec061bf-56a5-47a0-b9f3-f749fe418ae6" providerId="ADAL" clId="{62237AE3-97B9-48CE-8823-3F5DB6166BF2}" dt="2025-11-25T09:51:13.216" v="815" actId="14100"/>
          <ac:spMkLst>
            <pc:docMk/>
            <pc:sldMk cId="3711296784" sldId="1550"/>
            <ac:spMk id="18" creationId="{45519136-150A-3C6B-9690-969836F1B4DE}"/>
          </ac:spMkLst>
        </pc:spChg>
        <pc:spChg chg="mod">
          <ac:chgData name="Das, Gerarda" userId="dec061bf-56a5-47a0-b9f3-f749fe418ae6" providerId="ADAL" clId="{62237AE3-97B9-48CE-8823-3F5DB6166BF2}" dt="2025-11-25T09:51:17.959" v="817" actId="14100"/>
          <ac:spMkLst>
            <pc:docMk/>
            <pc:sldMk cId="3711296784" sldId="1550"/>
            <ac:spMk id="19" creationId="{67260588-D970-98A8-A235-06DEDCCE9678}"/>
          </ac:spMkLst>
        </pc:spChg>
        <pc:spChg chg="mod">
          <ac:chgData name="Das, Gerarda" userId="dec061bf-56a5-47a0-b9f3-f749fe418ae6" providerId="ADAL" clId="{62237AE3-97B9-48CE-8823-3F5DB6166BF2}" dt="2025-11-25T09:51:04.672" v="811" actId="14100"/>
          <ac:spMkLst>
            <pc:docMk/>
            <pc:sldMk cId="3711296784" sldId="1550"/>
            <ac:spMk id="22" creationId="{84A10464-8B81-B6F8-1E63-DE1446884A26}"/>
          </ac:spMkLst>
        </pc:spChg>
        <pc:spChg chg="mod">
          <ac:chgData name="Das, Gerarda" userId="dec061bf-56a5-47a0-b9f3-f749fe418ae6" providerId="ADAL" clId="{62237AE3-97B9-48CE-8823-3F5DB6166BF2}" dt="2025-11-25T09:51:11.001" v="814" actId="14100"/>
          <ac:spMkLst>
            <pc:docMk/>
            <pc:sldMk cId="3711296784" sldId="1550"/>
            <ac:spMk id="25" creationId="{F0E2159C-690D-09DF-7CE3-C72365E3BBA2}"/>
          </ac:spMkLst>
        </pc:spChg>
        <pc:spChg chg="mod">
          <ac:chgData name="Das, Gerarda" userId="dec061bf-56a5-47a0-b9f3-f749fe418ae6" providerId="ADAL" clId="{62237AE3-97B9-48CE-8823-3F5DB6166BF2}" dt="2025-11-25T09:50:59.227" v="810" actId="1076"/>
          <ac:spMkLst>
            <pc:docMk/>
            <pc:sldMk cId="3711296784" sldId="1550"/>
            <ac:spMk id="26" creationId="{9CE395D6-A84F-6CF3-BB59-192A1622D15A}"/>
          </ac:spMkLst>
        </pc:spChg>
        <pc:picChg chg="mod">
          <ac:chgData name="Das, Gerarda" userId="dec061bf-56a5-47a0-b9f3-f749fe418ae6" providerId="ADAL" clId="{62237AE3-97B9-48CE-8823-3F5DB6166BF2}" dt="2025-11-25T09:51:14.339" v="816" actId="1076"/>
          <ac:picMkLst>
            <pc:docMk/>
            <pc:sldMk cId="3711296784" sldId="1550"/>
            <ac:picMk id="12" creationId="{7EACBC15-5402-F0F1-82AE-F5F7750109DC}"/>
          </ac:picMkLst>
        </pc:picChg>
        <pc:cxnChg chg="mod">
          <ac:chgData name="Das, Gerarda" userId="dec061bf-56a5-47a0-b9f3-f749fe418ae6" providerId="ADAL" clId="{62237AE3-97B9-48CE-8823-3F5DB6166BF2}" dt="2025-11-25T09:51:17.959" v="817" actId="14100"/>
          <ac:cxnSpMkLst>
            <pc:docMk/>
            <pc:sldMk cId="3711296784" sldId="1550"/>
            <ac:cxnSpMk id="21" creationId="{63984E0E-A7FB-3826-2F3A-DE1E2362471C}"/>
          </ac:cxnSpMkLst>
        </pc:cxnChg>
      </pc:sldChg>
      <pc:sldChg chg="modSp mod">
        <pc:chgData name="Das, Gerarda" userId="dec061bf-56a5-47a0-b9f3-f749fe418ae6" providerId="ADAL" clId="{62237AE3-97B9-48CE-8823-3F5DB6166BF2}" dt="2025-11-25T09:48:43.916" v="802" actId="20577"/>
        <pc:sldMkLst>
          <pc:docMk/>
          <pc:sldMk cId="2600480594" sldId="1561"/>
        </pc:sldMkLst>
        <pc:spChg chg="mod">
          <ac:chgData name="Das, Gerarda" userId="dec061bf-56a5-47a0-b9f3-f749fe418ae6" providerId="ADAL" clId="{62237AE3-97B9-48CE-8823-3F5DB6166BF2}" dt="2025-11-25T09:48:43.916" v="802" actId="20577"/>
          <ac:spMkLst>
            <pc:docMk/>
            <pc:sldMk cId="2600480594" sldId="1561"/>
            <ac:spMk id="36" creationId="{7A51322D-BB49-DEAF-7A74-6AB1E6A0FFB3}"/>
          </ac:spMkLst>
        </pc:spChg>
      </pc:sldChg>
      <pc:sldChg chg="del">
        <pc:chgData name="Das, Gerarda" userId="dec061bf-56a5-47a0-b9f3-f749fe418ae6" providerId="ADAL" clId="{62237AE3-97B9-48CE-8823-3F5DB6166BF2}" dt="2025-11-25T09:09:41.030" v="533" actId="47"/>
        <pc:sldMkLst>
          <pc:docMk/>
          <pc:sldMk cId="2254081287" sldId="1563"/>
        </pc:sldMkLst>
      </pc:sldChg>
      <pc:sldChg chg="modSp mod modNotesTx">
        <pc:chgData name="Das, Gerarda" userId="dec061bf-56a5-47a0-b9f3-f749fe418ae6" providerId="ADAL" clId="{62237AE3-97B9-48CE-8823-3F5DB6166BF2}" dt="2025-11-25T10:18:14.262" v="832" actId="20577"/>
        <pc:sldMkLst>
          <pc:docMk/>
          <pc:sldMk cId="902361372" sldId="1564"/>
        </pc:sldMkLst>
        <pc:spChg chg="mod">
          <ac:chgData name="Das, Gerarda" userId="dec061bf-56a5-47a0-b9f3-f749fe418ae6" providerId="ADAL" clId="{62237AE3-97B9-48CE-8823-3F5DB6166BF2}" dt="2025-11-25T09:14:33.199" v="583" actId="255"/>
          <ac:spMkLst>
            <pc:docMk/>
            <pc:sldMk cId="902361372" sldId="1564"/>
            <ac:spMk id="3" creationId="{7D705F99-0C84-5BD4-427E-BA672E5ABF93}"/>
          </ac:spMkLst>
        </pc:spChg>
      </pc:sldChg>
      <pc:sldChg chg="addSp delSp modSp mod">
        <pc:chgData name="Das, Gerarda" userId="dec061bf-56a5-47a0-b9f3-f749fe418ae6" providerId="ADAL" clId="{62237AE3-97B9-48CE-8823-3F5DB6166BF2}" dt="2025-11-25T10:19:17.749" v="844" actId="1076"/>
        <pc:sldMkLst>
          <pc:docMk/>
          <pc:sldMk cId="1426978226" sldId="1565"/>
        </pc:sldMkLst>
        <pc:spChg chg="del">
          <ac:chgData name="Das, Gerarda" userId="dec061bf-56a5-47a0-b9f3-f749fe418ae6" providerId="ADAL" clId="{62237AE3-97B9-48CE-8823-3F5DB6166BF2}" dt="2025-11-25T10:17:25.554" v="820" actId="478"/>
          <ac:spMkLst>
            <pc:docMk/>
            <pc:sldMk cId="1426978226" sldId="1565"/>
            <ac:spMk id="4" creationId="{A32D1CBD-1812-3732-D30B-2854A728FB59}"/>
          </ac:spMkLst>
        </pc:spChg>
        <pc:spChg chg="del">
          <ac:chgData name="Das, Gerarda" userId="dec061bf-56a5-47a0-b9f3-f749fe418ae6" providerId="ADAL" clId="{62237AE3-97B9-48CE-8823-3F5DB6166BF2}" dt="2025-11-25T10:17:25.554" v="820" actId="478"/>
          <ac:spMkLst>
            <pc:docMk/>
            <pc:sldMk cId="1426978226" sldId="1565"/>
            <ac:spMk id="9" creationId="{2608A68E-FC19-CB88-ED4B-98C34A1A1AE1}"/>
          </ac:spMkLst>
        </pc:spChg>
        <pc:spChg chg="del">
          <ac:chgData name="Das, Gerarda" userId="dec061bf-56a5-47a0-b9f3-f749fe418ae6" providerId="ADAL" clId="{62237AE3-97B9-48CE-8823-3F5DB6166BF2}" dt="2025-11-25T10:17:30.798" v="823" actId="478"/>
          <ac:spMkLst>
            <pc:docMk/>
            <pc:sldMk cId="1426978226" sldId="1565"/>
            <ac:spMk id="10" creationId="{44925C98-978C-9113-9E10-55DC3BB0BC35}"/>
          </ac:spMkLst>
        </pc:spChg>
        <pc:spChg chg="del">
          <ac:chgData name="Das, Gerarda" userId="dec061bf-56a5-47a0-b9f3-f749fe418ae6" providerId="ADAL" clId="{62237AE3-97B9-48CE-8823-3F5DB6166BF2}" dt="2025-11-25T10:17:33.430" v="825" actId="478"/>
          <ac:spMkLst>
            <pc:docMk/>
            <pc:sldMk cId="1426978226" sldId="1565"/>
            <ac:spMk id="11" creationId="{C4312A94-3564-2D61-E38E-8266D55E3521}"/>
          </ac:spMkLst>
        </pc:spChg>
        <pc:spChg chg="del">
          <ac:chgData name="Das, Gerarda" userId="dec061bf-56a5-47a0-b9f3-f749fe418ae6" providerId="ADAL" clId="{62237AE3-97B9-48CE-8823-3F5DB6166BF2}" dt="2025-11-25T10:17:25.554" v="820" actId="478"/>
          <ac:spMkLst>
            <pc:docMk/>
            <pc:sldMk cId="1426978226" sldId="1565"/>
            <ac:spMk id="12" creationId="{D22897D6-FE6D-94E2-AA05-6A0F387E15D2}"/>
          </ac:spMkLst>
        </pc:spChg>
        <pc:spChg chg="del">
          <ac:chgData name="Das, Gerarda" userId="dec061bf-56a5-47a0-b9f3-f749fe418ae6" providerId="ADAL" clId="{62237AE3-97B9-48CE-8823-3F5DB6166BF2}" dt="2025-11-25T10:17:25.554" v="820" actId="478"/>
          <ac:spMkLst>
            <pc:docMk/>
            <pc:sldMk cId="1426978226" sldId="1565"/>
            <ac:spMk id="13" creationId="{6EFE5C90-7DD9-0AF8-1279-07E329B19F6F}"/>
          </ac:spMkLst>
        </pc:spChg>
        <pc:spChg chg="del">
          <ac:chgData name="Das, Gerarda" userId="dec061bf-56a5-47a0-b9f3-f749fe418ae6" providerId="ADAL" clId="{62237AE3-97B9-48CE-8823-3F5DB6166BF2}" dt="2025-11-25T10:17:29.683" v="821" actId="478"/>
          <ac:spMkLst>
            <pc:docMk/>
            <pc:sldMk cId="1426978226" sldId="1565"/>
            <ac:spMk id="14" creationId="{29F95FA3-A96B-3882-3BBC-EF64F3823ADC}"/>
          </ac:spMkLst>
        </pc:spChg>
        <pc:spChg chg="del mod">
          <ac:chgData name="Das, Gerarda" userId="dec061bf-56a5-47a0-b9f3-f749fe418ae6" providerId="ADAL" clId="{62237AE3-97B9-48CE-8823-3F5DB6166BF2}" dt="2025-11-25T10:17:32.086" v="824" actId="478"/>
          <ac:spMkLst>
            <pc:docMk/>
            <pc:sldMk cId="1426978226" sldId="1565"/>
            <ac:spMk id="15" creationId="{0306D7D3-8543-28C2-DAC5-581D3F90E4FF}"/>
          </ac:spMkLst>
        </pc:spChg>
        <pc:spChg chg="del">
          <ac:chgData name="Das, Gerarda" userId="dec061bf-56a5-47a0-b9f3-f749fe418ae6" providerId="ADAL" clId="{62237AE3-97B9-48CE-8823-3F5DB6166BF2}" dt="2025-11-25T10:17:25.554" v="820" actId="478"/>
          <ac:spMkLst>
            <pc:docMk/>
            <pc:sldMk cId="1426978226" sldId="1565"/>
            <ac:spMk id="18" creationId="{3B7C9F97-5979-BB0A-D92C-F99BAD916E72}"/>
          </ac:spMkLst>
        </pc:spChg>
        <pc:spChg chg="del">
          <ac:chgData name="Das, Gerarda" userId="dec061bf-56a5-47a0-b9f3-f749fe418ae6" providerId="ADAL" clId="{62237AE3-97B9-48CE-8823-3F5DB6166BF2}" dt="2025-11-25T10:17:25.554" v="820" actId="478"/>
          <ac:spMkLst>
            <pc:docMk/>
            <pc:sldMk cId="1426978226" sldId="1565"/>
            <ac:spMk id="19" creationId="{E65FEC0C-0515-511A-A902-C3A2F3347227}"/>
          </ac:spMkLst>
        </pc:spChg>
        <pc:spChg chg="mod">
          <ac:chgData name="Das, Gerarda" userId="dec061bf-56a5-47a0-b9f3-f749fe418ae6" providerId="ADAL" clId="{62237AE3-97B9-48CE-8823-3F5DB6166BF2}" dt="2025-11-25T10:17:38.714" v="828" actId="6549"/>
          <ac:spMkLst>
            <pc:docMk/>
            <pc:sldMk cId="1426978226" sldId="1565"/>
            <ac:spMk id="22" creationId="{97D6A2A4-4097-2286-8D7C-92ACFF4D2A80}"/>
          </ac:spMkLst>
        </pc:spChg>
        <pc:spChg chg="del">
          <ac:chgData name="Das, Gerarda" userId="dec061bf-56a5-47a0-b9f3-f749fe418ae6" providerId="ADAL" clId="{62237AE3-97B9-48CE-8823-3F5DB6166BF2}" dt="2025-11-25T10:17:25.554" v="820" actId="478"/>
          <ac:spMkLst>
            <pc:docMk/>
            <pc:sldMk cId="1426978226" sldId="1565"/>
            <ac:spMk id="24" creationId="{3CCBCAD2-E522-110B-6221-5A3551DD4AE0}"/>
          </ac:spMkLst>
        </pc:spChg>
        <pc:spChg chg="add mod">
          <ac:chgData name="Das, Gerarda" userId="dec061bf-56a5-47a0-b9f3-f749fe418ae6" providerId="ADAL" clId="{62237AE3-97B9-48CE-8823-3F5DB6166BF2}" dt="2025-11-25T10:17:35.479" v="827"/>
          <ac:spMkLst>
            <pc:docMk/>
            <pc:sldMk cId="1426978226" sldId="1565"/>
            <ac:spMk id="26" creationId="{878721D8-53E7-EEEF-DBF3-ACDD2780F2E8}"/>
          </ac:spMkLst>
        </pc:spChg>
        <pc:spChg chg="add mod">
          <ac:chgData name="Das, Gerarda" userId="dec061bf-56a5-47a0-b9f3-f749fe418ae6" providerId="ADAL" clId="{62237AE3-97B9-48CE-8823-3F5DB6166BF2}" dt="2025-11-25T10:17:35.479" v="827"/>
          <ac:spMkLst>
            <pc:docMk/>
            <pc:sldMk cId="1426978226" sldId="1565"/>
            <ac:spMk id="31" creationId="{A2337EF7-6530-A6E7-4928-C9CC8FFF07A7}"/>
          </ac:spMkLst>
        </pc:spChg>
        <pc:spChg chg="add mod">
          <ac:chgData name="Das, Gerarda" userId="dec061bf-56a5-47a0-b9f3-f749fe418ae6" providerId="ADAL" clId="{62237AE3-97B9-48CE-8823-3F5DB6166BF2}" dt="2025-11-25T10:17:35.479" v="827"/>
          <ac:spMkLst>
            <pc:docMk/>
            <pc:sldMk cId="1426978226" sldId="1565"/>
            <ac:spMk id="33" creationId="{1F17B1EC-C311-8322-7BA5-52764E69CEBD}"/>
          </ac:spMkLst>
        </pc:spChg>
        <pc:spChg chg="mod">
          <ac:chgData name="Das, Gerarda" userId="dec061bf-56a5-47a0-b9f3-f749fe418ae6" providerId="ADAL" clId="{62237AE3-97B9-48CE-8823-3F5DB6166BF2}" dt="2025-11-25T10:18:25.543" v="835" actId="20577"/>
          <ac:spMkLst>
            <pc:docMk/>
            <pc:sldMk cId="1426978226" sldId="1565"/>
            <ac:spMk id="34" creationId="{DE327C82-316A-E429-DA0B-F526C4D8D51D}"/>
          </ac:spMkLst>
        </pc:spChg>
        <pc:spChg chg="add mod">
          <ac:chgData name="Das, Gerarda" userId="dec061bf-56a5-47a0-b9f3-f749fe418ae6" providerId="ADAL" clId="{62237AE3-97B9-48CE-8823-3F5DB6166BF2}" dt="2025-11-25T10:17:35.479" v="827"/>
          <ac:spMkLst>
            <pc:docMk/>
            <pc:sldMk cId="1426978226" sldId="1565"/>
            <ac:spMk id="36" creationId="{11C3D7FF-7CF0-3783-6555-BC780DAF191F}"/>
          </ac:spMkLst>
        </pc:spChg>
        <pc:spChg chg="add mod">
          <ac:chgData name="Das, Gerarda" userId="dec061bf-56a5-47a0-b9f3-f749fe418ae6" providerId="ADAL" clId="{62237AE3-97B9-48CE-8823-3F5DB6166BF2}" dt="2025-11-25T10:17:35.479" v="827"/>
          <ac:spMkLst>
            <pc:docMk/>
            <pc:sldMk cId="1426978226" sldId="1565"/>
            <ac:spMk id="37" creationId="{529B431C-225E-6AF0-C293-EB02B4107FC4}"/>
          </ac:spMkLst>
        </pc:spChg>
        <pc:spChg chg="add mod">
          <ac:chgData name="Das, Gerarda" userId="dec061bf-56a5-47a0-b9f3-f749fe418ae6" providerId="ADAL" clId="{62237AE3-97B9-48CE-8823-3F5DB6166BF2}" dt="2025-11-25T10:17:35.479" v="827"/>
          <ac:spMkLst>
            <pc:docMk/>
            <pc:sldMk cId="1426978226" sldId="1565"/>
            <ac:spMk id="42" creationId="{69051E28-67EE-FBCD-8AAF-7C5141104052}"/>
          </ac:spMkLst>
        </pc:spChg>
        <pc:spChg chg="add mod">
          <ac:chgData name="Das, Gerarda" userId="dec061bf-56a5-47a0-b9f3-f749fe418ae6" providerId="ADAL" clId="{62237AE3-97B9-48CE-8823-3F5DB6166BF2}" dt="2025-11-25T10:17:35.479" v="827"/>
          <ac:spMkLst>
            <pc:docMk/>
            <pc:sldMk cId="1426978226" sldId="1565"/>
            <ac:spMk id="45" creationId="{A7201928-308E-DF1C-90BF-15DC72BC31AB}"/>
          </ac:spMkLst>
        </pc:spChg>
        <pc:spChg chg="add mod">
          <ac:chgData name="Das, Gerarda" userId="dec061bf-56a5-47a0-b9f3-f749fe418ae6" providerId="ADAL" clId="{62237AE3-97B9-48CE-8823-3F5DB6166BF2}" dt="2025-11-25T10:17:35.479" v="827"/>
          <ac:spMkLst>
            <pc:docMk/>
            <pc:sldMk cId="1426978226" sldId="1565"/>
            <ac:spMk id="47" creationId="{B5C251F2-A12A-6FBC-E618-765E4697B847}"/>
          </ac:spMkLst>
        </pc:spChg>
        <pc:spChg chg="add mod">
          <ac:chgData name="Das, Gerarda" userId="dec061bf-56a5-47a0-b9f3-f749fe418ae6" providerId="ADAL" clId="{62237AE3-97B9-48CE-8823-3F5DB6166BF2}" dt="2025-11-25T10:17:35.479" v="827"/>
          <ac:spMkLst>
            <pc:docMk/>
            <pc:sldMk cId="1426978226" sldId="1565"/>
            <ac:spMk id="50" creationId="{472A8CA0-960C-E960-D435-985066B4F2F7}"/>
          </ac:spMkLst>
        </pc:spChg>
        <pc:spChg chg="add mod">
          <ac:chgData name="Das, Gerarda" userId="dec061bf-56a5-47a0-b9f3-f749fe418ae6" providerId="ADAL" clId="{62237AE3-97B9-48CE-8823-3F5DB6166BF2}" dt="2025-11-25T10:17:35.479" v="827"/>
          <ac:spMkLst>
            <pc:docMk/>
            <pc:sldMk cId="1426978226" sldId="1565"/>
            <ac:spMk id="51" creationId="{DDCC8DE4-C079-9B9C-2BEE-0850E36BDB33}"/>
          </ac:spMkLst>
        </pc:spChg>
        <pc:spChg chg="add mod">
          <ac:chgData name="Das, Gerarda" userId="dec061bf-56a5-47a0-b9f3-f749fe418ae6" providerId="ADAL" clId="{62237AE3-97B9-48CE-8823-3F5DB6166BF2}" dt="2025-11-25T10:17:51.759" v="829"/>
          <ac:spMkLst>
            <pc:docMk/>
            <pc:sldMk cId="1426978226" sldId="1565"/>
            <ac:spMk id="56" creationId="{4C54CC8C-1497-BB68-8B26-29734C1CF369}"/>
          </ac:spMkLst>
        </pc:spChg>
        <pc:spChg chg="add del mod">
          <ac:chgData name="Das, Gerarda" userId="dec061bf-56a5-47a0-b9f3-f749fe418ae6" providerId="ADAL" clId="{62237AE3-97B9-48CE-8823-3F5DB6166BF2}" dt="2025-11-25T10:19:06.073" v="840" actId="478"/>
          <ac:spMkLst>
            <pc:docMk/>
            <pc:sldMk cId="1426978226" sldId="1565"/>
            <ac:spMk id="57" creationId="{0E437232-2410-3E52-554D-2DCFF1457114}"/>
          </ac:spMkLst>
        </pc:spChg>
        <pc:spChg chg="add mod">
          <ac:chgData name="Das, Gerarda" userId="dec061bf-56a5-47a0-b9f3-f749fe418ae6" providerId="ADAL" clId="{62237AE3-97B9-48CE-8823-3F5DB6166BF2}" dt="2025-11-25T10:19:17.749" v="844" actId="1076"/>
          <ac:spMkLst>
            <pc:docMk/>
            <pc:sldMk cId="1426978226" sldId="1565"/>
            <ac:spMk id="58" creationId="{078BBAD1-37B9-022C-8843-673DAF339731}"/>
          </ac:spMkLst>
        </pc:spChg>
        <pc:picChg chg="del">
          <ac:chgData name="Das, Gerarda" userId="dec061bf-56a5-47a0-b9f3-f749fe418ae6" providerId="ADAL" clId="{62237AE3-97B9-48CE-8823-3F5DB6166BF2}" dt="2025-11-25T10:17:34.061" v="826" actId="478"/>
          <ac:picMkLst>
            <pc:docMk/>
            <pc:sldMk cId="1426978226" sldId="1565"/>
            <ac:picMk id="17" creationId="{FF6EE306-3D2D-2187-C956-280EDF4BE1C8}"/>
          </ac:picMkLst>
        </pc:picChg>
        <pc:picChg chg="del">
          <ac:chgData name="Das, Gerarda" userId="dec061bf-56a5-47a0-b9f3-f749fe418ae6" providerId="ADAL" clId="{62237AE3-97B9-48CE-8823-3F5DB6166BF2}" dt="2025-11-25T10:17:25.554" v="820" actId="478"/>
          <ac:picMkLst>
            <pc:docMk/>
            <pc:sldMk cId="1426978226" sldId="1565"/>
            <ac:picMk id="23" creationId="{D3B40EE6-56EB-94FE-9274-2FB291E3F29D}"/>
          </ac:picMkLst>
        </pc:picChg>
        <pc:picChg chg="del">
          <ac:chgData name="Das, Gerarda" userId="dec061bf-56a5-47a0-b9f3-f749fe418ae6" providerId="ADAL" clId="{62237AE3-97B9-48CE-8823-3F5DB6166BF2}" dt="2025-11-25T10:17:25.554" v="820" actId="478"/>
          <ac:picMkLst>
            <pc:docMk/>
            <pc:sldMk cId="1426978226" sldId="1565"/>
            <ac:picMk id="30" creationId="{7723BF53-D79E-5A51-6E9D-9C29371E5520}"/>
          </ac:picMkLst>
        </pc:picChg>
        <pc:picChg chg="del">
          <ac:chgData name="Das, Gerarda" userId="dec061bf-56a5-47a0-b9f3-f749fe418ae6" providerId="ADAL" clId="{62237AE3-97B9-48CE-8823-3F5DB6166BF2}" dt="2025-11-25T10:17:25.554" v="820" actId="478"/>
          <ac:picMkLst>
            <pc:docMk/>
            <pc:sldMk cId="1426978226" sldId="1565"/>
            <ac:picMk id="32" creationId="{51BE481D-25A4-9649-D93E-E4DEA37BA9EA}"/>
          </ac:picMkLst>
        </pc:picChg>
        <pc:cxnChg chg="mod">
          <ac:chgData name="Das, Gerarda" userId="dec061bf-56a5-47a0-b9f3-f749fe418ae6" providerId="ADAL" clId="{62237AE3-97B9-48CE-8823-3F5DB6166BF2}" dt="2025-11-25T09:51:55.110" v="819" actId="14100"/>
          <ac:cxnSpMkLst>
            <pc:docMk/>
            <pc:sldMk cId="1426978226" sldId="1565"/>
            <ac:cxnSpMk id="21" creationId="{76B4BF60-7413-795E-C721-FA982A7E06EC}"/>
          </ac:cxnSpMkLst>
        </pc:cxnChg>
      </pc:sldChg>
      <pc:sldChg chg="addSp delSp modSp add mod">
        <pc:chgData name="Das, Gerarda" userId="dec061bf-56a5-47a0-b9f3-f749fe418ae6" providerId="ADAL" clId="{62237AE3-97B9-48CE-8823-3F5DB6166BF2}" dt="2025-11-25T09:47:21.318" v="743" actId="1076"/>
        <pc:sldMkLst>
          <pc:docMk/>
          <pc:sldMk cId="3809252792" sldId="1567"/>
        </pc:sldMkLst>
        <pc:spChg chg="mod">
          <ac:chgData name="Das, Gerarda" userId="dec061bf-56a5-47a0-b9f3-f749fe418ae6" providerId="ADAL" clId="{62237AE3-97B9-48CE-8823-3F5DB6166BF2}" dt="2025-11-25T09:47:13.280" v="739" actId="404"/>
          <ac:spMkLst>
            <pc:docMk/>
            <pc:sldMk cId="3809252792" sldId="1567"/>
            <ac:spMk id="36" creationId="{D8EF981A-9BA7-0EB1-9B70-F7FBF2F7DF1C}"/>
          </ac:spMkLst>
        </pc:spChg>
        <pc:picChg chg="del">
          <ac:chgData name="Das, Gerarda" userId="dec061bf-56a5-47a0-b9f3-f749fe418ae6" providerId="ADAL" clId="{62237AE3-97B9-48CE-8823-3F5DB6166BF2}" dt="2025-11-25T09:46:18.610" v="623" actId="478"/>
          <ac:picMkLst>
            <pc:docMk/>
            <pc:sldMk cId="3809252792" sldId="1567"/>
            <ac:picMk id="2" creationId="{24B408A6-71CC-9619-349B-D820D5AB84A7}"/>
          </ac:picMkLst>
        </pc:picChg>
        <pc:picChg chg="add mod">
          <ac:chgData name="Das, Gerarda" userId="dec061bf-56a5-47a0-b9f3-f749fe418ae6" providerId="ADAL" clId="{62237AE3-97B9-48CE-8823-3F5DB6166BF2}" dt="2025-11-25T09:47:21.318" v="743" actId="1076"/>
          <ac:picMkLst>
            <pc:docMk/>
            <pc:sldMk cId="3809252792" sldId="1567"/>
            <ac:picMk id="8" creationId="{F2790A01-21B4-09DD-2D76-90EDB22D5037}"/>
          </ac:picMkLst>
        </pc:picChg>
        <pc:picChg chg="del">
          <ac:chgData name="Das, Gerarda" userId="dec061bf-56a5-47a0-b9f3-f749fe418ae6" providerId="ADAL" clId="{62237AE3-97B9-48CE-8823-3F5DB6166BF2}" dt="2025-11-25T09:46:19.507" v="624" actId="478"/>
          <ac:picMkLst>
            <pc:docMk/>
            <pc:sldMk cId="3809252792" sldId="1567"/>
            <ac:picMk id="9" creationId="{0381D5BB-E350-2FEA-2714-B5FAC92B2AF9}"/>
          </ac:picMkLst>
        </pc:picChg>
      </pc:sldChg>
    </pc:docChg>
  </pc:docChgLst>
  <pc:docChgLst>
    <pc:chgData name="Vrielink, Francis" userId="3d258d00-cfd8-41c5-9f04-1a5a39faef2f" providerId="ADAL" clId="{7285047D-AC98-4834-BF2B-471947ED9E24}"/>
    <pc:docChg chg="modSld">
      <pc:chgData name="Vrielink, Francis" userId="3d258d00-cfd8-41c5-9f04-1a5a39faef2f" providerId="ADAL" clId="{7285047D-AC98-4834-BF2B-471947ED9E24}" dt="2025-09-13T14:48:50.105" v="2" actId="20577"/>
      <pc:docMkLst>
        <pc:docMk/>
      </pc:docMkLst>
      <pc:sldChg chg="modSp mod">
        <pc:chgData name="Vrielink, Francis" userId="3d258d00-cfd8-41c5-9f04-1a5a39faef2f" providerId="ADAL" clId="{7285047D-AC98-4834-BF2B-471947ED9E24}" dt="2025-09-13T14:48:50.105" v="2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7285047D-AC98-4834-BF2B-471947ED9E24}" dt="2025-09-13T14:48:50.105" v="2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F53F6564-B67B-45DC-994F-803E44400257}"/>
    <pc:docChg chg="custSel addSld delSld modSld modSection">
      <pc:chgData name="Routledge, Mandy" userId="bacdedf5-8e30-494b-ad8b-f27fa30c4f8d" providerId="ADAL" clId="{F53F6564-B67B-45DC-994F-803E44400257}" dt="2025-10-12T08:02:34.545" v="40" actId="20577"/>
      <pc:docMkLst>
        <pc:docMk/>
      </pc:docMkLst>
      <pc:sldChg chg="modSp mod">
        <pc:chgData name="Routledge, Mandy" userId="bacdedf5-8e30-494b-ad8b-f27fa30c4f8d" providerId="ADAL" clId="{F53F6564-B67B-45DC-994F-803E44400257}" dt="2025-10-12T08:02:34.545" v="40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F53F6564-B67B-45DC-994F-803E44400257}" dt="2025-10-12T08:02:34.545" v="40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F53F6564-B67B-45DC-994F-803E44400257}" dt="2025-10-06T07:01:46.464" v="34" actId="47"/>
        <pc:sldMkLst>
          <pc:docMk/>
          <pc:sldMk cId="2946319108" sldId="1516"/>
        </pc:sldMkLst>
      </pc:sldChg>
      <pc:sldChg chg="addSp delSp modSp add mod">
        <pc:chgData name="Routledge, Mandy" userId="bacdedf5-8e30-494b-ad8b-f27fa30c4f8d" providerId="ADAL" clId="{F53F6564-B67B-45DC-994F-803E44400257}" dt="2025-10-06T07:01:43.069" v="33" actId="14100"/>
        <pc:sldMkLst>
          <pc:docMk/>
          <pc:sldMk cId="2344247519" sldId="1543"/>
        </pc:sldMkLst>
        <pc:spChg chg="mod">
          <ac:chgData name="Routledge, Mandy" userId="bacdedf5-8e30-494b-ad8b-f27fa30c4f8d" providerId="ADAL" clId="{F53F6564-B67B-45DC-994F-803E44400257}" dt="2025-10-06T07:01:39.996" v="32" actId="14100"/>
          <ac:spMkLst>
            <pc:docMk/>
            <pc:sldMk cId="2344247519" sldId="1543"/>
            <ac:spMk id="4" creationId="{A9684582-F7F5-B338-7537-98D05A783871}"/>
          </ac:spMkLst>
        </pc:spChg>
        <pc:spChg chg="mod">
          <ac:chgData name="Routledge, Mandy" userId="bacdedf5-8e30-494b-ad8b-f27fa30c4f8d" providerId="ADAL" clId="{F53F6564-B67B-45DC-994F-803E44400257}" dt="2025-10-06T07:01:36.873" v="30" actId="1076"/>
          <ac:spMkLst>
            <pc:docMk/>
            <pc:sldMk cId="2344247519" sldId="1543"/>
            <ac:spMk id="9" creationId="{0C7C398F-EB51-5741-37EE-0A11898F0927}"/>
          </ac:spMkLst>
        </pc:spChg>
        <pc:spChg chg="mod">
          <ac:chgData name="Routledge, Mandy" userId="bacdedf5-8e30-494b-ad8b-f27fa30c4f8d" providerId="ADAL" clId="{F53F6564-B67B-45DC-994F-803E44400257}" dt="2025-10-06T07:01:43.069" v="33" actId="14100"/>
          <ac:spMkLst>
            <pc:docMk/>
            <pc:sldMk cId="2344247519" sldId="1543"/>
            <ac:spMk id="10" creationId="{296C82C1-1122-8308-AE53-9B1085E47E47}"/>
          </ac:spMkLst>
        </pc:spChg>
        <pc:spChg chg="add mod">
          <ac:chgData name="Routledge, Mandy" userId="bacdedf5-8e30-494b-ad8b-f27fa30c4f8d" providerId="ADAL" clId="{F53F6564-B67B-45DC-994F-803E44400257}" dt="2025-10-06T07:00:50.565" v="9" actId="1076"/>
          <ac:spMkLst>
            <pc:docMk/>
            <pc:sldMk cId="2344247519" sldId="1543"/>
            <ac:spMk id="17" creationId="{6BD461F9-6E9E-48C0-7EE2-7478E97C8CE4}"/>
          </ac:spMkLst>
        </pc:spChg>
        <pc:spChg chg="add mod">
          <ac:chgData name="Routledge, Mandy" userId="bacdedf5-8e30-494b-ad8b-f27fa30c4f8d" providerId="ADAL" clId="{F53F6564-B67B-45DC-994F-803E44400257}" dt="2025-10-06T07:00:56.170" v="11" actId="1076"/>
          <ac:spMkLst>
            <pc:docMk/>
            <pc:sldMk cId="2344247519" sldId="1543"/>
            <ac:spMk id="22" creationId="{63DCCBC2-36A9-DF1C-572A-0A753FD3CC70}"/>
          </ac:spMkLst>
        </pc:spChg>
        <pc:spChg chg="add mod">
          <ac:chgData name="Routledge, Mandy" userId="bacdedf5-8e30-494b-ad8b-f27fa30c4f8d" providerId="ADAL" clId="{F53F6564-B67B-45DC-994F-803E44400257}" dt="2025-10-06T07:01:00.468" v="13" actId="1076"/>
          <ac:spMkLst>
            <pc:docMk/>
            <pc:sldMk cId="2344247519" sldId="1543"/>
            <ac:spMk id="25" creationId="{3B04A5FA-A559-315C-EED0-C0F4D9A072B7}"/>
          </ac:spMkLst>
        </pc:spChg>
        <pc:spChg chg="add mod">
          <ac:chgData name="Routledge, Mandy" userId="bacdedf5-8e30-494b-ad8b-f27fa30c4f8d" providerId="ADAL" clId="{F53F6564-B67B-45DC-994F-803E44400257}" dt="2025-10-06T07:01:33.460" v="29" actId="1076"/>
          <ac:spMkLst>
            <pc:docMk/>
            <pc:sldMk cId="2344247519" sldId="1543"/>
            <ac:spMk id="26" creationId="{EF0489DC-0C89-8BBD-8F7F-77A08B38A128}"/>
          </ac:spMkLst>
        </pc:spChg>
      </pc:sldChg>
    </pc:docChg>
  </pc:docChgLst>
  <pc:docChgLst>
    <pc:chgData name="Routledge, Mandy" userId="bacdedf5-8e30-494b-ad8b-f27fa30c4f8d" providerId="ADAL" clId="{C7B98536-472D-4D96-A712-0BEEC0995A51}"/>
    <pc:docChg chg="undo custSel addSld delSld modSld sldOrd modSection">
      <pc:chgData name="Routledge, Mandy" userId="bacdedf5-8e30-494b-ad8b-f27fa30c4f8d" providerId="ADAL" clId="{C7B98536-472D-4D96-A712-0BEEC0995A51}" dt="2025-11-23T21:06:27.990" v="1673" actId="6549"/>
      <pc:docMkLst>
        <pc:docMk/>
      </pc:docMkLst>
      <pc:sldChg chg="add del">
        <pc:chgData name="Routledge, Mandy" userId="bacdedf5-8e30-494b-ad8b-f27fa30c4f8d" providerId="ADAL" clId="{C7B98536-472D-4D96-A712-0BEEC0995A51}" dt="2025-11-23T13:14:26.809" v="303" actId="47"/>
        <pc:sldMkLst>
          <pc:docMk/>
          <pc:sldMk cId="155461494" sldId="263"/>
        </pc:sldMkLst>
      </pc:sldChg>
      <pc:sldChg chg="addSp modSp mod">
        <pc:chgData name="Routledge, Mandy" userId="bacdedf5-8e30-494b-ad8b-f27fa30c4f8d" providerId="ADAL" clId="{C7B98536-472D-4D96-A712-0BEEC0995A51}" dt="2025-11-23T21:06:27.990" v="1673" actId="6549"/>
        <pc:sldMkLst>
          <pc:docMk/>
          <pc:sldMk cId="1671649065" sldId="934"/>
        </pc:sldMkLst>
        <pc:spChg chg="add mod">
          <ac:chgData name="Routledge, Mandy" userId="bacdedf5-8e30-494b-ad8b-f27fa30c4f8d" providerId="ADAL" clId="{C7B98536-472D-4D96-A712-0BEEC0995A51}" dt="2025-11-23T21:06:27.990" v="1673" actId="6549"/>
          <ac:spMkLst>
            <pc:docMk/>
            <pc:sldMk cId="1671649065" sldId="934"/>
            <ac:spMk id="3" creationId="{F5AA952E-CDFE-DC8D-D569-EDB344D53E15}"/>
          </ac:spMkLst>
        </pc:spChg>
      </pc:sldChg>
      <pc:sldChg chg="modSp mod">
        <pc:chgData name="Routledge, Mandy" userId="bacdedf5-8e30-494b-ad8b-f27fa30c4f8d" providerId="ADAL" clId="{C7B98536-472D-4D96-A712-0BEEC0995A51}" dt="2025-11-23T19:21:02.891" v="780"/>
        <pc:sldMkLst>
          <pc:docMk/>
          <pc:sldMk cId="2189114603" sldId="1437"/>
        </pc:sldMkLst>
        <pc:spChg chg="mod">
          <ac:chgData name="Routledge, Mandy" userId="bacdedf5-8e30-494b-ad8b-f27fa30c4f8d" providerId="ADAL" clId="{C7B98536-472D-4D96-A712-0BEEC0995A51}" dt="2025-11-23T19:21:02.891" v="780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">
        <pc:chgData name="Routledge, Mandy" userId="bacdedf5-8e30-494b-ad8b-f27fa30c4f8d" providerId="ADAL" clId="{C7B98536-472D-4D96-A712-0BEEC0995A51}" dt="2025-11-23T19:50:38.429" v="975" actId="14100"/>
        <pc:sldMkLst>
          <pc:docMk/>
          <pc:sldMk cId="3852907103" sldId="1460"/>
        </pc:sldMkLst>
        <pc:picChg chg="add mod">
          <ac:chgData name="Routledge, Mandy" userId="bacdedf5-8e30-494b-ad8b-f27fa30c4f8d" providerId="ADAL" clId="{C7B98536-472D-4D96-A712-0BEEC0995A51}" dt="2025-11-23T19:50:38.429" v="975" actId="14100"/>
          <ac:picMkLst>
            <pc:docMk/>
            <pc:sldMk cId="3852907103" sldId="1460"/>
            <ac:picMk id="3" creationId="{13327D9D-D688-7F0A-7A08-F26D81DFD2BF}"/>
          </ac:picMkLst>
        </pc:picChg>
      </pc:sldChg>
      <pc:sldChg chg="addSp delSp modSp add mod">
        <pc:chgData name="Routledge, Mandy" userId="bacdedf5-8e30-494b-ad8b-f27fa30c4f8d" providerId="ADAL" clId="{C7B98536-472D-4D96-A712-0BEEC0995A51}" dt="2025-11-23T21:06:17.976" v="1672" actId="1076"/>
        <pc:sldMkLst>
          <pc:docMk/>
          <pc:sldMk cId="2357569173" sldId="1468"/>
        </pc:sldMkLst>
        <pc:picChg chg="del">
          <ac:chgData name="Routledge, Mandy" userId="bacdedf5-8e30-494b-ad8b-f27fa30c4f8d" providerId="ADAL" clId="{C7B98536-472D-4D96-A712-0BEEC0995A51}" dt="2025-11-23T21:02:44.534" v="1622" actId="478"/>
          <ac:picMkLst>
            <pc:docMk/>
            <pc:sldMk cId="2357569173" sldId="1468"/>
            <ac:picMk id="6" creationId="{5FACA40B-14FF-0BD9-F554-A6D24DC07758}"/>
          </ac:picMkLst>
        </pc:picChg>
        <pc:picChg chg="add mod modCrop">
          <ac:chgData name="Routledge, Mandy" userId="bacdedf5-8e30-494b-ad8b-f27fa30c4f8d" providerId="ADAL" clId="{C7B98536-472D-4D96-A712-0BEEC0995A51}" dt="2025-11-23T21:05:30.571" v="1630" actId="14100"/>
          <ac:picMkLst>
            <pc:docMk/>
            <pc:sldMk cId="2357569173" sldId="1468"/>
            <ac:picMk id="8" creationId="{FE0ABB78-73EA-8B40-24B6-943B3940AB12}"/>
          </ac:picMkLst>
        </pc:picChg>
        <pc:picChg chg="add mod">
          <ac:chgData name="Routledge, Mandy" userId="bacdedf5-8e30-494b-ad8b-f27fa30c4f8d" providerId="ADAL" clId="{C7B98536-472D-4D96-A712-0BEEC0995A51}" dt="2025-11-23T21:06:17.976" v="1672" actId="1076"/>
          <ac:picMkLst>
            <pc:docMk/>
            <pc:sldMk cId="2357569173" sldId="1468"/>
            <ac:picMk id="9" creationId="{1A85DE97-1B11-2097-E936-D6E6B372A5CC}"/>
          </ac:picMkLst>
        </pc:picChg>
        <pc:picChg chg="del">
          <ac:chgData name="Routledge, Mandy" userId="bacdedf5-8e30-494b-ad8b-f27fa30c4f8d" providerId="ADAL" clId="{C7B98536-472D-4D96-A712-0BEEC0995A51}" dt="2025-11-23T21:02:46.200" v="1623" actId="478"/>
          <ac:picMkLst>
            <pc:docMk/>
            <pc:sldMk cId="2357569173" sldId="1468"/>
            <ac:picMk id="11" creationId="{F1869B35-B373-FB83-AB32-AC73875A6603}"/>
          </ac:picMkLst>
        </pc:picChg>
      </pc:sldChg>
      <pc:sldChg chg="addSp modSp mod">
        <pc:chgData name="Routledge, Mandy" userId="bacdedf5-8e30-494b-ad8b-f27fa30c4f8d" providerId="ADAL" clId="{C7B98536-472D-4D96-A712-0BEEC0995A51}" dt="2025-11-23T13:03:36.205" v="58" actId="14100"/>
        <pc:sldMkLst>
          <pc:docMk/>
          <pc:sldMk cId="4207872812" sldId="1475"/>
        </pc:sldMkLst>
        <pc:picChg chg="add mod">
          <ac:chgData name="Routledge, Mandy" userId="bacdedf5-8e30-494b-ad8b-f27fa30c4f8d" providerId="ADAL" clId="{C7B98536-472D-4D96-A712-0BEEC0995A51}" dt="2025-11-23T13:03:36.205" v="58" actId="14100"/>
          <ac:picMkLst>
            <pc:docMk/>
            <pc:sldMk cId="4207872812" sldId="1475"/>
            <ac:picMk id="2" creationId="{7F2D72B8-4705-93EA-54E7-E70E713C066A}"/>
          </ac:picMkLst>
        </pc:picChg>
      </pc:sldChg>
      <pc:sldChg chg="add del ord">
        <pc:chgData name="Routledge, Mandy" userId="bacdedf5-8e30-494b-ad8b-f27fa30c4f8d" providerId="ADAL" clId="{C7B98536-472D-4D96-A712-0BEEC0995A51}" dt="2025-11-23T19:22:51.343" v="801"/>
        <pc:sldMkLst>
          <pc:docMk/>
          <pc:sldMk cId="2452007587" sldId="1476"/>
        </pc:sldMkLst>
      </pc:sldChg>
      <pc:sldChg chg="del">
        <pc:chgData name="Routledge, Mandy" userId="bacdedf5-8e30-494b-ad8b-f27fa30c4f8d" providerId="ADAL" clId="{C7B98536-472D-4D96-A712-0BEEC0995A51}" dt="2025-11-23T13:10:31.795" v="212" actId="47"/>
        <pc:sldMkLst>
          <pc:docMk/>
          <pc:sldMk cId="2709048002" sldId="1477"/>
        </pc:sldMkLst>
      </pc:sldChg>
      <pc:sldChg chg="addSp modSp mod ord">
        <pc:chgData name="Routledge, Mandy" userId="bacdedf5-8e30-494b-ad8b-f27fa30c4f8d" providerId="ADAL" clId="{C7B98536-472D-4D96-A712-0BEEC0995A51}" dt="2025-11-23T21:02:01.128" v="1613" actId="1076"/>
        <pc:sldMkLst>
          <pc:docMk/>
          <pc:sldMk cId="4074911733" sldId="1478"/>
        </pc:sldMkLst>
        <pc:spChg chg="add mod ord">
          <ac:chgData name="Routledge, Mandy" userId="bacdedf5-8e30-494b-ad8b-f27fa30c4f8d" providerId="ADAL" clId="{C7B98536-472D-4D96-A712-0BEEC0995A51}" dt="2025-11-23T20:59:50.322" v="1598" actId="166"/>
          <ac:spMkLst>
            <pc:docMk/>
            <pc:sldMk cId="4074911733" sldId="1478"/>
            <ac:spMk id="3" creationId="{44FB71F3-7B92-5E19-BAE8-EF40AE080B29}"/>
          </ac:spMkLst>
        </pc:spChg>
        <pc:spChg chg="add mod">
          <ac:chgData name="Routledge, Mandy" userId="bacdedf5-8e30-494b-ad8b-f27fa30c4f8d" providerId="ADAL" clId="{C7B98536-472D-4D96-A712-0BEEC0995A51}" dt="2025-11-23T21:02:01.128" v="1613" actId="1076"/>
          <ac:spMkLst>
            <pc:docMk/>
            <pc:sldMk cId="4074911733" sldId="1478"/>
            <ac:spMk id="7" creationId="{56C369A4-E976-BA33-7462-DD4D19280BC2}"/>
          </ac:spMkLst>
        </pc:spChg>
        <pc:picChg chg="add mod">
          <ac:chgData name="Routledge, Mandy" userId="bacdedf5-8e30-494b-ad8b-f27fa30c4f8d" providerId="ADAL" clId="{C7B98536-472D-4D96-A712-0BEEC0995A51}" dt="2025-11-23T20:59:37.956" v="1594" actId="14100"/>
          <ac:picMkLst>
            <pc:docMk/>
            <pc:sldMk cId="4074911733" sldId="1478"/>
            <ac:picMk id="2" creationId="{E87B2C7B-0129-76F4-AD8E-EC9BCD8544D8}"/>
          </ac:picMkLst>
        </pc:picChg>
        <pc:picChg chg="add mod">
          <ac:chgData name="Routledge, Mandy" userId="bacdedf5-8e30-494b-ad8b-f27fa30c4f8d" providerId="ADAL" clId="{C7B98536-472D-4D96-A712-0BEEC0995A51}" dt="2025-11-23T20:59:39.709" v="1595" actId="1076"/>
          <ac:picMkLst>
            <pc:docMk/>
            <pc:sldMk cId="4074911733" sldId="1478"/>
            <ac:picMk id="5" creationId="{1D2EBBFC-BC27-8BC6-0ABE-523C2F0522D6}"/>
          </ac:picMkLst>
        </pc:picChg>
      </pc:sldChg>
      <pc:sldChg chg="addSp delSp modSp mod ord">
        <pc:chgData name="Routledge, Mandy" userId="bacdedf5-8e30-494b-ad8b-f27fa30c4f8d" providerId="ADAL" clId="{C7B98536-472D-4D96-A712-0BEEC0995A51}" dt="2025-11-23T20:26:28.221" v="1062" actId="14100"/>
        <pc:sldMkLst>
          <pc:docMk/>
          <pc:sldMk cId="4210467006" sldId="1479"/>
        </pc:sldMkLst>
        <pc:spChg chg="add del mod">
          <ac:chgData name="Routledge, Mandy" userId="bacdedf5-8e30-494b-ad8b-f27fa30c4f8d" providerId="ADAL" clId="{C7B98536-472D-4D96-A712-0BEEC0995A51}" dt="2025-11-23T20:22:44.383" v="1004" actId="478"/>
          <ac:spMkLst>
            <pc:docMk/>
            <pc:sldMk cId="4210467006" sldId="1479"/>
            <ac:spMk id="4" creationId="{81483552-81F9-F55E-675B-4B290976380A}"/>
          </ac:spMkLst>
        </pc:spChg>
        <pc:spChg chg="add del mod">
          <ac:chgData name="Routledge, Mandy" userId="bacdedf5-8e30-494b-ad8b-f27fa30c4f8d" providerId="ADAL" clId="{C7B98536-472D-4D96-A712-0BEEC0995A51}" dt="2025-11-23T20:26:22.496" v="1059" actId="478"/>
          <ac:spMkLst>
            <pc:docMk/>
            <pc:sldMk cId="4210467006" sldId="1479"/>
            <ac:spMk id="8" creationId="{6E36520C-CAB6-CFD1-7924-CFF27CA26711}"/>
          </ac:spMkLst>
        </pc:spChg>
        <pc:picChg chg="add del mod">
          <ac:chgData name="Routledge, Mandy" userId="bacdedf5-8e30-494b-ad8b-f27fa30c4f8d" providerId="ADAL" clId="{C7B98536-472D-4D96-A712-0BEEC0995A51}" dt="2025-11-23T20:26:21.148" v="1058" actId="478"/>
          <ac:picMkLst>
            <pc:docMk/>
            <pc:sldMk cId="4210467006" sldId="1479"/>
            <ac:picMk id="3" creationId="{AC248B9A-94E4-1154-7201-B9F02731FB00}"/>
          </ac:picMkLst>
        </pc:picChg>
        <pc:picChg chg="add mod">
          <ac:chgData name="Routledge, Mandy" userId="bacdedf5-8e30-494b-ad8b-f27fa30c4f8d" providerId="ADAL" clId="{C7B98536-472D-4D96-A712-0BEEC0995A51}" dt="2025-11-23T20:26:28.221" v="1062" actId="14100"/>
          <ac:picMkLst>
            <pc:docMk/>
            <pc:sldMk cId="4210467006" sldId="1479"/>
            <ac:picMk id="7" creationId="{B04869D3-8501-0120-7F4F-D3367D6B32DE}"/>
          </ac:picMkLst>
        </pc:picChg>
      </pc:sldChg>
      <pc:sldChg chg="addSp delSp modSp mod ord">
        <pc:chgData name="Routledge, Mandy" userId="bacdedf5-8e30-494b-ad8b-f27fa30c4f8d" providerId="ADAL" clId="{C7B98536-472D-4D96-A712-0BEEC0995A51}" dt="2025-11-23T20:29:37.523" v="1068" actId="14100"/>
        <pc:sldMkLst>
          <pc:docMk/>
          <pc:sldMk cId="1487044012" sldId="1480"/>
        </pc:sldMkLst>
        <pc:picChg chg="add del mod">
          <ac:chgData name="Routledge, Mandy" userId="bacdedf5-8e30-494b-ad8b-f27fa30c4f8d" providerId="ADAL" clId="{C7B98536-472D-4D96-A712-0BEEC0995A51}" dt="2025-11-23T20:29:31.957" v="1063" actId="478"/>
          <ac:picMkLst>
            <pc:docMk/>
            <pc:sldMk cId="1487044012" sldId="1480"/>
            <ac:picMk id="2" creationId="{FCB2383C-911C-ED7B-D591-B06F0A524538}"/>
          </ac:picMkLst>
        </pc:picChg>
        <pc:picChg chg="add mod">
          <ac:chgData name="Routledge, Mandy" userId="bacdedf5-8e30-494b-ad8b-f27fa30c4f8d" providerId="ADAL" clId="{C7B98536-472D-4D96-A712-0BEEC0995A51}" dt="2025-11-23T20:29:37.523" v="1068" actId="14100"/>
          <ac:picMkLst>
            <pc:docMk/>
            <pc:sldMk cId="1487044012" sldId="1480"/>
            <ac:picMk id="4" creationId="{EAE5DED2-B95E-4058-7163-537D6BA29F16}"/>
          </ac:picMkLst>
        </pc:picChg>
      </pc:sldChg>
      <pc:sldChg chg="addSp delSp modSp mod ord">
        <pc:chgData name="Routledge, Mandy" userId="bacdedf5-8e30-494b-ad8b-f27fa30c4f8d" providerId="ADAL" clId="{C7B98536-472D-4D96-A712-0BEEC0995A51}" dt="2025-11-23T20:53:14.863" v="1358" actId="14100"/>
        <pc:sldMkLst>
          <pc:docMk/>
          <pc:sldMk cId="3779434736" sldId="1481"/>
        </pc:sldMkLst>
        <pc:spChg chg="add mod">
          <ac:chgData name="Routledge, Mandy" userId="bacdedf5-8e30-494b-ad8b-f27fa30c4f8d" providerId="ADAL" clId="{C7B98536-472D-4D96-A712-0BEEC0995A51}" dt="2025-11-23T20:53:14.863" v="1358" actId="14100"/>
          <ac:spMkLst>
            <pc:docMk/>
            <pc:sldMk cId="3779434736" sldId="1481"/>
            <ac:spMk id="4" creationId="{9D0F63F0-A2B3-AA25-D88A-0127FEDACA8A}"/>
          </ac:spMkLst>
        </pc:spChg>
        <pc:picChg chg="add del mod">
          <ac:chgData name="Routledge, Mandy" userId="bacdedf5-8e30-494b-ad8b-f27fa30c4f8d" providerId="ADAL" clId="{C7B98536-472D-4D96-A712-0BEEC0995A51}" dt="2025-11-23T20:52:11.834" v="1337" actId="478"/>
          <ac:picMkLst>
            <pc:docMk/>
            <pc:sldMk cId="3779434736" sldId="1481"/>
            <ac:picMk id="2" creationId="{1456562A-5127-FA89-5ECF-B339A2CCA883}"/>
          </ac:picMkLst>
        </pc:picChg>
        <pc:picChg chg="add mod">
          <ac:chgData name="Routledge, Mandy" userId="bacdedf5-8e30-494b-ad8b-f27fa30c4f8d" providerId="ADAL" clId="{C7B98536-472D-4D96-A712-0BEEC0995A51}" dt="2025-11-23T20:52:16.836" v="1339" actId="1076"/>
          <ac:picMkLst>
            <pc:docMk/>
            <pc:sldMk cId="3779434736" sldId="1481"/>
            <ac:picMk id="3" creationId="{766E55AF-CCED-EB5A-4BD4-B869CD5EEB34}"/>
          </ac:picMkLst>
        </pc:picChg>
      </pc:sldChg>
      <pc:sldChg chg="del">
        <pc:chgData name="Routledge, Mandy" userId="bacdedf5-8e30-494b-ad8b-f27fa30c4f8d" providerId="ADAL" clId="{C7B98536-472D-4D96-A712-0BEEC0995A51}" dt="2025-11-23T13:23:33.618" v="424" actId="47"/>
        <pc:sldMkLst>
          <pc:docMk/>
          <pc:sldMk cId="2904738428" sldId="1483"/>
        </pc:sldMkLst>
      </pc:sldChg>
      <pc:sldChg chg="add del">
        <pc:chgData name="Routledge, Mandy" userId="bacdedf5-8e30-494b-ad8b-f27fa30c4f8d" providerId="ADAL" clId="{C7B98536-472D-4D96-A712-0BEEC0995A51}" dt="2025-11-23T13:12:09.482" v="264" actId="47"/>
        <pc:sldMkLst>
          <pc:docMk/>
          <pc:sldMk cId="1284002424" sldId="1487"/>
        </pc:sldMkLst>
      </pc:sldChg>
      <pc:sldChg chg="add del">
        <pc:chgData name="Routledge, Mandy" userId="bacdedf5-8e30-494b-ad8b-f27fa30c4f8d" providerId="ADAL" clId="{C7B98536-472D-4D96-A712-0BEEC0995A51}" dt="2025-11-23T13:25:10.973" v="467" actId="47"/>
        <pc:sldMkLst>
          <pc:docMk/>
          <pc:sldMk cId="1724022379" sldId="1488"/>
        </pc:sldMkLst>
      </pc:sldChg>
      <pc:sldChg chg="add del">
        <pc:chgData name="Routledge, Mandy" userId="bacdedf5-8e30-494b-ad8b-f27fa30c4f8d" providerId="ADAL" clId="{C7B98536-472D-4D96-A712-0BEEC0995A51}" dt="2025-11-23T13:09:57.554" v="210" actId="47"/>
        <pc:sldMkLst>
          <pc:docMk/>
          <pc:sldMk cId="3304867851" sldId="1490"/>
        </pc:sldMkLst>
      </pc:sldChg>
      <pc:sldChg chg="addSp modSp mod ord">
        <pc:chgData name="Routledge, Mandy" userId="bacdedf5-8e30-494b-ad8b-f27fa30c4f8d" providerId="ADAL" clId="{C7B98536-472D-4D96-A712-0BEEC0995A51}" dt="2025-11-23T20:43:19.030" v="1336" actId="20577"/>
        <pc:sldMkLst>
          <pc:docMk/>
          <pc:sldMk cId="2967928418" sldId="1511"/>
        </pc:sldMkLst>
        <pc:spChg chg="mod">
          <ac:chgData name="Routledge, Mandy" userId="bacdedf5-8e30-494b-ad8b-f27fa30c4f8d" providerId="ADAL" clId="{C7B98536-472D-4D96-A712-0BEEC0995A51}" dt="2025-11-23T13:02:37.699" v="32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C7B98536-472D-4D96-A712-0BEEC0995A51}" dt="2025-11-23T13:02:34.971" v="21" actId="404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C7B98536-472D-4D96-A712-0BEEC0995A51}" dt="2025-11-23T13:02:47.689" v="54" actId="6549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C7B98536-472D-4D96-A712-0BEEC0995A51}" dt="2025-11-23T20:43:19.030" v="1336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C7B98536-472D-4D96-A712-0BEEC0995A51}" dt="2025-11-23T20:42:54.478" v="1333" actId="1076"/>
          <ac:picMkLst>
            <pc:docMk/>
            <pc:sldMk cId="2967928418" sldId="1511"/>
            <ac:picMk id="8" creationId="{A69A88C9-460C-471A-9838-9FFA4406AC97}"/>
          </ac:picMkLst>
        </pc:picChg>
      </pc:sldChg>
      <pc:sldChg chg="addSp delSp modSp add mod ord">
        <pc:chgData name="Routledge, Mandy" userId="bacdedf5-8e30-494b-ad8b-f27fa30c4f8d" providerId="ADAL" clId="{C7B98536-472D-4D96-A712-0BEEC0995A51}" dt="2025-11-23T20:36:00.616" v="1167" actId="20577"/>
        <pc:sldMkLst>
          <pc:docMk/>
          <pc:sldMk cId="1913635329" sldId="1527"/>
        </pc:sldMkLst>
        <pc:spChg chg="add mod">
          <ac:chgData name="Routledge, Mandy" userId="bacdedf5-8e30-494b-ad8b-f27fa30c4f8d" providerId="ADAL" clId="{C7B98536-472D-4D96-A712-0BEEC0995A51}" dt="2025-11-23T20:34:13.014" v="1137" actId="14100"/>
          <ac:spMkLst>
            <pc:docMk/>
            <pc:sldMk cId="1913635329" sldId="1527"/>
            <ac:spMk id="9" creationId="{6F9A2F81-C087-B5C0-115C-D062AA360B86}"/>
          </ac:spMkLst>
        </pc:spChg>
        <pc:spChg chg="mod">
          <ac:chgData name="Routledge, Mandy" userId="bacdedf5-8e30-494b-ad8b-f27fa30c4f8d" providerId="ADAL" clId="{C7B98536-472D-4D96-A712-0BEEC0995A51}" dt="2025-11-23T20:30:42.125" v="1087" actId="20577"/>
          <ac:spMkLst>
            <pc:docMk/>
            <pc:sldMk cId="1913635329" sldId="1527"/>
            <ac:spMk id="35" creationId="{37104C51-0232-62ED-4C6F-1447D06633EE}"/>
          </ac:spMkLst>
        </pc:spChg>
        <pc:spChg chg="mod">
          <ac:chgData name="Routledge, Mandy" userId="bacdedf5-8e30-494b-ad8b-f27fa30c4f8d" providerId="ADAL" clId="{C7B98536-472D-4D96-A712-0BEEC0995A51}" dt="2025-11-23T20:36:00.616" v="1167" actId="20577"/>
          <ac:spMkLst>
            <pc:docMk/>
            <pc:sldMk cId="1913635329" sldId="1527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C7B98536-472D-4D96-A712-0BEEC0995A51}" dt="2025-11-23T20:29:52.229" v="1072" actId="1076"/>
          <ac:picMkLst>
            <pc:docMk/>
            <pc:sldMk cId="1913635329" sldId="1527"/>
            <ac:picMk id="2" creationId="{017F04C1-4162-BCBF-565F-51A4F5ED2010}"/>
          </ac:picMkLst>
        </pc:picChg>
        <pc:picChg chg="add mod modCrop">
          <ac:chgData name="Routledge, Mandy" userId="bacdedf5-8e30-494b-ad8b-f27fa30c4f8d" providerId="ADAL" clId="{C7B98536-472D-4D96-A712-0BEEC0995A51}" dt="2025-11-23T20:33:51.301" v="1134" actId="1076"/>
          <ac:picMkLst>
            <pc:docMk/>
            <pc:sldMk cId="1913635329" sldId="1527"/>
            <ac:picMk id="8" creationId="{912E96F9-E0AE-5FE5-338C-0321C11BA050}"/>
          </ac:picMkLst>
        </pc:picChg>
        <pc:picChg chg="del">
          <ac:chgData name="Routledge, Mandy" userId="bacdedf5-8e30-494b-ad8b-f27fa30c4f8d" providerId="ADAL" clId="{C7B98536-472D-4D96-A712-0BEEC0995A51}" dt="2025-11-23T20:29:46.622" v="1069" actId="478"/>
          <ac:picMkLst>
            <pc:docMk/>
            <pc:sldMk cId="1913635329" sldId="1527"/>
            <ac:picMk id="18" creationId="{D2822139-0C64-7916-9C07-3005E29CC5E1}"/>
          </ac:picMkLst>
        </pc:picChg>
        <pc:picChg chg="del">
          <ac:chgData name="Routledge, Mandy" userId="bacdedf5-8e30-494b-ad8b-f27fa30c4f8d" providerId="ADAL" clId="{C7B98536-472D-4D96-A712-0BEEC0995A51}" dt="2025-11-23T20:31:35.843" v="1088" actId="478"/>
          <ac:picMkLst>
            <pc:docMk/>
            <pc:sldMk cId="1913635329" sldId="1527"/>
            <ac:picMk id="20" creationId="{B34824B4-A35D-700E-3002-525326B375DE}"/>
          </ac:picMkLst>
        </pc:picChg>
      </pc:sldChg>
      <pc:sldChg chg="addSp modSp add mod">
        <pc:chgData name="Routledge, Mandy" userId="bacdedf5-8e30-494b-ad8b-f27fa30c4f8d" providerId="ADAL" clId="{C7B98536-472D-4D96-A712-0BEEC0995A51}" dt="2025-11-23T19:43:35.851" v="900" actId="20577"/>
        <pc:sldMkLst>
          <pc:docMk/>
          <pc:sldMk cId="1598626449" sldId="1542"/>
        </pc:sldMkLst>
        <pc:spChg chg="add mod">
          <ac:chgData name="Routledge, Mandy" userId="bacdedf5-8e30-494b-ad8b-f27fa30c4f8d" providerId="ADAL" clId="{C7B98536-472D-4D96-A712-0BEEC0995A51}" dt="2025-11-23T19:43:35.851" v="900" actId="20577"/>
          <ac:spMkLst>
            <pc:docMk/>
            <pc:sldMk cId="1598626449" sldId="1542"/>
            <ac:spMk id="17" creationId="{93B18A6D-11CE-1F8C-0134-486EBE80E5FB}"/>
          </ac:spMkLst>
        </pc:spChg>
      </pc:sldChg>
      <pc:sldChg chg="addSp delSp modSp add mod">
        <pc:chgData name="Routledge, Mandy" userId="bacdedf5-8e30-494b-ad8b-f27fa30c4f8d" providerId="ADAL" clId="{C7B98536-472D-4D96-A712-0BEEC0995A51}" dt="2025-11-23T13:14:24.380" v="302" actId="122"/>
        <pc:sldMkLst>
          <pc:docMk/>
          <pc:sldMk cId="2493396255" sldId="1545"/>
        </pc:sldMkLst>
        <pc:spChg chg="add del">
          <ac:chgData name="Routledge, Mandy" userId="bacdedf5-8e30-494b-ad8b-f27fa30c4f8d" providerId="ADAL" clId="{C7B98536-472D-4D96-A712-0BEEC0995A51}" dt="2025-11-23T13:13:27.914" v="290" actId="22"/>
          <ac:spMkLst>
            <pc:docMk/>
            <pc:sldMk cId="2493396255" sldId="1545"/>
            <ac:spMk id="8" creationId="{603FE1BF-DA20-011B-DC8E-3B6E6E9B6126}"/>
          </ac:spMkLst>
        </pc:spChg>
        <pc:spChg chg="mod">
          <ac:chgData name="Routledge, Mandy" userId="bacdedf5-8e30-494b-ad8b-f27fa30c4f8d" providerId="ADAL" clId="{C7B98536-472D-4D96-A712-0BEEC0995A51}" dt="2025-11-23T13:13:48.359" v="294" actId="1076"/>
          <ac:spMkLst>
            <pc:docMk/>
            <pc:sldMk cId="2493396255" sldId="1545"/>
            <ac:spMk id="19" creationId="{9724AFE1-C7A4-2006-77CA-ED8AEE3C1BD1}"/>
          </ac:spMkLst>
        </pc:spChg>
        <pc:spChg chg="mod">
          <ac:chgData name="Routledge, Mandy" userId="bacdedf5-8e30-494b-ad8b-f27fa30c4f8d" providerId="ADAL" clId="{C7B98536-472D-4D96-A712-0BEEC0995A51}" dt="2025-11-23T13:13:04.843" v="274" actId="20577"/>
          <ac:spMkLst>
            <pc:docMk/>
            <pc:sldMk cId="2493396255" sldId="1545"/>
            <ac:spMk id="33" creationId="{65326B54-507F-2E98-C638-60622F8A9A36}"/>
          </ac:spMkLst>
        </pc:spChg>
        <pc:spChg chg="mod">
          <ac:chgData name="Routledge, Mandy" userId="bacdedf5-8e30-494b-ad8b-f27fa30c4f8d" providerId="ADAL" clId="{C7B98536-472D-4D96-A712-0BEEC0995A51}" dt="2025-11-23T13:13:07.426" v="284" actId="20577"/>
          <ac:spMkLst>
            <pc:docMk/>
            <pc:sldMk cId="2493396255" sldId="1545"/>
            <ac:spMk id="34" creationId="{D54E455D-0288-EADE-B574-E567B990AF05}"/>
          </ac:spMkLst>
        </pc:spChg>
        <pc:spChg chg="mod">
          <ac:chgData name="Routledge, Mandy" userId="bacdedf5-8e30-494b-ad8b-f27fa30c4f8d" providerId="ADAL" clId="{C7B98536-472D-4D96-A712-0BEEC0995A51}" dt="2025-11-23T13:14:24.380" v="302" actId="122"/>
          <ac:spMkLst>
            <pc:docMk/>
            <pc:sldMk cId="2493396255" sldId="1545"/>
            <ac:spMk id="35" creationId="{06B2B53F-70D8-67F8-8FE6-7345CFD421E2}"/>
          </ac:spMkLst>
        </pc:spChg>
        <pc:spChg chg="mod">
          <ac:chgData name="Routledge, Mandy" userId="bacdedf5-8e30-494b-ad8b-f27fa30c4f8d" providerId="ADAL" clId="{C7B98536-472D-4D96-A712-0BEEC0995A51}" dt="2025-11-23T13:13:50.200" v="295" actId="6549"/>
          <ac:spMkLst>
            <pc:docMk/>
            <pc:sldMk cId="2493396255" sldId="1545"/>
            <ac:spMk id="36" creationId="{4DBE8A8C-2479-2292-3ACF-72F6BBE3BF31}"/>
          </ac:spMkLst>
        </pc:spChg>
        <pc:grpChg chg="add mod">
          <ac:chgData name="Routledge, Mandy" userId="bacdedf5-8e30-494b-ad8b-f27fa30c4f8d" providerId="ADAL" clId="{C7B98536-472D-4D96-A712-0BEEC0995A51}" dt="2025-11-23T13:13:48.359" v="294" actId="1076"/>
          <ac:grpSpMkLst>
            <pc:docMk/>
            <pc:sldMk cId="2493396255" sldId="1545"/>
            <ac:grpSpMk id="9" creationId="{A9B83F2B-166B-3FD7-26BE-83B5953769E0}"/>
          </ac:grpSpMkLst>
        </pc:grpChg>
        <pc:picChg chg="mod">
          <ac:chgData name="Routledge, Mandy" userId="bacdedf5-8e30-494b-ad8b-f27fa30c4f8d" providerId="ADAL" clId="{C7B98536-472D-4D96-A712-0BEEC0995A51}" dt="2025-11-23T13:13:48.359" v="294" actId="1076"/>
          <ac:picMkLst>
            <pc:docMk/>
            <pc:sldMk cId="2493396255" sldId="1545"/>
            <ac:picMk id="18" creationId="{3A615605-4C3D-916F-EAD7-54FED20ADD85}"/>
          </ac:picMkLst>
        </pc:picChg>
        <pc:picChg chg="add mod">
          <ac:chgData name="Routledge, Mandy" userId="bacdedf5-8e30-494b-ad8b-f27fa30c4f8d" providerId="ADAL" clId="{C7B98536-472D-4D96-A712-0BEEC0995A51}" dt="2025-11-23T13:14:06.812" v="298"/>
          <ac:picMkLst>
            <pc:docMk/>
            <pc:sldMk cId="2493396255" sldId="1545"/>
            <ac:picMk id="20" creationId="{6059429D-ADC6-66EA-DA35-19DC28FB7A1E}"/>
          </ac:picMkLst>
        </pc:picChg>
      </pc:sldChg>
      <pc:sldChg chg="addSp modSp add mod ord">
        <pc:chgData name="Routledge, Mandy" userId="bacdedf5-8e30-494b-ad8b-f27fa30c4f8d" providerId="ADAL" clId="{C7B98536-472D-4D96-A712-0BEEC0995A51}" dt="2025-11-23T13:25:08.688" v="466" actId="1076"/>
        <pc:sldMkLst>
          <pc:docMk/>
          <pc:sldMk cId="335300147" sldId="1546"/>
        </pc:sldMkLst>
        <pc:spChg chg="mod">
          <ac:chgData name="Routledge, Mandy" userId="bacdedf5-8e30-494b-ad8b-f27fa30c4f8d" providerId="ADAL" clId="{C7B98536-472D-4D96-A712-0BEEC0995A51}" dt="2025-11-23T13:23:55.204" v="437" actId="20577"/>
          <ac:spMkLst>
            <pc:docMk/>
            <pc:sldMk cId="335300147" sldId="1546"/>
            <ac:spMk id="33" creationId="{0845133E-34C5-B3B3-0C3D-30B1F4478A54}"/>
          </ac:spMkLst>
        </pc:spChg>
        <pc:spChg chg="mod">
          <ac:chgData name="Routledge, Mandy" userId="bacdedf5-8e30-494b-ad8b-f27fa30c4f8d" providerId="ADAL" clId="{C7B98536-472D-4D96-A712-0BEEC0995A51}" dt="2025-11-23T13:23:57.989" v="444" actId="20577"/>
          <ac:spMkLst>
            <pc:docMk/>
            <pc:sldMk cId="335300147" sldId="1546"/>
            <ac:spMk id="34" creationId="{60FEB41C-840B-5687-794B-18CC5EC62947}"/>
          </ac:spMkLst>
        </pc:spChg>
        <pc:spChg chg="mod">
          <ac:chgData name="Routledge, Mandy" userId="bacdedf5-8e30-494b-ad8b-f27fa30c4f8d" providerId="ADAL" clId="{C7B98536-472D-4D96-A712-0BEEC0995A51}" dt="2025-11-23T13:24:46.478" v="459" actId="14100"/>
          <ac:spMkLst>
            <pc:docMk/>
            <pc:sldMk cId="335300147" sldId="1546"/>
            <ac:spMk id="35" creationId="{DDFD40BA-9C11-889A-5004-445FBF0F695E}"/>
          </ac:spMkLst>
        </pc:spChg>
        <pc:spChg chg="mod">
          <ac:chgData name="Routledge, Mandy" userId="bacdedf5-8e30-494b-ad8b-f27fa30c4f8d" providerId="ADAL" clId="{C7B98536-472D-4D96-A712-0BEEC0995A51}" dt="2025-11-23T13:24:25.986" v="449" actId="6549"/>
          <ac:spMkLst>
            <pc:docMk/>
            <pc:sldMk cId="335300147" sldId="1546"/>
            <ac:spMk id="36" creationId="{85935AE6-7B27-5ACD-5F1D-4A8839A94EC1}"/>
          </ac:spMkLst>
        </pc:spChg>
        <pc:picChg chg="add mod ord">
          <ac:chgData name="Routledge, Mandy" userId="bacdedf5-8e30-494b-ad8b-f27fa30c4f8d" providerId="ADAL" clId="{C7B98536-472D-4D96-A712-0BEEC0995A51}" dt="2025-11-23T13:25:03.601" v="464" actId="1076"/>
          <ac:picMkLst>
            <pc:docMk/>
            <pc:sldMk cId="335300147" sldId="1546"/>
            <ac:picMk id="2" creationId="{6B9193AD-5E93-BDA6-FF55-8C2FE9F31D7D}"/>
          </ac:picMkLst>
        </pc:picChg>
        <pc:picChg chg="add mod">
          <ac:chgData name="Routledge, Mandy" userId="bacdedf5-8e30-494b-ad8b-f27fa30c4f8d" providerId="ADAL" clId="{C7B98536-472D-4D96-A712-0BEEC0995A51}" dt="2025-11-23T13:24:57.228" v="462" actId="1076"/>
          <ac:picMkLst>
            <pc:docMk/>
            <pc:sldMk cId="335300147" sldId="1546"/>
            <ac:picMk id="8" creationId="{5F3245C9-20DD-1FC5-E300-3D1E05D70F6A}"/>
          </ac:picMkLst>
        </pc:picChg>
        <pc:picChg chg="add mod">
          <ac:chgData name="Routledge, Mandy" userId="bacdedf5-8e30-494b-ad8b-f27fa30c4f8d" providerId="ADAL" clId="{C7B98536-472D-4D96-A712-0BEEC0995A51}" dt="2025-11-23T13:25:08.688" v="466" actId="1076"/>
          <ac:picMkLst>
            <pc:docMk/>
            <pc:sldMk cId="335300147" sldId="1546"/>
            <ac:picMk id="9" creationId="{08E2DA8D-6D0B-9A43-63DE-8EBE0CCECB70}"/>
          </ac:picMkLst>
        </pc:picChg>
      </pc:sldChg>
      <pc:sldChg chg="add del">
        <pc:chgData name="Routledge, Mandy" userId="bacdedf5-8e30-494b-ad8b-f27fa30c4f8d" providerId="ADAL" clId="{C7B98536-472D-4D96-A712-0BEEC0995A51}" dt="2025-11-23T13:06:11.516" v="141" actId="47"/>
        <pc:sldMkLst>
          <pc:docMk/>
          <pc:sldMk cId="4045900337" sldId="1547"/>
        </pc:sldMkLst>
      </pc:sldChg>
      <pc:sldChg chg="addSp modSp add mod">
        <pc:chgData name="Routledge, Mandy" userId="bacdedf5-8e30-494b-ad8b-f27fa30c4f8d" providerId="ADAL" clId="{C7B98536-472D-4D96-A712-0BEEC0995A51}" dt="2025-11-23T13:06:09.529" v="140" actId="14100"/>
        <pc:sldMkLst>
          <pc:docMk/>
          <pc:sldMk cId="2253595775" sldId="1548"/>
        </pc:sldMkLst>
        <pc:spChg chg="mod">
          <ac:chgData name="Routledge, Mandy" userId="bacdedf5-8e30-494b-ad8b-f27fa30c4f8d" providerId="ADAL" clId="{C7B98536-472D-4D96-A712-0BEEC0995A51}" dt="2025-11-23T13:04:36.937" v="79" actId="14100"/>
          <ac:spMkLst>
            <pc:docMk/>
            <pc:sldMk cId="2253595775" sldId="1548"/>
            <ac:spMk id="4" creationId="{925DB105-9145-8F26-7353-12C0606CF0F6}"/>
          </ac:spMkLst>
        </pc:spChg>
        <pc:spChg chg="mod">
          <ac:chgData name="Routledge, Mandy" userId="bacdedf5-8e30-494b-ad8b-f27fa30c4f8d" providerId="ADAL" clId="{C7B98536-472D-4D96-A712-0BEEC0995A51}" dt="2025-11-23T13:04:31.899" v="77" actId="1076"/>
          <ac:spMkLst>
            <pc:docMk/>
            <pc:sldMk cId="2253595775" sldId="1548"/>
            <ac:spMk id="9" creationId="{FFA7B0B4-8C4B-8ED2-DF28-1D4C0E0E1EAE}"/>
          </ac:spMkLst>
        </pc:spChg>
        <pc:spChg chg="mod">
          <ac:chgData name="Routledge, Mandy" userId="bacdedf5-8e30-494b-ad8b-f27fa30c4f8d" providerId="ADAL" clId="{C7B98536-472D-4D96-A712-0BEEC0995A51}" dt="2025-11-23T13:05:02.295" v="84" actId="14100"/>
          <ac:spMkLst>
            <pc:docMk/>
            <pc:sldMk cId="2253595775" sldId="1548"/>
            <ac:spMk id="10" creationId="{84D6ABA9-A8A3-11AE-E01F-174B7C6617CA}"/>
          </ac:spMkLst>
        </pc:spChg>
        <pc:spChg chg="mod">
          <ac:chgData name="Routledge, Mandy" userId="bacdedf5-8e30-494b-ad8b-f27fa30c4f8d" providerId="ADAL" clId="{C7B98536-472D-4D96-A712-0BEEC0995A51}" dt="2025-11-23T13:05:28.542" v="124" actId="14100"/>
          <ac:spMkLst>
            <pc:docMk/>
            <pc:sldMk cId="2253595775" sldId="1548"/>
            <ac:spMk id="17" creationId="{C5227D56-4AE9-5A75-111E-7C1B6B52BA8B}"/>
          </ac:spMkLst>
        </pc:spChg>
        <pc:spChg chg="mod">
          <ac:chgData name="Routledge, Mandy" userId="bacdedf5-8e30-494b-ad8b-f27fa30c4f8d" providerId="ADAL" clId="{C7B98536-472D-4D96-A712-0BEEC0995A51}" dt="2025-11-23T13:05:54.361" v="133" actId="1076"/>
          <ac:spMkLst>
            <pc:docMk/>
            <pc:sldMk cId="2253595775" sldId="1548"/>
            <ac:spMk id="18" creationId="{8FA07326-983E-D628-9F88-111A4A664BF5}"/>
          </ac:spMkLst>
        </pc:spChg>
        <pc:spChg chg="mod">
          <ac:chgData name="Routledge, Mandy" userId="bacdedf5-8e30-494b-ad8b-f27fa30c4f8d" providerId="ADAL" clId="{C7B98536-472D-4D96-A712-0BEEC0995A51}" dt="2025-11-23T13:05:33.693" v="126" actId="14100"/>
          <ac:spMkLst>
            <pc:docMk/>
            <pc:sldMk cId="2253595775" sldId="1548"/>
            <ac:spMk id="19" creationId="{63BB5AF3-278F-C22A-170C-06191B0F9098}"/>
          </ac:spMkLst>
        </pc:spChg>
        <pc:spChg chg="mod">
          <ac:chgData name="Routledge, Mandy" userId="bacdedf5-8e30-494b-ad8b-f27fa30c4f8d" providerId="ADAL" clId="{C7B98536-472D-4D96-A712-0BEEC0995A51}" dt="2025-11-23T13:06:07.534" v="139" actId="1076"/>
          <ac:spMkLst>
            <pc:docMk/>
            <pc:sldMk cId="2253595775" sldId="1548"/>
            <ac:spMk id="22" creationId="{FFE92494-528A-35E5-94C1-FA780E385B02}"/>
          </ac:spMkLst>
        </pc:spChg>
        <pc:spChg chg="mod">
          <ac:chgData name="Routledge, Mandy" userId="bacdedf5-8e30-494b-ad8b-f27fa30c4f8d" providerId="ADAL" clId="{C7B98536-472D-4D96-A712-0BEEC0995A51}" dt="2025-11-23T13:05:51.838" v="132" actId="1076"/>
          <ac:spMkLst>
            <pc:docMk/>
            <pc:sldMk cId="2253595775" sldId="1548"/>
            <ac:spMk id="25" creationId="{D0DA3EDA-75E3-91D7-5BC1-156F8CF01F50}"/>
          </ac:spMkLst>
        </pc:spChg>
        <pc:spChg chg="mod">
          <ac:chgData name="Routledge, Mandy" userId="bacdedf5-8e30-494b-ad8b-f27fa30c4f8d" providerId="ADAL" clId="{C7B98536-472D-4D96-A712-0BEEC0995A51}" dt="2025-11-23T13:05:05.634" v="87" actId="1035"/>
          <ac:spMkLst>
            <pc:docMk/>
            <pc:sldMk cId="2253595775" sldId="1548"/>
            <ac:spMk id="26" creationId="{9D4F2B29-05CB-5CDA-8480-08B04F32D29E}"/>
          </ac:spMkLst>
        </pc:spChg>
        <pc:picChg chg="add mod">
          <ac:chgData name="Routledge, Mandy" userId="bacdedf5-8e30-494b-ad8b-f27fa30c4f8d" providerId="ADAL" clId="{C7B98536-472D-4D96-A712-0BEEC0995A51}" dt="2025-11-23T13:05:38.785" v="128" actId="14100"/>
          <ac:picMkLst>
            <pc:docMk/>
            <pc:sldMk cId="2253595775" sldId="1548"/>
            <ac:picMk id="13" creationId="{7C94A85A-2EF0-EDFB-4058-BB82288592F5}"/>
          </ac:picMkLst>
        </pc:picChg>
        <pc:picChg chg="add mod">
          <ac:chgData name="Routledge, Mandy" userId="bacdedf5-8e30-494b-ad8b-f27fa30c4f8d" providerId="ADAL" clId="{C7B98536-472D-4D96-A712-0BEEC0995A51}" dt="2025-11-23T13:06:04.399" v="138" actId="1076"/>
          <ac:picMkLst>
            <pc:docMk/>
            <pc:sldMk cId="2253595775" sldId="1548"/>
            <ac:picMk id="15" creationId="{4138465A-0837-7276-861C-EED8883E032B}"/>
          </ac:picMkLst>
        </pc:picChg>
        <pc:picChg chg="add mod">
          <ac:chgData name="Routledge, Mandy" userId="bacdedf5-8e30-494b-ad8b-f27fa30c4f8d" providerId="ADAL" clId="{C7B98536-472D-4D96-A712-0BEEC0995A51}" dt="2025-11-23T13:05:59.157" v="136" actId="14100"/>
          <ac:picMkLst>
            <pc:docMk/>
            <pc:sldMk cId="2253595775" sldId="1548"/>
            <ac:picMk id="16" creationId="{36E21F1A-1E51-CA70-1C8E-7A78C0819197}"/>
          </ac:picMkLst>
        </pc:picChg>
        <pc:cxnChg chg="mod">
          <ac:chgData name="Routledge, Mandy" userId="bacdedf5-8e30-494b-ad8b-f27fa30c4f8d" providerId="ADAL" clId="{C7B98536-472D-4D96-A712-0BEEC0995A51}" dt="2025-11-23T13:05:33.693" v="126" actId="14100"/>
          <ac:cxnSpMkLst>
            <pc:docMk/>
            <pc:sldMk cId="2253595775" sldId="1548"/>
            <ac:cxnSpMk id="21" creationId="{CB51C11C-065B-8192-367A-76911DB7FE2D}"/>
          </ac:cxnSpMkLst>
        </pc:cxnChg>
        <pc:cxnChg chg="mod">
          <ac:chgData name="Routledge, Mandy" userId="bacdedf5-8e30-494b-ad8b-f27fa30c4f8d" providerId="ADAL" clId="{C7B98536-472D-4D96-A712-0BEEC0995A51}" dt="2025-11-23T13:05:56.561" v="134" actId="14100"/>
          <ac:cxnSpMkLst>
            <pc:docMk/>
            <pc:sldMk cId="2253595775" sldId="1548"/>
            <ac:cxnSpMk id="27" creationId="{0C13CB51-F1D3-2B0A-65A4-C5CDF5D34E2B}"/>
          </ac:cxnSpMkLst>
        </pc:cxnChg>
        <pc:cxnChg chg="mod">
          <ac:chgData name="Routledge, Mandy" userId="bacdedf5-8e30-494b-ad8b-f27fa30c4f8d" providerId="ADAL" clId="{C7B98536-472D-4D96-A712-0BEEC0995A51}" dt="2025-11-23T13:06:09.529" v="140" actId="14100"/>
          <ac:cxnSpMkLst>
            <pc:docMk/>
            <pc:sldMk cId="2253595775" sldId="1548"/>
            <ac:cxnSpMk id="29" creationId="{75F536D4-9EB9-5CA0-0F60-BB295C098F3A}"/>
          </ac:cxnSpMkLst>
        </pc:cxnChg>
      </pc:sldChg>
      <pc:sldChg chg="add">
        <pc:chgData name="Routledge, Mandy" userId="bacdedf5-8e30-494b-ad8b-f27fa30c4f8d" providerId="ADAL" clId="{C7B98536-472D-4D96-A712-0BEEC0995A51}" dt="2025-11-23T13:06:45.122" v="142"/>
        <pc:sldMkLst>
          <pc:docMk/>
          <pc:sldMk cId="892888085" sldId="1549"/>
        </pc:sldMkLst>
      </pc:sldChg>
      <pc:sldChg chg="addSp delSp modSp add mod">
        <pc:chgData name="Routledge, Mandy" userId="bacdedf5-8e30-494b-ad8b-f27fa30c4f8d" providerId="ADAL" clId="{C7B98536-472D-4D96-A712-0BEEC0995A51}" dt="2025-11-23T13:09:53.997" v="209" actId="14100"/>
        <pc:sldMkLst>
          <pc:docMk/>
          <pc:sldMk cId="3711296784" sldId="1550"/>
        </pc:sldMkLst>
        <pc:spChg chg="mod">
          <ac:chgData name="Routledge, Mandy" userId="bacdedf5-8e30-494b-ad8b-f27fa30c4f8d" providerId="ADAL" clId="{C7B98536-472D-4D96-A712-0BEEC0995A51}" dt="2025-11-23T13:09:14.899" v="200" actId="14100"/>
          <ac:spMkLst>
            <pc:docMk/>
            <pc:sldMk cId="3711296784" sldId="1550"/>
            <ac:spMk id="4" creationId="{628063FD-FC38-8244-24C1-55A28EB3D6AE}"/>
          </ac:spMkLst>
        </pc:spChg>
        <pc:spChg chg="mod">
          <ac:chgData name="Routledge, Mandy" userId="bacdedf5-8e30-494b-ad8b-f27fa30c4f8d" providerId="ADAL" clId="{C7B98536-472D-4D96-A712-0BEEC0995A51}" dt="2025-11-23T13:09:11.683" v="199" actId="1076"/>
          <ac:spMkLst>
            <pc:docMk/>
            <pc:sldMk cId="3711296784" sldId="1550"/>
            <ac:spMk id="9" creationId="{D995FB55-2C71-03F1-D588-E33E61FD037C}"/>
          </ac:spMkLst>
        </pc:spChg>
        <pc:spChg chg="mod">
          <ac:chgData name="Routledge, Mandy" userId="bacdedf5-8e30-494b-ad8b-f27fa30c4f8d" providerId="ADAL" clId="{C7B98536-472D-4D96-A712-0BEEC0995A51}" dt="2025-11-23T13:08:55.115" v="195" actId="14100"/>
          <ac:spMkLst>
            <pc:docMk/>
            <pc:sldMk cId="3711296784" sldId="1550"/>
            <ac:spMk id="17" creationId="{B9AEBD25-09ED-E4EC-16CD-380EB44E0D41}"/>
          </ac:spMkLst>
        </pc:spChg>
        <pc:spChg chg="mod">
          <ac:chgData name="Routledge, Mandy" userId="bacdedf5-8e30-494b-ad8b-f27fa30c4f8d" providerId="ADAL" clId="{C7B98536-472D-4D96-A712-0BEEC0995A51}" dt="2025-11-23T13:09:47.025" v="206" actId="1076"/>
          <ac:spMkLst>
            <pc:docMk/>
            <pc:sldMk cId="3711296784" sldId="1550"/>
            <ac:spMk id="18" creationId="{45519136-150A-3C6B-9690-969836F1B4DE}"/>
          </ac:spMkLst>
        </pc:spChg>
        <pc:spChg chg="mod">
          <ac:chgData name="Routledge, Mandy" userId="bacdedf5-8e30-494b-ad8b-f27fa30c4f8d" providerId="ADAL" clId="{C7B98536-472D-4D96-A712-0BEEC0995A51}" dt="2025-11-23T13:08:56.914" v="196" actId="14100"/>
          <ac:spMkLst>
            <pc:docMk/>
            <pc:sldMk cId="3711296784" sldId="1550"/>
            <ac:spMk id="19" creationId="{67260588-D970-98A8-A235-06DEDCCE9678}"/>
          </ac:spMkLst>
        </pc:spChg>
        <pc:spChg chg="mod">
          <ac:chgData name="Routledge, Mandy" userId="bacdedf5-8e30-494b-ad8b-f27fa30c4f8d" providerId="ADAL" clId="{C7B98536-472D-4D96-A712-0BEEC0995A51}" dt="2025-11-23T13:07:51.455" v="174" actId="20577"/>
          <ac:spMkLst>
            <pc:docMk/>
            <pc:sldMk cId="3711296784" sldId="1550"/>
            <ac:spMk id="22" creationId="{84A10464-8B81-B6F8-1E63-DE1446884A26}"/>
          </ac:spMkLst>
        </pc:spChg>
        <pc:spChg chg="mod">
          <ac:chgData name="Routledge, Mandy" userId="bacdedf5-8e30-494b-ad8b-f27fa30c4f8d" providerId="ADAL" clId="{C7B98536-472D-4D96-A712-0BEEC0995A51}" dt="2025-11-23T13:09:44.763" v="205" actId="1076"/>
          <ac:spMkLst>
            <pc:docMk/>
            <pc:sldMk cId="3711296784" sldId="1550"/>
            <ac:spMk id="25" creationId="{F0E2159C-690D-09DF-7CE3-C72365E3BBA2}"/>
          </ac:spMkLst>
        </pc:spChg>
        <pc:spChg chg="mod">
          <ac:chgData name="Routledge, Mandy" userId="bacdedf5-8e30-494b-ad8b-f27fa30c4f8d" providerId="ADAL" clId="{C7B98536-472D-4D96-A712-0BEEC0995A51}" dt="2025-11-23T13:07:28.505" v="154"/>
          <ac:spMkLst>
            <pc:docMk/>
            <pc:sldMk cId="3711296784" sldId="1550"/>
            <ac:spMk id="26" creationId="{9CE395D6-A84F-6CF3-BB59-192A1622D15A}"/>
          </ac:spMkLst>
        </pc:spChg>
        <pc:picChg chg="add mod">
          <ac:chgData name="Routledge, Mandy" userId="bacdedf5-8e30-494b-ad8b-f27fa30c4f8d" providerId="ADAL" clId="{C7B98536-472D-4D96-A712-0BEEC0995A51}" dt="2025-11-23T13:09:20.326" v="201" actId="14100"/>
          <ac:picMkLst>
            <pc:docMk/>
            <pc:sldMk cId="3711296784" sldId="1550"/>
            <ac:picMk id="11" creationId="{C0DF5759-57E7-D2C9-5421-76808F96A8F5}"/>
          </ac:picMkLst>
        </pc:picChg>
        <pc:picChg chg="add mod">
          <ac:chgData name="Routledge, Mandy" userId="bacdedf5-8e30-494b-ad8b-f27fa30c4f8d" providerId="ADAL" clId="{C7B98536-472D-4D96-A712-0BEEC0995A51}" dt="2025-11-23T13:09:51.252" v="208" actId="1076"/>
          <ac:picMkLst>
            <pc:docMk/>
            <pc:sldMk cId="3711296784" sldId="1550"/>
            <ac:picMk id="12" creationId="{7EACBC15-5402-F0F1-82AE-F5F7750109DC}"/>
          </ac:picMkLst>
        </pc:picChg>
        <pc:picChg chg="del">
          <ac:chgData name="Routledge, Mandy" userId="bacdedf5-8e30-494b-ad8b-f27fa30c4f8d" providerId="ADAL" clId="{C7B98536-472D-4D96-A712-0BEEC0995A51}" dt="2025-11-23T13:07:47.533" v="167" actId="478"/>
          <ac:picMkLst>
            <pc:docMk/>
            <pc:sldMk cId="3711296784" sldId="1550"/>
            <ac:picMk id="13" creationId="{E056A9D3-8EAD-C589-8150-A85D75662F05}"/>
          </ac:picMkLst>
        </pc:picChg>
        <pc:picChg chg="del">
          <ac:chgData name="Routledge, Mandy" userId="bacdedf5-8e30-494b-ad8b-f27fa30c4f8d" providerId="ADAL" clId="{C7B98536-472D-4D96-A712-0BEEC0995A51}" dt="2025-11-23T13:07:53.271" v="175" actId="478"/>
          <ac:picMkLst>
            <pc:docMk/>
            <pc:sldMk cId="3711296784" sldId="1550"/>
            <ac:picMk id="15" creationId="{DA0B2263-9B5F-B470-2B4A-6D9A315D3219}"/>
          </ac:picMkLst>
        </pc:picChg>
        <pc:picChg chg="del">
          <ac:chgData name="Routledge, Mandy" userId="bacdedf5-8e30-494b-ad8b-f27fa30c4f8d" providerId="ADAL" clId="{C7B98536-472D-4D96-A712-0BEEC0995A51}" dt="2025-11-23T13:07:48.464" v="168" actId="478"/>
          <ac:picMkLst>
            <pc:docMk/>
            <pc:sldMk cId="3711296784" sldId="1550"/>
            <ac:picMk id="16" creationId="{E5586A6A-9532-5B9B-6CE2-F443ED1C258F}"/>
          </ac:picMkLst>
        </pc:picChg>
        <pc:picChg chg="add mod">
          <ac:chgData name="Routledge, Mandy" userId="bacdedf5-8e30-494b-ad8b-f27fa30c4f8d" providerId="ADAL" clId="{C7B98536-472D-4D96-A712-0BEEC0995A51}" dt="2025-11-23T13:09:53.997" v="209" actId="14100"/>
          <ac:picMkLst>
            <pc:docMk/>
            <pc:sldMk cId="3711296784" sldId="1550"/>
            <ac:picMk id="23" creationId="{E1BA81F1-3A49-5ED9-CBC1-74F6C95958C0}"/>
          </ac:picMkLst>
        </pc:picChg>
        <pc:picChg chg="add mod">
          <ac:chgData name="Routledge, Mandy" userId="bacdedf5-8e30-494b-ad8b-f27fa30c4f8d" providerId="ADAL" clId="{C7B98536-472D-4D96-A712-0BEEC0995A51}" dt="2025-11-23T13:08:52.069" v="194" actId="1076"/>
          <ac:picMkLst>
            <pc:docMk/>
            <pc:sldMk cId="3711296784" sldId="1550"/>
            <ac:picMk id="24" creationId="{7F6B10D7-DC43-53D7-25D0-3154807F3E6A}"/>
          </ac:picMkLst>
        </pc:picChg>
        <pc:cxnChg chg="mod">
          <ac:chgData name="Routledge, Mandy" userId="bacdedf5-8e30-494b-ad8b-f27fa30c4f8d" providerId="ADAL" clId="{C7B98536-472D-4D96-A712-0BEEC0995A51}" dt="2025-11-23T13:08:56.914" v="196" actId="14100"/>
          <ac:cxnSpMkLst>
            <pc:docMk/>
            <pc:sldMk cId="3711296784" sldId="1550"/>
            <ac:cxnSpMk id="21" creationId="{63984E0E-A7FB-3826-2F3A-DE1E2362471C}"/>
          </ac:cxnSpMkLst>
        </pc:cxnChg>
        <pc:cxnChg chg="mod">
          <ac:chgData name="Routledge, Mandy" userId="bacdedf5-8e30-494b-ad8b-f27fa30c4f8d" providerId="ADAL" clId="{C7B98536-472D-4D96-A712-0BEEC0995A51}" dt="2025-11-23T13:09:49.163" v="207" actId="14100"/>
          <ac:cxnSpMkLst>
            <pc:docMk/>
            <pc:sldMk cId="3711296784" sldId="1550"/>
            <ac:cxnSpMk id="27" creationId="{80E95ADD-6170-AB60-6C2F-9F193136ED75}"/>
          </ac:cxnSpMkLst>
        </pc:cxnChg>
      </pc:sldChg>
      <pc:sldChg chg="addSp modSp add mod">
        <pc:chgData name="Routledge, Mandy" userId="bacdedf5-8e30-494b-ad8b-f27fa30c4f8d" providerId="ADAL" clId="{C7B98536-472D-4D96-A712-0BEEC0995A51}" dt="2025-11-23T13:12:07.799" v="263"/>
        <pc:sldMkLst>
          <pc:docMk/>
          <pc:sldMk cId="4078591255" sldId="1551"/>
        </pc:sldMkLst>
        <pc:spChg chg="mod">
          <ac:chgData name="Routledge, Mandy" userId="bacdedf5-8e30-494b-ad8b-f27fa30c4f8d" providerId="ADAL" clId="{C7B98536-472D-4D96-A712-0BEEC0995A51}" dt="2025-11-23T13:11:45.487" v="259" actId="1036"/>
          <ac:spMkLst>
            <pc:docMk/>
            <pc:sldMk cId="4078591255" sldId="1551"/>
            <ac:spMk id="33" creationId="{1701143D-3624-DFF8-52AB-72818660C668}"/>
          </ac:spMkLst>
        </pc:spChg>
        <pc:spChg chg="mod">
          <ac:chgData name="Routledge, Mandy" userId="bacdedf5-8e30-494b-ad8b-f27fa30c4f8d" providerId="ADAL" clId="{C7B98536-472D-4D96-A712-0BEEC0995A51}" dt="2025-11-23T13:11:06.834" v="223" actId="20577"/>
          <ac:spMkLst>
            <pc:docMk/>
            <pc:sldMk cId="4078591255" sldId="1551"/>
            <ac:spMk id="34" creationId="{1E19D339-D96B-EF6E-9677-2FA730F242BE}"/>
          </ac:spMkLst>
        </pc:spChg>
        <pc:spChg chg="mod">
          <ac:chgData name="Routledge, Mandy" userId="bacdedf5-8e30-494b-ad8b-f27fa30c4f8d" providerId="ADAL" clId="{C7B98536-472D-4D96-A712-0BEEC0995A51}" dt="2025-11-23T13:12:04.392" v="262"/>
          <ac:spMkLst>
            <pc:docMk/>
            <pc:sldMk cId="4078591255" sldId="1551"/>
            <ac:spMk id="35" creationId="{1E66A1F6-F0CE-E0E4-6644-59AADD6FA4A6}"/>
          </ac:spMkLst>
        </pc:spChg>
        <pc:spChg chg="mod">
          <ac:chgData name="Routledge, Mandy" userId="bacdedf5-8e30-494b-ad8b-f27fa30c4f8d" providerId="ADAL" clId="{C7B98536-472D-4D96-A712-0BEEC0995A51}" dt="2025-11-23T13:11:57.038" v="261"/>
          <ac:spMkLst>
            <pc:docMk/>
            <pc:sldMk cId="4078591255" sldId="1551"/>
            <ac:spMk id="36" creationId="{73F0D03A-BA5A-F656-6EF1-3FA7936B865B}"/>
          </ac:spMkLst>
        </pc:spChg>
        <pc:picChg chg="add mod">
          <ac:chgData name="Routledge, Mandy" userId="bacdedf5-8e30-494b-ad8b-f27fa30c4f8d" providerId="ADAL" clId="{C7B98536-472D-4D96-A712-0BEEC0995A51}" dt="2025-11-23T13:11:50.142" v="260"/>
          <ac:picMkLst>
            <pc:docMk/>
            <pc:sldMk cId="4078591255" sldId="1551"/>
            <ac:picMk id="2" creationId="{8928AD90-6C6E-181F-D232-B0F4AC1A1DEC}"/>
          </ac:picMkLst>
        </pc:picChg>
        <pc:picChg chg="add mod">
          <ac:chgData name="Routledge, Mandy" userId="bacdedf5-8e30-494b-ad8b-f27fa30c4f8d" providerId="ADAL" clId="{C7B98536-472D-4D96-A712-0BEEC0995A51}" dt="2025-11-23T13:12:07.799" v="263"/>
          <ac:picMkLst>
            <pc:docMk/>
            <pc:sldMk cId="4078591255" sldId="1551"/>
            <ac:picMk id="8" creationId="{6B07EC2B-8140-091C-BF0A-C0595E6E2F9C}"/>
          </ac:picMkLst>
        </pc:picChg>
      </pc:sldChg>
      <pc:sldChg chg="addSp delSp modSp add mod ord">
        <pc:chgData name="Routledge, Mandy" userId="bacdedf5-8e30-494b-ad8b-f27fa30c4f8d" providerId="ADAL" clId="{C7B98536-472D-4D96-A712-0BEEC0995A51}" dt="2025-11-23T20:42:44.839" v="1332" actId="115"/>
        <pc:sldMkLst>
          <pc:docMk/>
          <pc:sldMk cId="1150958280" sldId="1552"/>
        </pc:sldMkLst>
        <pc:spChg chg="mod">
          <ac:chgData name="Routledge, Mandy" userId="bacdedf5-8e30-494b-ad8b-f27fa30c4f8d" providerId="ADAL" clId="{C7B98536-472D-4D96-A712-0BEEC0995A51}" dt="2025-11-23T13:16:06.296" v="329" actId="14100"/>
          <ac:spMkLst>
            <pc:docMk/>
            <pc:sldMk cId="1150958280" sldId="1552"/>
            <ac:spMk id="33" creationId="{92B3EA57-55BF-2437-9788-F8D22E9D41D1}"/>
          </ac:spMkLst>
        </pc:spChg>
        <pc:spChg chg="mod">
          <ac:chgData name="Routledge, Mandy" userId="bacdedf5-8e30-494b-ad8b-f27fa30c4f8d" providerId="ADAL" clId="{C7B98536-472D-4D96-A712-0BEEC0995A51}" dt="2025-11-23T13:16:35.744" v="361" actId="1036"/>
          <ac:spMkLst>
            <pc:docMk/>
            <pc:sldMk cId="1150958280" sldId="1552"/>
            <ac:spMk id="34" creationId="{11F9610E-8C18-8EE2-7DE1-44B3A8B7D01E}"/>
          </ac:spMkLst>
        </pc:spChg>
        <pc:spChg chg="mod">
          <ac:chgData name="Routledge, Mandy" userId="bacdedf5-8e30-494b-ad8b-f27fa30c4f8d" providerId="ADAL" clId="{C7B98536-472D-4D96-A712-0BEEC0995A51}" dt="2025-11-23T20:12:30.830" v="992" actId="115"/>
          <ac:spMkLst>
            <pc:docMk/>
            <pc:sldMk cId="1150958280" sldId="1552"/>
            <ac:spMk id="35" creationId="{5ECD3FC8-F618-6873-6ADE-A3B175569F5D}"/>
          </ac:spMkLst>
        </pc:spChg>
        <pc:spChg chg="mod">
          <ac:chgData name="Routledge, Mandy" userId="bacdedf5-8e30-494b-ad8b-f27fa30c4f8d" providerId="ADAL" clId="{C7B98536-472D-4D96-A712-0BEEC0995A51}" dt="2025-11-23T20:42:44.839" v="1332" actId="115"/>
          <ac:spMkLst>
            <pc:docMk/>
            <pc:sldMk cId="1150958280" sldId="1552"/>
            <ac:spMk id="36" creationId="{3C18E15D-7430-8A48-46E3-B6DA93327C87}"/>
          </ac:spMkLst>
        </pc:spChg>
        <pc:picChg chg="del">
          <ac:chgData name="Routledge, Mandy" userId="bacdedf5-8e30-494b-ad8b-f27fa30c4f8d" providerId="ADAL" clId="{C7B98536-472D-4D96-A712-0BEEC0995A51}" dt="2025-11-23T13:16:45.469" v="364" actId="478"/>
          <ac:picMkLst>
            <pc:docMk/>
            <pc:sldMk cId="1150958280" sldId="1552"/>
            <ac:picMk id="2" creationId="{22CEFD83-0A27-8992-89BF-EAF8C651F634}"/>
          </ac:picMkLst>
        </pc:picChg>
        <pc:picChg chg="add mod">
          <ac:chgData name="Routledge, Mandy" userId="bacdedf5-8e30-494b-ad8b-f27fa30c4f8d" providerId="ADAL" clId="{C7B98536-472D-4D96-A712-0BEEC0995A51}" dt="2025-11-23T20:25:36.052" v="1020" actId="1076"/>
          <ac:picMkLst>
            <pc:docMk/>
            <pc:sldMk cId="1150958280" sldId="1552"/>
            <ac:picMk id="2" creationId="{A085F59A-5930-35BE-31A4-D11ADD08ADAA}"/>
          </ac:picMkLst>
        </pc:picChg>
        <pc:picChg chg="del">
          <ac:chgData name="Routledge, Mandy" userId="bacdedf5-8e30-494b-ad8b-f27fa30c4f8d" providerId="ADAL" clId="{C7B98536-472D-4D96-A712-0BEEC0995A51}" dt="2025-11-23T13:16:44.853" v="363" actId="478"/>
          <ac:picMkLst>
            <pc:docMk/>
            <pc:sldMk cId="1150958280" sldId="1552"/>
            <ac:picMk id="8" creationId="{D32D5B50-8B02-6582-6F0F-A58CDE02E8D7}"/>
          </ac:picMkLst>
        </pc:picChg>
        <pc:picChg chg="add del mod">
          <ac:chgData name="Routledge, Mandy" userId="bacdedf5-8e30-494b-ad8b-f27fa30c4f8d" providerId="ADAL" clId="{C7B98536-472D-4D96-A712-0BEEC0995A51}" dt="2025-11-23T20:39:33.468" v="1243" actId="478"/>
          <ac:picMkLst>
            <pc:docMk/>
            <pc:sldMk cId="1150958280" sldId="1552"/>
            <ac:picMk id="9" creationId="{65FD0EB7-9C00-DA1F-3D7D-4357BBFCFFBB}"/>
          </ac:picMkLst>
        </pc:picChg>
        <pc:picChg chg="add mod">
          <ac:chgData name="Routledge, Mandy" userId="bacdedf5-8e30-494b-ad8b-f27fa30c4f8d" providerId="ADAL" clId="{C7B98536-472D-4D96-A712-0BEEC0995A51}" dt="2025-11-23T20:41:40.572" v="1273" actId="14100"/>
          <ac:picMkLst>
            <pc:docMk/>
            <pc:sldMk cId="1150958280" sldId="1552"/>
            <ac:picMk id="19" creationId="{F2B11C5A-A121-79AA-5F14-0934B5F1FE58}"/>
          </ac:picMkLst>
        </pc:picChg>
      </pc:sldChg>
      <pc:sldChg chg="delSp modSp add mod">
        <pc:chgData name="Routledge, Mandy" userId="bacdedf5-8e30-494b-ad8b-f27fa30c4f8d" providerId="ADAL" clId="{C7B98536-472D-4D96-A712-0BEEC0995A51}" dt="2025-11-23T13:22:46.973" v="422" actId="6549"/>
        <pc:sldMkLst>
          <pc:docMk/>
          <pc:sldMk cId="2600480594" sldId="1561"/>
        </pc:sldMkLst>
        <pc:spChg chg="mod">
          <ac:chgData name="Routledge, Mandy" userId="bacdedf5-8e30-494b-ad8b-f27fa30c4f8d" providerId="ADAL" clId="{C7B98536-472D-4D96-A712-0BEEC0995A51}" dt="2025-11-23T13:21:20.070" v="394" actId="1035"/>
          <ac:spMkLst>
            <pc:docMk/>
            <pc:sldMk cId="2600480594" sldId="1561"/>
            <ac:spMk id="33" creationId="{C4DF56CD-6964-3883-CFB1-5F4B9C5FEEA8}"/>
          </ac:spMkLst>
        </pc:spChg>
        <pc:spChg chg="mod">
          <ac:chgData name="Routledge, Mandy" userId="bacdedf5-8e30-494b-ad8b-f27fa30c4f8d" providerId="ADAL" clId="{C7B98536-472D-4D96-A712-0BEEC0995A51}" dt="2025-11-23T13:21:33.223" v="402" actId="948"/>
          <ac:spMkLst>
            <pc:docMk/>
            <pc:sldMk cId="2600480594" sldId="1561"/>
            <ac:spMk id="34" creationId="{0D8769E5-4D0F-DDD9-9F00-A9D7D4E9A757}"/>
          </ac:spMkLst>
        </pc:spChg>
        <pc:spChg chg="mod">
          <ac:chgData name="Routledge, Mandy" userId="bacdedf5-8e30-494b-ad8b-f27fa30c4f8d" providerId="ADAL" clId="{C7B98536-472D-4D96-A712-0BEEC0995A51}" dt="2025-11-23T13:22:01.533" v="414" actId="20577"/>
          <ac:spMkLst>
            <pc:docMk/>
            <pc:sldMk cId="2600480594" sldId="1561"/>
            <ac:spMk id="35" creationId="{9CD6CAD6-6274-D810-E3B4-2CBA49B884BF}"/>
          </ac:spMkLst>
        </pc:spChg>
        <pc:spChg chg="mod">
          <ac:chgData name="Routledge, Mandy" userId="bacdedf5-8e30-494b-ad8b-f27fa30c4f8d" providerId="ADAL" clId="{C7B98536-472D-4D96-A712-0BEEC0995A51}" dt="2025-11-23T13:22:46.973" v="422" actId="6549"/>
          <ac:spMkLst>
            <pc:docMk/>
            <pc:sldMk cId="2600480594" sldId="1561"/>
            <ac:spMk id="36" creationId="{7A51322D-BB49-DEAF-7A74-6AB1E6A0FFB3}"/>
          </ac:spMkLst>
        </pc:spChg>
        <pc:picChg chg="del mod">
          <ac:chgData name="Routledge, Mandy" userId="bacdedf5-8e30-494b-ad8b-f27fa30c4f8d" providerId="ADAL" clId="{C7B98536-472D-4D96-A712-0BEEC0995A51}" dt="2025-11-23T13:21:50.789" v="406" actId="478"/>
          <ac:picMkLst>
            <pc:docMk/>
            <pc:sldMk cId="2600480594" sldId="1561"/>
            <ac:picMk id="2" creationId="{54D6DB87-70BC-75B7-135C-F0B8F9327924}"/>
          </ac:picMkLst>
        </pc:picChg>
        <pc:picChg chg="del">
          <ac:chgData name="Routledge, Mandy" userId="bacdedf5-8e30-494b-ad8b-f27fa30c4f8d" providerId="ADAL" clId="{C7B98536-472D-4D96-A712-0BEEC0995A51}" dt="2025-11-23T13:21:52.730" v="407" actId="478"/>
          <ac:picMkLst>
            <pc:docMk/>
            <pc:sldMk cId="2600480594" sldId="1561"/>
            <ac:picMk id="9" creationId="{77E319DF-6E26-9059-236A-E8C0BC97F3DC}"/>
          </ac:picMkLst>
        </pc:picChg>
      </pc:sldChg>
      <pc:sldChg chg="add">
        <pc:chgData name="Routledge, Mandy" userId="bacdedf5-8e30-494b-ad8b-f27fa30c4f8d" providerId="ADAL" clId="{C7B98536-472D-4D96-A712-0BEEC0995A51}" dt="2025-11-23T13:23:47.761" v="426"/>
        <pc:sldMkLst>
          <pc:docMk/>
          <pc:sldMk cId="740556478" sldId="1562"/>
        </pc:sldMkLst>
      </pc:sldChg>
      <pc:sldChg chg="modSp mod">
        <pc:chgData name="Routledge, Mandy" userId="bacdedf5-8e30-494b-ad8b-f27fa30c4f8d" providerId="ADAL" clId="{C7B98536-472D-4D96-A712-0BEEC0995A51}" dt="2025-11-23T19:20:59.172" v="777" actId="6549"/>
        <pc:sldMkLst>
          <pc:docMk/>
          <pc:sldMk cId="2254081287" sldId="1563"/>
        </pc:sldMkLst>
        <pc:spChg chg="mod">
          <ac:chgData name="Routledge, Mandy" userId="bacdedf5-8e30-494b-ad8b-f27fa30c4f8d" providerId="ADAL" clId="{C7B98536-472D-4D96-A712-0BEEC0995A51}" dt="2025-11-23T19:20:59.172" v="777" actId="6549"/>
          <ac:spMkLst>
            <pc:docMk/>
            <pc:sldMk cId="2254081287" sldId="1563"/>
            <ac:spMk id="3" creationId="{00000000-0000-0000-0000-000000000000}"/>
          </ac:spMkLst>
        </pc:spChg>
      </pc:sldChg>
      <pc:sldChg chg="modSp add mod ord modNotesTx">
        <pc:chgData name="Routledge, Mandy" userId="bacdedf5-8e30-494b-ad8b-f27fa30c4f8d" providerId="ADAL" clId="{C7B98536-472D-4D96-A712-0BEEC0995A51}" dt="2025-11-23T21:02:28.089" v="1621" actId="20577"/>
        <pc:sldMkLst>
          <pc:docMk/>
          <pc:sldMk cId="902361372" sldId="1564"/>
        </pc:sldMkLst>
        <pc:spChg chg="mod">
          <ac:chgData name="Routledge, Mandy" userId="bacdedf5-8e30-494b-ad8b-f27fa30c4f8d" providerId="ADAL" clId="{C7B98536-472D-4D96-A712-0BEEC0995A51}" dt="2025-11-23T21:02:28.089" v="1621" actId="20577"/>
          <ac:spMkLst>
            <pc:docMk/>
            <pc:sldMk cId="902361372" sldId="1564"/>
            <ac:spMk id="3" creationId="{7D705F99-0C84-5BD4-427E-BA672E5ABF93}"/>
          </ac:spMkLst>
        </pc:spChg>
      </pc:sldChg>
      <pc:sldChg chg="addSp delSp modSp add mod">
        <pc:chgData name="Routledge, Mandy" userId="bacdedf5-8e30-494b-ad8b-f27fa30c4f8d" providerId="ADAL" clId="{C7B98536-472D-4D96-A712-0BEEC0995A51}" dt="2025-11-23T20:54:58.666" v="1524" actId="1076"/>
        <pc:sldMkLst>
          <pc:docMk/>
          <pc:sldMk cId="1426978226" sldId="1565"/>
        </pc:sldMkLst>
        <pc:spChg chg="mod">
          <ac:chgData name="Routledge, Mandy" userId="bacdedf5-8e30-494b-ad8b-f27fa30c4f8d" providerId="ADAL" clId="{C7B98536-472D-4D96-A712-0BEEC0995A51}" dt="2025-11-23T19:43:49.096" v="910" actId="14100"/>
          <ac:spMkLst>
            <pc:docMk/>
            <pc:sldMk cId="1426978226" sldId="1565"/>
            <ac:spMk id="4" creationId="{A32D1CBD-1812-3732-D30B-2854A728FB59}"/>
          </ac:spMkLst>
        </pc:spChg>
        <pc:spChg chg="mod">
          <ac:chgData name="Routledge, Mandy" userId="bacdedf5-8e30-494b-ad8b-f27fa30c4f8d" providerId="ADAL" clId="{C7B98536-472D-4D96-A712-0BEEC0995A51}" dt="2025-11-23T19:43:52.572" v="916" actId="20577"/>
          <ac:spMkLst>
            <pc:docMk/>
            <pc:sldMk cId="1426978226" sldId="1565"/>
            <ac:spMk id="9" creationId="{2608A68E-FC19-CB88-ED4B-98C34A1A1AE1}"/>
          </ac:spMkLst>
        </pc:spChg>
        <pc:spChg chg="mod">
          <ac:chgData name="Routledge, Mandy" userId="bacdedf5-8e30-494b-ad8b-f27fa30c4f8d" providerId="ADAL" clId="{C7B98536-472D-4D96-A712-0BEEC0995A51}" dt="2025-11-23T19:47:36.184" v="964" actId="1076"/>
          <ac:spMkLst>
            <pc:docMk/>
            <pc:sldMk cId="1426978226" sldId="1565"/>
            <ac:spMk id="12" creationId="{D22897D6-FE6D-94E2-AA05-6A0F387E15D2}"/>
          </ac:spMkLst>
        </pc:spChg>
        <pc:spChg chg="mod">
          <ac:chgData name="Routledge, Mandy" userId="bacdedf5-8e30-494b-ad8b-f27fa30c4f8d" providerId="ADAL" clId="{C7B98536-472D-4D96-A712-0BEEC0995A51}" dt="2025-11-23T19:43:59.042" v="918" actId="14100"/>
          <ac:spMkLst>
            <pc:docMk/>
            <pc:sldMk cId="1426978226" sldId="1565"/>
            <ac:spMk id="13" creationId="{6EFE5C90-7DD9-0AF8-1279-07E329B19F6F}"/>
          </ac:spMkLst>
        </pc:spChg>
        <pc:spChg chg="mod">
          <ac:chgData name="Routledge, Mandy" userId="bacdedf5-8e30-494b-ad8b-f27fa30c4f8d" providerId="ADAL" clId="{C7B98536-472D-4D96-A712-0BEEC0995A51}" dt="2025-11-23T19:44:01.303" v="919" actId="14100"/>
          <ac:spMkLst>
            <pc:docMk/>
            <pc:sldMk cId="1426978226" sldId="1565"/>
            <ac:spMk id="18" creationId="{3B7C9F97-5979-BB0A-D92C-F99BAD916E72}"/>
          </ac:spMkLst>
        </pc:spChg>
        <pc:spChg chg="mod">
          <ac:chgData name="Routledge, Mandy" userId="bacdedf5-8e30-494b-ad8b-f27fa30c4f8d" providerId="ADAL" clId="{C7B98536-472D-4D96-A712-0BEEC0995A51}" dt="2025-11-23T19:47:39.293" v="965" actId="1076"/>
          <ac:spMkLst>
            <pc:docMk/>
            <pc:sldMk cId="1426978226" sldId="1565"/>
            <ac:spMk id="19" creationId="{E65FEC0C-0515-511A-A902-C3A2F3347227}"/>
          </ac:spMkLst>
        </pc:spChg>
        <pc:spChg chg="add mod">
          <ac:chgData name="Routledge, Mandy" userId="bacdedf5-8e30-494b-ad8b-f27fa30c4f8d" providerId="ADAL" clId="{C7B98536-472D-4D96-A712-0BEEC0995A51}" dt="2025-11-23T20:54:58.666" v="1524" actId="1076"/>
          <ac:spMkLst>
            <pc:docMk/>
            <pc:sldMk cId="1426978226" sldId="1565"/>
            <ac:spMk id="22" creationId="{97D6A2A4-4097-2286-8D7C-92ACFF4D2A80}"/>
          </ac:spMkLst>
        </pc:spChg>
        <pc:spChg chg="add mod">
          <ac:chgData name="Routledge, Mandy" userId="bacdedf5-8e30-494b-ad8b-f27fa30c4f8d" providerId="ADAL" clId="{C7B98536-472D-4D96-A712-0BEEC0995A51}" dt="2025-11-23T19:47:34.399" v="963" actId="14100"/>
          <ac:spMkLst>
            <pc:docMk/>
            <pc:sldMk cId="1426978226" sldId="1565"/>
            <ac:spMk id="24" creationId="{3CCBCAD2-E522-110B-6221-5A3551DD4AE0}"/>
          </ac:spMkLst>
        </pc:spChg>
        <pc:picChg chg="del">
          <ac:chgData name="Routledge, Mandy" userId="bacdedf5-8e30-494b-ad8b-f27fa30c4f8d" providerId="ADAL" clId="{C7B98536-472D-4D96-A712-0BEEC0995A51}" dt="2025-11-23T19:44:19.480" v="928" actId="478"/>
          <ac:picMkLst>
            <pc:docMk/>
            <pc:sldMk cId="1426978226" sldId="1565"/>
            <ac:picMk id="16" creationId="{4983ADC4-3581-3B92-AAC0-714149CF07E1}"/>
          </ac:picMkLst>
        </pc:picChg>
        <pc:picChg chg="add mod">
          <ac:chgData name="Routledge, Mandy" userId="bacdedf5-8e30-494b-ad8b-f27fa30c4f8d" providerId="ADAL" clId="{C7B98536-472D-4D96-A712-0BEEC0995A51}" dt="2025-11-23T20:54:10.831" v="1362" actId="962"/>
          <ac:picMkLst>
            <pc:docMk/>
            <pc:sldMk cId="1426978226" sldId="1565"/>
            <ac:picMk id="17" creationId="{FF6EE306-3D2D-2187-C956-280EDF4BE1C8}"/>
          </ac:picMkLst>
        </pc:picChg>
        <pc:picChg chg="add mod modCrop">
          <ac:chgData name="Routledge, Mandy" userId="bacdedf5-8e30-494b-ad8b-f27fa30c4f8d" providerId="ADAL" clId="{C7B98536-472D-4D96-A712-0BEEC0995A51}" dt="2025-11-23T19:47:16.900" v="958" actId="1076"/>
          <ac:picMkLst>
            <pc:docMk/>
            <pc:sldMk cId="1426978226" sldId="1565"/>
            <ac:picMk id="23" creationId="{D3B40EE6-56EB-94FE-9274-2FB291E3F29D}"/>
          </ac:picMkLst>
        </pc:picChg>
        <pc:picChg chg="mod ord">
          <ac:chgData name="Routledge, Mandy" userId="bacdedf5-8e30-494b-ad8b-f27fa30c4f8d" providerId="ADAL" clId="{C7B98536-472D-4D96-A712-0BEEC0995A51}" dt="2025-11-23T19:47:28.508" v="962" actId="170"/>
          <ac:picMkLst>
            <pc:docMk/>
            <pc:sldMk cId="1426978226" sldId="1565"/>
            <ac:picMk id="28" creationId="{A8FD9A4B-D8D9-7786-3258-D5ACE5115F51}"/>
          </ac:picMkLst>
        </pc:picChg>
        <pc:picChg chg="add mod">
          <ac:chgData name="Routledge, Mandy" userId="bacdedf5-8e30-494b-ad8b-f27fa30c4f8d" providerId="ADAL" clId="{C7B98536-472D-4D96-A712-0BEEC0995A51}" dt="2025-11-23T19:48:27.678" v="970" actId="1076"/>
          <ac:picMkLst>
            <pc:docMk/>
            <pc:sldMk cId="1426978226" sldId="1565"/>
            <ac:picMk id="30" creationId="{7723BF53-D79E-5A51-6E9D-9C29371E5520}"/>
          </ac:picMkLst>
        </pc:picChg>
        <pc:picChg chg="mod">
          <ac:chgData name="Routledge, Mandy" userId="bacdedf5-8e30-494b-ad8b-f27fa30c4f8d" providerId="ADAL" clId="{C7B98536-472D-4D96-A712-0BEEC0995A51}" dt="2025-11-23T19:47:20.166" v="959" actId="1076"/>
          <ac:picMkLst>
            <pc:docMk/>
            <pc:sldMk cId="1426978226" sldId="1565"/>
            <ac:picMk id="32" creationId="{51BE481D-25A4-9649-D93E-E4DEA37BA9EA}"/>
          </ac:picMkLst>
        </pc:picChg>
        <pc:cxnChg chg="mod">
          <ac:chgData name="Routledge, Mandy" userId="bacdedf5-8e30-494b-ad8b-f27fa30c4f8d" providerId="ADAL" clId="{C7B98536-472D-4D96-A712-0BEEC0995A51}" dt="2025-11-23T19:47:41.850" v="966" actId="14100"/>
          <ac:cxnSpMkLst>
            <pc:docMk/>
            <pc:sldMk cId="1426978226" sldId="1565"/>
            <ac:cxnSpMk id="21" creationId="{76B4BF60-7413-795E-C721-FA982A7E06EC}"/>
          </ac:cxnSpMkLst>
        </pc:cxnChg>
        <pc:cxnChg chg="mod">
          <ac:chgData name="Routledge, Mandy" userId="bacdedf5-8e30-494b-ad8b-f27fa30c4f8d" providerId="ADAL" clId="{C7B98536-472D-4D96-A712-0BEEC0995A51}" dt="2025-11-23T19:43:59.042" v="918" actId="14100"/>
          <ac:cxnSpMkLst>
            <pc:docMk/>
            <pc:sldMk cId="1426978226" sldId="1565"/>
            <ac:cxnSpMk id="27" creationId="{61044A1E-16B9-F6F8-E8C0-8326D8CAA9CF}"/>
          </ac:cxnSpMkLst>
        </pc:cxnChg>
      </pc:sldChg>
      <pc:sldChg chg="modSp add del mod">
        <pc:chgData name="Routledge, Mandy" userId="bacdedf5-8e30-494b-ad8b-f27fa30c4f8d" providerId="ADAL" clId="{C7B98536-472D-4D96-A712-0BEEC0995A51}" dt="2025-11-23T20:41:29.590" v="1268" actId="47"/>
        <pc:sldMkLst>
          <pc:docMk/>
          <pc:sldMk cId="654378474" sldId="1566"/>
        </pc:sldMkLst>
        <pc:spChg chg="mod">
          <ac:chgData name="Routledge, Mandy" userId="bacdedf5-8e30-494b-ad8b-f27fa30c4f8d" providerId="ADAL" clId="{C7B98536-472D-4D96-A712-0BEEC0995A51}" dt="2025-11-23T20:41:15.891" v="1258" actId="20577"/>
          <ac:spMkLst>
            <pc:docMk/>
            <pc:sldMk cId="654378474" sldId="1566"/>
            <ac:spMk id="12" creationId="{3A8C187D-E094-BEDA-F696-DAEC6165A02B}"/>
          </ac:spMkLst>
        </pc:spChg>
        <pc:spChg chg="mod">
          <ac:chgData name="Routledge, Mandy" userId="bacdedf5-8e30-494b-ad8b-f27fa30c4f8d" providerId="ADAL" clId="{C7B98536-472D-4D96-A712-0BEEC0995A51}" dt="2025-11-23T20:41:20.658" v="1267" actId="20577"/>
          <ac:spMkLst>
            <pc:docMk/>
            <pc:sldMk cId="654378474" sldId="1566"/>
            <ac:spMk id="13" creationId="{C5008C4C-4FDB-DF21-2B74-180A8A703BB7}"/>
          </ac:spMkLst>
        </pc:spChg>
      </pc:sldChg>
    </pc:docChg>
  </pc:docChgLst>
  <pc:docChgLst>
    <pc:chgData name="Routledge, Mandy" userId="bacdedf5-8e30-494b-ad8b-f27fa30c4f8d" providerId="ADAL" clId="{67C42B82-C334-4E5A-A493-FBE2AED876A8}"/>
    <pc:docChg chg="custSel modSld">
      <pc:chgData name="Routledge, Mandy" userId="bacdedf5-8e30-494b-ad8b-f27fa30c4f8d" providerId="ADAL" clId="{67C42B82-C334-4E5A-A493-FBE2AED876A8}" dt="2025-03-18T12:31:12.725" v="5" actId="27636"/>
      <pc:docMkLst>
        <pc:docMk/>
      </pc:docMkLst>
      <pc:sldChg chg="modSp mod">
        <pc:chgData name="Routledge, Mandy" userId="bacdedf5-8e30-494b-ad8b-f27fa30c4f8d" providerId="ADAL" clId="{67C42B82-C334-4E5A-A493-FBE2AED876A8}" dt="2025-03-18T12:31:12.725" v="5" actId="27636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A769D6E-3FEE-483C-954F-1C4ABB085780}"/>
    <pc:docChg chg="modSld">
      <pc:chgData name="Routledge, Mandy" userId="bacdedf5-8e30-494b-ad8b-f27fa30c4f8d" providerId="ADAL" clId="{BA769D6E-3FEE-483C-954F-1C4ABB085780}" dt="2025-03-18T10:57:53.250" v="9" actId="20577"/>
      <pc:docMkLst>
        <pc:docMk/>
      </pc:docMkLst>
      <pc:sldChg chg="modSp mod">
        <pc:chgData name="Routledge, Mandy" userId="bacdedf5-8e30-494b-ad8b-f27fa30c4f8d" providerId="ADAL" clId="{BA769D6E-3FEE-483C-954F-1C4ABB085780}" dt="2025-03-18T10:57:53.250" v="9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AD928609-3A84-4D2E-9ECE-EE070EB3707D}"/>
    <pc:docChg chg="modSld">
      <pc:chgData name="Routledge, Mandy" userId="bacdedf5-8e30-494b-ad8b-f27fa30c4f8d" providerId="ADAL" clId="{AD928609-3A84-4D2E-9ECE-EE070EB3707D}" dt="2025-03-18T11:03:59.788" v="3" actId="20577"/>
      <pc:docMkLst>
        <pc:docMk/>
      </pc:docMkLst>
      <pc:sldChg chg="modSp mod">
        <pc:chgData name="Routledge, Mandy" userId="bacdedf5-8e30-494b-ad8b-f27fa30c4f8d" providerId="ADAL" clId="{AD928609-3A84-4D2E-9ECE-EE070EB3707D}" dt="2025-03-18T11:03:59.788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98B29-FF28-EC78-1DBD-6FCA4905E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D085ECF-7F02-2608-9856-C4EB33A53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CE059FB-A182-77E1-1E8E-ECF1183D7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onafhankelijk: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zelfstandig, vrij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kolonie: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gebied dat veroverd is om te handelen, land te bebouwen enzovoort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plantage: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grote akker in een warm land (om bijvoorbeeld thee of rijst op te laten groeien)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 slaaf maken: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bezit maken van iemand anders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afschaffen: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einde maken aan, niet doorgaan met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 het hoofd staan: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baas zijn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verschillend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inheemse: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in een land geboren is en van wie de familie daar al heel lang woont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overheid: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leiders van een land + alle mensen die ervoor werken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herdenken: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 aan iets denken wat voorbij is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07F209-7A1B-6552-A44C-FF78A181E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411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733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506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0858B-190F-F1D2-C108-CB719D14C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E278AB0-5583-8E68-A450-37C506A99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6797562-C934-F153-AAC8-589B904EF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CEA710-4C06-5372-1C70-9320EF5DC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297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C9021-8223-6538-E16C-9870F95A6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55A61DA-DD36-37C0-3BE3-11FAB0DDCF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6761128-948B-CE3F-29D1-F6D9393C8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94CDE3-A839-C704-C106-3B534E71F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97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25-11-2025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F6151-BD55-B2EA-CFAA-9CC4FD37A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705F99-0C84-5BD4-427E-BA672E5AB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Kennen jullie het spel Kolonisten van </a:t>
            </a:r>
            <a:r>
              <a:rPr lang="nl-NL" sz="1950" err="1">
                <a:ea typeface="Times New Roman" panose="02020603050405020304" pitchFamily="18" charset="0"/>
                <a:cs typeface="Arial" panose="020B0604020202020204" pitchFamily="34" charset="0"/>
              </a:rPr>
              <a:t>Catan</a:t>
            </a: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? (</a:t>
            </a:r>
            <a:r>
              <a:rPr lang="nl-NL" sz="1950" b="1" u="sng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klik voor extra dia</a:t>
            </a: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) Het was vroeger mijn lievelingsspel. Met mijn vrienden hadden we elke vrijdagavond spelletjesavond. En dan speelden we heel vaak dit bordspel. Elke speler is tijdens het spel </a:t>
            </a:r>
            <a:r>
              <a:rPr lang="nl-NL" sz="1950" b="1" u="sng">
                <a:ea typeface="Times New Roman" panose="02020603050405020304" pitchFamily="18" charset="0"/>
                <a:cs typeface="Arial" panose="020B0604020202020204" pitchFamily="34" charset="0"/>
              </a:rPr>
              <a:t>onafhankelijk</a:t>
            </a: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. Die speler is dus </a:t>
            </a:r>
            <a:r>
              <a:rPr lang="nl-NL" sz="1950" b="1" i="1">
                <a:ea typeface="Times New Roman" panose="02020603050405020304" pitchFamily="18" charset="0"/>
                <a:cs typeface="Arial" panose="020B0604020202020204" pitchFamily="34" charset="0"/>
              </a:rPr>
              <a:t>zelfstandig en vrij</a:t>
            </a: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. Je kunt je eigen keuzes maken. Ik fantaseerde bijvoorbeeld vaak dat ik </a:t>
            </a:r>
            <a:r>
              <a:rPr lang="nl-NL" sz="1950" b="1" u="sng">
                <a:ea typeface="Times New Roman" panose="02020603050405020304" pitchFamily="18" charset="0"/>
                <a:cs typeface="Arial" panose="020B0604020202020204" pitchFamily="34" charset="0"/>
              </a:rPr>
              <a:t>aan het hoofd stond</a:t>
            </a:r>
            <a:r>
              <a:rPr lang="nl-NL" sz="1950" b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van een groot bedrijf. Dat ik </a:t>
            </a:r>
            <a:r>
              <a:rPr lang="nl-NL" sz="1950" b="1" i="1">
                <a:ea typeface="Times New Roman" panose="02020603050405020304" pitchFamily="18" charset="0"/>
                <a:cs typeface="Arial" panose="020B0604020202020204" pitchFamily="34" charset="0"/>
              </a:rPr>
              <a:t>de baas was</a:t>
            </a: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 van dat bedrijf dat handelde in producten die zeer </a:t>
            </a:r>
            <a:r>
              <a:rPr lang="nl-NL" sz="1950" b="1" u="sng">
                <a:ea typeface="Times New Roman" panose="02020603050405020304" pitchFamily="18" charset="0"/>
                <a:cs typeface="Arial" panose="020B0604020202020204" pitchFamily="34" charset="0"/>
              </a:rPr>
              <a:t>divers</a:t>
            </a:r>
            <a:r>
              <a:rPr lang="nl-NL" sz="1950" b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nl-NL" sz="1950" b="1" i="1">
                <a:ea typeface="Times New Roman" panose="02020603050405020304" pitchFamily="18" charset="0"/>
                <a:cs typeface="Arial" panose="020B0604020202020204" pitchFamily="34" charset="0"/>
              </a:rPr>
              <a:t>verschillend</a:t>
            </a:r>
            <a:r>
              <a:rPr lang="nl-NL" sz="1950" b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waren. Mijn </a:t>
            </a:r>
            <a:r>
              <a:rPr lang="nl-NL" sz="1950"/>
              <a:t>eerste dorp startte ik meestal op een plek met veel hout en graan. Dat voelde dan net alsof ik een kleine </a:t>
            </a:r>
            <a:r>
              <a:rPr lang="nl-NL" sz="1950" b="1" u="sng"/>
              <a:t>kolonie</a:t>
            </a:r>
            <a:r>
              <a:rPr lang="nl-NL" sz="1950"/>
              <a:t> begon, voor mezelf. De kolonie is </a:t>
            </a:r>
            <a:r>
              <a:rPr lang="nl-NL" sz="1950" b="1" i="1"/>
              <a:t>het gebied dat veroverd is om te handelen, land te bebouwen enzovoort</a:t>
            </a:r>
            <a:r>
              <a:rPr lang="nl-NL" sz="1950"/>
              <a:t>. Nee, niet een kolonie zoals vroeger. Waar </a:t>
            </a:r>
            <a:r>
              <a:rPr lang="nl-NL" sz="1950" b="1" u="sng"/>
              <a:t>inheemsen</a:t>
            </a:r>
            <a:r>
              <a:rPr lang="nl-NL" sz="1950" b="1"/>
              <a:t> </a:t>
            </a:r>
            <a:r>
              <a:rPr lang="nl-NL" sz="1950"/>
              <a:t>(de inheemse is </a:t>
            </a:r>
            <a:r>
              <a:rPr lang="nl-NL" sz="1950" b="1" i="1"/>
              <a:t>iemand die in een land geboren is en van wie de familie daar al heel lang woont</a:t>
            </a:r>
            <a:r>
              <a:rPr lang="nl-NL" sz="1950"/>
              <a:t>) </a:t>
            </a:r>
            <a:r>
              <a:rPr lang="nl-NL" sz="1950" b="1" u="sng"/>
              <a:t>tot slaaf gemaakt werden gemaakt</a:t>
            </a:r>
            <a:r>
              <a:rPr lang="nl-NL" sz="1950"/>
              <a:t>. Tot slaaf maken betekent </a:t>
            </a:r>
            <a:r>
              <a:rPr lang="nl-NL" sz="1950" b="1" i="1"/>
              <a:t>iemand bezit maken van iemand anders</a:t>
            </a:r>
            <a:r>
              <a:rPr lang="nl-NL" sz="1950"/>
              <a:t>. Nee, ik zorg natuurlijk goed voor de mensen die zogenaamd bij me werken. Trouwens, in de buurt bouw ik dan ook een grote </a:t>
            </a:r>
            <a:r>
              <a:rPr lang="nl-NL" sz="1950" b="1" u="sng"/>
              <a:t>plantage</a:t>
            </a:r>
            <a:r>
              <a:rPr lang="nl-NL" sz="1950"/>
              <a:t> met graan en hout. De plantage is </a:t>
            </a:r>
            <a:r>
              <a:rPr lang="nl-NL" sz="1950" b="1" i="1"/>
              <a:t>de grote akker in een warm land (om bijvoorbeeld thee of rijst op te laten groeien)</a:t>
            </a:r>
            <a:r>
              <a:rPr lang="nl-NL" sz="1950"/>
              <a:t>. Genoeg graan voor iedereen om te eten en genoeg materiaal om huizen te bouwen. Zoals een goede </a:t>
            </a:r>
            <a:r>
              <a:rPr lang="nl-NL" sz="1950" b="1" u="sng"/>
              <a:t>overheid</a:t>
            </a:r>
            <a:r>
              <a:rPr lang="nl-NL" sz="1950"/>
              <a:t> doet voor zijn inwoners. De overheid, dat zijn </a:t>
            </a:r>
            <a:r>
              <a:rPr lang="nl-NL" sz="1950" b="1" i="1"/>
              <a:t>de leiders van een land en alle mensen die ervoor werken</a:t>
            </a:r>
            <a:r>
              <a:rPr lang="nl-NL" sz="1950"/>
              <a:t>. Ik was er best goed in. En heb veel potjes </a:t>
            </a:r>
            <a:r>
              <a:rPr lang="nl-NL" sz="1950" err="1"/>
              <a:t>Catan</a:t>
            </a:r>
            <a:r>
              <a:rPr lang="nl-NL" sz="1950"/>
              <a:t> gewonnen. </a:t>
            </a: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Die spelletjesavond hebben we ondertussen </a:t>
            </a:r>
            <a:r>
              <a:rPr lang="nl-NL" sz="1950" b="1" u="sng">
                <a:ea typeface="Times New Roman" panose="02020603050405020304" pitchFamily="18" charset="0"/>
                <a:cs typeface="Arial" panose="020B0604020202020204" pitchFamily="34" charset="0"/>
              </a:rPr>
              <a:t>afgeschaft</a:t>
            </a: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. We hebben er </a:t>
            </a:r>
            <a:r>
              <a:rPr lang="nl-NL" sz="1950" b="1" i="1">
                <a:ea typeface="Times New Roman" panose="02020603050405020304" pitchFamily="18" charset="0"/>
                <a:cs typeface="Arial" panose="020B0604020202020204" pitchFamily="34" charset="0"/>
              </a:rPr>
              <a:t>een einde aan gemaakt, we zijn er niet mee doorgegaan</a:t>
            </a: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. We hadden er geen tijd meer voor, maar één keer per jaar </a:t>
            </a:r>
            <a:r>
              <a:rPr lang="nl-NL" sz="1950" b="1" u="sng">
                <a:ea typeface="Times New Roman" panose="02020603050405020304" pitchFamily="18" charset="0"/>
                <a:cs typeface="Arial" panose="020B0604020202020204" pitchFamily="34" charset="0"/>
              </a:rPr>
              <a:t>herdenken</a:t>
            </a: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 we de leuke tijd die we samen gehad hebben, en eten we samen. Herdenken is </a:t>
            </a:r>
            <a:r>
              <a:rPr lang="nl-NL" sz="1950" b="1" i="1">
                <a:ea typeface="Times New Roman" panose="02020603050405020304" pitchFamily="18" charset="0"/>
                <a:cs typeface="Arial" panose="020B0604020202020204" pitchFamily="34" charset="0"/>
              </a:rPr>
              <a:t>samen aan iets denken wat voorbij is</a:t>
            </a:r>
            <a:r>
              <a:rPr lang="nl-NL" sz="195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kstvak 1">
            <a:extLst>
              <a:ext uri="{FF2B5EF4-FFF2-40B4-BE49-F238E27FC236}">
                <a16:creationId xmlns:a16="http://schemas.microsoft.com/office/drawing/2014/main" id="{C3774B62-5F61-8644-379E-9AC6E639B0D7}"/>
              </a:ext>
            </a:extLst>
          </p:cNvPr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0236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plantage</a:t>
            </a:r>
          </a:p>
        </p:txBody>
      </p:sp>
      <p:pic>
        <p:nvPicPr>
          <p:cNvPr id="2" name="Afbeelding 1" descr="Afbeelding met landschap, landbouw, buitenshuis, wolk&#10;&#10;Automatisch gegenereerde beschrijving">
            <a:extLst>
              <a:ext uri="{FF2B5EF4-FFF2-40B4-BE49-F238E27FC236}">
                <a16:creationId xmlns:a16="http://schemas.microsoft.com/office/drawing/2014/main" id="{270553DF-AFF8-8B86-3982-BD1620094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8" y="1255202"/>
            <a:ext cx="6081917" cy="2530076"/>
          </a:xfrm>
          <a:prstGeom prst="rect">
            <a:avLst/>
          </a:prstGeom>
        </p:spPr>
      </p:pic>
      <p:pic>
        <p:nvPicPr>
          <p:cNvPr id="4" name="Afbeelding 3" descr="Afbeelding met plant, buitenshuis, Matoke, boom&#10;&#10;Automatisch gegenereerde beschrijving">
            <a:extLst>
              <a:ext uri="{FF2B5EF4-FFF2-40B4-BE49-F238E27FC236}">
                <a16:creationId xmlns:a16="http://schemas.microsoft.com/office/drawing/2014/main" id="{234DCAC3-9994-D7A2-162B-D2AB88D13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33056"/>
            <a:ext cx="4113724" cy="27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8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overheid</a:t>
            </a:r>
          </a:p>
        </p:txBody>
      </p:sp>
      <p:pic>
        <p:nvPicPr>
          <p:cNvPr id="1026" name="Picture 2" descr="Steun en Zorg van de Overheid">
            <a:extLst>
              <a:ext uri="{FF2B5EF4-FFF2-40B4-BE49-F238E27FC236}">
                <a16:creationId xmlns:a16="http://schemas.microsoft.com/office/drawing/2014/main" id="{4A16D4A8-2BCB-821A-714F-D16070E2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998" y="1484784"/>
            <a:ext cx="3390123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F4FFEEC-ABDB-56F4-5AF5-4CA772A2C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621079" cy="24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afschaffen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5B179A-0DC1-1C95-D2B4-3746C57E8E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395" y="1459500"/>
            <a:ext cx="8756698" cy="5398500"/>
          </a:xfrm>
          <a:prstGeom prst="rect">
            <a:avLst/>
          </a:prstGeom>
        </p:spPr>
      </p:pic>
      <p:pic>
        <p:nvPicPr>
          <p:cNvPr id="9" name="Afbeelding 8" descr="Afbeelding met Snack, overdekt, bordspel, stof&#10;&#10;Door AI gegenereerde inhoud is mogelijk onjuist.">
            <a:extLst>
              <a:ext uri="{FF2B5EF4-FFF2-40B4-BE49-F238E27FC236}">
                <a16:creationId xmlns:a16="http://schemas.microsoft.com/office/drawing/2014/main" id="{E87B2C7B-0129-76F4-AD8E-EC9BCD8544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612" y="5196412"/>
            <a:ext cx="976630" cy="543007"/>
          </a:xfrm>
          <a:prstGeom prst="rect">
            <a:avLst/>
          </a:prstGeom>
        </p:spPr>
      </p:pic>
      <p:pic>
        <p:nvPicPr>
          <p:cNvPr id="10" name="Afbeelding 9" descr="Afbeelding met Snack, overdekt, bordspel, stof&#10;&#10;Door AI gegenereerde inhoud is mogelijk onjuist.">
            <a:extLst>
              <a:ext uri="{FF2B5EF4-FFF2-40B4-BE49-F238E27FC236}">
                <a16:creationId xmlns:a16="http://schemas.microsoft.com/office/drawing/2014/main" id="{74224E03-F540-EEF3-5445-7B64BF12EA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612" y="6129941"/>
            <a:ext cx="976630" cy="543007"/>
          </a:xfrm>
          <a:prstGeom prst="rect">
            <a:avLst/>
          </a:prstGeom>
        </p:spPr>
      </p:pic>
      <p:pic>
        <p:nvPicPr>
          <p:cNvPr id="11" name="Afbeelding 10" descr="Afbeelding met clipart, tekening, Graphics, Kinderkunst&#10;&#10;Door AI gegenereerde inhoud is mogelijk onjuist.">
            <a:extLst>
              <a:ext uri="{FF2B5EF4-FFF2-40B4-BE49-F238E27FC236}">
                <a16:creationId xmlns:a16="http://schemas.microsoft.com/office/drawing/2014/main" id="{1D2EBBFC-BC27-8BC6-0ABE-523C2F0522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1E6"/>
              </a:clrFrom>
              <a:clrTo>
                <a:srgbClr val="FFF1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080587"/>
            <a:ext cx="1018515" cy="917962"/>
          </a:xfrm>
          <a:prstGeom prst="rect">
            <a:avLst/>
          </a:prstGeom>
        </p:spPr>
      </p:pic>
      <p:pic>
        <p:nvPicPr>
          <p:cNvPr id="13" name="Afbeelding 12" descr="Afbeelding met clipart, tekening, Graphics, Kinderkunst&#10;&#10;Door AI gegenereerde inhoud is mogelijk onjuist.">
            <a:extLst>
              <a:ext uri="{FF2B5EF4-FFF2-40B4-BE49-F238E27FC236}">
                <a16:creationId xmlns:a16="http://schemas.microsoft.com/office/drawing/2014/main" id="{B2481790-53EC-91E5-474A-B6E9CBC958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1E6"/>
              </a:clrFrom>
              <a:clrTo>
                <a:srgbClr val="FFF1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061" y="4045093"/>
            <a:ext cx="1018515" cy="917962"/>
          </a:xfrm>
          <a:prstGeom prst="rect">
            <a:avLst/>
          </a:prstGeom>
        </p:spPr>
      </p:pic>
      <p:pic>
        <p:nvPicPr>
          <p:cNvPr id="16" name="Afbeelding 15" descr="Afbeelding met Snack, overdekt, bordspel, stof&#10;&#10;Door AI gegenereerde inhoud is mogelijk onjuist.">
            <a:extLst>
              <a:ext uri="{FF2B5EF4-FFF2-40B4-BE49-F238E27FC236}">
                <a16:creationId xmlns:a16="http://schemas.microsoft.com/office/drawing/2014/main" id="{B1ABBA4F-832F-AE56-2023-089416372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612" y="3355880"/>
            <a:ext cx="976630" cy="543007"/>
          </a:xfrm>
          <a:prstGeom prst="rect">
            <a:avLst/>
          </a:prstGeom>
        </p:spPr>
      </p:pic>
      <p:pic>
        <p:nvPicPr>
          <p:cNvPr id="19" name="Afbeelding 18" descr="Afbeelding met symbool, logo, ontwerp&#10;&#10;Door AI gegenereerde inhoud is mogelijk onjuist.">
            <a:extLst>
              <a:ext uri="{FF2B5EF4-FFF2-40B4-BE49-F238E27FC236}">
                <a16:creationId xmlns:a16="http://schemas.microsoft.com/office/drawing/2014/main" id="{BBEE7120-5D45-EDA3-E144-054C0EF80A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648" y="1787193"/>
            <a:ext cx="1871141" cy="3018697"/>
          </a:xfrm>
          <a:prstGeom prst="rect">
            <a:avLst/>
          </a:prstGeom>
        </p:spPr>
      </p:pic>
      <p:pic>
        <p:nvPicPr>
          <p:cNvPr id="20" name="Afbeelding 19" descr="Afbeelding met symbool, logo, ontwerp&#10;&#10;Door AI gegenereerde inhoud is mogelijk onjuist.">
            <a:extLst>
              <a:ext uri="{FF2B5EF4-FFF2-40B4-BE49-F238E27FC236}">
                <a16:creationId xmlns:a16="http://schemas.microsoft.com/office/drawing/2014/main" id="{3FABE817-4605-B5E2-A5A4-157B684DB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729" y="3859452"/>
            <a:ext cx="1871141" cy="30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3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0ED708C-B22A-FD41-367F-0D193161B0A1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herdenken</a:t>
            </a:r>
          </a:p>
        </p:txBody>
      </p:sp>
      <p:pic>
        <p:nvPicPr>
          <p:cNvPr id="8" name="Afbeelding 7" descr="Afbeelding met kleding, illustratie, clipart, tekst&#10;&#10;Door AI gegenereerde inhoud is mogelijk onjuist.">
            <a:extLst>
              <a:ext uri="{FF2B5EF4-FFF2-40B4-BE49-F238E27FC236}">
                <a16:creationId xmlns:a16="http://schemas.microsoft.com/office/drawing/2014/main" id="{FE0ABB78-73EA-8B40-24B6-943B3940AB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3140968"/>
            <a:ext cx="3615137" cy="3640832"/>
          </a:xfrm>
          <a:prstGeom prst="rect">
            <a:avLst/>
          </a:prstGeom>
        </p:spPr>
      </p:pic>
      <p:pic>
        <p:nvPicPr>
          <p:cNvPr id="9" name="Afbeelding 8" descr="Afbeelding met Snack, overdekt, bordspel, stof&#10;&#10;Door AI gegenereerde inhoud is mogelijk onjuist.">
            <a:extLst>
              <a:ext uri="{FF2B5EF4-FFF2-40B4-BE49-F238E27FC236}">
                <a16:creationId xmlns:a16="http://schemas.microsoft.com/office/drawing/2014/main" id="{1A85DE97-1B11-2097-E936-D6E6B372A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26" y="1396420"/>
            <a:ext cx="3368705" cy="1873000"/>
          </a:xfrm>
          <a:prstGeom prst="cloudCallout">
            <a:avLst>
              <a:gd name="adj1" fmla="val -70503"/>
              <a:gd name="adj2" fmla="val 93282"/>
            </a:avLst>
          </a:prstGeom>
          <a:ln w="1079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5756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afhankelijk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5" y="304839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onafhankelijk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hulp nodig hebben van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vraagt aan mama of het mag. Ze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afhankelijk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haar moeder voor het nemen van beslissingen.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zelfstandig, vrij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0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Elke speler is tijdens het spel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onafhankelijk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en kan zelf beslissingen nemen.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kleding, jongen, persoon, schoeisel&#10;&#10;Door AI gegenereerde inhoud is mogelijk onjuist.">
            <a:extLst>
              <a:ext uri="{FF2B5EF4-FFF2-40B4-BE49-F238E27FC236}">
                <a16:creationId xmlns:a16="http://schemas.microsoft.com/office/drawing/2014/main" id="{9F3286EA-B81B-5E25-E20C-14B071B485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500" y1="35250" x2="38500" y2="35250"/>
                        <a14:foregroundMark x1="68955" y1="65100" x2="68955" y2="65100"/>
                        <a14:foregroundMark x1="68636" y1="60400" x2="68636" y2="60400"/>
                        <a14:foregroundMark x1="68318" y1="62250" x2="68318" y2="62250"/>
                        <a14:foregroundMark x1="69409" y1="59100" x2="69409" y2="59100"/>
                        <a14:foregroundMark x1="63636" y1="59250" x2="63636" y2="59250"/>
                        <a14:foregroundMark x1="63500" y1="66100" x2="63500" y2="66100"/>
                        <a14:foregroundMark x1="64227" y1="69400" x2="64227" y2="69400"/>
                        <a14:foregroundMark x1="66045" y1="74400" x2="66045" y2="74400"/>
                        <a14:foregroundMark x1="66818" y1="70600" x2="66818" y2="70600"/>
                        <a14:foregroundMark x1="70455" y1="70400" x2="70455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96" y="1608646"/>
            <a:ext cx="3848553" cy="3498685"/>
          </a:xfrm>
          <a:prstGeom prst="rect">
            <a:avLst/>
          </a:prstGeom>
        </p:spPr>
      </p:pic>
      <p:pic>
        <p:nvPicPr>
          <p:cNvPr id="8" name="Afbeelding 7" descr="Afbeelding met ketting, Kraal, sieraden, kunst&#10;&#10;Door AI gegenereerde inhoud is mogelijk onjuist.">
            <a:extLst>
              <a:ext uri="{FF2B5EF4-FFF2-40B4-BE49-F238E27FC236}">
                <a16:creationId xmlns:a16="http://schemas.microsoft.com/office/drawing/2014/main" id="{F2790A01-21B4-09DD-2D76-90EDB22D5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11" y="2144202"/>
            <a:ext cx="3426127" cy="2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52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19B84-6E16-3910-4262-A20FE2059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C0386C8F-CF37-E589-DA24-E9CC838460AC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823388F1-6D2B-7B5B-BC2E-4536AF82CB0F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2B12144-CD08-938F-39FA-24FCBE036862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4415A24-F78E-CCB8-4B03-0298F2A3DF1F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F839D6C-9276-AD2E-0961-65307CFAB496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55C7A30-2E01-4085-494A-4B8D478E1B67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54236AC-8A96-58EF-5425-05B7E4E60839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10CAC07-4A92-AE4E-21BE-58DFF35B90E1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2D7CAF9-4C1D-F9AE-EEF7-4E1FB4F577E5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9D43C949-9375-D0EF-2BF1-F9DA5652DBE6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E2176F4D-9C88-90C3-99B4-70C7E747ED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8ADC7156-226E-146E-E870-118CAD5A6B49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0F459058-D559-5838-A764-F5DDC30A4B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A0925E03-1856-07B9-1E1D-986CB1B0AAE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13C2082-8831-1040-E67D-999AB1451139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C5BCA7CF-37EC-C745-7CAD-B57143130D6A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4DFD3F3B-F1D3-5D91-DF90-D644B10E452D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B1C77B68-229F-C651-4BB5-F9C43A480193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92B3EA57-55BF-2437-9788-F8D22E9D4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5" y="254918"/>
            <a:ext cx="428916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 het hoofd staan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1F9610E-8C18-8EE2-7DE1-44B3A8B7D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79" y="32692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</a:t>
            </a:r>
            <a:r>
              <a:rPr lang="nl-NL" sz="4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ndergeschikt zijn</a:t>
            </a:r>
            <a:endParaRPr lang="nl-NL" sz="4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5ECD3FC8-F618-6873-6ADE-A3B175569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 baas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fantaseerde bijvoorbeeld dat ik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 het hoofd stond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een groot bedrijf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3C18E15D-7430-8A48-46E3-B6DA93327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wie iemand anders moet of wil gehoorzamen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medewerkers zijn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ondergeschikt aan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leidinggevende.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EE113A8B-FB26-32CE-657B-2520BD07CA83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5D30C807-8D92-7AAE-E449-8A8B6CD66382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40B1ACE2-2895-8796-864B-7F634B1881DB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8321A65-0797-D68B-9062-32121764F048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23669413-ACFA-57CE-9FD7-B589BE3C77FB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overdekt, kleding, persoon, tekst&#10;&#10;Door AI gegenereerde inhoud is mogelijk onjuist.">
            <a:extLst>
              <a:ext uri="{FF2B5EF4-FFF2-40B4-BE49-F238E27FC236}">
                <a16:creationId xmlns:a16="http://schemas.microsoft.com/office/drawing/2014/main" id="{A085F59A-5930-35BE-31A4-D11ADD08A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4" y="2173725"/>
            <a:ext cx="3769595" cy="2510550"/>
          </a:xfrm>
          <a:prstGeom prst="cloudCallout">
            <a:avLst>
              <a:gd name="adj1" fmla="val -46501"/>
              <a:gd name="adj2" fmla="val 53774"/>
            </a:avLst>
          </a:prstGeom>
          <a:ln w="41275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Afbeelding 8" descr="Afbeelding met schoeisel, kleding, Broek, person&#10;&#10;Door AI gegenereerde inhoud is mogelijk onjuist.">
            <a:extLst>
              <a:ext uri="{FF2B5EF4-FFF2-40B4-BE49-F238E27FC236}">
                <a16:creationId xmlns:a16="http://schemas.microsoft.com/office/drawing/2014/main" id="{D6BA0CE4-552C-AB41-6B4F-0937DDB99E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D7E9FF"/>
              </a:clrFrom>
              <a:clrTo>
                <a:srgbClr val="D7E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5278" y="2708920"/>
            <a:ext cx="3047204" cy="2600676"/>
          </a:xfrm>
          <a:prstGeom prst="rect">
            <a:avLst/>
          </a:prstGeom>
        </p:spPr>
      </p:pic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D2890B2B-C4E4-79C8-D078-78EB50A683DB}"/>
              </a:ext>
            </a:extLst>
          </p:cNvPr>
          <p:cNvSpPr/>
          <p:nvPr/>
        </p:nvSpPr>
        <p:spPr>
          <a:xfrm>
            <a:off x="6334864" y="3789040"/>
            <a:ext cx="1667618" cy="13321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D9917957-AA70-86B0-7CD1-ADA55D2C26D6}"/>
              </a:ext>
            </a:extLst>
          </p:cNvPr>
          <p:cNvCxnSpPr>
            <a:cxnSpLocks/>
          </p:cNvCxnSpPr>
          <p:nvPr/>
        </p:nvCxnSpPr>
        <p:spPr>
          <a:xfrm>
            <a:off x="6384685" y="3068960"/>
            <a:ext cx="635587" cy="6246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58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divers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enkel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verschillend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bedrijf handelt in producten die zeer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divers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alleen, één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deze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pallet liggen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enkel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wc-rollen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overdekt, voorraad, warenhuis, karton&#10;&#10;Door AI gegenereerde inhoud is mogelijk onjuist.">
            <a:extLst>
              <a:ext uri="{FF2B5EF4-FFF2-40B4-BE49-F238E27FC236}">
                <a16:creationId xmlns:a16="http://schemas.microsoft.com/office/drawing/2014/main" id="{912E96F9-E0AE-5FE5-338C-0321C11BA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6797" y="1998126"/>
            <a:ext cx="3667651" cy="2911993"/>
          </a:xfrm>
          <a:prstGeom prst="rect">
            <a:avLst/>
          </a:prstGeom>
        </p:spPr>
      </p:pic>
      <p:sp>
        <p:nvSpPr>
          <p:cNvPr id="9" name="Pijl: omlaag 8">
            <a:extLst>
              <a:ext uri="{FF2B5EF4-FFF2-40B4-BE49-F238E27FC236}">
                <a16:creationId xmlns:a16="http://schemas.microsoft.com/office/drawing/2014/main" id="{6F9A2F81-C087-B5C0-115C-D062AA360B86}"/>
              </a:ext>
            </a:extLst>
          </p:cNvPr>
          <p:cNvSpPr/>
          <p:nvPr/>
        </p:nvSpPr>
        <p:spPr>
          <a:xfrm>
            <a:off x="5364088" y="1998124"/>
            <a:ext cx="576064" cy="12868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EFB6A52-12DD-A7DB-0275-08EA558209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37" y="2234444"/>
            <a:ext cx="3769441" cy="25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35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038D7-EB4B-085C-17F0-DFAC8CF7B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A17DC58A-33F2-BFFE-62BD-42E0169FF1D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6763F9C-40C3-30E7-5E17-13FFD0EAD8AC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97F473D-F6A5-A04E-C3EA-AC2162F2369F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8F6788E-CFC0-8D8F-6DC6-BF0D7C15179E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42879E5-4938-7EBB-BB05-84FEDD2ED0A0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188FE3B-B2D4-4155-F678-7690A4DC3F88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4D9364A-5627-079B-2D57-735E38468A9E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72660A25-C00A-C79F-F252-D99800A6F8E9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72BEA60-03A6-4A80-8FBD-FCE67EF79975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AFF3D9D-6D18-6341-F81D-83F15DAC5843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E3576C1F-8C2C-29D6-3C47-BDD9BCE1C0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98AE0D56-CFEC-CEAF-28D3-CBBEBAF78FC5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EBBF1F3-F222-9609-3B06-FF8548FCB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93A8F2C-C22C-34FE-2F5A-AA8641D576F7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9DD411E-D794-8D25-89AB-8BC743515046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2B175580-0287-AD5D-3D41-1C419317E8C8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8C72E03-3E52-8772-D375-5094B3C9F619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B68DF25F-0288-1868-3DCD-C89FF1A34138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0845133E-34C5-B3B3-0C3D-30B1F4478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herdenken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60FEB41C-840B-5687-794B-18CC5EC62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negeren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DDFD40BA-9C11-889A-5004-445FBF0F6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98" y="1478026"/>
            <a:ext cx="4314891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samen aan iets denken wat voorbij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Eén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keer per jaar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herdenken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we de leuke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tijd.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85935AE6-7B27-5ACD-5F1D-4A8839A9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geen aandacht schenken aan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man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negeert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 vrouw die wil praten.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76639DCA-B7B0-C173-05DF-AAFD929436D5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6ABA1BBD-CC4C-85FF-203F-123EC408C01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2A9A726F-0DB2-5228-17DF-80EFE035F1BC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F44892B5-D697-2B5D-754B-0E30F32B6109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596F84A0-F409-3CB7-5F69-AF2A0B34DC83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8E2DA8D-6D0B-9A43-63DE-8EBE0CCECB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299" y="2672709"/>
            <a:ext cx="3600400" cy="221266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B05C6957-3F7D-B0C0-903E-56661C77D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86" y="2536388"/>
            <a:ext cx="3619349" cy="251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0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C7620-F5BC-0397-A85B-BB434F844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27B6C656-9E9B-BB2B-F6D8-CE5764CD8BBF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4C3074C-1CAA-23C8-9C1D-384026F61D8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A4DACA4-83A9-D55C-1ED3-932FAE724874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F14D48B-6EF4-5A0D-4BBF-ED2736ED20B0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0C08E66-A6EF-4DF7-A0DB-26A646E768D6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C468282-8176-3BE4-91A5-3A573648F8FB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F371B02-74F6-7F7D-1B68-FE2A2A4CBEA6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AD4C9A1-FF8E-FF1D-E1C9-A22ABDB61217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97BCB19E-9751-AD1A-BD3A-A374EC572B2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DB1705C6-90FD-DD6E-B1D3-130886809471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F5121CC-CE4D-509A-6ADD-E40463D1E13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93DAE405-BBF8-E905-9FF5-2C613A9D2E3D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E1016A4B-70A6-57B8-31B2-CF4C34059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8C0C900E-C6D8-F180-AE4A-59F1141EE089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0D441EE-30EA-589A-1EEE-5CC3FBCC43F1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6E1892EB-A60F-6919-274E-D7188DB07244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D3511A0-A959-7152-878F-D1648A9F129A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B3F00C5-C78C-B616-91ED-673DDE4CB4E7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C4DF56CD-6964-3883-CFB1-5F4B9C5FE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188640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inheemse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0D8769E5-4D0F-DDD9-9F00-A9D7D4E9A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865" y="488831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kolonist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9CD6CAD6-6274-D810-E3B4-2CBA49B88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iemand die in een land geboren is en van wie de familie daar al heel lang woont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inheemsen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worden tot slaaf gemaakt.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7A51322D-BB49-DEAF-7A74-6AB1E6A0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529944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iemand uit het buitenland die gaat wonen in een kolonie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kolonist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misbruikt de inheemse bevolking.</a:t>
            </a:r>
          </a:p>
          <a:p>
            <a:pPr algn="ctr">
              <a:lnSpc>
                <a:spcPct val="107000"/>
              </a:lnSpc>
            </a:pP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AE9FC3FE-4DBD-9E42-764F-8A5BDDB86E83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49E33DB8-3A42-6C06-064C-A690F9CC94B1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2DFD2214-615D-5561-B8B4-A4FDC86F3C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2FDDEEA5-3FB2-A191-C3C0-0E44B584AB7B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C5CE907A-F700-6743-6720-3CD5014CF393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B4462A7-6F17-9114-8DCF-1B2EA06F5D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407444"/>
            <a:ext cx="1615861" cy="196713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E3C4FDF-A33E-8B0E-F8A2-DD36174BC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491" y="3135176"/>
            <a:ext cx="1615580" cy="1969179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C138BF59-D384-9975-DA61-4246CCC74132}"/>
              </a:ext>
            </a:extLst>
          </p:cNvPr>
          <p:cNvSpPr/>
          <p:nvPr/>
        </p:nvSpPr>
        <p:spPr>
          <a:xfrm>
            <a:off x="2060869" y="3949554"/>
            <a:ext cx="900043" cy="1531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7B338027-BA70-4CBB-4B84-38D8A1E115A0}"/>
              </a:ext>
            </a:extLst>
          </p:cNvPr>
          <p:cNvSpPr/>
          <p:nvPr/>
        </p:nvSpPr>
        <p:spPr>
          <a:xfrm>
            <a:off x="6514178" y="3285550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48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48 – 25 november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4788024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 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4578E-6585-EFA7-A37E-6A8C2945D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C8A3076B-B77E-5BC3-C078-4AB0B35E373F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5E31946-E2EE-22E1-7C0F-15EC80E23AB8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0E114D5-7B47-2EC6-27C4-1A65F9C2C1E7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FECD119-1171-5446-E0E1-FAC22EC95095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3EABE06-9F35-5301-0EFB-A15049BDD6A7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25EFEDB-7EF4-EF06-6829-E05FDCC5B8F2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2D2B7BB-F9CF-D73C-785F-9C243FA744BD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1E2D038-170C-C148-FBCA-737395825D04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503A973-58E6-9802-5523-451745B23908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5822C82-797F-A1EF-F273-85A6EA397993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B42E4F7-6D8D-2CA7-8E0A-A65DD0AA7D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BF553E47-E7EE-2F8A-7E39-B1F7C18AAE06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5E6E1BC4-0AEA-AEB2-9284-4C56BAB81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C8404AAF-3DF3-1B7A-BC8A-E33795D1C3A8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A29BA49-F4B1-B3B5-A547-2403D1221576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A87F0D4E-AC59-C693-3352-3875A2E74672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7B53BBC5-AC76-0A86-8E13-97058E90A629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E2756DEE-DD5E-5991-AE26-1564F4289127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65326B54-507F-2E98-C638-60622F8A9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oprichten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D54E455D-0288-EADE-B574-E567B990A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afschaffen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06B2B53F-70D8-67F8-8FE6-7345CFD42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iets starten, van kracht laten worden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 school is er een club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opgericht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om samen te knutselen.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4DBE8A8C-2479-2292-3ACF-72F6BBE3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een einde maken aan, niet doorgaan met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spelletjesavond op vrijdag hebben we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afgeschaft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8F4A64EF-2FD2-B912-4035-91E5EF8C66E1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9E609E6-DDB2-C3C0-2798-048A004EEB39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EF9F8EF7-2E1D-543B-6EB9-ABEA06473AF2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96705924-C7D7-C55C-4889-D13821C518D8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C5D383B7-502D-8211-8041-B7DF714472FB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7626B-9D9C-82CC-AD63-8BCB28ABEB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139" y="2867163"/>
            <a:ext cx="3379436" cy="2082923"/>
          </a:xfrm>
          <a:prstGeom prst="rect">
            <a:avLst/>
          </a:prstGeom>
        </p:spPr>
      </p:pic>
      <p:pic>
        <p:nvPicPr>
          <p:cNvPr id="23" name="Afbeelding 22" descr="Afbeelding met kleding, Kinderkunst, meisje, Menselijk gezicht&#10;&#10;Door AI gegenereerde inhoud is mogelijk onjuist.">
            <a:extLst>
              <a:ext uri="{FF2B5EF4-FFF2-40B4-BE49-F238E27FC236}">
                <a16:creationId xmlns:a16="http://schemas.microsoft.com/office/drawing/2014/main" id="{41261111-9173-FA98-1A2A-F6728E815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99" y="2778152"/>
            <a:ext cx="3935869" cy="22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9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A5FF9-A547-B0B5-D3A2-B4A56CD3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C6630490-EDE0-AACD-33C6-CE96677E1C8D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F7A8275-4EA5-EA43-9A61-7EF5FB238E5D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B623F21-87D5-96BD-1912-9636EC17E89D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92A6B87-C478-CED3-1022-3A7C6B15C003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15B3899-FB9B-3B7D-E48C-7F32ED39B480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A7D1261-EC9C-7C00-5CAC-4B3CDB99DE57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9E18E13-BA5F-C947-028D-081CAA354E36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2AE7A02-6E39-0569-06BE-38C213F2A21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12755DFF-1774-E4D0-3557-F2125B93D420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7C3E4F53-2256-FF29-7575-B8CA115E2A80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0155B27-B833-2DC9-3156-82E73D3D12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E7FBAA9B-1987-18D0-B194-E8254A0471EE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8C87D79A-B530-D957-11F1-E950544778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15C936E3-CC9D-4BD7-143A-64AFDB56656E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AD8E4D6-B90B-476B-7425-27882BFF8D1B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E456C750-61E8-5D58-D8DE-840A4FFF52D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5DA4C0A1-0962-583F-8AD2-26B2A1CF02DA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2A6EC7B-68E5-3F8A-AEF2-5BA2770F196D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1701143D-3624-DFF8-52AB-72818660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4918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 slaaf maken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E19D339-D96B-EF6E-9677-2FA730F24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bevrijden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1E66A1F6-F0CE-E0E4-6644-59AADD6F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iemand bezit maken van iemand anders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mensen worden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 slaaf gemaakt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Ze moeten voor rijke boeren werken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73F0D03A-BA5A-F656-6EF1-3FA7936B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vrijlaten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Nederland werden de slaven pas in 1863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bevrijd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58099B63-C8C4-FBED-47E5-7FF25B4CA601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1634C5F-D383-2AF0-F74C-2E484ABE8568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B4830386-2066-F511-AB32-2648A8897308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B9270ED8-2D83-FC3E-1CB0-92DC8A4B86B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1978DB8C-6458-51A1-65BB-518F96E777ED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metaal, ketting, riem, gesp&#10;&#10;Automatisch gegenereerde beschrijving">
            <a:extLst>
              <a:ext uri="{FF2B5EF4-FFF2-40B4-BE49-F238E27FC236}">
                <a16:creationId xmlns:a16="http://schemas.microsoft.com/office/drawing/2014/main" id="{8928AD90-6C6E-181F-D232-B0F4AC1A1D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205" y="2385450"/>
            <a:ext cx="3203203" cy="1800200"/>
          </a:xfrm>
          <a:prstGeom prst="rect">
            <a:avLst/>
          </a:prstGeom>
        </p:spPr>
      </p:pic>
      <p:pic>
        <p:nvPicPr>
          <p:cNvPr id="8" name="Afbeelding 7" descr="Afbeelding met kleding, verven, Menselijk gezicht, tekening&#10;&#10;Automatisch gegenereerde beschrijving">
            <a:extLst>
              <a:ext uri="{FF2B5EF4-FFF2-40B4-BE49-F238E27FC236}">
                <a16:creationId xmlns:a16="http://schemas.microsoft.com/office/drawing/2014/main" id="{6B07EC2B-8140-091C-BF0A-C0595E6E2F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426618"/>
            <a:ext cx="1872208" cy="25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98F50-224C-02FD-7D9D-40F8375B1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0C13CB51-F1D3-2B0A-65A4-C5CDF5D34E2B}"/>
              </a:ext>
            </a:extLst>
          </p:cNvPr>
          <p:cNvCxnSpPr>
            <a:cxnSpLocks/>
          </p:cNvCxnSpPr>
          <p:nvPr/>
        </p:nvCxnSpPr>
        <p:spPr>
          <a:xfrm flipH="1" flipV="1">
            <a:off x="3472920" y="2550522"/>
            <a:ext cx="2380896" cy="295788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5F536D4-9EB9-5CA0-0F60-BB295C098F3A}"/>
              </a:ext>
            </a:extLst>
          </p:cNvPr>
          <p:cNvCxnSpPr>
            <a:cxnSpLocks/>
          </p:cNvCxnSpPr>
          <p:nvPr/>
        </p:nvCxnSpPr>
        <p:spPr>
          <a:xfrm flipV="1">
            <a:off x="1647434" y="3403563"/>
            <a:ext cx="1566668" cy="98618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ABBB5E-1381-3500-C8D1-D6C3A696675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63BB5AF3-278F-C22A-170C-06191B0F9098}"/>
              </a:ext>
            </a:extLst>
          </p:cNvPr>
          <p:cNvSpPr txBox="1"/>
          <p:nvPr/>
        </p:nvSpPr>
        <p:spPr>
          <a:xfrm>
            <a:off x="2571663" y="520912"/>
            <a:ext cx="2264533" cy="70634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FA07326-983E-D628-9F88-111A4A664BF5}"/>
              </a:ext>
            </a:extLst>
          </p:cNvPr>
          <p:cNvSpPr txBox="1"/>
          <p:nvPr/>
        </p:nvSpPr>
        <p:spPr>
          <a:xfrm>
            <a:off x="5511341" y="5490088"/>
            <a:ext cx="3357888" cy="60321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3C65E33-C246-5D8B-A1C8-BD02C21077A7}"/>
              </a:ext>
            </a:extLst>
          </p:cNvPr>
          <p:cNvSpPr txBox="1"/>
          <p:nvPr/>
        </p:nvSpPr>
        <p:spPr>
          <a:xfrm>
            <a:off x="387720" y="4328543"/>
            <a:ext cx="269018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FB914A0-4C97-7B05-851D-4FCF9837A7E7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EF492981-14F2-3706-1160-7AEECAC4AA2E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89D91312-F8B2-87A2-9D3F-624F9D0B8F0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099335ED-D7C0-6D2A-2772-73EA18955409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3A8BC8B-B51D-75E0-8E7D-EFD0E73DDD96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52DA0D63-253C-15F6-2813-CA134C588BF5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CB51C11C-065B-8192-367A-76911DB7FE2D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1754988" y="1227255"/>
            <a:ext cx="1948942" cy="128606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925DB105-9145-8F26-7353-12C0606CF0F6}"/>
              </a:ext>
            </a:extLst>
          </p:cNvPr>
          <p:cNvSpPr txBox="1"/>
          <p:nvPr/>
        </p:nvSpPr>
        <p:spPr>
          <a:xfrm>
            <a:off x="1115615" y="1850130"/>
            <a:ext cx="3918697" cy="76915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FFA7B0B4-8C4B-8ED2-DF28-1D4C0E0E1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92" y="1776088"/>
            <a:ext cx="44510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kolonie</a:t>
            </a:r>
            <a:endParaRPr lang="nl-NL" sz="60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84D6ABA9-A8A3-11AE-E01F-174B7C6617CA}"/>
              </a:ext>
            </a:extLst>
          </p:cNvPr>
          <p:cNvSpPr txBox="1"/>
          <p:nvPr/>
        </p:nvSpPr>
        <p:spPr>
          <a:xfrm>
            <a:off x="1115615" y="2619281"/>
            <a:ext cx="6001189" cy="91864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FFE92494-528A-35E5-94C1-FA780E385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31" y="4379106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veroveren</a:t>
            </a: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D0DA3EDA-75E3-91D7-5BC1-156F8CF0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203" y="5503225"/>
            <a:ext cx="293378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handel</a:t>
            </a:r>
          </a:p>
        </p:txBody>
      </p:sp>
      <p:sp>
        <p:nvSpPr>
          <p:cNvPr id="26" name="Tekstvak 2">
            <a:extLst>
              <a:ext uri="{FF2B5EF4-FFF2-40B4-BE49-F238E27FC236}">
                <a16:creationId xmlns:a16="http://schemas.microsoft.com/office/drawing/2014/main" id="{9D4F2B29-05CB-5CDA-8480-08B04F32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024" y="2636912"/>
            <a:ext cx="6001189" cy="83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het gebied dat veroverd is om te handelen, land te bebouwen enzovoort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 descr="Afbeelding met kleding, tekenfilm, militair uniform, illustratie&#10;&#10;Automatisch gegenereerde beschrijving">
            <a:extLst>
              <a:ext uri="{FF2B5EF4-FFF2-40B4-BE49-F238E27FC236}">
                <a16:creationId xmlns:a16="http://schemas.microsoft.com/office/drawing/2014/main" id="{4138465A-0837-7276-861C-EED8883E03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638" y="5156913"/>
            <a:ext cx="3091798" cy="1080121"/>
          </a:xfrm>
          <a:prstGeom prst="rect">
            <a:avLst/>
          </a:prstGeom>
        </p:spPr>
      </p:pic>
      <p:pic>
        <p:nvPicPr>
          <p:cNvPr id="16" name="Afbeelding 15" descr="Afbeelding met kaart, grond, tekst&#10;&#10;Automatisch gegenereerde beschrijving">
            <a:extLst>
              <a:ext uri="{FF2B5EF4-FFF2-40B4-BE49-F238E27FC236}">
                <a16:creationId xmlns:a16="http://schemas.microsoft.com/office/drawing/2014/main" id="{36E21F1A-1E51-CA70-1C8E-7A78C08191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102" y="3855843"/>
            <a:ext cx="2380896" cy="159043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A74F15A-BE4E-5230-B3CD-D17AACB4C3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792" y="457231"/>
            <a:ext cx="3023297" cy="2015531"/>
          </a:xfrm>
          <a:prstGeom prst="rect">
            <a:avLst/>
          </a:prstGeom>
        </p:spPr>
      </p:pic>
      <p:sp>
        <p:nvSpPr>
          <p:cNvPr id="24" name="Tekstvak 2">
            <a:extLst>
              <a:ext uri="{FF2B5EF4-FFF2-40B4-BE49-F238E27FC236}">
                <a16:creationId xmlns:a16="http://schemas.microsoft.com/office/drawing/2014/main" id="{B51A89D0-C34F-14FA-F925-1C6212F0E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056" y="538605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dwingen</a:t>
            </a:r>
          </a:p>
        </p:txBody>
      </p:sp>
      <p:pic>
        <p:nvPicPr>
          <p:cNvPr id="31" name="Afbeelding 30" descr="Afbeelding met kleding, schoeisel, person, persoon&#10;&#10;Door AI gegenereerde inhoud is mogelijk onjuist.">
            <a:extLst>
              <a:ext uri="{FF2B5EF4-FFF2-40B4-BE49-F238E27FC236}">
                <a16:creationId xmlns:a16="http://schemas.microsoft.com/office/drawing/2014/main" id="{44F54481-A34D-6801-621F-589122CC66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17" y="421789"/>
            <a:ext cx="2254657" cy="1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95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59DF7-2874-DAC5-EC4B-B5DF92D1E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80E95ADD-6170-AB60-6C2F-9F193136ED75}"/>
              </a:ext>
            </a:extLst>
          </p:cNvPr>
          <p:cNvCxnSpPr>
            <a:cxnSpLocks/>
          </p:cNvCxnSpPr>
          <p:nvPr/>
        </p:nvCxnSpPr>
        <p:spPr>
          <a:xfrm flipH="1" flipV="1">
            <a:off x="3472920" y="2550522"/>
            <a:ext cx="2536097" cy="186994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F4175957-5275-3545-F8A3-4253D0053503}"/>
              </a:ext>
            </a:extLst>
          </p:cNvPr>
          <p:cNvCxnSpPr>
            <a:cxnSpLocks/>
          </p:cNvCxnSpPr>
          <p:nvPr/>
        </p:nvCxnSpPr>
        <p:spPr>
          <a:xfrm flipV="1">
            <a:off x="1647434" y="3555558"/>
            <a:ext cx="1660045" cy="83418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A81E0D-C154-D84A-19C3-05CD04A7CF7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67260588-D970-98A8-A235-06DEDCCE9678}"/>
              </a:ext>
            </a:extLst>
          </p:cNvPr>
          <p:cNvSpPr txBox="1"/>
          <p:nvPr/>
        </p:nvSpPr>
        <p:spPr>
          <a:xfrm>
            <a:off x="3472920" y="532447"/>
            <a:ext cx="3187312" cy="70634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45519136-150A-3C6B-9690-969836F1B4DE}"/>
              </a:ext>
            </a:extLst>
          </p:cNvPr>
          <p:cNvSpPr txBox="1"/>
          <p:nvPr/>
        </p:nvSpPr>
        <p:spPr>
          <a:xfrm>
            <a:off x="5776195" y="4409406"/>
            <a:ext cx="2734141" cy="60321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1619F283-1D46-4B1A-D51C-3F891B434F86}"/>
              </a:ext>
            </a:extLst>
          </p:cNvPr>
          <p:cNvSpPr txBox="1"/>
          <p:nvPr/>
        </p:nvSpPr>
        <p:spPr>
          <a:xfrm>
            <a:off x="387720" y="4328543"/>
            <a:ext cx="253609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FE973943-ADD4-4E46-1434-A3EFDDB4C23D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7D08F68C-0F59-64F8-FC8C-170A8E4796F3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85D89014-9FAB-40F8-8BB8-BD5C6D7E98E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195DC776-4259-E5B3-0A6D-B58BBF7C3B74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EF21B46-078D-7A19-C703-0F8B8A490621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4C20A8A-A76E-88B4-DA08-732CEDAC6A7A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3984E0E-A7FB-3826-2F3A-DE1E2362471C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4443119" y="1238790"/>
            <a:ext cx="623457" cy="128606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628063FD-FC38-8244-24C1-55A28EB3D6AE}"/>
              </a:ext>
            </a:extLst>
          </p:cNvPr>
          <p:cNvSpPr txBox="1"/>
          <p:nvPr/>
        </p:nvSpPr>
        <p:spPr>
          <a:xfrm>
            <a:off x="1763688" y="1850130"/>
            <a:ext cx="4536504" cy="76915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D995FB55-2C71-03F1-D588-E33E61FD0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108" y="1747759"/>
            <a:ext cx="44510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plantage</a:t>
            </a:r>
            <a:endParaRPr lang="nl-NL" sz="60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AE60AF2-A31D-0446-1726-132C206543A5}"/>
              </a:ext>
            </a:extLst>
          </p:cNvPr>
          <p:cNvSpPr txBox="1"/>
          <p:nvPr/>
        </p:nvSpPr>
        <p:spPr>
          <a:xfrm>
            <a:off x="971601" y="2619281"/>
            <a:ext cx="6145204" cy="113695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B9AEBD25-09ED-E4EC-16CD-380EB44E0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956" y="557570"/>
            <a:ext cx="3211276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verbouwen</a:t>
            </a: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84A10464-8B81-B6F8-1E63-DE1446884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31" y="4379106"/>
            <a:ext cx="227036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zaaien</a:t>
            </a: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F0E2159C-690D-09DF-7CE3-C72365E3B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3200" y="4420471"/>
            <a:ext cx="2457202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oogsten</a:t>
            </a:r>
          </a:p>
        </p:txBody>
      </p:sp>
      <p:sp>
        <p:nvSpPr>
          <p:cNvPr id="26" name="Tekstvak 2">
            <a:extLst>
              <a:ext uri="{FF2B5EF4-FFF2-40B4-BE49-F238E27FC236}">
                <a16:creationId xmlns:a16="http://schemas.microsoft.com/office/drawing/2014/main" id="{9CE395D6-A84F-6CF3-BB59-192A1622D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938" y="2661329"/>
            <a:ext cx="6001189" cy="83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de grote akker in een warm land (om bijvoorbeeld thee of rijst op te laten groeien)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0DF5759-57E7-D2C9-5421-76808F96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386" y="1916833"/>
            <a:ext cx="1688205" cy="1692720"/>
          </a:xfrm>
          <a:prstGeom prst="rect">
            <a:avLst/>
          </a:prstGeom>
        </p:spPr>
      </p:pic>
      <p:pic>
        <p:nvPicPr>
          <p:cNvPr id="12" name="Afbeelding 11" descr="Afbeelding met groente, produceren, Natuurlijke voeding, Veganistische voeding&#10;&#10;Automatisch gegenereerde beschrijving">
            <a:extLst>
              <a:ext uri="{FF2B5EF4-FFF2-40B4-BE49-F238E27FC236}">
                <a16:creationId xmlns:a16="http://schemas.microsoft.com/office/drawing/2014/main" id="{7EACBC15-5402-F0F1-82AE-F5F7750109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156" y="5071608"/>
            <a:ext cx="1812017" cy="1206803"/>
          </a:xfrm>
          <a:prstGeom prst="rect">
            <a:avLst/>
          </a:prstGeom>
        </p:spPr>
      </p:pic>
      <p:pic>
        <p:nvPicPr>
          <p:cNvPr id="23" name="Afbeelding 22" descr="Afbeelding met persoon, grond, hand, buitenshuis&#10;&#10;Automatisch gegenereerde beschrijving">
            <a:extLst>
              <a:ext uri="{FF2B5EF4-FFF2-40B4-BE49-F238E27FC236}">
                <a16:creationId xmlns:a16="http://schemas.microsoft.com/office/drawing/2014/main" id="{E1BA81F1-3A49-5ED9-CBC1-74F6C95958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19" y="5091517"/>
            <a:ext cx="1812017" cy="1210427"/>
          </a:xfrm>
          <a:prstGeom prst="rect">
            <a:avLst/>
          </a:prstGeom>
        </p:spPr>
      </p:pic>
      <p:pic>
        <p:nvPicPr>
          <p:cNvPr id="24" name="Afbeelding 23" descr="Afbeelding met gras, buitenshuis, landschap, hemel&#10;&#10;Automatisch gegenereerde beschrijving">
            <a:extLst>
              <a:ext uri="{FF2B5EF4-FFF2-40B4-BE49-F238E27FC236}">
                <a16:creationId xmlns:a16="http://schemas.microsoft.com/office/drawing/2014/main" id="{7F6B10D7-DC43-53D7-25D0-3154807F3E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637" y="360902"/>
            <a:ext cx="2149743" cy="13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96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8B5D8-E7B8-F801-1D3F-902B28FD1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0DA048B-56B8-C57B-F127-0D7975720C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B596FDAD-1045-39F8-63BC-64D83E3E02D8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07E76517-DC0C-13B2-556E-522A38C2A2FD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1BE076A-DDAC-E653-6AE0-B55C4A9FA02F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A09F077F-AB6E-EC47-FB5C-E0A8A5A4E86E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896059A-0E12-6D34-AB5C-6764C841D64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F0F44290-1B19-5219-DB89-607444C8D670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1D003225-04AD-D219-3877-53576E48A000}"/>
              </a:ext>
            </a:extLst>
          </p:cNvPr>
          <p:cNvCxnSpPr>
            <a:cxnSpLocks/>
          </p:cNvCxnSpPr>
          <p:nvPr/>
        </p:nvCxnSpPr>
        <p:spPr>
          <a:xfrm>
            <a:off x="2594736" y="4468577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4">
            <a:extLst>
              <a:ext uri="{FF2B5EF4-FFF2-40B4-BE49-F238E27FC236}">
                <a16:creationId xmlns:a16="http://schemas.microsoft.com/office/drawing/2014/main" id="{878721D8-53E7-EEEF-DBF3-ACDD2780F2E8}"/>
              </a:ext>
            </a:extLst>
          </p:cNvPr>
          <p:cNvSpPr txBox="1"/>
          <p:nvPr/>
        </p:nvSpPr>
        <p:spPr>
          <a:xfrm>
            <a:off x="1815252" y="607323"/>
            <a:ext cx="4126698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A2337EF7-6530-A6E7-4928-C9CC8FFF07A7}"/>
              </a:ext>
            </a:extLst>
          </p:cNvPr>
          <p:cNvSpPr txBox="1"/>
          <p:nvPr/>
        </p:nvSpPr>
        <p:spPr>
          <a:xfrm>
            <a:off x="1888901" y="570706"/>
            <a:ext cx="3979400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800" b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overheid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1F17B1EC-C311-8322-7BA5-52764E69CEBD}"/>
              </a:ext>
            </a:extLst>
          </p:cNvPr>
          <p:cNvSpPr txBox="1"/>
          <p:nvPr/>
        </p:nvSpPr>
        <p:spPr>
          <a:xfrm>
            <a:off x="6084169" y="629188"/>
            <a:ext cx="2520280" cy="171969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DE327C82-316A-E429-DA0B-F526C4D8D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950" y="603411"/>
            <a:ext cx="2702514" cy="154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>
                <a:latin typeface="Century Gothic" panose="020B0502020202020204" pitchFamily="34" charset="0"/>
                <a:ea typeface="Calibri"/>
                <a:cs typeface="Times New Roman"/>
              </a:rPr>
              <a:t>de leiders van een land + alle mensen die ervoor werken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79110A27-2467-F533-84AB-E66CF1C55FE3}"/>
              </a:ext>
            </a:extLst>
          </p:cNvPr>
          <p:cNvCxnSpPr>
            <a:cxnSpLocks/>
          </p:cNvCxnSpPr>
          <p:nvPr/>
        </p:nvCxnSpPr>
        <p:spPr>
          <a:xfrm>
            <a:off x="4080510" y="1317722"/>
            <a:ext cx="2615883" cy="16207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14">
            <a:extLst>
              <a:ext uri="{FF2B5EF4-FFF2-40B4-BE49-F238E27FC236}">
                <a16:creationId xmlns:a16="http://schemas.microsoft.com/office/drawing/2014/main" id="{11C3D7FF-7CF0-3783-6555-BC780DAF191F}"/>
              </a:ext>
            </a:extLst>
          </p:cNvPr>
          <p:cNvSpPr txBox="1"/>
          <p:nvPr/>
        </p:nvSpPr>
        <p:spPr>
          <a:xfrm>
            <a:off x="6260010" y="2859688"/>
            <a:ext cx="2520280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529B431C-225E-6AF0-C293-EB02B4107FC4}"/>
              </a:ext>
            </a:extLst>
          </p:cNvPr>
          <p:cNvSpPr txBox="1"/>
          <p:nvPr/>
        </p:nvSpPr>
        <p:spPr>
          <a:xfrm>
            <a:off x="6191539" y="2851930"/>
            <a:ext cx="237525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alle mensen die ervoor werken</a:t>
            </a:r>
            <a:endParaRPr lang="nl-NL" sz="5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8" name="Afbeelding 37" descr="Afbeelding met academisch kostuum&#10;&#10;Automatisch gegenereerde beschrijving">
            <a:extLst>
              <a:ext uri="{FF2B5EF4-FFF2-40B4-BE49-F238E27FC236}">
                <a16:creationId xmlns:a16="http://schemas.microsoft.com/office/drawing/2014/main" id="{099B5540-0ACD-72EF-3847-8F2A0958AE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259" y="3706357"/>
            <a:ext cx="1817663" cy="1105625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FCC65A7C-B342-AABD-E8DD-53915B9D68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956" y="4931273"/>
            <a:ext cx="1104334" cy="788810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D8D6F500-63A6-FD07-DDFD-40CC60D82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950" y="5018494"/>
            <a:ext cx="1763688" cy="1168041"/>
          </a:xfrm>
          <a:prstGeom prst="rect">
            <a:avLst/>
          </a:prstGeom>
        </p:spPr>
      </p:pic>
      <p:pic>
        <p:nvPicPr>
          <p:cNvPr id="41" name="Afbeelding 40" descr="Afbeelding met tekst&#10;&#10;Automatisch gegenereerde beschrijving">
            <a:extLst>
              <a:ext uri="{FF2B5EF4-FFF2-40B4-BE49-F238E27FC236}">
                <a16:creationId xmlns:a16="http://schemas.microsoft.com/office/drawing/2014/main" id="{FF8495D4-563B-1960-B517-169FD9B33F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678" y="3774219"/>
            <a:ext cx="548028" cy="1372345"/>
          </a:xfrm>
          <a:prstGeom prst="rect">
            <a:avLst/>
          </a:prstGeom>
        </p:spPr>
      </p:pic>
      <p:sp>
        <p:nvSpPr>
          <p:cNvPr id="42" name="Rechthoek 41">
            <a:extLst>
              <a:ext uri="{FF2B5EF4-FFF2-40B4-BE49-F238E27FC236}">
                <a16:creationId xmlns:a16="http://schemas.microsoft.com/office/drawing/2014/main" id="{69051E28-67EE-FBCD-8AAF-7C5141104052}"/>
              </a:ext>
            </a:extLst>
          </p:cNvPr>
          <p:cNvSpPr/>
          <p:nvPr/>
        </p:nvSpPr>
        <p:spPr>
          <a:xfrm>
            <a:off x="6086987" y="3706357"/>
            <a:ext cx="2730032" cy="24022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873681B7-615C-24EB-4148-682C8F2140C9}"/>
              </a:ext>
            </a:extLst>
          </p:cNvPr>
          <p:cNvCxnSpPr>
            <a:cxnSpLocks/>
          </p:cNvCxnSpPr>
          <p:nvPr/>
        </p:nvCxnSpPr>
        <p:spPr>
          <a:xfrm flipH="1">
            <a:off x="1815252" y="1315438"/>
            <a:ext cx="1676628" cy="14654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Afbeelding 43" descr="Afbeelding met tekst, schermopname, Communicatieapparaat, gadget&#10;&#10;Door AI gegenereerde inhoud is mogelijk onjuist.">
            <a:extLst>
              <a:ext uri="{FF2B5EF4-FFF2-40B4-BE49-F238E27FC236}">
                <a16:creationId xmlns:a16="http://schemas.microsoft.com/office/drawing/2014/main" id="{82C9FA8E-0814-11C9-6C5A-2945B9E422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626" y="603411"/>
            <a:ext cx="1241207" cy="1301061"/>
          </a:xfrm>
          <a:prstGeom prst="rect">
            <a:avLst/>
          </a:prstGeom>
        </p:spPr>
      </p:pic>
      <p:sp>
        <p:nvSpPr>
          <p:cNvPr id="45" name="Text Box 14">
            <a:extLst>
              <a:ext uri="{FF2B5EF4-FFF2-40B4-BE49-F238E27FC236}">
                <a16:creationId xmlns:a16="http://schemas.microsoft.com/office/drawing/2014/main" id="{A7201928-308E-DF1C-90BF-15DC72BC31AB}"/>
              </a:ext>
            </a:extLst>
          </p:cNvPr>
          <p:cNvSpPr txBox="1"/>
          <p:nvPr/>
        </p:nvSpPr>
        <p:spPr>
          <a:xfrm>
            <a:off x="315881" y="2596000"/>
            <a:ext cx="2375253" cy="55241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6" name="Text Box 14">
            <a:extLst>
              <a:ext uri="{FF2B5EF4-FFF2-40B4-BE49-F238E27FC236}">
                <a16:creationId xmlns:a16="http://schemas.microsoft.com/office/drawing/2014/main" id="{67773604-1E8F-5CAF-30D6-854965BD1E16}"/>
              </a:ext>
            </a:extLst>
          </p:cNvPr>
          <p:cNvSpPr txBox="1"/>
          <p:nvPr/>
        </p:nvSpPr>
        <p:spPr>
          <a:xfrm>
            <a:off x="336562" y="2559383"/>
            <a:ext cx="2219214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regering</a:t>
            </a:r>
            <a:endParaRPr lang="nl-NL" sz="7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7" name="Text Box 14">
            <a:extLst>
              <a:ext uri="{FF2B5EF4-FFF2-40B4-BE49-F238E27FC236}">
                <a16:creationId xmlns:a16="http://schemas.microsoft.com/office/drawing/2014/main" id="{B5C251F2-A12A-6FBC-E618-765E4697B847}"/>
              </a:ext>
            </a:extLst>
          </p:cNvPr>
          <p:cNvSpPr txBox="1"/>
          <p:nvPr/>
        </p:nvSpPr>
        <p:spPr>
          <a:xfrm>
            <a:off x="316532" y="3094736"/>
            <a:ext cx="3611575" cy="72490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8" name="Text Box 14">
            <a:extLst>
              <a:ext uri="{FF2B5EF4-FFF2-40B4-BE49-F238E27FC236}">
                <a16:creationId xmlns:a16="http://schemas.microsoft.com/office/drawing/2014/main" id="{312A40CB-B9EE-1F65-845B-8264733105D2}"/>
              </a:ext>
            </a:extLst>
          </p:cNvPr>
          <p:cNvSpPr txBox="1"/>
          <p:nvPr/>
        </p:nvSpPr>
        <p:spPr>
          <a:xfrm>
            <a:off x="738696" y="5401900"/>
            <a:ext cx="1831784" cy="47583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9" name="Text Box 14">
            <a:extLst>
              <a:ext uri="{FF2B5EF4-FFF2-40B4-BE49-F238E27FC236}">
                <a16:creationId xmlns:a16="http://schemas.microsoft.com/office/drawing/2014/main" id="{F2ECD8C0-B8BD-F74D-DC51-48CEC476F5A1}"/>
              </a:ext>
            </a:extLst>
          </p:cNvPr>
          <p:cNvSpPr txBox="1"/>
          <p:nvPr/>
        </p:nvSpPr>
        <p:spPr>
          <a:xfrm>
            <a:off x="738695" y="5366024"/>
            <a:ext cx="1743126" cy="47583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kon</a:t>
            </a:r>
            <a:r>
              <a:rPr lang="nl-NL" sz="2400">
                <a:latin typeface="Century Gothic" panose="020B0502020202020204" pitchFamily="34" charset="0"/>
                <a:ea typeface="Calibri"/>
                <a:cs typeface="Times New Roman"/>
              </a:rPr>
              <a:t>ing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50" name="Text Box 14">
            <a:extLst>
              <a:ext uri="{FF2B5EF4-FFF2-40B4-BE49-F238E27FC236}">
                <a16:creationId xmlns:a16="http://schemas.microsoft.com/office/drawing/2014/main" id="{472A8CA0-960C-E960-D435-985066B4F2F7}"/>
              </a:ext>
            </a:extLst>
          </p:cNvPr>
          <p:cNvSpPr txBox="1"/>
          <p:nvPr/>
        </p:nvSpPr>
        <p:spPr>
          <a:xfrm>
            <a:off x="2975501" y="5384636"/>
            <a:ext cx="2008382" cy="47583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51" name="Text Box 14">
            <a:extLst>
              <a:ext uri="{FF2B5EF4-FFF2-40B4-BE49-F238E27FC236}">
                <a16:creationId xmlns:a16="http://schemas.microsoft.com/office/drawing/2014/main" id="{DDCC8DE4-C079-9B9C-2BEE-0850E36BDB33}"/>
              </a:ext>
            </a:extLst>
          </p:cNvPr>
          <p:cNvSpPr txBox="1"/>
          <p:nvPr/>
        </p:nvSpPr>
        <p:spPr>
          <a:xfrm>
            <a:off x="2975499" y="5348760"/>
            <a:ext cx="1919807" cy="47583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minister</a:t>
            </a:r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595F29E2-F268-D082-1AA6-DD34DC95EE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17" y="3961992"/>
            <a:ext cx="1968401" cy="1314892"/>
          </a:xfrm>
          <a:prstGeom prst="rect">
            <a:avLst/>
          </a:prstGeom>
        </p:spPr>
      </p:pic>
      <p:sp>
        <p:nvSpPr>
          <p:cNvPr id="53" name="Pijl: omlaag 52">
            <a:extLst>
              <a:ext uri="{FF2B5EF4-FFF2-40B4-BE49-F238E27FC236}">
                <a16:creationId xmlns:a16="http://schemas.microsoft.com/office/drawing/2014/main" id="{27E0F775-D250-2672-0564-CABEDC97C08F}"/>
              </a:ext>
            </a:extLst>
          </p:cNvPr>
          <p:cNvSpPr/>
          <p:nvPr/>
        </p:nvSpPr>
        <p:spPr>
          <a:xfrm rot="19646187">
            <a:off x="3341661" y="4730856"/>
            <a:ext cx="393728" cy="734630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4" name="Afbeelding 53" descr="Afbeelding met persoon, boom, buitenshuis, Menselijk gezicht&#10;&#10;Door AI gegenereerde inhoud is mogelijk onjuist.">
            <a:extLst>
              <a:ext uri="{FF2B5EF4-FFF2-40B4-BE49-F238E27FC236}">
                <a16:creationId xmlns:a16="http://schemas.microsoft.com/office/drawing/2014/main" id="{F7DB9992-3F92-1D1D-ED60-A3CBC18C9C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652" y="4355841"/>
            <a:ext cx="759020" cy="833182"/>
          </a:xfrm>
          <a:prstGeom prst="rect">
            <a:avLst/>
          </a:prstGeom>
        </p:spPr>
      </p:pic>
      <p:sp>
        <p:nvSpPr>
          <p:cNvPr id="55" name="Pijl: omlaag 54">
            <a:extLst>
              <a:ext uri="{FF2B5EF4-FFF2-40B4-BE49-F238E27FC236}">
                <a16:creationId xmlns:a16="http://schemas.microsoft.com/office/drawing/2014/main" id="{65A736AC-5181-69B0-383B-F00D8C04857A}"/>
              </a:ext>
            </a:extLst>
          </p:cNvPr>
          <p:cNvSpPr/>
          <p:nvPr/>
        </p:nvSpPr>
        <p:spPr>
          <a:xfrm rot="21439812">
            <a:off x="966299" y="5019826"/>
            <a:ext cx="393728" cy="352862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Tekstvak 2">
            <a:extLst>
              <a:ext uri="{FF2B5EF4-FFF2-40B4-BE49-F238E27FC236}">
                <a16:creationId xmlns:a16="http://schemas.microsoft.com/office/drawing/2014/main" id="{4C54CC8C-1497-BB68-8B26-29734C1CF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14" y="3068960"/>
            <a:ext cx="3789630" cy="58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>
                <a:latin typeface="Century Gothic" panose="020B0502020202020204" pitchFamily="34" charset="0"/>
                <a:ea typeface="Calibri"/>
                <a:cs typeface="Times New Roman"/>
              </a:rPr>
              <a:t>de koning en alle ministers die het land besturen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078BBAD1-37B9-022C-8843-673DAF339731}"/>
              </a:ext>
            </a:extLst>
          </p:cNvPr>
          <p:cNvSpPr txBox="1"/>
          <p:nvPr/>
        </p:nvSpPr>
        <p:spPr>
          <a:xfrm>
            <a:off x="3573373" y="1393135"/>
            <a:ext cx="58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142697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nack, overdekt, bordspel, stof&#10;&#10;Door AI gegenereerde inhoud is mogelijk onjuist.">
            <a:extLst>
              <a:ext uri="{FF2B5EF4-FFF2-40B4-BE49-F238E27FC236}">
                <a16:creationId xmlns:a16="http://schemas.microsoft.com/office/drawing/2014/main" id="{F3DE8342-9301-F023-BDA3-CE459AE82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9" y="1088740"/>
            <a:ext cx="841820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4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onafhankelijk</a:t>
            </a:r>
          </a:p>
        </p:txBody>
      </p:sp>
      <p:pic>
        <p:nvPicPr>
          <p:cNvPr id="3" name="Afbeelding 2" descr="Afbeelding met ketting, Kraal, sieraden, kunst&#10;&#10;Door AI gegenereerde inhoud is mogelijk onjuist.">
            <a:extLst>
              <a:ext uri="{FF2B5EF4-FFF2-40B4-BE49-F238E27FC236}">
                <a16:creationId xmlns:a16="http://schemas.microsoft.com/office/drawing/2014/main" id="{13327D9D-D688-7F0A-7A08-F26D81DF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aan het hoofd staan</a:t>
            </a:r>
          </a:p>
        </p:txBody>
      </p:sp>
      <p:pic>
        <p:nvPicPr>
          <p:cNvPr id="7" name="Afbeelding 6" descr="Afbeelding met overdekt, kleding, persoon, tekst&#10;&#10;Door AI gegenereerde inhoud is mogelijk onjuist.">
            <a:extLst>
              <a:ext uri="{FF2B5EF4-FFF2-40B4-BE49-F238E27FC236}">
                <a16:creationId xmlns:a16="http://schemas.microsoft.com/office/drawing/2014/main" id="{B04869D3-8501-0120-7F4F-D3367D6B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80" y="1226143"/>
            <a:ext cx="6554676" cy="4365413"/>
          </a:xfrm>
          <a:prstGeom prst="cloudCallout">
            <a:avLst>
              <a:gd name="adj1" fmla="val -55038"/>
              <a:gd name="adj2" fmla="val 46076"/>
            </a:avLst>
          </a:prstGeom>
          <a:ln w="41275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Afbeelding 2" descr="Afbeelding met Bordspel, Games, bordspel, Zaalspellen en zaalsporten&#10;&#10;Door AI gegenereerde inhoud is mogelijk onjuist.">
            <a:extLst>
              <a:ext uri="{FF2B5EF4-FFF2-40B4-BE49-F238E27FC236}">
                <a16:creationId xmlns:a16="http://schemas.microsoft.com/office/drawing/2014/main" id="{466BE497-47AF-964D-BE63-7BAF72FFE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3" y="5591556"/>
            <a:ext cx="2000548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divers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CE4A1A-BF44-02EE-5DF5-F5DBA6F654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55" y="1340768"/>
            <a:ext cx="7913090" cy="52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kolonie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9B0F7F-0BA8-483F-1188-98FE0FF6D2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4784"/>
            <a:ext cx="7596336" cy="50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inheemse</a:t>
            </a:r>
          </a:p>
        </p:txBody>
      </p:sp>
      <p:pic>
        <p:nvPicPr>
          <p:cNvPr id="3" name="Afbeelding 2" descr="Afbeelding met kleding, verven, Menselijk gezicht, tekening&#10;&#10;Automatisch gegenereerde beschrijving">
            <a:extLst>
              <a:ext uri="{FF2B5EF4-FFF2-40B4-BE49-F238E27FC236}">
                <a16:creationId xmlns:a16="http://schemas.microsoft.com/office/drawing/2014/main" id="{766E55AF-CCED-EB5A-4BD4-B869CD5EE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412776"/>
            <a:ext cx="4067012" cy="4949465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9D0F63F0-A2B3-AA25-D88A-0127FEDACA8A}"/>
              </a:ext>
            </a:extLst>
          </p:cNvPr>
          <p:cNvSpPr/>
          <p:nvPr/>
        </p:nvSpPr>
        <p:spPr>
          <a:xfrm>
            <a:off x="1763688" y="3645024"/>
            <a:ext cx="5184576" cy="2520280"/>
          </a:xfrm>
          <a:prstGeom prst="ellipse">
            <a:avLst/>
          </a:prstGeom>
          <a:noFill/>
          <a:ln w="539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tot slaaf maken</a:t>
            </a:r>
          </a:p>
        </p:txBody>
      </p:sp>
      <p:pic>
        <p:nvPicPr>
          <p:cNvPr id="3" name="Afbeelding 2" descr="Afbeelding met kleding, verven, Menselijk gezicht, tekening&#10;&#10;Automatisch gegenereerde beschrijving">
            <a:extLst>
              <a:ext uri="{FF2B5EF4-FFF2-40B4-BE49-F238E27FC236}">
                <a16:creationId xmlns:a16="http://schemas.microsoft.com/office/drawing/2014/main" id="{A0CEE1CF-E899-8482-AD07-718365572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215839"/>
            <a:ext cx="4067012" cy="49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3aecbb221f8521db38cbef02184d45d5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eb94ec3fc3bb7e757cedd1c0b54607ed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Props1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45BD38-678D-41DC-B64A-995AB116C61A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Diavoorstelling (4:3)</PresentationFormat>
  <Paragraphs>284</Paragraphs>
  <Slides>24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1</cp:revision>
  <dcterms:created xsi:type="dcterms:W3CDTF">2021-06-08T06:13:59Z</dcterms:created>
  <dcterms:modified xsi:type="dcterms:W3CDTF">2025-11-25T10:25:54Z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