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1437" r:id="rId5"/>
    <p:sldId id="548" r:id="rId6"/>
    <p:sldId id="1482" r:id="rId7"/>
    <p:sldId id="1460" r:id="rId8"/>
    <p:sldId id="1477" r:id="rId9"/>
    <p:sldId id="1475" r:id="rId10"/>
    <p:sldId id="1546" r:id="rId11"/>
    <p:sldId id="265" r:id="rId12"/>
    <p:sldId id="1540" r:id="rId13"/>
    <p:sldId id="1483" r:id="rId14"/>
    <p:sldId id="1479" r:id="rId15"/>
    <p:sldId id="1480" r:id="rId16"/>
    <p:sldId id="934" r:id="rId17"/>
    <p:sldId id="1554" r:id="rId18"/>
    <p:sldId id="1511" r:id="rId19"/>
    <p:sldId id="1535" r:id="rId20"/>
    <p:sldId id="1557" r:id="rId21"/>
    <p:sldId id="1531" r:id="rId22"/>
    <p:sldId id="1555" r:id="rId23"/>
    <p:sldId id="1547" r:id="rId24"/>
    <p:sldId id="1553" r:id="rId25"/>
    <p:sldId id="1548" r:id="rId26"/>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82"/>
            <p14:sldId id="1460"/>
            <p14:sldId id="1477"/>
            <p14:sldId id="1475"/>
            <p14:sldId id="1546"/>
            <p14:sldId id="265"/>
            <p14:sldId id="1540"/>
            <p14:sldId id="1483"/>
            <p14:sldId id="1479"/>
            <p14:sldId id="1480"/>
            <p14:sldId id="934"/>
            <p14:sldId id="1554"/>
            <p14:sldId id="1511"/>
            <p14:sldId id="1535"/>
            <p14:sldId id="1557"/>
            <p14:sldId id="1531"/>
            <p14:sldId id="1555"/>
            <p14:sldId id="1547"/>
            <p14:sldId id="1553"/>
            <p14:sldId id="154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4A6F23-F132-4E5A-BCF9-2FCA19E842F7}" v="1061" dt="2025-11-18T08:38:07.612"/>
    <p1510:client id="{DFF0ACD5-6534-4B6D-9DCA-80B7D545FDFE}" v="457" dt="2025-11-18T08:35:40.042"/>
    <p1510:client id="{E3AA3875-876A-438B-AB61-20DBABBDD364}" v="254" dt="2025-11-18T08:49:34.31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57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69FB3ADF-8128-4B66-9121-0BB8D9B1BF7C}"/>
    <pc:docChg chg="modSld">
      <pc:chgData name="Routledge, Mandy" userId="bacdedf5-8e30-494b-ad8b-f27fa30c4f8d" providerId="ADAL" clId="{69FB3ADF-8128-4B66-9121-0BB8D9B1BF7C}" dt="2025-03-18T12:25:07.493" v="4" actId="20577"/>
      <pc:docMkLst>
        <pc:docMk/>
      </pc:docMkLst>
      <pc:sldChg chg="modSp mod">
        <pc:chgData name="Routledge, Mandy" userId="bacdedf5-8e30-494b-ad8b-f27fa30c4f8d" providerId="ADAL" clId="{69FB3ADF-8128-4B66-9121-0BB8D9B1BF7C}" dt="2025-03-18T12:25:07.493" v="4" actId="20577"/>
        <pc:sldMkLst>
          <pc:docMk/>
          <pc:sldMk cId="323006580" sldId="548"/>
        </pc:sldMkLst>
      </pc:sldChg>
    </pc:docChg>
  </pc:docChgLst>
  <pc:docChgLst>
    <pc:chgData name="Routledge, Mandy" userId="bacdedf5-8e30-494b-ad8b-f27fa30c4f8d" providerId="ADAL" clId="{051CC800-2682-4CCC-9E96-6A9E041AF9FE}"/>
    <pc:docChg chg="modSld">
      <pc:chgData name="Routledge, Mandy" userId="bacdedf5-8e30-494b-ad8b-f27fa30c4f8d" providerId="ADAL" clId="{051CC800-2682-4CCC-9E96-6A9E041AF9FE}" dt="2025-03-18T11:05:33.783" v="3" actId="20577"/>
      <pc:docMkLst>
        <pc:docMk/>
      </pc:docMkLst>
      <pc:sldChg chg="modSp mod">
        <pc:chgData name="Routledge, Mandy" userId="bacdedf5-8e30-494b-ad8b-f27fa30c4f8d" providerId="ADAL" clId="{051CC800-2682-4CCC-9E96-6A9E041AF9FE}" dt="2025-03-18T11:05:33.783" v="3" actId="20577"/>
        <pc:sldMkLst>
          <pc:docMk/>
          <pc:sldMk cId="323006580" sldId="548"/>
        </pc:sldMkLst>
      </pc:sldChg>
    </pc:docChg>
  </pc:docChgLst>
  <pc:docChgLst>
    <pc:chgData name="Routledge, Mandy" userId="bacdedf5-8e30-494b-ad8b-f27fa30c4f8d" providerId="ADAL" clId="{E3AA3875-876A-438B-AB61-20DBABBDD364}"/>
    <pc:docChg chg="undo custSel addSld delSld modSld sldOrd modSection">
      <pc:chgData name="Routledge, Mandy" userId="bacdedf5-8e30-494b-ad8b-f27fa30c4f8d" providerId="ADAL" clId="{E3AA3875-876A-438B-AB61-20DBABBDD364}" dt="2025-11-18T08:49:22.497" v="1080" actId="14100"/>
      <pc:docMkLst>
        <pc:docMk/>
      </pc:docMkLst>
      <pc:sldChg chg="addSp delSp modSp add mod">
        <pc:chgData name="Routledge, Mandy" userId="bacdedf5-8e30-494b-ad8b-f27fa30c4f8d" providerId="ADAL" clId="{E3AA3875-876A-438B-AB61-20DBABBDD364}" dt="2025-11-17T18:21:57.322" v="201"/>
        <pc:sldMkLst>
          <pc:docMk/>
          <pc:sldMk cId="123892225" sldId="265"/>
        </pc:sldMkLst>
        <pc:spChg chg="add mod">
          <ac:chgData name="Routledge, Mandy" userId="bacdedf5-8e30-494b-ad8b-f27fa30c4f8d" providerId="ADAL" clId="{E3AA3875-876A-438B-AB61-20DBABBDD364}" dt="2025-11-17T18:21:57.322" v="201"/>
          <ac:spMkLst>
            <pc:docMk/>
            <pc:sldMk cId="123892225" sldId="265"/>
            <ac:spMk id="3" creationId="{00000000-0000-0000-0000-000000000000}"/>
          </ac:spMkLst>
        </pc:spChg>
        <pc:spChg chg="del">
          <ac:chgData name="Routledge, Mandy" userId="bacdedf5-8e30-494b-ad8b-f27fa30c4f8d" providerId="ADAL" clId="{E3AA3875-876A-438B-AB61-20DBABBDD364}" dt="2025-11-17T18:21:56.864" v="200" actId="478"/>
          <ac:spMkLst>
            <pc:docMk/>
            <pc:sldMk cId="123892225" sldId="265"/>
            <ac:spMk id="6" creationId="{00000000-0000-0000-0000-000000000000}"/>
          </ac:spMkLst>
        </pc:spChg>
      </pc:sldChg>
      <pc:sldChg chg="addSp modSp add mod">
        <pc:chgData name="Routledge, Mandy" userId="bacdedf5-8e30-494b-ad8b-f27fa30c4f8d" providerId="ADAL" clId="{E3AA3875-876A-438B-AB61-20DBABBDD364}" dt="2025-11-17T18:21:06.205" v="196" actId="1076"/>
        <pc:sldMkLst>
          <pc:docMk/>
          <pc:sldMk cId="3379966061" sldId="442"/>
        </pc:sldMkLst>
        <pc:spChg chg="add mod">
          <ac:chgData name="Routledge, Mandy" userId="bacdedf5-8e30-494b-ad8b-f27fa30c4f8d" providerId="ADAL" clId="{E3AA3875-876A-438B-AB61-20DBABBDD364}" dt="2025-11-17T18:21:06.205" v="196" actId="1076"/>
          <ac:spMkLst>
            <pc:docMk/>
            <pc:sldMk cId="3379966061" sldId="442"/>
            <ac:spMk id="3" creationId="{22801D5F-758C-A1A7-283E-53FB063A2AED}"/>
          </ac:spMkLst>
        </pc:spChg>
      </pc:sldChg>
      <pc:sldChg chg="addSp delSp modSp mod">
        <pc:chgData name="Routledge, Mandy" userId="bacdedf5-8e30-494b-ad8b-f27fa30c4f8d" providerId="ADAL" clId="{E3AA3875-876A-438B-AB61-20DBABBDD364}" dt="2025-11-18T08:27:35.116" v="983" actId="478"/>
        <pc:sldMkLst>
          <pc:docMk/>
          <pc:sldMk cId="1671649065" sldId="934"/>
        </pc:sldMkLst>
        <pc:spChg chg="add del mod">
          <ac:chgData name="Routledge, Mandy" userId="bacdedf5-8e30-494b-ad8b-f27fa30c4f8d" providerId="ADAL" clId="{E3AA3875-876A-438B-AB61-20DBABBDD364}" dt="2025-11-17T18:52:20.715" v="638" actId="478"/>
          <ac:spMkLst>
            <pc:docMk/>
            <pc:sldMk cId="1671649065" sldId="934"/>
            <ac:spMk id="3" creationId="{FE22457A-3B24-64D9-80C8-30B8BA08DCE4}"/>
          </ac:spMkLst>
        </pc:spChg>
        <pc:picChg chg="del">
          <ac:chgData name="Routledge, Mandy" userId="bacdedf5-8e30-494b-ad8b-f27fa30c4f8d" providerId="ADAL" clId="{E3AA3875-876A-438B-AB61-20DBABBDD364}" dt="2025-11-18T08:27:35.116" v="983" actId="478"/>
          <ac:picMkLst>
            <pc:docMk/>
            <pc:sldMk cId="1671649065" sldId="934"/>
            <ac:picMk id="4" creationId="{0688174F-6695-9ED2-D59F-0FC6D4E928D3}"/>
          </ac:picMkLst>
        </pc:picChg>
      </pc:sldChg>
      <pc:sldChg chg="add del">
        <pc:chgData name="Routledge, Mandy" userId="bacdedf5-8e30-494b-ad8b-f27fa30c4f8d" providerId="ADAL" clId="{E3AA3875-876A-438B-AB61-20DBABBDD364}" dt="2025-11-17T18:25:20.725" v="279" actId="47"/>
        <pc:sldMkLst>
          <pc:docMk/>
          <pc:sldMk cId="1038227844" sldId="1193"/>
        </pc:sldMkLst>
      </pc:sldChg>
      <pc:sldChg chg="modSp mod modNotesTx">
        <pc:chgData name="Routledge, Mandy" userId="bacdedf5-8e30-494b-ad8b-f27fa30c4f8d" providerId="ADAL" clId="{E3AA3875-876A-438B-AB61-20DBABBDD364}" dt="2025-11-18T08:27:51.931" v="985" actId="113"/>
        <pc:sldMkLst>
          <pc:docMk/>
          <pc:sldMk cId="2189114603" sldId="1437"/>
        </pc:sldMkLst>
        <pc:spChg chg="mod">
          <ac:chgData name="Routledge, Mandy" userId="bacdedf5-8e30-494b-ad8b-f27fa30c4f8d" providerId="ADAL" clId="{E3AA3875-876A-438B-AB61-20DBABBDD364}" dt="2025-11-18T08:27:51.931" v="985" actId="113"/>
          <ac:spMkLst>
            <pc:docMk/>
            <pc:sldMk cId="2189114603" sldId="1437"/>
            <ac:spMk id="3" creationId="{00000000-0000-0000-0000-000000000000}"/>
          </ac:spMkLst>
        </pc:spChg>
      </pc:sldChg>
      <pc:sldChg chg="addSp modSp mod">
        <pc:chgData name="Routledge, Mandy" userId="bacdedf5-8e30-494b-ad8b-f27fa30c4f8d" providerId="ADAL" clId="{E3AA3875-876A-438B-AB61-20DBABBDD364}" dt="2025-11-18T08:40:16.109" v="1063" actId="732"/>
        <pc:sldMkLst>
          <pc:docMk/>
          <pc:sldMk cId="4207872812" sldId="1475"/>
        </pc:sldMkLst>
        <pc:picChg chg="add mod">
          <ac:chgData name="Routledge, Mandy" userId="bacdedf5-8e30-494b-ad8b-f27fa30c4f8d" providerId="ADAL" clId="{E3AA3875-876A-438B-AB61-20DBABBDD364}" dt="2025-11-17T18:15:44.787" v="103"/>
          <ac:picMkLst>
            <pc:docMk/>
            <pc:sldMk cId="4207872812" sldId="1475"/>
            <ac:picMk id="2" creationId="{DE6750D0-92A1-9AB7-8D8D-3B08AB8006D4}"/>
          </ac:picMkLst>
        </pc:picChg>
        <pc:picChg chg="mod modCrop">
          <ac:chgData name="Routledge, Mandy" userId="bacdedf5-8e30-494b-ad8b-f27fa30c4f8d" providerId="ADAL" clId="{E3AA3875-876A-438B-AB61-20DBABBDD364}" dt="2025-11-18T08:40:16.109" v="1063" actId="732"/>
          <ac:picMkLst>
            <pc:docMk/>
            <pc:sldMk cId="4207872812" sldId="1475"/>
            <ac:picMk id="5" creationId="{830A2CB3-FBD3-7F36-4E89-D42F85EE7273}"/>
          </ac:picMkLst>
        </pc:picChg>
      </pc:sldChg>
      <pc:sldChg chg="delSp del mod ord">
        <pc:chgData name="Routledge, Mandy" userId="bacdedf5-8e30-494b-ad8b-f27fa30c4f8d" providerId="ADAL" clId="{E3AA3875-876A-438B-AB61-20DBABBDD364}" dt="2025-11-17T18:16:57.653" v="113" actId="47"/>
        <pc:sldMkLst>
          <pc:docMk/>
          <pc:sldMk cId="2452007587" sldId="1476"/>
        </pc:sldMkLst>
        <pc:spChg chg="del">
          <ac:chgData name="Routledge, Mandy" userId="bacdedf5-8e30-494b-ad8b-f27fa30c4f8d" providerId="ADAL" clId="{E3AA3875-876A-438B-AB61-20DBABBDD364}" dt="2025-11-17T18:16:51.759" v="110" actId="21"/>
          <ac:spMkLst>
            <pc:docMk/>
            <pc:sldMk cId="2452007587" sldId="1476"/>
            <ac:spMk id="6" creationId="{00000000-0000-0000-0000-000000000000}"/>
          </ac:spMkLst>
        </pc:spChg>
      </pc:sldChg>
      <pc:sldChg chg="addSp modSp mod ord">
        <pc:chgData name="Routledge, Mandy" userId="bacdedf5-8e30-494b-ad8b-f27fa30c4f8d" providerId="ADAL" clId="{E3AA3875-876A-438B-AB61-20DBABBDD364}" dt="2025-11-17T18:18:57.261" v="135" actId="14100"/>
        <pc:sldMkLst>
          <pc:docMk/>
          <pc:sldMk cId="2709048002" sldId="1477"/>
        </pc:sldMkLst>
        <pc:picChg chg="add mod">
          <ac:chgData name="Routledge, Mandy" userId="bacdedf5-8e30-494b-ad8b-f27fa30c4f8d" providerId="ADAL" clId="{E3AA3875-876A-438B-AB61-20DBABBDD364}" dt="2025-11-17T18:18:57.261" v="135" actId="14100"/>
          <ac:picMkLst>
            <pc:docMk/>
            <pc:sldMk cId="2709048002" sldId="1477"/>
            <ac:picMk id="2" creationId="{5FE6CC73-1BD4-8432-D056-24FC73C71DAF}"/>
          </ac:picMkLst>
        </pc:picChg>
      </pc:sldChg>
      <pc:sldChg chg="delSp del mod ord">
        <pc:chgData name="Routledge, Mandy" userId="bacdedf5-8e30-494b-ad8b-f27fa30c4f8d" providerId="ADAL" clId="{E3AA3875-876A-438B-AB61-20DBABBDD364}" dt="2025-11-17T18:21:59.634" v="202" actId="47"/>
        <pc:sldMkLst>
          <pc:docMk/>
          <pc:sldMk cId="4074911733" sldId="1478"/>
        </pc:sldMkLst>
        <pc:spChg chg="del">
          <ac:chgData name="Routledge, Mandy" userId="bacdedf5-8e30-494b-ad8b-f27fa30c4f8d" providerId="ADAL" clId="{E3AA3875-876A-438B-AB61-20DBABBDD364}" dt="2025-11-17T18:21:54.076" v="199" actId="21"/>
          <ac:spMkLst>
            <pc:docMk/>
            <pc:sldMk cId="4074911733" sldId="1478"/>
            <ac:spMk id="6" creationId="{00000000-0000-0000-0000-000000000000}"/>
          </ac:spMkLst>
        </pc:spChg>
      </pc:sldChg>
      <pc:sldChg chg="addSp delSp modSp mod ord">
        <pc:chgData name="Routledge, Mandy" userId="bacdedf5-8e30-494b-ad8b-f27fa30c4f8d" providerId="ADAL" clId="{E3AA3875-876A-438B-AB61-20DBABBDD364}" dt="2025-11-18T08:41:24.943" v="1068" actId="1076"/>
        <pc:sldMkLst>
          <pc:docMk/>
          <pc:sldMk cId="4210467006" sldId="1479"/>
        </pc:sldMkLst>
        <pc:picChg chg="add del mod">
          <ac:chgData name="Routledge, Mandy" userId="bacdedf5-8e30-494b-ad8b-f27fa30c4f8d" providerId="ADAL" clId="{E3AA3875-876A-438B-AB61-20DBABBDD364}" dt="2025-11-18T08:41:19.038" v="1064" actId="478"/>
          <ac:picMkLst>
            <pc:docMk/>
            <pc:sldMk cId="4210467006" sldId="1479"/>
            <ac:picMk id="3" creationId="{2FB5DD15-1A36-C07E-0F70-4749C0F323FA}"/>
          </ac:picMkLst>
        </pc:picChg>
        <pc:picChg chg="add del mod">
          <ac:chgData name="Routledge, Mandy" userId="bacdedf5-8e30-494b-ad8b-f27fa30c4f8d" providerId="ADAL" clId="{E3AA3875-876A-438B-AB61-20DBABBDD364}" dt="2025-11-18T08:38:04.040" v="1052" actId="478"/>
          <ac:picMkLst>
            <pc:docMk/>
            <pc:sldMk cId="4210467006" sldId="1479"/>
            <ac:picMk id="4" creationId="{2D0F6486-2D21-46DB-60E1-F961DF401E7A}"/>
          </ac:picMkLst>
        </pc:picChg>
        <pc:picChg chg="add mod">
          <ac:chgData name="Routledge, Mandy" userId="bacdedf5-8e30-494b-ad8b-f27fa30c4f8d" providerId="ADAL" clId="{E3AA3875-876A-438B-AB61-20DBABBDD364}" dt="2025-11-18T08:41:24.943" v="1068" actId="1076"/>
          <ac:picMkLst>
            <pc:docMk/>
            <pc:sldMk cId="4210467006" sldId="1479"/>
            <ac:picMk id="5" creationId="{A2C92E8D-3058-A086-1E85-C3CCD1A15964}"/>
          </ac:picMkLst>
        </pc:picChg>
      </pc:sldChg>
      <pc:sldChg chg="ord">
        <pc:chgData name="Routledge, Mandy" userId="bacdedf5-8e30-494b-ad8b-f27fa30c4f8d" providerId="ADAL" clId="{E3AA3875-876A-438B-AB61-20DBABBDD364}" dt="2025-11-17T18:09:44.354" v="20"/>
        <pc:sldMkLst>
          <pc:docMk/>
          <pc:sldMk cId="1487044012" sldId="1480"/>
        </pc:sldMkLst>
      </pc:sldChg>
      <pc:sldChg chg="del ord">
        <pc:chgData name="Routledge, Mandy" userId="bacdedf5-8e30-494b-ad8b-f27fa30c4f8d" providerId="ADAL" clId="{E3AA3875-876A-438B-AB61-20DBABBDD364}" dt="2025-11-17T18:42:46.092" v="509" actId="47"/>
        <pc:sldMkLst>
          <pc:docMk/>
          <pc:sldMk cId="3779434736" sldId="1481"/>
        </pc:sldMkLst>
      </pc:sldChg>
      <pc:sldChg chg="ord">
        <pc:chgData name="Routledge, Mandy" userId="bacdedf5-8e30-494b-ad8b-f27fa30c4f8d" providerId="ADAL" clId="{E3AA3875-876A-438B-AB61-20DBABBDD364}" dt="2025-11-17T18:08:14.697" v="1"/>
        <pc:sldMkLst>
          <pc:docMk/>
          <pc:sldMk cId="1201727269" sldId="1482"/>
        </pc:sldMkLst>
      </pc:sldChg>
      <pc:sldChg chg="addSp modSp ord">
        <pc:chgData name="Routledge, Mandy" userId="bacdedf5-8e30-494b-ad8b-f27fa30c4f8d" providerId="ADAL" clId="{E3AA3875-876A-438B-AB61-20DBABBDD364}" dt="2025-11-17T18:48:31.553" v="531"/>
        <pc:sldMkLst>
          <pc:docMk/>
          <pc:sldMk cId="2904738428" sldId="1483"/>
        </pc:sldMkLst>
        <pc:picChg chg="add mod">
          <ac:chgData name="Routledge, Mandy" userId="bacdedf5-8e30-494b-ad8b-f27fa30c4f8d" providerId="ADAL" clId="{E3AA3875-876A-438B-AB61-20DBABBDD364}" dt="2025-11-17T18:48:31.553" v="531"/>
          <ac:picMkLst>
            <pc:docMk/>
            <pc:sldMk cId="2904738428" sldId="1483"/>
            <ac:picMk id="2" creationId="{A22CC516-EE1F-C180-E5E8-54E27277E3A9}"/>
          </ac:picMkLst>
        </pc:picChg>
      </pc:sldChg>
      <pc:sldChg chg="add del">
        <pc:chgData name="Routledge, Mandy" userId="bacdedf5-8e30-494b-ad8b-f27fa30c4f8d" providerId="ADAL" clId="{E3AA3875-876A-438B-AB61-20DBABBDD364}" dt="2025-11-17T18:16:11.068" v="107" actId="47"/>
        <pc:sldMkLst>
          <pc:docMk/>
          <pc:sldMk cId="193116820" sldId="1488"/>
        </pc:sldMkLst>
      </pc:sldChg>
      <pc:sldChg chg="addSp modSp mod">
        <pc:chgData name="Routledge, Mandy" userId="bacdedf5-8e30-494b-ad8b-f27fa30c4f8d" providerId="ADAL" clId="{E3AA3875-876A-438B-AB61-20DBABBDD364}" dt="2025-11-18T08:42:05.407" v="1072" actId="732"/>
        <pc:sldMkLst>
          <pc:docMk/>
          <pc:sldMk cId="2967928418" sldId="1511"/>
        </pc:sldMkLst>
        <pc:spChg chg="mod">
          <ac:chgData name="Routledge, Mandy" userId="bacdedf5-8e30-494b-ad8b-f27fa30c4f8d" providerId="ADAL" clId="{E3AA3875-876A-438B-AB61-20DBABBDD364}" dt="2025-11-17T18:15:24.771" v="75" actId="20577"/>
          <ac:spMkLst>
            <pc:docMk/>
            <pc:sldMk cId="2967928418" sldId="1511"/>
            <ac:spMk id="33" creationId="{AC757F5E-B016-F947-4518-7C6B9CC7EE04}"/>
          </ac:spMkLst>
        </pc:spChg>
        <pc:spChg chg="mod">
          <ac:chgData name="Routledge, Mandy" userId="bacdedf5-8e30-494b-ad8b-f27fa30c4f8d" providerId="ADAL" clId="{E3AA3875-876A-438B-AB61-20DBABBDD364}" dt="2025-11-17T18:15:27.190" v="82" actId="20577"/>
          <ac:spMkLst>
            <pc:docMk/>
            <pc:sldMk cId="2967928418" sldId="1511"/>
            <ac:spMk id="34" creationId="{152372B3-00F5-781C-183E-6F2DDF35091D}"/>
          </ac:spMkLst>
        </pc:spChg>
        <pc:spChg chg="mod">
          <ac:chgData name="Routledge, Mandy" userId="bacdedf5-8e30-494b-ad8b-f27fa30c4f8d" providerId="ADAL" clId="{E3AA3875-876A-438B-AB61-20DBABBDD364}" dt="2025-11-17T18:16:03.121" v="105"/>
          <ac:spMkLst>
            <pc:docMk/>
            <pc:sldMk cId="2967928418" sldId="1511"/>
            <ac:spMk id="35" creationId="{37104C51-0232-62ED-4C6F-1447D06633EE}"/>
          </ac:spMkLst>
        </pc:spChg>
        <pc:spChg chg="mod">
          <ac:chgData name="Routledge, Mandy" userId="bacdedf5-8e30-494b-ad8b-f27fa30c4f8d" providerId="ADAL" clId="{E3AA3875-876A-438B-AB61-20DBABBDD364}" dt="2025-11-17T18:16:09.319" v="106"/>
          <ac:spMkLst>
            <pc:docMk/>
            <pc:sldMk cId="2967928418" sldId="1511"/>
            <ac:spMk id="36" creationId="{D8EF981A-9BA7-0EB1-9B70-F7FBF2F7DF1C}"/>
          </ac:spMkLst>
        </pc:spChg>
        <pc:picChg chg="add mod">
          <ac:chgData name="Routledge, Mandy" userId="bacdedf5-8e30-494b-ad8b-f27fa30c4f8d" providerId="ADAL" clId="{E3AA3875-876A-438B-AB61-20DBABBDD364}" dt="2025-11-17T18:15:40.959" v="102"/>
          <ac:picMkLst>
            <pc:docMk/>
            <pc:sldMk cId="2967928418" sldId="1511"/>
            <ac:picMk id="2" creationId="{3621B134-736A-6785-9322-16B8F3539458}"/>
          </ac:picMkLst>
        </pc:picChg>
        <pc:picChg chg="add mod">
          <ac:chgData name="Routledge, Mandy" userId="bacdedf5-8e30-494b-ad8b-f27fa30c4f8d" providerId="ADAL" clId="{E3AA3875-876A-438B-AB61-20DBABBDD364}" dt="2025-11-17T18:15:54.778" v="104"/>
          <ac:picMkLst>
            <pc:docMk/>
            <pc:sldMk cId="2967928418" sldId="1511"/>
            <ac:picMk id="8" creationId="{A2107E3B-69F5-76AF-C068-E49049AB365F}"/>
          </ac:picMkLst>
        </pc:picChg>
        <pc:picChg chg="mod modCrop">
          <ac:chgData name="Routledge, Mandy" userId="bacdedf5-8e30-494b-ad8b-f27fa30c4f8d" providerId="ADAL" clId="{E3AA3875-876A-438B-AB61-20DBABBDD364}" dt="2025-11-18T08:42:05.407" v="1072" actId="732"/>
          <ac:picMkLst>
            <pc:docMk/>
            <pc:sldMk cId="2967928418" sldId="1511"/>
            <ac:picMk id="18" creationId="{F19AECFD-64CF-F369-89F3-525C19BB0E57}"/>
          </ac:picMkLst>
        </pc:picChg>
        <pc:picChg chg="mod modCrop">
          <ac:chgData name="Routledge, Mandy" userId="bacdedf5-8e30-494b-ad8b-f27fa30c4f8d" providerId="ADAL" clId="{E3AA3875-876A-438B-AB61-20DBABBDD364}" dt="2025-11-18T08:41:54.370" v="1070" actId="732"/>
          <ac:picMkLst>
            <pc:docMk/>
            <pc:sldMk cId="2967928418" sldId="1511"/>
            <ac:picMk id="19" creationId="{31760FEE-E82B-A7EB-39B3-9427C1006174}"/>
          </ac:picMkLst>
        </pc:picChg>
      </pc:sldChg>
      <pc:sldChg chg="delSp modSp add mod ord">
        <pc:chgData name="Routledge, Mandy" userId="bacdedf5-8e30-494b-ad8b-f27fa30c4f8d" providerId="ADAL" clId="{E3AA3875-876A-438B-AB61-20DBABBDD364}" dt="2025-11-18T08:29:48.074" v="1016" actId="14100"/>
        <pc:sldMkLst>
          <pc:docMk/>
          <pc:sldMk cId="1887600448" sldId="1531"/>
        </pc:sldMkLst>
        <pc:spChg chg="del">
          <ac:chgData name="Routledge, Mandy" userId="bacdedf5-8e30-494b-ad8b-f27fa30c4f8d" providerId="ADAL" clId="{E3AA3875-876A-438B-AB61-20DBABBDD364}" dt="2025-11-17T18:14:30.452" v="58" actId="478"/>
          <ac:spMkLst>
            <pc:docMk/>
            <pc:sldMk cId="1887600448" sldId="1531"/>
            <ac:spMk id="37" creationId="{60F52B95-0C8C-9BED-6267-19D6D828C21D}"/>
          </ac:spMkLst>
        </pc:spChg>
        <pc:spChg chg="del mod">
          <ac:chgData name="Routledge, Mandy" userId="bacdedf5-8e30-494b-ad8b-f27fa30c4f8d" providerId="ADAL" clId="{E3AA3875-876A-438B-AB61-20DBABBDD364}" dt="2025-11-17T18:14:29.667" v="57" actId="478"/>
          <ac:spMkLst>
            <pc:docMk/>
            <pc:sldMk cId="1887600448" sldId="1531"/>
            <ac:spMk id="38" creationId="{20A78006-7D8A-A189-C836-2C613F1F5537}"/>
          </ac:spMkLst>
        </pc:spChg>
        <pc:spChg chg="del">
          <ac:chgData name="Routledge, Mandy" userId="bacdedf5-8e30-494b-ad8b-f27fa30c4f8d" providerId="ADAL" clId="{E3AA3875-876A-438B-AB61-20DBABBDD364}" dt="2025-11-17T18:14:32.420" v="60" actId="478"/>
          <ac:spMkLst>
            <pc:docMk/>
            <pc:sldMk cId="1887600448" sldId="1531"/>
            <ac:spMk id="39" creationId="{DFB81C28-5006-2C4F-596D-A77AF42A4C49}"/>
          </ac:spMkLst>
        </pc:spChg>
        <pc:spChg chg="del">
          <ac:chgData name="Routledge, Mandy" userId="bacdedf5-8e30-494b-ad8b-f27fa30c4f8d" providerId="ADAL" clId="{E3AA3875-876A-438B-AB61-20DBABBDD364}" dt="2025-11-17T18:14:31.840" v="59" actId="478"/>
          <ac:spMkLst>
            <pc:docMk/>
            <pc:sldMk cId="1887600448" sldId="1531"/>
            <ac:spMk id="40" creationId="{0E65E042-71F1-4895-11D1-1ADC268FEC81}"/>
          </ac:spMkLst>
        </pc:spChg>
        <pc:cxnChg chg="mod">
          <ac:chgData name="Routledge, Mandy" userId="bacdedf5-8e30-494b-ad8b-f27fa30c4f8d" providerId="ADAL" clId="{E3AA3875-876A-438B-AB61-20DBABBDD364}" dt="2025-11-18T08:29:48.074" v="1016" actId="14100"/>
          <ac:cxnSpMkLst>
            <pc:docMk/>
            <pc:sldMk cId="1887600448" sldId="1531"/>
            <ac:cxnSpMk id="18" creationId="{5132AC24-13E4-9303-3276-F8F5C767996D}"/>
          </ac:cxnSpMkLst>
        </pc:cxnChg>
      </pc:sldChg>
      <pc:sldChg chg="modSp add mod">
        <pc:chgData name="Routledge, Mandy" userId="bacdedf5-8e30-494b-ad8b-f27fa30c4f8d" providerId="ADAL" clId="{E3AA3875-876A-438B-AB61-20DBABBDD364}" dt="2025-11-18T08:26:47.153" v="971" actId="5793"/>
        <pc:sldMkLst>
          <pc:docMk/>
          <pc:sldMk cId="1143894970" sldId="1535"/>
        </pc:sldMkLst>
        <pc:spChg chg="mod">
          <ac:chgData name="Routledge, Mandy" userId="bacdedf5-8e30-494b-ad8b-f27fa30c4f8d" providerId="ADAL" clId="{E3AA3875-876A-438B-AB61-20DBABBDD364}" dt="2025-11-18T08:26:47.153" v="971" actId="5793"/>
          <ac:spMkLst>
            <pc:docMk/>
            <pc:sldMk cId="1143894970" sldId="1535"/>
            <ac:spMk id="21" creationId="{C740D16C-B2B1-6CEE-D42C-9D59C331C78D}"/>
          </ac:spMkLst>
        </pc:spChg>
        <pc:spChg chg="mod">
          <ac:chgData name="Routledge, Mandy" userId="bacdedf5-8e30-494b-ad8b-f27fa30c4f8d" providerId="ADAL" clId="{E3AA3875-876A-438B-AB61-20DBABBDD364}" dt="2025-11-17T18:17:49.839" v="129" actId="403"/>
          <ac:spMkLst>
            <pc:docMk/>
            <pc:sldMk cId="1143894970" sldId="1535"/>
            <ac:spMk id="33" creationId="{AC757F5E-B016-F947-4518-7C6B9CC7EE04}"/>
          </ac:spMkLst>
        </pc:spChg>
        <pc:spChg chg="mod">
          <ac:chgData name="Routledge, Mandy" userId="bacdedf5-8e30-494b-ad8b-f27fa30c4f8d" providerId="ADAL" clId="{E3AA3875-876A-438B-AB61-20DBABBDD364}" dt="2025-11-17T18:18:02.015" v="133" actId="20577"/>
          <ac:spMkLst>
            <pc:docMk/>
            <pc:sldMk cId="1143894970" sldId="1535"/>
            <ac:spMk id="35" creationId="{37104C51-0232-62ED-4C6F-1447D06633EE}"/>
          </ac:spMkLst>
        </pc:spChg>
      </pc:sldChg>
      <pc:sldChg chg="add">
        <pc:chgData name="Routledge, Mandy" userId="bacdedf5-8e30-494b-ad8b-f27fa30c4f8d" providerId="ADAL" clId="{E3AA3875-876A-438B-AB61-20DBABBDD364}" dt="2025-11-17T18:42:42.169" v="508"/>
        <pc:sldMkLst>
          <pc:docMk/>
          <pc:sldMk cId="553690976" sldId="1540"/>
        </pc:sldMkLst>
      </pc:sldChg>
      <pc:sldChg chg="add">
        <pc:chgData name="Routledge, Mandy" userId="bacdedf5-8e30-494b-ad8b-f27fa30c4f8d" providerId="ADAL" clId="{E3AA3875-876A-438B-AB61-20DBABBDD364}" dt="2025-11-17T18:15:17.546" v="62"/>
        <pc:sldMkLst>
          <pc:docMk/>
          <pc:sldMk cId="493247639" sldId="1544"/>
        </pc:sldMkLst>
      </pc:sldChg>
      <pc:sldChg chg="add">
        <pc:chgData name="Routledge, Mandy" userId="bacdedf5-8e30-494b-ad8b-f27fa30c4f8d" providerId="ADAL" clId="{E3AA3875-876A-438B-AB61-20DBABBDD364}" dt="2025-11-17T18:15:17.936" v="63"/>
        <pc:sldMkLst>
          <pc:docMk/>
          <pc:sldMk cId="4152220781" sldId="1545"/>
        </pc:sldMkLst>
      </pc:sldChg>
      <pc:sldChg chg="addSp delSp modSp add mod">
        <pc:chgData name="Routledge, Mandy" userId="bacdedf5-8e30-494b-ad8b-f27fa30c4f8d" providerId="ADAL" clId="{E3AA3875-876A-438B-AB61-20DBABBDD364}" dt="2025-11-17T18:16:55.253" v="112"/>
        <pc:sldMkLst>
          <pc:docMk/>
          <pc:sldMk cId="1480219324" sldId="1546"/>
        </pc:sldMkLst>
        <pc:spChg chg="add mod">
          <ac:chgData name="Routledge, Mandy" userId="bacdedf5-8e30-494b-ad8b-f27fa30c4f8d" providerId="ADAL" clId="{E3AA3875-876A-438B-AB61-20DBABBDD364}" dt="2025-11-17T18:16:55.253" v="112"/>
          <ac:spMkLst>
            <pc:docMk/>
            <pc:sldMk cId="1480219324" sldId="1546"/>
            <ac:spMk id="2" creationId="{00000000-0000-0000-0000-000000000000}"/>
          </ac:spMkLst>
        </pc:spChg>
        <pc:spChg chg="del">
          <ac:chgData name="Routledge, Mandy" userId="bacdedf5-8e30-494b-ad8b-f27fa30c4f8d" providerId="ADAL" clId="{E3AA3875-876A-438B-AB61-20DBABBDD364}" dt="2025-11-17T18:16:54.671" v="111" actId="478"/>
          <ac:spMkLst>
            <pc:docMk/>
            <pc:sldMk cId="1480219324" sldId="1546"/>
            <ac:spMk id="6" creationId="{00000000-0000-0000-0000-000000000000}"/>
          </ac:spMkLst>
        </pc:spChg>
      </pc:sldChg>
      <pc:sldChg chg="modSp add mod ord">
        <pc:chgData name="Routledge, Mandy" userId="bacdedf5-8e30-494b-ad8b-f27fa30c4f8d" providerId="ADAL" clId="{E3AA3875-876A-438B-AB61-20DBABBDD364}" dt="2025-11-17T18:47:01.078" v="513"/>
        <pc:sldMkLst>
          <pc:docMk/>
          <pc:sldMk cId="2234311542" sldId="1547"/>
        </pc:sldMkLst>
        <pc:spChg chg="mod">
          <ac:chgData name="Routledge, Mandy" userId="bacdedf5-8e30-494b-ad8b-f27fa30c4f8d" providerId="ADAL" clId="{E3AA3875-876A-438B-AB61-20DBABBDD364}" dt="2025-11-17T18:19:32.698" v="151" actId="6549"/>
          <ac:spMkLst>
            <pc:docMk/>
            <pc:sldMk cId="2234311542" sldId="1547"/>
            <ac:spMk id="12" creationId="{759288D6-F181-6F98-0CB2-8FDDA519A9F4}"/>
          </ac:spMkLst>
        </pc:spChg>
        <pc:spChg chg="mod">
          <ac:chgData name="Routledge, Mandy" userId="bacdedf5-8e30-494b-ad8b-f27fa30c4f8d" providerId="ADAL" clId="{E3AA3875-876A-438B-AB61-20DBABBDD364}" dt="2025-11-17T18:19:35.837" v="161" actId="20577"/>
          <ac:spMkLst>
            <pc:docMk/>
            <pc:sldMk cId="2234311542" sldId="1547"/>
            <ac:spMk id="13" creationId="{B31A2137-42E0-BF5D-1F9F-AE7AC14CA8F4}"/>
          </ac:spMkLst>
        </pc:spChg>
        <pc:spChg chg="mod">
          <ac:chgData name="Routledge, Mandy" userId="bacdedf5-8e30-494b-ad8b-f27fa30c4f8d" providerId="ADAL" clId="{E3AA3875-876A-438B-AB61-20DBABBDD364}" dt="2025-11-17T18:19:39.034" v="168" actId="20577"/>
          <ac:spMkLst>
            <pc:docMk/>
            <pc:sldMk cId="2234311542" sldId="1547"/>
            <ac:spMk id="15" creationId="{9CF6E621-6CE9-6D97-50DD-5F9AFE94D9BD}"/>
          </ac:spMkLst>
        </pc:spChg>
        <pc:spChg chg="mod">
          <ac:chgData name="Routledge, Mandy" userId="bacdedf5-8e30-494b-ad8b-f27fa30c4f8d" providerId="ADAL" clId="{E3AA3875-876A-438B-AB61-20DBABBDD364}" dt="2025-11-17T18:20:17.472" v="177" actId="14100"/>
          <ac:spMkLst>
            <pc:docMk/>
            <pc:sldMk cId="2234311542" sldId="1547"/>
            <ac:spMk id="16" creationId="{17CEA345-A1D5-610D-193F-4F00619A9E8E}"/>
          </ac:spMkLst>
        </pc:spChg>
        <pc:spChg chg="mod">
          <ac:chgData name="Routledge, Mandy" userId="bacdedf5-8e30-494b-ad8b-f27fa30c4f8d" providerId="ADAL" clId="{E3AA3875-876A-438B-AB61-20DBABBDD364}" dt="2025-11-17T18:20:12.969" v="176" actId="1037"/>
          <ac:spMkLst>
            <pc:docMk/>
            <pc:sldMk cId="2234311542" sldId="1547"/>
            <ac:spMk id="17" creationId="{B89F7D35-A84D-1C37-61C1-83CBA325BE4D}"/>
          </ac:spMkLst>
        </pc:spChg>
      </pc:sldChg>
      <pc:sldChg chg="addSp delSp modSp add mod">
        <pc:chgData name="Routledge, Mandy" userId="bacdedf5-8e30-494b-ad8b-f27fa30c4f8d" providerId="ADAL" clId="{E3AA3875-876A-438B-AB61-20DBABBDD364}" dt="2025-11-18T08:49:22.497" v="1080" actId="14100"/>
        <pc:sldMkLst>
          <pc:docMk/>
          <pc:sldMk cId="476936201" sldId="1548"/>
        </pc:sldMkLst>
        <pc:spChg chg="mod">
          <ac:chgData name="Routledge, Mandy" userId="bacdedf5-8e30-494b-ad8b-f27fa30c4f8d" providerId="ADAL" clId="{E3AA3875-876A-438B-AB61-20DBABBDD364}" dt="2025-11-17T18:24:53.306" v="266" actId="1076"/>
          <ac:spMkLst>
            <pc:docMk/>
            <pc:sldMk cId="476936201" sldId="1548"/>
            <ac:spMk id="4" creationId="{834E4DCB-800B-B32B-13D3-839C57EFC8F5}"/>
          </ac:spMkLst>
        </pc:spChg>
        <pc:spChg chg="mod">
          <ac:chgData name="Routledge, Mandy" userId="bacdedf5-8e30-494b-ad8b-f27fa30c4f8d" providerId="ADAL" clId="{E3AA3875-876A-438B-AB61-20DBABBDD364}" dt="2025-11-17T18:24:49.054" v="265" actId="1076"/>
          <ac:spMkLst>
            <pc:docMk/>
            <pc:sldMk cId="476936201" sldId="1548"/>
            <ac:spMk id="9" creationId="{323FF3A4-61B8-A2FD-420D-33B0DFCCE57D}"/>
          </ac:spMkLst>
        </pc:spChg>
        <pc:spChg chg="mod">
          <ac:chgData name="Routledge, Mandy" userId="bacdedf5-8e30-494b-ad8b-f27fa30c4f8d" providerId="ADAL" clId="{E3AA3875-876A-438B-AB61-20DBABBDD364}" dt="2025-11-18T08:39:20.077" v="1061" actId="14100"/>
          <ac:spMkLst>
            <pc:docMk/>
            <pc:sldMk cId="476936201" sldId="1548"/>
            <ac:spMk id="10" creationId="{DA33C5E2-1860-70C2-8E67-CDFCFAF59096}"/>
          </ac:spMkLst>
        </pc:spChg>
        <pc:spChg chg="del">
          <ac:chgData name="Routledge, Mandy" userId="bacdedf5-8e30-494b-ad8b-f27fa30c4f8d" providerId="ADAL" clId="{E3AA3875-876A-438B-AB61-20DBABBDD364}" dt="2025-11-17T18:24:02.315" v="255" actId="478"/>
          <ac:spMkLst>
            <pc:docMk/>
            <pc:sldMk cId="476936201" sldId="1548"/>
            <ac:spMk id="14" creationId="{AB8C8A85-C713-B3EA-F986-3F4C5DD7B6B3}"/>
          </ac:spMkLst>
        </pc:spChg>
        <pc:spChg chg="mod">
          <ac:chgData name="Routledge, Mandy" userId="bacdedf5-8e30-494b-ad8b-f27fa30c4f8d" providerId="ADAL" clId="{E3AA3875-876A-438B-AB61-20DBABBDD364}" dt="2025-11-17T18:25:07.150" v="278" actId="1036"/>
          <ac:spMkLst>
            <pc:docMk/>
            <pc:sldMk cId="476936201" sldId="1548"/>
            <ac:spMk id="17" creationId="{6545A31C-14BE-E36C-CBFE-AE2AAC53E2C9}"/>
          </ac:spMkLst>
        </pc:spChg>
        <pc:spChg chg="mod">
          <ac:chgData name="Routledge, Mandy" userId="bacdedf5-8e30-494b-ad8b-f27fa30c4f8d" providerId="ADAL" clId="{E3AA3875-876A-438B-AB61-20DBABBDD364}" dt="2025-11-17T18:23:36.585" v="249" actId="14100"/>
          <ac:spMkLst>
            <pc:docMk/>
            <pc:sldMk cId="476936201" sldId="1548"/>
            <ac:spMk id="18" creationId="{A4E88209-082B-C0BA-62CD-A96EE2E3337A}"/>
          </ac:spMkLst>
        </pc:spChg>
        <pc:spChg chg="mod">
          <ac:chgData name="Routledge, Mandy" userId="bacdedf5-8e30-494b-ad8b-f27fa30c4f8d" providerId="ADAL" clId="{E3AA3875-876A-438B-AB61-20DBABBDD364}" dt="2025-11-17T18:23:20.886" v="233" actId="14100"/>
          <ac:spMkLst>
            <pc:docMk/>
            <pc:sldMk cId="476936201" sldId="1548"/>
            <ac:spMk id="19" creationId="{892E54F7-A01A-CF4A-DFAA-075B504A7BFE}"/>
          </ac:spMkLst>
        </pc:spChg>
        <pc:spChg chg="del">
          <ac:chgData name="Routledge, Mandy" userId="bacdedf5-8e30-494b-ad8b-f27fa30c4f8d" providerId="ADAL" clId="{E3AA3875-876A-438B-AB61-20DBABBDD364}" dt="2025-11-17T18:24:01.534" v="254" actId="478"/>
          <ac:spMkLst>
            <pc:docMk/>
            <pc:sldMk cId="476936201" sldId="1548"/>
            <ac:spMk id="22" creationId="{A2977A74-B0B1-8804-A7C3-6F70BCEC1E82}"/>
          </ac:spMkLst>
        </pc:spChg>
        <pc:spChg chg="mod">
          <ac:chgData name="Routledge, Mandy" userId="bacdedf5-8e30-494b-ad8b-f27fa30c4f8d" providerId="ADAL" clId="{E3AA3875-876A-438B-AB61-20DBABBDD364}" dt="2025-11-17T18:23:33.461" v="248" actId="1076"/>
          <ac:spMkLst>
            <pc:docMk/>
            <pc:sldMk cId="476936201" sldId="1548"/>
            <ac:spMk id="25" creationId="{77BD1C18-82E7-3A3F-3C85-77E6F3864081}"/>
          </ac:spMkLst>
        </pc:spChg>
        <pc:spChg chg="mod">
          <ac:chgData name="Routledge, Mandy" userId="bacdedf5-8e30-494b-ad8b-f27fa30c4f8d" providerId="ADAL" clId="{E3AA3875-876A-438B-AB61-20DBABBDD364}" dt="2025-11-18T08:39:12.505" v="1060" actId="1036"/>
          <ac:spMkLst>
            <pc:docMk/>
            <pc:sldMk cId="476936201" sldId="1548"/>
            <ac:spMk id="26" creationId="{19D95418-948C-F6F1-F745-85B3FAE7DEC0}"/>
          </ac:spMkLst>
        </pc:spChg>
        <pc:picChg chg="add mod modCrop">
          <ac:chgData name="Routledge, Mandy" userId="bacdedf5-8e30-494b-ad8b-f27fa30c4f8d" providerId="ADAL" clId="{E3AA3875-876A-438B-AB61-20DBABBDD364}" dt="2025-11-18T08:44:07.029" v="1075" actId="732"/>
          <ac:picMkLst>
            <pc:docMk/>
            <pc:sldMk cId="476936201" sldId="1548"/>
            <ac:picMk id="12" creationId="{8A6315BB-90E9-5156-7747-707E7E9BF8AE}"/>
          </ac:picMkLst>
        </pc:picChg>
        <pc:picChg chg="add del mod">
          <ac:chgData name="Routledge, Mandy" userId="bacdedf5-8e30-494b-ad8b-f27fa30c4f8d" providerId="ADAL" clId="{E3AA3875-876A-438B-AB61-20DBABBDD364}" dt="2025-11-18T08:49:19.110" v="1077" actId="478"/>
          <ac:picMkLst>
            <pc:docMk/>
            <pc:sldMk cId="476936201" sldId="1548"/>
            <ac:picMk id="13" creationId="{B62F52F4-4944-B393-29C2-034675FE2758}"/>
          </ac:picMkLst>
        </pc:picChg>
        <pc:picChg chg="add mod">
          <ac:chgData name="Routledge, Mandy" userId="bacdedf5-8e30-494b-ad8b-f27fa30c4f8d" providerId="ADAL" clId="{E3AA3875-876A-438B-AB61-20DBABBDD364}" dt="2025-11-18T08:49:22.497" v="1080" actId="14100"/>
          <ac:picMkLst>
            <pc:docMk/>
            <pc:sldMk cId="476936201" sldId="1548"/>
            <ac:picMk id="16" creationId="{7C2018B0-84A0-919E-8858-252CF855EFEB}"/>
          </ac:picMkLst>
        </pc:picChg>
        <pc:cxnChg chg="mod">
          <ac:chgData name="Routledge, Mandy" userId="bacdedf5-8e30-494b-ad8b-f27fa30c4f8d" providerId="ADAL" clId="{E3AA3875-876A-438B-AB61-20DBABBDD364}" dt="2025-11-17T18:24:55.958" v="267" actId="14100"/>
          <ac:cxnSpMkLst>
            <pc:docMk/>
            <pc:sldMk cId="476936201" sldId="1548"/>
            <ac:cxnSpMk id="21" creationId="{BF6E11F9-A55C-8580-3778-6BB0D0B8FAAA}"/>
          </ac:cxnSpMkLst>
        </pc:cxnChg>
        <pc:cxnChg chg="mod">
          <ac:chgData name="Routledge, Mandy" userId="bacdedf5-8e30-494b-ad8b-f27fa30c4f8d" providerId="ADAL" clId="{E3AA3875-876A-438B-AB61-20DBABBDD364}" dt="2025-11-17T18:24:59.149" v="268" actId="14100"/>
          <ac:cxnSpMkLst>
            <pc:docMk/>
            <pc:sldMk cId="476936201" sldId="1548"/>
            <ac:cxnSpMk id="27" creationId="{B69E2276-68FD-4876-B187-2634CE1298F7}"/>
          </ac:cxnSpMkLst>
        </pc:cxnChg>
        <pc:cxnChg chg="del">
          <ac:chgData name="Routledge, Mandy" userId="bacdedf5-8e30-494b-ad8b-f27fa30c4f8d" providerId="ADAL" clId="{E3AA3875-876A-438B-AB61-20DBABBDD364}" dt="2025-11-17T18:24:03.375" v="256" actId="478"/>
          <ac:cxnSpMkLst>
            <pc:docMk/>
            <pc:sldMk cId="476936201" sldId="1548"/>
            <ac:cxnSpMk id="29" creationId="{1EDA4C94-9F2A-0ADC-6F0A-9D8D6E625EAA}"/>
          </ac:cxnSpMkLst>
        </pc:cxnChg>
      </pc:sldChg>
      <pc:sldChg chg="addSp delSp modSp add mod ord">
        <pc:chgData name="Routledge, Mandy" userId="bacdedf5-8e30-494b-ad8b-f27fa30c4f8d" providerId="ADAL" clId="{E3AA3875-876A-438B-AB61-20DBABBDD364}" dt="2025-11-18T08:43:52.564" v="1073" actId="478"/>
        <pc:sldMkLst>
          <pc:docMk/>
          <pc:sldMk cId="3750043255" sldId="1553"/>
        </pc:sldMkLst>
        <pc:spChg chg="mod">
          <ac:chgData name="Routledge, Mandy" userId="bacdedf5-8e30-494b-ad8b-f27fa30c4f8d" providerId="ADAL" clId="{E3AA3875-876A-438B-AB61-20DBABBDD364}" dt="2025-11-18T08:27:17.613" v="982" actId="14100"/>
          <ac:spMkLst>
            <pc:docMk/>
            <pc:sldMk cId="3750043255" sldId="1553"/>
            <ac:spMk id="4" creationId="{B7455F91-A878-1C92-8332-A41F6E791969}"/>
          </ac:spMkLst>
        </pc:spChg>
        <pc:spChg chg="mod">
          <ac:chgData name="Routledge, Mandy" userId="bacdedf5-8e30-494b-ad8b-f27fa30c4f8d" providerId="ADAL" clId="{E3AA3875-876A-438B-AB61-20DBABBDD364}" dt="2025-11-18T08:27:11.213" v="981" actId="1036"/>
          <ac:spMkLst>
            <pc:docMk/>
            <pc:sldMk cId="3750043255" sldId="1553"/>
            <ac:spMk id="9" creationId="{DC96948E-669D-D39A-2D48-34BAA78E3097}"/>
          </ac:spMkLst>
        </pc:spChg>
        <pc:spChg chg="mod">
          <ac:chgData name="Routledge, Mandy" userId="bacdedf5-8e30-494b-ad8b-f27fa30c4f8d" providerId="ADAL" clId="{E3AA3875-876A-438B-AB61-20DBABBDD364}" dt="2025-11-17T18:41:13.096" v="495" actId="1076"/>
          <ac:spMkLst>
            <pc:docMk/>
            <pc:sldMk cId="3750043255" sldId="1553"/>
            <ac:spMk id="10" creationId="{094B756E-A5D5-4B24-DC44-1AD28DF58E30}"/>
          </ac:spMkLst>
        </pc:spChg>
        <pc:spChg chg="mod">
          <ac:chgData name="Routledge, Mandy" userId="bacdedf5-8e30-494b-ad8b-f27fa30c4f8d" providerId="ADAL" clId="{E3AA3875-876A-438B-AB61-20DBABBDD364}" dt="2025-11-17T18:33:57.865" v="404" actId="14100"/>
          <ac:spMkLst>
            <pc:docMk/>
            <pc:sldMk cId="3750043255" sldId="1553"/>
            <ac:spMk id="14" creationId="{CF1C1BC8-DDB4-7CA9-FEB3-A58AFBD5537B}"/>
          </ac:spMkLst>
        </pc:spChg>
        <pc:spChg chg="mod">
          <ac:chgData name="Routledge, Mandy" userId="bacdedf5-8e30-494b-ad8b-f27fa30c4f8d" providerId="ADAL" clId="{E3AA3875-876A-438B-AB61-20DBABBDD364}" dt="2025-11-17T18:52:08.754" v="637" actId="113"/>
          <ac:spMkLst>
            <pc:docMk/>
            <pc:sldMk cId="3750043255" sldId="1553"/>
            <ac:spMk id="17" creationId="{EE5CE4ED-75FC-092A-021A-CF31B3309534}"/>
          </ac:spMkLst>
        </pc:spChg>
        <pc:spChg chg="mod">
          <ac:chgData name="Routledge, Mandy" userId="bacdedf5-8e30-494b-ad8b-f27fa30c4f8d" providerId="ADAL" clId="{E3AA3875-876A-438B-AB61-20DBABBDD364}" dt="2025-11-17T18:41:22.410" v="497" actId="1076"/>
          <ac:spMkLst>
            <pc:docMk/>
            <pc:sldMk cId="3750043255" sldId="1553"/>
            <ac:spMk id="18" creationId="{6AF51157-379A-D730-0793-E9283184B3D3}"/>
          </ac:spMkLst>
        </pc:spChg>
        <pc:spChg chg="mod">
          <ac:chgData name="Routledge, Mandy" userId="bacdedf5-8e30-494b-ad8b-f27fa30c4f8d" providerId="ADAL" clId="{E3AA3875-876A-438B-AB61-20DBABBDD364}" dt="2025-11-17T18:32:47.449" v="390" actId="14100"/>
          <ac:spMkLst>
            <pc:docMk/>
            <pc:sldMk cId="3750043255" sldId="1553"/>
            <ac:spMk id="19" creationId="{DB7E3B85-EAFF-D70F-FF87-4619F4D99CC5}"/>
          </ac:spMkLst>
        </pc:spChg>
        <pc:spChg chg="mod">
          <ac:chgData name="Routledge, Mandy" userId="bacdedf5-8e30-494b-ad8b-f27fa30c4f8d" providerId="ADAL" clId="{E3AA3875-876A-438B-AB61-20DBABBDD364}" dt="2025-11-17T18:33:55.684" v="403" actId="14100"/>
          <ac:spMkLst>
            <pc:docMk/>
            <pc:sldMk cId="3750043255" sldId="1553"/>
            <ac:spMk id="22" creationId="{7328956F-E4C6-D514-2C36-6DC8538525F9}"/>
          </ac:spMkLst>
        </pc:spChg>
        <pc:spChg chg="mod">
          <ac:chgData name="Routledge, Mandy" userId="bacdedf5-8e30-494b-ad8b-f27fa30c4f8d" providerId="ADAL" clId="{E3AA3875-876A-438B-AB61-20DBABBDD364}" dt="2025-11-17T18:41:17.569" v="496" actId="1076"/>
          <ac:spMkLst>
            <pc:docMk/>
            <pc:sldMk cId="3750043255" sldId="1553"/>
            <ac:spMk id="25" creationId="{048C8E9D-D256-D9F9-C9E7-F627FB80F6E3}"/>
          </ac:spMkLst>
        </pc:spChg>
        <pc:spChg chg="mod">
          <ac:chgData name="Routledge, Mandy" userId="bacdedf5-8e30-494b-ad8b-f27fa30c4f8d" providerId="ADAL" clId="{E3AA3875-876A-438B-AB61-20DBABBDD364}" dt="2025-11-17T18:41:10.626" v="494" actId="1076"/>
          <ac:spMkLst>
            <pc:docMk/>
            <pc:sldMk cId="3750043255" sldId="1553"/>
            <ac:spMk id="26" creationId="{0F25FDF4-DBEF-D999-8617-7343C8A75963}"/>
          </ac:spMkLst>
        </pc:spChg>
        <pc:spChg chg="add mod">
          <ac:chgData name="Routledge, Mandy" userId="bacdedf5-8e30-494b-ad8b-f27fa30c4f8d" providerId="ADAL" clId="{E3AA3875-876A-438B-AB61-20DBABBDD364}" dt="2025-11-17T18:41:33.795" v="500" actId="1076"/>
          <ac:spMkLst>
            <pc:docMk/>
            <pc:sldMk cId="3750043255" sldId="1553"/>
            <ac:spMk id="32" creationId="{C32863CC-0308-9865-4E1A-E2CADAC91B05}"/>
          </ac:spMkLst>
        </pc:spChg>
        <pc:spChg chg="add mod ord">
          <ac:chgData name="Routledge, Mandy" userId="bacdedf5-8e30-494b-ad8b-f27fa30c4f8d" providerId="ADAL" clId="{E3AA3875-876A-438B-AB61-20DBABBDD364}" dt="2025-11-17T18:41:39.873" v="502" actId="1076"/>
          <ac:spMkLst>
            <pc:docMk/>
            <pc:sldMk cId="3750043255" sldId="1553"/>
            <ac:spMk id="33" creationId="{5215265E-035D-2048-2977-3697F7A785ED}"/>
          </ac:spMkLst>
        </pc:spChg>
        <pc:picChg chg="add mod">
          <ac:chgData name="Routledge, Mandy" userId="bacdedf5-8e30-494b-ad8b-f27fa30c4f8d" providerId="ADAL" clId="{E3AA3875-876A-438B-AB61-20DBABBDD364}" dt="2025-11-17T18:41:00.705" v="491" actId="1076"/>
          <ac:picMkLst>
            <pc:docMk/>
            <pc:sldMk cId="3750043255" sldId="1553"/>
            <ac:picMk id="11" creationId="{B8B5C9E9-4A95-96C1-C1F7-6883081ECBDD}"/>
          </ac:picMkLst>
        </pc:picChg>
        <pc:picChg chg="del mod">
          <ac:chgData name="Routledge, Mandy" userId="bacdedf5-8e30-494b-ad8b-f27fa30c4f8d" providerId="ADAL" clId="{E3AA3875-876A-438B-AB61-20DBABBDD364}" dt="2025-11-17T18:34:00.020" v="406" actId="478"/>
          <ac:picMkLst>
            <pc:docMk/>
            <pc:sldMk cId="3750043255" sldId="1553"/>
            <ac:picMk id="12" creationId="{962291E5-168A-FBF2-1214-D8CC8B21EB9E}"/>
          </ac:picMkLst>
        </pc:picChg>
        <pc:picChg chg="add del mod">
          <ac:chgData name="Routledge, Mandy" userId="bacdedf5-8e30-494b-ad8b-f27fa30c4f8d" providerId="ADAL" clId="{E3AA3875-876A-438B-AB61-20DBABBDD364}" dt="2025-11-18T08:35:07.277" v="1049" actId="478"/>
          <ac:picMkLst>
            <pc:docMk/>
            <pc:sldMk cId="3750043255" sldId="1553"/>
            <ac:picMk id="15" creationId="{BA5A60DF-DBCC-1653-4ABE-9FBB0DB1D137}"/>
          </ac:picMkLst>
        </pc:picChg>
        <pc:picChg chg="del">
          <ac:chgData name="Routledge, Mandy" userId="bacdedf5-8e30-494b-ad8b-f27fa30c4f8d" providerId="ADAL" clId="{E3AA3875-876A-438B-AB61-20DBABBDD364}" dt="2025-11-17T18:33:58.954" v="405" actId="478"/>
          <ac:picMkLst>
            <pc:docMk/>
            <pc:sldMk cId="3750043255" sldId="1553"/>
            <ac:picMk id="15" creationId="{D5BA1A51-9999-1457-BAB4-33DC350D8C5E}"/>
          </ac:picMkLst>
        </pc:picChg>
        <pc:picChg chg="del mod">
          <ac:chgData name="Routledge, Mandy" userId="bacdedf5-8e30-494b-ad8b-f27fa30c4f8d" providerId="ADAL" clId="{E3AA3875-876A-438B-AB61-20DBABBDD364}" dt="2025-11-18T08:43:52.564" v="1073" actId="478"/>
          <ac:picMkLst>
            <pc:docMk/>
            <pc:sldMk cId="3750043255" sldId="1553"/>
            <ac:picMk id="16" creationId="{00FA1A1E-D06E-9D46-45BE-4DA44F381F22}"/>
          </ac:picMkLst>
        </pc:picChg>
        <pc:picChg chg="del mod">
          <ac:chgData name="Routledge, Mandy" userId="bacdedf5-8e30-494b-ad8b-f27fa30c4f8d" providerId="ADAL" clId="{E3AA3875-876A-438B-AB61-20DBABBDD364}" dt="2025-11-17T18:36:31.941" v="446" actId="478"/>
          <ac:picMkLst>
            <pc:docMk/>
            <pc:sldMk cId="3750043255" sldId="1553"/>
            <ac:picMk id="23" creationId="{74CEEC76-9D60-40E5-72BA-419AC1670056}"/>
          </ac:picMkLst>
        </pc:picChg>
        <pc:picChg chg="add mod modCrop">
          <ac:chgData name="Routledge, Mandy" userId="bacdedf5-8e30-494b-ad8b-f27fa30c4f8d" providerId="ADAL" clId="{E3AA3875-876A-438B-AB61-20DBABBDD364}" dt="2025-11-17T18:35:05.645" v="415" actId="1076"/>
          <ac:picMkLst>
            <pc:docMk/>
            <pc:sldMk cId="3750043255" sldId="1553"/>
            <ac:picMk id="28" creationId="{017D0F8D-94B1-9FDC-027F-4AA3F28D904F}"/>
          </ac:picMkLst>
        </pc:picChg>
        <pc:picChg chg="add mod">
          <ac:chgData name="Routledge, Mandy" userId="bacdedf5-8e30-494b-ad8b-f27fa30c4f8d" providerId="ADAL" clId="{E3AA3875-876A-438B-AB61-20DBABBDD364}" dt="2025-11-17T18:41:46.707" v="505" actId="1076"/>
          <ac:picMkLst>
            <pc:docMk/>
            <pc:sldMk cId="3750043255" sldId="1553"/>
            <ac:picMk id="31" creationId="{08F9CA11-F687-98EB-D92E-F9F531F97377}"/>
          </ac:picMkLst>
        </pc:picChg>
        <pc:cxnChg chg="mod">
          <ac:chgData name="Routledge, Mandy" userId="bacdedf5-8e30-494b-ad8b-f27fa30c4f8d" providerId="ADAL" clId="{E3AA3875-876A-438B-AB61-20DBABBDD364}" dt="2025-11-17T18:32:47.449" v="390" actId="14100"/>
          <ac:cxnSpMkLst>
            <pc:docMk/>
            <pc:sldMk cId="3750043255" sldId="1553"/>
            <ac:cxnSpMk id="21" creationId="{06CA9451-8B0D-70AF-0E14-CF16066A5933}"/>
          </ac:cxnSpMkLst>
        </pc:cxnChg>
        <pc:cxnChg chg="mod">
          <ac:chgData name="Routledge, Mandy" userId="bacdedf5-8e30-494b-ad8b-f27fa30c4f8d" providerId="ADAL" clId="{E3AA3875-876A-438B-AB61-20DBABBDD364}" dt="2025-11-17T18:36:27.549" v="445" actId="1076"/>
          <ac:cxnSpMkLst>
            <pc:docMk/>
            <pc:sldMk cId="3750043255" sldId="1553"/>
            <ac:cxnSpMk id="27" creationId="{E66F283F-D350-4CA9-567D-89B987B2445E}"/>
          </ac:cxnSpMkLst>
        </pc:cxnChg>
        <pc:cxnChg chg="mod">
          <ac:chgData name="Routledge, Mandy" userId="bacdedf5-8e30-494b-ad8b-f27fa30c4f8d" providerId="ADAL" clId="{E3AA3875-876A-438B-AB61-20DBABBDD364}" dt="2025-11-17T18:41:50.967" v="506" actId="14100"/>
          <ac:cxnSpMkLst>
            <pc:docMk/>
            <pc:sldMk cId="3750043255" sldId="1553"/>
            <ac:cxnSpMk id="29" creationId="{D60B6A63-3560-BB07-0243-32A60CFF4930}"/>
          </ac:cxnSpMkLst>
        </pc:cxnChg>
      </pc:sldChg>
      <pc:sldChg chg="addSp modSp add mod">
        <pc:chgData name="Routledge, Mandy" userId="bacdedf5-8e30-494b-ad8b-f27fa30c4f8d" providerId="ADAL" clId="{E3AA3875-876A-438B-AB61-20DBABBDD364}" dt="2025-11-18T08:18:38.352" v="906" actId="1076"/>
        <pc:sldMkLst>
          <pc:docMk/>
          <pc:sldMk cId="2220183380" sldId="1554"/>
        </pc:sldMkLst>
        <pc:spChg chg="mod">
          <ac:chgData name="Routledge, Mandy" userId="bacdedf5-8e30-494b-ad8b-f27fa30c4f8d" providerId="ADAL" clId="{E3AA3875-876A-438B-AB61-20DBABBDD364}" dt="2025-11-18T08:16:05.811" v="888" actId="20577"/>
          <ac:spMkLst>
            <pc:docMk/>
            <pc:sldMk cId="2220183380" sldId="1554"/>
            <ac:spMk id="35" creationId="{37104C51-0232-62ED-4C6F-1447D06633EE}"/>
          </ac:spMkLst>
        </pc:spChg>
        <pc:picChg chg="add mod">
          <ac:chgData name="Routledge, Mandy" userId="bacdedf5-8e30-494b-ad8b-f27fa30c4f8d" providerId="ADAL" clId="{E3AA3875-876A-438B-AB61-20DBABBDD364}" dt="2025-11-18T08:18:21.021" v="902" actId="1076"/>
          <ac:picMkLst>
            <pc:docMk/>
            <pc:sldMk cId="2220183380" sldId="1554"/>
            <ac:picMk id="2" creationId="{7D67F020-EEBD-9E32-28EC-A5684C57E74E}"/>
          </ac:picMkLst>
        </pc:picChg>
        <pc:picChg chg="add mod modCrop">
          <ac:chgData name="Routledge, Mandy" userId="bacdedf5-8e30-494b-ad8b-f27fa30c4f8d" providerId="ADAL" clId="{E3AA3875-876A-438B-AB61-20DBABBDD364}" dt="2025-11-18T08:18:38.352" v="906" actId="1076"/>
          <ac:picMkLst>
            <pc:docMk/>
            <pc:sldMk cId="2220183380" sldId="1554"/>
            <ac:picMk id="19" creationId="{7EC4ABAD-9AA6-A0D3-9CD5-11B473014B30}"/>
          </ac:picMkLst>
        </pc:picChg>
        <pc:picChg chg="add mod">
          <ac:chgData name="Routledge, Mandy" userId="bacdedf5-8e30-494b-ad8b-f27fa30c4f8d" providerId="ADAL" clId="{E3AA3875-876A-438B-AB61-20DBABBDD364}" dt="2025-11-18T08:18:33.622" v="904" actId="1076"/>
          <ac:picMkLst>
            <pc:docMk/>
            <pc:sldMk cId="2220183380" sldId="1554"/>
            <ac:picMk id="21" creationId="{678FABB6-527C-06E6-2AA3-9D15B7F67CD2}"/>
          </ac:picMkLst>
        </pc:picChg>
      </pc:sldChg>
      <pc:sldChg chg="addSp modSp add mod ord">
        <pc:chgData name="Routledge, Mandy" userId="bacdedf5-8e30-494b-ad8b-f27fa30c4f8d" providerId="ADAL" clId="{E3AA3875-876A-438B-AB61-20DBABBDD364}" dt="2025-11-18T08:36:55.552" v="1051"/>
        <pc:sldMkLst>
          <pc:docMk/>
          <pc:sldMk cId="346491447" sldId="1555"/>
        </pc:sldMkLst>
        <pc:spChg chg="mod">
          <ac:chgData name="Routledge, Mandy" userId="bacdedf5-8e30-494b-ad8b-f27fa30c4f8d" providerId="ADAL" clId="{E3AA3875-876A-438B-AB61-20DBABBDD364}" dt="2025-11-18T07:58:00.136" v="658" actId="1076"/>
          <ac:spMkLst>
            <pc:docMk/>
            <pc:sldMk cId="346491447" sldId="1555"/>
            <ac:spMk id="4" creationId="{D36CDCC8-D80A-3CA3-9903-EC310613197D}"/>
          </ac:spMkLst>
        </pc:spChg>
        <pc:spChg chg="mod ord">
          <ac:chgData name="Routledge, Mandy" userId="bacdedf5-8e30-494b-ad8b-f27fa30c4f8d" providerId="ADAL" clId="{E3AA3875-876A-438B-AB61-20DBABBDD364}" dt="2025-11-18T08:01:40.349" v="665" actId="1076"/>
          <ac:spMkLst>
            <pc:docMk/>
            <pc:sldMk cId="346491447" sldId="1555"/>
            <ac:spMk id="12" creationId="{E2476A93-B8D4-4E44-87FD-AFF601B2337C}"/>
          </ac:spMkLst>
        </pc:spChg>
        <pc:spChg chg="mod">
          <ac:chgData name="Routledge, Mandy" userId="bacdedf5-8e30-494b-ad8b-f27fa30c4f8d" providerId="ADAL" clId="{E3AA3875-876A-438B-AB61-20DBABBDD364}" dt="2025-11-18T08:01:41.158" v="666" actId="1076"/>
          <ac:spMkLst>
            <pc:docMk/>
            <pc:sldMk cId="346491447" sldId="1555"/>
            <ac:spMk id="13" creationId="{4985FF45-EE56-11C3-E0CC-6BBB359031C0}"/>
          </ac:spMkLst>
        </pc:spChg>
        <pc:spChg chg="mod">
          <ac:chgData name="Routledge, Mandy" userId="bacdedf5-8e30-494b-ad8b-f27fa30c4f8d" providerId="ADAL" clId="{E3AA3875-876A-438B-AB61-20DBABBDD364}" dt="2025-11-18T07:57:43.710" v="656" actId="1076"/>
          <ac:spMkLst>
            <pc:docMk/>
            <pc:sldMk cId="346491447" sldId="1555"/>
            <ac:spMk id="16" creationId="{F53F294D-65CC-23A5-E4A1-B2132FCF814C}"/>
          </ac:spMkLst>
        </pc:spChg>
        <pc:spChg chg="mod">
          <ac:chgData name="Routledge, Mandy" userId="bacdedf5-8e30-494b-ad8b-f27fa30c4f8d" providerId="ADAL" clId="{E3AA3875-876A-438B-AB61-20DBABBDD364}" dt="2025-11-18T07:57:45.837" v="657" actId="1076"/>
          <ac:spMkLst>
            <pc:docMk/>
            <pc:sldMk cId="346491447" sldId="1555"/>
            <ac:spMk id="17" creationId="{AB86235B-CBC0-F9DB-29F4-F23367831B1B}"/>
          </ac:spMkLst>
        </pc:spChg>
        <pc:spChg chg="mod">
          <ac:chgData name="Routledge, Mandy" userId="bacdedf5-8e30-494b-ad8b-f27fa30c4f8d" providerId="ADAL" clId="{E3AA3875-876A-438B-AB61-20DBABBDD364}" dt="2025-11-18T07:56:47.066" v="642" actId="1076"/>
          <ac:spMkLst>
            <pc:docMk/>
            <pc:sldMk cId="346491447" sldId="1555"/>
            <ac:spMk id="18" creationId="{85D7DD60-F4AA-AD34-A265-146B167D02FE}"/>
          </ac:spMkLst>
        </pc:spChg>
        <pc:spChg chg="mod">
          <ac:chgData name="Routledge, Mandy" userId="bacdedf5-8e30-494b-ad8b-f27fa30c4f8d" providerId="ADAL" clId="{E3AA3875-876A-438B-AB61-20DBABBDD364}" dt="2025-11-18T07:57:21.007" v="651" actId="1076"/>
          <ac:spMkLst>
            <pc:docMk/>
            <pc:sldMk cId="346491447" sldId="1555"/>
            <ac:spMk id="19" creationId="{40542B69-6D97-5F24-63E3-ABE36EA69A27}"/>
          </ac:spMkLst>
        </pc:spChg>
        <pc:spChg chg="add mod">
          <ac:chgData name="Routledge, Mandy" userId="bacdedf5-8e30-494b-ad8b-f27fa30c4f8d" providerId="ADAL" clId="{E3AA3875-876A-438B-AB61-20DBABBDD364}" dt="2025-11-18T08:11:41.353" v="850" actId="20577"/>
          <ac:spMkLst>
            <pc:docMk/>
            <pc:sldMk cId="346491447" sldId="1555"/>
            <ac:spMk id="26" creationId="{C02F3A85-5FD8-30AD-3400-D48C35EFDE27}"/>
          </ac:spMkLst>
        </pc:spChg>
        <pc:picChg chg="mod">
          <ac:chgData name="Routledge, Mandy" userId="bacdedf5-8e30-494b-ad8b-f27fa30c4f8d" providerId="ADAL" clId="{E3AA3875-876A-438B-AB61-20DBABBDD364}" dt="2025-11-18T07:57:22.981" v="652" actId="1076"/>
          <ac:picMkLst>
            <pc:docMk/>
            <pc:sldMk cId="346491447" sldId="1555"/>
            <ac:picMk id="9" creationId="{7F65574B-E3FF-62FB-DD58-440824B6F1BF}"/>
          </ac:picMkLst>
        </pc:picChg>
        <pc:cxnChg chg="mod">
          <ac:chgData name="Routledge, Mandy" userId="bacdedf5-8e30-494b-ad8b-f27fa30c4f8d" providerId="ADAL" clId="{E3AA3875-876A-438B-AB61-20DBABBDD364}" dt="2025-11-18T07:57:14.604" v="649" actId="1076"/>
          <ac:cxnSpMkLst>
            <pc:docMk/>
            <pc:sldMk cId="346491447" sldId="1555"/>
            <ac:cxnSpMk id="21" creationId="{B84B33EF-2A54-99B2-FEF8-27486B72F624}"/>
          </ac:cxnSpMkLst>
        </pc:cxnChg>
        <pc:cxnChg chg="mod">
          <ac:chgData name="Routledge, Mandy" userId="bacdedf5-8e30-494b-ad8b-f27fa30c4f8d" providerId="ADAL" clId="{E3AA3875-876A-438B-AB61-20DBABBDD364}" dt="2025-11-18T07:56:54.994" v="644" actId="14100"/>
          <ac:cxnSpMkLst>
            <pc:docMk/>
            <pc:sldMk cId="346491447" sldId="1555"/>
            <ac:cxnSpMk id="22" creationId="{91DFD20E-A562-DE85-17F1-8C5D45CF6B9C}"/>
          </ac:cxnSpMkLst>
        </pc:cxnChg>
        <pc:cxnChg chg="mod">
          <ac:chgData name="Routledge, Mandy" userId="bacdedf5-8e30-494b-ad8b-f27fa30c4f8d" providerId="ADAL" clId="{E3AA3875-876A-438B-AB61-20DBABBDD364}" dt="2025-11-18T07:56:58.862" v="645" actId="1076"/>
          <ac:cxnSpMkLst>
            <pc:docMk/>
            <pc:sldMk cId="346491447" sldId="1555"/>
            <ac:cxnSpMk id="27" creationId="{EC90AE0F-5DD8-2D25-C999-5E0CC65E11C5}"/>
          </ac:cxnSpMkLst>
        </pc:cxnChg>
        <pc:cxnChg chg="mod">
          <ac:chgData name="Routledge, Mandy" userId="bacdedf5-8e30-494b-ad8b-f27fa30c4f8d" providerId="ADAL" clId="{E3AA3875-876A-438B-AB61-20DBABBDD364}" dt="2025-11-18T07:57:02.925" v="646" actId="14100"/>
          <ac:cxnSpMkLst>
            <pc:docMk/>
            <pc:sldMk cId="346491447" sldId="1555"/>
            <ac:cxnSpMk id="31" creationId="{42EA45F8-30F7-A026-CB94-761B35BAF874}"/>
          </ac:cxnSpMkLst>
        </pc:cxnChg>
      </pc:sldChg>
      <pc:sldChg chg="add del">
        <pc:chgData name="Routledge, Mandy" userId="bacdedf5-8e30-494b-ad8b-f27fa30c4f8d" providerId="ADAL" clId="{E3AA3875-876A-438B-AB61-20DBABBDD364}" dt="2025-11-17T18:51:56.489" v="636" actId="47"/>
        <pc:sldMkLst>
          <pc:docMk/>
          <pc:sldMk cId="2895993768" sldId="1556"/>
        </pc:sldMkLst>
      </pc:sldChg>
      <pc:sldChg chg="addSp delSp modSp add mod">
        <pc:chgData name="Routledge, Mandy" userId="bacdedf5-8e30-494b-ad8b-f27fa30c4f8d" providerId="ADAL" clId="{E3AA3875-876A-438B-AB61-20DBABBDD364}" dt="2025-11-18T08:29:16.685" v="996" actId="1076"/>
        <pc:sldMkLst>
          <pc:docMk/>
          <pc:sldMk cId="3830137315" sldId="1557"/>
        </pc:sldMkLst>
        <pc:spChg chg="mod">
          <ac:chgData name="Routledge, Mandy" userId="bacdedf5-8e30-494b-ad8b-f27fa30c4f8d" providerId="ADAL" clId="{E3AA3875-876A-438B-AB61-20DBABBDD364}" dt="2025-11-18T08:29:05.733" v="993" actId="14100"/>
          <ac:spMkLst>
            <pc:docMk/>
            <pc:sldMk cId="3830137315" sldId="1557"/>
            <ac:spMk id="10" creationId="{F1E213B6-1EBC-8398-C769-2B342D3D0D0B}"/>
          </ac:spMkLst>
        </pc:spChg>
        <pc:spChg chg="mod">
          <ac:chgData name="Routledge, Mandy" userId="bacdedf5-8e30-494b-ad8b-f27fa30c4f8d" providerId="ADAL" clId="{E3AA3875-876A-438B-AB61-20DBABBDD364}" dt="2025-11-17T18:48:58.190" v="544" actId="20577"/>
          <ac:spMkLst>
            <pc:docMk/>
            <pc:sldMk cId="3830137315" sldId="1557"/>
            <ac:spMk id="11" creationId="{A7ED0828-28F2-8C60-C412-FEA89D22074C}"/>
          </ac:spMkLst>
        </pc:spChg>
        <pc:spChg chg="mod">
          <ac:chgData name="Routledge, Mandy" userId="bacdedf5-8e30-494b-ad8b-f27fa30c4f8d" providerId="ADAL" clId="{E3AA3875-876A-438B-AB61-20DBABBDD364}" dt="2025-11-17T18:50:35.054" v="617" actId="1076"/>
          <ac:spMkLst>
            <pc:docMk/>
            <pc:sldMk cId="3830137315" sldId="1557"/>
            <ac:spMk id="12" creationId="{3747AEB5-8796-844F-EFA4-48FB19DBA973}"/>
          </ac:spMkLst>
        </pc:spChg>
        <pc:spChg chg="mod">
          <ac:chgData name="Routledge, Mandy" userId="bacdedf5-8e30-494b-ad8b-f27fa30c4f8d" providerId="ADAL" clId="{E3AA3875-876A-438B-AB61-20DBABBDD364}" dt="2025-11-17T18:51:02.036" v="623" actId="1076"/>
          <ac:spMkLst>
            <pc:docMk/>
            <pc:sldMk cId="3830137315" sldId="1557"/>
            <ac:spMk id="13" creationId="{3BD8BCC6-7286-3782-BA34-90BC3B0D044B}"/>
          </ac:spMkLst>
        </pc:spChg>
        <pc:spChg chg="mod">
          <ac:chgData name="Routledge, Mandy" userId="bacdedf5-8e30-494b-ad8b-f27fa30c4f8d" providerId="ADAL" clId="{E3AA3875-876A-438B-AB61-20DBABBDD364}" dt="2025-11-17T18:51:17.310" v="627" actId="14100"/>
          <ac:spMkLst>
            <pc:docMk/>
            <pc:sldMk cId="3830137315" sldId="1557"/>
            <ac:spMk id="14" creationId="{8EBDC01F-042F-CD2A-8B9F-8FB78DC08EA4}"/>
          </ac:spMkLst>
        </pc:spChg>
        <pc:spChg chg="mod">
          <ac:chgData name="Routledge, Mandy" userId="bacdedf5-8e30-494b-ad8b-f27fa30c4f8d" providerId="ADAL" clId="{E3AA3875-876A-438B-AB61-20DBABBDD364}" dt="2025-11-17T18:51:21.569" v="628" actId="1076"/>
          <ac:spMkLst>
            <pc:docMk/>
            <pc:sldMk cId="3830137315" sldId="1557"/>
            <ac:spMk id="15" creationId="{2FB3B201-DEA8-7091-3176-C0C732907C62}"/>
          </ac:spMkLst>
        </pc:spChg>
        <pc:spChg chg="mod">
          <ac:chgData name="Routledge, Mandy" userId="bacdedf5-8e30-494b-ad8b-f27fa30c4f8d" providerId="ADAL" clId="{E3AA3875-876A-438B-AB61-20DBABBDD364}" dt="2025-11-18T08:29:13.347" v="995" actId="14100"/>
          <ac:spMkLst>
            <pc:docMk/>
            <pc:sldMk cId="3830137315" sldId="1557"/>
            <ac:spMk id="16" creationId="{8088E442-D5C1-BC53-3FA4-58553E435103}"/>
          </ac:spMkLst>
        </pc:spChg>
        <pc:spChg chg="mod">
          <ac:chgData name="Routledge, Mandy" userId="bacdedf5-8e30-494b-ad8b-f27fa30c4f8d" providerId="ADAL" clId="{E3AA3875-876A-438B-AB61-20DBABBDD364}" dt="2025-11-18T08:29:10.572" v="994" actId="14100"/>
          <ac:spMkLst>
            <pc:docMk/>
            <pc:sldMk cId="3830137315" sldId="1557"/>
            <ac:spMk id="17" creationId="{99CAB88F-7188-551D-D329-3B58518AAE4F}"/>
          </ac:spMkLst>
        </pc:spChg>
        <pc:spChg chg="mod">
          <ac:chgData name="Routledge, Mandy" userId="bacdedf5-8e30-494b-ad8b-f27fa30c4f8d" providerId="ADAL" clId="{E3AA3875-876A-438B-AB61-20DBABBDD364}" dt="2025-11-17T18:51:11.295" v="625" actId="14100"/>
          <ac:spMkLst>
            <pc:docMk/>
            <pc:sldMk cId="3830137315" sldId="1557"/>
            <ac:spMk id="18" creationId="{EFC53A08-D90B-4548-6904-AC4CFCD66A10}"/>
          </ac:spMkLst>
        </pc:spChg>
        <pc:spChg chg="mod">
          <ac:chgData name="Routledge, Mandy" userId="bacdedf5-8e30-494b-ad8b-f27fa30c4f8d" providerId="ADAL" clId="{E3AA3875-876A-438B-AB61-20DBABBDD364}" dt="2025-11-17T18:50:41.488" v="619" actId="14100"/>
          <ac:spMkLst>
            <pc:docMk/>
            <pc:sldMk cId="3830137315" sldId="1557"/>
            <ac:spMk id="19" creationId="{F9BABC1A-7125-064B-3B2B-80629CC107F4}"/>
          </ac:spMkLst>
        </pc:spChg>
        <pc:spChg chg="add mod">
          <ac:chgData name="Routledge, Mandy" userId="bacdedf5-8e30-494b-ad8b-f27fa30c4f8d" providerId="ADAL" clId="{E3AA3875-876A-438B-AB61-20DBABBDD364}" dt="2025-11-18T08:28:41.941" v="988" actId="14100"/>
          <ac:spMkLst>
            <pc:docMk/>
            <pc:sldMk cId="3830137315" sldId="1557"/>
            <ac:spMk id="23" creationId="{07DDC19E-5F06-1CBD-EBD3-D849A0C3F1D2}"/>
          </ac:spMkLst>
        </pc:spChg>
        <pc:spChg chg="add mod">
          <ac:chgData name="Routledge, Mandy" userId="bacdedf5-8e30-494b-ad8b-f27fa30c4f8d" providerId="ADAL" clId="{E3AA3875-876A-438B-AB61-20DBABBDD364}" dt="2025-11-18T08:28:53.431" v="991" actId="114"/>
          <ac:spMkLst>
            <pc:docMk/>
            <pc:sldMk cId="3830137315" sldId="1557"/>
            <ac:spMk id="24" creationId="{236DB934-6B17-DDFC-15A1-DBEF6BE579E9}"/>
          </ac:spMkLst>
        </pc:spChg>
        <pc:picChg chg="add del mod">
          <ac:chgData name="Routledge, Mandy" userId="bacdedf5-8e30-494b-ad8b-f27fa30c4f8d" providerId="ADAL" clId="{E3AA3875-876A-438B-AB61-20DBABBDD364}" dt="2025-11-18T08:25:53.978" v="913" actId="478"/>
          <ac:picMkLst>
            <pc:docMk/>
            <pc:sldMk cId="3830137315" sldId="1557"/>
            <ac:picMk id="4" creationId="{F1F1581C-F176-CAFA-F7B7-93E31FB572C0}"/>
          </ac:picMkLst>
        </pc:picChg>
        <pc:picChg chg="add mod">
          <ac:chgData name="Routledge, Mandy" userId="bacdedf5-8e30-494b-ad8b-f27fa30c4f8d" providerId="ADAL" clId="{E3AA3875-876A-438B-AB61-20DBABBDD364}" dt="2025-11-18T08:28:37.770" v="987" actId="1076"/>
          <ac:picMkLst>
            <pc:docMk/>
            <pc:sldMk cId="3830137315" sldId="1557"/>
            <ac:picMk id="21" creationId="{FD5D3682-1202-0697-D283-9C131F08F310}"/>
          </ac:picMkLst>
        </pc:picChg>
        <pc:picChg chg="add mod">
          <ac:chgData name="Routledge, Mandy" userId="bacdedf5-8e30-494b-ad8b-f27fa30c4f8d" providerId="ADAL" clId="{E3AA3875-876A-438B-AB61-20DBABBDD364}" dt="2025-11-17T18:51:34.937" v="631"/>
          <ac:picMkLst>
            <pc:docMk/>
            <pc:sldMk cId="3830137315" sldId="1557"/>
            <ac:picMk id="22" creationId="{E9B18FFD-C504-3903-91C5-0A0E0EEC5729}"/>
          </ac:picMkLst>
        </pc:picChg>
        <pc:picChg chg="mod">
          <ac:chgData name="Routledge, Mandy" userId="bacdedf5-8e30-494b-ad8b-f27fa30c4f8d" providerId="ADAL" clId="{E3AA3875-876A-438B-AB61-20DBABBDD364}" dt="2025-11-18T08:29:16.685" v="996" actId="1076"/>
          <ac:picMkLst>
            <pc:docMk/>
            <pc:sldMk cId="3830137315" sldId="1557"/>
            <ac:picMk id="22" creationId="{FC1466FF-1CDE-03C9-F646-A6EF415BA470}"/>
          </ac:picMkLst>
        </pc:picChg>
        <pc:picChg chg="add del mod">
          <ac:chgData name="Routledge, Mandy" userId="bacdedf5-8e30-494b-ad8b-f27fa30c4f8d" providerId="ADAL" clId="{E3AA3875-876A-438B-AB61-20DBABBDD364}" dt="2025-11-18T08:22:29.372" v="907" actId="478"/>
          <ac:picMkLst>
            <pc:docMk/>
            <pc:sldMk cId="3830137315" sldId="1557"/>
            <ac:picMk id="25" creationId="{52607C39-B8D4-9D15-8CE7-6F65D1946A0A}"/>
          </ac:picMkLst>
        </pc:picChg>
        <pc:picChg chg="add mod">
          <ac:chgData name="Routledge, Mandy" userId="bacdedf5-8e30-494b-ad8b-f27fa30c4f8d" providerId="ADAL" clId="{E3AA3875-876A-438B-AB61-20DBABBDD364}" dt="2025-11-18T08:22:34.285" v="912" actId="14100"/>
          <ac:picMkLst>
            <pc:docMk/>
            <pc:sldMk cId="3830137315" sldId="1557"/>
            <ac:picMk id="27" creationId="{8E881030-56C2-1FEC-BFE9-90485D3F6F87}"/>
          </ac:picMkLst>
        </pc:picChg>
        <pc:picChg chg="add mod">
          <ac:chgData name="Routledge, Mandy" userId="bacdedf5-8e30-494b-ad8b-f27fa30c4f8d" providerId="ADAL" clId="{E3AA3875-876A-438B-AB61-20DBABBDD364}" dt="2025-11-18T08:26:06.579" v="919" actId="1076"/>
          <ac:picMkLst>
            <pc:docMk/>
            <pc:sldMk cId="3830137315" sldId="1557"/>
            <ac:picMk id="29" creationId="{6C877843-209C-07DA-5DC0-4AE0D4698A84}"/>
          </ac:picMkLst>
        </pc:picChg>
      </pc:sldChg>
      <pc:sldChg chg="addSp delSp modSp add mod">
        <pc:chgData name="Routledge, Mandy" userId="bacdedf5-8e30-494b-ad8b-f27fa30c4f8d" providerId="ADAL" clId="{E3AA3875-876A-438B-AB61-20DBABBDD364}" dt="2025-11-18T08:34:12.397" v="1048" actId="14100"/>
        <pc:sldMkLst>
          <pc:docMk/>
          <pc:sldMk cId="2334988830" sldId="1558"/>
        </pc:sldMkLst>
        <pc:picChg chg="del">
          <ac:chgData name="Routledge, Mandy" userId="bacdedf5-8e30-494b-ad8b-f27fa30c4f8d" providerId="ADAL" clId="{E3AA3875-876A-438B-AB61-20DBABBDD364}" dt="2025-11-18T08:33:46.547" v="1034" actId="478"/>
          <ac:picMkLst>
            <pc:docMk/>
            <pc:sldMk cId="2334988830" sldId="1558"/>
            <ac:picMk id="11" creationId="{B9CEBF35-8733-C7DE-FCC5-BECD757BC008}"/>
          </ac:picMkLst>
        </pc:picChg>
        <pc:picChg chg="add mod">
          <ac:chgData name="Routledge, Mandy" userId="bacdedf5-8e30-494b-ad8b-f27fa30c4f8d" providerId="ADAL" clId="{E3AA3875-876A-438B-AB61-20DBABBDD364}" dt="2025-11-18T08:34:12.397" v="1048" actId="14100"/>
          <ac:picMkLst>
            <pc:docMk/>
            <pc:sldMk cId="2334988830" sldId="1558"/>
            <ac:picMk id="12" creationId="{8AF8DC47-70A5-ABB5-1290-80C7CC71B1F8}"/>
          </ac:picMkLst>
        </pc:picChg>
        <pc:picChg chg="mod">
          <ac:chgData name="Routledge, Mandy" userId="bacdedf5-8e30-494b-ad8b-f27fa30c4f8d" providerId="ADAL" clId="{E3AA3875-876A-438B-AB61-20DBABBDD364}" dt="2025-11-18T08:33:43.025" v="1033" actId="1076"/>
          <ac:picMkLst>
            <pc:docMk/>
            <pc:sldMk cId="2334988830" sldId="1558"/>
            <ac:picMk id="15" creationId="{26314D3A-1A18-5088-33DC-EC1A5F8E4D7F}"/>
          </ac:picMkLst>
        </pc:picChg>
        <pc:picChg chg="del">
          <ac:chgData name="Routledge, Mandy" userId="bacdedf5-8e30-494b-ad8b-f27fa30c4f8d" providerId="ADAL" clId="{E3AA3875-876A-438B-AB61-20DBABBDD364}" dt="2025-11-18T08:33:36.811" v="1030" actId="478"/>
          <ac:picMkLst>
            <pc:docMk/>
            <pc:sldMk cId="2334988830" sldId="1558"/>
            <ac:picMk id="16" creationId="{71AC6F56-B9E6-9473-D463-1B29C866F996}"/>
          </ac:picMkLst>
        </pc:picChg>
      </pc:sldChg>
      <pc:sldChg chg="addSp delSp modSp add mod">
        <pc:chgData name="Routledge, Mandy" userId="bacdedf5-8e30-494b-ad8b-f27fa30c4f8d" providerId="ADAL" clId="{E3AA3875-876A-438B-AB61-20DBABBDD364}" dt="2025-11-18T08:08:12.971" v="821" actId="14100"/>
        <pc:sldMkLst>
          <pc:docMk/>
          <pc:sldMk cId="3912948151" sldId="1558"/>
        </pc:sldMkLst>
        <pc:spChg chg="mod">
          <ac:chgData name="Routledge, Mandy" userId="bacdedf5-8e30-494b-ad8b-f27fa30c4f8d" providerId="ADAL" clId="{E3AA3875-876A-438B-AB61-20DBABBDD364}" dt="2025-11-18T08:03:22.272" v="724" actId="1076"/>
          <ac:spMkLst>
            <pc:docMk/>
            <pc:sldMk cId="3912948151" sldId="1558"/>
            <ac:spMk id="12" creationId="{0AB3A871-0D8A-DB86-6DBC-6A0218525F6F}"/>
          </ac:spMkLst>
        </pc:spChg>
        <pc:spChg chg="mod">
          <ac:chgData name="Routledge, Mandy" userId="bacdedf5-8e30-494b-ad8b-f27fa30c4f8d" providerId="ADAL" clId="{E3AA3875-876A-438B-AB61-20DBABBDD364}" dt="2025-11-18T08:03:40.525" v="737" actId="1076"/>
          <ac:spMkLst>
            <pc:docMk/>
            <pc:sldMk cId="3912948151" sldId="1558"/>
            <ac:spMk id="13" creationId="{93A463C3-E7B9-4CB9-0A52-73D1FD5E02C3}"/>
          </ac:spMkLst>
        </pc:spChg>
        <pc:spChg chg="mod">
          <ac:chgData name="Routledge, Mandy" userId="bacdedf5-8e30-494b-ad8b-f27fa30c4f8d" providerId="ADAL" clId="{E3AA3875-876A-438B-AB61-20DBABBDD364}" dt="2025-11-18T08:03:50.941" v="751" actId="20577"/>
          <ac:spMkLst>
            <pc:docMk/>
            <pc:sldMk cId="3912948151" sldId="1558"/>
            <ac:spMk id="15" creationId="{04D07451-3EA9-B957-0D82-AB1B4247C043}"/>
          </ac:spMkLst>
        </pc:spChg>
        <pc:spChg chg="mod">
          <ac:chgData name="Routledge, Mandy" userId="bacdedf5-8e30-494b-ad8b-f27fa30c4f8d" providerId="ADAL" clId="{E3AA3875-876A-438B-AB61-20DBABBDD364}" dt="2025-11-18T08:03:31.278" v="727" actId="1076"/>
          <ac:spMkLst>
            <pc:docMk/>
            <pc:sldMk cId="3912948151" sldId="1558"/>
            <ac:spMk id="16" creationId="{035D5D98-85D0-1E2A-4119-B5599F8FBA04}"/>
          </ac:spMkLst>
        </pc:spChg>
        <pc:spChg chg="mod">
          <ac:chgData name="Routledge, Mandy" userId="bacdedf5-8e30-494b-ad8b-f27fa30c4f8d" providerId="ADAL" clId="{E3AA3875-876A-438B-AB61-20DBABBDD364}" dt="2025-11-18T08:03:28.876" v="726" actId="1076"/>
          <ac:spMkLst>
            <pc:docMk/>
            <pc:sldMk cId="3912948151" sldId="1558"/>
            <ac:spMk id="17" creationId="{0A7DFBA8-FDFD-78CF-5BA6-C90C67D8AE8C}"/>
          </ac:spMkLst>
        </pc:spChg>
        <pc:spChg chg="mod">
          <ac:chgData name="Routledge, Mandy" userId="bacdedf5-8e30-494b-ad8b-f27fa30c4f8d" providerId="ADAL" clId="{E3AA3875-876A-438B-AB61-20DBABBDD364}" dt="2025-11-18T08:03:24.780" v="725" actId="14100"/>
          <ac:spMkLst>
            <pc:docMk/>
            <pc:sldMk cId="3912948151" sldId="1558"/>
            <ac:spMk id="19" creationId="{B2FC51F3-E0DE-21F9-8E86-8A719A6FC859}"/>
          </ac:spMkLst>
        </pc:spChg>
        <pc:spChg chg="add del mod">
          <ac:chgData name="Routledge, Mandy" userId="bacdedf5-8e30-494b-ad8b-f27fa30c4f8d" providerId="ADAL" clId="{E3AA3875-876A-438B-AB61-20DBABBDD364}" dt="2025-11-18T08:07:53.516" v="796"/>
          <ac:spMkLst>
            <pc:docMk/>
            <pc:sldMk cId="3912948151" sldId="1558"/>
            <ac:spMk id="25" creationId="{D0E74891-1103-907B-D938-3001B4B21C10}"/>
          </ac:spMkLst>
        </pc:spChg>
        <pc:spChg chg="add mod">
          <ac:chgData name="Routledge, Mandy" userId="bacdedf5-8e30-494b-ad8b-f27fa30c4f8d" providerId="ADAL" clId="{E3AA3875-876A-438B-AB61-20DBABBDD364}" dt="2025-11-18T08:07:51.069" v="794" actId="20577"/>
          <ac:spMkLst>
            <pc:docMk/>
            <pc:sldMk cId="3912948151" sldId="1558"/>
            <ac:spMk id="26" creationId="{81618200-E2CD-F9F3-6FC2-AB0973E4BA89}"/>
          </ac:spMkLst>
        </pc:spChg>
        <pc:spChg chg="add mod">
          <ac:chgData name="Routledge, Mandy" userId="bacdedf5-8e30-494b-ad8b-f27fa30c4f8d" providerId="ADAL" clId="{E3AA3875-876A-438B-AB61-20DBABBDD364}" dt="2025-11-18T08:08:12.971" v="821" actId="14100"/>
          <ac:spMkLst>
            <pc:docMk/>
            <pc:sldMk cId="3912948151" sldId="1558"/>
            <ac:spMk id="28" creationId="{32D1B984-708C-209D-ACEB-4F26BFB40A9A}"/>
          </ac:spMkLst>
        </pc:spChg>
        <pc:picChg chg="mod">
          <ac:chgData name="Routledge, Mandy" userId="bacdedf5-8e30-494b-ad8b-f27fa30c4f8d" providerId="ADAL" clId="{E3AA3875-876A-438B-AB61-20DBABBDD364}" dt="2025-11-18T08:02:47.692" v="702" actId="1076"/>
          <ac:picMkLst>
            <pc:docMk/>
            <pc:sldMk cId="3912948151" sldId="1558"/>
            <ac:picMk id="9" creationId="{4B972A4E-DE9A-601B-DE7B-DB97EDCE1A26}"/>
          </ac:picMkLst>
        </pc:picChg>
        <pc:picChg chg="add mod">
          <ac:chgData name="Routledge, Mandy" userId="bacdedf5-8e30-494b-ad8b-f27fa30c4f8d" providerId="ADAL" clId="{E3AA3875-876A-438B-AB61-20DBABBDD364}" dt="2025-11-18T08:06:24.215" v="757" actId="1076"/>
          <ac:picMkLst>
            <pc:docMk/>
            <pc:sldMk cId="3912948151" sldId="1558"/>
            <ac:picMk id="24" creationId="{2013E2E1-BA03-DD03-CE7A-47E9266E9AAD}"/>
          </ac:picMkLst>
        </pc:picChg>
      </pc:sldChg>
    </pc:docChg>
  </pc:docChgLst>
  <pc:docChgLst>
    <pc:chgData name="Routledge, Mandy" userId="bacdedf5-8e30-494b-ad8b-f27fa30c4f8d" providerId="ADAL" clId="{B03BF0AA-4F11-4F8D-AC0C-D5AF6AB54C88}"/>
    <pc:docChg chg="modSld">
      <pc:chgData name="Routledge, Mandy" userId="bacdedf5-8e30-494b-ad8b-f27fa30c4f8d" providerId="ADAL" clId="{B03BF0AA-4F11-4F8D-AC0C-D5AF6AB54C88}" dt="2025-03-18T11:07:01.355" v="3" actId="20577"/>
      <pc:docMkLst>
        <pc:docMk/>
      </pc:docMkLst>
      <pc:sldChg chg="modSp mod">
        <pc:chgData name="Routledge, Mandy" userId="bacdedf5-8e30-494b-ad8b-f27fa30c4f8d" providerId="ADAL" clId="{B03BF0AA-4F11-4F8D-AC0C-D5AF6AB54C88}" dt="2025-03-18T11:07:01.355" v="3" actId="20577"/>
        <pc:sldMkLst>
          <pc:docMk/>
          <pc:sldMk cId="323006580" sldId="548"/>
        </pc:sldMkLst>
      </pc:sldChg>
    </pc:docChg>
  </pc:docChgLst>
  <pc:docChgLst>
    <pc:chgData name="Routledge, Mandy" userId="bacdedf5-8e30-494b-ad8b-f27fa30c4f8d" providerId="ADAL" clId="{11C91571-011C-4FD8-97E0-33A7A39509AD}"/>
    <pc:docChg chg="modSld">
      <pc:chgData name="Routledge, Mandy" userId="bacdedf5-8e30-494b-ad8b-f27fa30c4f8d" providerId="ADAL" clId="{11C91571-011C-4FD8-97E0-33A7A39509AD}" dt="2025-03-18T10:59:40.237" v="5" actId="20577"/>
      <pc:docMkLst>
        <pc:docMk/>
      </pc:docMkLst>
      <pc:sldChg chg="modSp mod">
        <pc:chgData name="Routledge, Mandy" userId="bacdedf5-8e30-494b-ad8b-f27fa30c4f8d" providerId="ADAL" clId="{11C91571-011C-4FD8-97E0-33A7A39509AD}" dt="2025-03-18T10:59:40.237" v="5" actId="20577"/>
        <pc:sldMkLst>
          <pc:docMk/>
          <pc:sldMk cId="323006580" sldId="548"/>
        </pc:sldMkLst>
      </pc:sldChg>
    </pc:docChg>
  </pc:docChgLst>
  <pc:docChgLst>
    <pc:chgData name="Duijf, Antoinette" userId="80426808-569e-4360-acb0-e5a6dc4b8ad2" providerId="ADAL" clId="{DFF0ACD5-6534-4B6D-9DCA-80B7D545FDFE}"/>
    <pc:docChg chg="undo custSel delSld modSld modSection">
      <pc:chgData name="Duijf, Antoinette" userId="80426808-569e-4360-acb0-e5a6dc4b8ad2" providerId="ADAL" clId="{DFF0ACD5-6534-4B6D-9DCA-80B7D545FDFE}" dt="2025-11-18T08:35:40.042" v="1579" actId="13926"/>
      <pc:docMkLst>
        <pc:docMk/>
      </pc:docMkLst>
      <pc:sldChg chg="del">
        <pc:chgData name="Duijf, Antoinette" userId="80426808-569e-4360-acb0-e5a6dc4b8ad2" providerId="ADAL" clId="{DFF0ACD5-6534-4B6D-9DCA-80B7D545FDFE}" dt="2025-11-17T22:33:14.502" v="1178" actId="47"/>
        <pc:sldMkLst>
          <pc:docMk/>
          <pc:sldMk cId="3379966061" sldId="442"/>
        </pc:sldMkLst>
      </pc:sldChg>
      <pc:sldChg chg="addSp modSp mod">
        <pc:chgData name="Duijf, Antoinette" userId="80426808-569e-4360-acb0-e5a6dc4b8ad2" providerId="ADAL" clId="{DFF0ACD5-6534-4B6D-9DCA-80B7D545FDFE}" dt="2025-11-17T22:35:08.852" v="1201" actId="1076"/>
        <pc:sldMkLst>
          <pc:docMk/>
          <pc:sldMk cId="1671649065" sldId="934"/>
        </pc:sldMkLst>
        <pc:picChg chg="add mod">
          <ac:chgData name="Duijf, Antoinette" userId="80426808-569e-4360-acb0-e5a6dc4b8ad2" providerId="ADAL" clId="{DFF0ACD5-6534-4B6D-9DCA-80B7D545FDFE}" dt="2025-11-17T22:35:08.852" v="1201" actId="1076"/>
          <ac:picMkLst>
            <pc:docMk/>
            <pc:sldMk cId="1671649065" sldId="934"/>
            <ac:picMk id="4" creationId="{0688174F-6695-9ED2-D59F-0FC6D4E928D3}"/>
          </ac:picMkLst>
        </pc:picChg>
      </pc:sldChg>
      <pc:sldChg chg="modSp mod">
        <pc:chgData name="Duijf, Antoinette" userId="80426808-569e-4360-acb0-e5a6dc4b8ad2" providerId="ADAL" clId="{DFF0ACD5-6534-4B6D-9DCA-80B7D545FDFE}" dt="2025-11-18T08:35:40.042" v="1579" actId="13926"/>
        <pc:sldMkLst>
          <pc:docMk/>
          <pc:sldMk cId="2189114603" sldId="1437"/>
        </pc:sldMkLst>
        <pc:spChg chg="mod">
          <ac:chgData name="Duijf, Antoinette" userId="80426808-569e-4360-acb0-e5a6dc4b8ad2" providerId="ADAL" clId="{DFF0ACD5-6534-4B6D-9DCA-80B7D545FDFE}" dt="2025-11-18T08:35:40.042" v="1579" actId="13926"/>
          <ac:spMkLst>
            <pc:docMk/>
            <pc:sldMk cId="2189114603" sldId="1437"/>
            <ac:spMk id="3" creationId="{00000000-0000-0000-0000-000000000000}"/>
          </ac:spMkLst>
        </pc:spChg>
      </pc:sldChg>
      <pc:sldChg chg="addSp delSp modSp mod">
        <pc:chgData name="Duijf, Antoinette" userId="80426808-569e-4360-acb0-e5a6dc4b8ad2" providerId="ADAL" clId="{DFF0ACD5-6534-4B6D-9DCA-80B7D545FDFE}" dt="2025-11-17T22:11:22.460" v="567" actId="478"/>
        <pc:sldMkLst>
          <pc:docMk/>
          <pc:sldMk cId="3852907103" sldId="1460"/>
        </pc:sldMkLst>
        <pc:spChg chg="add mod">
          <ac:chgData name="Duijf, Antoinette" userId="80426808-569e-4360-acb0-e5a6dc4b8ad2" providerId="ADAL" clId="{DFF0ACD5-6534-4B6D-9DCA-80B7D545FDFE}" dt="2025-11-17T22:11:20.009" v="566"/>
          <ac:spMkLst>
            <pc:docMk/>
            <pc:sldMk cId="3852907103" sldId="1460"/>
            <ac:spMk id="12" creationId="{5EB4782F-01E2-4126-7DEE-FF85ACE88804}"/>
          </ac:spMkLst>
        </pc:spChg>
        <pc:picChg chg="add mod">
          <ac:chgData name="Duijf, Antoinette" userId="80426808-569e-4360-acb0-e5a6dc4b8ad2" providerId="ADAL" clId="{DFF0ACD5-6534-4B6D-9DCA-80B7D545FDFE}" dt="2025-11-17T21:36:45.020" v="33" actId="688"/>
          <ac:picMkLst>
            <pc:docMk/>
            <pc:sldMk cId="3852907103" sldId="1460"/>
            <ac:picMk id="3" creationId="{F8248495-ED08-7E79-F9C9-395AC2748719}"/>
          </ac:picMkLst>
        </pc:picChg>
        <pc:picChg chg="add mod">
          <ac:chgData name="Duijf, Antoinette" userId="80426808-569e-4360-acb0-e5a6dc4b8ad2" providerId="ADAL" clId="{DFF0ACD5-6534-4B6D-9DCA-80B7D545FDFE}" dt="2025-11-17T21:35:34.509" v="19" actId="14100"/>
          <ac:picMkLst>
            <pc:docMk/>
            <pc:sldMk cId="3852907103" sldId="1460"/>
            <ac:picMk id="5" creationId="{FF81B717-0446-160D-6CC2-A760A8EDD193}"/>
          </ac:picMkLst>
        </pc:picChg>
        <pc:picChg chg="add mod">
          <ac:chgData name="Duijf, Antoinette" userId="80426808-569e-4360-acb0-e5a6dc4b8ad2" providerId="ADAL" clId="{DFF0ACD5-6534-4B6D-9DCA-80B7D545FDFE}" dt="2025-11-17T21:36:46.567" v="34" actId="1076"/>
          <ac:picMkLst>
            <pc:docMk/>
            <pc:sldMk cId="3852907103" sldId="1460"/>
            <ac:picMk id="8" creationId="{DE9F6467-6938-ED89-AA04-273233EFCF91}"/>
          </ac:picMkLst>
        </pc:picChg>
        <pc:cxnChg chg="add del mod">
          <ac:chgData name="Duijf, Antoinette" userId="80426808-569e-4360-acb0-e5a6dc4b8ad2" providerId="ADAL" clId="{DFF0ACD5-6534-4B6D-9DCA-80B7D545FDFE}" dt="2025-11-17T22:11:22.460" v="567" actId="478"/>
          <ac:cxnSpMkLst>
            <pc:docMk/>
            <pc:sldMk cId="3852907103" sldId="1460"/>
            <ac:cxnSpMk id="10" creationId="{E4CC32AE-093A-C476-345F-44CF7FA5D325}"/>
          </ac:cxnSpMkLst>
        </pc:cxnChg>
      </pc:sldChg>
      <pc:sldChg chg="addSp delSp modSp mod">
        <pc:chgData name="Duijf, Antoinette" userId="80426808-569e-4360-acb0-e5a6dc4b8ad2" providerId="ADAL" clId="{DFF0ACD5-6534-4B6D-9DCA-80B7D545FDFE}" dt="2025-11-17T21:44:37.664" v="69" actId="1076"/>
        <pc:sldMkLst>
          <pc:docMk/>
          <pc:sldMk cId="4207872812" sldId="1475"/>
        </pc:sldMkLst>
        <pc:picChg chg="del">
          <ac:chgData name="Duijf, Antoinette" userId="80426808-569e-4360-acb0-e5a6dc4b8ad2" providerId="ADAL" clId="{DFF0ACD5-6534-4B6D-9DCA-80B7D545FDFE}" dt="2025-11-17T21:43:29.552" v="63" actId="478"/>
          <ac:picMkLst>
            <pc:docMk/>
            <pc:sldMk cId="4207872812" sldId="1475"/>
            <ac:picMk id="2" creationId="{DE6750D0-92A1-9AB7-8D8D-3B08AB8006D4}"/>
          </ac:picMkLst>
        </pc:picChg>
        <pc:picChg chg="add mod modCrop">
          <ac:chgData name="Duijf, Antoinette" userId="80426808-569e-4360-acb0-e5a6dc4b8ad2" providerId="ADAL" clId="{DFF0ACD5-6534-4B6D-9DCA-80B7D545FDFE}" dt="2025-11-17T21:44:37.664" v="69" actId="1076"/>
          <ac:picMkLst>
            <pc:docMk/>
            <pc:sldMk cId="4207872812" sldId="1475"/>
            <ac:picMk id="5" creationId="{830A2CB3-FBD3-7F36-4E89-D42F85EE7273}"/>
          </ac:picMkLst>
        </pc:picChg>
      </pc:sldChg>
      <pc:sldChg chg="addSp delSp modSp mod">
        <pc:chgData name="Duijf, Antoinette" userId="80426808-569e-4360-acb0-e5a6dc4b8ad2" providerId="ADAL" clId="{DFF0ACD5-6534-4B6D-9DCA-80B7D545FDFE}" dt="2025-11-17T22:34:55.047" v="1197" actId="1076"/>
        <pc:sldMkLst>
          <pc:docMk/>
          <pc:sldMk cId="2709048002" sldId="1477"/>
        </pc:sldMkLst>
        <pc:picChg chg="del">
          <ac:chgData name="Duijf, Antoinette" userId="80426808-569e-4360-acb0-e5a6dc4b8ad2" providerId="ADAL" clId="{DFF0ACD5-6534-4B6D-9DCA-80B7D545FDFE}" dt="2025-11-17T21:36:55.881" v="36" actId="478"/>
          <ac:picMkLst>
            <pc:docMk/>
            <pc:sldMk cId="2709048002" sldId="1477"/>
            <ac:picMk id="2" creationId="{5FE6CC73-1BD4-8432-D056-24FC73C71DAF}"/>
          </ac:picMkLst>
        </pc:picChg>
        <pc:picChg chg="add del mod">
          <ac:chgData name="Duijf, Antoinette" userId="80426808-569e-4360-acb0-e5a6dc4b8ad2" providerId="ADAL" clId="{DFF0ACD5-6534-4B6D-9DCA-80B7D545FDFE}" dt="2025-11-17T21:43:04.787" v="57" actId="478"/>
          <ac:picMkLst>
            <pc:docMk/>
            <pc:sldMk cId="2709048002" sldId="1477"/>
            <ac:picMk id="3" creationId="{55966717-C59A-B350-B2AE-E441E38FBD15}"/>
          </ac:picMkLst>
        </pc:picChg>
        <pc:picChg chg="add del mod modCrop">
          <ac:chgData name="Duijf, Antoinette" userId="80426808-569e-4360-acb0-e5a6dc4b8ad2" providerId="ADAL" clId="{DFF0ACD5-6534-4B6D-9DCA-80B7D545FDFE}" dt="2025-11-17T21:42:54.998" v="51" actId="478"/>
          <ac:picMkLst>
            <pc:docMk/>
            <pc:sldMk cId="2709048002" sldId="1477"/>
            <ac:picMk id="5" creationId="{60A536C6-63F1-29F3-D8DF-DAF209C662B8}"/>
          </ac:picMkLst>
        </pc:picChg>
        <pc:picChg chg="add mod">
          <ac:chgData name="Duijf, Antoinette" userId="80426808-569e-4360-acb0-e5a6dc4b8ad2" providerId="ADAL" clId="{DFF0ACD5-6534-4B6D-9DCA-80B7D545FDFE}" dt="2025-11-17T22:34:55.047" v="1197" actId="1076"/>
          <ac:picMkLst>
            <pc:docMk/>
            <pc:sldMk cId="2709048002" sldId="1477"/>
            <ac:picMk id="9" creationId="{E8BE0FF4-6EA7-538C-D476-A69E866D55AA}"/>
          </ac:picMkLst>
        </pc:picChg>
        <pc:picChg chg="add mod">
          <ac:chgData name="Duijf, Antoinette" userId="80426808-569e-4360-acb0-e5a6dc4b8ad2" providerId="ADAL" clId="{DFF0ACD5-6534-4B6D-9DCA-80B7D545FDFE}" dt="2025-11-17T22:34:53.556" v="1196" actId="1076"/>
          <ac:picMkLst>
            <pc:docMk/>
            <pc:sldMk cId="2709048002" sldId="1477"/>
            <ac:picMk id="10" creationId="{268125B1-4A79-C2EC-5D96-8F8DF9DA2138}"/>
          </ac:picMkLst>
        </pc:picChg>
      </pc:sldChg>
      <pc:sldChg chg="addSp modSp mod">
        <pc:chgData name="Duijf, Antoinette" userId="80426808-569e-4360-acb0-e5a6dc4b8ad2" providerId="ADAL" clId="{DFF0ACD5-6534-4B6D-9DCA-80B7D545FDFE}" dt="2025-11-17T22:28:41.959" v="1155" actId="20577"/>
        <pc:sldMkLst>
          <pc:docMk/>
          <pc:sldMk cId="1487044012" sldId="1480"/>
        </pc:sldMkLst>
        <pc:spChg chg="add mod">
          <ac:chgData name="Duijf, Antoinette" userId="80426808-569e-4360-acb0-e5a6dc4b8ad2" providerId="ADAL" clId="{DFF0ACD5-6534-4B6D-9DCA-80B7D545FDFE}" dt="2025-11-17T22:28:41.959" v="1155" actId="20577"/>
          <ac:spMkLst>
            <pc:docMk/>
            <pc:sldMk cId="1487044012" sldId="1480"/>
            <ac:spMk id="4" creationId="{2CAA9F08-EFDF-FB82-E223-CCE41C4932FB}"/>
          </ac:spMkLst>
        </pc:spChg>
        <pc:picChg chg="add mod">
          <ac:chgData name="Duijf, Antoinette" userId="80426808-569e-4360-acb0-e5a6dc4b8ad2" providerId="ADAL" clId="{DFF0ACD5-6534-4B6D-9DCA-80B7D545FDFE}" dt="2025-11-17T21:59:19.702" v="352" actId="1076"/>
          <ac:picMkLst>
            <pc:docMk/>
            <pc:sldMk cId="1487044012" sldId="1480"/>
            <ac:picMk id="3" creationId="{3D80CCCE-19D1-D232-CFD7-A54D66112A56}"/>
          </ac:picMkLst>
        </pc:picChg>
      </pc:sldChg>
      <pc:sldChg chg="addSp modSp mod">
        <pc:chgData name="Duijf, Antoinette" userId="80426808-569e-4360-acb0-e5a6dc4b8ad2" providerId="ADAL" clId="{DFF0ACD5-6534-4B6D-9DCA-80B7D545FDFE}" dt="2025-11-17T21:26:11.415" v="6" actId="732"/>
        <pc:sldMkLst>
          <pc:docMk/>
          <pc:sldMk cId="1201727269" sldId="1482"/>
        </pc:sldMkLst>
        <pc:picChg chg="add mod modCrop">
          <ac:chgData name="Duijf, Antoinette" userId="80426808-569e-4360-acb0-e5a6dc4b8ad2" providerId="ADAL" clId="{DFF0ACD5-6534-4B6D-9DCA-80B7D545FDFE}" dt="2025-11-17T21:26:11.415" v="6" actId="732"/>
          <ac:picMkLst>
            <pc:docMk/>
            <pc:sldMk cId="1201727269" sldId="1482"/>
            <ac:picMk id="3" creationId="{2BF5BBB7-5C34-E627-54D2-FB74FA1D25AF}"/>
          </ac:picMkLst>
        </pc:picChg>
      </pc:sldChg>
      <pc:sldChg chg="addSp delSp modSp mod">
        <pc:chgData name="Duijf, Antoinette" userId="80426808-569e-4360-acb0-e5a6dc4b8ad2" providerId="ADAL" clId="{DFF0ACD5-6534-4B6D-9DCA-80B7D545FDFE}" dt="2025-11-17T21:47:57.574" v="296" actId="20577"/>
        <pc:sldMkLst>
          <pc:docMk/>
          <pc:sldMk cId="2967928418" sldId="1511"/>
        </pc:sldMkLst>
        <pc:spChg chg="mod">
          <ac:chgData name="Duijf, Antoinette" userId="80426808-569e-4360-acb0-e5a6dc4b8ad2" providerId="ADAL" clId="{DFF0ACD5-6534-4B6D-9DCA-80B7D545FDFE}" dt="2025-11-17T21:46:37.781" v="194" actId="20577"/>
          <ac:spMkLst>
            <pc:docMk/>
            <pc:sldMk cId="2967928418" sldId="1511"/>
            <ac:spMk id="35" creationId="{37104C51-0232-62ED-4C6F-1447D06633EE}"/>
          </ac:spMkLst>
        </pc:spChg>
        <pc:spChg chg="mod">
          <ac:chgData name="Duijf, Antoinette" userId="80426808-569e-4360-acb0-e5a6dc4b8ad2" providerId="ADAL" clId="{DFF0ACD5-6534-4B6D-9DCA-80B7D545FDFE}" dt="2025-11-17T21:47:57.574" v="296" actId="20577"/>
          <ac:spMkLst>
            <pc:docMk/>
            <pc:sldMk cId="2967928418" sldId="1511"/>
            <ac:spMk id="36" creationId="{D8EF981A-9BA7-0EB1-9B70-F7FBF2F7DF1C}"/>
          </ac:spMkLst>
        </pc:spChg>
        <pc:picChg chg="del">
          <ac:chgData name="Duijf, Antoinette" userId="80426808-569e-4360-acb0-e5a6dc4b8ad2" providerId="ADAL" clId="{DFF0ACD5-6534-4B6D-9DCA-80B7D545FDFE}" dt="2025-11-17T21:44:43.654" v="70" actId="478"/>
          <ac:picMkLst>
            <pc:docMk/>
            <pc:sldMk cId="2967928418" sldId="1511"/>
            <ac:picMk id="2" creationId="{3621B134-736A-6785-9322-16B8F3539458}"/>
          </ac:picMkLst>
        </pc:picChg>
        <pc:picChg chg="del">
          <ac:chgData name="Duijf, Antoinette" userId="80426808-569e-4360-acb0-e5a6dc4b8ad2" providerId="ADAL" clId="{DFF0ACD5-6534-4B6D-9DCA-80B7D545FDFE}" dt="2025-11-17T21:44:44.040" v="71" actId="478"/>
          <ac:picMkLst>
            <pc:docMk/>
            <pc:sldMk cId="2967928418" sldId="1511"/>
            <ac:picMk id="8" creationId="{A2107E3B-69F5-76AF-C068-E49049AB365F}"/>
          </ac:picMkLst>
        </pc:picChg>
        <pc:picChg chg="add mod modCrop">
          <ac:chgData name="Duijf, Antoinette" userId="80426808-569e-4360-acb0-e5a6dc4b8ad2" providerId="ADAL" clId="{DFF0ACD5-6534-4B6D-9DCA-80B7D545FDFE}" dt="2025-11-17T21:45:17.539" v="80" actId="1076"/>
          <ac:picMkLst>
            <pc:docMk/>
            <pc:sldMk cId="2967928418" sldId="1511"/>
            <ac:picMk id="18" creationId="{F19AECFD-64CF-F369-89F3-525C19BB0E57}"/>
          </ac:picMkLst>
        </pc:picChg>
        <pc:picChg chg="add mod modCrop">
          <ac:chgData name="Duijf, Antoinette" userId="80426808-569e-4360-acb0-e5a6dc4b8ad2" providerId="ADAL" clId="{DFF0ACD5-6534-4B6D-9DCA-80B7D545FDFE}" dt="2025-11-17T21:46:41.580" v="195" actId="1076"/>
          <ac:picMkLst>
            <pc:docMk/>
            <pc:sldMk cId="2967928418" sldId="1511"/>
            <ac:picMk id="19" creationId="{31760FEE-E82B-A7EB-39B3-9427C1006174}"/>
          </ac:picMkLst>
        </pc:picChg>
      </pc:sldChg>
      <pc:sldChg chg="addSp delSp modSp mod">
        <pc:chgData name="Duijf, Antoinette" userId="80426808-569e-4360-acb0-e5a6dc4b8ad2" providerId="ADAL" clId="{DFF0ACD5-6534-4B6D-9DCA-80B7D545FDFE}" dt="2025-11-17T22:13:22.985" v="745" actId="1076"/>
        <pc:sldMkLst>
          <pc:docMk/>
          <pc:sldMk cId="1887600448" sldId="1531"/>
        </pc:sldMkLst>
        <pc:spChg chg="mod">
          <ac:chgData name="Duijf, Antoinette" userId="80426808-569e-4360-acb0-e5a6dc4b8ad2" providerId="ADAL" clId="{DFF0ACD5-6534-4B6D-9DCA-80B7D545FDFE}" dt="2025-11-17T22:13:22.985" v="745" actId="1076"/>
          <ac:spMkLst>
            <pc:docMk/>
            <pc:sldMk cId="1887600448" sldId="1531"/>
            <ac:spMk id="4" creationId="{D36CDCC8-D80A-3CA3-9903-EC310613197D}"/>
          </ac:spMkLst>
        </pc:spChg>
        <pc:spChg chg="del">
          <ac:chgData name="Duijf, Antoinette" userId="80426808-569e-4360-acb0-e5a6dc4b8ad2" providerId="ADAL" clId="{DFF0ACD5-6534-4B6D-9DCA-80B7D545FDFE}" dt="2025-11-17T22:11:30.691" v="568" actId="478"/>
          <ac:spMkLst>
            <pc:docMk/>
            <pc:sldMk cId="1887600448" sldId="1531"/>
            <ac:spMk id="41" creationId="{EC3A2936-1D22-2EE7-DA6B-53F6D302B8D0}"/>
          </ac:spMkLst>
        </pc:spChg>
        <pc:picChg chg="add mod">
          <ac:chgData name="Duijf, Antoinette" userId="80426808-569e-4360-acb0-e5a6dc4b8ad2" providerId="ADAL" clId="{DFF0ACD5-6534-4B6D-9DCA-80B7D545FDFE}" dt="2025-11-17T22:11:08.391" v="563" actId="1076"/>
          <ac:picMkLst>
            <pc:docMk/>
            <pc:sldMk cId="1887600448" sldId="1531"/>
            <ac:picMk id="9" creationId="{03871874-B2E7-1BEC-FDE7-C223D31D6A02}"/>
          </ac:picMkLst>
        </pc:picChg>
        <pc:picChg chg="add mod">
          <ac:chgData name="Duijf, Antoinette" userId="80426808-569e-4360-acb0-e5a6dc4b8ad2" providerId="ADAL" clId="{DFF0ACD5-6534-4B6D-9DCA-80B7D545FDFE}" dt="2025-11-17T22:11:08.391" v="563" actId="1076"/>
          <ac:picMkLst>
            <pc:docMk/>
            <pc:sldMk cId="1887600448" sldId="1531"/>
            <ac:picMk id="10" creationId="{8D0F3EBF-8F77-C443-4077-1EDE15435B89}"/>
          </ac:picMkLst>
        </pc:picChg>
        <pc:picChg chg="del">
          <ac:chgData name="Duijf, Antoinette" userId="80426808-569e-4360-acb0-e5a6dc4b8ad2" providerId="ADAL" clId="{DFF0ACD5-6534-4B6D-9DCA-80B7D545FDFE}" dt="2025-11-17T22:11:04.858" v="561" actId="478"/>
          <ac:picMkLst>
            <pc:docMk/>
            <pc:sldMk cId="1887600448" sldId="1531"/>
            <ac:picMk id="11" creationId="{904D8010-B75E-2E87-5C19-C75E914E8534}"/>
          </ac:picMkLst>
        </pc:picChg>
        <pc:picChg chg="add mod">
          <ac:chgData name="Duijf, Antoinette" userId="80426808-569e-4360-acb0-e5a6dc4b8ad2" providerId="ADAL" clId="{DFF0ACD5-6534-4B6D-9DCA-80B7D545FDFE}" dt="2025-11-17T22:11:37.147" v="571" actId="1076"/>
          <ac:picMkLst>
            <pc:docMk/>
            <pc:sldMk cId="1887600448" sldId="1531"/>
            <ac:picMk id="13" creationId="{15EC287D-84C8-F76F-F863-6677C4426B0A}"/>
          </ac:picMkLst>
        </pc:picChg>
        <pc:picChg chg="del">
          <ac:chgData name="Duijf, Antoinette" userId="80426808-569e-4360-acb0-e5a6dc4b8ad2" providerId="ADAL" clId="{DFF0ACD5-6534-4B6D-9DCA-80B7D545FDFE}" dt="2025-11-17T22:11:09.748" v="564" actId="478"/>
          <ac:picMkLst>
            <pc:docMk/>
            <pc:sldMk cId="1887600448" sldId="1531"/>
            <ac:picMk id="24" creationId="{45166257-CA7A-FD9E-E66A-06473E34CCFC}"/>
          </ac:picMkLst>
        </pc:picChg>
        <pc:cxnChg chg="add mod">
          <ac:chgData name="Duijf, Antoinette" userId="80426808-569e-4360-acb0-e5a6dc4b8ad2" providerId="ADAL" clId="{DFF0ACD5-6534-4B6D-9DCA-80B7D545FDFE}" dt="2025-11-17T22:11:40.488" v="572" actId="1076"/>
          <ac:cxnSpMkLst>
            <pc:docMk/>
            <pc:sldMk cId="1887600448" sldId="1531"/>
            <ac:cxnSpMk id="18" creationId="{5132AC24-13E4-9303-3276-F8F5C767996D}"/>
          </ac:cxnSpMkLst>
        </pc:cxnChg>
      </pc:sldChg>
      <pc:sldChg chg="addSp delSp modSp mod">
        <pc:chgData name="Duijf, Antoinette" userId="80426808-569e-4360-acb0-e5a6dc4b8ad2" providerId="ADAL" clId="{DFF0ACD5-6534-4B6D-9DCA-80B7D545FDFE}" dt="2025-11-17T22:09:32.914" v="537" actId="1076"/>
        <pc:sldMkLst>
          <pc:docMk/>
          <pc:sldMk cId="1143894970" sldId="1535"/>
        </pc:sldMkLst>
        <pc:spChg chg="add mod">
          <ac:chgData name="Duijf, Antoinette" userId="80426808-569e-4360-acb0-e5a6dc4b8ad2" providerId="ADAL" clId="{DFF0ACD5-6534-4B6D-9DCA-80B7D545FDFE}" dt="2025-11-17T22:09:32.914" v="537" actId="1076"/>
          <ac:spMkLst>
            <pc:docMk/>
            <pc:sldMk cId="1143894970" sldId="1535"/>
            <ac:spMk id="21" creationId="{C740D16C-B2B1-6CEE-D42C-9D59C331C78D}"/>
          </ac:spMkLst>
        </pc:spChg>
        <pc:spChg chg="mod">
          <ac:chgData name="Duijf, Antoinette" userId="80426808-569e-4360-acb0-e5a6dc4b8ad2" providerId="ADAL" clId="{DFF0ACD5-6534-4B6D-9DCA-80B7D545FDFE}" dt="2025-11-17T22:08:44.287" v="490" actId="1076"/>
          <ac:spMkLst>
            <pc:docMk/>
            <pc:sldMk cId="1143894970" sldId="1535"/>
            <ac:spMk id="34" creationId="{152372B3-00F5-781C-183E-6F2DDF35091D}"/>
          </ac:spMkLst>
        </pc:spChg>
        <pc:spChg chg="mod">
          <ac:chgData name="Duijf, Antoinette" userId="80426808-569e-4360-acb0-e5a6dc4b8ad2" providerId="ADAL" clId="{DFF0ACD5-6534-4B6D-9DCA-80B7D545FDFE}" dt="2025-11-17T22:07:44.278" v="475" actId="20577"/>
          <ac:spMkLst>
            <pc:docMk/>
            <pc:sldMk cId="1143894970" sldId="1535"/>
            <ac:spMk id="35" creationId="{37104C51-0232-62ED-4C6F-1447D06633EE}"/>
          </ac:spMkLst>
        </pc:spChg>
        <pc:spChg chg="mod">
          <ac:chgData name="Duijf, Antoinette" userId="80426808-569e-4360-acb0-e5a6dc4b8ad2" providerId="ADAL" clId="{DFF0ACD5-6534-4B6D-9DCA-80B7D545FDFE}" dt="2025-11-17T22:09:17.197" v="502" actId="20577"/>
          <ac:spMkLst>
            <pc:docMk/>
            <pc:sldMk cId="1143894970" sldId="1535"/>
            <ac:spMk id="36" creationId="{D8EF981A-9BA7-0EB1-9B70-F7FBF2F7DF1C}"/>
          </ac:spMkLst>
        </pc:spChg>
        <pc:picChg chg="del">
          <ac:chgData name="Duijf, Antoinette" userId="80426808-569e-4360-acb0-e5a6dc4b8ad2" providerId="ADAL" clId="{DFF0ACD5-6534-4B6D-9DCA-80B7D545FDFE}" dt="2025-11-17T22:06:25.976" v="429" actId="478"/>
          <ac:picMkLst>
            <pc:docMk/>
            <pc:sldMk cId="1143894970" sldId="1535"/>
            <ac:picMk id="2" creationId="{4E393B7B-AB13-9205-502C-C5B990AF88AD}"/>
          </ac:picMkLst>
        </pc:picChg>
        <pc:picChg chg="add mod">
          <ac:chgData name="Duijf, Antoinette" userId="80426808-569e-4360-acb0-e5a6dc4b8ad2" providerId="ADAL" clId="{DFF0ACD5-6534-4B6D-9DCA-80B7D545FDFE}" dt="2025-11-17T22:07:22.398" v="442" actId="14100"/>
          <ac:picMkLst>
            <pc:docMk/>
            <pc:sldMk cId="1143894970" sldId="1535"/>
            <ac:picMk id="8" creationId="{EB23BFB7-204D-71AE-CAE9-3BAB6922EDD9}"/>
          </ac:picMkLst>
        </pc:picChg>
        <pc:picChg chg="add mod">
          <ac:chgData name="Duijf, Antoinette" userId="80426808-569e-4360-acb0-e5a6dc4b8ad2" providerId="ADAL" clId="{DFF0ACD5-6534-4B6D-9DCA-80B7D545FDFE}" dt="2025-11-17T22:07:17.943" v="440" actId="1076"/>
          <ac:picMkLst>
            <pc:docMk/>
            <pc:sldMk cId="1143894970" sldId="1535"/>
            <ac:picMk id="9" creationId="{66198298-DDD0-514C-8F8B-9C3EA687E327}"/>
          </ac:picMkLst>
        </pc:picChg>
        <pc:picChg chg="add mod">
          <ac:chgData name="Duijf, Antoinette" userId="80426808-569e-4360-acb0-e5a6dc4b8ad2" providerId="ADAL" clId="{DFF0ACD5-6534-4B6D-9DCA-80B7D545FDFE}" dt="2025-11-17T22:07:19.712" v="441" actId="1076"/>
          <ac:picMkLst>
            <pc:docMk/>
            <pc:sldMk cId="1143894970" sldId="1535"/>
            <ac:picMk id="18" creationId="{60733D01-38AF-A087-32DA-25DEDA79DEA9}"/>
          </ac:picMkLst>
        </pc:picChg>
        <pc:picChg chg="del">
          <ac:chgData name="Duijf, Antoinette" userId="80426808-569e-4360-acb0-e5a6dc4b8ad2" providerId="ADAL" clId="{DFF0ACD5-6534-4B6D-9DCA-80B7D545FDFE}" dt="2025-11-17T22:06:25.554" v="428" actId="478"/>
          <ac:picMkLst>
            <pc:docMk/>
            <pc:sldMk cId="1143894970" sldId="1535"/>
            <ac:picMk id="19" creationId="{93A72488-DB4C-16F8-CEBD-03DACDED6A8B}"/>
          </ac:picMkLst>
        </pc:picChg>
        <pc:picChg chg="del">
          <ac:chgData name="Duijf, Antoinette" userId="80426808-569e-4360-acb0-e5a6dc4b8ad2" providerId="ADAL" clId="{DFF0ACD5-6534-4B6D-9DCA-80B7D545FDFE}" dt="2025-11-17T22:06:25.082" v="427" actId="478"/>
          <ac:picMkLst>
            <pc:docMk/>
            <pc:sldMk cId="1143894970" sldId="1535"/>
            <ac:picMk id="20" creationId="{6CC01E1D-6315-4F11-9E29-2AF0119C5EE3}"/>
          </ac:picMkLst>
        </pc:picChg>
        <pc:picChg chg="del">
          <ac:chgData name="Duijf, Antoinette" userId="80426808-569e-4360-acb0-e5a6dc4b8ad2" providerId="ADAL" clId="{DFF0ACD5-6534-4B6D-9DCA-80B7D545FDFE}" dt="2025-11-17T22:06:27.053" v="430" actId="478"/>
          <ac:picMkLst>
            <pc:docMk/>
            <pc:sldMk cId="1143894970" sldId="1535"/>
            <ac:picMk id="1032" creationId="{51310D5F-C9EC-5E0B-7D3B-FA67CD007882}"/>
          </ac:picMkLst>
        </pc:picChg>
      </pc:sldChg>
      <pc:sldChg chg="addSp delSp modSp mod">
        <pc:chgData name="Duijf, Antoinette" userId="80426808-569e-4360-acb0-e5a6dc4b8ad2" providerId="ADAL" clId="{DFF0ACD5-6534-4B6D-9DCA-80B7D545FDFE}" dt="2025-11-17T22:05:52.782" v="426" actId="1076"/>
        <pc:sldMkLst>
          <pc:docMk/>
          <pc:sldMk cId="553690976" sldId="1540"/>
        </pc:sldMkLst>
        <pc:spChg chg="mod">
          <ac:chgData name="Duijf, Antoinette" userId="80426808-569e-4360-acb0-e5a6dc4b8ad2" providerId="ADAL" clId="{DFF0ACD5-6534-4B6D-9DCA-80B7D545FDFE}" dt="2025-11-17T22:02:28.700" v="410" actId="14100"/>
          <ac:spMkLst>
            <pc:docMk/>
            <pc:sldMk cId="553690976" sldId="1540"/>
            <ac:spMk id="10" creationId="{3588B698-FA98-D4EB-3C54-C63C62C17FC7}"/>
          </ac:spMkLst>
        </pc:spChg>
        <pc:picChg chg="add del">
          <ac:chgData name="Duijf, Antoinette" userId="80426808-569e-4360-acb0-e5a6dc4b8ad2" providerId="ADAL" clId="{DFF0ACD5-6534-4B6D-9DCA-80B7D545FDFE}" dt="2025-11-17T22:01:56.737" v="399" actId="478"/>
          <ac:picMkLst>
            <pc:docMk/>
            <pc:sldMk cId="553690976" sldId="1540"/>
            <ac:picMk id="3" creationId="{23D9D13C-77C2-E21F-9E70-5E79303D5A54}"/>
          </ac:picMkLst>
        </pc:picChg>
        <pc:picChg chg="add mod">
          <ac:chgData name="Duijf, Antoinette" userId="80426808-569e-4360-acb0-e5a6dc4b8ad2" providerId="ADAL" clId="{DFF0ACD5-6534-4B6D-9DCA-80B7D545FDFE}" dt="2025-11-17T22:05:15.992" v="417" actId="1076"/>
          <ac:picMkLst>
            <pc:docMk/>
            <pc:sldMk cId="553690976" sldId="1540"/>
            <ac:picMk id="4" creationId="{FA12BFC2-3F77-DF84-6C72-D431369ACAAD}"/>
          </ac:picMkLst>
        </pc:picChg>
        <pc:picChg chg="add del">
          <ac:chgData name="Duijf, Antoinette" userId="80426808-569e-4360-acb0-e5a6dc4b8ad2" providerId="ADAL" clId="{DFF0ACD5-6534-4B6D-9DCA-80B7D545FDFE}" dt="2025-11-17T22:01:56.311" v="398" actId="478"/>
          <ac:picMkLst>
            <pc:docMk/>
            <pc:sldMk cId="553690976" sldId="1540"/>
            <ac:picMk id="5" creationId="{6C170553-F884-9953-2A4A-530B13473A1C}"/>
          </ac:picMkLst>
        </pc:picChg>
        <pc:picChg chg="add mod">
          <ac:chgData name="Duijf, Antoinette" userId="80426808-569e-4360-acb0-e5a6dc4b8ad2" providerId="ADAL" clId="{DFF0ACD5-6534-4B6D-9DCA-80B7D545FDFE}" dt="2025-11-17T22:05:52.782" v="426" actId="1076"/>
          <ac:picMkLst>
            <pc:docMk/>
            <pc:sldMk cId="553690976" sldId="1540"/>
            <ac:picMk id="7" creationId="{2641C93C-D7C0-90B6-2B43-98BF8BBBB90A}"/>
          </ac:picMkLst>
        </pc:picChg>
        <pc:picChg chg="del mod">
          <ac:chgData name="Duijf, Antoinette" userId="80426808-569e-4360-acb0-e5a6dc4b8ad2" providerId="ADAL" clId="{DFF0ACD5-6534-4B6D-9DCA-80B7D545FDFE}" dt="2025-11-17T22:05:17.502" v="418" actId="21"/>
          <ac:picMkLst>
            <pc:docMk/>
            <pc:sldMk cId="553690976" sldId="1540"/>
            <ac:picMk id="8" creationId="{2641C93C-D7C0-90B6-2B43-98BF8BBBB90A}"/>
          </ac:picMkLst>
        </pc:picChg>
      </pc:sldChg>
      <pc:sldChg chg="addSp delSp modSp mod">
        <pc:chgData name="Duijf, Antoinette" userId="80426808-569e-4360-acb0-e5a6dc4b8ad2" providerId="ADAL" clId="{DFF0ACD5-6534-4B6D-9DCA-80B7D545FDFE}" dt="2025-11-17T21:51:29.418" v="345" actId="1076"/>
        <pc:sldMkLst>
          <pc:docMk/>
          <pc:sldMk cId="1480219324" sldId="1546"/>
        </pc:sldMkLst>
        <pc:picChg chg="del">
          <ac:chgData name="Duijf, Antoinette" userId="80426808-569e-4360-acb0-e5a6dc4b8ad2" providerId="ADAL" clId="{DFF0ACD5-6534-4B6D-9DCA-80B7D545FDFE}" dt="2025-11-17T21:48:14.726" v="299" actId="478"/>
          <ac:picMkLst>
            <pc:docMk/>
            <pc:sldMk cId="1480219324" sldId="1546"/>
            <ac:picMk id="3" creationId="{6095E032-0061-290B-E616-91444EE19C78}"/>
          </ac:picMkLst>
        </pc:picChg>
        <pc:picChg chg="del">
          <ac:chgData name="Duijf, Antoinette" userId="80426808-569e-4360-acb0-e5a6dc4b8ad2" providerId="ADAL" clId="{DFF0ACD5-6534-4B6D-9DCA-80B7D545FDFE}" dt="2025-11-17T21:48:13.908" v="297" actId="478"/>
          <ac:picMkLst>
            <pc:docMk/>
            <pc:sldMk cId="1480219324" sldId="1546"/>
            <ac:picMk id="5" creationId="{4E8E6C40-985F-0C15-18DE-3E3F3BF7FC02}"/>
          </ac:picMkLst>
        </pc:picChg>
        <pc:picChg chg="add mod">
          <ac:chgData name="Duijf, Antoinette" userId="80426808-569e-4360-acb0-e5a6dc4b8ad2" providerId="ADAL" clId="{DFF0ACD5-6534-4B6D-9DCA-80B7D545FDFE}" dt="2025-11-17T21:51:27.379" v="344" actId="1076"/>
          <ac:picMkLst>
            <pc:docMk/>
            <pc:sldMk cId="1480219324" sldId="1546"/>
            <ac:picMk id="6" creationId="{43331E8B-B499-7A2A-7F24-BD5C5E47BFE4}"/>
          </ac:picMkLst>
        </pc:picChg>
        <pc:picChg chg="del">
          <ac:chgData name="Duijf, Antoinette" userId="80426808-569e-4360-acb0-e5a6dc4b8ad2" providerId="ADAL" clId="{DFF0ACD5-6534-4B6D-9DCA-80B7D545FDFE}" dt="2025-11-17T21:48:14.303" v="298" actId="478"/>
          <ac:picMkLst>
            <pc:docMk/>
            <pc:sldMk cId="1480219324" sldId="1546"/>
            <ac:picMk id="8" creationId="{97BD699E-92A0-4B10-A412-06C9F7CA128A}"/>
          </ac:picMkLst>
        </pc:picChg>
        <pc:picChg chg="add mod modCrop">
          <ac:chgData name="Duijf, Antoinette" userId="80426808-569e-4360-acb0-e5a6dc4b8ad2" providerId="ADAL" clId="{DFF0ACD5-6534-4B6D-9DCA-80B7D545FDFE}" dt="2025-11-17T21:51:29.418" v="345" actId="1076"/>
          <ac:picMkLst>
            <pc:docMk/>
            <pc:sldMk cId="1480219324" sldId="1546"/>
            <ac:picMk id="9" creationId="{30FC26F0-2749-A458-A7FC-2FA550F0F81A}"/>
          </ac:picMkLst>
        </pc:picChg>
        <pc:picChg chg="del">
          <ac:chgData name="Duijf, Antoinette" userId="80426808-569e-4360-acb0-e5a6dc4b8ad2" providerId="ADAL" clId="{DFF0ACD5-6534-4B6D-9DCA-80B7D545FDFE}" dt="2025-11-17T21:48:15.144" v="300" actId="478"/>
          <ac:picMkLst>
            <pc:docMk/>
            <pc:sldMk cId="1480219324" sldId="1546"/>
            <ac:picMk id="10" creationId="{B38483F8-A694-7CFF-AD67-E6E025F934EE}"/>
          </ac:picMkLst>
        </pc:picChg>
        <pc:picChg chg="add mod modCrop">
          <ac:chgData name="Duijf, Antoinette" userId="80426808-569e-4360-acb0-e5a6dc4b8ad2" providerId="ADAL" clId="{DFF0ACD5-6534-4B6D-9DCA-80B7D545FDFE}" dt="2025-11-17T21:51:23.610" v="342" actId="1076"/>
          <ac:picMkLst>
            <pc:docMk/>
            <pc:sldMk cId="1480219324" sldId="1546"/>
            <ac:picMk id="12" creationId="{086E4D9A-A030-3CC3-E5BF-6F88EC95B073}"/>
          </ac:picMkLst>
        </pc:picChg>
      </pc:sldChg>
      <pc:sldChg chg="addSp modSp mod">
        <pc:chgData name="Duijf, Antoinette" userId="80426808-569e-4360-acb0-e5a6dc4b8ad2" providerId="ADAL" clId="{DFF0ACD5-6534-4B6D-9DCA-80B7D545FDFE}" dt="2025-11-17T22:34:34.079" v="1193"/>
        <pc:sldMkLst>
          <pc:docMk/>
          <pc:sldMk cId="2234311542" sldId="1547"/>
        </pc:sldMkLst>
        <pc:spChg chg="mod">
          <ac:chgData name="Duijf, Antoinette" userId="80426808-569e-4360-acb0-e5a6dc4b8ad2" providerId="ADAL" clId="{DFF0ACD5-6534-4B6D-9DCA-80B7D545FDFE}" dt="2025-11-17T22:17:01.711" v="854" actId="20577"/>
          <ac:spMkLst>
            <pc:docMk/>
            <pc:sldMk cId="2234311542" sldId="1547"/>
            <ac:spMk id="4" creationId="{17F7BFD5-5BCF-4088-60D4-B2B310B848F2}"/>
          </ac:spMkLst>
        </pc:spChg>
        <pc:picChg chg="add mod">
          <ac:chgData name="Duijf, Antoinette" userId="80426808-569e-4360-acb0-e5a6dc4b8ad2" providerId="ADAL" clId="{DFF0ACD5-6534-4B6D-9DCA-80B7D545FDFE}" dt="2025-11-17T22:33:26.397" v="1183" actId="14100"/>
          <ac:picMkLst>
            <pc:docMk/>
            <pc:sldMk cId="2234311542" sldId="1547"/>
            <ac:picMk id="9" creationId="{3E1F8F19-A7B3-4ADB-C63F-E57DBB21F7C6}"/>
          </ac:picMkLst>
        </pc:picChg>
        <pc:picChg chg="add mod">
          <ac:chgData name="Duijf, Antoinette" userId="80426808-569e-4360-acb0-e5a6dc4b8ad2" providerId="ADAL" clId="{DFF0ACD5-6534-4B6D-9DCA-80B7D545FDFE}" dt="2025-11-17T22:17:52.218" v="861" actId="1076"/>
          <ac:picMkLst>
            <pc:docMk/>
            <pc:sldMk cId="2234311542" sldId="1547"/>
            <ac:picMk id="11" creationId="{AFE0BBB3-0C93-C76F-1682-E91219771460}"/>
          </ac:picMkLst>
        </pc:picChg>
        <pc:picChg chg="add mod modCrop">
          <ac:chgData name="Duijf, Antoinette" userId="80426808-569e-4360-acb0-e5a6dc4b8ad2" providerId="ADAL" clId="{DFF0ACD5-6534-4B6D-9DCA-80B7D545FDFE}" dt="2025-11-17T22:18:40.704" v="869" actId="14100"/>
          <ac:picMkLst>
            <pc:docMk/>
            <pc:sldMk cId="2234311542" sldId="1547"/>
            <ac:picMk id="25" creationId="{D353B4B6-206B-A20A-7E57-FF8BCA718D7E}"/>
          </ac:picMkLst>
        </pc:picChg>
        <pc:picChg chg="add mod">
          <ac:chgData name="Duijf, Antoinette" userId="80426808-569e-4360-acb0-e5a6dc4b8ad2" providerId="ADAL" clId="{DFF0ACD5-6534-4B6D-9DCA-80B7D545FDFE}" dt="2025-11-17T22:33:22.097" v="1181" actId="1076"/>
          <ac:picMkLst>
            <pc:docMk/>
            <pc:sldMk cId="2234311542" sldId="1547"/>
            <ac:picMk id="28" creationId="{DF690694-EE56-0FCE-C875-DBFAFDE3128C}"/>
          </ac:picMkLst>
        </pc:picChg>
        <pc:picChg chg="add mod">
          <ac:chgData name="Duijf, Antoinette" userId="80426808-569e-4360-acb0-e5a6dc4b8ad2" providerId="ADAL" clId="{DFF0ACD5-6534-4B6D-9DCA-80B7D545FDFE}" dt="2025-11-17T22:33:54.279" v="1188" actId="1076"/>
          <ac:picMkLst>
            <pc:docMk/>
            <pc:sldMk cId="2234311542" sldId="1547"/>
            <ac:picMk id="30" creationId="{7F7445F6-75A2-B2E7-4AFD-299B04D73B40}"/>
          </ac:picMkLst>
        </pc:picChg>
        <pc:picChg chg="add mod">
          <ac:chgData name="Duijf, Antoinette" userId="80426808-569e-4360-acb0-e5a6dc4b8ad2" providerId="ADAL" clId="{DFF0ACD5-6534-4B6D-9DCA-80B7D545FDFE}" dt="2025-11-17T22:34:20.487" v="1192" actId="14100"/>
          <ac:picMkLst>
            <pc:docMk/>
            <pc:sldMk cId="2234311542" sldId="1547"/>
            <ac:picMk id="33" creationId="{22AF1380-AF92-6500-D1F3-BFF9B1851731}"/>
          </ac:picMkLst>
        </pc:picChg>
        <pc:picChg chg="add mod">
          <ac:chgData name="Duijf, Antoinette" userId="80426808-569e-4360-acb0-e5a6dc4b8ad2" providerId="ADAL" clId="{DFF0ACD5-6534-4B6D-9DCA-80B7D545FDFE}" dt="2025-11-17T22:34:34.079" v="1193"/>
          <ac:picMkLst>
            <pc:docMk/>
            <pc:sldMk cId="2234311542" sldId="1547"/>
            <ac:picMk id="34" creationId="{D36D81BB-E9C9-E6FC-2B26-4306B13E045C}"/>
          </ac:picMkLst>
        </pc:picChg>
      </pc:sldChg>
      <pc:sldChg chg="addSp delSp modSp mod">
        <pc:chgData name="Duijf, Antoinette" userId="80426808-569e-4360-acb0-e5a6dc4b8ad2" providerId="ADAL" clId="{DFF0ACD5-6534-4B6D-9DCA-80B7D545FDFE}" dt="2025-11-17T22:30:54.799" v="1177" actId="14100"/>
        <pc:sldMkLst>
          <pc:docMk/>
          <pc:sldMk cId="476936201" sldId="1548"/>
        </pc:sldMkLst>
        <pc:picChg chg="add mod modCrop">
          <ac:chgData name="Duijf, Antoinette" userId="80426808-569e-4360-acb0-e5a6dc4b8ad2" providerId="ADAL" clId="{DFF0ACD5-6534-4B6D-9DCA-80B7D545FDFE}" dt="2025-11-17T22:30:49.349" v="1175" actId="14100"/>
          <ac:picMkLst>
            <pc:docMk/>
            <pc:sldMk cId="476936201" sldId="1548"/>
            <ac:picMk id="11" creationId="{AEB98225-C5E7-D3A0-04CE-9E56199FA7F6}"/>
          </ac:picMkLst>
        </pc:picChg>
        <pc:cxnChg chg="add mod">
          <ac:chgData name="Duijf, Antoinette" userId="80426808-569e-4360-acb0-e5a6dc4b8ad2" providerId="ADAL" clId="{DFF0ACD5-6534-4B6D-9DCA-80B7D545FDFE}" dt="2025-11-17T22:30:32.651" v="1172"/>
          <ac:cxnSpMkLst>
            <pc:docMk/>
            <pc:sldMk cId="476936201" sldId="1548"/>
            <ac:cxnSpMk id="14" creationId="{BF6E11F9-A55C-8580-3778-6BB0D0B8FAAA}"/>
          </ac:cxnSpMkLst>
        </pc:cxnChg>
        <pc:cxnChg chg="del mod">
          <ac:chgData name="Duijf, Antoinette" userId="80426808-569e-4360-acb0-e5a6dc4b8ad2" providerId="ADAL" clId="{DFF0ACD5-6534-4B6D-9DCA-80B7D545FDFE}" dt="2025-11-17T22:30:32.303" v="1171" actId="21"/>
          <ac:cxnSpMkLst>
            <pc:docMk/>
            <pc:sldMk cId="476936201" sldId="1548"/>
            <ac:cxnSpMk id="21" creationId="{BF6E11F9-A55C-8580-3778-6BB0D0B8FAAA}"/>
          </ac:cxnSpMkLst>
        </pc:cxnChg>
        <pc:cxnChg chg="mod">
          <ac:chgData name="Duijf, Antoinette" userId="80426808-569e-4360-acb0-e5a6dc4b8ad2" providerId="ADAL" clId="{DFF0ACD5-6534-4B6D-9DCA-80B7D545FDFE}" dt="2025-11-17T22:30:54.799" v="1177" actId="14100"/>
          <ac:cxnSpMkLst>
            <pc:docMk/>
            <pc:sldMk cId="476936201" sldId="1548"/>
            <ac:cxnSpMk id="27" creationId="{B69E2276-68FD-4876-B187-2634CE1298F7}"/>
          </ac:cxnSpMkLst>
        </pc:cxnChg>
      </pc:sldChg>
      <pc:sldChg chg="addSp delSp modSp mod">
        <pc:chgData name="Duijf, Antoinette" userId="80426808-569e-4360-acb0-e5a6dc4b8ad2" providerId="ADAL" clId="{DFF0ACD5-6534-4B6D-9DCA-80B7D545FDFE}" dt="2025-11-17T22:29:20.296" v="1164" actId="1076"/>
        <pc:sldMkLst>
          <pc:docMk/>
          <pc:sldMk cId="3750043255" sldId="1553"/>
        </pc:sldMkLst>
        <pc:picChg chg="add del mod">
          <ac:chgData name="Duijf, Antoinette" userId="80426808-569e-4360-acb0-e5a6dc4b8ad2" providerId="ADAL" clId="{DFF0ACD5-6534-4B6D-9DCA-80B7D545FDFE}" dt="2025-11-17T22:29:16.566" v="1162" actId="478"/>
          <ac:picMkLst>
            <pc:docMk/>
            <pc:sldMk cId="3750043255" sldId="1553"/>
            <ac:picMk id="12" creationId="{45633C77-7BBD-5775-6137-0C92C4BE3885}"/>
          </ac:picMkLst>
        </pc:picChg>
        <pc:picChg chg="add mod modCrop">
          <ac:chgData name="Duijf, Antoinette" userId="80426808-569e-4360-acb0-e5a6dc4b8ad2" providerId="ADAL" clId="{DFF0ACD5-6534-4B6D-9DCA-80B7D545FDFE}" dt="2025-11-17T22:29:20.296" v="1164" actId="1076"/>
          <ac:picMkLst>
            <pc:docMk/>
            <pc:sldMk cId="3750043255" sldId="1553"/>
            <ac:picMk id="13" creationId="{97928547-64B2-123F-4997-0B09B223C922}"/>
          </ac:picMkLst>
        </pc:picChg>
        <pc:picChg chg="del">
          <ac:chgData name="Duijf, Antoinette" userId="80426808-569e-4360-acb0-e5a6dc4b8ad2" providerId="ADAL" clId="{DFF0ACD5-6534-4B6D-9DCA-80B7D545FDFE}" dt="2025-11-17T22:29:17.815" v="1163" actId="478"/>
          <ac:picMkLst>
            <pc:docMk/>
            <pc:sldMk cId="3750043255" sldId="1553"/>
            <ac:picMk id="31" creationId="{08F9CA11-F687-98EB-D92E-F9F531F97377}"/>
          </ac:picMkLst>
        </pc:picChg>
      </pc:sldChg>
      <pc:sldChg chg="addSp delSp modSp mod">
        <pc:chgData name="Duijf, Antoinette" userId="80426808-569e-4360-acb0-e5a6dc4b8ad2" providerId="ADAL" clId="{DFF0ACD5-6534-4B6D-9DCA-80B7D545FDFE}" dt="2025-11-17T22:14:31.865" v="794" actId="20577"/>
        <pc:sldMkLst>
          <pc:docMk/>
          <pc:sldMk cId="2220183380" sldId="1554"/>
        </pc:sldMkLst>
        <pc:spChg chg="mod">
          <ac:chgData name="Duijf, Antoinette" userId="80426808-569e-4360-acb0-e5a6dc4b8ad2" providerId="ADAL" clId="{DFF0ACD5-6534-4B6D-9DCA-80B7D545FDFE}" dt="2025-11-17T22:14:31.865" v="794" actId="20577"/>
          <ac:spMkLst>
            <pc:docMk/>
            <pc:sldMk cId="2220183380" sldId="1554"/>
            <ac:spMk id="36" creationId="{D8EF981A-9BA7-0EB1-9B70-F7FBF2F7DF1C}"/>
          </ac:spMkLst>
        </pc:spChg>
        <pc:picChg chg="del">
          <ac:chgData name="Duijf, Antoinette" userId="80426808-569e-4360-acb0-e5a6dc4b8ad2" providerId="ADAL" clId="{DFF0ACD5-6534-4B6D-9DCA-80B7D545FDFE}" dt="2025-11-17T22:14:04.052" v="747" actId="478"/>
          <ac:picMkLst>
            <pc:docMk/>
            <pc:sldMk cId="2220183380" sldId="1554"/>
            <ac:picMk id="8" creationId="{1BBE408B-3A0D-3240-E55D-EE1660DE550F}"/>
          </ac:picMkLst>
        </pc:picChg>
        <pc:picChg chg="add mod">
          <ac:chgData name="Duijf, Antoinette" userId="80426808-569e-4360-acb0-e5a6dc4b8ad2" providerId="ADAL" clId="{DFF0ACD5-6534-4B6D-9DCA-80B7D545FDFE}" dt="2025-11-17T22:14:14.430" v="752" actId="14100"/>
          <ac:picMkLst>
            <pc:docMk/>
            <pc:sldMk cId="2220183380" sldId="1554"/>
            <ac:picMk id="18" creationId="{A09F78B3-B6B1-B17F-28AC-1E0DDDD3D40E}"/>
          </ac:picMkLst>
        </pc:picChg>
        <pc:picChg chg="del">
          <ac:chgData name="Duijf, Antoinette" userId="80426808-569e-4360-acb0-e5a6dc4b8ad2" providerId="ADAL" clId="{DFF0ACD5-6534-4B6D-9DCA-80B7D545FDFE}" dt="2025-11-17T22:14:03.456" v="746" actId="478"/>
          <ac:picMkLst>
            <pc:docMk/>
            <pc:sldMk cId="2220183380" sldId="1554"/>
            <ac:picMk id="24" creationId="{0A00540F-7645-02D6-6CB2-7C4E1C2289FC}"/>
          </ac:picMkLst>
        </pc:picChg>
      </pc:sldChg>
      <pc:sldChg chg="addSp delSp modSp mod">
        <pc:chgData name="Duijf, Antoinette" userId="80426808-569e-4360-acb0-e5a6dc4b8ad2" providerId="ADAL" clId="{DFF0ACD5-6534-4B6D-9DCA-80B7D545FDFE}" dt="2025-11-18T08:33:52.619" v="1576" actId="478"/>
        <pc:sldMkLst>
          <pc:docMk/>
          <pc:sldMk cId="346491447" sldId="1555"/>
        </pc:sldMkLst>
        <pc:spChg chg="mod">
          <ac:chgData name="Duijf, Antoinette" userId="80426808-569e-4360-acb0-e5a6dc4b8ad2" providerId="ADAL" clId="{DFF0ACD5-6534-4B6D-9DCA-80B7D545FDFE}" dt="2025-11-17T22:22:01.342" v="1045" actId="115"/>
          <ac:spMkLst>
            <pc:docMk/>
            <pc:sldMk cId="346491447" sldId="1555"/>
            <ac:spMk id="4" creationId="{D36CDCC8-D80A-3CA3-9903-EC310613197D}"/>
          </ac:spMkLst>
        </pc:spChg>
        <pc:spChg chg="del mod">
          <ac:chgData name="Duijf, Antoinette" userId="80426808-569e-4360-acb0-e5a6dc4b8ad2" providerId="ADAL" clId="{DFF0ACD5-6534-4B6D-9DCA-80B7D545FDFE}" dt="2025-11-18T08:33:52.619" v="1576" actId="478"/>
          <ac:spMkLst>
            <pc:docMk/>
            <pc:sldMk cId="346491447" sldId="1555"/>
            <ac:spMk id="26" creationId="{C02F3A85-5FD8-30AD-3400-D48C35EFDE27}"/>
          </ac:spMkLst>
        </pc:spChg>
        <pc:picChg chg="add mod">
          <ac:chgData name="Duijf, Antoinette" userId="80426808-569e-4360-acb0-e5a6dc4b8ad2" providerId="ADAL" clId="{DFF0ACD5-6534-4B6D-9DCA-80B7D545FDFE}" dt="2025-11-17T22:19:58.256" v="879" actId="14100"/>
          <ac:picMkLst>
            <pc:docMk/>
            <pc:sldMk cId="346491447" sldId="1555"/>
            <ac:picMk id="9" creationId="{7F65574B-E3FF-62FB-DD58-440824B6F1BF}"/>
          </ac:picMkLst>
        </pc:picChg>
        <pc:picChg chg="add mod">
          <ac:chgData name="Duijf, Antoinette" userId="80426808-569e-4360-acb0-e5a6dc4b8ad2" providerId="ADAL" clId="{DFF0ACD5-6534-4B6D-9DCA-80B7D545FDFE}" dt="2025-11-17T22:27:14.944" v="1050" actId="1076"/>
          <ac:picMkLst>
            <pc:docMk/>
            <pc:sldMk cId="346491447" sldId="1555"/>
            <ac:picMk id="11" creationId="{7738A2E8-5003-77D2-FA1B-A5B96968403F}"/>
          </ac:picMkLst>
        </pc:picChg>
        <pc:picChg chg="del">
          <ac:chgData name="Duijf, Antoinette" userId="80426808-569e-4360-acb0-e5a6dc4b8ad2" providerId="ADAL" clId="{DFF0ACD5-6534-4B6D-9DCA-80B7D545FDFE}" dt="2025-11-17T22:19:26.788" v="870" actId="478"/>
          <ac:picMkLst>
            <pc:docMk/>
            <pc:sldMk cId="346491447" sldId="1555"/>
            <ac:picMk id="26" creationId="{691A1377-C654-4A9B-88AD-C8E925AB2F5B}"/>
          </ac:picMkLst>
        </pc:picChg>
        <pc:picChg chg="del">
          <ac:chgData name="Duijf, Antoinette" userId="80426808-569e-4360-acb0-e5a6dc4b8ad2" providerId="ADAL" clId="{DFF0ACD5-6534-4B6D-9DCA-80B7D545FDFE}" dt="2025-11-17T22:19:28.136" v="871" actId="478"/>
          <ac:picMkLst>
            <pc:docMk/>
            <pc:sldMk cId="346491447" sldId="1555"/>
            <ac:picMk id="28" creationId="{46BBFD16-5CF9-CC5B-4237-50CBB8E87145}"/>
          </ac:picMkLst>
        </pc:picChg>
        <pc:picChg chg="del">
          <ac:chgData name="Duijf, Antoinette" userId="80426808-569e-4360-acb0-e5a6dc4b8ad2" providerId="ADAL" clId="{DFF0ACD5-6534-4B6D-9DCA-80B7D545FDFE}" dt="2025-11-17T22:19:29.370" v="872" actId="478"/>
          <ac:picMkLst>
            <pc:docMk/>
            <pc:sldMk cId="346491447" sldId="1555"/>
            <ac:picMk id="30" creationId="{18893BDA-9B9D-318E-DAC9-D6F7DC4A8A3C}"/>
          </ac:picMkLst>
        </pc:picChg>
        <pc:cxnChg chg="add del mod">
          <ac:chgData name="Duijf, Antoinette" userId="80426808-569e-4360-acb0-e5a6dc4b8ad2" providerId="ADAL" clId="{DFF0ACD5-6534-4B6D-9DCA-80B7D545FDFE}" dt="2025-11-17T22:27:56.499" v="1053" actId="478"/>
          <ac:cxnSpMkLst>
            <pc:docMk/>
            <pc:sldMk cId="346491447" sldId="1555"/>
            <ac:cxnSpMk id="24" creationId="{6A38B8AB-2972-FDD4-A8D4-49321AC963D5}"/>
          </ac:cxnSpMkLst>
        </pc:cxnChg>
      </pc:sldChg>
      <pc:sldChg chg="addSp modSp mod">
        <pc:chgData name="Duijf, Antoinette" userId="80426808-569e-4360-acb0-e5a6dc4b8ad2" providerId="ADAL" clId="{DFF0ACD5-6534-4B6D-9DCA-80B7D545FDFE}" dt="2025-11-17T22:10:27.832" v="560" actId="1076"/>
        <pc:sldMkLst>
          <pc:docMk/>
          <pc:sldMk cId="3830137315" sldId="1557"/>
        </pc:sldMkLst>
        <pc:spChg chg="mod">
          <ac:chgData name="Duijf, Antoinette" userId="80426808-569e-4360-acb0-e5a6dc4b8ad2" providerId="ADAL" clId="{DFF0ACD5-6534-4B6D-9DCA-80B7D545FDFE}" dt="2025-11-17T22:10:22.075" v="559" actId="1038"/>
          <ac:spMkLst>
            <pc:docMk/>
            <pc:sldMk cId="3830137315" sldId="1557"/>
            <ac:spMk id="12" creationId="{3747AEB5-8796-844F-EFA4-48FB19DBA973}"/>
          </ac:spMkLst>
        </pc:spChg>
        <pc:spChg chg="mod">
          <ac:chgData name="Duijf, Antoinette" userId="80426808-569e-4360-acb0-e5a6dc4b8ad2" providerId="ADAL" clId="{DFF0ACD5-6534-4B6D-9DCA-80B7D545FDFE}" dt="2025-11-17T22:10:17.540" v="550" actId="1037"/>
          <ac:spMkLst>
            <pc:docMk/>
            <pc:sldMk cId="3830137315" sldId="1557"/>
            <ac:spMk id="13" creationId="{3BD8BCC6-7286-3782-BA34-90BC3B0D044B}"/>
          </ac:spMkLst>
        </pc:spChg>
        <pc:spChg chg="mod">
          <ac:chgData name="Duijf, Antoinette" userId="80426808-569e-4360-acb0-e5a6dc4b8ad2" providerId="ADAL" clId="{DFF0ACD5-6534-4B6D-9DCA-80B7D545FDFE}" dt="2025-11-17T22:10:05.819" v="545" actId="1035"/>
          <ac:spMkLst>
            <pc:docMk/>
            <pc:sldMk cId="3830137315" sldId="1557"/>
            <ac:spMk id="18" creationId="{EFC53A08-D90B-4548-6904-AC4CFCD66A10}"/>
          </ac:spMkLst>
        </pc:spChg>
        <pc:spChg chg="mod">
          <ac:chgData name="Duijf, Antoinette" userId="80426808-569e-4360-acb0-e5a6dc4b8ad2" providerId="ADAL" clId="{DFF0ACD5-6534-4B6D-9DCA-80B7D545FDFE}" dt="2025-11-17T22:10:09.360" v="546" actId="1036"/>
          <ac:spMkLst>
            <pc:docMk/>
            <pc:sldMk cId="3830137315" sldId="1557"/>
            <ac:spMk id="19" creationId="{F9BABC1A-7125-064B-3B2B-80629CC107F4}"/>
          </ac:spMkLst>
        </pc:spChg>
        <pc:picChg chg="add mod">
          <ac:chgData name="Duijf, Antoinette" userId="80426808-569e-4360-acb0-e5a6dc4b8ad2" providerId="ADAL" clId="{DFF0ACD5-6534-4B6D-9DCA-80B7D545FDFE}" dt="2025-11-17T22:09:51.167" v="540" actId="1076"/>
          <ac:picMkLst>
            <pc:docMk/>
            <pc:sldMk cId="3830137315" sldId="1557"/>
            <ac:picMk id="22" creationId="{FC1466FF-1CDE-03C9-F646-A6EF415BA470}"/>
          </ac:picMkLst>
        </pc:picChg>
        <pc:picChg chg="mod">
          <ac:chgData name="Duijf, Antoinette" userId="80426808-569e-4360-acb0-e5a6dc4b8ad2" providerId="ADAL" clId="{DFF0ACD5-6534-4B6D-9DCA-80B7D545FDFE}" dt="2025-11-17T22:10:27.832" v="560" actId="1076"/>
          <ac:picMkLst>
            <pc:docMk/>
            <pc:sldMk cId="3830137315" sldId="1557"/>
            <ac:picMk id="25" creationId="{52607C39-B8D4-9D15-8CE7-6F65D1946A0A}"/>
          </ac:picMkLst>
        </pc:picChg>
      </pc:sldChg>
    </pc:docChg>
  </pc:docChgLst>
  <pc:docChgLst>
    <pc:chgData name="Routledge, Mandy" userId="bacdedf5-8e30-494b-ad8b-f27fa30c4f8d" providerId="ADAL" clId="{AD928609-3A84-4D2E-9ECE-EE070EB3707D}"/>
    <pc:docChg chg="modSld">
      <pc:chgData name="Routledge, Mandy" userId="bacdedf5-8e30-494b-ad8b-f27fa30c4f8d" providerId="ADAL" clId="{AD928609-3A84-4D2E-9ECE-EE070EB3707D}" dt="2025-03-18T11:03:59.788" v="3" actId="20577"/>
      <pc:docMkLst>
        <pc:docMk/>
      </pc:docMkLst>
      <pc:sldChg chg="modSp mod">
        <pc:chgData name="Routledge, Mandy" userId="bacdedf5-8e30-494b-ad8b-f27fa30c4f8d" providerId="ADAL" clId="{AD928609-3A84-4D2E-9ECE-EE070EB3707D}" dt="2025-03-18T11:03:59.788" v="3" actId="20577"/>
        <pc:sldMkLst>
          <pc:docMk/>
          <pc:sldMk cId="323006580" sldId="548"/>
        </pc:sldMkLst>
      </pc:sldChg>
    </pc:docChg>
  </pc:docChgLst>
  <pc:docChgLst>
    <pc:chgData name="Routledge, Mandy" userId="bacdedf5-8e30-494b-ad8b-f27fa30c4f8d" providerId="ADAL" clId="{713D1CD3-4EE4-440B-843E-86C800D20A59}"/>
    <pc:docChg chg="modSld">
      <pc:chgData name="Routledge, Mandy" userId="bacdedf5-8e30-494b-ad8b-f27fa30c4f8d" providerId="ADAL" clId="{713D1CD3-4EE4-440B-843E-86C800D20A59}" dt="2025-03-18T10:31:42.245" v="11"/>
      <pc:docMkLst>
        <pc:docMk/>
      </pc:docMkLst>
      <pc:sldChg chg="modSp mod">
        <pc:chgData name="Routledge, Mandy" userId="bacdedf5-8e30-494b-ad8b-f27fa30c4f8d" providerId="ADAL" clId="{713D1CD3-4EE4-440B-843E-86C800D20A59}" dt="2025-03-18T10:31:42.245" v="11"/>
        <pc:sldMkLst>
          <pc:docMk/>
          <pc:sldMk cId="323006580" sldId="548"/>
        </pc:sldMkLst>
      </pc:sldChg>
    </pc:docChg>
  </pc:docChgLst>
  <pc:docChgLst>
    <pc:chgData name="Routledge, Mandy" userId="bacdedf5-8e30-494b-ad8b-f27fa30c4f8d" providerId="ADAL" clId="{E298FEF7-7CF6-4E4E-894D-1AE4A780AE14}"/>
    <pc:docChg chg="modSld">
      <pc:chgData name="Routledge, Mandy" userId="bacdedf5-8e30-494b-ad8b-f27fa30c4f8d" providerId="ADAL" clId="{E298FEF7-7CF6-4E4E-894D-1AE4A780AE14}" dt="2025-03-18T10:54:45.929" v="3" actId="20577"/>
      <pc:docMkLst>
        <pc:docMk/>
      </pc:docMkLst>
      <pc:sldChg chg="modSp mod">
        <pc:chgData name="Routledge, Mandy" userId="bacdedf5-8e30-494b-ad8b-f27fa30c4f8d" providerId="ADAL" clId="{E298FEF7-7CF6-4E4E-894D-1AE4A780AE14}" dt="2025-03-18T10:54:45.929" v="3" actId="20577"/>
        <pc:sldMkLst>
          <pc:docMk/>
          <pc:sldMk cId="323006580" sldId="548"/>
        </pc:sldMkLst>
      </pc:sldChg>
    </pc:docChg>
  </pc:docChgLst>
  <pc:docChgLst>
    <pc:chgData name="Routledge, Mandy" userId="bacdedf5-8e30-494b-ad8b-f27fa30c4f8d" providerId="ADAL" clId="{67C42B82-C334-4E5A-A493-FBE2AED876A8}"/>
    <pc:docChg chg="custSel modSld">
      <pc:chgData name="Routledge, Mandy" userId="bacdedf5-8e30-494b-ad8b-f27fa30c4f8d" providerId="ADAL" clId="{67C42B82-C334-4E5A-A493-FBE2AED876A8}" dt="2025-03-18T12:31:12.725" v="5" actId="27636"/>
      <pc:docMkLst>
        <pc:docMk/>
      </pc:docMkLst>
      <pc:sldChg chg="modSp mod">
        <pc:chgData name="Routledge, Mandy" userId="bacdedf5-8e30-494b-ad8b-f27fa30c4f8d" providerId="ADAL" clId="{67C42B82-C334-4E5A-A493-FBE2AED876A8}" dt="2025-03-18T12:31:12.725" v="5" actId="27636"/>
        <pc:sldMkLst>
          <pc:docMk/>
          <pc:sldMk cId="323006580" sldId="548"/>
        </pc:sldMkLst>
      </pc:sldChg>
    </pc:docChg>
  </pc:docChgLst>
  <pc:docChgLst>
    <pc:chgData name="Routledge, Mandy" userId="bacdedf5-8e30-494b-ad8b-f27fa30c4f8d" providerId="ADAL" clId="{E3F12446-8EB9-4B22-8471-6FBACFAF779E}"/>
    <pc:docChg chg="modSld">
      <pc:chgData name="Routledge, Mandy" userId="bacdedf5-8e30-494b-ad8b-f27fa30c4f8d" providerId="ADAL" clId="{E3F12446-8EB9-4B22-8471-6FBACFAF779E}" dt="2025-03-18T11:02:49.396" v="8" actId="20577"/>
      <pc:docMkLst>
        <pc:docMk/>
      </pc:docMkLst>
      <pc:sldChg chg="modSp mod">
        <pc:chgData name="Routledge, Mandy" userId="bacdedf5-8e30-494b-ad8b-f27fa30c4f8d" providerId="ADAL" clId="{E3F12446-8EB9-4B22-8471-6FBACFAF779E}" dt="2025-03-18T11:02:49.396" v="8" actId="20577"/>
        <pc:sldMkLst>
          <pc:docMk/>
          <pc:sldMk cId="323006580" sldId="548"/>
        </pc:sldMkLst>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ldChg>
    </pc:docChg>
  </pc:docChgLst>
  <pc:docChgLst>
    <pc:chgData name="Routledge, Mandy" userId="bacdedf5-8e30-494b-ad8b-f27fa30c4f8d" providerId="ADAL" clId="{8AC80DB3-B598-4E5A-BB64-FC9255C5E7E2}"/>
    <pc:docChg chg="custSel modSld">
      <pc:chgData name="Routledge, Mandy" userId="bacdedf5-8e30-494b-ad8b-f27fa30c4f8d" providerId="ADAL" clId="{8AC80DB3-B598-4E5A-BB64-FC9255C5E7E2}" dt="2025-03-18T10:48:18.922" v="78" actId="20577"/>
      <pc:docMkLst>
        <pc:docMk/>
      </pc:docMkLst>
      <pc:sldChg chg="modSp mod">
        <pc:chgData name="Routledge, Mandy" userId="bacdedf5-8e30-494b-ad8b-f27fa30c4f8d" providerId="ADAL" clId="{8AC80DB3-B598-4E5A-BB64-FC9255C5E7E2}" dt="2025-03-18T10:48:18.922" v="78" actId="20577"/>
        <pc:sldMkLst>
          <pc:docMk/>
          <pc:sldMk cId="323006580" sldId="548"/>
        </pc:sldMkLst>
      </pc:sldChg>
    </pc:docChg>
  </pc:docChgLst>
  <pc:docChgLst>
    <pc:chgData name="Vrielink, Francis" userId="3d258d00-cfd8-41c5-9f04-1a5a39faef2f" providerId="ADAL" clId="{A09E0FA7-A30E-41E7-9728-CD30B390F2D5}"/>
    <pc:docChg chg="custSel modSld">
      <pc:chgData name="Vrielink, Francis" userId="3d258d00-cfd8-41c5-9f04-1a5a39faef2f" providerId="ADAL" clId="{A09E0FA7-A30E-41E7-9728-CD30B390F2D5}" dt="2025-11-14T18:54:01.508" v="726" actId="20577"/>
      <pc:docMkLst>
        <pc:docMk/>
      </pc:docMkLst>
      <pc:sldChg chg="modNotesTx">
        <pc:chgData name="Vrielink, Francis" userId="3d258d00-cfd8-41c5-9f04-1a5a39faef2f" providerId="ADAL" clId="{A09E0FA7-A30E-41E7-9728-CD30B390F2D5}" dt="2025-11-14T18:52:21.675" v="604" actId="20577"/>
        <pc:sldMkLst>
          <pc:docMk/>
          <pc:sldMk cId="2189114603" sldId="1437"/>
        </pc:sldMkLst>
      </pc:sldChg>
      <pc:sldChg chg="modSp mod">
        <pc:chgData name="Vrielink, Francis" userId="3d258d00-cfd8-41c5-9f04-1a5a39faef2f" providerId="ADAL" clId="{A09E0FA7-A30E-41E7-9728-CD30B390F2D5}" dt="2025-11-14T18:52:38.928" v="617" actId="20577"/>
        <pc:sldMkLst>
          <pc:docMk/>
          <pc:sldMk cId="3852907103" sldId="1460"/>
        </pc:sldMkLst>
        <pc:spChg chg="mod">
          <ac:chgData name="Vrielink, Francis" userId="3d258d00-cfd8-41c5-9f04-1a5a39faef2f" providerId="ADAL" clId="{A09E0FA7-A30E-41E7-9728-CD30B390F2D5}" dt="2025-11-14T18:52:38.928" v="617" actId="20577"/>
          <ac:spMkLst>
            <pc:docMk/>
            <pc:sldMk cId="3852907103" sldId="1460"/>
            <ac:spMk id="6" creationId="{00000000-0000-0000-0000-000000000000}"/>
          </ac:spMkLst>
        </pc:spChg>
      </pc:sldChg>
      <pc:sldChg chg="modSp mod">
        <pc:chgData name="Vrielink, Francis" userId="3d258d00-cfd8-41c5-9f04-1a5a39faef2f" providerId="ADAL" clId="{A09E0FA7-A30E-41E7-9728-CD30B390F2D5}" dt="2025-11-14T18:52:51.858" v="625" actId="20577"/>
        <pc:sldMkLst>
          <pc:docMk/>
          <pc:sldMk cId="4207872812" sldId="1475"/>
        </pc:sldMkLst>
        <pc:spChg chg="mod">
          <ac:chgData name="Vrielink, Francis" userId="3d258d00-cfd8-41c5-9f04-1a5a39faef2f" providerId="ADAL" clId="{A09E0FA7-A30E-41E7-9728-CD30B390F2D5}" dt="2025-11-14T18:52:51.858" v="625" actId="20577"/>
          <ac:spMkLst>
            <pc:docMk/>
            <pc:sldMk cId="4207872812" sldId="1475"/>
            <ac:spMk id="6" creationId="{00000000-0000-0000-0000-000000000000}"/>
          </ac:spMkLst>
        </pc:spChg>
      </pc:sldChg>
      <pc:sldChg chg="modSp mod">
        <pc:chgData name="Vrielink, Francis" userId="3d258d00-cfd8-41c5-9f04-1a5a39faef2f" providerId="ADAL" clId="{A09E0FA7-A30E-41E7-9728-CD30B390F2D5}" dt="2025-11-14T18:53:01.623" v="647" actId="20577"/>
        <pc:sldMkLst>
          <pc:docMk/>
          <pc:sldMk cId="2452007587" sldId="1476"/>
        </pc:sldMkLst>
      </pc:sldChg>
      <pc:sldChg chg="modSp mod">
        <pc:chgData name="Vrielink, Francis" userId="3d258d00-cfd8-41c5-9f04-1a5a39faef2f" providerId="ADAL" clId="{A09E0FA7-A30E-41E7-9728-CD30B390F2D5}" dt="2025-11-14T18:53:09.216" v="654" actId="20577"/>
        <pc:sldMkLst>
          <pc:docMk/>
          <pc:sldMk cId="2709048002" sldId="1477"/>
        </pc:sldMkLst>
        <pc:spChg chg="mod">
          <ac:chgData name="Vrielink, Francis" userId="3d258d00-cfd8-41c5-9f04-1a5a39faef2f" providerId="ADAL" clId="{A09E0FA7-A30E-41E7-9728-CD30B390F2D5}" dt="2025-11-14T18:53:09.216" v="654" actId="20577"/>
          <ac:spMkLst>
            <pc:docMk/>
            <pc:sldMk cId="2709048002" sldId="1477"/>
            <ac:spMk id="6" creationId="{00000000-0000-0000-0000-000000000000}"/>
          </ac:spMkLst>
        </pc:spChg>
      </pc:sldChg>
      <pc:sldChg chg="modSp mod">
        <pc:chgData name="Vrielink, Francis" userId="3d258d00-cfd8-41c5-9f04-1a5a39faef2f" providerId="ADAL" clId="{A09E0FA7-A30E-41E7-9728-CD30B390F2D5}" dt="2025-11-14T18:53:18.459" v="663" actId="20577"/>
        <pc:sldMkLst>
          <pc:docMk/>
          <pc:sldMk cId="4074911733" sldId="1478"/>
        </pc:sldMkLst>
      </pc:sldChg>
      <pc:sldChg chg="modSp mod">
        <pc:chgData name="Vrielink, Francis" userId="3d258d00-cfd8-41c5-9f04-1a5a39faef2f" providerId="ADAL" clId="{A09E0FA7-A30E-41E7-9728-CD30B390F2D5}" dt="2025-11-14T18:53:28.023" v="687" actId="20577"/>
        <pc:sldMkLst>
          <pc:docMk/>
          <pc:sldMk cId="4210467006" sldId="1479"/>
        </pc:sldMkLst>
        <pc:spChg chg="mod">
          <ac:chgData name="Vrielink, Francis" userId="3d258d00-cfd8-41c5-9f04-1a5a39faef2f" providerId="ADAL" clId="{A09E0FA7-A30E-41E7-9728-CD30B390F2D5}" dt="2025-11-14T18:53:28.023" v="687" actId="20577"/>
          <ac:spMkLst>
            <pc:docMk/>
            <pc:sldMk cId="4210467006" sldId="1479"/>
            <ac:spMk id="6" creationId="{00000000-0000-0000-0000-000000000000}"/>
          </ac:spMkLst>
        </pc:spChg>
      </pc:sldChg>
      <pc:sldChg chg="modSp mod">
        <pc:chgData name="Vrielink, Francis" userId="3d258d00-cfd8-41c5-9f04-1a5a39faef2f" providerId="ADAL" clId="{A09E0FA7-A30E-41E7-9728-CD30B390F2D5}" dt="2025-11-14T18:53:35.495" v="696" actId="20577"/>
        <pc:sldMkLst>
          <pc:docMk/>
          <pc:sldMk cId="1487044012" sldId="1480"/>
        </pc:sldMkLst>
        <pc:spChg chg="mod">
          <ac:chgData name="Vrielink, Francis" userId="3d258d00-cfd8-41c5-9f04-1a5a39faef2f" providerId="ADAL" clId="{A09E0FA7-A30E-41E7-9728-CD30B390F2D5}" dt="2025-11-14T18:53:35.495" v="696" actId="20577"/>
          <ac:spMkLst>
            <pc:docMk/>
            <pc:sldMk cId="1487044012" sldId="1480"/>
            <ac:spMk id="6" creationId="{00000000-0000-0000-0000-000000000000}"/>
          </ac:spMkLst>
        </pc:spChg>
      </pc:sldChg>
      <pc:sldChg chg="modSp mod">
        <pc:chgData name="Vrielink, Francis" userId="3d258d00-cfd8-41c5-9f04-1a5a39faef2f" providerId="ADAL" clId="{A09E0FA7-A30E-41E7-9728-CD30B390F2D5}" dt="2025-11-14T18:53:43.407" v="704" actId="20577"/>
        <pc:sldMkLst>
          <pc:docMk/>
          <pc:sldMk cId="3779434736" sldId="1481"/>
        </pc:sldMkLst>
      </pc:sldChg>
      <pc:sldChg chg="modSp mod">
        <pc:chgData name="Vrielink, Francis" userId="3d258d00-cfd8-41c5-9f04-1a5a39faef2f" providerId="ADAL" clId="{A09E0FA7-A30E-41E7-9728-CD30B390F2D5}" dt="2025-11-14T18:53:51.500" v="715" actId="20577"/>
        <pc:sldMkLst>
          <pc:docMk/>
          <pc:sldMk cId="1201727269" sldId="1482"/>
        </pc:sldMkLst>
        <pc:spChg chg="mod">
          <ac:chgData name="Vrielink, Francis" userId="3d258d00-cfd8-41c5-9f04-1a5a39faef2f" providerId="ADAL" clId="{A09E0FA7-A30E-41E7-9728-CD30B390F2D5}" dt="2025-11-14T18:53:51.500" v="715" actId="20577"/>
          <ac:spMkLst>
            <pc:docMk/>
            <pc:sldMk cId="1201727269" sldId="1482"/>
            <ac:spMk id="6" creationId="{00000000-0000-0000-0000-000000000000}"/>
          </ac:spMkLst>
        </pc:spChg>
      </pc:sldChg>
      <pc:sldChg chg="modSp mod">
        <pc:chgData name="Vrielink, Francis" userId="3d258d00-cfd8-41c5-9f04-1a5a39faef2f" providerId="ADAL" clId="{A09E0FA7-A30E-41E7-9728-CD30B390F2D5}" dt="2025-11-14T18:54:01.508" v="726" actId="20577"/>
        <pc:sldMkLst>
          <pc:docMk/>
          <pc:sldMk cId="2904738428" sldId="1483"/>
        </pc:sldMkLst>
        <pc:spChg chg="mod">
          <ac:chgData name="Vrielink, Francis" userId="3d258d00-cfd8-41c5-9f04-1a5a39faef2f" providerId="ADAL" clId="{A09E0FA7-A30E-41E7-9728-CD30B390F2D5}" dt="2025-11-14T18:54:01.508" v="726" actId="20577"/>
          <ac:spMkLst>
            <pc:docMk/>
            <pc:sldMk cId="2904738428" sldId="1483"/>
            <ac:spMk id="6" creationId="{00000000-0000-0000-0000-000000000000}"/>
          </ac:spMkLst>
        </pc:spChg>
      </pc:sldChg>
    </pc:docChg>
  </pc:docChgLst>
  <pc:docChgLst>
    <pc:chgData name="Routledge, Mandy" userId="bacdedf5-8e30-494b-ad8b-f27fa30c4f8d" providerId="ADAL" clId="{BBD0E9A2-AA04-4620-B52A-F460BAB80F33}"/>
    <pc:docChg chg="modSld">
      <pc:chgData name="Routledge, Mandy" userId="bacdedf5-8e30-494b-ad8b-f27fa30c4f8d" providerId="ADAL" clId="{BBD0E9A2-AA04-4620-B52A-F460BAB80F33}" dt="2025-03-18T12:26:28.558" v="3" actId="20577"/>
      <pc:docMkLst>
        <pc:docMk/>
      </pc:docMkLst>
      <pc:sldChg chg="modSp mod">
        <pc:chgData name="Routledge, Mandy" userId="bacdedf5-8e30-494b-ad8b-f27fa30c4f8d" providerId="ADAL" clId="{BBD0E9A2-AA04-4620-B52A-F460BAB80F33}" dt="2025-03-18T12:26:28.558" v="3" actId="20577"/>
        <pc:sldMkLst>
          <pc:docMk/>
          <pc:sldMk cId="323006580" sldId="548"/>
        </pc:sldMkLst>
      </pc:sldChg>
    </pc:docChg>
  </pc:docChgLst>
  <pc:docChgLst>
    <pc:chgData name="Vrielink, Francis" userId="3d258d00-cfd8-41c5-9f04-1a5a39faef2f" providerId="ADAL" clId="{7285047D-AC98-4834-BF2B-471947ED9E24}"/>
    <pc:docChg chg="modSld">
      <pc:chgData name="Vrielink, Francis" userId="3d258d00-cfd8-41c5-9f04-1a5a39faef2f" providerId="ADAL" clId="{7285047D-AC98-4834-BF2B-471947ED9E24}" dt="2025-09-13T14:48:50.105" v="2" actId="20577"/>
      <pc:docMkLst>
        <pc:docMk/>
      </pc:docMkLst>
      <pc:sldChg chg="modSp mod">
        <pc:chgData name="Vrielink, Francis" userId="3d258d00-cfd8-41c5-9f04-1a5a39faef2f" providerId="ADAL" clId="{7285047D-AC98-4834-BF2B-471947ED9E24}" dt="2025-09-13T14:48:50.105" v="2" actId="20577"/>
        <pc:sldMkLst>
          <pc:docMk/>
          <pc:sldMk cId="323006580" sldId="548"/>
        </pc:sldMkLst>
        <pc:spChg chg="mod">
          <ac:chgData name="Vrielink, Francis" userId="3d258d00-cfd8-41c5-9f04-1a5a39faef2f" providerId="ADAL" clId="{7285047D-AC98-4834-BF2B-471947ED9E24}" dt="2025-09-13T14:48:50.105" v="2" actId="20577"/>
          <ac:spMkLst>
            <pc:docMk/>
            <pc:sldMk cId="323006580" sldId="548"/>
            <ac:spMk id="3" creationId="{00000000-0000-0000-0000-000000000000}"/>
          </ac:spMkLst>
        </pc:spChg>
      </pc:sldChg>
    </pc:docChg>
  </pc:docChgLst>
  <pc:docChgLst>
    <pc:chgData name="Routledge, Mandy" userId="bacdedf5-8e30-494b-ad8b-f27fa30c4f8d" providerId="ADAL" clId="{2F7444D6-7E18-42C2-A137-DEB9685E266F}"/>
    <pc:docChg chg="modSld">
      <pc:chgData name="Routledge, Mandy" userId="bacdedf5-8e30-494b-ad8b-f27fa30c4f8d" providerId="ADAL" clId="{2F7444D6-7E18-42C2-A137-DEB9685E266F}" dt="2025-10-12T08:08:32.578" v="12" actId="20577"/>
      <pc:docMkLst>
        <pc:docMk/>
      </pc:docMkLst>
      <pc:sldChg chg="modSp mod">
        <pc:chgData name="Routledge, Mandy" userId="bacdedf5-8e30-494b-ad8b-f27fa30c4f8d" providerId="ADAL" clId="{2F7444D6-7E18-42C2-A137-DEB9685E266F}" dt="2025-10-12T08:08:32.578" v="12" actId="20577"/>
        <pc:sldMkLst>
          <pc:docMk/>
          <pc:sldMk cId="323006580" sldId="548"/>
        </pc:sldMkLst>
        <pc:spChg chg="mod">
          <ac:chgData name="Routledge, Mandy" userId="bacdedf5-8e30-494b-ad8b-f27fa30c4f8d" providerId="ADAL" clId="{2F7444D6-7E18-42C2-A137-DEB9685E266F}" dt="2025-10-12T08:08:32.578" v="12" actId="20577"/>
          <ac:spMkLst>
            <pc:docMk/>
            <pc:sldMk cId="323006580" sldId="548"/>
            <ac:spMk id="3" creationId="{00000000-0000-0000-0000-000000000000}"/>
          </ac:spMkLst>
        </pc:spChg>
      </pc:sldChg>
    </pc:docChg>
  </pc:docChgLst>
  <pc:docChgLst>
    <pc:chgData name="Routledge, Mandy" userId="bacdedf5-8e30-494b-ad8b-f27fa30c4f8d" providerId="ADAL" clId="{BA769D6E-3FEE-483C-954F-1C4ABB085780}"/>
    <pc:docChg chg="modSld">
      <pc:chgData name="Routledge, Mandy" userId="bacdedf5-8e30-494b-ad8b-f27fa30c4f8d" providerId="ADAL" clId="{BA769D6E-3FEE-483C-954F-1C4ABB085780}" dt="2025-03-18T10:57:53.250" v="9" actId="20577"/>
      <pc:docMkLst>
        <pc:docMk/>
      </pc:docMkLst>
      <pc:sldChg chg="modSp mod">
        <pc:chgData name="Routledge, Mandy" userId="bacdedf5-8e30-494b-ad8b-f27fa30c4f8d" providerId="ADAL" clId="{BA769D6E-3FEE-483C-954F-1C4ABB085780}" dt="2025-03-18T10:57:53.250" v="9" actId="20577"/>
        <pc:sldMkLst>
          <pc:docMk/>
          <pc:sldMk cId="323006580" sldId="548"/>
        </pc:sldMkLst>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ldChg>
    </pc:docChg>
  </pc:docChgLst>
  <pc:docChgLst>
    <pc:chgData name="Das, Gerarda" userId="dec061bf-56a5-47a0-b9f3-f749fe418ae6" providerId="ADAL" clId="{B74A6F23-F132-4E5A-BCF9-2FCA19E842F7}"/>
    <pc:docChg chg="undo custSel delSld modSld modSection">
      <pc:chgData name="Das, Gerarda" userId="dec061bf-56a5-47a0-b9f3-f749fe418ae6" providerId="ADAL" clId="{B74A6F23-F132-4E5A-BCF9-2FCA19E842F7}" dt="2025-11-18T09:55:05.954" v="1375" actId="13926"/>
      <pc:docMkLst>
        <pc:docMk/>
      </pc:docMkLst>
      <pc:sldChg chg="addSp delSp mod">
        <pc:chgData name="Das, Gerarda" userId="dec061bf-56a5-47a0-b9f3-f749fe418ae6" providerId="ADAL" clId="{B74A6F23-F132-4E5A-BCF9-2FCA19E842F7}" dt="2025-11-18T08:25:27.760" v="1082" actId="478"/>
        <pc:sldMkLst>
          <pc:docMk/>
          <pc:sldMk cId="1671649065" sldId="934"/>
        </pc:sldMkLst>
        <pc:picChg chg="add del">
          <ac:chgData name="Das, Gerarda" userId="dec061bf-56a5-47a0-b9f3-f749fe418ae6" providerId="ADAL" clId="{B74A6F23-F132-4E5A-BCF9-2FCA19E842F7}" dt="2025-11-18T08:25:27.760" v="1082" actId="478"/>
          <ac:picMkLst>
            <pc:docMk/>
            <pc:sldMk cId="1671649065" sldId="934"/>
            <ac:picMk id="4" creationId="{0688174F-6695-9ED2-D59F-0FC6D4E928D3}"/>
          </ac:picMkLst>
        </pc:picChg>
      </pc:sldChg>
      <pc:sldChg chg="modSp mod">
        <pc:chgData name="Das, Gerarda" userId="dec061bf-56a5-47a0-b9f3-f749fe418ae6" providerId="ADAL" clId="{B74A6F23-F132-4E5A-BCF9-2FCA19E842F7}" dt="2025-11-18T09:55:05.954" v="1375" actId="13926"/>
        <pc:sldMkLst>
          <pc:docMk/>
          <pc:sldMk cId="2189114603" sldId="1437"/>
        </pc:sldMkLst>
        <pc:spChg chg="mod">
          <ac:chgData name="Das, Gerarda" userId="dec061bf-56a5-47a0-b9f3-f749fe418ae6" providerId="ADAL" clId="{B74A6F23-F132-4E5A-BCF9-2FCA19E842F7}" dt="2025-11-18T09:55:05.954" v="1375" actId="13926"/>
          <ac:spMkLst>
            <pc:docMk/>
            <pc:sldMk cId="2189114603" sldId="1437"/>
            <ac:spMk id="3" creationId="{00000000-0000-0000-0000-000000000000}"/>
          </ac:spMkLst>
        </pc:spChg>
      </pc:sldChg>
      <pc:sldChg chg="del">
        <pc:chgData name="Das, Gerarda" userId="dec061bf-56a5-47a0-b9f3-f749fe418ae6" providerId="ADAL" clId="{B74A6F23-F132-4E5A-BCF9-2FCA19E842F7}" dt="2025-11-18T08:35:40.170" v="1367" actId="47"/>
        <pc:sldMkLst>
          <pc:docMk/>
          <pc:sldMk cId="3978205201" sldId="1474"/>
        </pc:sldMkLst>
      </pc:sldChg>
      <pc:sldChg chg="delSp mod">
        <pc:chgData name="Das, Gerarda" userId="dec061bf-56a5-47a0-b9f3-f749fe418ae6" providerId="ADAL" clId="{B74A6F23-F132-4E5A-BCF9-2FCA19E842F7}" dt="2025-11-18T08:25:19.475" v="1080" actId="478"/>
        <pc:sldMkLst>
          <pc:docMk/>
          <pc:sldMk cId="1487044012" sldId="1480"/>
        </pc:sldMkLst>
        <pc:spChg chg="del">
          <ac:chgData name="Das, Gerarda" userId="dec061bf-56a5-47a0-b9f3-f749fe418ae6" providerId="ADAL" clId="{B74A6F23-F132-4E5A-BCF9-2FCA19E842F7}" dt="2025-11-18T08:25:19.475" v="1080" actId="478"/>
          <ac:spMkLst>
            <pc:docMk/>
            <pc:sldMk cId="1487044012" sldId="1480"/>
            <ac:spMk id="4" creationId="{2CAA9F08-EFDF-FB82-E223-CCE41C4932FB}"/>
          </ac:spMkLst>
        </pc:spChg>
      </pc:sldChg>
      <pc:sldChg chg="modSp mod">
        <pc:chgData name="Das, Gerarda" userId="dec061bf-56a5-47a0-b9f3-f749fe418ae6" providerId="ADAL" clId="{B74A6F23-F132-4E5A-BCF9-2FCA19E842F7}" dt="2025-11-18T08:26:14.132" v="1083" actId="20577"/>
        <pc:sldMkLst>
          <pc:docMk/>
          <pc:sldMk cId="2967928418" sldId="1511"/>
        </pc:sldMkLst>
        <pc:spChg chg="mod">
          <ac:chgData name="Das, Gerarda" userId="dec061bf-56a5-47a0-b9f3-f749fe418ae6" providerId="ADAL" clId="{B74A6F23-F132-4E5A-BCF9-2FCA19E842F7}" dt="2025-11-18T08:26:14.132" v="1083" actId="20577"/>
          <ac:spMkLst>
            <pc:docMk/>
            <pc:sldMk cId="2967928418" sldId="1511"/>
            <ac:spMk id="35" creationId="{37104C51-0232-62ED-4C6F-1447D06633EE}"/>
          </ac:spMkLst>
        </pc:spChg>
      </pc:sldChg>
      <pc:sldChg chg="del">
        <pc:chgData name="Das, Gerarda" userId="dec061bf-56a5-47a0-b9f3-f749fe418ae6" providerId="ADAL" clId="{B74A6F23-F132-4E5A-BCF9-2FCA19E842F7}" dt="2025-11-18T08:35:33.567" v="1360" actId="47"/>
        <pc:sldMkLst>
          <pc:docMk/>
          <pc:sldMk cId="1594331871" sldId="1512"/>
        </pc:sldMkLst>
      </pc:sldChg>
      <pc:sldChg chg="del">
        <pc:chgData name="Das, Gerarda" userId="dec061bf-56a5-47a0-b9f3-f749fe418ae6" providerId="ADAL" clId="{B74A6F23-F132-4E5A-BCF9-2FCA19E842F7}" dt="2025-11-18T08:35:34.986" v="1362" actId="47"/>
        <pc:sldMkLst>
          <pc:docMk/>
          <pc:sldMk cId="3112181829" sldId="1515"/>
        </pc:sldMkLst>
      </pc:sldChg>
      <pc:sldChg chg="del">
        <pc:chgData name="Das, Gerarda" userId="dec061bf-56a5-47a0-b9f3-f749fe418ae6" providerId="ADAL" clId="{B74A6F23-F132-4E5A-BCF9-2FCA19E842F7}" dt="2025-11-18T08:35:34.053" v="1361" actId="47"/>
        <pc:sldMkLst>
          <pc:docMk/>
          <pc:sldMk cId="1628480429" sldId="1517"/>
        </pc:sldMkLst>
      </pc:sldChg>
      <pc:sldChg chg="del">
        <pc:chgData name="Das, Gerarda" userId="dec061bf-56a5-47a0-b9f3-f749fe418ae6" providerId="ADAL" clId="{B74A6F23-F132-4E5A-BCF9-2FCA19E842F7}" dt="2025-11-18T08:35:35.804" v="1363" actId="47"/>
        <pc:sldMkLst>
          <pc:docMk/>
          <pc:sldMk cId="933367485" sldId="1518"/>
        </pc:sldMkLst>
      </pc:sldChg>
      <pc:sldChg chg="del">
        <pc:chgData name="Das, Gerarda" userId="dec061bf-56a5-47a0-b9f3-f749fe418ae6" providerId="ADAL" clId="{B74A6F23-F132-4E5A-BCF9-2FCA19E842F7}" dt="2025-11-18T08:35:33.050" v="1359" actId="47"/>
        <pc:sldMkLst>
          <pc:docMk/>
          <pc:sldMk cId="1530054038" sldId="1519"/>
        </pc:sldMkLst>
      </pc:sldChg>
      <pc:sldChg chg="del">
        <pc:chgData name="Das, Gerarda" userId="dec061bf-56a5-47a0-b9f3-f749fe418ae6" providerId="ADAL" clId="{B74A6F23-F132-4E5A-BCF9-2FCA19E842F7}" dt="2025-11-18T08:35:32.496" v="1358" actId="47"/>
        <pc:sldMkLst>
          <pc:docMk/>
          <pc:sldMk cId="3006462251" sldId="1520"/>
        </pc:sldMkLst>
      </pc:sldChg>
      <pc:sldChg chg="del">
        <pc:chgData name="Das, Gerarda" userId="dec061bf-56a5-47a0-b9f3-f749fe418ae6" providerId="ADAL" clId="{B74A6F23-F132-4E5A-BCF9-2FCA19E842F7}" dt="2025-11-18T08:35:36.892" v="1364" actId="47"/>
        <pc:sldMkLst>
          <pc:docMk/>
          <pc:sldMk cId="1059877010" sldId="1521"/>
        </pc:sldMkLst>
      </pc:sldChg>
      <pc:sldChg chg="del">
        <pc:chgData name="Das, Gerarda" userId="dec061bf-56a5-47a0-b9f3-f749fe418ae6" providerId="ADAL" clId="{B74A6F23-F132-4E5A-BCF9-2FCA19E842F7}" dt="2025-11-18T08:35:38.065" v="1365" actId="47"/>
        <pc:sldMkLst>
          <pc:docMk/>
          <pc:sldMk cId="2371299458" sldId="1529"/>
        </pc:sldMkLst>
      </pc:sldChg>
      <pc:sldChg chg="addSp delSp modSp mod">
        <pc:chgData name="Das, Gerarda" userId="dec061bf-56a5-47a0-b9f3-f749fe418ae6" providerId="ADAL" clId="{B74A6F23-F132-4E5A-BCF9-2FCA19E842F7}" dt="2025-11-18T08:30:15.485" v="1220" actId="1076"/>
        <pc:sldMkLst>
          <pc:docMk/>
          <pc:sldMk cId="1143894970" sldId="1535"/>
        </pc:sldMkLst>
        <pc:spChg chg="del mod">
          <ac:chgData name="Das, Gerarda" userId="dec061bf-56a5-47a0-b9f3-f749fe418ae6" providerId="ADAL" clId="{B74A6F23-F132-4E5A-BCF9-2FCA19E842F7}" dt="2025-11-18T08:28:08.776" v="1090" actId="478"/>
          <ac:spMkLst>
            <pc:docMk/>
            <pc:sldMk cId="1143894970" sldId="1535"/>
            <ac:spMk id="21" creationId="{C740D16C-B2B1-6CEE-D42C-9D59C331C78D}"/>
          </ac:spMkLst>
        </pc:spChg>
        <pc:spChg chg="add mod">
          <ac:chgData name="Das, Gerarda" userId="dec061bf-56a5-47a0-b9f3-f749fe418ae6" providerId="ADAL" clId="{B74A6F23-F132-4E5A-BCF9-2FCA19E842F7}" dt="2025-11-18T08:30:15.485" v="1220" actId="1076"/>
          <ac:spMkLst>
            <pc:docMk/>
            <pc:sldMk cId="1143894970" sldId="1535"/>
            <ac:spMk id="23" creationId="{F65C172F-3770-EBD5-B669-F7E797D4DAF9}"/>
          </ac:spMkLst>
        </pc:spChg>
        <pc:spChg chg="mod">
          <ac:chgData name="Das, Gerarda" userId="dec061bf-56a5-47a0-b9f3-f749fe418ae6" providerId="ADAL" clId="{B74A6F23-F132-4E5A-BCF9-2FCA19E842F7}" dt="2025-11-18T08:29:18.170" v="1206" actId="404"/>
          <ac:spMkLst>
            <pc:docMk/>
            <pc:sldMk cId="1143894970" sldId="1535"/>
            <ac:spMk id="36" creationId="{D8EF981A-9BA7-0EB1-9B70-F7FBF2F7DF1C}"/>
          </ac:spMkLst>
        </pc:spChg>
        <pc:picChg chg="add mod">
          <ac:chgData name="Das, Gerarda" userId="dec061bf-56a5-47a0-b9f3-f749fe418ae6" providerId="ADAL" clId="{B74A6F23-F132-4E5A-BCF9-2FCA19E842F7}" dt="2025-11-18T08:29:48.474" v="1215" actId="1076"/>
          <ac:picMkLst>
            <pc:docMk/>
            <pc:sldMk cId="1143894970" sldId="1535"/>
            <ac:picMk id="19" creationId="{31E586BD-F1BB-4B36-CC35-2071D8CCF121}"/>
          </ac:picMkLst>
        </pc:picChg>
        <pc:picChg chg="add mod">
          <ac:chgData name="Das, Gerarda" userId="dec061bf-56a5-47a0-b9f3-f749fe418ae6" providerId="ADAL" clId="{B74A6F23-F132-4E5A-BCF9-2FCA19E842F7}" dt="2025-11-18T08:29:43.471" v="1213" actId="1076"/>
          <ac:picMkLst>
            <pc:docMk/>
            <pc:sldMk cId="1143894970" sldId="1535"/>
            <ac:picMk id="20" creationId="{508E031F-E88E-E19E-2C22-9536F48B8A4E}"/>
          </ac:picMkLst>
        </pc:picChg>
      </pc:sldChg>
      <pc:sldChg chg="del">
        <pc:chgData name="Das, Gerarda" userId="dec061bf-56a5-47a0-b9f3-f749fe418ae6" providerId="ADAL" clId="{B74A6F23-F132-4E5A-BCF9-2FCA19E842F7}" dt="2025-11-18T08:35:39.069" v="1366" actId="47"/>
        <pc:sldMkLst>
          <pc:docMk/>
          <pc:sldMk cId="2344247519" sldId="1543"/>
        </pc:sldMkLst>
      </pc:sldChg>
      <pc:sldChg chg="del">
        <pc:chgData name="Das, Gerarda" userId="dec061bf-56a5-47a0-b9f3-f749fe418ae6" providerId="ADAL" clId="{B74A6F23-F132-4E5A-BCF9-2FCA19E842F7}" dt="2025-11-18T08:35:31.811" v="1356" actId="47"/>
        <pc:sldMkLst>
          <pc:docMk/>
          <pc:sldMk cId="493247639" sldId="1544"/>
        </pc:sldMkLst>
      </pc:sldChg>
      <pc:sldChg chg="del">
        <pc:chgData name="Das, Gerarda" userId="dec061bf-56a5-47a0-b9f3-f749fe418ae6" providerId="ADAL" clId="{B74A6F23-F132-4E5A-BCF9-2FCA19E842F7}" dt="2025-11-18T08:35:32.111" v="1357" actId="47"/>
        <pc:sldMkLst>
          <pc:docMk/>
          <pc:sldMk cId="4152220781" sldId="1545"/>
        </pc:sldMkLst>
      </pc:sldChg>
      <pc:sldChg chg="modSp mod">
        <pc:chgData name="Das, Gerarda" userId="dec061bf-56a5-47a0-b9f3-f749fe418ae6" providerId="ADAL" clId="{B74A6F23-F132-4E5A-BCF9-2FCA19E842F7}" dt="2025-11-18T08:35:23.909" v="1355" actId="167"/>
        <pc:sldMkLst>
          <pc:docMk/>
          <pc:sldMk cId="476936201" sldId="1548"/>
        </pc:sldMkLst>
        <pc:spChg chg="mod">
          <ac:chgData name="Das, Gerarda" userId="dec061bf-56a5-47a0-b9f3-f749fe418ae6" providerId="ADAL" clId="{B74A6F23-F132-4E5A-BCF9-2FCA19E842F7}" dt="2025-11-18T08:34:57.774" v="1347" actId="1076"/>
          <ac:spMkLst>
            <pc:docMk/>
            <pc:sldMk cId="476936201" sldId="1548"/>
            <ac:spMk id="4" creationId="{834E4DCB-800B-B32B-13D3-839C57EFC8F5}"/>
          </ac:spMkLst>
        </pc:spChg>
        <pc:spChg chg="mod">
          <ac:chgData name="Das, Gerarda" userId="dec061bf-56a5-47a0-b9f3-f749fe418ae6" providerId="ADAL" clId="{B74A6F23-F132-4E5A-BCF9-2FCA19E842F7}" dt="2025-11-18T08:34:57.774" v="1347" actId="1076"/>
          <ac:spMkLst>
            <pc:docMk/>
            <pc:sldMk cId="476936201" sldId="1548"/>
            <ac:spMk id="9" creationId="{323FF3A4-61B8-A2FD-420D-33B0DFCCE57D}"/>
          </ac:spMkLst>
        </pc:spChg>
        <pc:spChg chg="mod">
          <ac:chgData name="Das, Gerarda" userId="dec061bf-56a5-47a0-b9f3-f749fe418ae6" providerId="ADAL" clId="{B74A6F23-F132-4E5A-BCF9-2FCA19E842F7}" dt="2025-11-18T08:34:52.941" v="1346" actId="1076"/>
          <ac:spMkLst>
            <pc:docMk/>
            <pc:sldMk cId="476936201" sldId="1548"/>
            <ac:spMk id="10" creationId="{DA33C5E2-1860-70C2-8E67-CDFCFAF59096}"/>
          </ac:spMkLst>
        </pc:spChg>
        <pc:spChg chg="mod">
          <ac:chgData name="Das, Gerarda" userId="dec061bf-56a5-47a0-b9f3-f749fe418ae6" providerId="ADAL" clId="{B74A6F23-F132-4E5A-BCF9-2FCA19E842F7}" dt="2025-11-18T08:35:17.561" v="1353" actId="1076"/>
          <ac:spMkLst>
            <pc:docMk/>
            <pc:sldMk cId="476936201" sldId="1548"/>
            <ac:spMk id="17" creationId="{6545A31C-14BE-E36C-CBFE-AE2AAC53E2C9}"/>
          </ac:spMkLst>
        </pc:spChg>
        <pc:spChg chg="mod">
          <ac:chgData name="Das, Gerarda" userId="dec061bf-56a5-47a0-b9f3-f749fe418ae6" providerId="ADAL" clId="{B74A6F23-F132-4E5A-BCF9-2FCA19E842F7}" dt="2025-11-18T08:34:39.594" v="1341" actId="1076"/>
          <ac:spMkLst>
            <pc:docMk/>
            <pc:sldMk cId="476936201" sldId="1548"/>
            <ac:spMk id="18" creationId="{A4E88209-082B-C0BA-62CD-A96EE2E3337A}"/>
          </ac:spMkLst>
        </pc:spChg>
        <pc:spChg chg="mod">
          <ac:chgData name="Das, Gerarda" userId="dec061bf-56a5-47a0-b9f3-f749fe418ae6" providerId="ADAL" clId="{B74A6F23-F132-4E5A-BCF9-2FCA19E842F7}" dt="2025-11-18T08:35:17.561" v="1353" actId="1076"/>
          <ac:spMkLst>
            <pc:docMk/>
            <pc:sldMk cId="476936201" sldId="1548"/>
            <ac:spMk id="19" creationId="{892E54F7-A01A-CF4A-DFAA-075B504A7BFE}"/>
          </ac:spMkLst>
        </pc:spChg>
        <pc:spChg chg="mod">
          <ac:chgData name="Das, Gerarda" userId="dec061bf-56a5-47a0-b9f3-f749fe418ae6" providerId="ADAL" clId="{B74A6F23-F132-4E5A-BCF9-2FCA19E842F7}" dt="2025-11-18T08:34:39.594" v="1341" actId="1076"/>
          <ac:spMkLst>
            <pc:docMk/>
            <pc:sldMk cId="476936201" sldId="1548"/>
            <ac:spMk id="25" creationId="{77BD1C18-82E7-3A3F-3C85-77E6F3864081}"/>
          </ac:spMkLst>
        </pc:spChg>
        <pc:spChg chg="mod">
          <ac:chgData name="Das, Gerarda" userId="dec061bf-56a5-47a0-b9f3-f749fe418ae6" providerId="ADAL" clId="{B74A6F23-F132-4E5A-BCF9-2FCA19E842F7}" dt="2025-11-18T08:34:52.941" v="1346" actId="1076"/>
          <ac:spMkLst>
            <pc:docMk/>
            <pc:sldMk cId="476936201" sldId="1548"/>
            <ac:spMk id="26" creationId="{19D95418-948C-F6F1-F745-85B3FAE7DEC0}"/>
          </ac:spMkLst>
        </pc:spChg>
        <pc:picChg chg="mod">
          <ac:chgData name="Das, Gerarda" userId="dec061bf-56a5-47a0-b9f3-f749fe418ae6" providerId="ADAL" clId="{B74A6F23-F132-4E5A-BCF9-2FCA19E842F7}" dt="2025-11-18T08:35:09.532" v="1350" actId="1076"/>
          <ac:picMkLst>
            <pc:docMk/>
            <pc:sldMk cId="476936201" sldId="1548"/>
            <ac:picMk id="11" creationId="{AEB98225-C5E7-D3A0-04CE-9E56199FA7F6}"/>
          </ac:picMkLst>
        </pc:picChg>
        <pc:picChg chg="mod">
          <ac:chgData name="Das, Gerarda" userId="dec061bf-56a5-47a0-b9f3-f749fe418ae6" providerId="ADAL" clId="{B74A6F23-F132-4E5A-BCF9-2FCA19E842F7}" dt="2025-11-18T08:34:39.594" v="1341" actId="1076"/>
          <ac:picMkLst>
            <pc:docMk/>
            <pc:sldMk cId="476936201" sldId="1548"/>
            <ac:picMk id="12" creationId="{8A6315BB-90E9-5156-7747-707E7E9BF8AE}"/>
          </ac:picMkLst>
        </pc:picChg>
        <pc:picChg chg="mod">
          <ac:chgData name="Das, Gerarda" userId="dec061bf-56a5-47a0-b9f3-f749fe418ae6" providerId="ADAL" clId="{B74A6F23-F132-4E5A-BCF9-2FCA19E842F7}" dt="2025-11-18T08:35:19.235" v="1354" actId="1076"/>
          <ac:picMkLst>
            <pc:docMk/>
            <pc:sldMk cId="476936201" sldId="1548"/>
            <ac:picMk id="13" creationId="{B62F52F4-4944-B393-29C2-034675FE2758}"/>
          </ac:picMkLst>
        </pc:picChg>
        <pc:cxnChg chg="mod ord">
          <ac:chgData name="Das, Gerarda" userId="dec061bf-56a5-47a0-b9f3-f749fe418ae6" providerId="ADAL" clId="{B74A6F23-F132-4E5A-BCF9-2FCA19E842F7}" dt="2025-11-18T08:35:23.909" v="1355" actId="167"/>
          <ac:cxnSpMkLst>
            <pc:docMk/>
            <pc:sldMk cId="476936201" sldId="1548"/>
            <ac:cxnSpMk id="14" creationId="{BF6E11F9-A55C-8580-3778-6BB0D0B8FAAA}"/>
          </ac:cxnSpMkLst>
        </pc:cxnChg>
        <pc:cxnChg chg="mod">
          <ac:chgData name="Das, Gerarda" userId="dec061bf-56a5-47a0-b9f3-f749fe418ae6" providerId="ADAL" clId="{B74A6F23-F132-4E5A-BCF9-2FCA19E842F7}" dt="2025-11-18T08:35:02.454" v="1348" actId="14100"/>
          <ac:cxnSpMkLst>
            <pc:docMk/>
            <pc:sldMk cId="476936201" sldId="1548"/>
            <ac:cxnSpMk id="27" creationId="{B69E2276-68FD-4876-B187-2634CE1298F7}"/>
          </ac:cxnSpMkLst>
        </pc:cxnChg>
      </pc:sldChg>
      <pc:sldChg chg="addSp modSp mod">
        <pc:chgData name="Das, Gerarda" userId="dec061bf-56a5-47a0-b9f3-f749fe418ae6" providerId="ADAL" clId="{B74A6F23-F132-4E5A-BCF9-2FCA19E842F7}" dt="2025-11-18T08:37:08.775" v="1373"/>
        <pc:sldMkLst>
          <pc:docMk/>
          <pc:sldMk cId="3750043255" sldId="1553"/>
        </pc:sldMkLst>
        <pc:spChg chg="mod">
          <ac:chgData name="Das, Gerarda" userId="dec061bf-56a5-47a0-b9f3-f749fe418ae6" providerId="ADAL" clId="{B74A6F23-F132-4E5A-BCF9-2FCA19E842F7}" dt="2025-11-18T08:36:08.935" v="1369" actId="20577"/>
          <ac:spMkLst>
            <pc:docMk/>
            <pc:sldMk cId="3750043255" sldId="1553"/>
            <ac:spMk id="26" creationId="{0F25FDF4-DBEF-D999-8617-7343C8A75963}"/>
          </ac:spMkLst>
        </pc:spChg>
        <pc:picChg chg="add mod">
          <ac:chgData name="Das, Gerarda" userId="dec061bf-56a5-47a0-b9f3-f749fe418ae6" providerId="ADAL" clId="{B74A6F23-F132-4E5A-BCF9-2FCA19E842F7}" dt="2025-11-18T08:37:08.775" v="1373"/>
          <ac:picMkLst>
            <pc:docMk/>
            <pc:sldMk cId="3750043255" sldId="1553"/>
            <ac:picMk id="12" creationId="{83EDAA0C-2025-9DF5-5B37-1A5D31FC0422}"/>
          </ac:picMkLst>
        </pc:picChg>
        <pc:picChg chg="mod">
          <ac:chgData name="Das, Gerarda" userId="dec061bf-56a5-47a0-b9f3-f749fe418ae6" providerId="ADAL" clId="{B74A6F23-F132-4E5A-BCF9-2FCA19E842F7}" dt="2025-11-18T08:37:02.473" v="1372" actId="1076"/>
          <ac:picMkLst>
            <pc:docMk/>
            <pc:sldMk cId="3750043255" sldId="1553"/>
            <ac:picMk id="16" creationId="{00FA1A1E-D06E-9D46-45BE-4DA44F381F22}"/>
          </ac:picMkLst>
        </pc:picChg>
      </pc:sldChg>
      <pc:sldChg chg="delSp modSp mod">
        <pc:chgData name="Das, Gerarda" userId="dec061bf-56a5-47a0-b9f3-f749fe418ae6" providerId="ADAL" clId="{B74A6F23-F132-4E5A-BCF9-2FCA19E842F7}" dt="2025-11-18T08:33:30.941" v="1337" actId="14100"/>
        <pc:sldMkLst>
          <pc:docMk/>
          <pc:sldMk cId="346491447" sldId="1555"/>
        </pc:sldMkLst>
        <pc:spChg chg="mod">
          <ac:chgData name="Das, Gerarda" userId="dec061bf-56a5-47a0-b9f3-f749fe418ae6" providerId="ADAL" clId="{B74A6F23-F132-4E5A-BCF9-2FCA19E842F7}" dt="2025-11-18T08:33:21" v="1330" actId="1076"/>
          <ac:spMkLst>
            <pc:docMk/>
            <pc:sldMk cId="346491447" sldId="1555"/>
            <ac:spMk id="12" creationId="{E2476A93-B8D4-4E44-87FD-AFF601B2337C}"/>
          </ac:spMkLst>
        </pc:spChg>
        <pc:spChg chg="del">
          <ac:chgData name="Das, Gerarda" userId="dec061bf-56a5-47a0-b9f3-f749fe418ae6" providerId="ADAL" clId="{B74A6F23-F132-4E5A-BCF9-2FCA19E842F7}" dt="2025-11-18T08:32:34.668" v="1307" actId="478"/>
          <ac:spMkLst>
            <pc:docMk/>
            <pc:sldMk cId="346491447" sldId="1555"/>
            <ac:spMk id="13" creationId="{4985FF45-EE56-11C3-E0CC-6BBB359031C0}"/>
          </ac:spMkLst>
        </pc:spChg>
        <pc:spChg chg="mod">
          <ac:chgData name="Das, Gerarda" userId="dec061bf-56a5-47a0-b9f3-f749fe418ae6" providerId="ADAL" clId="{B74A6F23-F132-4E5A-BCF9-2FCA19E842F7}" dt="2025-11-18T08:33:13.360" v="1329" actId="1037"/>
          <ac:spMkLst>
            <pc:docMk/>
            <pc:sldMk cId="346491447" sldId="1555"/>
            <ac:spMk id="14" creationId="{B7594A3B-3117-84CE-C300-FB96E5ED269D}"/>
          </ac:spMkLst>
        </pc:spChg>
        <pc:spChg chg="mod">
          <ac:chgData name="Das, Gerarda" userId="dec061bf-56a5-47a0-b9f3-f749fe418ae6" providerId="ADAL" clId="{B74A6F23-F132-4E5A-BCF9-2FCA19E842F7}" dt="2025-11-18T08:33:13.360" v="1329" actId="1037"/>
          <ac:spMkLst>
            <pc:docMk/>
            <pc:sldMk cId="346491447" sldId="1555"/>
            <ac:spMk id="15" creationId="{6EA1F8B7-D4BC-D8B0-E6FD-F33ECB45A1DD}"/>
          </ac:spMkLst>
        </pc:spChg>
        <pc:spChg chg="del">
          <ac:chgData name="Das, Gerarda" userId="dec061bf-56a5-47a0-b9f3-f749fe418ae6" providerId="ADAL" clId="{B74A6F23-F132-4E5A-BCF9-2FCA19E842F7}" dt="2025-11-18T08:32:33.940" v="1306" actId="478"/>
          <ac:spMkLst>
            <pc:docMk/>
            <pc:sldMk cId="346491447" sldId="1555"/>
            <ac:spMk id="18" creationId="{85D7DD60-F4AA-AD34-A265-146B167D02FE}"/>
          </ac:spMkLst>
        </pc:spChg>
        <pc:spChg chg="mod">
          <ac:chgData name="Das, Gerarda" userId="dec061bf-56a5-47a0-b9f3-f749fe418ae6" providerId="ADAL" clId="{B74A6F23-F132-4E5A-BCF9-2FCA19E842F7}" dt="2025-11-18T08:33:21" v="1330" actId="1076"/>
          <ac:spMkLst>
            <pc:docMk/>
            <pc:sldMk cId="346491447" sldId="1555"/>
            <ac:spMk id="19" creationId="{40542B69-6D97-5F24-63E3-ABE36EA69A27}"/>
          </ac:spMkLst>
        </pc:spChg>
        <pc:spChg chg="mod">
          <ac:chgData name="Das, Gerarda" userId="dec061bf-56a5-47a0-b9f3-f749fe418ae6" providerId="ADAL" clId="{B74A6F23-F132-4E5A-BCF9-2FCA19E842F7}" dt="2025-11-18T08:32:31.315" v="1305" actId="20577"/>
          <ac:spMkLst>
            <pc:docMk/>
            <pc:sldMk cId="346491447" sldId="1555"/>
            <ac:spMk id="26" creationId="{C02F3A85-5FD8-30AD-3400-D48C35EFDE27}"/>
          </ac:spMkLst>
        </pc:spChg>
        <pc:picChg chg="mod">
          <ac:chgData name="Das, Gerarda" userId="dec061bf-56a5-47a0-b9f3-f749fe418ae6" providerId="ADAL" clId="{B74A6F23-F132-4E5A-BCF9-2FCA19E842F7}" dt="2025-11-18T08:33:21" v="1330" actId="1076"/>
          <ac:picMkLst>
            <pc:docMk/>
            <pc:sldMk cId="346491447" sldId="1555"/>
            <ac:picMk id="9" creationId="{7F65574B-E3FF-62FB-DD58-440824B6F1BF}"/>
          </ac:picMkLst>
        </pc:picChg>
        <pc:picChg chg="mod">
          <ac:chgData name="Das, Gerarda" userId="dec061bf-56a5-47a0-b9f3-f749fe418ae6" providerId="ADAL" clId="{B74A6F23-F132-4E5A-BCF9-2FCA19E842F7}" dt="2025-11-18T08:33:13.360" v="1329" actId="1037"/>
          <ac:picMkLst>
            <pc:docMk/>
            <pc:sldMk cId="346491447" sldId="1555"/>
            <ac:picMk id="11" creationId="{7738A2E8-5003-77D2-FA1B-A5B96968403F}"/>
          </ac:picMkLst>
        </pc:picChg>
        <pc:cxnChg chg="mod">
          <ac:chgData name="Das, Gerarda" userId="dec061bf-56a5-47a0-b9f3-f749fe418ae6" providerId="ADAL" clId="{B74A6F23-F132-4E5A-BCF9-2FCA19E842F7}" dt="2025-11-18T08:33:25.964" v="1336" actId="1035"/>
          <ac:cxnSpMkLst>
            <pc:docMk/>
            <pc:sldMk cId="346491447" sldId="1555"/>
            <ac:cxnSpMk id="21" creationId="{B84B33EF-2A54-99B2-FEF8-27486B72F624}"/>
          </ac:cxnSpMkLst>
        </pc:cxnChg>
        <pc:cxnChg chg="mod">
          <ac:chgData name="Das, Gerarda" userId="dec061bf-56a5-47a0-b9f3-f749fe418ae6" providerId="ADAL" clId="{B74A6F23-F132-4E5A-BCF9-2FCA19E842F7}" dt="2025-11-18T08:33:03.699" v="1312" actId="14100"/>
          <ac:cxnSpMkLst>
            <pc:docMk/>
            <pc:sldMk cId="346491447" sldId="1555"/>
            <ac:cxnSpMk id="22" creationId="{91DFD20E-A562-DE85-17F1-8C5D45CF6B9C}"/>
          </ac:cxnSpMkLst>
        </pc:cxnChg>
        <pc:cxnChg chg="mod">
          <ac:chgData name="Das, Gerarda" userId="dec061bf-56a5-47a0-b9f3-f749fe418ae6" providerId="ADAL" clId="{B74A6F23-F132-4E5A-BCF9-2FCA19E842F7}" dt="2025-11-18T08:33:07.898" v="1314" actId="14100"/>
          <ac:cxnSpMkLst>
            <pc:docMk/>
            <pc:sldMk cId="346491447" sldId="1555"/>
            <ac:cxnSpMk id="23" creationId="{450FAC25-93FA-21DB-FB43-C33AEEC4D823}"/>
          </ac:cxnSpMkLst>
        </pc:cxnChg>
        <pc:cxnChg chg="mod">
          <ac:chgData name="Das, Gerarda" userId="dec061bf-56a5-47a0-b9f3-f749fe418ae6" providerId="ADAL" clId="{B74A6F23-F132-4E5A-BCF9-2FCA19E842F7}" dt="2025-11-18T08:33:30.941" v="1337" actId="14100"/>
          <ac:cxnSpMkLst>
            <pc:docMk/>
            <pc:sldMk cId="346491447" sldId="1555"/>
            <ac:cxnSpMk id="27" creationId="{EC90AE0F-5DD8-2D25-C999-5E0CC65E11C5}"/>
          </ac:cxnSpMkLst>
        </pc:cxnChg>
        <pc:cxnChg chg="mod">
          <ac:chgData name="Das, Gerarda" userId="dec061bf-56a5-47a0-b9f3-f749fe418ae6" providerId="ADAL" clId="{B74A6F23-F132-4E5A-BCF9-2FCA19E842F7}" dt="2025-11-18T08:33:05.372" v="1313" actId="1076"/>
          <ac:cxnSpMkLst>
            <pc:docMk/>
            <pc:sldMk cId="346491447" sldId="1555"/>
            <ac:cxnSpMk id="31" creationId="{42EA45F8-30F7-A026-CB94-761B35BAF874}"/>
          </ac:cxnSpMkLst>
        </pc:cxnChg>
      </pc:sldChg>
      <pc:sldChg chg="modSp mod">
        <pc:chgData name="Das, Gerarda" userId="dec061bf-56a5-47a0-b9f3-f749fe418ae6" providerId="ADAL" clId="{B74A6F23-F132-4E5A-BCF9-2FCA19E842F7}" dt="2025-11-18T08:30:35.196" v="1221" actId="14100"/>
        <pc:sldMkLst>
          <pc:docMk/>
          <pc:sldMk cId="3830137315" sldId="1557"/>
        </pc:sldMkLst>
        <pc:spChg chg="mod">
          <ac:chgData name="Das, Gerarda" userId="dec061bf-56a5-47a0-b9f3-f749fe418ae6" providerId="ADAL" clId="{B74A6F23-F132-4E5A-BCF9-2FCA19E842F7}" dt="2025-11-18T08:30:35.196" v="1221" actId="14100"/>
          <ac:spMkLst>
            <pc:docMk/>
            <pc:sldMk cId="3830137315" sldId="1557"/>
            <ac:spMk id="10" creationId="{F1E213B6-1EBC-8398-C769-2B342D3D0D0B}"/>
          </ac:spMkLst>
        </pc:spChg>
      </pc:sldChg>
      <pc:sldChg chg="modSp del mod">
        <pc:chgData name="Das, Gerarda" userId="dec061bf-56a5-47a0-b9f3-f749fe418ae6" providerId="ADAL" clId="{B74A6F23-F132-4E5A-BCF9-2FCA19E842F7}" dt="2025-11-18T08:38:07.612" v="1374" actId="47"/>
        <pc:sldMkLst>
          <pc:docMk/>
          <pc:sldMk cId="2334988830" sldId="1558"/>
        </pc:sldMkLst>
        <pc:spChg chg="mod">
          <ac:chgData name="Das, Gerarda" userId="dec061bf-56a5-47a0-b9f3-f749fe418ae6" providerId="ADAL" clId="{B74A6F23-F132-4E5A-BCF9-2FCA19E842F7}" dt="2025-11-18T08:36:13.503" v="1371" actId="20577"/>
          <ac:spMkLst>
            <pc:docMk/>
            <pc:sldMk cId="2334988830" sldId="1558"/>
            <ac:spMk id="26" creationId="{B5B89DD2-0E14-BAF3-E7D7-86D5E5992EDF}"/>
          </ac:spMkLst>
        </pc:spChg>
      </pc:sldChg>
      <pc:sldChg chg="del">
        <pc:chgData name="Das, Gerarda" userId="dec061bf-56a5-47a0-b9f3-f749fe418ae6" providerId="ADAL" clId="{B74A6F23-F132-4E5A-BCF9-2FCA19E842F7}" dt="2025-11-18T08:32:42.900" v="1308" actId="47"/>
        <pc:sldMkLst>
          <pc:docMk/>
          <pc:sldMk cId="3912948151" sldId="1558"/>
        </pc:sldMkLst>
      </pc:sldChg>
    </pc:docChg>
  </pc:docChgLst>
  <pc:docChgLst>
    <pc:chgData name="Vrielink, Francis" userId="3d258d00-cfd8-41c5-9f04-1a5a39faef2f" providerId="ADAL" clId="{C253153B-F050-4147-BE88-0AB85B722020}"/>
    <pc:docChg chg="modSld">
      <pc:chgData name="Vrielink, Francis" userId="3d258d00-cfd8-41c5-9f04-1a5a39faef2f" providerId="ADAL" clId="{C253153B-F050-4147-BE88-0AB85B722020}" dt="2025-09-14T11:01:41.888" v="14" actId="20577"/>
      <pc:docMkLst>
        <pc:docMk/>
      </pc:docMkLst>
      <pc:sldChg chg="modSp mod">
        <pc:chgData name="Vrielink, Francis" userId="3d258d00-cfd8-41c5-9f04-1a5a39faef2f" providerId="ADAL" clId="{C253153B-F050-4147-BE88-0AB85B722020}" dt="2025-09-14T11:01:41.888" v="14" actId="20577"/>
        <pc:sldMkLst>
          <pc:docMk/>
          <pc:sldMk cId="323006580" sldId="548"/>
        </pc:sldMkLst>
        <pc:spChg chg="mod">
          <ac:chgData name="Vrielink, Francis" userId="3d258d00-cfd8-41c5-9f04-1a5a39faef2f" providerId="ADAL" clId="{C253153B-F050-4147-BE88-0AB85B722020}" dt="2025-09-14T11:01:41.888" v="14" actId="20577"/>
          <ac:spMkLst>
            <pc:docMk/>
            <pc:sldMk cId="323006580" sldId="548"/>
            <ac:spMk id="3" creationId="{00000000-0000-0000-0000-000000000000}"/>
          </ac:spMkLst>
        </pc:spChg>
      </pc:sldChg>
    </pc:docChg>
  </pc:docChgLst>
  <pc:docChgLst>
    <pc:chgData name="Routledge, Mandy" userId="bacdedf5-8e30-494b-ad8b-f27fa30c4f8d" providerId="ADAL" clId="{F53F6564-B67B-45DC-994F-803E44400257}"/>
    <pc:docChg chg="custSel addSld delSld modSld modSection">
      <pc:chgData name="Routledge, Mandy" userId="bacdedf5-8e30-494b-ad8b-f27fa30c4f8d" providerId="ADAL" clId="{F53F6564-B67B-45DC-994F-803E44400257}" dt="2025-10-12T08:02:34.545" v="40" actId="20577"/>
      <pc:docMkLst>
        <pc:docMk/>
      </pc:docMkLst>
      <pc:sldChg chg="modSp mod">
        <pc:chgData name="Routledge, Mandy" userId="bacdedf5-8e30-494b-ad8b-f27fa30c4f8d" providerId="ADAL" clId="{F53F6564-B67B-45DC-994F-803E44400257}" dt="2025-10-12T08:02:34.545" v="40" actId="20577"/>
        <pc:sldMkLst>
          <pc:docMk/>
          <pc:sldMk cId="323006580" sldId="548"/>
        </pc:sldMkLst>
        <pc:spChg chg="mod">
          <ac:chgData name="Routledge, Mandy" userId="bacdedf5-8e30-494b-ad8b-f27fa30c4f8d" providerId="ADAL" clId="{F53F6564-B67B-45DC-994F-803E44400257}" dt="2025-10-12T08:02:34.545" v="40" actId="20577"/>
          <ac:spMkLst>
            <pc:docMk/>
            <pc:sldMk cId="323006580" sldId="548"/>
            <ac:spMk id="3" creationId="{00000000-0000-0000-0000-000000000000}"/>
          </ac:spMkLst>
        </pc:spChg>
      </pc:sldChg>
      <pc:sldChg chg="del">
        <pc:chgData name="Routledge, Mandy" userId="bacdedf5-8e30-494b-ad8b-f27fa30c4f8d" providerId="ADAL" clId="{F53F6564-B67B-45DC-994F-803E44400257}" dt="2025-10-06T07:01:46.464" v="34" actId="47"/>
        <pc:sldMkLst>
          <pc:docMk/>
          <pc:sldMk cId="2946319108" sldId="1516"/>
        </pc:sldMkLst>
      </pc:sldChg>
      <pc:sldChg chg="addSp delSp modSp add mod">
        <pc:chgData name="Routledge, Mandy" userId="bacdedf5-8e30-494b-ad8b-f27fa30c4f8d" providerId="ADAL" clId="{F53F6564-B67B-45DC-994F-803E44400257}" dt="2025-10-06T07:01:43.069" v="33" actId="14100"/>
        <pc:sldMkLst>
          <pc:docMk/>
          <pc:sldMk cId="2344247519" sldId="1543"/>
        </pc:sldMkLst>
      </pc:sldChg>
    </pc:docChg>
  </pc:docChgLst>
  <pc:docChgLst>
    <pc:chgData name="Routledge, Mandy" userId="bacdedf5-8e30-494b-ad8b-f27fa30c4f8d" providerId="ADAL" clId="{27298FAC-6079-4EE0-80DB-11E9EC20E19F}"/>
    <pc:docChg chg="modSld">
      <pc:chgData name="Routledge, Mandy" userId="bacdedf5-8e30-494b-ad8b-f27fa30c4f8d" providerId="ADAL" clId="{27298FAC-6079-4EE0-80DB-11E9EC20E19F}" dt="2025-03-18T11:01:07.243" v="3" actId="20577"/>
      <pc:docMkLst>
        <pc:docMk/>
      </pc:docMkLst>
      <pc:sldChg chg="modSp mod">
        <pc:chgData name="Routledge, Mandy" userId="bacdedf5-8e30-494b-ad8b-f27fa30c4f8d" providerId="ADAL" clId="{27298FAC-6079-4EE0-80DB-11E9EC20E19F}" dt="2025-03-18T11:01:07.243" v="3" actId="20577"/>
        <pc:sldMkLst>
          <pc:docMk/>
          <pc:sldMk cId="323006580" sldId="548"/>
        </pc:sldMkLst>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ldChg>
      <pc:sldChg chg="delSp modSp add mod">
        <pc:chgData name="Routledge, Mandy" userId="bacdedf5-8e30-494b-ad8b-f27fa30c4f8d" providerId="ADAL" clId="{79AE77D5-A5AF-4622-AE80-65667CFCBDF8}" dt="2024-12-10T09:41:30.215" v="62" actId="20577"/>
        <pc:sldMkLst>
          <pc:docMk/>
          <pc:sldMk cId="2371299458" sldId="1529"/>
        </pc:sldMkLst>
      </pc:sldChg>
    </pc:docChg>
  </pc:docChgLst>
  <pc:docChgLst>
    <pc:chgData name="Routledge, Mandy" userId="bacdedf5-8e30-494b-ad8b-f27fa30c4f8d" providerId="ADAL" clId="{3A13170E-F155-4B2D-B53D-3572CFA3A5A2}"/>
    <pc:docChg chg="modSld">
      <pc:chgData name="Routledge, Mandy" userId="bacdedf5-8e30-494b-ad8b-f27fa30c4f8d" providerId="ADAL" clId="{3A13170E-F155-4B2D-B53D-3572CFA3A5A2}" dt="2025-03-18T12:29:17.527" v="14" actId="20577"/>
      <pc:docMkLst>
        <pc:docMk/>
      </pc:docMkLst>
      <pc:sldChg chg="modSp mod">
        <pc:chgData name="Routledge, Mandy" userId="bacdedf5-8e30-494b-ad8b-f27fa30c4f8d" providerId="ADAL" clId="{3A13170E-F155-4B2D-B53D-3572CFA3A5A2}" dt="2025-03-18T12:29:17.527" v="14" actId="20577"/>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18-11-2025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18-11-2025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gevolg: </a:t>
            </a:r>
            <a:r>
              <a:rPr lang="nl-NL" sz="1200" kern="1200">
                <a:solidFill>
                  <a:schemeClr val="tx1"/>
                </a:solidFill>
                <a:effectLst/>
                <a:latin typeface="+mn-lt"/>
                <a:ea typeface="+mn-ea"/>
                <a:cs typeface="+mn-cs"/>
              </a:rPr>
              <a:t>iets wat door iets ander gebeurt</a:t>
            </a:r>
          </a:p>
          <a:p>
            <a:pPr fontAlgn="t"/>
            <a:r>
              <a:rPr lang="nl-NL" sz="1200" b="1" kern="1200">
                <a:solidFill>
                  <a:schemeClr val="tx1"/>
                </a:solidFill>
                <a:effectLst/>
                <a:latin typeface="+mn-lt"/>
                <a:ea typeface="+mn-ea"/>
                <a:cs typeface="+mn-cs"/>
              </a:rPr>
              <a:t>krachtig</a:t>
            </a:r>
            <a:r>
              <a:rPr lang="nl-NL" sz="1200" kern="1200">
                <a:solidFill>
                  <a:schemeClr val="tx1"/>
                </a:solidFill>
                <a:effectLst/>
                <a:latin typeface="+mn-lt"/>
                <a:ea typeface="+mn-ea"/>
                <a:cs typeface="+mn-cs"/>
              </a:rPr>
              <a:t>: heel sterk</a:t>
            </a:r>
          </a:p>
          <a:p>
            <a:pPr fontAlgn="t"/>
            <a:r>
              <a:rPr lang="nl-NL" sz="1200" b="1" kern="1200">
                <a:solidFill>
                  <a:schemeClr val="tx1"/>
                </a:solidFill>
                <a:effectLst/>
                <a:latin typeface="+mn-lt"/>
                <a:ea typeface="+mn-ea"/>
                <a:cs typeface="+mn-cs"/>
              </a:rPr>
              <a:t>te maken hebben met: </a:t>
            </a:r>
            <a:r>
              <a:rPr lang="nl-NL" sz="1200" kern="1200">
                <a:solidFill>
                  <a:schemeClr val="tx1"/>
                </a:solidFill>
                <a:effectLst/>
                <a:latin typeface="+mn-lt"/>
                <a:ea typeface="+mn-ea"/>
                <a:cs typeface="+mn-cs"/>
              </a:rPr>
              <a:t>om (moeten) gaan met</a:t>
            </a:r>
          </a:p>
          <a:p>
            <a:pPr fontAlgn="t"/>
            <a:r>
              <a:rPr lang="nl-NL" sz="1200" b="1" kern="1200">
                <a:solidFill>
                  <a:schemeClr val="tx1"/>
                </a:solidFill>
                <a:effectLst/>
                <a:latin typeface="+mn-lt"/>
                <a:ea typeface="+mn-ea"/>
                <a:cs typeface="+mn-cs"/>
              </a:rPr>
              <a:t>extreem: </a:t>
            </a:r>
            <a:r>
              <a:rPr lang="nl-NL" sz="1200" kern="1200">
                <a:solidFill>
                  <a:schemeClr val="tx1"/>
                </a:solidFill>
                <a:effectLst/>
                <a:latin typeface="+mn-lt"/>
                <a:ea typeface="+mn-ea"/>
                <a:cs typeface="+mn-cs"/>
              </a:rPr>
              <a:t>heel erg, erger dan anders</a:t>
            </a:r>
          </a:p>
          <a:p>
            <a:pPr fontAlgn="t"/>
            <a:r>
              <a:rPr lang="nl-NL" sz="1200" b="1" kern="1200">
                <a:solidFill>
                  <a:schemeClr val="tx1"/>
                </a:solidFill>
                <a:effectLst/>
                <a:latin typeface="+mn-lt"/>
                <a:ea typeface="+mn-ea"/>
                <a:cs typeface="+mn-cs"/>
              </a:rPr>
              <a:t>de top:  </a:t>
            </a:r>
            <a:r>
              <a:rPr lang="nl-NL" sz="1200" kern="1200">
                <a:solidFill>
                  <a:schemeClr val="tx1"/>
                </a:solidFill>
                <a:effectLst/>
                <a:latin typeface="+mn-lt"/>
                <a:ea typeface="+mn-ea"/>
                <a:cs typeface="+mn-cs"/>
              </a:rPr>
              <a:t>het samenkomen van belangrijke mensen om met elkaar te praten over een belangrijk onderwerp</a:t>
            </a:r>
          </a:p>
          <a:p>
            <a:pPr fontAlgn="t"/>
            <a:r>
              <a:rPr lang="nl-NL" sz="1200" b="1" kern="1200">
                <a:solidFill>
                  <a:schemeClr val="tx1"/>
                </a:solidFill>
                <a:effectLst/>
                <a:latin typeface="+mn-lt"/>
                <a:ea typeface="+mn-ea"/>
                <a:cs typeface="+mn-cs"/>
              </a:rPr>
              <a:t>de klimaatverandering: </a:t>
            </a:r>
            <a:r>
              <a:rPr lang="nl-NL" sz="1200" kern="1200">
                <a:solidFill>
                  <a:schemeClr val="tx1"/>
                </a:solidFill>
                <a:effectLst/>
                <a:latin typeface="+mn-lt"/>
                <a:ea typeface="+mn-ea"/>
                <a:cs typeface="+mn-cs"/>
              </a:rPr>
              <a:t>het soort weer dan bij een land of streek hoort, wordt anders</a:t>
            </a:r>
          </a:p>
          <a:p>
            <a:pPr fontAlgn="t"/>
            <a:r>
              <a:rPr lang="nl-NL" sz="1200" b="1" kern="1200">
                <a:solidFill>
                  <a:schemeClr val="tx1"/>
                </a:solidFill>
                <a:effectLst/>
                <a:latin typeface="+mn-lt"/>
                <a:ea typeface="+mn-ea"/>
                <a:cs typeface="+mn-cs"/>
              </a:rPr>
              <a:t>uitstoten</a:t>
            </a:r>
            <a:r>
              <a:rPr lang="nl-NL" sz="1200" kern="1200">
                <a:solidFill>
                  <a:schemeClr val="tx1"/>
                </a:solidFill>
                <a:effectLst/>
                <a:latin typeface="+mn-lt"/>
                <a:ea typeface="+mn-ea"/>
                <a:cs typeface="+mn-cs"/>
              </a:rPr>
              <a:t>: in de lucht brengen</a:t>
            </a:r>
          </a:p>
          <a:p>
            <a:pPr fontAlgn="t"/>
            <a:r>
              <a:rPr lang="nl-NL" sz="1200" b="1" kern="1200">
                <a:solidFill>
                  <a:schemeClr val="tx1"/>
                </a:solidFill>
                <a:effectLst/>
                <a:latin typeface="+mn-lt"/>
                <a:ea typeface="+mn-ea"/>
                <a:cs typeface="+mn-cs"/>
              </a:rPr>
              <a:t>blijken</a:t>
            </a:r>
            <a:r>
              <a:rPr lang="nl-NL" sz="1200" kern="1200">
                <a:solidFill>
                  <a:schemeClr val="tx1"/>
                </a:solidFill>
                <a:effectLst/>
                <a:latin typeface="+mn-lt"/>
                <a:ea typeface="+mn-ea"/>
                <a:cs typeface="+mn-cs"/>
              </a:rPr>
              <a:t>: duidelijk worden</a:t>
            </a:r>
          </a:p>
          <a:p>
            <a:pPr fontAlgn="t"/>
            <a:r>
              <a:rPr lang="nl-NL" sz="1200" b="1" kern="1200">
                <a:solidFill>
                  <a:schemeClr val="tx1"/>
                </a:solidFill>
                <a:effectLst/>
                <a:latin typeface="+mn-lt"/>
                <a:ea typeface="+mn-ea"/>
                <a:cs typeface="+mn-cs"/>
              </a:rPr>
              <a:t>de actie</a:t>
            </a:r>
            <a:r>
              <a:rPr lang="nl-NL" sz="1200" kern="1200">
                <a:solidFill>
                  <a:schemeClr val="tx1"/>
                </a:solidFill>
                <a:effectLst/>
                <a:latin typeface="+mn-lt"/>
                <a:ea typeface="+mn-ea"/>
                <a:cs typeface="+mn-cs"/>
              </a:rPr>
              <a:t>: wat je doet om te zorgen dat mensen iets gaan doen</a:t>
            </a:r>
          </a:p>
          <a:p>
            <a:pPr fontAlgn="t"/>
            <a:r>
              <a:rPr lang="nl-NL" sz="1200" b="1" kern="1200">
                <a:solidFill>
                  <a:schemeClr val="tx1"/>
                </a:solidFill>
                <a:effectLst/>
                <a:latin typeface="+mn-lt"/>
                <a:ea typeface="+mn-ea"/>
                <a:cs typeface="+mn-cs"/>
              </a:rPr>
              <a:t>de steun</a:t>
            </a:r>
            <a:r>
              <a:rPr lang="nl-NL" sz="1200" kern="1200">
                <a:solidFill>
                  <a:schemeClr val="tx1"/>
                </a:solidFill>
                <a:effectLst/>
                <a:latin typeface="+mn-lt"/>
                <a:ea typeface="+mn-ea"/>
                <a:cs typeface="+mn-cs"/>
              </a:rPr>
              <a:t>: de hulp die je krijgt als iets moeilijk is</a:t>
            </a:r>
          </a:p>
          <a:p>
            <a:pPr fontAlgn="t"/>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4A932-17B3-FAE0-6F63-7F5AD628228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47DCFC4-839E-88ED-A3B2-F29C157D98C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AE2A7F-F791-CA4D-E7AE-BD6A27E0FF8F}"/>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F4705FC1-BEFC-0A46-5CC7-4D833883A868}"/>
              </a:ext>
            </a:extLst>
          </p:cNvPr>
          <p:cNvSpPr>
            <a:spLocks noGrp="1"/>
          </p:cNvSpPr>
          <p:nvPr>
            <p:ph type="sldNum" sz="quarter" idx="5"/>
          </p:nvPr>
        </p:nvSpPr>
        <p:spPr/>
        <p:txBody>
          <a:bodyPr/>
          <a:lstStyle/>
          <a:p>
            <a:fld id="{242364B7-A1BB-4DB8-BFB0-D334F87005C8}" type="slidenum">
              <a:rPr lang="nl-NL" smtClean="0"/>
              <a:pPr/>
              <a:t>21</a:t>
            </a:fld>
            <a:endParaRPr lang="nl-NL"/>
          </a:p>
        </p:txBody>
      </p:sp>
    </p:spTree>
    <p:extLst>
      <p:ext uri="{BB962C8B-B14F-4D97-AF65-F5344CB8AC3E}">
        <p14:creationId xmlns:p14="http://schemas.microsoft.com/office/powerpoint/2010/main" val="3750474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1E9FF-EA9E-2D6A-AE49-5A1807C0EE0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839090B-2389-CD4A-2056-7BBFEA98103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F7487AA-CAD7-ABB1-55EA-0D597BCAFA41}"/>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846E82CD-D1F3-DD7D-460C-45F16CFC04E9}"/>
              </a:ext>
            </a:extLst>
          </p:cNvPr>
          <p:cNvSpPr>
            <a:spLocks noGrp="1"/>
          </p:cNvSpPr>
          <p:nvPr>
            <p:ph type="sldNum" sz="quarter" idx="5"/>
          </p:nvPr>
        </p:nvSpPr>
        <p:spPr/>
        <p:txBody>
          <a:bodyPr/>
          <a:lstStyle/>
          <a:p>
            <a:fld id="{242364B7-A1BB-4DB8-BFB0-D334F87005C8}" type="slidenum">
              <a:rPr lang="nl-NL" smtClean="0"/>
              <a:pPr/>
              <a:t>22</a:t>
            </a:fld>
            <a:endParaRPr lang="nl-NL"/>
          </a:p>
        </p:txBody>
      </p:sp>
    </p:spTree>
    <p:extLst>
      <p:ext uri="{BB962C8B-B14F-4D97-AF65-F5344CB8AC3E}">
        <p14:creationId xmlns:p14="http://schemas.microsoft.com/office/powerpoint/2010/main" val="3755582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2335301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18-11-2025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18-11-2025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18-11-2025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18-11-2025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png"/><Relationship Id="rId7" Type="http://schemas.openxmlformats.org/officeDocument/2006/relationships/image" Target="../media/image36.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jpeg"/><Relationship Id="rId5" Type="http://schemas.microsoft.com/office/2007/relationships/hdphoto" Target="../media/hdphoto3.wdp"/><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50752"/>
            <a:ext cx="9252520" cy="6858000"/>
          </a:xfrm>
        </p:spPr>
        <p:txBody>
          <a:bodyPr>
            <a:noAutofit/>
          </a:bodyPr>
          <a:lstStyle/>
          <a:p>
            <a:pPr marL="0" lvl="0" indent="0">
              <a:buNone/>
            </a:pPr>
            <a:r>
              <a:rPr lang="nl-NL" sz="1800" u="sng" dirty="0" err="1">
                <a:solidFill>
                  <a:prstClr val="black"/>
                </a:solidFill>
              </a:rPr>
              <a:t>Semantisatieverhaal</a:t>
            </a:r>
            <a:r>
              <a:rPr lang="nl-NL" sz="1800" u="sng" dirty="0">
                <a:solidFill>
                  <a:prstClr val="black"/>
                </a:solidFill>
              </a:rPr>
              <a:t> A:</a:t>
            </a:r>
          </a:p>
          <a:p>
            <a:pPr marL="0" indent="0">
              <a:buNone/>
            </a:pPr>
            <a:r>
              <a:rPr lang="nl-NL" sz="1650" dirty="0"/>
              <a:t>Ik heb zulke leuke mensen bij mij in de straat wonen. We doen veel dingen samen. We hebben net</a:t>
            </a:r>
            <a:br>
              <a:rPr lang="nl-NL" sz="1650" dirty="0"/>
            </a:br>
            <a:r>
              <a:rPr lang="nl-NL" sz="1650" b="1" u="sng" dirty="0"/>
              <a:t>een actie</a:t>
            </a:r>
            <a:r>
              <a:rPr lang="nl-NL" sz="1650" dirty="0"/>
              <a:t> afgerond om de weggeefkast te behouden. Een actie is </a:t>
            </a:r>
            <a:r>
              <a:rPr lang="nl-NL" sz="1650" b="1" i="1" dirty="0"/>
              <a:t>wat je doet om te zorgen dat mensen iets gaan doen. </a:t>
            </a:r>
            <a:r>
              <a:rPr lang="nl-NL" sz="1650" dirty="0"/>
              <a:t>De weggeefkast zou weggaan en daar waren wij het niet mee eens. Door de actie blijft de weggeefkast nu bestaan. Goed hè!? Ook hebben we een keer een escape room gedaan met een paar buren. Ken je dat? Een escape room? Je bent dan met elkaar opgesloten in een kamer en je moet dan allemaal raadsels en puzzels oplossen. Doe je dat goed, dan gaat de deur van de kamer open en ben je niet meer opgesloten. We hadden één uur de tijd om uit de kamer te komen. Elke keer als we een puzzel oplosten, had dat als </a:t>
            </a:r>
            <a:r>
              <a:rPr lang="nl-NL" sz="1650" b="1" u="sng" dirty="0"/>
              <a:t>gevolg</a:t>
            </a:r>
            <a:r>
              <a:rPr lang="nl-NL" sz="1650" dirty="0"/>
              <a:t> (een gevolg is </a:t>
            </a:r>
            <a:r>
              <a:rPr lang="nl-NL" sz="1650" b="1" i="1" dirty="0"/>
              <a:t>iets wat door iets anders gebeurt</a:t>
            </a:r>
            <a:r>
              <a:rPr lang="nl-NL" sz="1650" dirty="0"/>
              <a:t>) dat er een nieuwe puzzel tevoorschijn kwam. Puzzel opgelost… als gevolg een nieuwe puzzel! Het was meteen </a:t>
            </a:r>
            <a:r>
              <a:rPr lang="nl-NL" sz="1650" b="1" u="sng" dirty="0"/>
              <a:t>extreem</a:t>
            </a:r>
            <a:r>
              <a:rPr lang="nl-NL" sz="1650" dirty="0"/>
              <a:t> (</a:t>
            </a:r>
            <a:r>
              <a:rPr lang="nl-NL" sz="1650" b="1" i="1" dirty="0"/>
              <a:t>heel erg, erger dan anders</a:t>
            </a:r>
            <a:r>
              <a:rPr lang="nl-NL" sz="1650" dirty="0"/>
              <a:t>) lastig. Echt extreem moeilijke puzzels joh! Gelukkig voelde ik me best </a:t>
            </a:r>
            <a:r>
              <a:rPr lang="nl-NL" sz="1650" b="1" u="sng" dirty="0"/>
              <a:t>krachtig</a:t>
            </a:r>
            <a:r>
              <a:rPr lang="nl-NL" sz="1650" dirty="0"/>
              <a:t>, ik voelde me </a:t>
            </a:r>
            <a:r>
              <a:rPr lang="nl-NL" sz="1650" b="1" i="1" dirty="0"/>
              <a:t>heel sterk</a:t>
            </a:r>
            <a:r>
              <a:rPr lang="nl-NL" sz="1650" dirty="0"/>
              <a:t>,</a:t>
            </a:r>
            <a:r>
              <a:rPr lang="nl-NL" sz="1650" b="1" i="1" dirty="0"/>
              <a:t> </a:t>
            </a:r>
            <a:r>
              <a:rPr lang="nl-NL" sz="1650" dirty="0"/>
              <a:t>en ik dacht: dit kunnen we. We </a:t>
            </a:r>
            <a:r>
              <a:rPr lang="nl-NL" sz="1650" b="1" u="sng" dirty="0"/>
              <a:t>hadden te maken met</a:t>
            </a:r>
            <a:r>
              <a:rPr lang="nl-NL" sz="1650" b="1" dirty="0"/>
              <a:t> </a:t>
            </a:r>
            <a:r>
              <a:rPr lang="nl-NL" sz="1650" dirty="0"/>
              <a:t>(</a:t>
            </a:r>
            <a:r>
              <a:rPr lang="nl-NL" sz="1650" b="1" i="1" dirty="0"/>
              <a:t>we moesten om gaan met</a:t>
            </a:r>
            <a:r>
              <a:rPr lang="nl-NL" sz="1650" dirty="0"/>
              <a:t>) veel rekenpuzzels. Gelukkig is mijn buurman daar heel erg goed in. Na een paar puzzels wisten we even niet meer wat we moesten doen. Toen kwam er een korte video met hele serieuze mensen die vertelden dat we een landkaart moesten zoeken. Het leek wel een soort </a:t>
            </a:r>
            <a:r>
              <a:rPr lang="nl-NL" sz="1650" dirty="0" err="1"/>
              <a:t>mini-</a:t>
            </a:r>
            <a:r>
              <a:rPr lang="nl-NL" sz="1650" b="1" u="sng" dirty="0" err="1"/>
              <a:t>top</a:t>
            </a:r>
            <a:r>
              <a:rPr lang="nl-NL" sz="1650" dirty="0"/>
              <a:t>. Een top is </a:t>
            </a:r>
            <a:r>
              <a:rPr lang="nl-NL" sz="1650" b="1" i="1" dirty="0"/>
              <a:t>het samenkomen van belangrijke mensen om met elkaar te praten over een belangrijk onderwerp</a:t>
            </a:r>
            <a:r>
              <a:rPr lang="nl-NL" sz="1650" dirty="0"/>
              <a:t>. Mensen in nette pakken, aan een grote vergadertafel. We moesten óók iets met een landkaart dus. Uiteindelijk </a:t>
            </a:r>
            <a:r>
              <a:rPr lang="nl-NL" sz="1650" b="1" u="sng" dirty="0"/>
              <a:t>bleek</a:t>
            </a:r>
            <a:r>
              <a:rPr lang="nl-NL" sz="1650" dirty="0"/>
              <a:t> (het </a:t>
            </a:r>
            <a:r>
              <a:rPr lang="nl-NL" sz="1650" b="1" i="1" dirty="0"/>
              <a:t>werd duidelijk</a:t>
            </a:r>
            <a:r>
              <a:rPr lang="nl-NL" sz="1650" dirty="0"/>
              <a:t>) dat we op de landkaart (die we onder de tafel vonden) ook getallen konden vinden voor een puzzel. De wegen op de kaart hadden een nummer: A28, A1, A50. Zo losten we wéér een puzzel op. Wel tof dat als je even niet meer weet hoe je verder moet in de escape room, je </a:t>
            </a:r>
            <a:r>
              <a:rPr lang="nl-NL" sz="1650" b="1" u="sng" dirty="0"/>
              <a:t>steun</a:t>
            </a:r>
            <a:r>
              <a:rPr lang="nl-NL" sz="1650" dirty="0"/>
              <a:t> krijgt door zo’n video. Steun betekent </a:t>
            </a:r>
            <a:r>
              <a:rPr lang="nl-NL" sz="1650" b="1" i="1" dirty="0"/>
              <a:t>de hulp die je krijgt als iets moeilijk is</a:t>
            </a:r>
            <a:r>
              <a:rPr lang="nl-NL" sz="1650" dirty="0"/>
              <a:t>. We kwamen een puzzel tegen met iets over </a:t>
            </a:r>
            <a:r>
              <a:rPr lang="nl-NL" sz="1650" b="1" u="sng" dirty="0"/>
              <a:t>de klimaatverandering</a:t>
            </a:r>
            <a:r>
              <a:rPr lang="nl-NL" sz="1650" dirty="0"/>
              <a:t>. Klimaatverandering betekent dat </a:t>
            </a:r>
            <a:r>
              <a:rPr lang="nl-NL" sz="1650" b="1" i="1" dirty="0"/>
              <a:t>het soort weer dat bij een land of streek hoort, anders wordt; het verandert.</a:t>
            </a:r>
            <a:r>
              <a:rPr lang="nl-NL" sz="1650" dirty="0"/>
              <a:t> Maar het ging eigenlijk gewoon om een woord van 5 letters dat in een vakje moest passen. Die puzzel was makkelijk. Aan het einde van alle puzzels moesten we aan een touw trekken. Een buis in het plafond </a:t>
            </a:r>
            <a:r>
              <a:rPr lang="nl-NL" sz="1650" b="1" u="sng" dirty="0"/>
              <a:t>stootte</a:t>
            </a:r>
            <a:r>
              <a:rPr lang="nl-NL" sz="1650" dirty="0"/>
              <a:t> rook </a:t>
            </a:r>
            <a:r>
              <a:rPr lang="nl-NL" sz="1650" b="1" u="sng" dirty="0"/>
              <a:t>uit</a:t>
            </a:r>
            <a:r>
              <a:rPr lang="nl-NL" sz="1650" dirty="0"/>
              <a:t>. Er werd rook </a:t>
            </a:r>
            <a:r>
              <a:rPr lang="nl-NL" sz="1650" b="1" i="1" dirty="0"/>
              <a:t>in de lucht gebracht</a:t>
            </a:r>
            <a:r>
              <a:rPr lang="nl-NL" sz="1650" dirty="0"/>
              <a:t>. We schrokken en lachten toen dat gebeurde en toen… </a:t>
            </a:r>
            <a:r>
              <a:rPr lang="nl-NL" sz="1650" dirty="0" err="1"/>
              <a:t>poeffff</a:t>
            </a:r>
            <a:r>
              <a:rPr lang="nl-NL" sz="1650" dirty="0"/>
              <a:t>… de deur ging open. We waren ontsnapt! We hadden de escape room opgelost!</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steun</a:t>
            </a:r>
          </a:p>
        </p:txBody>
      </p:sp>
      <p:pic>
        <p:nvPicPr>
          <p:cNvPr id="2" name="Afbeelding 1">
            <a:extLst>
              <a:ext uri="{FF2B5EF4-FFF2-40B4-BE49-F238E27FC236}">
                <a16:creationId xmlns:a16="http://schemas.microsoft.com/office/drawing/2014/main" id="{A22CC516-EE1F-C180-E5E8-54E27277E3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3768" y="2276872"/>
            <a:ext cx="3816424" cy="3816424"/>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de klimaatverandering</a:t>
            </a:r>
          </a:p>
        </p:txBody>
      </p:sp>
      <p:pic>
        <p:nvPicPr>
          <p:cNvPr id="5" name="Afbeelding 4" descr="Afbeelding met landschap, hemel, wolk, gras&#10;&#10;Door AI gegenereerde inhoud is mogelijk onjuist.">
            <a:extLst>
              <a:ext uri="{FF2B5EF4-FFF2-40B4-BE49-F238E27FC236}">
                <a16:creationId xmlns:a16="http://schemas.microsoft.com/office/drawing/2014/main" id="{A2C92E8D-3058-A086-1E85-C3CCD1A159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093261" y="2412967"/>
            <a:ext cx="6920966" cy="4221791"/>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uitstoten</a:t>
            </a:r>
          </a:p>
        </p:txBody>
      </p:sp>
      <p:pic>
        <p:nvPicPr>
          <p:cNvPr id="3" name="Afbeelding 2" descr="Afbeelding met kleding, persoon, Menselijk gezicht, glimlach&#10;&#10;Door AI gegenereerde inhoud is mogelijk onjuist.">
            <a:extLst>
              <a:ext uri="{FF2B5EF4-FFF2-40B4-BE49-F238E27FC236}">
                <a16:creationId xmlns:a16="http://schemas.microsoft.com/office/drawing/2014/main" id="{3D80CCCE-19D1-D232-CFD7-A54D66112A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6174" y="1310863"/>
            <a:ext cx="5396001" cy="5396001"/>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lijken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blijken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ziet er zo uit, maar hoeft niet zo te zijn</a:t>
            </a:r>
            <a:r>
              <a:rPr lang="nl-NL" sz="2800" dirty="0">
                <a:effectLst/>
                <a:latin typeface="Century Gothic" panose="020B0502020202020204" pitchFamily="34" charset="0"/>
                <a:ea typeface="Calibri"/>
                <a:cs typeface="Times New Roman"/>
              </a:rPr>
              <a:t> </a:t>
            </a:r>
            <a:endParaRPr lang="nl-NL" sz="14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a:t>
            </a:r>
            <a:r>
              <a:rPr lang="nl-NL" sz="2400" i="1" u="sng" dirty="0">
                <a:solidFill>
                  <a:srgbClr val="387038"/>
                </a:solidFill>
                <a:latin typeface="Century Gothic" panose="020B0502020202020204" pitchFamily="34" charset="0"/>
                <a:ea typeface="Calibri"/>
                <a:cs typeface="Times New Roman"/>
              </a:rPr>
              <a:t>lijkt</a:t>
            </a:r>
            <a:r>
              <a:rPr lang="nl-NL" sz="2400" i="1" dirty="0">
                <a:solidFill>
                  <a:srgbClr val="387038"/>
                </a:solidFill>
                <a:latin typeface="Century Gothic" panose="020B0502020202020204" pitchFamily="34" charset="0"/>
                <a:ea typeface="Calibri"/>
                <a:cs typeface="Times New Roman"/>
              </a:rPr>
              <a:t> of we een route moeten uitstippelen</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duidelijk worden</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Het </a:t>
            </a:r>
            <a:r>
              <a:rPr lang="nl-NL" sz="2400" i="1" u="sng" dirty="0">
                <a:solidFill>
                  <a:srgbClr val="387038"/>
                </a:solidFill>
                <a:effectLst/>
                <a:latin typeface="Century Gothic" panose="020B0502020202020204" pitchFamily="34" charset="0"/>
                <a:ea typeface="Calibri"/>
                <a:cs typeface="Times New Roman"/>
              </a:rPr>
              <a:t>blijkt</a:t>
            </a:r>
            <a:r>
              <a:rPr lang="nl-NL" sz="2400" i="1" dirty="0">
                <a:solidFill>
                  <a:srgbClr val="387038"/>
                </a:solidFill>
                <a:effectLst/>
                <a:latin typeface="Century Gothic" panose="020B0502020202020204" pitchFamily="34" charset="0"/>
                <a:ea typeface="Calibri"/>
                <a:cs typeface="Times New Roman"/>
              </a:rPr>
              <a:t> dat we getallen moeten zoeken op de landkaart!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0026303E-8FEF-2A27-49E3-E02902C536FE}"/>
              </a:ext>
            </a:extLst>
          </p:cNvPr>
          <p:cNvSpPr/>
          <p:nvPr/>
        </p:nvSpPr>
        <p:spPr>
          <a:xfrm>
            <a:off x="4706272" y="2054165"/>
            <a:ext cx="1645197" cy="9303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A09F78B3-B6B1-B17F-28AC-1E0DDDD3D4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7997" y="2054164"/>
            <a:ext cx="3895866" cy="2935617"/>
          </a:xfrm>
          <a:prstGeom prst="rect">
            <a:avLst/>
          </a:prstGeom>
        </p:spPr>
      </p:pic>
      <p:pic>
        <p:nvPicPr>
          <p:cNvPr id="2" name="Afbeelding 1" descr="Afbeelding met persoon, kleding, vrouw, Menselijk gezicht&#10;&#10;Door AI gegenereerde inhoud is mogelijk onjuist.">
            <a:extLst>
              <a:ext uri="{FF2B5EF4-FFF2-40B4-BE49-F238E27FC236}">
                <a16:creationId xmlns:a16="http://schemas.microsoft.com/office/drawing/2014/main" id="{7D67F020-EEBD-9E32-28EC-A5684C57E7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532" y="3429000"/>
            <a:ext cx="2719828" cy="1814125"/>
          </a:xfrm>
          <a:prstGeom prst="rect">
            <a:avLst/>
          </a:prstGeom>
        </p:spPr>
      </p:pic>
      <p:pic>
        <p:nvPicPr>
          <p:cNvPr id="19" name="Afbeelding 18" descr="Afbeelding met schets, tekening, Lijnillustraties, lijntekening&#10;&#10;Door AI gegenereerde inhoud is mogelijk onjuist.">
            <a:extLst>
              <a:ext uri="{FF2B5EF4-FFF2-40B4-BE49-F238E27FC236}">
                <a16:creationId xmlns:a16="http://schemas.microsoft.com/office/drawing/2014/main" id="{7EC4ABAD-9AA6-A0D3-9CD5-11B473014B30}"/>
              </a:ext>
            </a:extLst>
          </p:cNvPr>
          <p:cNvPicPr>
            <a:picLocks noChangeAspect="1"/>
          </p:cNvPicPr>
          <p:nvPr/>
        </p:nvPicPr>
        <p:blipFill>
          <a:blip r:embed="rId5">
            <a:extLst>
              <a:ext uri="{28A0092B-C50C-407E-A947-70E740481C1C}">
                <a14:useLocalDpi xmlns:a14="http://schemas.microsoft.com/office/drawing/2010/main" val="0"/>
              </a:ext>
            </a:extLst>
          </a:blip>
          <a:srcRect t="21591" b="23618"/>
          <a:stretch/>
        </p:blipFill>
        <p:spPr>
          <a:xfrm>
            <a:off x="2863032" y="2374820"/>
            <a:ext cx="1322667" cy="724712"/>
          </a:xfrm>
          <a:prstGeom prst="rect">
            <a:avLst/>
          </a:prstGeom>
        </p:spPr>
      </p:pic>
      <p:pic>
        <p:nvPicPr>
          <p:cNvPr id="21" name="Afbeelding 20" descr="Afbeelding met tekenfilm, clipart, emoticon, smiley&#10;&#10;Door AI gegenereerde inhoud is mogelijk onjuist.">
            <a:extLst>
              <a:ext uri="{FF2B5EF4-FFF2-40B4-BE49-F238E27FC236}">
                <a16:creationId xmlns:a16="http://schemas.microsoft.com/office/drawing/2014/main" id="{678FABB6-527C-06E6-2AA3-9D15B7F67C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06830" y="3096464"/>
            <a:ext cx="865190" cy="860776"/>
          </a:xfrm>
          <a:prstGeom prst="rect">
            <a:avLst/>
          </a:prstGeom>
        </p:spPr>
      </p:pic>
    </p:spTree>
    <p:extLst>
      <p:ext uri="{BB962C8B-B14F-4D97-AF65-F5344CB8AC3E}">
        <p14:creationId xmlns:p14="http://schemas.microsoft.com/office/powerpoint/2010/main" val="2220183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krachtig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fragiel</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heel sterk</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Ik voelde mij </a:t>
            </a:r>
            <a:r>
              <a:rPr lang="nl-NL" sz="2400" i="1" u="sng" dirty="0">
                <a:solidFill>
                  <a:srgbClr val="387038"/>
                </a:solidFill>
                <a:latin typeface="Century Gothic" panose="020B0502020202020204" pitchFamily="34" charset="0"/>
                <a:ea typeface="Calibri"/>
                <a:cs typeface="Times New Roman"/>
              </a:rPr>
              <a:t>krachtig</a:t>
            </a:r>
            <a:r>
              <a:rPr lang="nl-NL" sz="2400" i="1" dirty="0">
                <a:solidFill>
                  <a:srgbClr val="387038"/>
                </a:solidFill>
                <a:latin typeface="Century Gothic" panose="020B0502020202020204" pitchFamily="34" charset="0"/>
                <a:ea typeface="Calibri"/>
                <a:cs typeface="Times New Roman"/>
              </a:rPr>
              <a:t>, ik dacht; deze puzzel kunnen wij oplossen!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breekbaar</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Soms voel ik mij </a:t>
            </a:r>
            <a:r>
              <a:rPr lang="nl-NL" sz="2400" i="1" u="sng" dirty="0">
                <a:solidFill>
                  <a:srgbClr val="387038"/>
                </a:solidFill>
                <a:latin typeface="Century Gothic" panose="020B0502020202020204" pitchFamily="34" charset="0"/>
                <a:ea typeface="Calibri"/>
                <a:cs typeface="Times New Roman"/>
              </a:rPr>
              <a:t>fragiel</a:t>
            </a:r>
            <a:r>
              <a:rPr lang="nl-NL" sz="2400" i="1" dirty="0">
                <a:solidFill>
                  <a:srgbClr val="387038"/>
                </a:solidFill>
                <a:latin typeface="Century Gothic" panose="020B0502020202020204" pitchFamily="34" charset="0"/>
                <a:ea typeface="Calibri"/>
                <a:cs typeface="Times New Roman"/>
              </a:rPr>
              <a:t>, dan lukt het mij niet om positief te blijven.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tekening, Lijnillustraties, schets, illustratie&#10;&#10;Door AI gegenereerde inhoud is mogelijk onjuist.">
            <a:extLst>
              <a:ext uri="{FF2B5EF4-FFF2-40B4-BE49-F238E27FC236}">
                <a16:creationId xmlns:a16="http://schemas.microsoft.com/office/drawing/2014/main" id="{F19AECFD-64CF-F369-89F3-525C19BB0E57}"/>
              </a:ext>
            </a:extLst>
          </p:cNvPr>
          <p:cNvPicPr>
            <a:picLocks noChangeAspect="1"/>
          </p:cNvPicPr>
          <p:nvPr/>
        </p:nvPicPr>
        <p:blipFill>
          <a:blip r:embed="rId3" cstate="screen">
            <a:clrChange>
              <a:clrFrom>
                <a:srgbClr val="FAF8F9"/>
              </a:clrFrom>
              <a:clrTo>
                <a:srgbClr val="FAF8F9">
                  <a:alpha val="0"/>
                </a:srgbClr>
              </a:clrTo>
            </a:clrChange>
            <a:extLst>
              <a:ext uri="{28A0092B-C50C-407E-A947-70E740481C1C}">
                <a14:useLocalDpi xmlns:a14="http://schemas.microsoft.com/office/drawing/2010/main"/>
              </a:ext>
            </a:extLst>
          </a:blip>
          <a:srcRect/>
          <a:stretch/>
        </p:blipFill>
        <p:spPr>
          <a:xfrm>
            <a:off x="4758147" y="1926081"/>
            <a:ext cx="2958477" cy="3153158"/>
          </a:xfrm>
          <a:prstGeom prst="rect">
            <a:avLst/>
          </a:prstGeom>
        </p:spPr>
      </p:pic>
      <p:pic>
        <p:nvPicPr>
          <p:cNvPr id="19" name="Afbeelding 18" descr="Afbeelding met tekening, Lijnillustraties, schets, illustratie&#10;&#10;Door AI gegenereerde inhoud is mogelijk onjuist.">
            <a:extLst>
              <a:ext uri="{FF2B5EF4-FFF2-40B4-BE49-F238E27FC236}">
                <a16:creationId xmlns:a16="http://schemas.microsoft.com/office/drawing/2014/main" id="{31760FEE-E82B-A7EB-39B3-9427C1006174}"/>
              </a:ext>
            </a:extLst>
          </p:cNvPr>
          <p:cNvPicPr>
            <a:picLocks noChangeAspect="1"/>
          </p:cNvPicPr>
          <p:nvPr/>
        </p:nvPicPr>
        <p:blipFill>
          <a:blip r:embed="rId4" cstate="screen">
            <a:clrChange>
              <a:clrFrom>
                <a:srgbClr val="FAF8F9"/>
              </a:clrFrom>
              <a:clrTo>
                <a:srgbClr val="FAF8F9">
                  <a:alpha val="0"/>
                </a:srgbClr>
              </a:clrTo>
            </a:clrChange>
            <a:extLst>
              <a:ext uri="{28A0092B-C50C-407E-A947-70E740481C1C}">
                <a14:useLocalDpi xmlns:a14="http://schemas.microsoft.com/office/drawing/2010/main"/>
              </a:ext>
            </a:extLst>
          </a:blip>
          <a:srcRect/>
          <a:stretch/>
        </p:blipFill>
        <p:spPr>
          <a:xfrm>
            <a:off x="982847" y="1926080"/>
            <a:ext cx="2785821" cy="3153158"/>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556794"/>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556794"/>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624479"/>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62880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35407" y="313095"/>
            <a:ext cx="456558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te maken hebben met</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9139" y="59540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losstaan van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592106"/>
            <a:ext cx="4185327" cy="476372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om (moeten) gaan met elkaar</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36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Deze puzzels </a:t>
            </a:r>
            <a:r>
              <a:rPr lang="nl-NL" sz="2400" i="1" u="sng" dirty="0">
                <a:solidFill>
                  <a:srgbClr val="387038"/>
                </a:solidFill>
                <a:latin typeface="Century Gothic" panose="020B0502020202020204" pitchFamily="34" charset="0"/>
                <a:ea typeface="Calibri"/>
                <a:cs typeface="Times New Roman"/>
              </a:rPr>
              <a:t>hebben te maken met rekenen</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599903"/>
            <a:ext cx="4145769" cy="49974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niets te maken met</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r>
              <a:rPr lang="nl-NL" sz="4800" dirty="0">
                <a:latin typeface="Century Gothic" panose="020B0502020202020204" pitchFamily="34" charset="0"/>
                <a:ea typeface="Calibri"/>
                <a:cs typeface="Times New Roman"/>
              </a:rPr>
              <a:t> </a:t>
            </a:r>
            <a:r>
              <a:rPr lang="nl-NL" sz="3600" dirty="0">
                <a:latin typeface="Century Gothic" panose="020B0502020202020204" pitchFamily="34" charset="0"/>
                <a:ea typeface="Calibri"/>
                <a:cs typeface="Times New Roman"/>
              </a:rPr>
              <a:t> </a:t>
            </a:r>
            <a:endParaRPr lang="nl-NL" sz="3200" dirty="0">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Dat ik die avond boerenkool at, </a:t>
            </a:r>
            <a:r>
              <a:rPr lang="nl-NL" sz="2400" i="1" u="sng" dirty="0">
                <a:solidFill>
                  <a:srgbClr val="387038"/>
                </a:solidFill>
                <a:latin typeface="Century Gothic" panose="020B0502020202020204" pitchFamily="34" charset="0"/>
                <a:ea typeface="Calibri"/>
                <a:cs typeface="Times New Roman"/>
              </a:rPr>
              <a:t>staat los van</a:t>
            </a:r>
            <a:r>
              <a:rPr lang="nl-NL" sz="2400" i="1" dirty="0">
                <a:solidFill>
                  <a:srgbClr val="387038"/>
                </a:solidFill>
                <a:latin typeface="Century Gothic" panose="020B0502020202020204" pitchFamily="34" charset="0"/>
                <a:ea typeface="Calibri"/>
                <a:cs typeface="Times New Roman"/>
              </a:rPr>
              <a:t> de escape room.</a:t>
            </a:r>
          </a:p>
          <a:p>
            <a:pPr algn="ctr">
              <a:lnSpc>
                <a:spcPct val="107000"/>
              </a:lnSpc>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fruit, tekening, voedsel&#10;&#10;Door AI gegenereerde inhoud is mogelijk onjuist.">
            <a:extLst>
              <a:ext uri="{FF2B5EF4-FFF2-40B4-BE49-F238E27FC236}">
                <a16:creationId xmlns:a16="http://schemas.microsoft.com/office/drawing/2014/main" id="{EB23BFB7-204D-71AE-CAE9-3BAB6922EDD9}"/>
              </a:ext>
            </a:extLst>
          </p:cNvPr>
          <p:cNvPicPr>
            <a:picLocks noChangeAspect="1"/>
          </p:cNvPicPr>
          <p:nvPr/>
        </p:nvPicPr>
        <p:blipFill>
          <a:blip r:embed="rId3" cstate="screen">
            <a:clrChange>
              <a:clrFrom>
                <a:srgbClr val="F6EEDB"/>
              </a:clrFrom>
              <a:clrTo>
                <a:srgbClr val="F6EEDB">
                  <a:alpha val="0"/>
                </a:srgbClr>
              </a:clrTo>
            </a:clrChange>
            <a:extLst>
              <a:ext uri="{28A0092B-C50C-407E-A947-70E740481C1C}">
                <a14:useLocalDpi xmlns:a14="http://schemas.microsoft.com/office/drawing/2010/main"/>
              </a:ext>
            </a:extLst>
          </a:blip>
          <a:stretch>
            <a:fillRect/>
          </a:stretch>
        </p:blipFill>
        <p:spPr>
          <a:xfrm>
            <a:off x="2493451" y="3906750"/>
            <a:ext cx="1452304" cy="1456720"/>
          </a:xfrm>
          <a:prstGeom prst="rect">
            <a:avLst/>
          </a:prstGeom>
        </p:spPr>
      </p:pic>
      <p:pic>
        <p:nvPicPr>
          <p:cNvPr id="9" name="Afbeelding 8" descr="Afbeelding met diagram, ontwerp&#10;&#10;Door AI gegenereerde inhoud is mogelijk onjuist.">
            <a:extLst>
              <a:ext uri="{FF2B5EF4-FFF2-40B4-BE49-F238E27FC236}">
                <a16:creationId xmlns:a16="http://schemas.microsoft.com/office/drawing/2014/main" id="{66198298-DDD0-514C-8F8B-9C3EA687E32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00635" y="4035604"/>
            <a:ext cx="1587892" cy="1244402"/>
          </a:xfrm>
          <a:prstGeom prst="rect">
            <a:avLst/>
          </a:prstGeom>
          <a:ln w="38100">
            <a:solidFill>
              <a:schemeClr val="tx1"/>
            </a:solidFill>
          </a:ln>
        </p:spPr>
      </p:pic>
      <p:pic>
        <p:nvPicPr>
          <p:cNvPr id="18" name="Afbeelding 17" descr="Afbeelding met tekst, kaart, schermopname, diagram&#10;&#10;Door AI gegenereerde inhoud is mogelijk onjuist.">
            <a:extLst>
              <a:ext uri="{FF2B5EF4-FFF2-40B4-BE49-F238E27FC236}">
                <a16:creationId xmlns:a16="http://schemas.microsoft.com/office/drawing/2014/main" id="{60733D01-38AF-A087-32DA-25DEDA79DEA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500241" y="2641908"/>
            <a:ext cx="1679022" cy="1264842"/>
          </a:xfrm>
          <a:prstGeom prst="rect">
            <a:avLst/>
          </a:prstGeom>
          <a:ln w="38100">
            <a:solidFill>
              <a:schemeClr val="tx1"/>
            </a:solidFill>
          </a:ln>
        </p:spPr>
      </p:pic>
      <p:pic>
        <p:nvPicPr>
          <p:cNvPr id="19" name="Afbeelding 18" descr="Afbeelding met voedsel, bord, gerecht, ingrediënt&#10;&#10;Door AI gegenereerde inhoud is mogelijk onjuist.">
            <a:extLst>
              <a:ext uri="{FF2B5EF4-FFF2-40B4-BE49-F238E27FC236}">
                <a16:creationId xmlns:a16="http://schemas.microsoft.com/office/drawing/2014/main" id="{31E586BD-F1BB-4B36-CC35-2071D8CCF12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74347" y="3746833"/>
            <a:ext cx="1832334" cy="1223999"/>
          </a:xfrm>
          <a:prstGeom prst="rect">
            <a:avLst/>
          </a:prstGeom>
        </p:spPr>
      </p:pic>
      <p:pic>
        <p:nvPicPr>
          <p:cNvPr id="20" name="Afbeelding 19" descr="Afbeelding met persoon, kleding, vrouw, Menselijk gezicht&#10;&#10;Door AI gegenereerde inhoud is mogelijk onjuist.">
            <a:extLst>
              <a:ext uri="{FF2B5EF4-FFF2-40B4-BE49-F238E27FC236}">
                <a16:creationId xmlns:a16="http://schemas.microsoft.com/office/drawing/2014/main" id="{508E031F-E88E-E19E-2C22-9536F48B8A4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55601" y="2228201"/>
            <a:ext cx="2417398" cy="1612404"/>
          </a:xfrm>
          <a:prstGeom prst="rect">
            <a:avLst/>
          </a:prstGeom>
        </p:spPr>
      </p:pic>
      <p:sp>
        <p:nvSpPr>
          <p:cNvPr id="23" name="Vermenigvuldigingsteken 22">
            <a:extLst>
              <a:ext uri="{FF2B5EF4-FFF2-40B4-BE49-F238E27FC236}">
                <a16:creationId xmlns:a16="http://schemas.microsoft.com/office/drawing/2014/main" id="{F65C172F-3770-EBD5-B669-F7E797D4DAF9}"/>
              </a:ext>
            </a:extLst>
          </p:cNvPr>
          <p:cNvSpPr/>
          <p:nvPr/>
        </p:nvSpPr>
        <p:spPr>
          <a:xfrm>
            <a:off x="6011104" y="3174828"/>
            <a:ext cx="1379067" cy="1331554"/>
          </a:xfrm>
          <a:prstGeom prst="mathMultiply">
            <a:avLst>
              <a:gd name="adj1" fmla="val 7448"/>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43894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693A4-42BA-50D1-D388-079B0D836EDE}"/>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630C861A-D370-58AE-B1A3-B00DFBBF530D}"/>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6429649E-B191-6FA7-E0C1-759BBE0B571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F1E213B6-1EBC-8398-C769-2B342D3D0D0B}"/>
              </a:ext>
            </a:extLst>
          </p:cNvPr>
          <p:cNvSpPr txBox="1"/>
          <p:nvPr/>
        </p:nvSpPr>
        <p:spPr>
          <a:xfrm>
            <a:off x="2354095" y="386052"/>
            <a:ext cx="355873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A7ED0828-28F2-8C60-C412-FEA89D22074C}"/>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steun</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F9BABC1A-7125-064B-3B2B-80629CC107F4}"/>
              </a:ext>
            </a:extLst>
          </p:cNvPr>
          <p:cNvSpPr txBox="1"/>
          <p:nvPr/>
        </p:nvSpPr>
        <p:spPr>
          <a:xfrm>
            <a:off x="307204" y="3044107"/>
            <a:ext cx="2611399" cy="87069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3747AEB5-8796-844F-EFA4-48FB19DBA973}"/>
              </a:ext>
            </a:extLst>
          </p:cNvPr>
          <p:cNvSpPr txBox="1">
            <a:spLocks noChangeArrowheads="1"/>
          </p:cNvSpPr>
          <p:nvPr/>
        </p:nvSpPr>
        <p:spPr bwMode="auto">
          <a:xfrm>
            <a:off x="310886" y="3084418"/>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de fysieke steun</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EFC53A08-D90B-4548-6904-AC4CFCD66A10}"/>
              </a:ext>
            </a:extLst>
          </p:cNvPr>
          <p:cNvSpPr txBox="1"/>
          <p:nvPr/>
        </p:nvSpPr>
        <p:spPr>
          <a:xfrm>
            <a:off x="3008922" y="3044107"/>
            <a:ext cx="2675248" cy="87069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3BD8BCC6-7286-3782-BA34-90BC3B0D044B}"/>
              </a:ext>
            </a:extLst>
          </p:cNvPr>
          <p:cNvSpPr txBox="1">
            <a:spLocks noChangeArrowheads="1"/>
          </p:cNvSpPr>
          <p:nvPr/>
        </p:nvSpPr>
        <p:spPr bwMode="auto">
          <a:xfrm>
            <a:off x="2938545" y="3097189"/>
            <a:ext cx="2854877"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de mentale steun</a:t>
            </a:r>
          </a:p>
        </p:txBody>
      </p:sp>
      <p:sp>
        <p:nvSpPr>
          <p:cNvPr id="14" name="Text Box 14">
            <a:extLst>
              <a:ext uri="{FF2B5EF4-FFF2-40B4-BE49-F238E27FC236}">
                <a16:creationId xmlns:a16="http://schemas.microsoft.com/office/drawing/2014/main" id="{8EBDC01F-042F-CD2A-8B9F-8FB78DC08EA4}"/>
              </a:ext>
            </a:extLst>
          </p:cNvPr>
          <p:cNvSpPr txBox="1"/>
          <p:nvPr/>
        </p:nvSpPr>
        <p:spPr>
          <a:xfrm>
            <a:off x="5754547" y="3030247"/>
            <a:ext cx="311015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2FB3B201-DEA8-7091-3176-C0C732907C62}"/>
              </a:ext>
            </a:extLst>
          </p:cNvPr>
          <p:cNvSpPr txBox="1">
            <a:spLocks noChangeArrowheads="1"/>
          </p:cNvSpPr>
          <p:nvPr/>
        </p:nvSpPr>
        <p:spPr bwMode="auto">
          <a:xfrm>
            <a:off x="5797900" y="3094872"/>
            <a:ext cx="312559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financiële steun</a:t>
            </a:r>
          </a:p>
        </p:txBody>
      </p:sp>
      <p:sp>
        <p:nvSpPr>
          <p:cNvPr id="16" name="Text Box 14">
            <a:extLst>
              <a:ext uri="{FF2B5EF4-FFF2-40B4-BE49-F238E27FC236}">
                <a16:creationId xmlns:a16="http://schemas.microsoft.com/office/drawing/2014/main" id="{8088E442-D5C1-BC53-3FA4-58553E435103}"/>
              </a:ext>
            </a:extLst>
          </p:cNvPr>
          <p:cNvSpPr txBox="1"/>
          <p:nvPr/>
        </p:nvSpPr>
        <p:spPr>
          <a:xfrm>
            <a:off x="6009505" y="386052"/>
            <a:ext cx="2858306" cy="128197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99CAB88F-7188-551D-D329-3B58518AAE4F}"/>
              </a:ext>
            </a:extLst>
          </p:cNvPr>
          <p:cNvSpPr txBox="1">
            <a:spLocks noChangeArrowheads="1"/>
          </p:cNvSpPr>
          <p:nvPr/>
        </p:nvSpPr>
        <p:spPr bwMode="auto">
          <a:xfrm>
            <a:off x="6009505" y="400568"/>
            <a:ext cx="3016853" cy="676364"/>
          </a:xfrm>
          <a:prstGeom prst="rect">
            <a:avLst/>
          </a:prstGeom>
          <a:noFill/>
          <a:ln w="9525">
            <a:noFill/>
            <a:miter lim="800000"/>
            <a:headEnd/>
            <a:tailEnd/>
          </a:ln>
        </p:spPr>
        <p:txBody>
          <a:bodyPr rot="0" vert="horz" wrap="square" lIns="91440" tIns="45720" rIns="91440" bIns="45720" anchor="t" anchorCtr="0">
            <a:noAutofit/>
          </a:bodyPr>
          <a:lstStyle/>
          <a:p>
            <a:pPr>
              <a:lnSpc>
                <a:spcPct val="87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de hulp die je krijgt als iets moeilijk is</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CEFCC344-6944-1DDE-2E59-72575E17E1D3}"/>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F604B5E9-15DB-D7A9-C9CD-246FD9BDB0D1}"/>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4B7D9C9-8DF1-2131-187F-1B5749FE4C17}"/>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E599C829-B6BE-990E-A17F-D716427575D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26D8D3AC-1135-A3BE-5A3F-637617F378AF}"/>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CDEA142F-9CFC-C515-8466-5609936330CB}"/>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persoon, binnen&#10;&#10;Automatisch gegenereerde beschrijving">
            <a:extLst>
              <a:ext uri="{FF2B5EF4-FFF2-40B4-BE49-F238E27FC236}">
                <a16:creationId xmlns:a16="http://schemas.microsoft.com/office/drawing/2014/main" id="{FD5D3682-1202-0697-D283-9C131F08F3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91941" y="4786749"/>
            <a:ext cx="1848112" cy="1234539"/>
          </a:xfrm>
          <a:prstGeom prst="rect">
            <a:avLst/>
          </a:prstGeom>
        </p:spPr>
      </p:pic>
      <p:sp>
        <p:nvSpPr>
          <p:cNvPr id="23" name="Tekstballon: ovaal 22">
            <a:extLst>
              <a:ext uri="{FF2B5EF4-FFF2-40B4-BE49-F238E27FC236}">
                <a16:creationId xmlns:a16="http://schemas.microsoft.com/office/drawing/2014/main" id="{07DDC19E-5F06-1CBD-EBD3-D849A0C3F1D2}"/>
              </a:ext>
            </a:extLst>
          </p:cNvPr>
          <p:cNvSpPr/>
          <p:nvPr/>
        </p:nvSpPr>
        <p:spPr>
          <a:xfrm>
            <a:off x="4572000" y="4007773"/>
            <a:ext cx="1638948" cy="648072"/>
          </a:xfrm>
          <a:prstGeom prst="wedgeEllipseCallout">
            <a:avLst>
              <a:gd name="adj1" fmla="val -31853"/>
              <a:gd name="adj2" fmla="val 1221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ekstvak 23">
            <a:extLst>
              <a:ext uri="{FF2B5EF4-FFF2-40B4-BE49-F238E27FC236}">
                <a16:creationId xmlns:a16="http://schemas.microsoft.com/office/drawing/2014/main" id="{236DB934-6B17-DDFC-15A1-DBEF6BE579E9}"/>
              </a:ext>
            </a:extLst>
          </p:cNvPr>
          <p:cNvSpPr txBox="1"/>
          <p:nvPr/>
        </p:nvSpPr>
        <p:spPr>
          <a:xfrm>
            <a:off x="4753719" y="4136868"/>
            <a:ext cx="1316341" cy="369332"/>
          </a:xfrm>
          <a:prstGeom prst="rect">
            <a:avLst/>
          </a:prstGeom>
          <a:noFill/>
        </p:spPr>
        <p:txBody>
          <a:bodyPr wrap="square" rtlCol="0">
            <a:spAutoFit/>
          </a:bodyPr>
          <a:lstStyle/>
          <a:p>
            <a:r>
              <a:rPr lang="nl-NL" i="1"/>
              <a:t>Je kunt het!</a:t>
            </a:r>
          </a:p>
        </p:txBody>
      </p:sp>
      <p:pic>
        <p:nvPicPr>
          <p:cNvPr id="22" name="Afbeelding 21">
            <a:extLst>
              <a:ext uri="{FF2B5EF4-FFF2-40B4-BE49-F238E27FC236}">
                <a16:creationId xmlns:a16="http://schemas.microsoft.com/office/drawing/2014/main" id="{FC1466FF-1CDE-03C9-F646-A6EF415BA4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18721" y="370151"/>
            <a:ext cx="978976" cy="978976"/>
          </a:xfrm>
          <a:prstGeom prst="rect">
            <a:avLst/>
          </a:prstGeom>
        </p:spPr>
      </p:pic>
      <p:pic>
        <p:nvPicPr>
          <p:cNvPr id="27" name="Afbeelding 26" descr="Afbeelding met vinger, nagel, hand, persoon&#10;&#10;Door AI gegenereerde inhoud is mogelijk onjuist.">
            <a:extLst>
              <a:ext uri="{FF2B5EF4-FFF2-40B4-BE49-F238E27FC236}">
                <a16:creationId xmlns:a16="http://schemas.microsoft.com/office/drawing/2014/main" id="{8E881030-56C2-1FEC-BFE9-90485D3F6F8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09456" y="4389099"/>
            <a:ext cx="2308076" cy="1541795"/>
          </a:xfrm>
          <a:prstGeom prst="rect">
            <a:avLst/>
          </a:prstGeom>
        </p:spPr>
      </p:pic>
      <p:pic>
        <p:nvPicPr>
          <p:cNvPr id="29" name="Afbeelding 28" descr="Afbeelding met kleding, schoeisel, staan, persoon&#10;&#10;Door AI gegenereerde inhoud is mogelijk onjuist.">
            <a:extLst>
              <a:ext uri="{FF2B5EF4-FFF2-40B4-BE49-F238E27FC236}">
                <a16:creationId xmlns:a16="http://schemas.microsoft.com/office/drawing/2014/main" id="{6C877843-209C-07DA-5DC0-4AE0D4698A8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7273" y="4314500"/>
            <a:ext cx="2367387" cy="1690991"/>
          </a:xfrm>
          <a:prstGeom prst="rect">
            <a:avLst/>
          </a:prstGeom>
        </p:spPr>
      </p:pic>
    </p:spTree>
    <p:extLst>
      <p:ext uri="{BB962C8B-B14F-4D97-AF65-F5344CB8AC3E}">
        <p14:creationId xmlns:p14="http://schemas.microsoft.com/office/powerpoint/2010/main" val="3830137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9" y="4065192"/>
            <a:ext cx="300075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15709" y="4093088"/>
            <a:ext cx="29191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oorzaak</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5882737" y="2276525"/>
            <a:ext cx="289395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44151" y="2297264"/>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gevolg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788908" y="3155668"/>
            <a:ext cx="3103571" cy="180999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788909" y="3182825"/>
            <a:ext cx="3345510" cy="30523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iets wat vanzelf gebeurt, doordat er eerst iets anders is gebeurd</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4869160"/>
            <a:ext cx="3384376"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flipV="1">
            <a:off x="3635896" y="3968266"/>
            <a:ext cx="2070132" cy="1674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5706028" y="3046094"/>
            <a:ext cx="3258460"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635896" y="3985015"/>
            <a:ext cx="0" cy="88414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5706028" y="3039760"/>
            <a:ext cx="0" cy="92850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75123" y="5385559"/>
            <a:ext cx="7769285" cy="92850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effectLst/>
                <a:latin typeface="Century Gothic" panose="020B0502020202020204" pitchFamily="34" charset="0"/>
                <a:ea typeface="Calibri"/>
                <a:cs typeface="Times New Roman"/>
              </a:rPr>
              <a:t>Elke keer als we een puzzel oplosten, had dat als </a:t>
            </a:r>
            <a:r>
              <a:rPr lang="nl-NL" sz="2400" i="1" u="sng" dirty="0">
                <a:solidFill>
                  <a:srgbClr val="387038"/>
                </a:solidFill>
                <a:effectLst/>
                <a:latin typeface="Century Gothic" panose="020B0502020202020204" pitchFamily="34" charset="0"/>
                <a:ea typeface="Calibri"/>
                <a:cs typeface="Times New Roman"/>
              </a:rPr>
              <a:t>gevolg</a:t>
            </a:r>
            <a:r>
              <a:rPr lang="nl-NL" sz="2400" i="1" dirty="0">
                <a:solidFill>
                  <a:srgbClr val="387038"/>
                </a:solidFill>
                <a:effectLst/>
                <a:latin typeface="Century Gothic" panose="020B0502020202020204" pitchFamily="34" charset="0"/>
                <a:ea typeface="Calibri"/>
                <a:cs typeface="Times New Roman"/>
              </a:rPr>
              <a:t> dat we </a:t>
            </a:r>
            <a:r>
              <a:rPr lang="nl-NL" sz="2400" i="1" dirty="0">
                <a:solidFill>
                  <a:srgbClr val="387038"/>
                </a:solidFill>
                <a:latin typeface="Century Gothic" panose="020B0502020202020204" pitchFamily="34" charset="0"/>
                <a:ea typeface="Calibri"/>
                <a:cs typeface="Times New Roman"/>
              </a:rPr>
              <a:t>meteen een </a:t>
            </a:r>
            <a:r>
              <a:rPr lang="nl-NL" sz="2400" i="1" dirty="0">
                <a:solidFill>
                  <a:srgbClr val="387038"/>
                </a:solidFill>
                <a:effectLst/>
                <a:latin typeface="Century Gothic" panose="020B0502020202020204" pitchFamily="34" charset="0"/>
                <a:ea typeface="Calibri"/>
                <a:cs typeface="Times New Roman"/>
              </a:rPr>
              <a:t>nieuwe puzzel kregen!</a:t>
            </a:r>
            <a:endParaRPr lang="nl-NL" sz="2400" dirty="0">
              <a:effectLst/>
              <a:ea typeface="Calibri"/>
              <a:cs typeface="Times New Roman"/>
            </a:endParaRPr>
          </a:p>
        </p:txBody>
      </p:sp>
      <p:pic>
        <p:nvPicPr>
          <p:cNvPr id="9" name="Afbeelding 8" descr="Afbeelding met kleding, tekenfilm, persoon, clipart&#10;&#10;Door AI gegenereerde inhoud is mogelijk onjuist.">
            <a:extLst>
              <a:ext uri="{FF2B5EF4-FFF2-40B4-BE49-F238E27FC236}">
                <a16:creationId xmlns:a16="http://schemas.microsoft.com/office/drawing/2014/main" id="{03871874-B2E7-1BEC-FDE7-C223D31D6A02}"/>
              </a:ext>
            </a:extLst>
          </p:cNvPr>
          <p:cNvPicPr>
            <a:picLocks noChangeAspect="1"/>
          </p:cNvPicPr>
          <p:nvPr/>
        </p:nvPicPr>
        <p:blipFill>
          <a:blip r:embed="rId3" cstate="screen">
            <a:clrChange>
              <a:clrFrom>
                <a:srgbClr val="E0E0E0"/>
              </a:clrFrom>
              <a:clrTo>
                <a:srgbClr val="E0E0E0">
                  <a:alpha val="0"/>
                </a:srgbClr>
              </a:clrTo>
            </a:clrChange>
            <a:extLst>
              <a:ext uri="{28A0092B-C50C-407E-A947-70E740481C1C}">
                <a14:useLocalDpi xmlns:a14="http://schemas.microsoft.com/office/drawing/2010/main"/>
              </a:ext>
            </a:extLst>
          </a:blip>
          <a:stretch>
            <a:fillRect/>
          </a:stretch>
        </p:blipFill>
        <p:spPr>
          <a:xfrm>
            <a:off x="763118" y="2624954"/>
            <a:ext cx="1977785" cy="1360716"/>
          </a:xfrm>
          <a:prstGeom prst="rect">
            <a:avLst/>
          </a:prstGeom>
          <a:ln>
            <a:solidFill>
              <a:schemeClr val="tx1"/>
            </a:solidFill>
          </a:ln>
        </p:spPr>
      </p:pic>
      <p:pic>
        <p:nvPicPr>
          <p:cNvPr id="10" name="Afbeelding 9" descr="Afbeelding met groen&#10;&#10;Door AI gegenereerde inhoud is mogelijk onjuist.">
            <a:extLst>
              <a:ext uri="{FF2B5EF4-FFF2-40B4-BE49-F238E27FC236}">
                <a16:creationId xmlns:a16="http://schemas.microsoft.com/office/drawing/2014/main" id="{8D0F3EBF-8F77-C443-4077-1EDE15435B89}"/>
              </a:ext>
            </a:extLst>
          </p:cNvPr>
          <p:cNvPicPr>
            <a:picLocks noChangeAspect="1"/>
          </p:cNvPicPr>
          <p:nvPr/>
        </p:nvPicPr>
        <p:blipFill>
          <a:blip r:embed="rId4" cstate="screen">
            <a:clrChange>
              <a:clrFrom>
                <a:srgbClr val="FDFCF8"/>
              </a:clrFrom>
              <a:clrTo>
                <a:srgbClr val="FDFCF8">
                  <a:alpha val="0"/>
                </a:srgbClr>
              </a:clrTo>
            </a:clrChange>
            <a:extLst>
              <a:ext uri="{28A0092B-C50C-407E-A947-70E740481C1C}">
                <a14:useLocalDpi xmlns:a14="http://schemas.microsoft.com/office/drawing/2010/main"/>
              </a:ext>
            </a:extLst>
          </a:blip>
          <a:stretch>
            <a:fillRect/>
          </a:stretch>
        </p:blipFill>
        <p:spPr>
          <a:xfrm>
            <a:off x="1403351" y="1533283"/>
            <a:ext cx="1019742" cy="1019742"/>
          </a:xfrm>
          <a:prstGeom prst="rect">
            <a:avLst/>
          </a:prstGeom>
        </p:spPr>
      </p:pic>
      <p:pic>
        <p:nvPicPr>
          <p:cNvPr id="13" name="Afbeelding 12" descr="Afbeelding met Kinderkunst, illustratie, tekenfilm, tekening&#10;&#10;Door AI gegenereerde inhoud is mogelijk onjuist.">
            <a:extLst>
              <a:ext uri="{FF2B5EF4-FFF2-40B4-BE49-F238E27FC236}">
                <a16:creationId xmlns:a16="http://schemas.microsoft.com/office/drawing/2014/main" id="{15EC287D-84C8-F76F-F863-6677C4426B0A}"/>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45689" y="602805"/>
            <a:ext cx="2662841" cy="1664276"/>
          </a:xfrm>
          <a:prstGeom prst="rect">
            <a:avLst/>
          </a:prstGeom>
        </p:spPr>
      </p:pic>
      <p:cxnSp>
        <p:nvCxnSpPr>
          <p:cNvPr id="18" name="Rechte verbindingslijn met pijl 17">
            <a:extLst>
              <a:ext uri="{FF2B5EF4-FFF2-40B4-BE49-F238E27FC236}">
                <a16:creationId xmlns:a16="http://schemas.microsoft.com/office/drawing/2014/main" id="{5132AC24-13E4-9303-3276-F8F5C767996D}"/>
              </a:ext>
            </a:extLst>
          </p:cNvPr>
          <p:cNvCxnSpPr>
            <a:cxnSpLocks/>
          </p:cNvCxnSpPr>
          <p:nvPr/>
        </p:nvCxnSpPr>
        <p:spPr>
          <a:xfrm flipV="1">
            <a:off x="3444581" y="2171224"/>
            <a:ext cx="1988369" cy="1007179"/>
          </a:xfrm>
          <a:prstGeom prst="straightConnector1">
            <a:avLst/>
          </a:prstGeom>
          <a:ln w="1143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600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91201" y="4647579"/>
            <a:ext cx="221207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91201" y="4647579"/>
            <a:ext cx="213051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actie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595018" y="3068960"/>
            <a:ext cx="307953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702470" y="3068961"/>
            <a:ext cx="297208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oplossing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63395" y="5530499"/>
            <a:ext cx="4315432" cy="74288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61274" y="5588493"/>
            <a:ext cx="4487556" cy="633439"/>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wat je doet om te zorgen dat mensen iets gaan doen</a:t>
            </a:r>
            <a:endParaRPr lang="nl-NL" sz="105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60665" y="5432683"/>
            <a:ext cx="2812109"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072774" y="4503906"/>
            <a:ext cx="23358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5408579" y="3890248"/>
            <a:ext cx="35199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072774" y="4503906"/>
            <a:ext cx="0" cy="92877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5408579" y="3890248"/>
            <a:ext cx="0" cy="61365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55856" y="462456"/>
            <a:ext cx="8229271" cy="39017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Door </a:t>
            </a:r>
            <a:r>
              <a:rPr lang="nl-NL" sz="2400" i="1" u="sng" dirty="0">
                <a:solidFill>
                  <a:srgbClr val="387038"/>
                </a:solidFill>
                <a:latin typeface="Century Gothic" panose="020B0502020202020204" pitchFamily="34" charset="0"/>
                <a:ea typeface="Calibri"/>
                <a:cs typeface="Times New Roman"/>
              </a:rPr>
              <a:t>de actie</a:t>
            </a:r>
            <a:r>
              <a:rPr lang="nl-NL" sz="2400" i="1" dirty="0">
                <a:solidFill>
                  <a:srgbClr val="387038"/>
                </a:solidFill>
                <a:latin typeface="Century Gothic" panose="020B0502020202020204" pitchFamily="34" charset="0"/>
                <a:ea typeface="Calibri"/>
                <a:cs typeface="Times New Roman"/>
              </a:rPr>
              <a:t> blijft de weggeefkast nu bestaan!</a:t>
            </a:r>
            <a:endParaRPr lang="nl-NL" sz="2400" dirty="0">
              <a:effectLst/>
              <a:ea typeface="Calibri"/>
              <a:cs typeface="Times New Roman"/>
            </a:endParaRPr>
          </a:p>
        </p:txBody>
      </p:sp>
      <p:pic>
        <p:nvPicPr>
          <p:cNvPr id="9" name="Afbeelding 8" descr="Afbeelding met buitenshuis, gebouw, schoeisel, kleding&#10;&#10;Door AI gegenereerde inhoud is mogelijk onjuist.">
            <a:extLst>
              <a:ext uri="{FF2B5EF4-FFF2-40B4-BE49-F238E27FC236}">
                <a16:creationId xmlns:a16="http://schemas.microsoft.com/office/drawing/2014/main" id="{7F65574B-E3FF-62FB-DD58-440824B6F1B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5714" y="2550926"/>
            <a:ext cx="2229717" cy="2002377"/>
          </a:xfrm>
          <a:prstGeom prst="rect">
            <a:avLst/>
          </a:prstGeom>
        </p:spPr>
      </p:pic>
      <p:pic>
        <p:nvPicPr>
          <p:cNvPr id="11" name="Afbeelding 10" descr="Afbeelding met buitenshuis, gebouw, raam, boom&#10;&#10;Door AI gegenereerde inhoud is mogelijk onjuist.">
            <a:extLst>
              <a:ext uri="{FF2B5EF4-FFF2-40B4-BE49-F238E27FC236}">
                <a16:creationId xmlns:a16="http://schemas.microsoft.com/office/drawing/2014/main" id="{7738A2E8-5003-77D2-FA1B-A5B9696840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49114" y="931624"/>
            <a:ext cx="2078795" cy="2078795"/>
          </a:xfrm>
          <a:prstGeom prst="rect">
            <a:avLst/>
          </a:prstGeom>
        </p:spPr>
      </p:pic>
    </p:spTree>
    <p:extLst>
      <p:ext uri="{BB962C8B-B14F-4D97-AF65-F5344CB8AC3E}">
        <p14:creationId xmlns:p14="http://schemas.microsoft.com/office/powerpoint/2010/main" val="346491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47 – 18 november 2025</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4788024"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 </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E2B5F-A152-1354-ADFC-5751BC9B3B1B}"/>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412E73CC-E338-1260-3EF6-3964381DA6CA}"/>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F5EE2ACA-F473-CDA3-8A75-F6DA13922CDF}"/>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759288D6-F181-6F98-0CB2-8FDDA519A9F4}"/>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enigszins</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3E307FCE-547C-A44E-198A-448771B5DAFC}"/>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B31A2137-42E0-BF5D-1F9F-AE7AC14CA8F4}"/>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behoorlijk</a:t>
            </a:r>
          </a:p>
        </p:txBody>
      </p:sp>
      <p:sp>
        <p:nvSpPr>
          <p:cNvPr id="14" name="Text Box 14">
            <a:extLst>
              <a:ext uri="{FF2B5EF4-FFF2-40B4-BE49-F238E27FC236}">
                <a16:creationId xmlns:a16="http://schemas.microsoft.com/office/drawing/2014/main" id="{F05D3782-554C-49F7-4B51-CA3FE1ACFFAA}"/>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9CF6E621-6CE9-6D97-50DD-5F9AFE94D9B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extreem</a:t>
            </a:r>
          </a:p>
        </p:txBody>
      </p:sp>
      <p:sp>
        <p:nvSpPr>
          <p:cNvPr id="16" name="Text Box 14">
            <a:extLst>
              <a:ext uri="{FF2B5EF4-FFF2-40B4-BE49-F238E27FC236}">
                <a16:creationId xmlns:a16="http://schemas.microsoft.com/office/drawing/2014/main" id="{17CEA345-A1D5-610D-193F-4F00619A9E8E}"/>
              </a:ext>
            </a:extLst>
          </p:cNvPr>
          <p:cNvSpPr txBox="1"/>
          <p:nvPr/>
        </p:nvSpPr>
        <p:spPr>
          <a:xfrm>
            <a:off x="6193733" y="4516300"/>
            <a:ext cx="2626740" cy="8569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B89F7D35-A84D-1C37-61C1-83CBA325BE4D}"/>
              </a:ext>
            </a:extLst>
          </p:cNvPr>
          <p:cNvSpPr txBox="1">
            <a:spLocks noChangeArrowheads="1"/>
          </p:cNvSpPr>
          <p:nvPr/>
        </p:nvSpPr>
        <p:spPr bwMode="auto">
          <a:xfrm>
            <a:off x="6226497" y="4501973"/>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a:t>
            </a:r>
            <a:r>
              <a:rPr lang="nl-NL" sz="2400">
                <a:latin typeface="Century Gothic" panose="020B0502020202020204" pitchFamily="34" charset="0"/>
                <a:ea typeface="Calibri"/>
                <a:cs typeface="Times New Roman"/>
              </a:rPr>
              <a:t>heel erg, erger dan anders</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FA8D1D5A-AEE3-B0A2-3451-0C08F8EC1B9D}"/>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46906EC0-3F6B-1B26-A38B-9D444A822EF0}"/>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7E6833C9-72BB-C19F-EFE9-FBDD5D29E416}"/>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C090E9E5-0208-7CC9-F022-DCD513D8DADD}"/>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7BC0D09-5F53-7CDB-F950-78589E1B1BA8}"/>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B202D9E2-EB09-462C-920E-0097F2429C7D}"/>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34BB8954-2097-CD47-C764-90725D699B19}"/>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348E1718-B1E8-FEC3-24AA-7899E500F17D}"/>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2A72AEC-DB59-143A-586F-D472A959D5BF}"/>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756BF78E-7167-4081-7539-E6C42143EC0F}"/>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CE9C322F-6F3A-C33D-63E4-327D8E852006}"/>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17F7BFD5-5BCF-4088-60D4-B2B310B848F2}"/>
              </a:ext>
            </a:extLst>
          </p:cNvPr>
          <p:cNvSpPr txBox="1"/>
          <p:nvPr/>
        </p:nvSpPr>
        <p:spPr>
          <a:xfrm>
            <a:off x="591201" y="487538"/>
            <a:ext cx="7582642"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De puzzels in de escape room zijn </a:t>
            </a:r>
            <a:r>
              <a:rPr lang="nl-NL" sz="2400" i="1" u="sng" dirty="0">
                <a:solidFill>
                  <a:srgbClr val="387038"/>
                </a:solidFill>
                <a:latin typeface="Century Gothic" panose="020B0502020202020204" pitchFamily="34" charset="0"/>
                <a:ea typeface="Calibri"/>
                <a:cs typeface="Times New Roman"/>
              </a:rPr>
              <a:t>extreem</a:t>
            </a:r>
            <a:r>
              <a:rPr lang="nl-NL" sz="2400" i="1" dirty="0">
                <a:solidFill>
                  <a:srgbClr val="387038"/>
                </a:solidFill>
                <a:latin typeface="Century Gothic" panose="020B0502020202020204" pitchFamily="34" charset="0"/>
                <a:ea typeface="Calibri"/>
                <a:cs typeface="Times New Roman"/>
              </a:rPr>
              <a:t> lastig!</a:t>
            </a:r>
            <a:endParaRPr lang="nl-NL" sz="2400" dirty="0">
              <a:effectLst/>
              <a:ea typeface="Calibri"/>
              <a:cs typeface="Times New Roman"/>
            </a:endParaRPr>
          </a:p>
        </p:txBody>
      </p:sp>
      <p:pic>
        <p:nvPicPr>
          <p:cNvPr id="9" name="Afbeelding 8" descr="Afbeelding met tekening, clipart, schets, illustratie&#10;&#10;Door AI gegenereerde inhoud is mogelijk onjuist.">
            <a:extLst>
              <a:ext uri="{FF2B5EF4-FFF2-40B4-BE49-F238E27FC236}">
                <a16:creationId xmlns:a16="http://schemas.microsoft.com/office/drawing/2014/main" id="{3E1F8F19-A7B3-4ADB-C63F-E57DBB21F7C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28694" y="1588131"/>
            <a:ext cx="2399745" cy="1804487"/>
          </a:xfrm>
          <a:prstGeom prst="rect">
            <a:avLst/>
          </a:prstGeom>
        </p:spPr>
      </p:pic>
      <p:pic>
        <p:nvPicPr>
          <p:cNvPr id="11" name="Afbeelding 10" descr="Afbeelding met Menselijk gezicht, illustratie, tekenfilm&#10;&#10;Door AI gegenereerde inhoud is mogelijk onjuist.">
            <a:extLst>
              <a:ext uri="{FF2B5EF4-FFF2-40B4-BE49-F238E27FC236}">
                <a16:creationId xmlns:a16="http://schemas.microsoft.com/office/drawing/2014/main" id="{AFE0BBB3-0C93-C76F-1682-E912197714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68810" y="2441078"/>
            <a:ext cx="1606380" cy="1606380"/>
          </a:xfrm>
          <a:prstGeom prst="rect">
            <a:avLst/>
          </a:prstGeom>
        </p:spPr>
      </p:pic>
      <p:pic>
        <p:nvPicPr>
          <p:cNvPr id="25" name="Afbeelding 24" descr="Afbeelding met kleding, schoeisel, vrouw, meisje&#10;&#10;Door AI gegenereerde inhoud is mogelijk onjuist.">
            <a:extLst>
              <a:ext uri="{FF2B5EF4-FFF2-40B4-BE49-F238E27FC236}">
                <a16:creationId xmlns:a16="http://schemas.microsoft.com/office/drawing/2014/main" id="{D353B4B6-206B-A20A-7E57-FF8BCA718D7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39950" y="2779531"/>
            <a:ext cx="1333456" cy="1722442"/>
          </a:xfrm>
          <a:prstGeom prst="rect">
            <a:avLst/>
          </a:prstGeom>
        </p:spPr>
      </p:pic>
      <p:pic>
        <p:nvPicPr>
          <p:cNvPr id="28" name="Afbeelding 27">
            <a:extLst>
              <a:ext uri="{FF2B5EF4-FFF2-40B4-BE49-F238E27FC236}">
                <a16:creationId xmlns:a16="http://schemas.microsoft.com/office/drawing/2014/main" id="{DF690694-EE56-0FCE-C875-DBFAFDE312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66100" y="1759449"/>
            <a:ext cx="573370" cy="1679663"/>
          </a:xfrm>
          <a:prstGeom prst="rect">
            <a:avLst/>
          </a:prstGeom>
        </p:spPr>
      </p:pic>
      <p:pic>
        <p:nvPicPr>
          <p:cNvPr id="30" name="Afbeelding 29">
            <a:extLst>
              <a:ext uri="{FF2B5EF4-FFF2-40B4-BE49-F238E27FC236}">
                <a16:creationId xmlns:a16="http://schemas.microsoft.com/office/drawing/2014/main" id="{7F7445F6-75A2-B2E7-4AFD-299B04D73B4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01911" y="2480287"/>
            <a:ext cx="492886" cy="1485962"/>
          </a:xfrm>
          <a:prstGeom prst="rect">
            <a:avLst/>
          </a:prstGeom>
        </p:spPr>
      </p:pic>
      <p:pic>
        <p:nvPicPr>
          <p:cNvPr id="33" name="Afbeelding 32">
            <a:extLst>
              <a:ext uri="{FF2B5EF4-FFF2-40B4-BE49-F238E27FC236}">
                <a16:creationId xmlns:a16="http://schemas.microsoft.com/office/drawing/2014/main" id="{22AF1380-AF92-6500-D1F3-BFF9B185173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3342" y="3069278"/>
            <a:ext cx="439546" cy="1447022"/>
          </a:xfrm>
          <a:prstGeom prst="rect">
            <a:avLst/>
          </a:prstGeom>
        </p:spPr>
      </p:pic>
    </p:spTree>
    <p:extLst>
      <p:ext uri="{BB962C8B-B14F-4D97-AF65-F5344CB8AC3E}">
        <p14:creationId xmlns:p14="http://schemas.microsoft.com/office/powerpoint/2010/main" val="2234311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E7609-95AF-C2B4-7AEB-E348CB4DB7C9}"/>
            </a:ext>
          </a:extLst>
        </p:cNvPr>
        <p:cNvGrpSpPr/>
        <p:nvPr/>
      </p:nvGrpSpPr>
      <p:grpSpPr>
        <a:xfrm>
          <a:off x="0" y="0"/>
          <a:ext cx="0" cy="0"/>
          <a:chOff x="0" y="0"/>
          <a:chExt cx="0" cy="0"/>
        </a:xfrm>
      </p:grpSpPr>
      <p:sp>
        <p:nvSpPr>
          <p:cNvPr id="33" name="Text Box 14">
            <a:extLst>
              <a:ext uri="{FF2B5EF4-FFF2-40B4-BE49-F238E27FC236}">
                <a16:creationId xmlns:a16="http://schemas.microsoft.com/office/drawing/2014/main" id="{5215265E-035D-2048-2977-3697F7A785ED}"/>
              </a:ext>
            </a:extLst>
          </p:cNvPr>
          <p:cNvSpPr txBox="1"/>
          <p:nvPr/>
        </p:nvSpPr>
        <p:spPr>
          <a:xfrm>
            <a:off x="4938402" y="4463992"/>
            <a:ext cx="3930827" cy="46546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cxnSp>
        <p:nvCxnSpPr>
          <p:cNvPr id="27" name="Rechte verbindingslijn 26">
            <a:extLst>
              <a:ext uri="{FF2B5EF4-FFF2-40B4-BE49-F238E27FC236}">
                <a16:creationId xmlns:a16="http://schemas.microsoft.com/office/drawing/2014/main" id="{E66F283F-D350-4CA9-567D-89B987B2445E}"/>
              </a:ext>
            </a:extLst>
          </p:cNvPr>
          <p:cNvCxnSpPr>
            <a:cxnSpLocks/>
          </p:cNvCxnSpPr>
          <p:nvPr/>
        </p:nvCxnSpPr>
        <p:spPr>
          <a:xfrm flipH="1" flipV="1">
            <a:off x="5579334" y="2275405"/>
            <a:ext cx="2061672" cy="203060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D60B6A63-3560-BB07-0243-32A60CFF4930}"/>
              </a:ext>
            </a:extLst>
          </p:cNvPr>
          <p:cNvCxnSpPr>
            <a:cxnSpLocks/>
          </p:cNvCxnSpPr>
          <p:nvPr/>
        </p:nvCxnSpPr>
        <p:spPr>
          <a:xfrm flipV="1">
            <a:off x="1647434" y="3678169"/>
            <a:ext cx="2086279" cy="71157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E2E76E88-01EA-4614-7856-D5F88DF4D730}"/>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DB7E3B85-EAFF-D70F-FF87-4619F4D99CC5}"/>
              </a:ext>
            </a:extLst>
          </p:cNvPr>
          <p:cNvSpPr txBox="1"/>
          <p:nvPr/>
        </p:nvSpPr>
        <p:spPr>
          <a:xfrm>
            <a:off x="4156556" y="532447"/>
            <a:ext cx="2736307" cy="7063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8" name="Text Box 14">
            <a:extLst>
              <a:ext uri="{FF2B5EF4-FFF2-40B4-BE49-F238E27FC236}">
                <a16:creationId xmlns:a16="http://schemas.microsoft.com/office/drawing/2014/main" id="{6AF51157-379A-D730-0793-E9283184B3D3}"/>
              </a:ext>
            </a:extLst>
          </p:cNvPr>
          <p:cNvSpPr txBox="1"/>
          <p:nvPr/>
        </p:nvSpPr>
        <p:spPr>
          <a:xfrm>
            <a:off x="5952586" y="3824083"/>
            <a:ext cx="2867887" cy="60321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a:extLst>
              <a:ext uri="{FF2B5EF4-FFF2-40B4-BE49-F238E27FC236}">
                <a16:creationId xmlns:a16="http://schemas.microsoft.com/office/drawing/2014/main" id="{CF1C1BC8-DDB4-7CA9-FEB3-A58AFBD5537B}"/>
              </a:ext>
            </a:extLst>
          </p:cNvPr>
          <p:cNvSpPr txBox="1"/>
          <p:nvPr/>
        </p:nvSpPr>
        <p:spPr>
          <a:xfrm>
            <a:off x="436566" y="4238542"/>
            <a:ext cx="314560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grpSp>
        <p:nvGrpSpPr>
          <p:cNvPr id="20" name="Groep 19">
            <a:extLst>
              <a:ext uri="{FF2B5EF4-FFF2-40B4-BE49-F238E27FC236}">
                <a16:creationId xmlns:a16="http://schemas.microsoft.com/office/drawing/2014/main" id="{2C0A6806-E761-704E-F839-46A84BB06BEA}"/>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92D38538-1178-215C-87FE-20A43C526262}"/>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EC02443E-9D42-4CF3-9893-CCF3D8844A8B}"/>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BE076FBD-774B-57E6-7CB0-E347BFB28F28}"/>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4DDE6ED-14B4-6216-B3EF-601C37DEF618}"/>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BC10C762-9EBE-C33E-AD69-7242EDC52D0D}"/>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06CA9451-8B0D-70AF-0E14-CF16066A5933}"/>
              </a:ext>
            </a:extLst>
          </p:cNvPr>
          <p:cNvCxnSpPr>
            <a:cxnSpLocks/>
            <a:endCxn id="19" idx="2"/>
          </p:cNvCxnSpPr>
          <p:nvPr/>
        </p:nvCxnSpPr>
        <p:spPr>
          <a:xfrm flipV="1">
            <a:off x="4443119" y="1238790"/>
            <a:ext cx="1081591" cy="128606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B7455F91-A878-1C92-8332-A41F6E791969}"/>
              </a:ext>
            </a:extLst>
          </p:cNvPr>
          <p:cNvSpPr txBox="1"/>
          <p:nvPr/>
        </p:nvSpPr>
        <p:spPr>
          <a:xfrm>
            <a:off x="307514" y="1961812"/>
            <a:ext cx="7776862" cy="87389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DC96948E-669D-D39A-2D48-34BAA78E3097}"/>
              </a:ext>
            </a:extLst>
          </p:cNvPr>
          <p:cNvSpPr txBox="1">
            <a:spLocks noChangeArrowheads="1"/>
          </p:cNvSpPr>
          <p:nvPr/>
        </p:nvSpPr>
        <p:spPr bwMode="auto">
          <a:xfrm>
            <a:off x="41756" y="1968681"/>
            <a:ext cx="822940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klimaatverandering</a:t>
            </a:r>
            <a:endParaRPr lang="nl-NL" sz="60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094B756E-A5D5-4B24-DC44-1AD28DF58E30}"/>
              </a:ext>
            </a:extLst>
          </p:cNvPr>
          <p:cNvSpPr txBox="1"/>
          <p:nvPr/>
        </p:nvSpPr>
        <p:spPr>
          <a:xfrm>
            <a:off x="329497" y="2843902"/>
            <a:ext cx="5898976" cy="81404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EE5CE4ED-75FC-092A-021A-CF31B3309534}"/>
              </a:ext>
            </a:extLst>
          </p:cNvPr>
          <p:cNvSpPr txBox="1">
            <a:spLocks noChangeArrowheads="1"/>
          </p:cNvSpPr>
          <p:nvPr/>
        </p:nvSpPr>
        <p:spPr bwMode="auto">
          <a:xfrm>
            <a:off x="6042732" y="3784185"/>
            <a:ext cx="267404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a:latin typeface="Century Gothic" panose="020B0502020202020204" pitchFamily="34" charset="0"/>
                <a:ea typeface="Calibri"/>
                <a:cs typeface="Times New Roman"/>
              </a:rPr>
              <a:t>uitstoten</a:t>
            </a:r>
          </a:p>
        </p:txBody>
      </p:sp>
      <p:sp>
        <p:nvSpPr>
          <p:cNvPr id="22" name="Tekstvak 2">
            <a:extLst>
              <a:ext uri="{FF2B5EF4-FFF2-40B4-BE49-F238E27FC236}">
                <a16:creationId xmlns:a16="http://schemas.microsoft.com/office/drawing/2014/main" id="{7328956F-E4C6-D514-2C36-6DC8538525F9}"/>
              </a:ext>
            </a:extLst>
          </p:cNvPr>
          <p:cNvSpPr txBox="1">
            <a:spLocks noChangeArrowheads="1"/>
          </p:cNvSpPr>
          <p:nvPr/>
        </p:nvSpPr>
        <p:spPr bwMode="auto">
          <a:xfrm>
            <a:off x="501913" y="4238542"/>
            <a:ext cx="3145603"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ijskappen</a:t>
            </a:r>
          </a:p>
        </p:txBody>
      </p:sp>
      <p:sp>
        <p:nvSpPr>
          <p:cNvPr id="25" name="Tekstvak 2">
            <a:extLst>
              <a:ext uri="{FF2B5EF4-FFF2-40B4-BE49-F238E27FC236}">
                <a16:creationId xmlns:a16="http://schemas.microsoft.com/office/drawing/2014/main" id="{048C8E9D-D256-D9F9-C9E7-F627FB80F6E3}"/>
              </a:ext>
            </a:extLst>
          </p:cNvPr>
          <p:cNvSpPr txBox="1">
            <a:spLocks noChangeArrowheads="1"/>
          </p:cNvSpPr>
          <p:nvPr/>
        </p:nvSpPr>
        <p:spPr bwMode="auto">
          <a:xfrm>
            <a:off x="4035591" y="590721"/>
            <a:ext cx="281004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klimaat</a:t>
            </a:r>
          </a:p>
        </p:txBody>
      </p:sp>
      <p:sp>
        <p:nvSpPr>
          <p:cNvPr id="26" name="Tekstvak 2">
            <a:extLst>
              <a:ext uri="{FF2B5EF4-FFF2-40B4-BE49-F238E27FC236}">
                <a16:creationId xmlns:a16="http://schemas.microsoft.com/office/drawing/2014/main" id="{0F25FDF4-DBEF-D999-8617-7343C8A75963}"/>
              </a:ext>
            </a:extLst>
          </p:cNvPr>
          <p:cNvSpPr txBox="1">
            <a:spLocks noChangeArrowheads="1"/>
          </p:cNvSpPr>
          <p:nvPr/>
        </p:nvSpPr>
        <p:spPr bwMode="auto">
          <a:xfrm>
            <a:off x="382371" y="2893645"/>
            <a:ext cx="5975664" cy="62771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soort weer dat bij een land of streek hoort, wordt anders</a:t>
            </a:r>
            <a:endParaRPr lang="nl-NL" sz="1100" dirty="0">
              <a:effectLst/>
              <a:latin typeface="Century Gothic" panose="020B0502020202020204" pitchFamily="34" charset="0"/>
              <a:ea typeface="Calibri"/>
              <a:cs typeface="Times New Roman"/>
            </a:endParaRPr>
          </a:p>
        </p:txBody>
      </p:sp>
      <p:pic>
        <p:nvPicPr>
          <p:cNvPr id="11" name="Afbeelding 10" descr="Afbeelding met landschap, hemel, wolk, gras&#10;&#10;Door AI gegenereerde inhoud is mogelijk onjuist.">
            <a:extLst>
              <a:ext uri="{FF2B5EF4-FFF2-40B4-BE49-F238E27FC236}">
                <a16:creationId xmlns:a16="http://schemas.microsoft.com/office/drawing/2014/main" id="{B8B5C9E9-4A95-96C1-C1F7-6883081ECB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81783" y="381981"/>
            <a:ext cx="2601104" cy="1586674"/>
          </a:xfrm>
          <a:prstGeom prst="rect">
            <a:avLst/>
          </a:prstGeom>
        </p:spPr>
      </p:pic>
      <p:pic>
        <p:nvPicPr>
          <p:cNvPr id="28" name="Afbeelding 27" descr="Afbeelding met clipart, illustratie, tekenfilm, ontwerp&#10;&#10;Door AI gegenereerde inhoud is mogelijk onjuist.">
            <a:extLst>
              <a:ext uri="{FF2B5EF4-FFF2-40B4-BE49-F238E27FC236}">
                <a16:creationId xmlns:a16="http://schemas.microsoft.com/office/drawing/2014/main" id="{017D0F8D-94B1-9FDC-027F-4AA3F28D904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59624" y="4992947"/>
            <a:ext cx="1524000" cy="1289119"/>
          </a:xfrm>
          <a:prstGeom prst="rect">
            <a:avLst/>
          </a:prstGeom>
        </p:spPr>
      </p:pic>
      <p:sp>
        <p:nvSpPr>
          <p:cNvPr id="32" name="Tekstvak 2">
            <a:extLst>
              <a:ext uri="{FF2B5EF4-FFF2-40B4-BE49-F238E27FC236}">
                <a16:creationId xmlns:a16="http://schemas.microsoft.com/office/drawing/2014/main" id="{C32863CC-0308-9865-4E1A-E2CADAC91B05}"/>
              </a:ext>
            </a:extLst>
          </p:cNvPr>
          <p:cNvSpPr txBox="1">
            <a:spLocks noChangeArrowheads="1"/>
          </p:cNvSpPr>
          <p:nvPr/>
        </p:nvSpPr>
        <p:spPr bwMode="auto">
          <a:xfrm>
            <a:off x="5085422" y="4550998"/>
            <a:ext cx="4030611" cy="385331"/>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in de lucht brengen</a:t>
            </a:r>
            <a:endParaRPr lang="nl-NL" sz="1100">
              <a:effectLst/>
              <a:latin typeface="Century Gothic" panose="020B0502020202020204" pitchFamily="34" charset="0"/>
              <a:ea typeface="Calibri"/>
              <a:cs typeface="Times New Roman"/>
            </a:endParaRPr>
          </a:p>
        </p:txBody>
      </p:sp>
      <p:pic>
        <p:nvPicPr>
          <p:cNvPr id="13" name="Afbeelding 12" descr="Afbeelding met kleding, persoon, Menselijk gezicht, glimlach&#10;&#10;Door AI gegenereerde inhoud is mogelijk onjuist.">
            <a:extLst>
              <a:ext uri="{FF2B5EF4-FFF2-40B4-BE49-F238E27FC236}">
                <a16:creationId xmlns:a16="http://schemas.microsoft.com/office/drawing/2014/main" id="{97928547-64B2-123F-4997-0B09B223C92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674313" y="5011775"/>
            <a:ext cx="2649544" cy="1255504"/>
          </a:xfrm>
          <a:prstGeom prst="rect">
            <a:avLst/>
          </a:prstGeom>
        </p:spPr>
      </p:pic>
      <p:pic>
        <p:nvPicPr>
          <p:cNvPr id="12" name="Afbeelding 11" descr="Afbeelding met schermopname&#10;&#10;Door AI gegenereerde inhoud is mogelijk onjuist.">
            <a:extLst>
              <a:ext uri="{FF2B5EF4-FFF2-40B4-BE49-F238E27FC236}">
                <a16:creationId xmlns:a16="http://schemas.microsoft.com/office/drawing/2014/main" id="{83EDAA0C-2025-9DF5-5B37-1A5D31FC042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79343" y="516813"/>
            <a:ext cx="1900458" cy="1094664"/>
          </a:xfrm>
          <a:prstGeom prst="rect">
            <a:avLst/>
          </a:prstGeom>
        </p:spPr>
      </p:pic>
    </p:spTree>
    <p:extLst>
      <p:ext uri="{BB962C8B-B14F-4D97-AF65-F5344CB8AC3E}">
        <p14:creationId xmlns:p14="http://schemas.microsoft.com/office/powerpoint/2010/main" val="3750043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2173E-7125-DBC9-5F95-496F95D6114D}"/>
            </a:ext>
          </a:extLst>
        </p:cNvPr>
        <p:cNvGrpSpPr/>
        <p:nvPr/>
      </p:nvGrpSpPr>
      <p:grpSpPr>
        <a:xfrm>
          <a:off x="0" y="0"/>
          <a:ext cx="0" cy="0"/>
          <a:chOff x="0" y="0"/>
          <a:chExt cx="0" cy="0"/>
        </a:xfrm>
      </p:grpSpPr>
      <p:cxnSp>
        <p:nvCxnSpPr>
          <p:cNvPr id="14" name="Rechte verbindingslijn 13">
            <a:extLst>
              <a:ext uri="{FF2B5EF4-FFF2-40B4-BE49-F238E27FC236}">
                <a16:creationId xmlns:a16="http://schemas.microsoft.com/office/drawing/2014/main" id="{BF6E11F9-A55C-8580-3778-6BB0D0B8FAAA}"/>
              </a:ext>
            </a:extLst>
          </p:cNvPr>
          <p:cNvCxnSpPr>
            <a:cxnSpLocks/>
          </p:cNvCxnSpPr>
          <p:nvPr/>
        </p:nvCxnSpPr>
        <p:spPr>
          <a:xfrm flipV="1">
            <a:off x="2855115" y="1684664"/>
            <a:ext cx="1388089" cy="247943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69E2276-68FD-4876-B187-2634CE1298F7}"/>
              </a:ext>
            </a:extLst>
          </p:cNvPr>
          <p:cNvCxnSpPr>
            <a:cxnSpLocks/>
          </p:cNvCxnSpPr>
          <p:nvPr/>
        </p:nvCxnSpPr>
        <p:spPr>
          <a:xfrm flipH="1">
            <a:off x="2610881" y="3388431"/>
            <a:ext cx="2970093" cy="101820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A3D4D89C-A64A-278A-EB36-C91B7E4F7E5A}"/>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892E54F7-A01A-CF4A-DFAA-075B504A7BFE}"/>
              </a:ext>
            </a:extLst>
          </p:cNvPr>
          <p:cNvSpPr txBox="1"/>
          <p:nvPr/>
        </p:nvSpPr>
        <p:spPr>
          <a:xfrm>
            <a:off x="3203985" y="978321"/>
            <a:ext cx="2884979" cy="7063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8" name="Text Box 14">
            <a:extLst>
              <a:ext uri="{FF2B5EF4-FFF2-40B4-BE49-F238E27FC236}">
                <a16:creationId xmlns:a16="http://schemas.microsoft.com/office/drawing/2014/main" id="{A4E88209-082B-C0BA-62CD-A96EE2E3337A}"/>
              </a:ext>
            </a:extLst>
          </p:cNvPr>
          <p:cNvSpPr txBox="1"/>
          <p:nvPr/>
        </p:nvSpPr>
        <p:spPr>
          <a:xfrm>
            <a:off x="5242756" y="2994949"/>
            <a:ext cx="3513524" cy="60321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grpSp>
        <p:nvGrpSpPr>
          <p:cNvPr id="20" name="Groep 19">
            <a:extLst>
              <a:ext uri="{FF2B5EF4-FFF2-40B4-BE49-F238E27FC236}">
                <a16:creationId xmlns:a16="http://schemas.microsoft.com/office/drawing/2014/main" id="{E4723F3D-AF8B-C694-5B42-FAD93EFB6090}"/>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9590F9C6-B439-4796-461F-45303C790288}"/>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51602471-92F1-5DEB-6556-7A67AA473616}"/>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A7CA6860-5711-2641-4759-C480F04CD54B}"/>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5D1B3C6-7505-202C-F8DC-0594CC24BCA1}"/>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3C6AFC9C-6509-3E26-72D6-407E99A3E788}"/>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834E4DCB-800B-B32B-13D3-839C57EFC8F5}"/>
              </a:ext>
            </a:extLst>
          </p:cNvPr>
          <p:cNvSpPr txBox="1"/>
          <p:nvPr/>
        </p:nvSpPr>
        <p:spPr>
          <a:xfrm>
            <a:off x="740726" y="4045258"/>
            <a:ext cx="2759445" cy="82041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323FF3A4-61B8-A2FD-420D-33B0DFCCE57D}"/>
              </a:ext>
            </a:extLst>
          </p:cNvPr>
          <p:cNvSpPr txBox="1">
            <a:spLocks noChangeArrowheads="1"/>
          </p:cNvSpPr>
          <p:nvPr/>
        </p:nvSpPr>
        <p:spPr bwMode="auto">
          <a:xfrm>
            <a:off x="881600" y="3963315"/>
            <a:ext cx="2429043"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top</a:t>
            </a:r>
            <a:endParaRPr lang="nl-NL" sz="6000" b="1" dirty="0">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DA33C5E2-1860-70C2-8E67-CDFCFAF59096}"/>
              </a:ext>
            </a:extLst>
          </p:cNvPr>
          <p:cNvSpPr txBox="1"/>
          <p:nvPr/>
        </p:nvSpPr>
        <p:spPr>
          <a:xfrm>
            <a:off x="622574" y="4883683"/>
            <a:ext cx="6422023" cy="101820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6545A31C-14BE-E36C-CBFE-AE2AAC53E2C9}"/>
              </a:ext>
            </a:extLst>
          </p:cNvPr>
          <p:cNvSpPr txBox="1">
            <a:spLocks noChangeArrowheads="1"/>
          </p:cNvSpPr>
          <p:nvPr/>
        </p:nvSpPr>
        <p:spPr bwMode="auto">
          <a:xfrm>
            <a:off x="3088225" y="1016303"/>
            <a:ext cx="302420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politicus</a:t>
            </a:r>
          </a:p>
        </p:txBody>
      </p:sp>
      <p:sp>
        <p:nvSpPr>
          <p:cNvPr id="25" name="Tekstvak 2">
            <a:extLst>
              <a:ext uri="{FF2B5EF4-FFF2-40B4-BE49-F238E27FC236}">
                <a16:creationId xmlns:a16="http://schemas.microsoft.com/office/drawing/2014/main" id="{77BD1C18-82E7-3A3F-3C85-77E6F3864081}"/>
              </a:ext>
            </a:extLst>
          </p:cNvPr>
          <p:cNvSpPr txBox="1">
            <a:spLocks noChangeArrowheads="1"/>
          </p:cNvSpPr>
          <p:nvPr/>
        </p:nvSpPr>
        <p:spPr bwMode="auto">
          <a:xfrm>
            <a:off x="5242756" y="2918348"/>
            <a:ext cx="358553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onderwerp</a:t>
            </a:r>
          </a:p>
        </p:txBody>
      </p:sp>
      <p:sp>
        <p:nvSpPr>
          <p:cNvPr id="26" name="Tekstvak 2">
            <a:extLst>
              <a:ext uri="{FF2B5EF4-FFF2-40B4-BE49-F238E27FC236}">
                <a16:creationId xmlns:a16="http://schemas.microsoft.com/office/drawing/2014/main" id="{19D95418-948C-F6F1-F745-85B3FAE7DEC0}"/>
              </a:ext>
            </a:extLst>
          </p:cNvPr>
          <p:cNvSpPr txBox="1">
            <a:spLocks noChangeArrowheads="1"/>
          </p:cNvSpPr>
          <p:nvPr/>
        </p:nvSpPr>
        <p:spPr bwMode="auto">
          <a:xfrm>
            <a:off x="743479" y="4925361"/>
            <a:ext cx="6517393" cy="58359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samenkomen van belangrijke mensen om met elkaar te praten over een belangrijk onderwerp</a:t>
            </a:r>
            <a:endParaRPr lang="nl-NL" sz="1100" dirty="0">
              <a:effectLst/>
              <a:latin typeface="Century Gothic" panose="020B0502020202020204" pitchFamily="34" charset="0"/>
              <a:ea typeface="Calibri"/>
              <a:cs typeface="Times New Roman"/>
            </a:endParaRPr>
          </a:p>
        </p:txBody>
      </p:sp>
      <p:pic>
        <p:nvPicPr>
          <p:cNvPr id="12" name="Afbeelding 11">
            <a:extLst>
              <a:ext uri="{FF2B5EF4-FFF2-40B4-BE49-F238E27FC236}">
                <a16:creationId xmlns:a16="http://schemas.microsoft.com/office/drawing/2014/main" id="{8A6315BB-90E9-5156-7747-707E7E9BF8AE}"/>
              </a:ext>
            </a:extLst>
          </p:cNvPr>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t="15298" b="14860"/>
          <a:stretch/>
        </p:blipFill>
        <p:spPr bwMode="auto">
          <a:xfrm>
            <a:off x="6223621" y="3598163"/>
            <a:ext cx="1584176" cy="1139002"/>
          </a:xfrm>
          <a:prstGeom prst="rect">
            <a:avLst/>
          </a:prstGeom>
          <a:noFill/>
          <a:ln>
            <a:noFill/>
          </a:ln>
        </p:spPr>
      </p:pic>
      <p:pic>
        <p:nvPicPr>
          <p:cNvPr id="11" name="Afbeelding 10" descr="Afbeelding met persoon, binnen, mensen, tafel&#10;&#10;Automatisch gegenereerde beschrijving">
            <a:extLst>
              <a:ext uri="{FF2B5EF4-FFF2-40B4-BE49-F238E27FC236}">
                <a16:creationId xmlns:a16="http://schemas.microsoft.com/office/drawing/2014/main" id="{AEB98225-C5E7-D3A0-04CE-9E56199FA7F6}"/>
              </a:ext>
            </a:extLst>
          </p:cNvPr>
          <p:cNvPicPr>
            <a:picLocks noChangeAspect="1"/>
          </p:cNvPicPr>
          <p:nvPr/>
        </p:nvPicPr>
        <p:blipFill>
          <a:blip r:embed="rId6">
            <a:extLst>
              <a:ext uri="{28A0092B-C50C-407E-A947-70E740481C1C}">
                <a14:useLocalDpi xmlns:a14="http://schemas.microsoft.com/office/drawing/2010/main"/>
              </a:ext>
            </a:extLst>
          </a:blip>
          <a:srcRect r="9045"/>
          <a:stretch/>
        </p:blipFill>
        <p:spPr>
          <a:xfrm>
            <a:off x="511338" y="2359301"/>
            <a:ext cx="2469805" cy="1553216"/>
          </a:xfrm>
          <a:prstGeom prst="rect">
            <a:avLst/>
          </a:prstGeom>
        </p:spPr>
      </p:pic>
      <p:pic>
        <p:nvPicPr>
          <p:cNvPr id="16" name="Afbeelding 15" descr="Afbeelding met Menselijk gezicht, kleding, persoon, microfoon&#10;&#10;Door AI gegenereerde inhoud is mogelijk onjuist.">
            <a:extLst>
              <a:ext uri="{FF2B5EF4-FFF2-40B4-BE49-F238E27FC236}">
                <a16:creationId xmlns:a16="http://schemas.microsoft.com/office/drawing/2014/main" id="{7C2018B0-84A0-919E-8858-252CF855EFE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04723" y="447094"/>
            <a:ext cx="2255847" cy="1506906"/>
          </a:xfrm>
          <a:prstGeom prst="rect">
            <a:avLst/>
          </a:prstGeom>
        </p:spPr>
      </p:pic>
    </p:spTree>
    <p:extLst>
      <p:ext uri="{BB962C8B-B14F-4D97-AF65-F5344CB8AC3E}">
        <p14:creationId xmlns:p14="http://schemas.microsoft.com/office/powerpoint/2010/main" val="47693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actie</a:t>
            </a:r>
          </a:p>
        </p:txBody>
      </p:sp>
      <p:pic>
        <p:nvPicPr>
          <p:cNvPr id="3" name="Afbeelding 2" descr="Afbeelding met buitenshuis, gebouw, schoeisel, kleding&#10;&#10;Door AI gegenereerde inhoud is mogelijk onjuist.">
            <a:extLst>
              <a:ext uri="{FF2B5EF4-FFF2-40B4-BE49-F238E27FC236}">
                <a16:creationId xmlns:a16="http://schemas.microsoft.com/office/drawing/2014/main" id="{2BF5BBB7-5C34-E627-54D2-FB74FA1D25A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92819" y="1226143"/>
            <a:ext cx="6010508" cy="5397681"/>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gevolg</a:t>
            </a:r>
          </a:p>
        </p:txBody>
      </p:sp>
      <p:pic>
        <p:nvPicPr>
          <p:cNvPr id="3" name="Afbeelding 2" descr="Afbeelding met kleding, tekenfilm, persoon, clipart&#10;&#10;Door AI gegenereerde inhoud is mogelijk onjuist.">
            <a:extLst>
              <a:ext uri="{FF2B5EF4-FFF2-40B4-BE49-F238E27FC236}">
                <a16:creationId xmlns:a16="http://schemas.microsoft.com/office/drawing/2014/main" id="{F8248495-ED08-7E79-F9C9-395AC2748719}"/>
              </a:ext>
            </a:extLst>
          </p:cNvPr>
          <p:cNvPicPr>
            <a:picLocks noChangeAspect="1"/>
          </p:cNvPicPr>
          <p:nvPr/>
        </p:nvPicPr>
        <p:blipFill>
          <a:blip r:embed="rId3" cstate="screen">
            <a:clrChange>
              <a:clrFrom>
                <a:srgbClr val="E0E0E0"/>
              </a:clrFrom>
              <a:clrTo>
                <a:srgbClr val="E0E0E0">
                  <a:alpha val="0"/>
                </a:srgbClr>
              </a:clrTo>
            </a:clrChange>
            <a:extLst>
              <a:ext uri="{28A0092B-C50C-407E-A947-70E740481C1C}">
                <a14:useLocalDpi xmlns:a14="http://schemas.microsoft.com/office/drawing/2010/main"/>
              </a:ext>
            </a:extLst>
          </a:blip>
          <a:stretch>
            <a:fillRect/>
          </a:stretch>
        </p:blipFill>
        <p:spPr>
          <a:xfrm>
            <a:off x="107493" y="4800630"/>
            <a:ext cx="1977785" cy="1360716"/>
          </a:xfrm>
          <a:prstGeom prst="rect">
            <a:avLst/>
          </a:prstGeom>
          <a:ln>
            <a:solidFill>
              <a:schemeClr val="tx1"/>
            </a:solidFill>
          </a:ln>
        </p:spPr>
      </p:pic>
      <p:pic>
        <p:nvPicPr>
          <p:cNvPr id="5" name="Afbeelding 4" descr="Afbeelding met Kinderkunst, illustratie, tekenfilm, tekening&#10;&#10;Door AI gegenereerde inhoud is mogelijk onjuist.">
            <a:extLst>
              <a:ext uri="{FF2B5EF4-FFF2-40B4-BE49-F238E27FC236}">
                <a16:creationId xmlns:a16="http://schemas.microsoft.com/office/drawing/2014/main" id="{FF81B717-0446-160D-6CC2-A760A8EDD193}"/>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95809" y="1418992"/>
            <a:ext cx="4670131" cy="2918832"/>
          </a:xfrm>
          <a:prstGeom prst="rect">
            <a:avLst/>
          </a:prstGeom>
        </p:spPr>
      </p:pic>
      <p:pic>
        <p:nvPicPr>
          <p:cNvPr id="8" name="Afbeelding 7" descr="Afbeelding met groen&#10;&#10;Door AI gegenereerde inhoud is mogelijk onjuist.">
            <a:extLst>
              <a:ext uri="{FF2B5EF4-FFF2-40B4-BE49-F238E27FC236}">
                <a16:creationId xmlns:a16="http://schemas.microsoft.com/office/drawing/2014/main" id="{DE9F6467-6938-ED89-AA04-273233EFCF91}"/>
              </a:ext>
            </a:extLst>
          </p:cNvPr>
          <p:cNvPicPr>
            <a:picLocks noChangeAspect="1"/>
          </p:cNvPicPr>
          <p:nvPr/>
        </p:nvPicPr>
        <p:blipFill>
          <a:blip r:embed="rId5">
            <a:clrChange>
              <a:clrFrom>
                <a:srgbClr val="FDFCF8"/>
              </a:clrFrom>
              <a:clrTo>
                <a:srgbClr val="FDFCF8">
                  <a:alpha val="0"/>
                </a:srgbClr>
              </a:clrTo>
            </a:clrChange>
            <a:extLst>
              <a:ext uri="{28A0092B-C50C-407E-A947-70E740481C1C}">
                <a14:useLocalDpi xmlns:a14="http://schemas.microsoft.com/office/drawing/2010/main" val="0"/>
              </a:ext>
            </a:extLst>
          </a:blip>
          <a:stretch>
            <a:fillRect/>
          </a:stretch>
        </p:blipFill>
        <p:spPr>
          <a:xfrm>
            <a:off x="747726" y="3708959"/>
            <a:ext cx="1019742" cy="1019742"/>
          </a:xfrm>
          <a:prstGeom prst="rect">
            <a:avLst/>
          </a:prstGeom>
        </p:spPr>
      </p:pic>
      <p:cxnSp>
        <p:nvCxnSpPr>
          <p:cNvPr id="10" name="Rechte verbindingslijn met pijl 9">
            <a:extLst>
              <a:ext uri="{FF2B5EF4-FFF2-40B4-BE49-F238E27FC236}">
                <a16:creationId xmlns:a16="http://schemas.microsoft.com/office/drawing/2014/main" id="{E4CC32AE-093A-C476-345F-44CF7FA5D325}"/>
              </a:ext>
            </a:extLst>
          </p:cNvPr>
          <p:cNvCxnSpPr/>
          <p:nvPr/>
        </p:nvCxnSpPr>
        <p:spPr>
          <a:xfrm flipV="1">
            <a:off x="2332832" y="3568866"/>
            <a:ext cx="1851103" cy="11598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9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extreem</a:t>
            </a:r>
          </a:p>
        </p:txBody>
      </p:sp>
      <p:pic>
        <p:nvPicPr>
          <p:cNvPr id="9" name="Afbeelding 8" descr="Afbeelding met tekening, clipart, schets, illustratie&#10;&#10;Door AI gegenereerde inhoud is mogelijk onjuist.">
            <a:extLst>
              <a:ext uri="{FF2B5EF4-FFF2-40B4-BE49-F238E27FC236}">
                <a16:creationId xmlns:a16="http://schemas.microsoft.com/office/drawing/2014/main" id="{E8BE0FF4-6EA7-538C-D476-A69E866D55AA}"/>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94792" y="1200329"/>
            <a:ext cx="7489675" cy="5631857"/>
          </a:xfrm>
          <a:prstGeom prst="rect">
            <a:avLst/>
          </a:prstGeom>
        </p:spPr>
      </p:pic>
      <p:pic>
        <p:nvPicPr>
          <p:cNvPr id="10" name="Afbeelding 9">
            <a:extLst>
              <a:ext uri="{FF2B5EF4-FFF2-40B4-BE49-F238E27FC236}">
                <a16:creationId xmlns:a16="http://schemas.microsoft.com/office/drawing/2014/main" id="{268125B1-4A79-C2EC-5D96-8F8DF9DA21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958349"/>
            <a:ext cx="1304856" cy="3822520"/>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krachtig</a:t>
            </a:r>
          </a:p>
        </p:txBody>
      </p:sp>
      <p:pic>
        <p:nvPicPr>
          <p:cNvPr id="5" name="Afbeelding 4" descr="Afbeelding met tekening, Lijnillustraties, schets, illustratie&#10;&#10;Door AI gegenereerde inhoud is mogelijk onjuist.">
            <a:extLst>
              <a:ext uri="{FF2B5EF4-FFF2-40B4-BE49-F238E27FC236}">
                <a16:creationId xmlns:a16="http://schemas.microsoft.com/office/drawing/2014/main" id="{830A2CB3-FBD3-7F36-4E89-D42F85EE7273}"/>
              </a:ext>
            </a:extLst>
          </p:cNvPr>
          <p:cNvPicPr>
            <a:picLocks noChangeAspect="1"/>
          </p:cNvPicPr>
          <p:nvPr/>
        </p:nvPicPr>
        <p:blipFill>
          <a:blip r:embed="rId3" cstate="screen">
            <a:clrChange>
              <a:clrFrom>
                <a:srgbClr val="FAF8F9"/>
              </a:clrFrom>
              <a:clrTo>
                <a:srgbClr val="FAF8F9">
                  <a:alpha val="0"/>
                </a:srgbClr>
              </a:clrTo>
            </a:clrChange>
            <a:extLst>
              <a:ext uri="{28A0092B-C50C-407E-A947-70E740481C1C}">
                <a14:useLocalDpi xmlns:a14="http://schemas.microsoft.com/office/drawing/2010/main"/>
              </a:ext>
            </a:extLst>
          </a:blip>
          <a:srcRect/>
          <a:stretch/>
        </p:blipFill>
        <p:spPr>
          <a:xfrm>
            <a:off x="2308302" y="1468877"/>
            <a:ext cx="4286250" cy="4970834"/>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te maken hebben met</a:t>
            </a:r>
          </a:p>
        </p:txBody>
      </p:sp>
      <p:pic>
        <p:nvPicPr>
          <p:cNvPr id="6" name="Afbeelding 5" descr="Afbeelding met fruit, tekening, voedsel&#10;&#10;Door AI gegenereerde inhoud is mogelijk onjuist.">
            <a:extLst>
              <a:ext uri="{FF2B5EF4-FFF2-40B4-BE49-F238E27FC236}">
                <a16:creationId xmlns:a16="http://schemas.microsoft.com/office/drawing/2014/main" id="{43331E8B-B499-7A2A-7F24-BD5C5E47BFE4}"/>
              </a:ext>
            </a:extLst>
          </p:cNvPr>
          <p:cNvPicPr>
            <a:picLocks noChangeAspect="1"/>
          </p:cNvPicPr>
          <p:nvPr/>
        </p:nvPicPr>
        <p:blipFill>
          <a:blip r:embed="rId3" cstate="screen">
            <a:clrChange>
              <a:clrFrom>
                <a:srgbClr val="F6EEDB"/>
              </a:clrFrom>
              <a:clrTo>
                <a:srgbClr val="F6EEDB">
                  <a:alpha val="0"/>
                </a:srgbClr>
              </a:clrTo>
            </a:clrChange>
            <a:extLst>
              <a:ext uri="{28A0092B-C50C-407E-A947-70E740481C1C}">
                <a14:useLocalDpi xmlns:a14="http://schemas.microsoft.com/office/drawing/2010/main"/>
              </a:ext>
            </a:extLst>
          </a:blip>
          <a:stretch>
            <a:fillRect/>
          </a:stretch>
        </p:blipFill>
        <p:spPr>
          <a:xfrm>
            <a:off x="3403080" y="2873428"/>
            <a:ext cx="2301328" cy="2308325"/>
          </a:xfrm>
          <a:prstGeom prst="rect">
            <a:avLst/>
          </a:prstGeom>
        </p:spPr>
      </p:pic>
      <p:pic>
        <p:nvPicPr>
          <p:cNvPr id="9" name="Afbeelding 8" descr="Afbeelding met diagram, ontwerp&#10;&#10;Door AI gegenereerde inhoud is mogelijk onjuist.">
            <a:extLst>
              <a:ext uri="{FF2B5EF4-FFF2-40B4-BE49-F238E27FC236}">
                <a16:creationId xmlns:a16="http://schemas.microsoft.com/office/drawing/2014/main" id="{30FC26F0-2749-A458-A7FC-2FA550F0F81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768070" y="1885533"/>
            <a:ext cx="3092322" cy="2423396"/>
          </a:xfrm>
          <a:prstGeom prst="rect">
            <a:avLst/>
          </a:prstGeom>
          <a:ln w="38100">
            <a:solidFill>
              <a:schemeClr val="tx1"/>
            </a:solidFill>
          </a:ln>
        </p:spPr>
      </p:pic>
      <p:pic>
        <p:nvPicPr>
          <p:cNvPr id="12" name="Afbeelding 11" descr="Afbeelding met tekst, kaart, schermopname, diagram&#10;&#10;Door AI gegenereerde inhoud is mogelijk onjuist.">
            <a:extLst>
              <a:ext uri="{FF2B5EF4-FFF2-40B4-BE49-F238E27FC236}">
                <a16:creationId xmlns:a16="http://schemas.microsoft.com/office/drawing/2014/main" id="{086E4D9A-A030-3CC3-E5BF-6F88EC95B07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22660" y="3800479"/>
            <a:ext cx="3214989" cy="2421918"/>
          </a:xfrm>
          <a:prstGeom prst="rect">
            <a:avLst/>
          </a:prstGeom>
          <a:ln w="38100">
            <a:solidFill>
              <a:schemeClr val="tx1"/>
            </a:solidFill>
          </a:ln>
        </p:spPr>
      </p:pic>
    </p:spTree>
    <p:extLst>
      <p:ext uri="{BB962C8B-B14F-4D97-AF65-F5344CB8AC3E}">
        <p14:creationId xmlns:p14="http://schemas.microsoft.com/office/powerpoint/2010/main" val="1480219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Afbeelding 3" descr="Afbeelding met persoon, binnen, mensen, tafel&#10;&#10;Automatisch gegenereerde beschrijving">
            <a:extLst>
              <a:ext uri="{FF2B5EF4-FFF2-40B4-BE49-F238E27FC236}">
                <a16:creationId xmlns:a16="http://schemas.microsoft.com/office/drawing/2014/main" id="{919CE0D4-1072-4CC6-A1BF-FD06CF8C29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5616" y="1988840"/>
            <a:ext cx="6672074" cy="3816424"/>
          </a:xfrm>
          <a:prstGeom prst="rect">
            <a:avLst/>
          </a:prstGeom>
        </p:spPr>
      </p:pic>
      <p:pic>
        <p:nvPicPr>
          <p:cNvPr id="7" name="Afbeelding 6">
            <a:extLst>
              <a:ext uri="{FF2B5EF4-FFF2-40B4-BE49-F238E27FC236}">
                <a16:creationId xmlns:a16="http://schemas.microsoft.com/office/drawing/2014/main" id="{5FE26270-2802-4824-B415-02F48B892607}"/>
              </a:ext>
            </a:extLst>
          </p:cNvPr>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3491860" y="2708920"/>
            <a:ext cx="2160280" cy="2160280"/>
          </a:xfrm>
          <a:prstGeom prst="rect">
            <a:avLst/>
          </a:prstGeom>
          <a:noFill/>
          <a:ln>
            <a:noFill/>
          </a:ln>
        </p:spPr>
      </p:pic>
      <p:sp>
        <p:nvSpPr>
          <p:cNvPr id="3" name="Tekstvak 2"/>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top</a:t>
            </a:r>
          </a:p>
        </p:txBody>
      </p:sp>
    </p:spTree>
    <p:extLst>
      <p:ext uri="{BB962C8B-B14F-4D97-AF65-F5344CB8AC3E}">
        <p14:creationId xmlns:p14="http://schemas.microsoft.com/office/powerpoint/2010/main" val="123892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9845"/>
            <a:ext cx="9180512" cy="1200329"/>
          </a:xfrm>
          <a:prstGeom prst="rect">
            <a:avLst/>
          </a:prstGeom>
          <a:noFill/>
        </p:spPr>
        <p:txBody>
          <a:bodyPr wrap="square" rtlCol="0">
            <a:spAutoFit/>
          </a:bodyPr>
          <a:lstStyle/>
          <a:p>
            <a:r>
              <a:rPr lang="nl-NL" sz="7200" b="1" u="sng">
                <a:latin typeface="Century Gothic" panose="020B0502020202020204" pitchFamily="34" charset="0"/>
              </a:rPr>
              <a:t>blijken</a:t>
            </a:r>
          </a:p>
        </p:txBody>
      </p:sp>
      <p:sp>
        <p:nvSpPr>
          <p:cNvPr id="10" name="Gedachtewolkje: wolk 9">
            <a:extLst>
              <a:ext uri="{FF2B5EF4-FFF2-40B4-BE49-F238E27FC236}">
                <a16:creationId xmlns:a16="http://schemas.microsoft.com/office/drawing/2014/main" id="{3588B698-FA98-D4EB-3C54-C63C62C17FC7}"/>
              </a:ext>
            </a:extLst>
          </p:cNvPr>
          <p:cNvSpPr/>
          <p:nvPr/>
        </p:nvSpPr>
        <p:spPr>
          <a:xfrm>
            <a:off x="5252224" y="104200"/>
            <a:ext cx="3635298" cy="2200892"/>
          </a:xfrm>
          <a:prstGeom prst="cloudCallout">
            <a:avLst>
              <a:gd name="adj1" fmla="val -66788"/>
              <a:gd name="adj2" fmla="val 30894"/>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600" dirty="0">
                <a:solidFill>
                  <a:schemeClr val="tx1"/>
                </a:solidFill>
              </a:rPr>
              <a:t>Ah… we moeten getallen zoeken!</a:t>
            </a:r>
          </a:p>
        </p:txBody>
      </p:sp>
      <p:pic>
        <p:nvPicPr>
          <p:cNvPr id="4" name="Afbeelding 3" descr="Afbeelding met persoon, kleding, vrouw, Menselijk gezicht&#10;&#10;Door AI gegenereerde inhoud is mogelijk onjuist.">
            <a:extLst>
              <a:ext uri="{FF2B5EF4-FFF2-40B4-BE49-F238E27FC236}">
                <a16:creationId xmlns:a16="http://schemas.microsoft.com/office/drawing/2014/main" id="{FA12BFC2-3F77-DF84-6C72-D431369ACA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9341" y="2609990"/>
            <a:ext cx="6212610" cy="4143810"/>
          </a:xfrm>
          <a:prstGeom prst="rect">
            <a:avLst/>
          </a:prstGeom>
        </p:spPr>
      </p:pic>
      <p:pic>
        <p:nvPicPr>
          <p:cNvPr id="7" name="Afbeelding 6" descr="Afbeelding met tekenfilm, clipart, emoticon, smiley&#10;&#10;Door AI gegenereerde inhoud is mogelijk onjuist.">
            <a:extLst>
              <a:ext uri="{FF2B5EF4-FFF2-40B4-BE49-F238E27FC236}">
                <a16:creationId xmlns:a16="http://schemas.microsoft.com/office/drawing/2014/main" id="{2641C93C-D7C0-90B6-2B43-98BF8BBBB9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11790" y="1228631"/>
            <a:ext cx="1460210" cy="1381359"/>
          </a:xfrm>
          <a:prstGeom prst="rect">
            <a:avLst/>
          </a:prstGeom>
        </p:spPr>
      </p:pic>
    </p:spTree>
    <p:extLst>
      <p:ext uri="{BB962C8B-B14F-4D97-AF65-F5344CB8AC3E}">
        <p14:creationId xmlns:p14="http://schemas.microsoft.com/office/powerpoint/2010/main" val="55369097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ae4d42a09b118a82a3fb97bbb940381">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a4644746ef3646621d1eacd306d8e0dd"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61E14-EE7B-4B2D-93AC-02496DE766E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17b94d0-cd04-4463-9468-be560bba1878"/>
    <ds:schemaRef ds:uri="7036323c-d5f4-4fa6-8449-8bc9da5d64c2"/>
    <ds:schemaRef ds:uri="http://www.w3.org/XML/1998/namespace"/>
    <ds:schemaRef ds:uri="http://purl.org/dc/dcmitype/"/>
  </ds:schemaRefs>
</ds:datastoreItem>
</file>

<file path=customXml/itemProps2.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3.xml><?xml version="1.0" encoding="utf-8"?>
<ds:datastoreItem xmlns:ds="http://schemas.openxmlformats.org/officeDocument/2006/customXml" ds:itemID="{1FABEA27-217B-44D8-B42F-98A464F8AEFC}">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114</TotalTime>
  <Words>1048</Words>
  <Application>Microsoft Office PowerPoint</Application>
  <PresentationFormat>Diavoorstelling (4:3)</PresentationFormat>
  <Paragraphs>192</Paragraphs>
  <Slides>22</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1</cp:revision>
  <dcterms:created xsi:type="dcterms:W3CDTF">2021-06-08T06:13:59Z</dcterms:created>
  <dcterms:modified xsi:type="dcterms:W3CDTF">2025-11-18T09:55:15Z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