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554" r:id="rId7"/>
    <p:sldId id="1479" r:id="rId8"/>
    <p:sldId id="1482" r:id="rId9"/>
    <p:sldId id="1475" r:id="rId10"/>
    <p:sldId id="1560" r:id="rId11"/>
    <p:sldId id="1481" r:id="rId12"/>
    <p:sldId id="1552" r:id="rId13"/>
    <p:sldId id="1476" r:id="rId14"/>
    <p:sldId id="1460" r:id="rId15"/>
    <p:sldId id="1483" r:id="rId16"/>
    <p:sldId id="934" r:id="rId17"/>
    <p:sldId id="1558" r:id="rId18"/>
    <p:sldId id="1561" r:id="rId19"/>
    <p:sldId id="1547" r:id="rId20"/>
    <p:sldId id="1557" r:id="rId21"/>
    <p:sldId id="1532" r:id="rId22"/>
    <p:sldId id="1553" r:id="rId23"/>
    <p:sldId id="1545" r:id="rId24"/>
    <p:sldId id="1539" r:id="rId25"/>
    <p:sldId id="1555"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54"/>
            <p14:sldId id="1479"/>
            <p14:sldId id="1482"/>
            <p14:sldId id="1475"/>
            <p14:sldId id="1560"/>
            <p14:sldId id="1481"/>
            <p14:sldId id="1552"/>
            <p14:sldId id="1476"/>
            <p14:sldId id="1460"/>
            <p14:sldId id="1483"/>
            <p14:sldId id="934"/>
            <p14:sldId id="1558"/>
            <p14:sldId id="1561"/>
            <p14:sldId id="1547"/>
            <p14:sldId id="1557"/>
            <p14:sldId id="1532"/>
            <p14:sldId id="1553"/>
            <p14:sldId id="1545"/>
            <p14:sldId id="1539"/>
            <p14:sldId id="15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95442-5091-4B95-B99A-400A43B92CFA}" v="50" dt="2025-11-09T21:14:35.628"/>
    <p1510:client id="{B2E51592-62B6-45A6-B703-46E8B485D15E}" v="68" dt="2025-11-10T08:38:11.7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085" autoAdjust="0"/>
  </p:normalViewPr>
  <p:slideViewPr>
    <p:cSldViewPr>
      <p:cViewPr varScale="1">
        <p:scale>
          <a:sx n="72" d="100"/>
          <a:sy n="72" d="100"/>
        </p:scale>
        <p:origin x="1478"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C253153B-F050-4147-BE88-0AB85B722020}"/>
    <pc:docChg chg="modSld">
      <pc:chgData name="Vrielink, Francis" userId="3d258d00-cfd8-41c5-9f04-1a5a39faef2f" providerId="ADAL" clId="{C253153B-F050-4147-BE88-0AB85B722020}" dt="2025-09-14T11:01:41.888" v="14" actId="20577"/>
      <pc:docMkLst>
        <pc:docMk/>
      </pc:docMkLst>
      <pc:sldChg chg="modSp mod">
        <pc:chgData name="Vrielink, Francis" userId="3d258d00-cfd8-41c5-9f04-1a5a39faef2f" providerId="ADAL" clId="{C253153B-F050-4147-BE88-0AB85B722020}" dt="2025-09-14T11:01:41.888" v="14" actId="20577"/>
        <pc:sldMkLst>
          <pc:docMk/>
          <pc:sldMk cId="323006580" sldId="548"/>
        </pc:sldMkLst>
        <pc:spChg chg="mod">
          <ac:chgData name="Vrielink, Francis" userId="3d258d00-cfd8-41c5-9f04-1a5a39faef2f" providerId="ADAL" clId="{C253153B-F050-4147-BE88-0AB85B722020}" dt="2025-09-14T11:01:41.888" v="14" actId="20577"/>
          <ac:spMkLst>
            <pc:docMk/>
            <pc:sldMk cId="323006580" sldId="548"/>
            <ac:spMk id="3" creationId="{00000000-0000-0000-0000-000000000000}"/>
          </ac:spMkLst>
        </pc:spChg>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A202DE05-E8C1-44EE-AA60-DBD43F131048}"/>
    <pc:docChg chg="modSld">
      <pc:chgData name="Routledge, Mandy" userId="bacdedf5-8e30-494b-ad8b-f27fa30c4f8d" providerId="ADAL" clId="{A202DE05-E8C1-44EE-AA60-DBD43F131048}" dt="2025-10-12T08:07:06.767" v="12" actId="20577"/>
      <pc:docMkLst>
        <pc:docMk/>
      </pc:docMkLst>
      <pc:sldChg chg="modSp mod">
        <pc:chgData name="Routledge, Mandy" userId="bacdedf5-8e30-494b-ad8b-f27fa30c4f8d" providerId="ADAL" clId="{A202DE05-E8C1-44EE-AA60-DBD43F131048}" dt="2025-10-12T08:07:06.767" v="12" actId="20577"/>
        <pc:sldMkLst>
          <pc:docMk/>
          <pc:sldMk cId="323006580" sldId="548"/>
        </pc:sldMkLst>
        <pc:spChg chg="mod">
          <ac:chgData name="Routledge, Mandy" userId="bacdedf5-8e30-494b-ad8b-f27fa30c4f8d" providerId="ADAL" clId="{A202DE05-E8C1-44EE-AA60-DBD43F131048}" dt="2025-10-12T08:07:06.767" v="12" actId="20577"/>
          <ac:spMkLst>
            <pc:docMk/>
            <pc:sldMk cId="323006580" sldId="548"/>
            <ac:spMk id="3" creationId="{00000000-0000-0000-0000-000000000000}"/>
          </ac:spMkLst>
        </pc:spChg>
      </pc:sldChg>
    </pc:docChg>
  </pc:docChgLst>
  <pc:docChgLst>
    <pc:chgData name="Das, Gerarda" userId="dec061bf-56a5-47a0-b9f3-f749fe418ae6" providerId="ADAL" clId="{15495442-5091-4B95-B99A-400A43B92CFA}"/>
    <pc:docChg chg="custSel delSld modSld sldOrd modSection">
      <pc:chgData name="Das, Gerarda" userId="dec061bf-56a5-47a0-b9f3-f749fe418ae6" providerId="ADAL" clId="{15495442-5091-4B95-B99A-400A43B92CFA}" dt="2025-11-10T09:25:58.931" v="3443" actId="478"/>
      <pc:docMkLst>
        <pc:docMk/>
      </pc:docMkLst>
      <pc:sldChg chg="modSp mod">
        <pc:chgData name="Das, Gerarda" userId="dec061bf-56a5-47a0-b9f3-f749fe418ae6" providerId="ADAL" clId="{15495442-5091-4B95-B99A-400A43B92CFA}" dt="2025-11-09T21:01:08.055" v="3063" actId="115"/>
        <pc:sldMkLst>
          <pc:docMk/>
          <pc:sldMk cId="2189114603" sldId="1437"/>
        </pc:sldMkLst>
        <pc:spChg chg="mod">
          <ac:chgData name="Das, Gerarda" userId="dec061bf-56a5-47a0-b9f3-f749fe418ae6" providerId="ADAL" clId="{15495442-5091-4B95-B99A-400A43B92CFA}" dt="2025-11-09T21:01:08.055" v="3063" actId="115"/>
          <ac:spMkLst>
            <pc:docMk/>
            <pc:sldMk cId="2189114603" sldId="1437"/>
            <ac:spMk id="3" creationId="{00000000-0000-0000-0000-000000000000}"/>
          </ac:spMkLst>
        </pc:spChg>
      </pc:sldChg>
      <pc:sldChg chg="addSp delSp mod">
        <pc:chgData name="Das, Gerarda" userId="dec061bf-56a5-47a0-b9f3-f749fe418ae6" providerId="ADAL" clId="{15495442-5091-4B95-B99A-400A43B92CFA}" dt="2025-11-09T20:41:55.754" v="2316"/>
        <pc:sldMkLst>
          <pc:docMk/>
          <pc:sldMk cId="3852907103" sldId="1460"/>
        </pc:sldMkLst>
        <pc:picChg chg="del">
          <ac:chgData name="Das, Gerarda" userId="dec061bf-56a5-47a0-b9f3-f749fe418ae6" providerId="ADAL" clId="{15495442-5091-4B95-B99A-400A43B92CFA}" dt="2025-11-09T20:29:11.552" v="2258" actId="478"/>
          <ac:picMkLst>
            <pc:docMk/>
            <pc:sldMk cId="3852907103" sldId="1460"/>
            <ac:picMk id="2" creationId="{78331ED5-9864-E766-7032-9948A6E526C4}"/>
          </ac:picMkLst>
        </pc:picChg>
        <pc:picChg chg="add">
          <ac:chgData name="Das, Gerarda" userId="dec061bf-56a5-47a0-b9f3-f749fe418ae6" providerId="ADAL" clId="{15495442-5091-4B95-B99A-400A43B92CFA}" dt="2025-11-09T20:41:55.754" v="2316"/>
          <ac:picMkLst>
            <pc:docMk/>
            <pc:sldMk cId="3852907103" sldId="1460"/>
            <ac:picMk id="2050" creationId="{705A2341-DAD2-A42A-B13A-53001B19C999}"/>
          </ac:picMkLst>
        </pc:picChg>
      </pc:sldChg>
      <pc:sldChg chg="del">
        <pc:chgData name="Das, Gerarda" userId="dec061bf-56a5-47a0-b9f3-f749fe418ae6" providerId="ADAL" clId="{15495442-5091-4B95-B99A-400A43B92CFA}" dt="2025-11-09T21:13:29.907" v="3427" actId="47"/>
        <pc:sldMkLst>
          <pc:docMk/>
          <pc:sldMk cId="3978205201" sldId="1474"/>
        </pc:sldMkLst>
      </pc:sldChg>
      <pc:sldChg chg="addSp delSp modSp mod ord">
        <pc:chgData name="Das, Gerarda" userId="dec061bf-56a5-47a0-b9f3-f749fe418ae6" providerId="ADAL" clId="{15495442-5091-4B95-B99A-400A43B92CFA}" dt="2025-11-09T20:15:30.967" v="2151"/>
        <pc:sldMkLst>
          <pc:docMk/>
          <pc:sldMk cId="4207872812" sldId="1475"/>
        </pc:sldMkLst>
        <pc:picChg chg="del">
          <ac:chgData name="Das, Gerarda" userId="dec061bf-56a5-47a0-b9f3-f749fe418ae6" providerId="ADAL" clId="{15495442-5091-4B95-B99A-400A43B92CFA}" dt="2025-11-09T20:15:22.255" v="2150" actId="478"/>
          <ac:picMkLst>
            <pc:docMk/>
            <pc:sldMk cId="4207872812" sldId="1475"/>
            <ac:picMk id="2" creationId="{A9DAE76D-BE8B-27DE-DCE8-363F5596556D}"/>
          </ac:picMkLst>
        </pc:picChg>
        <pc:picChg chg="add mod">
          <ac:chgData name="Das, Gerarda" userId="dec061bf-56a5-47a0-b9f3-f749fe418ae6" providerId="ADAL" clId="{15495442-5091-4B95-B99A-400A43B92CFA}" dt="2025-11-09T20:15:30.967" v="2151"/>
          <ac:picMkLst>
            <pc:docMk/>
            <pc:sldMk cId="4207872812" sldId="1475"/>
            <ac:picMk id="3" creationId="{403FCB5A-AD3D-07E6-796A-3D95DC7860EE}"/>
          </ac:picMkLst>
        </pc:picChg>
      </pc:sldChg>
      <pc:sldChg chg="addSp delSp modSp mod ord">
        <pc:chgData name="Das, Gerarda" userId="dec061bf-56a5-47a0-b9f3-f749fe418ae6" providerId="ADAL" clId="{15495442-5091-4B95-B99A-400A43B92CFA}" dt="2025-11-09T20:52:42.018" v="2668" actId="164"/>
        <pc:sldMkLst>
          <pc:docMk/>
          <pc:sldMk cId="2452007587" sldId="1476"/>
        </pc:sldMkLst>
        <pc:spChg chg="add mod">
          <ac:chgData name="Das, Gerarda" userId="dec061bf-56a5-47a0-b9f3-f749fe418ae6" providerId="ADAL" clId="{15495442-5091-4B95-B99A-400A43B92CFA}" dt="2025-11-09T20:52:42.018" v="2668" actId="164"/>
          <ac:spMkLst>
            <pc:docMk/>
            <pc:sldMk cId="2452007587" sldId="1476"/>
            <ac:spMk id="10" creationId="{FD3D7E55-9779-8D58-6BEA-05F72DF6C153}"/>
          </ac:spMkLst>
        </pc:spChg>
        <pc:grpChg chg="add mod">
          <ac:chgData name="Das, Gerarda" userId="dec061bf-56a5-47a0-b9f3-f749fe418ae6" providerId="ADAL" clId="{15495442-5091-4B95-B99A-400A43B92CFA}" dt="2025-11-09T20:52:42.018" v="2668" actId="164"/>
          <ac:grpSpMkLst>
            <pc:docMk/>
            <pc:sldMk cId="2452007587" sldId="1476"/>
            <ac:grpSpMk id="11" creationId="{04125F76-9D72-642F-663D-387993B04535}"/>
          </ac:grpSpMkLst>
        </pc:grpChg>
        <pc:picChg chg="del">
          <ac:chgData name="Das, Gerarda" userId="dec061bf-56a5-47a0-b9f3-f749fe418ae6" providerId="ADAL" clId="{15495442-5091-4B95-B99A-400A43B92CFA}" dt="2025-11-09T20:34:14.899" v="2279" actId="478"/>
          <ac:picMkLst>
            <pc:docMk/>
            <pc:sldMk cId="2452007587" sldId="1476"/>
            <ac:picMk id="2" creationId="{07A21DCA-E66B-A3FC-8D65-F5A8F5C7C49D}"/>
          </ac:picMkLst>
        </pc:picChg>
        <pc:picChg chg="add del mod">
          <ac:chgData name="Das, Gerarda" userId="dec061bf-56a5-47a0-b9f3-f749fe418ae6" providerId="ADAL" clId="{15495442-5091-4B95-B99A-400A43B92CFA}" dt="2025-11-09T20:34:35.914" v="2286" actId="478"/>
          <ac:picMkLst>
            <pc:docMk/>
            <pc:sldMk cId="2452007587" sldId="1476"/>
            <ac:picMk id="4" creationId="{AE1B8D25-C54D-5740-5CF8-3D694FDAB1A8}"/>
          </ac:picMkLst>
        </pc:picChg>
        <pc:picChg chg="add del mod">
          <ac:chgData name="Das, Gerarda" userId="dec061bf-56a5-47a0-b9f3-f749fe418ae6" providerId="ADAL" clId="{15495442-5091-4B95-B99A-400A43B92CFA}" dt="2025-11-09T20:40:27.982" v="2312" actId="478"/>
          <ac:picMkLst>
            <pc:docMk/>
            <pc:sldMk cId="2452007587" sldId="1476"/>
            <ac:picMk id="7" creationId="{BBC90243-7BFB-3E1C-5CD4-DB716C0450B2}"/>
          </ac:picMkLst>
        </pc:picChg>
        <pc:picChg chg="add mod modCrop">
          <ac:chgData name="Das, Gerarda" userId="dec061bf-56a5-47a0-b9f3-f749fe418ae6" providerId="ADAL" clId="{15495442-5091-4B95-B99A-400A43B92CFA}" dt="2025-11-09T20:52:42.018" v="2668" actId="164"/>
          <ac:picMkLst>
            <pc:docMk/>
            <pc:sldMk cId="2452007587" sldId="1476"/>
            <ac:picMk id="9" creationId="{246B9A08-B624-391C-9A7C-D538538D3A76}"/>
          </ac:picMkLst>
        </pc:picChg>
      </pc:sldChg>
      <pc:sldChg chg="addSp delSp modSp del mod ord">
        <pc:chgData name="Das, Gerarda" userId="dec061bf-56a5-47a0-b9f3-f749fe418ae6" providerId="ADAL" clId="{15495442-5091-4B95-B99A-400A43B92CFA}" dt="2025-11-10T09:25:29.680" v="3440" actId="47"/>
        <pc:sldMkLst>
          <pc:docMk/>
          <pc:sldMk cId="2709048002" sldId="1477"/>
        </pc:sldMkLst>
        <pc:spChg chg="add mod">
          <ac:chgData name="Das, Gerarda" userId="dec061bf-56a5-47a0-b9f3-f749fe418ae6" providerId="ADAL" clId="{15495442-5091-4B95-B99A-400A43B92CFA}" dt="2025-11-09T20:16:47.710" v="2184" actId="1076"/>
          <ac:spMkLst>
            <pc:docMk/>
            <pc:sldMk cId="2709048002" sldId="1477"/>
            <ac:spMk id="3" creationId="{6481B4BC-A809-16DD-FD33-0E160C4AB709}"/>
          </ac:spMkLst>
        </pc:spChg>
        <pc:spChg chg="add mod">
          <ac:chgData name="Das, Gerarda" userId="dec061bf-56a5-47a0-b9f3-f749fe418ae6" providerId="ADAL" clId="{15495442-5091-4B95-B99A-400A43B92CFA}" dt="2025-11-09T20:16:53.034" v="2185" actId="1076"/>
          <ac:spMkLst>
            <pc:docMk/>
            <pc:sldMk cId="2709048002" sldId="1477"/>
            <ac:spMk id="4" creationId="{E4D89D48-42ED-94F6-3838-B5817397D278}"/>
          </ac:spMkLst>
        </pc:spChg>
        <pc:spChg chg="add mod">
          <ac:chgData name="Das, Gerarda" userId="dec061bf-56a5-47a0-b9f3-f749fe418ae6" providerId="ADAL" clId="{15495442-5091-4B95-B99A-400A43B92CFA}" dt="2025-11-09T20:17:44.105" v="2217" actId="6549"/>
          <ac:spMkLst>
            <pc:docMk/>
            <pc:sldMk cId="2709048002" sldId="1477"/>
            <ac:spMk id="7" creationId="{D7C49C2E-5B55-647B-9815-1D70ECC5C286}"/>
          </ac:spMkLst>
        </pc:spChg>
        <pc:picChg chg="del">
          <ac:chgData name="Das, Gerarda" userId="dec061bf-56a5-47a0-b9f3-f749fe418ae6" providerId="ADAL" clId="{15495442-5091-4B95-B99A-400A43B92CFA}" dt="2025-11-09T20:15:44.246" v="2154" actId="478"/>
          <ac:picMkLst>
            <pc:docMk/>
            <pc:sldMk cId="2709048002" sldId="1477"/>
            <ac:picMk id="2" creationId="{64B1CD47-0AD5-1CBC-B615-E9C4E95E676D}"/>
          </ac:picMkLst>
        </pc:picChg>
        <pc:picChg chg="add mod">
          <ac:chgData name="Das, Gerarda" userId="dec061bf-56a5-47a0-b9f3-f749fe418ae6" providerId="ADAL" clId="{15495442-5091-4B95-B99A-400A43B92CFA}" dt="2025-11-09T20:17:11.127" v="2190" actId="1076"/>
          <ac:picMkLst>
            <pc:docMk/>
            <pc:sldMk cId="2709048002" sldId="1477"/>
            <ac:picMk id="5" creationId="{38B83408-BA13-D9B5-CF45-41D809BCB3AB}"/>
          </ac:picMkLst>
        </pc:picChg>
      </pc:sldChg>
      <pc:sldChg chg="addSp delSp modSp mod ord">
        <pc:chgData name="Das, Gerarda" userId="dec061bf-56a5-47a0-b9f3-f749fe418ae6" providerId="ADAL" clId="{15495442-5091-4B95-B99A-400A43B92CFA}" dt="2025-11-09T20:21:44.729" v="2246" actId="1076"/>
        <pc:sldMkLst>
          <pc:docMk/>
          <pc:sldMk cId="4210467006" sldId="1479"/>
        </pc:sldMkLst>
        <pc:picChg chg="del">
          <ac:chgData name="Das, Gerarda" userId="dec061bf-56a5-47a0-b9f3-f749fe418ae6" providerId="ADAL" clId="{15495442-5091-4B95-B99A-400A43B92CFA}" dt="2025-11-09T19:43:27.198" v="2130" actId="478"/>
          <ac:picMkLst>
            <pc:docMk/>
            <pc:sldMk cId="4210467006" sldId="1479"/>
            <ac:picMk id="2" creationId="{9B4976C0-ED7E-51BB-C3CC-DE1EB55967B9}"/>
          </ac:picMkLst>
        </pc:picChg>
        <pc:picChg chg="add mod">
          <ac:chgData name="Das, Gerarda" userId="dec061bf-56a5-47a0-b9f3-f749fe418ae6" providerId="ADAL" clId="{15495442-5091-4B95-B99A-400A43B92CFA}" dt="2025-11-09T20:21:31.012" v="2243" actId="1076"/>
          <ac:picMkLst>
            <pc:docMk/>
            <pc:sldMk cId="4210467006" sldId="1479"/>
            <ac:picMk id="4" creationId="{CE9FD64F-13F5-CB27-F7E2-C99720B3A412}"/>
          </ac:picMkLst>
        </pc:picChg>
        <pc:picChg chg="add mod">
          <ac:chgData name="Das, Gerarda" userId="dec061bf-56a5-47a0-b9f3-f749fe418ae6" providerId="ADAL" clId="{15495442-5091-4B95-B99A-400A43B92CFA}" dt="2025-11-09T20:21:44.729" v="2246" actId="1076"/>
          <ac:picMkLst>
            <pc:docMk/>
            <pc:sldMk cId="4210467006" sldId="1479"/>
            <ac:picMk id="7" creationId="{40F330E4-DC49-E8CD-75E0-20CDA4F0AD3E}"/>
          </ac:picMkLst>
        </pc:picChg>
      </pc:sldChg>
      <pc:sldChg chg="addSp modSp mod ord">
        <pc:chgData name="Das, Gerarda" userId="dec061bf-56a5-47a0-b9f3-f749fe418ae6" providerId="ADAL" clId="{15495442-5091-4B95-B99A-400A43B92CFA}" dt="2025-11-09T20:29:07.927" v="2257" actId="1076"/>
        <pc:sldMkLst>
          <pc:docMk/>
          <pc:sldMk cId="3779434736" sldId="1481"/>
        </pc:sldMkLst>
        <pc:picChg chg="add mod">
          <ac:chgData name="Das, Gerarda" userId="dec061bf-56a5-47a0-b9f3-f749fe418ae6" providerId="ADAL" clId="{15495442-5091-4B95-B99A-400A43B92CFA}" dt="2025-11-09T20:29:07.927" v="2257" actId="1076"/>
          <ac:picMkLst>
            <pc:docMk/>
            <pc:sldMk cId="3779434736" sldId="1481"/>
            <ac:picMk id="3" creationId="{95C70DC7-FDBF-44C0-C5B7-DD8CA6607170}"/>
          </ac:picMkLst>
        </pc:picChg>
      </pc:sldChg>
      <pc:sldChg chg="addSp delSp modSp mod ord">
        <pc:chgData name="Das, Gerarda" userId="dec061bf-56a5-47a0-b9f3-f749fe418ae6" providerId="ADAL" clId="{15495442-5091-4B95-B99A-400A43B92CFA}" dt="2025-11-09T21:08:19.850" v="3265" actId="164"/>
        <pc:sldMkLst>
          <pc:docMk/>
          <pc:sldMk cId="1201727269" sldId="1482"/>
        </pc:sldMkLst>
        <pc:spChg chg="del">
          <ac:chgData name="Das, Gerarda" userId="dec061bf-56a5-47a0-b9f3-f749fe418ae6" providerId="ADAL" clId="{15495442-5091-4B95-B99A-400A43B92CFA}" dt="2025-11-09T20:15:09.526" v="2147" actId="478"/>
          <ac:spMkLst>
            <pc:docMk/>
            <pc:sldMk cId="1201727269" sldId="1482"/>
            <ac:spMk id="3" creationId="{CCF8981B-FCE8-FBDC-BA0C-1B7A9CFFF63D}"/>
          </ac:spMkLst>
        </pc:spChg>
        <pc:spChg chg="add mod">
          <ac:chgData name="Das, Gerarda" userId="dec061bf-56a5-47a0-b9f3-f749fe418ae6" providerId="ADAL" clId="{15495442-5091-4B95-B99A-400A43B92CFA}" dt="2025-11-09T21:08:19.850" v="3265" actId="164"/>
          <ac:spMkLst>
            <pc:docMk/>
            <pc:sldMk cId="1201727269" sldId="1482"/>
            <ac:spMk id="5" creationId="{4968A98A-5E64-977E-8ED0-EE29B724FBAD}"/>
          </ac:spMkLst>
        </pc:spChg>
        <pc:grpChg chg="add mod">
          <ac:chgData name="Das, Gerarda" userId="dec061bf-56a5-47a0-b9f3-f749fe418ae6" providerId="ADAL" clId="{15495442-5091-4B95-B99A-400A43B92CFA}" dt="2025-11-09T21:08:19.850" v="3265" actId="164"/>
          <ac:grpSpMkLst>
            <pc:docMk/>
            <pc:sldMk cId="1201727269" sldId="1482"/>
            <ac:grpSpMk id="7" creationId="{3E7D78A7-068E-4338-3873-37E3B17920D8}"/>
          </ac:grpSpMkLst>
        </pc:grpChg>
        <pc:picChg chg="del">
          <ac:chgData name="Das, Gerarda" userId="dec061bf-56a5-47a0-b9f3-f749fe418ae6" providerId="ADAL" clId="{15495442-5091-4B95-B99A-400A43B92CFA}" dt="2025-11-09T20:15:06.725" v="2146" actId="478"/>
          <ac:picMkLst>
            <pc:docMk/>
            <pc:sldMk cId="1201727269" sldId="1482"/>
            <ac:picMk id="2" creationId="{4854DA03-F847-2F73-969B-4AD4AE8F510B}"/>
          </ac:picMkLst>
        </pc:picChg>
        <pc:picChg chg="mod">
          <ac:chgData name="Das, Gerarda" userId="dec061bf-56a5-47a0-b9f3-f749fe418ae6" providerId="ADAL" clId="{15495442-5091-4B95-B99A-400A43B92CFA}" dt="2025-11-09T20:21:21.164" v="2241" actId="1076"/>
          <ac:picMkLst>
            <pc:docMk/>
            <pc:sldMk cId="1201727269" sldId="1482"/>
            <ac:picMk id="4" creationId="{7732C189-267A-2C50-4F99-5B078A9F0C94}"/>
          </ac:picMkLst>
        </pc:picChg>
        <pc:picChg chg="add mod">
          <ac:chgData name="Das, Gerarda" userId="dec061bf-56a5-47a0-b9f3-f749fe418ae6" providerId="ADAL" clId="{15495442-5091-4B95-B99A-400A43B92CFA}" dt="2025-11-09T21:08:19.850" v="3265" actId="164"/>
          <ac:picMkLst>
            <pc:docMk/>
            <pc:sldMk cId="1201727269" sldId="1482"/>
            <ac:picMk id="1026" creationId="{653665E4-06C3-0712-E822-D616EAA0EAF6}"/>
          </ac:picMkLst>
        </pc:picChg>
      </pc:sldChg>
      <pc:sldChg chg="addSp delSp modSp mod">
        <pc:chgData name="Das, Gerarda" userId="dec061bf-56a5-47a0-b9f3-f749fe418ae6" providerId="ADAL" clId="{15495442-5091-4B95-B99A-400A43B92CFA}" dt="2025-11-09T20:46:32.124" v="2341" actId="1076"/>
        <pc:sldMkLst>
          <pc:docMk/>
          <pc:sldMk cId="2904738428" sldId="1483"/>
        </pc:sldMkLst>
        <pc:picChg chg="del">
          <ac:chgData name="Das, Gerarda" userId="dec061bf-56a5-47a0-b9f3-f749fe418ae6" providerId="ADAL" clId="{15495442-5091-4B95-B99A-400A43B92CFA}" dt="2025-11-09T20:45:12.051" v="2332" actId="478"/>
          <ac:picMkLst>
            <pc:docMk/>
            <pc:sldMk cId="2904738428" sldId="1483"/>
            <ac:picMk id="2" creationId="{7B60EF5A-5FB1-8F62-0448-FFD5597A0E32}"/>
          </ac:picMkLst>
        </pc:picChg>
        <pc:picChg chg="add del mod">
          <ac:chgData name="Das, Gerarda" userId="dec061bf-56a5-47a0-b9f3-f749fe418ae6" providerId="ADAL" clId="{15495442-5091-4B95-B99A-400A43B92CFA}" dt="2025-11-09T20:46:11.275" v="2336" actId="478"/>
          <ac:picMkLst>
            <pc:docMk/>
            <pc:sldMk cId="2904738428" sldId="1483"/>
            <ac:picMk id="4" creationId="{A780820D-852A-B8A0-7BBE-D9303E7E60FF}"/>
          </ac:picMkLst>
        </pc:picChg>
        <pc:picChg chg="add mod">
          <ac:chgData name="Das, Gerarda" userId="dec061bf-56a5-47a0-b9f3-f749fe418ae6" providerId="ADAL" clId="{15495442-5091-4B95-B99A-400A43B92CFA}" dt="2025-11-09T20:46:32.124" v="2341" actId="1076"/>
          <ac:picMkLst>
            <pc:docMk/>
            <pc:sldMk cId="2904738428" sldId="1483"/>
            <ac:picMk id="7" creationId="{82A7C6E5-0F6F-BB43-5054-5D52A7E2CB65}"/>
          </ac:picMkLst>
        </pc:picChg>
      </pc:sldChg>
      <pc:sldChg chg="del">
        <pc:chgData name="Das, Gerarda" userId="dec061bf-56a5-47a0-b9f3-f749fe418ae6" providerId="ADAL" clId="{15495442-5091-4B95-B99A-400A43B92CFA}" dt="2025-11-09T21:13:26.230" v="3425" actId="47"/>
        <pc:sldMkLst>
          <pc:docMk/>
          <pc:sldMk cId="2967928418" sldId="1511"/>
        </pc:sldMkLst>
      </pc:sldChg>
      <pc:sldChg chg="del">
        <pc:chgData name="Das, Gerarda" userId="dec061bf-56a5-47a0-b9f3-f749fe418ae6" providerId="ADAL" clId="{15495442-5091-4B95-B99A-400A43B92CFA}" dt="2025-11-09T21:13:26.230" v="3425" actId="47"/>
        <pc:sldMkLst>
          <pc:docMk/>
          <pc:sldMk cId="1594331871" sldId="1512"/>
        </pc:sldMkLst>
      </pc:sldChg>
      <pc:sldChg chg="del">
        <pc:chgData name="Das, Gerarda" userId="dec061bf-56a5-47a0-b9f3-f749fe418ae6" providerId="ADAL" clId="{15495442-5091-4B95-B99A-400A43B92CFA}" dt="2025-11-09T21:13:28.037" v="3426" actId="47"/>
        <pc:sldMkLst>
          <pc:docMk/>
          <pc:sldMk cId="3112181829" sldId="1515"/>
        </pc:sldMkLst>
      </pc:sldChg>
      <pc:sldChg chg="addSp delSp modSp del mod">
        <pc:chgData name="Das, Gerarda" userId="dec061bf-56a5-47a0-b9f3-f749fe418ae6" providerId="ADAL" clId="{15495442-5091-4B95-B99A-400A43B92CFA}" dt="2025-11-09T21:12:55.751" v="3424" actId="47"/>
        <pc:sldMkLst>
          <pc:docMk/>
          <pc:sldMk cId="2946319108" sldId="1516"/>
        </pc:sldMkLst>
        <pc:spChg chg="mod">
          <ac:chgData name="Das, Gerarda" userId="dec061bf-56a5-47a0-b9f3-f749fe418ae6" providerId="ADAL" clId="{15495442-5091-4B95-B99A-400A43B92CFA}" dt="2025-11-09T21:07:23.455" v="3253" actId="1036"/>
          <ac:spMkLst>
            <pc:docMk/>
            <pc:sldMk cId="2946319108" sldId="1516"/>
            <ac:spMk id="4" creationId="{D753C383-62C8-E733-4553-E085527A1FCA}"/>
          </ac:spMkLst>
        </pc:spChg>
        <pc:spChg chg="mod">
          <ac:chgData name="Das, Gerarda" userId="dec061bf-56a5-47a0-b9f3-f749fe418ae6" providerId="ADAL" clId="{15495442-5091-4B95-B99A-400A43B92CFA}" dt="2025-11-09T21:07:29.287" v="3257" actId="1035"/>
          <ac:spMkLst>
            <pc:docMk/>
            <pc:sldMk cId="2946319108" sldId="1516"/>
            <ac:spMk id="9" creationId="{B5FA4264-9F79-B20D-0826-CEC58E7B74B7}"/>
          </ac:spMkLst>
        </pc:spChg>
        <pc:spChg chg="mod">
          <ac:chgData name="Das, Gerarda" userId="dec061bf-56a5-47a0-b9f3-f749fe418ae6" providerId="ADAL" clId="{15495442-5091-4B95-B99A-400A43B92CFA}" dt="2025-11-09T21:07:43.437" v="3260" actId="14100"/>
          <ac:spMkLst>
            <pc:docMk/>
            <pc:sldMk cId="2946319108" sldId="1516"/>
            <ac:spMk id="10" creationId="{B37FADB8-F5A5-F448-15A7-6A630939BCDC}"/>
          </ac:spMkLst>
        </pc:spChg>
        <pc:spChg chg="mod">
          <ac:chgData name="Das, Gerarda" userId="dec061bf-56a5-47a0-b9f3-f749fe418ae6" providerId="ADAL" clId="{15495442-5091-4B95-B99A-400A43B92CFA}" dt="2025-11-09T21:07:48.921" v="3261" actId="1076"/>
          <ac:spMkLst>
            <pc:docMk/>
            <pc:sldMk cId="2946319108" sldId="1516"/>
            <ac:spMk id="11" creationId="{2D5226DB-4490-ECD5-880A-CDAB0447C263}"/>
          </ac:spMkLst>
        </pc:spChg>
        <pc:picChg chg="add mod">
          <ac:chgData name="Das, Gerarda" userId="dec061bf-56a5-47a0-b9f3-f749fe418ae6" providerId="ADAL" clId="{15495442-5091-4B95-B99A-400A43B92CFA}" dt="2025-11-09T21:06:16.035" v="3232" actId="1076"/>
          <ac:picMkLst>
            <pc:docMk/>
            <pc:sldMk cId="2946319108" sldId="1516"/>
            <ac:picMk id="16" creationId="{4ED22E54-C945-C514-E98E-DA0738EE8542}"/>
          </ac:picMkLst>
        </pc:picChg>
        <pc:picChg chg="add mod">
          <ac:chgData name="Das, Gerarda" userId="dec061bf-56a5-47a0-b9f3-f749fe418ae6" providerId="ADAL" clId="{15495442-5091-4B95-B99A-400A43B92CFA}" dt="2025-11-09T21:07:52.434" v="3262" actId="1076"/>
          <ac:picMkLst>
            <pc:docMk/>
            <pc:sldMk cId="2946319108" sldId="1516"/>
            <ac:picMk id="17" creationId="{8F9E2EFB-3DCC-4047-B30F-F8A54A2BE795}"/>
          </ac:picMkLst>
        </pc:picChg>
        <pc:picChg chg="del">
          <ac:chgData name="Das, Gerarda" userId="dec061bf-56a5-47a0-b9f3-f749fe418ae6" providerId="ADAL" clId="{15495442-5091-4B95-B99A-400A43B92CFA}" dt="2025-11-09T21:06:17.995" v="3233" actId="478"/>
          <ac:picMkLst>
            <pc:docMk/>
            <pc:sldMk cId="2946319108" sldId="1516"/>
            <ac:picMk id="22" creationId="{6196C86A-16BC-4944-193D-8020F8B3886A}"/>
          </ac:picMkLst>
        </pc:picChg>
        <pc:picChg chg="mod">
          <ac:chgData name="Das, Gerarda" userId="dec061bf-56a5-47a0-b9f3-f749fe418ae6" providerId="ADAL" clId="{15495442-5091-4B95-B99A-400A43B92CFA}" dt="2025-11-09T21:06:41.535" v="3237" actId="14100"/>
          <ac:picMkLst>
            <pc:docMk/>
            <pc:sldMk cId="2946319108" sldId="1516"/>
            <ac:picMk id="30" creationId="{605596A3-CA26-7B72-86F4-6F5E609F1CC7}"/>
          </ac:picMkLst>
        </pc:picChg>
        <pc:picChg chg="del">
          <ac:chgData name="Das, Gerarda" userId="dec061bf-56a5-47a0-b9f3-f749fe418ae6" providerId="ADAL" clId="{15495442-5091-4B95-B99A-400A43B92CFA}" dt="2025-11-09T21:06:02.530" v="3229" actId="478"/>
          <ac:picMkLst>
            <pc:docMk/>
            <pc:sldMk cId="2946319108" sldId="1516"/>
            <ac:picMk id="32" creationId="{DD43337B-D02E-374E-669E-64A63C6FEA8E}"/>
          </ac:picMkLst>
        </pc:picChg>
        <pc:cxnChg chg="mod">
          <ac:chgData name="Das, Gerarda" userId="dec061bf-56a5-47a0-b9f3-f749fe418ae6" providerId="ADAL" clId="{15495442-5091-4B95-B99A-400A43B92CFA}" dt="2025-11-09T21:07:17.702" v="3251" actId="14100"/>
          <ac:cxnSpMkLst>
            <pc:docMk/>
            <pc:sldMk cId="2946319108" sldId="1516"/>
            <ac:cxnSpMk id="21" creationId="{B84B33EF-2A54-99B2-FEF8-27486B72F624}"/>
          </ac:cxnSpMkLst>
        </pc:cxnChg>
        <pc:cxnChg chg="mod ord">
          <ac:chgData name="Das, Gerarda" userId="dec061bf-56a5-47a0-b9f3-f749fe418ae6" providerId="ADAL" clId="{15495442-5091-4B95-B99A-400A43B92CFA}" dt="2025-11-09T21:07:14.463" v="3249" actId="167"/>
          <ac:cxnSpMkLst>
            <pc:docMk/>
            <pc:sldMk cId="2946319108" sldId="1516"/>
            <ac:cxnSpMk id="27" creationId="{EC90AE0F-5DD8-2D25-C999-5E0CC65E11C5}"/>
          </ac:cxnSpMkLst>
        </pc:cxnChg>
        <pc:cxnChg chg="mod ord">
          <ac:chgData name="Das, Gerarda" userId="dec061bf-56a5-47a0-b9f3-f749fe418ae6" providerId="ADAL" clId="{15495442-5091-4B95-B99A-400A43B92CFA}" dt="2025-11-09T21:07:08.609" v="3247" actId="167"/>
          <ac:cxnSpMkLst>
            <pc:docMk/>
            <pc:sldMk cId="2946319108" sldId="1516"/>
            <ac:cxnSpMk id="29" creationId="{10445519-6BAB-CA4B-0B0C-EF80D4D34E4C}"/>
          </ac:cxnSpMkLst>
        </pc:cxnChg>
      </pc:sldChg>
      <pc:sldChg chg="del">
        <pc:chgData name="Das, Gerarda" userId="dec061bf-56a5-47a0-b9f3-f749fe418ae6" providerId="ADAL" clId="{15495442-5091-4B95-B99A-400A43B92CFA}" dt="2025-11-09T21:13:26.230" v="3425" actId="47"/>
        <pc:sldMkLst>
          <pc:docMk/>
          <pc:sldMk cId="1628480429" sldId="1517"/>
        </pc:sldMkLst>
      </pc:sldChg>
      <pc:sldChg chg="del">
        <pc:chgData name="Das, Gerarda" userId="dec061bf-56a5-47a0-b9f3-f749fe418ae6" providerId="ADAL" clId="{15495442-5091-4B95-B99A-400A43B92CFA}" dt="2025-11-09T21:13:28.037" v="3426" actId="47"/>
        <pc:sldMkLst>
          <pc:docMk/>
          <pc:sldMk cId="933367485" sldId="1518"/>
        </pc:sldMkLst>
      </pc:sldChg>
      <pc:sldChg chg="del">
        <pc:chgData name="Das, Gerarda" userId="dec061bf-56a5-47a0-b9f3-f749fe418ae6" providerId="ADAL" clId="{15495442-5091-4B95-B99A-400A43B92CFA}" dt="2025-11-09T21:13:26.230" v="3425" actId="47"/>
        <pc:sldMkLst>
          <pc:docMk/>
          <pc:sldMk cId="1530054038" sldId="1519"/>
        </pc:sldMkLst>
      </pc:sldChg>
      <pc:sldChg chg="del">
        <pc:chgData name="Das, Gerarda" userId="dec061bf-56a5-47a0-b9f3-f749fe418ae6" providerId="ADAL" clId="{15495442-5091-4B95-B99A-400A43B92CFA}" dt="2025-11-09T21:13:26.230" v="3425" actId="47"/>
        <pc:sldMkLst>
          <pc:docMk/>
          <pc:sldMk cId="3006462251" sldId="1520"/>
        </pc:sldMkLst>
      </pc:sldChg>
      <pc:sldChg chg="del">
        <pc:chgData name="Das, Gerarda" userId="dec061bf-56a5-47a0-b9f3-f749fe418ae6" providerId="ADAL" clId="{15495442-5091-4B95-B99A-400A43B92CFA}" dt="2025-11-09T21:13:28.037" v="3426" actId="47"/>
        <pc:sldMkLst>
          <pc:docMk/>
          <pc:sldMk cId="1059877010" sldId="1521"/>
        </pc:sldMkLst>
      </pc:sldChg>
      <pc:sldChg chg="del">
        <pc:chgData name="Das, Gerarda" userId="dec061bf-56a5-47a0-b9f3-f749fe418ae6" providerId="ADAL" clId="{15495442-5091-4B95-B99A-400A43B92CFA}" dt="2025-11-09T21:13:29.907" v="3427" actId="47"/>
        <pc:sldMkLst>
          <pc:docMk/>
          <pc:sldMk cId="2371299458" sldId="1529"/>
        </pc:sldMkLst>
      </pc:sldChg>
      <pc:sldChg chg="addSp delSp modSp mod ord">
        <pc:chgData name="Das, Gerarda" userId="dec061bf-56a5-47a0-b9f3-f749fe418ae6" providerId="ADAL" clId="{15495442-5091-4B95-B99A-400A43B92CFA}" dt="2025-11-09T21:14:14.797" v="3435"/>
        <pc:sldMkLst>
          <pc:docMk/>
          <pc:sldMk cId="527371766" sldId="1532"/>
        </pc:sldMkLst>
        <pc:spChg chg="mod">
          <ac:chgData name="Das, Gerarda" userId="dec061bf-56a5-47a0-b9f3-f749fe418ae6" providerId="ADAL" clId="{15495442-5091-4B95-B99A-400A43B92CFA}" dt="2025-11-09T21:05:00.007" v="3219" actId="1076"/>
          <ac:spMkLst>
            <pc:docMk/>
            <pc:sldMk cId="527371766" sldId="1532"/>
            <ac:spMk id="4" creationId="{D36CDCC8-D80A-3CA3-9903-EC310613197D}"/>
          </ac:spMkLst>
        </pc:spChg>
        <pc:spChg chg="mod">
          <ac:chgData name="Das, Gerarda" userId="dec061bf-56a5-47a0-b9f3-f749fe418ae6" providerId="ADAL" clId="{15495442-5091-4B95-B99A-400A43B92CFA}" dt="2025-11-09T21:04:03.801" v="3204" actId="1036"/>
          <ac:spMkLst>
            <pc:docMk/>
            <pc:sldMk cId="527371766" sldId="1532"/>
            <ac:spMk id="12" creationId="{E2476A93-B8D4-4E44-87FD-AFF601B2337C}"/>
          </ac:spMkLst>
        </pc:spChg>
        <pc:spChg chg="mod">
          <ac:chgData name="Das, Gerarda" userId="dec061bf-56a5-47a0-b9f3-f749fe418ae6" providerId="ADAL" clId="{15495442-5091-4B95-B99A-400A43B92CFA}" dt="2025-11-09T21:03:56.053" v="3200" actId="1036"/>
          <ac:spMkLst>
            <pc:docMk/>
            <pc:sldMk cId="527371766" sldId="1532"/>
            <ac:spMk id="13" creationId="{4985FF45-EE56-11C3-E0CC-6BBB359031C0}"/>
          </ac:spMkLst>
        </pc:spChg>
        <pc:spChg chg="mod">
          <ac:chgData name="Das, Gerarda" userId="dec061bf-56a5-47a0-b9f3-f749fe418ae6" providerId="ADAL" clId="{15495442-5091-4B95-B99A-400A43B92CFA}" dt="2025-11-09T21:04:22.708" v="3207" actId="14100"/>
          <ac:spMkLst>
            <pc:docMk/>
            <pc:sldMk cId="527371766" sldId="1532"/>
            <ac:spMk id="17" creationId="{AB86235B-CBC0-F9DB-29F4-F23367831B1B}"/>
          </ac:spMkLst>
        </pc:spChg>
        <pc:spChg chg="mod">
          <ac:chgData name="Das, Gerarda" userId="dec061bf-56a5-47a0-b9f3-f749fe418ae6" providerId="ADAL" clId="{15495442-5091-4B95-B99A-400A43B92CFA}" dt="2025-11-09T21:03:56.053" v="3200" actId="1036"/>
          <ac:spMkLst>
            <pc:docMk/>
            <pc:sldMk cId="527371766" sldId="1532"/>
            <ac:spMk id="18" creationId="{85D7DD60-F4AA-AD34-A265-146B167D02FE}"/>
          </ac:spMkLst>
        </pc:spChg>
        <pc:spChg chg="mod">
          <ac:chgData name="Das, Gerarda" userId="dec061bf-56a5-47a0-b9f3-f749fe418ae6" providerId="ADAL" clId="{15495442-5091-4B95-B99A-400A43B92CFA}" dt="2025-11-09T21:04:03.801" v="3204" actId="1036"/>
          <ac:spMkLst>
            <pc:docMk/>
            <pc:sldMk cId="527371766" sldId="1532"/>
            <ac:spMk id="19" creationId="{40542B69-6D97-5F24-63E3-ABE36EA69A27}"/>
          </ac:spMkLst>
        </pc:spChg>
        <pc:spChg chg="add mod">
          <ac:chgData name="Das, Gerarda" userId="dec061bf-56a5-47a0-b9f3-f749fe418ae6" providerId="ADAL" clId="{15495442-5091-4B95-B99A-400A43B92CFA}" dt="2025-11-09T21:04:28.524" v="3209" actId="1076"/>
          <ac:spMkLst>
            <pc:docMk/>
            <pc:sldMk cId="527371766" sldId="1532"/>
            <ac:spMk id="34" creationId="{FFCD5993-4D79-5791-300B-851651538F0C}"/>
          </ac:spMkLst>
        </pc:spChg>
        <pc:spChg chg="add mod">
          <ac:chgData name="Das, Gerarda" userId="dec061bf-56a5-47a0-b9f3-f749fe418ae6" providerId="ADAL" clId="{15495442-5091-4B95-B99A-400A43B92CFA}" dt="2025-11-09T21:04:31.996" v="3214" actId="20577"/>
          <ac:spMkLst>
            <pc:docMk/>
            <pc:sldMk cId="527371766" sldId="1532"/>
            <ac:spMk id="35" creationId="{00EBFAB3-5E81-694D-B29C-858EA11F8C59}"/>
          </ac:spMkLst>
        </pc:spChg>
        <pc:picChg chg="add mod">
          <ac:chgData name="Das, Gerarda" userId="dec061bf-56a5-47a0-b9f3-f749fe418ae6" providerId="ADAL" clId="{15495442-5091-4B95-B99A-400A43B92CFA}" dt="2025-11-09T21:03:56.053" v="3200" actId="1036"/>
          <ac:picMkLst>
            <pc:docMk/>
            <pc:sldMk cId="527371766" sldId="1532"/>
            <ac:picMk id="9" creationId="{2609A42E-B0B9-D8C4-C87D-27ED63230F10}"/>
          </ac:picMkLst>
        </pc:picChg>
        <pc:picChg chg="del">
          <ac:chgData name="Das, Gerarda" userId="dec061bf-56a5-47a0-b9f3-f749fe418ae6" providerId="ADAL" clId="{15495442-5091-4B95-B99A-400A43B92CFA}" dt="2025-11-09T21:00:15.692" v="2983" actId="478"/>
          <ac:picMkLst>
            <pc:docMk/>
            <pc:sldMk cId="527371766" sldId="1532"/>
            <ac:picMk id="10" creationId="{F7ACFF68-FFB7-4B18-1751-1D4ED7BD1D11}"/>
          </ac:picMkLst>
        </pc:picChg>
        <pc:picChg chg="add mod">
          <ac:chgData name="Das, Gerarda" userId="dec061bf-56a5-47a0-b9f3-f749fe418ae6" providerId="ADAL" clId="{15495442-5091-4B95-B99A-400A43B92CFA}" dt="2025-11-09T21:02:15.645" v="3081" actId="1076"/>
          <ac:picMkLst>
            <pc:docMk/>
            <pc:sldMk cId="527371766" sldId="1532"/>
            <ac:picMk id="11" creationId="{3BBB23B6-2244-2BA5-1AD0-9205D3486F56}"/>
          </ac:picMkLst>
        </pc:picChg>
        <pc:picChg chg="del">
          <ac:chgData name="Das, Gerarda" userId="dec061bf-56a5-47a0-b9f3-f749fe418ae6" providerId="ADAL" clId="{15495442-5091-4B95-B99A-400A43B92CFA}" dt="2025-11-09T21:00:06.505" v="2968" actId="478"/>
          <ac:picMkLst>
            <pc:docMk/>
            <pc:sldMk cId="527371766" sldId="1532"/>
            <ac:picMk id="24" creationId="{E59885E8-7222-B00B-FA31-D628CEEDA99B}"/>
          </ac:picMkLst>
        </pc:picChg>
        <pc:picChg chg="del">
          <ac:chgData name="Das, Gerarda" userId="dec061bf-56a5-47a0-b9f3-f749fe418ae6" providerId="ADAL" clId="{15495442-5091-4B95-B99A-400A43B92CFA}" dt="2025-11-09T21:00:16.380" v="2984" actId="478"/>
          <ac:picMkLst>
            <pc:docMk/>
            <pc:sldMk cId="527371766" sldId="1532"/>
            <ac:picMk id="26" creationId="{192B9098-A602-11B4-3E4E-5FD36EB8E6BB}"/>
          </ac:picMkLst>
        </pc:picChg>
        <pc:picChg chg="del">
          <ac:chgData name="Das, Gerarda" userId="dec061bf-56a5-47a0-b9f3-f749fe418ae6" providerId="ADAL" clId="{15495442-5091-4B95-B99A-400A43B92CFA}" dt="2025-11-09T21:00:19.757" v="2986" actId="478"/>
          <ac:picMkLst>
            <pc:docMk/>
            <pc:sldMk cId="527371766" sldId="1532"/>
            <ac:picMk id="28" creationId="{85D87A3C-3267-6886-F1F9-1B1B4279456C}"/>
          </ac:picMkLst>
        </pc:picChg>
        <pc:picChg chg="del">
          <ac:chgData name="Das, Gerarda" userId="dec061bf-56a5-47a0-b9f3-f749fe418ae6" providerId="ADAL" clId="{15495442-5091-4B95-B99A-400A43B92CFA}" dt="2025-11-09T21:00:18.783" v="2985" actId="478"/>
          <ac:picMkLst>
            <pc:docMk/>
            <pc:sldMk cId="527371766" sldId="1532"/>
            <ac:picMk id="29" creationId="{0D36DE86-F0C9-42FC-0DBA-7DDB12E63084}"/>
          </ac:picMkLst>
        </pc:picChg>
        <pc:picChg chg="add mod">
          <ac:chgData name="Das, Gerarda" userId="dec061bf-56a5-47a0-b9f3-f749fe418ae6" providerId="ADAL" clId="{15495442-5091-4B95-B99A-400A43B92CFA}" dt="2025-11-09T21:04:03.801" v="3204" actId="1036"/>
          <ac:picMkLst>
            <pc:docMk/>
            <pc:sldMk cId="527371766" sldId="1532"/>
            <ac:picMk id="30" creationId="{29DE7A62-E083-EDB5-F510-EDD0AB9A8ECB}"/>
          </ac:picMkLst>
        </pc:picChg>
        <pc:cxnChg chg="mod">
          <ac:chgData name="Das, Gerarda" userId="dec061bf-56a5-47a0-b9f3-f749fe418ae6" providerId="ADAL" clId="{15495442-5091-4B95-B99A-400A43B92CFA}" dt="2025-11-09T21:04:03.801" v="3204" actId="1036"/>
          <ac:cxnSpMkLst>
            <pc:docMk/>
            <pc:sldMk cId="527371766" sldId="1532"/>
            <ac:cxnSpMk id="21" creationId="{B84B33EF-2A54-99B2-FEF8-27486B72F624}"/>
          </ac:cxnSpMkLst>
        </pc:cxnChg>
        <pc:cxnChg chg="mod">
          <ac:chgData name="Das, Gerarda" userId="dec061bf-56a5-47a0-b9f3-f749fe418ae6" providerId="ADAL" clId="{15495442-5091-4B95-B99A-400A43B92CFA}" dt="2025-11-09T21:03:56.053" v="3200" actId="1036"/>
          <ac:cxnSpMkLst>
            <pc:docMk/>
            <pc:sldMk cId="527371766" sldId="1532"/>
            <ac:cxnSpMk id="22" creationId="{91DFD20E-A562-DE85-17F1-8C5D45CF6B9C}"/>
          </ac:cxnSpMkLst>
        </pc:cxnChg>
        <pc:cxnChg chg="mod">
          <ac:chgData name="Das, Gerarda" userId="dec061bf-56a5-47a0-b9f3-f749fe418ae6" providerId="ADAL" clId="{15495442-5091-4B95-B99A-400A43B92CFA}" dt="2025-11-09T21:04:08.035" v="3205" actId="14100"/>
          <ac:cxnSpMkLst>
            <pc:docMk/>
            <pc:sldMk cId="527371766" sldId="1532"/>
            <ac:cxnSpMk id="27" creationId="{EC90AE0F-5DD8-2D25-C999-5E0CC65E11C5}"/>
          </ac:cxnSpMkLst>
        </pc:cxnChg>
        <pc:cxnChg chg="mod">
          <ac:chgData name="Das, Gerarda" userId="dec061bf-56a5-47a0-b9f3-f749fe418ae6" providerId="ADAL" clId="{15495442-5091-4B95-B99A-400A43B92CFA}" dt="2025-11-09T21:04:11.657" v="3206" actId="14100"/>
          <ac:cxnSpMkLst>
            <pc:docMk/>
            <pc:sldMk cId="527371766" sldId="1532"/>
            <ac:cxnSpMk id="31" creationId="{42EA45F8-30F7-A026-CB94-761B35BAF874}"/>
          </ac:cxnSpMkLst>
        </pc:cxnChg>
      </pc:sldChg>
      <pc:sldChg chg="addSp modSp mod">
        <pc:chgData name="Das, Gerarda" userId="dec061bf-56a5-47a0-b9f3-f749fe418ae6" providerId="ADAL" clId="{15495442-5091-4B95-B99A-400A43B92CFA}" dt="2025-11-09T21:05:54.684" v="3228" actId="1076"/>
        <pc:sldMkLst>
          <pc:docMk/>
          <pc:sldMk cId="2112764080" sldId="1539"/>
        </pc:sldMkLst>
        <pc:spChg chg="mod">
          <ac:chgData name="Das, Gerarda" userId="dec061bf-56a5-47a0-b9f3-f749fe418ae6" providerId="ADAL" clId="{15495442-5091-4B95-B99A-400A43B92CFA}" dt="2025-11-09T21:05:44.353" v="3226" actId="14100"/>
          <ac:spMkLst>
            <pc:docMk/>
            <pc:sldMk cId="2112764080" sldId="1539"/>
            <ac:spMk id="4" creationId="{D753C383-62C8-E733-4553-E085527A1FCA}"/>
          </ac:spMkLst>
        </pc:spChg>
        <pc:spChg chg="mod">
          <ac:chgData name="Das, Gerarda" userId="dec061bf-56a5-47a0-b9f3-f749fe418ae6" providerId="ADAL" clId="{15495442-5091-4B95-B99A-400A43B92CFA}" dt="2025-11-09T21:05:41.167" v="3224" actId="14100"/>
          <ac:spMkLst>
            <pc:docMk/>
            <pc:sldMk cId="2112764080" sldId="1539"/>
            <ac:spMk id="9" creationId="{B5FA4264-9F79-B20D-0826-CEC58E7B74B7}"/>
          </ac:spMkLst>
        </pc:spChg>
        <pc:picChg chg="mod modCrop">
          <ac:chgData name="Das, Gerarda" userId="dec061bf-56a5-47a0-b9f3-f749fe418ae6" providerId="ADAL" clId="{15495442-5091-4B95-B99A-400A43B92CFA}" dt="2025-11-09T21:05:36.937" v="3223" actId="1076"/>
          <ac:picMkLst>
            <pc:docMk/>
            <pc:sldMk cId="2112764080" sldId="1539"/>
            <ac:picMk id="16" creationId="{F5027A1C-7972-5043-6596-2288152C8605}"/>
          </ac:picMkLst>
        </pc:picChg>
        <pc:picChg chg="add mod">
          <ac:chgData name="Das, Gerarda" userId="dec061bf-56a5-47a0-b9f3-f749fe418ae6" providerId="ADAL" clId="{15495442-5091-4B95-B99A-400A43B92CFA}" dt="2025-11-09T21:05:54.684" v="3228" actId="1076"/>
          <ac:picMkLst>
            <pc:docMk/>
            <pc:sldMk cId="2112764080" sldId="1539"/>
            <ac:picMk id="22" creationId="{35BC84C7-14A7-F3A5-834E-400F21E87DEC}"/>
          </ac:picMkLst>
        </pc:picChg>
      </pc:sldChg>
      <pc:sldChg chg="del">
        <pc:chgData name="Das, Gerarda" userId="dec061bf-56a5-47a0-b9f3-f749fe418ae6" providerId="ADAL" clId="{15495442-5091-4B95-B99A-400A43B92CFA}" dt="2025-11-09T21:13:29.907" v="3427" actId="47"/>
        <pc:sldMkLst>
          <pc:docMk/>
          <pc:sldMk cId="2344247519" sldId="1543"/>
        </pc:sldMkLst>
      </pc:sldChg>
      <pc:sldChg chg="del">
        <pc:chgData name="Das, Gerarda" userId="dec061bf-56a5-47a0-b9f3-f749fe418ae6" providerId="ADAL" clId="{15495442-5091-4B95-B99A-400A43B92CFA}" dt="2025-11-09T20:14:17.292" v="2135" actId="47"/>
        <pc:sldMkLst>
          <pc:docMk/>
          <pc:sldMk cId="76521626" sldId="1544"/>
        </pc:sldMkLst>
      </pc:sldChg>
      <pc:sldChg chg="addSp delSp modSp mod">
        <pc:chgData name="Das, Gerarda" userId="dec061bf-56a5-47a0-b9f3-f749fe418ae6" providerId="ADAL" clId="{15495442-5091-4B95-B99A-400A43B92CFA}" dt="2025-11-09T21:13:58.559" v="3431" actId="478"/>
        <pc:sldMkLst>
          <pc:docMk/>
          <pc:sldMk cId="2852113033" sldId="1545"/>
        </pc:sldMkLst>
        <pc:spChg chg="mod">
          <ac:chgData name="Das, Gerarda" userId="dec061bf-56a5-47a0-b9f3-f749fe418ae6" providerId="ADAL" clId="{15495442-5091-4B95-B99A-400A43B92CFA}" dt="2025-11-09T20:55:49.931" v="2834" actId="115"/>
          <ac:spMkLst>
            <pc:docMk/>
            <pc:sldMk cId="2852113033" sldId="1545"/>
            <ac:spMk id="4" creationId="{220767D2-E15C-033C-38EF-0C2F8339001D}"/>
          </ac:spMkLst>
        </pc:spChg>
        <pc:spChg chg="mod">
          <ac:chgData name="Das, Gerarda" userId="dec061bf-56a5-47a0-b9f3-f749fe418ae6" providerId="ADAL" clId="{15495442-5091-4B95-B99A-400A43B92CFA}" dt="2025-11-09T20:54:37.089" v="2774" actId="1035"/>
          <ac:spMkLst>
            <pc:docMk/>
            <pc:sldMk cId="2852113033" sldId="1545"/>
            <ac:spMk id="12" creationId="{87B17267-DCB4-200D-5EFF-3B6D8BDDBCFD}"/>
          </ac:spMkLst>
        </pc:spChg>
        <pc:spChg chg="del mod">
          <ac:chgData name="Das, Gerarda" userId="dec061bf-56a5-47a0-b9f3-f749fe418ae6" providerId="ADAL" clId="{15495442-5091-4B95-B99A-400A43B92CFA}" dt="2025-11-09T20:55:27.228" v="2804" actId="478"/>
          <ac:spMkLst>
            <pc:docMk/>
            <pc:sldMk cId="2852113033" sldId="1545"/>
            <ac:spMk id="13" creationId="{B58A5244-BBD0-24CA-0AEC-CA1C23A9EB8B}"/>
          </ac:spMkLst>
        </pc:spChg>
        <pc:spChg chg="mod">
          <ac:chgData name="Das, Gerarda" userId="dec061bf-56a5-47a0-b9f3-f749fe418ae6" providerId="ADAL" clId="{15495442-5091-4B95-B99A-400A43B92CFA}" dt="2025-11-09T20:59:21.991" v="2960" actId="1035"/>
          <ac:spMkLst>
            <pc:docMk/>
            <pc:sldMk cId="2852113033" sldId="1545"/>
            <ac:spMk id="14" creationId="{6BBBECB3-2DCC-5197-69DD-E47204302270}"/>
          </ac:spMkLst>
        </pc:spChg>
        <pc:spChg chg="mod">
          <ac:chgData name="Das, Gerarda" userId="dec061bf-56a5-47a0-b9f3-f749fe418ae6" providerId="ADAL" clId="{15495442-5091-4B95-B99A-400A43B92CFA}" dt="2025-11-09T20:59:21.991" v="2960" actId="1035"/>
          <ac:spMkLst>
            <pc:docMk/>
            <pc:sldMk cId="2852113033" sldId="1545"/>
            <ac:spMk id="15" creationId="{C2063CD9-BC8A-08CF-E40F-04F168B44214}"/>
          </ac:spMkLst>
        </pc:spChg>
        <pc:spChg chg="mod">
          <ac:chgData name="Das, Gerarda" userId="dec061bf-56a5-47a0-b9f3-f749fe418ae6" providerId="ADAL" clId="{15495442-5091-4B95-B99A-400A43B92CFA}" dt="2025-11-09T20:59:21.991" v="2960" actId="1035"/>
          <ac:spMkLst>
            <pc:docMk/>
            <pc:sldMk cId="2852113033" sldId="1545"/>
            <ac:spMk id="16" creationId="{ADCBFCE8-AD55-5C8D-ECED-831F0D3E00AD}"/>
          </ac:spMkLst>
        </pc:spChg>
        <pc:spChg chg="mod">
          <ac:chgData name="Das, Gerarda" userId="dec061bf-56a5-47a0-b9f3-f749fe418ae6" providerId="ADAL" clId="{15495442-5091-4B95-B99A-400A43B92CFA}" dt="2025-11-09T20:59:21.991" v="2960" actId="1035"/>
          <ac:spMkLst>
            <pc:docMk/>
            <pc:sldMk cId="2852113033" sldId="1545"/>
            <ac:spMk id="17" creationId="{C854921A-C33B-C246-0A20-F7CCED09B396}"/>
          </ac:spMkLst>
        </pc:spChg>
        <pc:spChg chg="del mod">
          <ac:chgData name="Das, Gerarda" userId="dec061bf-56a5-47a0-b9f3-f749fe418ae6" providerId="ADAL" clId="{15495442-5091-4B95-B99A-400A43B92CFA}" dt="2025-11-09T20:55:28.169" v="2805" actId="478"/>
          <ac:spMkLst>
            <pc:docMk/>
            <pc:sldMk cId="2852113033" sldId="1545"/>
            <ac:spMk id="18" creationId="{F9125BD3-B571-1899-E9B5-317777B8B634}"/>
          </ac:spMkLst>
        </pc:spChg>
        <pc:spChg chg="mod">
          <ac:chgData name="Das, Gerarda" userId="dec061bf-56a5-47a0-b9f3-f749fe418ae6" providerId="ADAL" clId="{15495442-5091-4B95-B99A-400A43B92CFA}" dt="2025-11-09T20:59:47.405" v="2966" actId="14100"/>
          <ac:spMkLst>
            <pc:docMk/>
            <pc:sldMk cId="2852113033" sldId="1545"/>
            <ac:spMk id="19" creationId="{84612E20-410D-A076-BF83-98CCDB6DF6CD}"/>
          </ac:spMkLst>
        </pc:spChg>
        <pc:picChg chg="del">
          <ac:chgData name="Das, Gerarda" userId="dec061bf-56a5-47a0-b9f3-f749fe418ae6" providerId="ADAL" clId="{15495442-5091-4B95-B99A-400A43B92CFA}" dt="2025-11-09T20:53:59.078" v="2755" actId="478"/>
          <ac:picMkLst>
            <pc:docMk/>
            <pc:sldMk cId="2852113033" sldId="1545"/>
            <ac:picMk id="9" creationId="{4D3CE5C7-F3A7-64AB-5BEE-6AF5835D148C}"/>
          </ac:picMkLst>
        </pc:picChg>
        <pc:picChg chg="del">
          <ac:chgData name="Das, Gerarda" userId="dec061bf-56a5-47a0-b9f3-f749fe418ae6" providerId="ADAL" clId="{15495442-5091-4B95-B99A-400A43B92CFA}" dt="2025-11-09T20:53:58.458" v="2754" actId="478"/>
          <ac:picMkLst>
            <pc:docMk/>
            <pc:sldMk cId="2852113033" sldId="1545"/>
            <ac:picMk id="10" creationId="{09A57B2E-E7DF-D811-3269-950C3588E2B4}"/>
          </ac:picMkLst>
        </pc:picChg>
        <pc:picChg chg="del">
          <ac:chgData name="Das, Gerarda" userId="dec061bf-56a5-47a0-b9f3-f749fe418ae6" providerId="ADAL" clId="{15495442-5091-4B95-B99A-400A43B92CFA}" dt="2025-11-09T20:53:43.892" v="2753" actId="478"/>
          <ac:picMkLst>
            <pc:docMk/>
            <pc:sldMk cId="2852113033" sldId="1545"/>
            <ac:picMk id="11" creationId="{136B45C1-BBFC-74DF-D025-EAE16AFB43CB}"/>
          </ac:picMkLst>
        </pc:picChg>
        <pc:picChg chg="add mod">
          <ac:chgData name="Das, Gerarda" userId="dec061bf-56a5-47a0-b9f3-f749fe418ae6" providerId="ADAL" clId="{15495442-5091-4B95-B99A-400A43B92CFA}" dt="2025-11-09T20:59:21.991" v="2960" actId="1035"/>
          <ac:picMkLst>
            <pc:docMk/>
            <pc:sldMk cId="2852113033" sldId="1545"/>
            <ac:picMk id="24" creationId="{179A8F37-E30A-459B-0CBC-66E6A522B76C}"/>
          </ac:picMkLst>
        </pc:picChg>
        <pc:picChg chg="add mod modCrop">
          <ac:chgData name="Das, Gerarda" userId="dec061bf-56a5-47a0-b9f3-f749fe418ae6" providerId="ADAL" clId="{15495442-5091-4B95-B99A-400A43B92CFA}" dt="2025-11-09T20:59:48.657" v="2967" actId="1076"/>
          <ac:picMkLst>
            <pc:docMk/>
            <pc:sldMk cId="2852113033" sldId="1545"/>
            <ac:picMk id="25" creationId="{7F9A1091-507C-92B5-657F-3CE0B0D4322F}"/>
          </ac:picMkLst>
        </pc:picChg>
        <pc:cxnChg chg="mod">
          <ac:chgData name="Das, Gerarda" userId="dec061bf-56a5-47a0-b9f3-f749fe418ae6" providerId="ADAL" clId="{15495442-5091-4B95-B99A-400A43B92CFA}" dt="2025-11-09T20:59:36.063" v="2963" actId="14100"/>
          <ac:cxnSpMkLst>
            <pc:docMk/>
            <pc:sldMk cId="2852113033" sldId="1545"/>
            <ac:cxnSpMk id="21" creationId="{69570FE8-211B-BC96-5A04-9A8412C08838}"/>
          </ac:cxnSpMkLst>
        </pc:cxnChg>
        <pc:cxnChg chg="del mod">
          <ac:chgData name="Das, Gerarda" userId="dec061bf-56a5-47a0-b9f3-f749fe418ae6" providerId="ADAL" clId="{15495442-5091-4B95-B99A-400A43B92CFA}" dt="2025-11-09T21:13:56.296" v="3430" actId="478"/>
          <ac:cxnSpMkLst>
            <pc:docMk/>
            <pc:sldMk cId="2852113033" sldId="1545"/>
            <ac:cxnSpMk id="22" creationId="{7A4D6153-A97F-E50B-96E4-181AFCD17446}"/>
          </ac:cxnSpMkLst>
        </pc:cxnChg>
        <pc:cxnChg chg="mod">
          <ac:chgData name="Das, Gerarda" userId="dec061bf-56a5-47a0-b9f3-f749fe418ae6" providerId="ADAL" clId="{15495442-5091-4B95-B99A-400A43B92CFA}" dt="2025-11-09T20:59:39.539" v="2964" actId="14100"/>
          <ac:cxnSpMkLst>
            <pc:docMk/>
            <pc:sldMk cId="2852113033" sldId="1545"/>
            <ac:cxnSpMk id="23" creationId="{48CDB1CF-F302-51FD-0249-9DBCCB64C486}"/>
          </ac:cxnSpMkLst>
        </pc:cxnChg>
        <pc:cxnChg chg="mod">
          <ac:chgData name="Das, Gerarda" userId="dec061bf-56a5-47a0-b9f3-f749fe418ae6" providerId="ADAL" clId="{15495442-5091-4B95-B99A-400A43B92CFA}" dt="2025-11-09T20:59:33.439" v="2962" actId="1076"/>
          <ac:cxnSpMkLst>
            <pc:docMk/>
            <pc:sldMk cId="2852113033" sldId="1545"/>
            <ac:cxnSpMk id="27" creationId="{4E830BF8-5CB6-BFA7-B9BD-83D230DE2549}"/>
          </ac:cxnSpMkLst>
        </pc:cxnChg>
        <pc:cxnChg chg="del mod">
          <ac:chgData name="Das, Gerarda" userId="dec061bf-56a5-47a0-b9f3-f749fe418ae6" providerId="ADAL" clId="{15495442-5091-4B95-B99A-400A43B92CFA}" dt="2025-11-09T21:13:58.559" v="3431" actId="478"/>
          <ac:cxnSpMkLst>
            <pc:docMk/>
            <pc:sldMk cId="2852113033" sldId="1545"/>
            <ac:cxnSpMk id="31" creationId="{F8ED2FBA-FA1F-0D91-AE61-D9E455263B40}"/>
          </ac:cxnSpMkLst>
        </pc:cxnChg>
      </pc:sldChg>
      <pc:sldChg chg="addSp modSp mod">
        <pc:chgData name="Das, Gerarda" userId="dec061bf-56a5-47a0-b9f3-f749fe418ae6" providerId="ADAL" clId="{15495442-5091-4B95-B99A-400A43B92CFA}" dt="2025-11-09T20:53:28.909" v="2752" actId="1076"/>
        <pc:sldMkLst>
          <pc:docMk/>
          <pc:sldMk cId="3614118601" sldId="1547"/>
        </pc:sldMkLst>
        <pc:spChg chg="mod">
          <ac:chgData name="Das, Gerarda" userId="dec061bf-56a5-47a0-b9f3-f749fe418ae6" providerId="ADAL" clId="{15495442-5091-4B95-B99A-400A43B92CFA}" dt="2025-11-09T20:52:46.231" v="2669"/>
          <ac:spMkLst>
            <pc:docMk/>
            <pc:sldMk cId="3614118601" sldId="1547"/>
            <ac:spMk id="19" creationId="{3B55E1D7-E424-FA62-DC38-AAA8AA4D1B3B}"/>
          </ac:spMkLst>
        </pc:spChg>
        <pc:spChg chg="mod">
          <ac:chgData name="Das, Gerarda" userId="dec061bf-56a5-47a0-b9f3-f749fe418ae6" providerId="ADAL" clId="{15495442-5091-4B95-B99A-400A43B92CFA}" dt="2025-11-09T20:52:30.987" v="2664" actId="6549"/>
          <ac:spMkLst>
            <pc:docMk/>
            <pc:sldMk cId="3614118601" sldId="1547"/>
            <ac:spMk id="35" creationId="{FADEB60F-F661-FFA4-803E-3780925DA412}"/>
          </ac:spMkLst>
        </pc:spChg>
        <pc:spChg chg="mod">
          <ac:chgData name="Das, Gerarda" userId="dec061bf-56a5-47a0-b9f3-f749fe418ae6" providerId="ADAL" clId="{15495442-5091-4B95-B99A-400A43B92CFA}" dt="2025-11-09T20:53:26.233" v="2751" actId="6549"/>
          <ac:spMkLst>
            <pc:docMk/>
            <pc:sldMk cId="3614118601" sldId="1547"/>
            <ac:spMk id="36" creationId="{1CAF5F90-E2DC-3507-AD4E-278245D65F1F}"/>
          </ac:spMkLst>
        </pc:spChg>
        <pc:grpChg chg="add mod">
          <ac:chgData name="Das, Gerarda" userId="dec061bf-56a5-47a0-b9f3-f749fe418ae6" providerId="ADAL" clId="{15495442-5091-4B95-B99A-400A43B92CFA}" dt="2025-11-09T20:52:53.916" v="2671" actId="1076"/>
          <ac:grpSpMkLst>
            <pc:docMk/>
            <pc:sldMk cId="3614118601" sldId="1547"/>
            <ac:grpSpMk id="9" creationId="{00D37052-FF8F-8AD5-A23C-84FFA2D99C42}"/>
          </ac:grpSpMkLst>
        </pc:grpChg>
        <pc:picChg chg="mod">
          <ac:chgData name="Das, Gerarda" userId="dec061bf-56a5-47a0-b9f3-f749fe418ae6" providerId="ADAL" clId="{15495442-5091-4B95-B99A-400A43B92CFA}" dt="2025-11-09T20:53:24.745" v="2750" actId="1076"/>
          <ac:picMkLst>
            <pc:docMk/>
            <pc:sldMk cId="3614118601" sldId="1547"/>
            <ac:picMk id="2" creationId="{43559D88-192F-BC75-A4F9-ADE5EAB62508}"/>
          </ac:picMkLst>
        </pc:picChg>
        <pc:picChg chg="mod">
          <ac:chgData name="Das, Gerarda" userId="dec061bf-56a5-47a0-b9f3-f749fe418ae6" providerId="ADAL" clId="{15495442-5091-4B95-B99A-400A43B92CFA}" dt="2025-11-09T20:53:28.909" v="2752" actId="1076"/>
          <ac:picMkLst>
            <pc:docMk/>
            <pc:sldMk cId="3614118601" sldId="1547"/>
            <ac:picMk id="8" creationId="{B9EE349C-FA69-9E26-1D33-6124E7D9D506}"/>
          </ac:picMkLst>
        </pc:picChg>
        <pc:picChg chg="mod">
          <ac:chgData name="Das, Gerarda" userId="dec061bf-56a5-47a0-b9f3-f749fe418ae6" providerId="ADAL" clId="{15495442-5091-4B95-B99A-400A43B92CFA}" dt="2025-11-09T20:52:46.231" v="2669"/>
          <ac:picMkLst>
            <pc:docMk/>
            <pc:sldMk cId="3614118601" sldId="1547"/>
            <ac:picMk id="18" creationId="{80C6EE7E-46A6-5F1A-A987-4CADA00DE50F}"/>
          </ac:picMkLst>
        </pc:picChg>
      </pc:sldChg>
      <pc:sldChg chg="addSp modSp del mod">
        <pc:chgData name="Das, Gerarda" userId="dec061bf-56a5-47a0-b9f3-f749fe418ae6" providerId="ADAL" clId="{15495442-5091-4B95-B99A-400A43B92CFA}" dt="2025-11-10T09:25:49.853" v="3441" actId="47"/>
        <pc:sldMkLst>
          <pc:docMk/>
          <pc:sldMk cId="4188321980" sldId="1551"/>
        </pc:sldMkLst>
        <pc:spChg chg="add mod">
          <ac:chgData name="Das, Gerarda" userId="dec061bf-56a5-47a0-b9f3-f749fe418ae6" providerId="ADAL" clId="{15495442-5091-4B95-B99A-400A43B92CFA}" dt="2025-11-09T21:13:43.959" v="3429" actId="1076"/>
          <ac:spMkLst>
            <pc:docMk/>
            <pc:sldMk cId="4188321980" sldId="1551"/>
            <ac:spMk id="2" creationId="{D2179710-33C0-081F-AE6B-B69A2D087FF0}"/>
          </ac:spMkLst>
        </pc:spChg>
      </pc:sldChg>
      <pc:sldChg chg="addSp delSp modSp mod ord">
        <pc:chgData name="Das, Gerarda" userId="dec061bf-56a5-47a0-b9f3-f749fe418ae6" providerId="ADAL" clId="{15495442-5091-4B95-B99A-400A43B92CFA}" dt="2025-11-09T20:33:15.923" v="2276" actId="1076"/>
        <pc:sldMkLst>
          <pc:docMk/>
          <pc:sldMk cId="2637066248" sldId="1552"/>
        </pc:sldMkLst>
        <pc:spChg chg="del">
          <ac:chgData name="Das, Gerarda" userId="dec061bf-56a5-47a0-b9f3-f749fe418ae6" providerId="ADAL" clId="{15495442-5091-4B95-B99A-400A43B92CFA}" dt="2025-11-09T20:30:22.602" v="2264" actId="478"/>
          <ac:spMkLst>
            <pc:docMk/>
            <pc:sldMk cId="2637066248" sldId="1552"/>
            <ac:spMk id="4" creationId="{2A99DE60-2D63-2956-81E7-0762586434C0}"/>
          </ac:spMkLst>
        </pc:spChg>
        <pc:spChg chg="del">
          <ac:chgData name="Das, Gerarda" userId="dec061bf-56a5-47a0-b9f3-f749fe418ae6" providerId="ADAL" clId="{15495442-5091-4B95-B99A-400A43B92CFA}" dt="2025-11-09T20:30:22.602" v="2264" actId="478"/>
          <ac:spMkLst>
            <pc:docMk/>
            <pc:sldMk cId="2637066248" sldId="1552"/>
            <ac:spMk id="8" creationId="{7B840006-C0E7-872E-4B31-6BDC7666A836}"/>
          </ac:spMkLst>
        </pc:spChg>
        <pc:picChg chg="del">
          <ac:chgData name="Das, Gerarda" userId="dec061bf-56a5-47a0-b9f3-f749fe418ae6" providerId="ADAL" clId="{15495442-5091-4B95-B99A-400A43B92CFA}" dt="2025-11-09T20:30:19.592" v="2263" actId="478"/>
          <ac:picMkLst>
            <pc:docMk/>
            <pc:sldMk cId="2637066248" sldId="1552"/>
            <ac:picMk id="3" creationId="{FC520111-6884-48D0-9F51-62A200A1C15F}"/>
          </ac:picMkLst>
        </pc:picChg>
        <pc:picChg chg="add del mod">
          <ac:chgData name="Das, Gerarda" userId="dec061bf-56a5-47a0-b9f3-f749fe418ae6" providerId="ADAL" clId="{15495442-5091-4B95-B99A-400A43B92CFA}" dt="2025-11-09T20:33:06.028" v="2272" actId="478"/>
          <ac:picMkLst>
            <pc:docMk/>
            <pc:sldMk cId="2637066248" sldId="1552"/>
            <ac:picMk id="5" creationId="{ECB609D1-50F6-C043-6306-CC3655766742}"/>
          </ac:picMkLst>
        </pc:picChg>
        <pc:picChg chg="add mod">
          <ac:chgData name="Das, Gerarda" userId="dec061bf-56a5-47a0-b9f3-f749fe418ae6" providerId="ADAL" clId="{15495442-5091-4B95-B99A-400A43B92CFA}" dt="2025-11-09T20:33:15.923" v="2276" actId="1076"/>
          <ac:picMkLst>
            <pc:docMk/>
            <pc:sldMk cId="2637066248" sldId="1552"/>
            <ac:picMk id="7" creationId="{4EE898C1-6635-DD67-F8BF-CDBD4CE35E03}"/>
          </ac:picMkLst>
        </pc:picChg>
      </pc:sldChg>
      <pc:sldChg chg="addSp delSp modSp mod ord">
        <pc:chgData name="Das, Gerarda" userId="dec061bf-56a5-47a0-b9f3-f749fe418ae6" providerId="ADAL" clId="{15495442-5091-4B95-B99A-400A43B92CFA}" dt="2025-11-09T21:14:22.856" v="3437"/>
        <pc:sldMkLst>
          <pc:docMk/>
          <pc:sldMk cId="346491447" sldId="1553"/>
        </pc:sldMkLst>
        <pc:spChg chg="mod">
          <ac:chgData name="Das, Gerarda" userId="dec061bf-56a5-47a0-b9f3-f749fe418ae6" providerId="ADAL" clId="{15495442-5091-4B95-B99A-400A43B92CFA}" dt="2025-11-09T20:58:46.010" v="2941" actId="115"/>
          <ac:spMkLst>
            <pc:docMk/>
            <pc:sldMk cId="346491447" sldId="1553"/>
            <ac:spMk id="4" creationId="{D36CDCC8-D80A-3CA3-9903-EC310613197D}"/>
          </ac:spMkLst>
        </pc:spChg>
        <pc:spChg chg="mod">
          <ac:chgData name="Das, Gerarda" userId="dec061bf-56a5-47a0-b9f3-f749fe418ae6" providerId="ADAL" clId="{15495442-5091-4B95-B99A-400A43B92CFA}" dt="2025-11-09T20:56:56.442" v="2857" actId="14100"/>
          <ac:spMkLst>
            <pc:docMk/>
            <pc:sldMk cId="346491447" sldId="1553"/>
            <ac:spMk id="12" creationId="{E2476A93-B8D4-4E44-87FD-AFF601B2337C}"/>
          </ac:spMkLst>
        </pc:spChg>
        <pc:spChg chg="mod">
          <ac:chgData name="Das, Gerarda" userId="dec061bf-56a5-47a0-b9f3-f749fe418ae6" providerId="ADAL" clId="{15495442-5091-4B95-B99A-400A43B92CFA}" dt="2025-11-09T20:58:00.436" v="2873" actId="1076"/>
          <ac:spMkLst>
            <pc:docMk/>
            <pc:sldMk cId="346491447" sldId="1553"/>
            <ac:spMk id="13" creationId="{4985FF45-EE56-11C3-E0CC-6BBB359031C0}"/>
          </ac:spMkLst>
        </pc:spChg>
        <pc:spChg chg="mod">
          <ac:chgData name="Das, Gerarda" userId="dec061bf-56a5-47a0-b9f3-f749fe418ae6" providerId="ADAL" clId="{15495442-5091-4B95-B99A-400A43B92CFA}" dt="2025-11-09T20:57:05.580" v="2859" actId="1076"/>
          <ac:spMkLst>
            <pc:docMk/>
            <pc:sldMk cId="346491447" sldId="1553"/>
            <ac:spMk id="14" creationId="{B7594A3B-3117-84CE-C300-FB96E5ED269D}"/>
          </ac:spMkLst>
        </pc:spChg>
        <pc:spChg chg="mod">
          <ac:chgData name="Das, Gerarda" userId="dec061bf-56a5-47a0-b9f3-f749fe418ae6" providerId="ADAL" clId="{15495442-5091-4B95-B99A-400A43B92CFA}" dt="2025-11-09T20:57:03.575" v="2858" actId="1076"/>
          <ac:spMkLst>
            <pc:docMk/>
            <pc:sldMk cId="346491447" sldId="1553"/>
            <ac:spMk id="15" creationId="{6EA1F8B7-D4BC-D8B0-E6FD-F33ECB45A1DD}"/>
          </ac:spMkLst>
        </pc:spChg>
        <pc:spChg chg="mod">
          <ac:chgData name="Das, Gerarda" userId="dec061bf-56a5-47a0-b9f3-f749fe418ae6" providerId="ADAL" clId="{15495442-5091-4B95-B99A-400A43B92CFA}" dt="2025-11-09T20:57:55.120" v="2872" actId="1076"/>
          <ac:spMkLst>
            <pc:docMk/>
            <pc:sldMk cId="346491447" sldId="1553"/>
            <ac:spMk id="16" creationId="{F53F294D-65CC-23A5-E4A1-B2132FCF814C}"/>
          </ac:spMkLst>
        </pc:spChg>
        <pc:spChg chg="mod">
          <ac:chgData name="Das, Gerarda" userId="dec061bf-56a5-47a0-b9f3-f749fe418ae6" providerId="ADAL" clId="{15495442-5091-4B95-B99A-400A43B92CFA}" dt="2025-11-09T20:57:55.120" v="2872" actId="1076"/>
          <ac:spMkLst>
            <pc:docMk/>
            <pc:sldMk cId="346491447" sldId="1553"/>
            <ac:spMk id="17" creationId="{AB86235B-CBC0-F9DB-29F4-F23367831B1B}"/>
          </ac:spMkLst>
        </pc:spChg>
        <pc:spChg chg="mod">
          <ac:chgData name="Das, Gerarda" userId="dec061bf-56a5-47a0-b9f3-f749fe418ae6" providerId="ADAL" clId="{15495442-5091-4B95-B99A-400A43B92CFA}" dt="2025-11-09T20:58:00.436" v="2873" actId="1076"/>
          <ac:spMkLst>
            <pc:docMk/>
            <pc:sldMk cId="346491447" sldId="1553"/>
            <ac:spMk id="18" creationId="{85D7DD60-F4AA-AD34-A265-146B167D02FE}"/>
          </ac:spMkLst>
        </pc:spChg>
        <pc:spChg chg="mod">
          <ac:chgData name="Das, Gerarda" userId="dec061bf-56a5-47a0-b9f3-f749fe418ae6" providerId="ADAL" clId="{15495442-5091-4B95-B99A-400A43B92CFA}" dt="2025-11-09T20:57:33.877" v="2865" actId="14100"/>
          <ac:spMkLst>
            <pc:docMk/>
            <pc:sldMk cId="346491447" sldId="1553"/>
            <ac:spMk id="19" creationId="{40542B69-6D97-5F24-63E3-ABE36EA69A27}"/>
          </ac:spMkLst>
        </pc:spChg>
        <pc:picChg chg="add mod">
          <ac:chgData name="Das, Gerarda" userId="dec061bf-56a5-47a0-b9f3-f749fe418ae6" providerId="ADAL" clId="{15495442-5091-4B95-B99A-400A43B92CFA}" dt="2025-11-09T20:58:02.740" v="2874" actId="1076"/>
          <ac:picMkLst>
            <pc:docMk/>
            <pc:sldMk cId="346491447" sldId="1553"/>
            <ac:picMk id="9" creationId="{721E8EB7-C954-081A-4296-E48B5EB841DE}"/>
          </ac:picMkLst>
        </pc:picChg>
        <pc:picChg chg="add mod">
          <ac:chgData name="Das, Gerarda" userId="dec061bf-56a5-47a0-b9f3-f749fe418ae6" providerId="ADAL" clId="{15495442-5091-4B95-B99A-400A43B92CFA}" dt="2025-11-09T20:58:06.710" v="2875" actId="1076"/>
          <ac:picMkLst>
            <pc:docMk/>
            <pc:sldMk cId="346491447" sldId="1553"/>
            <ac:picMk id="10" creationId="{D7D7E8A1-FDEC-BC92-3E77-4536600C2A6F}"/>
          </ac:picMkLst>
        </pc:picChg>
        <pc:picChg chg="del">
          <ac:chgData name="Das, Gerarda" userId="dec061bf-56a5-47a0-b9f3-f749fe418ae6" providerId="ADAL" clId="{15495442-5091-4B95-B99A-400A43B92CFA}" dt="2025-11-09T20:56:09.591" v="2836" actId="478"/>
          <ac:picMkLst>
            <pc:docMk/>
            <pc:sldMk cId="346491447" sldId="1553"/>
            <ac:picMk id="26" creationId="{691A1377-C654-4A9B-88AD-C8E925AB2F5B}"/>
          </ac:picMkLst>
        </pc:picChg>
        <pc:picChg chg="del">
          <ac:chgData name="Das, Gerarda" userId="dec061bf-56a5-47a0-b9f3-f749fe418ae6" providerId="ADAL" clId="{15495442-5091-4B95-B99A-400A43B92CFA}" dt="2025-11-09T20:56:10.255" v="2837" actId="478"/>
          <ac:picMkLst>
            <pc:docMk/>
            <pc:sldMk cId="346491447" sldId="1553"/>
            <ac:picMk id="28" creationId="{46BBFD16-5CF9-CC5B-4237-50CBB8E87145}"/>
          </ac:picMkLst>
        </pc:picChg>
        <pc:picChg chg="del">
          <ac:chgData name="Das, Gerarda" userId="dec061bf-56a5-47a0-b9f3-f749fe418ae6" providerId="ADAL" clId="{15495442-5091-4B95-B99A-400A43B92CFA}" dt="2025-11-09T20:56:11.311" v="2838" actId="478"/>
          <ac:picMkLst>
            <pc:docMk/>
            <pc:sldMk cId="346491447" sldId="1553"/>
            <ac:picMk id="30" creationId="{18893BDA-9B9D-318E-DAC9-D6F7DC4A8A3C}"/>
          </ac:picMkLst>
        </pc:picChg>
        <pc:cxnChg chg="mod">
          <ac:chgData name="Das, Gerarda" userId="dec061bf-56a5-47a0-b9f3-f749fe418ae6" providerId="ADAL" clId="{15495442-5091-4B95-B99A-400A43B92CFA}" dt="2025-11-09T20:57:39.336" v="2867" actId="14100"/>
          <ac:cxnSpMkLst>
            <pc:docMk/>
            <pc:sldMk cId="346491447" sldId="1553"/>
            <ac:cxnSpMk id="21" creationId="{B84B33EF-2A54-99B2-FEF8-27486B72F624}"/>
          </ac:cxnSpMkLst>
        </pc:cxnChg>
        <pc:cxnChg chg="mod">
          <ac:chgData name="Das, Gerarda" userId="dec061bf-56a5-47a0-b9f3-f749fe418ae6" providerId="ADAL" clId="{15495442-5091-4B95-B99A-400A43B92CFA}" dt="2025-11-09T20:57:52.282" v="2871" actId="14100"/>
          <ac:cxnSpMkLst>
            <pc:docMk/>
            <pc:sldMk cId="346491447" sldId="1553"/>
            <ac:cxnSpMk id="22" creationId="{91DFD20E-A562-DE85-17F1-8C5D45CF6B9C}"/>
          </ac:cxnSpMkLst>
        </pc:cxnChg>
        <pc:cxnChg chg="mod">
          <ac:chgData name="Das, Gerarda" userId="dec061bf-56a5-47a0-b9f3-f749fe418ae6" providerId="ADAL" clId="{15495442-5091-4B95-B99A-400A43B92CFA}" dt="2025-11-09T20:57:07.619" v="2860" actId="1076"/>
          <ac:cxnSpMkLst>
            <pc:docMk/>
            <pc:sldMk cId="346491447" sldId="1553"/>
            <ac:cxnSpMk id="23" creationId="{450FAC25-93FA-21DB-FB43-C33AEEC4D823}"/>
          </ac:cxnSpMkLst>
        </pc:cxnChg>
        <pc:cxnChg chg="mod">
          <ac:chgData name="Das, Gerarda" userId="dec061bf-56a5-47a0-b9f3-f749fe418ae6" providerId="ADAL" clId="{15495442-5091-4B95-B99A-400A43B92CFA}" dt="2025-11-09T20:57:45.460" v="2869" actId="14100"/>
          <ac:cxnSpMkLst>
            <pc:docMk/>
            <pc:sldMk cId="346491447" sldId="1553"/>
            <ac:cxnSpMk id="27" creationId="{EC90AE0F-5DD8-2D25-C999-5E0CC65E11C5}"/>
          </ac:cxnSpMkLst>
        </pc:cxnChg>
        <pc:cxnChg chg="mod">
          <ac:chgData name="Das, Gerarda" userId="dec061bf-56a5-47a0-b9f3-f749fe418ae6" providerId="ADAL" clId="{15495442-5091-4B95-B99A-400A43B92CFA}" dt="2025-11-09T20:57:10.326" v="2861" actId="1076"/>
          <ac:cxnSpMkLst>
            <pc:docMk/>
            <pc:sldMk cId="346491447" sldId="1553"/>
            <ac:cxnSpMk id="31" creationId="{42EA45F8-30F7-A026-CB94-761B35BAF874}"/>
          </ac:cxnSpMkLst>
        </pc:cxnChg>
      </pc:sldChg>
      <pc:sldChg chg="addSp delSp modSp mod ord">
        <pc:chgData name="Das, Gerarda" userId="dec061bf-56a5-47a0-b9f3-f749fe418ae6" providerId="ADAL" clId="{15495442-5091-4B95-B99A-400A43B92CFA}" dt="2025-11-09T21:01:34" v="3071" actId="1076"/>
        <pc:sldMkLst>
          <pc:docMk/>
          <pc:sldMk cId="164643335" sldId="1554"/>
        </pc:sldMkLst>
        <pc:picChg chg="del">
          <ac:chgData name="Das, Gerarda" userId="dec061bf-56a5-47a0-b9f3-f749fe418ae6" providerId="ADAL" clId="{15495442-5091-4B95-B99A-400A43B92CFA}" dt="2025-11-09T20:42:05.366" v="2322" actId="478"/>
          <ac:picMkLst>
            <pc:docMk/>
            <pc:sldMk cId="164643335" sldId="1554"/>
            <ac:picMk id="3" creationId="{4E31A0FD-D157-0499-E623-899377960002}"/>
          </ac:picMkLst>
        </pc:picChg>
        <pc:picChg chg="add del mod">
          <ac:chgData name="Das, Gerarda" userId="dec061bf-56a5-47a0-b9f3-f749fe418ae6" providerId="ADAL" clId="{15495442-5091-4B95-B99A-400A43B92CFA}" dt="2025-11-09T21:01:22.019" v="3066" actId="478"/>
          <ac:picMkLst>
            <pc:docMk/>
            <pc:sldMk cId="164643335" sldId="1554"/>
            <ac:picMk id="4" creationId="{6655FA59-EA77-08CE-7009-AF4A75BBAF22}"/>
          </ac:picMkLst>
        </pc:picChg>
        <pc:picChg chg="del">
          <ac:chgData name="Das, Gerarda" userId="dec061bf-56a5-47a0-b9f3-f749fe418ae6" providerId="ADAL" clId="{15495442-5091-4B95-B99A-400A43B92CFA}" dt="2025-11-09T20:42:03.624" v="2320" actId="478"/>
          <ac:picMkLst>
            <pc:docMk/>
            <pc:sldMk cId="164643335" sldId="1554"/>
            <ac:picMk id="5" creationId="{6BE1B2A0-1032-1965-BC55-CB2E505790C0}"/>
          </ac:picMkLst>
        </pc:picChg>
        <pc:picChg chg="add mod">
          <ac:chgData name="Das, Gerarda" userId="dec061bf-56a5-47a0-b9f3-f749fe418ae6" providerId="ADAL" clId="{15495442-5091-4B95-B99A-400A43B92CFA}" dt="2025-11-09T21:01:34" v="3071" actId="1076"/>
          <ac:picMkLst>
            <pc:docMk/>
            <pc:sldMk cId="164643335" sldId="1554"/>
            <ac:picMk id="7" creationId="{357D7007-C490-289B-0165-6D35B3428EE0}"/>
          </ac:picMkLst>
        </pc:picChg>
        <pc:picChg chg="del">
          <ac:chgData name="Das, Gerarda" userId="dec061bf-56a5-47a0-b9f3-f749fe418ae6" providerId="ADAL" clId="{15495442-5091-4B95-B99A-400A43B92CFA}" dt="2025-11-09T20:42:01.456" v="2319" actId="478"/>
          <ac:picMkLst>
            <pc:docMk/>
            <pc:sldMk cId="164643335" sldId="1554"/>
            <ac:picMk id="8" creationId="{85886CA7-CC24-E385-3B77-343E716A1B8D}"/>
          </ac:picMkLst>
        </pc:picChg>
        <pc:picChg chg="del">
          <ac:chgData name="Das, Gerarda" userId="dec061bf-56a5-47a0-b9f3-f749fe418ae6" providerId="ADAL" clId="{15495442-5091-4B95-B99A-400A43B92CFA}" dt="2025-11-09T20:42:04.527" v="2321" actId="478"/>
          <ac:picMkLst>
            <pc:docMk/>
            <pc:sldMk cId="164643335" sldId="1554"/>
            <ac:picMk id="9" creationId="{27E89401-B19C-E240-7E50-AE36F4C2AD0E}"/>
          </ac:picMkLst>
        </pc:picChg>
        <pc:picChg chg="del">
          <ac:chgData name="Das, Gerarda" userId="dec061bf-56a5-47a0-b9f3-f749fe418ae6" providerId="ADAL" clId="{15495442-5091-4B95-B99A-400A43B92CFA}" dt="2025-11-09T20:42:06.300" v="2323" actId="478"/>
          <ac:picMkLst>
            <pc:docMk/>
            <pc:sldMk cId="164643335" sldId="1554"/>
            <ac:picMk id="10" creationId="{14BED930-CAB4-A347-C620-D0AF325B3A5E}"/>
          </ac:picMkLst>
        </pc:picChg>
      </pc:sldChg>
      <pc:sldChg chg="addSp delSp modSp mod">
        <pc:chgData name="Das, Gerarda" userId="dec061bf-56a5-47a0-b9f3-f749fe418ae6" providerId="ADAL" clId="{15495442-5091-4B95-B99A-400A43B92CFA}" dt="2025-11-09T21:12:50.138" v="3423" actId="14100"/>
        <pc:sldMkLst>
          <pc:docMk/>
          <pc:sldMk cId="2729272771" sldId="1555"/>
        </pc:sldMkLst>
        <pc:spChg chg="mod">
          <ac:chgData name="Das, Gerarda" userId="dec061bf-56a5-47a0-b9f3-f749fe418ae6" providerId="ADAL" clId="{15495442-5091-4B95-B99A-400A43B92CFA}" dt="2025-11-09T21:10:50.363" v="3388" actId="1036"/>
          <ac:spMkLst>
            <pc:docMk/>
            <pc:sldMk cId="2729272771" sldId="1555"/>
            <ac:spMk id="4" creationId="{CC79F113-8CF3-8B09-93A8-E21EF3B9BDA9}"/>
          </ac:spMkLst>
        </pc:spChg>
        <pc:spChg chg="mod">
          <ac:chgData name="Das, Gerarda" userId="dec061bf-56a5-47a0-b9f3-f749fe418ae6" providerId="ADAL" clId="{15495442-5091-4B95-B99A-400A43B92CFA}" dt="2025-11-09T21:09:51.359" v="3341" actId="1035"/>
          <ac:spMkLst>
            <pc:docMk/>
            <pc:sldMk cId="2729272771" sldId="1555"/>
            <ac:spMk id="5" creationId="{00000000-0000-0000-0000-000000000000}"/>
          </ac:spMkLst>
        </pc:spChg>
        <pc:spChg chg="mod">
          <ac:chgData name="Das, Gerarda" userId="dec061bf-56a5-47a0-b9f3-f749fe418ae6" providerId="ADAL" clId="{15495442-5091-4B95-B99A-400A43B92CFA}" dt="2025-11-09T21:09:35.083" v="3327" actId="1076"/>
          <ac:spMkLst>
            <pc:docMk/>
            <pc:sldMk cId="2729272771" sldId="1555"/>
            <ac:spMk id="6" creationId="{D0157CCB-5D22-3988-E650-2D5BA4432463}"/>
          </ac:spMkLst>
        </pc:spChg>
        <pc:spChg chg="mod">
          <ac:chgData name="Das, Gerarda" userId="dec061bf-56a5-47a0-b9f3-f749fe418ae6" providerId="ADAL" clId="{15495442-5091-4B95-B99A-400A43B92CFA}" dt="2025-11-09T21:09:51.359" v="3341" actId="1035"/>
          <ac:spMkLst>
            <pc:docMk/>
            <pc:sldMk cId="2729272771" sldId="1555"/>
            <ac:spMk id="7" creationId="{00000000-0000-0000-0000-000000000000}"/>
          </ac:spMkLst>
        </pc:spChg>
        <pc:spChg chg="mod">
          <ac:chgData name="Das, Gerarda" userId="dec061bf-56a5-47a0-b9f3-f749fe418ae6" providerId="ADAL" clId="{15495442-5091-4B95-B99A-400A43B92CFA}" dt="2025-11-09T21:11:05.281" v="3391" actId="1036"/>
          <ac:spMkLst>
            <pc:docMk/>
            <pc:sldMk cId="2729272771" sldId="1555"/>
            <ac:spMk id="11" creationId="{00000000-0000-0000-0000-000000000000}"/>
          </ac:spMkLst>
        </pc:spChg>
        <pc:spChg chg="mod">
          <ac:chgData name="Das, Gerarda" userId="dec061bf-56a5-47a0-b9f3-f749fe418ae6" providerId="ADAL" clId="{15495442-5091-4B95-B99A-400A43B92CFA}" dt="2025-11-09T21:10:50.363" v="3388" actId="1036"/>
          <ac:spMkLst>
            <pc:docMk/>
            <pc:sldMk cId="2729272771" sldId="1555"/>
            <ac:spMk id="12" creationId="{00000000-0000-0000-0000-000000000000}"/>
          </ac:spMkLst>
        </pc:spChg>
        <pc:spChg chg="del">
          <ac:chgData name="Das, Gerarda" userId="dec061bf-56a5-47a0-b9f3-f749fe418ae6" providerId="ADAL" clId="{15495442-5091-4B95-B99A-400A43B92CFA}" dt="2025-11-09T21:09:17.511" v="3321" actId="478"/>
          <ac:spMkLst>
            <pc:docMk/>
            <pc:sldMk cId="2729272771" sldId="1555"/>
            <ac:spMk id="13" creationId="{00000000-0000-0000-0000-000000000000}"/>
          </ac:spMkLst>
        </pc:spChg>
        <pc:spChg chg="del mod">
          <ac:chgData name="Das, Gerarda" userId="dec061bf-56a5-47a0-b9f3-f749fe418ae6" providerId="ADAL" clId="{15495442-5091-4B95-B99A-400A43B92CFA}" dt="2025-11-09T21:09:16.063" v="3319" actId="478"/>
          <ac:spMkLst>
            <pc:docMk/>
            <pc:sldMk cId="2729272771" sldId="1555"/>
            <ac:spMk id="14" creationId="{00000000-0000-0000-0000-000000000000}"/>
          </ac:spMkLst>
        </pc:spChg>
        <pc:spChg chg="mod">
          <ac:chgData name="Das, Gerarda" userId="dec061bf-56a5-47a0-b9f3-f749fe418ae6" providerId="ADAL" clId="{15495442-5091-4B95-B99A-400A43B92CFA}" dt="2025-11-09T21:11:28.404" v="3404" actId="1076"/>
          <ac:spMkLst>
            <pc:docMk/>
            <pc:sldMk cId="2729272771" sldId="1555"/>
            <ac:spMk id="15" creationId="{00000000-0000-0000-0000-000000000000}"/>
          </ac:spMkLst>
        </pc:spChg>
        <pc:spChg chg="mod">
          <ac:chgData name="Das, Gerarda" userId="dec061bf-56a5-47a0-b9f3-f749fe418ae6" providerId="ADAL" clId="{15495442-5091-4B95-B99A-400A43B92CFA}" dt="2025-11-09T21:11:28.404" v="3404" actId="1076"/>
          <ac:spMkLst>
            <pc:docMk/>
            <pc:sldMk cId="2729272771" sldId="1555"/>
            <ac:spMk id="16" creationId="{00000000-0000-0000-0000-000000000000}"/>
          </ac:spMkLst>
        </pc:spChg>
        <pc:spChg chg="mod">
          <ac:chgData name="Das, Gerarda" userId="dec061bf-56a5-47a0-b9f3-f749fe418ae6" providerId="ADAL" clId="{15495442-5091-4B95-B99A-400A43B92CFA}" dt="2025-11-09T21:09:51.359" v="3341" actId="1035"/>
          <ac:spMkLst>
            <pc:docMk/>
            <pc:sldMk cId="2729272771" sldId="1555"/>
            <ac:spMk id="17" creationId="{00000000-0000-0000-0000-000000000000}"/>
          </ac:spMkLst>
        </pc:spChg>
        <pc:spChg chg="mod">
          <ac:chgData name="Das, Gerarda" userId="dec061bf-56a5-47a0-b9f3-f749fe418ae6" providerId="ADAL" clId="{15495442-5091-4B95-B99A-400A43B92CFA}" dt="2025-11-09T21:09:51.359" v="3341" actId="1035"/>
          <ac:spMkLst>
            <pc:docMk/>
            <pc:sldMk cId="2729272771" sldId="1555"/>
            <ac:spMk id="18" creationId="{00000000-0000-0000-0000-000000000000}"/>
          </ac:spMkLst>
        </pc:spChg>
        <pc:spChg chg="mod">
          <ac:chgData name="Das, Gerarda" userId="dec061bf-56a5-47a0-b9f3-f749fe418ae6" providerId="ADAL" clId="{15495442-5091-4B95-B99A-400A43B92CFA}" dt="2025-11-09T21:12:50.138" v="3423" actId="14100"/>
          <ac:spMkLst>
            <pc:docMk/>
            <pc:sldMk cId="2729272771" sldId="1555"/>
            <ac:spMk id="20" creationId="{30937F08-74F7-9883-27A8-FF9107A3D16C}"/>
          </ac:spMkLst>
        </pc:spChg>
        <pc:grpChg chg="add mod">
          <ac:chgData name="Das, Gerarda" userId="dec061bf-56a5-47a0-b9f3-f749fe418ae6" providerId="ADAL" clId="{15495442-5091-4B95-B99A-400A43B92CFA}" dt="2025-11-09T21:09:35.083" v="3327" actId="1076"/>
          <ac:grpSpMkLst>
            <pc:docMk/>
            <pc:sldMk cId="2729272771" sldId="1555"/>
            <ac:grpSpMk id="2" creationId="{3FE3A2FE-925D-7388-B1CB-CBDB5C2858EA}"/>
          </ac:grpSpMkLst>
        </pc:grpChg>
        <pc:picChg chg="mod">
          <ac:chgData name="Das, Gerarda" userId="dec061bf-56a5-47a0-b9f3-f749fe418ae6" providerId="ADAL" clId="{15495442-5091-4B95-B99A-400A43B92CFA}" dt="2025-11-09T21:09:35.083" v="3327" actId="1076"/>
          <ac:picMkLst>
            <pc:docMk/>
            <pc:sldMk cId="2729272771" sldId="1555"/>
            <ac:picMk id="3" creationId="{D0154358-F568-26B0-C4D4-816E60BE484A}"/>
          </ac:picMkLst>
        </pc:picChg>
        <pc:picChg chg="del">
          <ac:chgData name="Das, Gerarda" userId="dec061bf-56a5-47a0-b9f3-f749fe418ae6" providerId="ADAL" clId="{15495442-5091-4B95-B99A-400A43B92CFA}" dt="2025-11-09T21:11:20.373" v="3403" actId="478"/>
          <ac:picMkLst>
            <pc:docMk/>
            <pc:sldMk cId="2729272771" sldId="1555"/>
            <ac:picMk id="21" creationId="{15C489DD-C7D6-51BD-9394-CE0EBFB188B3}"/>
          </ac:picMkLst>
        </pc:picChg>
        <pc:picChg chg="del">
          <ac:chgData name="Das, Gerarda" userId="dec061bf-56a5-47a0-b9f3-f749fe418ae6" providerId="ADAL" clId="{15495442-5091-4B95-B99A-400A43B92CFA}" dt="2025-11-09T21:08:01.119" v="3263" actId="478"/>
          <ac:picMkLst>
            <pc:docMk/>
            <pc:sldMk cId="2729272771" sldId="1555"/>
            <ac:picMk id="24" creationId="{897B42E5-87F5-4231-8E82-AFD761944E22}"/>
          </ac:picMkLst>
        </pc:picChg>
        <pc:picChg chg="del">
          <ac:chgData name="Das, Gerarda" userId="dec061bf-56a5-47a0-b9f3-f749fe418ae6" providerId="ADAL" clId="{15495442-5091-4B95-B99A-400A43B92CFA}" dt="2025-11-09T21:08:06.067" v="3264" actId="478"/>
          <ac:picMkLst>
            <pc:docMk/>
            <pc:sldMk cId="2729272771" sldId="1555"/>
            <ac:picMk id="25" creationId="{2B4D0F66-E239-FED2-15E7-EFCEC39DDCF2}"/>
          </ac:picMkLst>
        </pc:picChg>
        <pc:picChg chg="add mod">
          <ac:chgData name="Das, Gerarda" userId="dec061bf-56a5-47a0-b9f3-f749fe418ae6" providerId="ADAL" clId="{15495442-5091-4B95-B99A-400A43B92CFA}" dt="2025-11-09T21:12:14.215" v="3416" actId="1076"/>
          <ac:picMkLst>
            <pc:docMk/>
            <pc:sldMk cId="2729272771" sldId="1555"/>
            <ac:picMk id="26" creationId="{32310854-4851-7D38-218E-237212806E5B}"/>
          </ac:picMkLst>
        </pc:picChg>
        <pc:picChg chg="add mod">
          <ac:chgData name="Das, Gerarda" userId="dec061bf-56a5-47a0-b9f3-f749fe418ae6" providerId="ADAL" clId="{15495442-5091-4B95-B99A-400A43B92CFA}" dt="2025-11-09T21:12:34.894" v="3422" actId="1076"/>
          <ac:picMkLst>
            <pc:docMk/>
            <pc:sldMk cId="2729272771" sldId="1555"/>
            <ac:picMk id="27" creationId="{784D44B9-2D64-B360-CBE6-AE5389D46E6B}"/>
          </ac:picMkLst>
        </pc:picChg>
        <pc:cxnChg chg="del">
          <ac:chgData name="Das, Gerarda" userId="dec061bf-56a5-47a0-b9f3-f749fe418ae6" providerId="ADAL" clId="{15495442-5091-4B95-B99A-400A43B92CFA}" dt="2025-11-09T21:10:35.973" v="3348" actId="478"/>
          <ac:cxnSpMkLst>
            <pc:docMk/>
            <pc:sldMk cId="2729272771" sldId="1555"/>
            <ac:cxnSpMk id="8" creationId="{00000000-0000-0000-0000-000000000000}"/>
          </ac:cxnSpMkLst>
        </pc:cxnChg>
        <pc:cxnChg chg="del">
          <ac:chgData name="Das, Gerarda" userId="dec061bf-56a5-47a0-b9f3-f749fe418ae6" providerId="ADAL" clId="{15495442-5091-4B95-B99A-400A43B92CFA}" dt="2025-11-09T21:09:16.882" v="3320" actId="478"/>
          <ac:cxnSpMkLst>
            <pc:docMk/>
            <pc:sldMk cId="2729272771" sldId="1555"/>
            <ac:cxnSpMk id="9" creationId="{00000000-0000-0000-0000-000000000000}"/>
          </ac:cxnSpMkLst>
        </pc:cxnChg>
        <pc:cxnChg chg="del">
          <ac:chgData name="Das, Gerarda" userId="dec061bf-56a5-47a0-b9f3-f749fe418ae6" providerId="ADAL" clId="{15495442-5091-4B95-B99A-400A43B92CFA}" dt="2025-11-09T21:10:37.440" v="3349" actId="478"/>
          <ac:cxnSpMkLst>
            <pc:docMk/>
            <pc:sldMk cId="2729272771" sldId="1555"/>
            <ac:cxnSpMk id="10" creationId="{00000000-0000-0000-0000-000000000000}"/>
          </ac:cxnSpMkLst>
        </pc:cxnChg>
        <pc:cxnChg chg="add mod ord">
          <ac:chgData name="Das, Gerarda" userId="dec061bf-56a5-47a0-b9f3-f749fe418ae6" providerId="ADAL" clId="{15495442-5091-4B95-B99A-400A43B92CFA}" dt="2025-11-09T21:12:21.250" v="3419" actId="170"/>
          <ac:cxnSpMkLst>
            <pc:docMk/>
            <pc:sldMk cId="2729272771" sldId="1555"/>
            <ac:cxnSpMk id="19" creationId="{4183707F-4232-6342-281A-621EE299278B}"/>
          </ac:cxnSpMkLst>
        </pc:cxnChg>
        <pc:cxnChg chg="add mod ord">
          <ac:chgData name="Das, Gerarda" userId="dec061bf-56a5-47a0-b9f3-f749fe418ae6" providerId="ADAL" clId="{15495442-5091-4B95-B99A-400A43B92CFA}" dt="2025-11-09T21:12:04.681" v="3413" actId="170"/>
          <ac:cxnSpMkLst>
            <pc:docMk/>
            <pc:sldMk cId="2729272771" sldId="1555"/>
            <ac:cxnSpMk id="22" creationId="{4531E1CB-05EE-62E9-698D-2A2482C3648E}"/>
          </ac:cxnSpMkLst>
        </pc:cxnChg>
        <pc:cxnChg chg="add del mod">
          <ac:chgData name="Das, Gerarda" userId="dec061bf-56a5-47a0-b9f3-f749fe418ae6" providerId="ADAL" clId="{15495442-5091-4B95-B99A-400A43B92CFA}" dt="2025-11-09T21:12:23.915" v="3420" actId="478"/>
          <ac:cxnSpMkLst>
            <pc:docMk/>
            <pc:sldMk cId="2729272771" sldId="1555"/>
            <ac:cxnSpMk id="23" creationId="{74E6C71A-0857-D1C9-EF31-C6399109DAC9}"/>
          </ac:cxnSpMkLst>
        </pc:cxnChg>
      </pc:sldChg>
      <pc:sldChg chg="addSp delSp modSp mod ord">
        <pc:chgData name="Das, Gerarda" userId="dec061bf-56a5-47a0-b9f3-f749fe418ae6" providerId="ADAL" clId="{15495442-5091-4B95-B99A-400A43B92CFA}" dt="2025-11-09T21:14:11.183" v="3433"/>
        <pc:sldMkLst>
          <pc:docMk/>
          <pc:sldMk cId="4126956619" sldId="1557"/>
        </pc:sldMkLst>
        <pc:spChg chg="mod">
          <ac:chgData name="Das, Gerarda" userId="dec061bf-56a5-47a0-b9f3-f749fe418ae6" providerId="ADAL" clId="{15495442-5091-4B95-B99A-400A43B92CFA}" dt="2025-11-09T20:48:10.493" v="2425" actId="20577"/>
          <ac:spMkLst>
            <pc:docMk/>
            <pc:sldMk cId="4126956619" sldId="1557"/>
            <ac:spMk id="33" creationId="{D6AFC4C0-C6AF-C04E-D1A8-9459AD214E8D}"/>
          </ac:spMkLst>
        </pc:spChg>
        <pc:spChg chg="mod">
          <ac:chgData name="Das, Gerarda" userId="dec061bf-56a5-47a0-b9f3-f749fe418ae6" providerId="ADAL" clId="{15495442-5091-4B95-B99A-400A43B92CFA}" dt="2025-11-09T20:48:20.580" v="2435" actId="20577"/>
          <ac:spMkLst>
            <pc:docMk/>
            <pc:sldMk cId="4126956619" sldId="1557"/>
            <ac:spMk id="35" creationId="{62C8124C-0453-B5DB-635E-EEF79124C2C5}"/>
          </ac:spMkLst>
        </pc:spChg>
        <pc:spChg chg="mod">
          <ac:chgData name="Das, Gerarda" userId="dec061bf-56a5-47a0-b9f3-f749fe418ae6" providerId="ADAL" clId="{15495442-5091-4B95-B99A-400A43B92CFA}" dt="2025-11-09T20:47:31.863" v="2413" actId="20577"/>
          <ac:spMkLst>
            <pc:docMk/>
            <pc:sldMk cId="4126956619" sldId="1557"/>
            <ac:spMk id="36" creationId="{75108E1F-896A-C8D0-AA6B-0A41309D5C08}"/>
          </ac:spMkLst>
        </pc:spChg>
        <pc:picChg chg="del">
          <ac:chgData name="Das, Gerarda" userId="dec061bf-56a5-47a0-b9f3-f749fe418ae6" providerId="ADAL" clId="{15495442-5091-4B95-B99A-400A43B92CFA}" dt="2025-11-09T20:46:43.457" v="2354" actId="478"/>
          <ac:picMkLst>
            <pc:docMk/>
            <pc:sldMk cId="4126956619" sldId="1557"/>
            <ac:picMk id="2" creationId="{FCE02D37-9654-C608-3897-E080EAA6AC17}"/>
          </ac:picMkLst>
        </pc:picChg>
        <pc:picChg chg="del">
          <ac:chgData name="Das, Gerarda" userId="dec061bf-56a5-47a0-b9f3-f749fe418ae6" providerId="ADAL" clId="{15495442-5091-4B95-B99A-400A43B92CFA}" dt="2025-11-09T20:47:26.776" v="2411" actId="478"/>
          <ac:picMkLst>
            <pc:docMk/>
            <pc:sldMk cId="4126956619" sldId="1557"/>
            <ac:picMk id="8" creationId="{0DAA1F2B-C66D-7B46-FB28-A7E6132339D8}"/>
          </ac:picMkLst>
        </pc:picChg>
        <pc:picChg chg="add mod">
          <ac:chgData name="Das, Gerarda" userId="dec061bf-56a5-47a0-b9f3-f749fe418ae6" providerId="ADAL" clId="{15495442-5091-4B95-B99A-400A43B92CFA}" dt="2025-11-09T20:46:50.281" v="2361" actId="14100"/>
          <ac:picMkLst>
            <pc:docMk/>
            <pc:sldMk cId="4126956619" sldId="1557"/>
            <ac:picMk id="18" creationId="{893AC202-681B-B9C0-38A3-55AEE0B9C465}"/>
          </ac:picMkLst>
        </pc:picChg>
        <pc:picChg chg="add mod">
          <ac:chgData name="Das, Gerarda" userId="dec061bf-56a5-47a0-b9f3-f749fe418ae6" providerId="ADAL" clId="{15495442-5091-4B95-B99A-400A43B92CFA}" dt="2025-11-09T20:47:48.203" v="2418" actId="1076"/>
          <ac:picMkLst>
            <pc:docMk/>
            <pc:sldMk cId="4126956619" sldId="1557"/>
            <ac:picMk id="19" creationId="{E24C1FE7-C6B4-931F-D9E3-A838CD060BB8}"/>
          </ac:picMkLst>
        </pc:picChg>
      </pc:sldChg>
      <pc:sldChg chg="addSp modSp mod">
        <pc:chgData name="Das, Gerarda" userId="dec061bf-56a5-47a0-b9f3-f749fe418ae6" providerId="ADAL" clId="{15495442-5091-4B95-B99A-400A43B92CFA}" dt="2025-11-09T20:51:11.157" v="2564" actId="1076"/>
        <pc:sldMkLst>
          <pc:docMk/>
          <pc:sldMk cId="1083365264" sldId="1558"/>
        </pc:sldMkLst>
        <pc:spChg chg="mod">
          <ac:chgData name="Das, Gerarda" userId="dec061bf-56a5-47a0-b9f3-f749fe418ae6" providerId="ADAL" clId="{15495442-5091-4B95-B99A-400A43B92CFA}" dt="2025-11-09T20:49:04.395" v="2494" actId="404"/>
          <ac:spMkLst>
            <pc:docMk/>
            <pc:sldMk cId="1083365264" sldId="1558"/>
            <ac:spMk id="35" creationId="{ED77974B-1961-1B73-5494-15FCE21B672B}"/>
          </ac:spMkLst>
        </pc:spChg>
        <pc:spChg chg="mod">
          <ac:chgData name="Das, Gerarda" userId="dec061bf-56a5-47a0-b9f3-f749fe418ae6" providerId="ADAL" clId="{15495442-5091-4B95-B99A-400A43B92CFA}" dt="2025-11-09T20:49:26.417" v="2558" actId="404"/>
          <ac:spMkLst>
            <pc:docMk/>
            <pc:sldMk cId="1083365264" sldId="1558"/>
            <ac:spMk id="36" creationId="{9BCBD5AD-C002-E042-EF9D-C35D21EE744F}"/>
          </ac:spMkLst>
        </pc:spChg>
        <pc:picChg chg="add mod">
          <ac:chgData name="Das, Gerarda" userId="dec061bf-56a5-47a0-b9f3-f749fe418ae6" providerId="ADAL" clId="{15495442-5091-4B95-B99A-400A43B92CFA}" dt="2025-11-09T20:48:37.343" v="2438" actId="1076"/>
          <ac:picMkLst>
            <pc:docMk/>
            <pc:sldMk cId="1083365264" sldId="1558"/>
            <ac:picMk id="2" creationId="{81F6C775-9CA4-E5D4-7C63-60CA332078DC}"/>
          </ac:picMkLst>
        </pc:picChg>
        <pc:picChg chg="add mod">
          <ac:chgData name="Das, Gerarda" userId="dec061bf-56a5-47a0-b9f3-f749fe418ae6" providerId="ADAL" clId="{15495442-5091-4B95-B99A-400A43B92CFA}" dt="2025-11-09T20:51:11.157" v="2564" actId="1076"/>
          <ac:picMkLst>
            <pc:docMk/>
            <pc:sldMk cId="1083365264" sldId="1558"/>
            <ac:picMk id="9" creationId="{C68090EA-127E-435C-D35B-05EA2A49F89C}"/>
          </ac:picMkLst>
        </pc:picChg>
      </pc:sldChg>
      <pc:sldChg chg="delSp modSp mod">
        <pc:chgData name="Das, Gerarda" userId="dec061bf-56a5-47a0-b9f3-f749fe418ae6" providerId="ADAL" clId="{15495442-5091-4B95-B99A-400A43B92CFA}" dt="2025-11-10T09:25:26.736" v="3439" actId="478"/>
        <pc:sldMkLst>
          <pc:docMk/>
          <pc:sldMk cId="3464477155" sldId="1560"/>
        </pc:sldMkLst>
        <pc:spChg chg="del mod">
          <ac:chgData name="Das, Gerarda" userId="dec061bf-56a5-47a0-b9f3-f749fe418ae6" providerId="ADAL" clId="{15495442-5091-4B95-B99A-400A43B92CFA}" dt="2025-11-10T09:25:26.736" v="3439" actId="478"/>
          <ac:spMkLst>
            <pc:docMk/>
            <pc:sldMk cId="3464477155" sldId="1560"/>
            <ac:spMk id="8" creationId="{BE0A37BC-D41D-9739-DB30-C8F27E2922E1}"/>
          </ac:spMkLst>
        </pc:spChg>
      </pc:sldChg>
      <pc:sldChg chg="delSp modSp mod">
        <pc:chgData name="Das, Gerarda" userId="dec061bf-56a5-47a0-b9f3-f749fe418ae6" providerId="ADAL" clId="{15495442-5091-4B95-B99A-400A43B92CFA}" dt="2025-11-10T09:25:58.931" v="3443" actId="478"/>
        <pc:sldMkLst>
          <pc:docMk/>
          <pc:sldMk cId="1328960842" sldId="1561"/>
        </pc:sldMkLst>
        <pc:spChg chg="del mod">
          <ac:chgData name="Das, Gerarda" userId="dec061bf-56a5-47a0-b9f3-f749fe418ae6" providerId="ADAL" clId="{15495442-5091-4B95-B99A-400A43B92CFA}" dt="2025-11-10T09:25:58.931" v="3443" actId="478"/>
          <ac:spMkLst>
            <pc:docMk/>
            <pc:sldMk cId="1328960842" sldId="1561"/>
            <ac:spMk id="18" creationId="{B2869C62-B0A4-9EA9-0EF0-112FB2C0C5CA}"/>
          </ac:spMkLst>
        </pc:sp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Vrielink, Francis" userId="3d258d00-cfd8-41c5-9f04-1a5a39faef2f" providerId="ADAL" clId="{A32FABF6-3C23-4E8A-ABE2-86602E4F6247}"/>
    <pc:docChg chg="delSld modSld modSection">
      <pc:chgData name="Vrielink, Francis" userId="3d258d00-cfd8-41c5-9f04-1a5a39faef2f" providerId="ADAL" clId="{A32FABF6-3C23-4E8A-ABE2-86602E4F6247}" dt="2025-11-10T09:13:37.706" v="62" actId="20577"/>
      <pc:docMkLst>
        <pc:docMk/>
      </pc:docMkLst>
      <pc:sldChg chg="modSp mod">
        <pc:chgData name="Vrielink, Francis" userId="3d258d00-cfd8-41c5-9f04-1a5a39faef2f" providerId="ADAL" clId="{A32FABF6-3C23-4E8A-ABE2-86602E4F6247}" dt="2025-11-10T09:13:37.706" v="62" actId="20577"/>
        <pc:sldMkLst>
          <pc:docMk/>
          <pc:sldMk cId="2189114603" sldId="1437"/>
        </pc:sldMkLst>
        <pc:spChg chg="mod">
          <ac:chgData name="Vrielink, Francis" userId="3d258d00-cfd8-41c5-9f04-1a5a39faef2f" providerId="ADAL" clId="{A32FABF6-3C23-4E8A-ABE2-86602E4F6247}" dt="2025-11-10T09:13:37.706" v="62" actId="20577"/>
          <ac:spMkLst>
            <pc:docMk/>
            <pc:sldMk cId="2189114603" sldId="1437"/>
            <ac:spMk id="3" creationId="{00000000-0000-0000-0000-000000000000}"/>
          </ac:spMkLst>
        </pc:spChg>
      </pc:sldChg>
      <pc:sldChg chg="del">
        <pc:chgData name="Vrielink, Francis" userId="3d258d00-cfd8-41c5-9f04-1a5a39faef2f" providerId="ADAL" clId="{A32FABF6-3C23-4E8A-ABE2-86602E4F6247}" dt="2025-11-10T09:05:02.665" v="47" actId="47"/>
        <pc:sldMkLst>
          <pc:docMk/>
          <pc:sldMk cId="1628516178" sldId="1559"/>
        </pc:sldMkLst>
      </pc:sldChg>
      <pc:sldChg chg="modSp mod">
        <pc:chgData name="Vrielink, Francis" userId="3d258d00-cfd8-41c5-9f04-1a5a39faef2f" providerId="ADAL" clId="{A32FABF6-3C23-4E8A-ABE2-86602E4F6247}" dt="2025-11-10T09:09:50.567" v="52" actId="20577"/>
        <pc:sldMkLst>
          <pc:docMk/>
          <pc:sldMk cId="3464477155" sldId="1560"/>
        </pc:sldMkLst>
        <pc:spChg chg="mod">
          <ac:chgData name="Vrielink, Francis" userId="3d258d00-cfd8-41c5-9f04-1a5a39faef2f" providerId="ADAL" clId="{A32FABF6-3C23-4E8A-ABE2-86602E4F6247}" dt="2025-11-10T09:09:50.567" v="52" actId="20577"/>
          <ac:spMkLst>
            <pc:docMk/>
            <pc:sldMk cId="3464477155" sldId="1560"/>
            <ac:spMk id="8" creationId="{BE0A37BC-D41D-9739-DB30-C8F27E2922E1}"/>
          </ac:spMkLst>
        </pc:spChg>
      </pc:sldChg>
      <pc:sldChg chg="modSp mod">
        <pc:chgData name="Vrielink, Francis" userId="3d258d00-cfd8-41c5-9f04-1a5a39faef2f" providerId="ADAL" clId="{A32FABF6-3C23-4E8A-ABE2-86602E4F6247}" dt="2025-11-10T09:04:50.760" v="46" actId="20577"/>
        <pc:sldMkLst>
          <pc:docMk/>
          <pc:sldMk cId="1328960842" sldId="1561"/>
        </pc:sldMkLst>
        <pc:spChg chg="mod">
          <ac:chgData name="Vrielink, Francis" userId="3d258d00-cfd8-41c5-9f04-1a5a39faef2f" providerId="ADAL" clId="{A32FABF6-3C23-4E8A-ABE2-86602E4F6247}" dt="2025-11-10T09:04:50.760" v="46" actId="20577"/>
          <ac:spMkLst>
            <pc:docMk/>
            <pc:sldMk cId="1328960842" sldId="1561"/>
            <ac:spMk id="18" creationId="{B2869C62-B0A4-9EA9-0EF0-112FB2C0C5CA}"/>
          </ac:spMkLst>
        </pc:spChg>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Vrielink, Francis" userId="3d258d00-cfd8-41c5-9f04-1a5a39faef2f" providerId="ADAL" clId="{A7E56015-2C7B-40AE-BC14-14427C2C2751}"/>
    <pc:docChg chg="undo custSel modSld">
      <pc:chgData name="Vrielink, Francis" userId="3d258d00-cfd8-41c5-9f04-1a5a39faef2f" providerId="ADAL" clId="{A7E56015-2C7B-40AE-BC14-14427C2C2751}" dt="2025-11-08T09:28:02.285" v="609" actId="20577"/>
      <pc:docMkLst>
        <pc:docMk/>
      </pc:docMkLst>
      <pc:sldChg chg="addSp delSp modSp mod modNotesTx">
        <pc:chgData name="Vrielink, Francis" userId="3d258d00-cfd8-41c5-9f04-1a5a39faef2f" providerId="ADAL" clId="{A7E56015-2C7B-40AE-BC14-14427C2C2751}" dt="2025-11-08T09:26:18.934" v="494" actId="113"/>
        <pc:sldMkLst>
          <pc:docMk/>
          <pc:sldMk cId="2189114603" sldId="1437"/>
        </pc:sldMkLst>
        <pc:spChg chg="mod">
          <ac:chgData name="Vrielink, Francis" userId="3d258d00-cfd8-41c5-9f04-1a5a39faef2f" providerId="ADAL" clId="{A7E56015-2C7B-40AE-BC14-14427C2C2751}" dt="2025-11-08T09:25:30.854" v="484" actId="20577"/>
          <ac:spMkLst>
            <pc:docMk/>
            <pc:sldMk cId="2189114603" sldId="1437"/>
            <ac:spMk id="3" creationId="{00000000-0000-0000-0000-000000000000}"/>
          </ac:spMkLst>
        </pc:spChg>
      </pc:sldChg>
      <pc:sldChg chg="modSp mod">
        <pc:chgData name="Vrielink, Francis" userId="3d258d00-cfd8-41c5-9f04-1a5a39faef2f" providerId="ADAL" clId="{A7E56015-2C7B-40AE-BC14-14427C2C2751}" dt="2025-11-08T09:26:28.644" v="499" actId="20577"/>
        <pc:sldMkLst>
          <pc:docMk/>
          <pc:sldMk cId="3852907103" sldId="1460"/>
        </pc:sldMkLst>
        <pc:spChg chg="mod">
          <ac:chgData name="Vrielink, Francis" userId="3d258d00-cfd8-41c5-9f04-1a5a39faef2f" providerId="ADAL" clId="{A7E56015-2C7B-40AE-BC14-14427C2C2751}" dt="2025-11-08T09:26:28.644" v="499" actId="20577"/>
          <ac:spMkLst>
            <pc:docMk/>
            <pc:sldMk cId="3852907103" sldId="1460"/>
            <ac:spMk id="6" creationId="{00000000-0000-0000-0000-000000000000}"/>
          </ac:spMkLst>
        </pc:spChg>
      </pc:sldChg>
      <pc:sldChg chg="modSp mod">
        <pc:chgData name="Vrielink, Francis" userId="3d258d00-cfd8-41c5-9f04-1a5a39faef2f" providerId="ADAL" clId="{A7E56015-2C7B-40AE-BC14-14427C2C2751}" dt="2025-11-08T09:26:37.868" v="515" actId="20577"/>
        <pc:sldMkLst>
          <pc:docMk/>
          <pc:sldMk cId="4207872812" sldId="1475"/>
        </pc:sldMkLst>
        <pc:spChg chg="mod">
          <ac:chgData name="Vrielink, Francis" userId="3d258d00-cfd8-41c5-9f04-1a5a39faef2f" providerId="ADAL" clId="{A7E56015-2C7B-40AE-BC14-14427C2C2751}" dt="2025-11-08T09:26:37.868" v="515" actId="20577"/>
          <ac:spMkLst>
            <pc:docMk/>
            <pc:sldMk cId="4207872812" sldId="1475"/>
            <ac:spMk id="6" creationId="{00000000-0000-0000-0000-000000000000}"/>
          </ac:spMkLst>
        </pc:spChg>
      </pc:sldChg>
      <pc:sldChg chg="modSp mod">
        <pc:chgData name="Vrielink, Francis" userId="3d258d00-cfd8-41c5-9f04-1a5a39faef2f" providerId="ADAL" clId="{A7E56015-2C7B-40AE-BC14-14427C2C2751}" dt="2025-11-08T09:26:50.808" v="536" actId="20577"/>
        <pc:sldMkLst>
          <pc:docMk/>
          <pc:sldMk cId="2452007587" sldId="1476"/>
        </pc:sldMkLst>
        <pc:spChg chg="mod">
          <ac:chgData name="Vrielink, Francis" userId="3d258d00-cfd8-41c5-9f04-1a5a39faef2f" providerId="ADAL" clId="{A7E56015-2C7B-40AE-BC14-14427C2C2751}" dt="2025-11-08T09:26:50.808" v="536" actId="20577"/>
          <ac:spMkLst>
            <pc:docMk/>
            <pc:sldMk cId="2452007587" sldId="1476"/>
            <ac:spMk id="6" creationId="{00000000-0000-0000-0000-000000000000}"/>
          </ac:spMkLst>
        </pc:spChg>
      </pc:sldChg>
      <pc:sldChg chg="modSp mod">
        <pc:chgData name="Vrielink, Francis" userId="3d258d00-cfd8-41c5-9f04-1a5a39faef2f" providerId="ADAL" clId="{A7E56015-2C7B-40AE-BC14-14427C2C2751}" dt="2025-11-08T09:26:56.932" v="544" actId="20577"/>
        <pc:sldMkLst>
          <pc:docMk/>
          <pc:sldMk cId="2709048002" sldId="1477"/>
        </pc:sldMkLst>
      </pc:sldChg>
      <pc:sldChg chg="modSp mod">
        <pc:chgData name="Vrielink, Francis" userId="3d258d00-cfd8-41c5-9f04-1a5a39faef2f" providerId="ADAL" clId="{A7E56015-2C7B-40AE-BC14-14427C2C2751}" dt="2025-11-08T09:27:06.479" v="553" actId="20577"/>
        <pc:sldMkLst>
          <pc:docMk/>
          <pc:sldMk cId="4074911733" sldId="1478"/>
        </pc:sldMkLst>
      </pc:sldChg>
      <pc:sldChg chg="modSp mod">
        <pc:chgData name="Vrielink, Francis" userId="3d258d00-cfd8-41c5-9f04-1a5a39faef2f" providerId="ADAL" clId="{A7E56015-2C7B-40AE-BC14-14427C2C2751}" dt="2025-11-08T09:27:15.220" v="568" actId="20577"/>
        <pc:sldMkLst>
          <pc:docMk/>
          <pc:sldMk cId="4210467006" sldId="1479"/>
        </pc:sldMkLst>
        <pc:spChg chg="mod">
          <ac:chgData name="Vrielink, Francis" userId="3d258d00-cfd8-41c5-9f04-1a5a39faef2f" providerId="ADAL" clId="{A7E56015-2C7B-40AE-BC14-14427C2C2751}" dt="2025-11-08T09:27:15.220" v="568" actId="20577"/>
          <ac:spMkLst>
            <pc:docMk/>
            <pc:sldMk cId="4210467006" sldId="1479"/>
            <ac:spMk id="6" creationId="{00000000-0000-0000-0000-000000000000}"/>
          </ac:spMkLst>
        </pc:spChg>
      </pc:sldChg>
      <pc:sldChg chg="modSp mod">
        <pc:chgData name="Vrielink, Francis" userId="3d258d00-cfd8-41c5-9f04-1a5a39faef2f" providerId="ADAL" clId="{A7E56015-2C7B-40AE-BC14-14427C2C2751}" dt="2025-11-08T09:27:24.196" v="573" actId="20577"/>
        <pc:sldMkLst>
          <pc:docMk/>
          <pc:sldMk cId="1487044012" sldId="1480"/>
        </pc:sldMkLst>
      </pc:sldChg>
      <pc:sldChg chg="modSp mod">
        <pc:chgData name="Vrielink, Francis" userId="3d258d00-cfd8-41c5-9f04-1a5a39faef2f" providerId="ADAL" clId="{A7E56015-2C7B-40AE-BC14-14427C2C2751}" dt="2025-11-08T09:27:42.494" v="587" actId="20577"/>
        <pc:sldMkLst>
          <pc:docMk/>
          <pc:sldMk cId="3779434736" sldId="1481"/>
        </pc:sldMkLst>
        <pc:spChg chg="mod">
          <ac:chgData name="Vrielink, Francis" userId="3d258d00-cfd8-41c5-9f04-1a5a39faef2f" providerId="ADAL" clId="{A7E56015-2C7B-40AE-BC14-14427C2C2751}" dt="2025-11-08T09:27:42.494" v="587" actId="20577"/>
          <ac:spMkLst>
            <pc:docMk/>
            <pc:sldMk cId="3779434736" sldId="1481"/>
            <ac:spMk id="6" creationId="{00000000-0000-0000-0000-000000000000}"/>
          </ac:spMkLst>
        </pc:spChg>
      </pc:sldChg>
      <pc:sldChg chg="modSp mod">
        <pc:chgData name="Vrielink, Francis" userId="3d258d00-cfd8-41c5-9f04-1a5a39faef2f" providerId="ADAL" clId="{A7E56015-2C7B-40AE-BC14-14427C2C2751}" dt="2025-11-08T09:27:56.967" v="605" actId="20577"/>
        <pc:sldMkLst>
          <pc:docMk/>
          <pc:sldMk cId="1201727269" sldId="1482"/>
        </pc:sldMkLst>
        <pc:spChg chg="mod">
          <ac:chgData name="Vrielink, Francis" userId="3d258d00-cfd8-41c5-9f04-1a5a39faef2f" providerId="ADAL" clId="{A7E56015-2C7B-40AE-BC14-14427C2C2751}" dt="2025-11-08T09:27:56.967" v="605" actId="20577"/>
          <ac:spMkLst>
            <pc:docMk/>
            <pc:sldMk cId="1201727269" sldId="1482"/>
            <ac:spMk id="6" creationId="{00000000-0000-0000-0000-000000000000}"/>
          </ac:spMkLst>
        </pc:spChg>
      </pc:sldChg>
      <pc:sldChg chg="modSp mod">
        <pc:chgData name="Vrielink, Francis" userId="3d258d00-cfd8-41c5-9f04-1a5a39faef2f" providerId="ADAL" clId="{A7E56015-2C7B-40AE-BC14-14427C2C2751}" dt="2025-11-08T09:28:02.285" v="609" actId="20577"/>
        <pc:sldMkLst>
          <pc:docMk/>
          <pc:sldMk cId="2904738428" sldId="1483"/>
        </pc:sldMkLst>
        <pc:spChg chg="mod">
          <ac:chgData name="Vrielink, Francis" userId="3d258d00-cfd8-41c5-9f04-1a5a39faef2f" providerId="ADAL" clId="{A7E56015-2C7B-40AE-BC14-14427C2C2751}" dt="2025-11-08T09:28:02.285" v="609" actId="20577"/>
          <ac:spMkLst>
            <pc:docMk/>
            <pc:sldMk cId="2904738428" sldId="1483"/>
            <ac:spMk id="6" creationId="{00000000-0000-0000-0000-000000000000}"/>
          </ac:spMkLst>
        </pc:spChg>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pChg chg="mod">
          <ac:chgData name="Vrielink, Francis" userId="3d258d00-cfd8-41c5-9f04-1a5a39faef2f" providerId="ADAL" clId="{7285047D-AC98-4834-BF2B-471947ED9E24}" dt="2025-09-13T14:48:50.105" v="2" actId="20577"/>
          <ac:spMkLst>
            <pc:docMk/>
            <pc:sldMk cId="323006580" sldId="548"/>
            <ac:spMk id="3" creationId="{00000000-0000-0000-0000-000000000000}"/>
          </ac:spMkLst>
        </pc:spChg>
      </pc:sldChg>
    </pc:docChg>
  </pc:docChgLst>
  <pc:docChgLst>
    <pc:chgData name="Routledge, Mandy" userId="bacdedf5-8e30-494b-ad8b-f27fa30c4f8d" providerId="ADAL" clId="{F53F6564-B67B-45DC-994F-803E44400257}"/>
    <pc:docChg chg="custSel addSld delSld modSld modSection">
      <pc:chgData name="Routledge, Mandy" userId="bacdedf5-8e30-494b-ad8b-f27fa30c4f8d" providerId="ADAL" clId="{F53F6564-B67B-45DC-994F-803E44400257}" dt="2025-10-12T08:02:34.545" v="40" actId="20577"/>
      <pc:docMkLst>
        <pc:docMk/>
      </pc:docMkLst>
      <pc:sldChg chg="modSp mod">
        <pc:chgData name="Routledge, Mandy" userId="bacdedf5-8e30-494b-ad8b-f27fa30c4f8d" providerId="ADAL" clId="{F53F6564-B67B-45DC-994F-803E44400257}" dt="2025-10-12T08:02:34.545" v="40" actId="20577"/>
        <pc:sldMkLst>
          <pc:docMk/>
          <pc:sldMk cId="323006580" sldId="548"/>
        </pc:sldMkLst>
        <pc:spChg chg="mod">
          <ac:chgData name="Routledge, Mandy" userId="bacdedf5-8e30-494b-ad8b-f27fa30c4f8d" providerId="ADAL" clId="{F53F6564-B67B-45DC-994F-803E44400257}" dt="2025-10-12T08:02:34.545" v="40" actId="20577"/>
          <ac:spMkLst>
            <pc:docMk/>
            <pc:sldMk cId="323006580" sldId="548"/>
            <ac:spMk id="3" creationId="{00000000-0000-0000-0000-000000000000}"/>
          </ac:spMkLst>
        </pc:spChg>
      </pc:sldChg>
      <pc:sldChg chg="del">
        <pc:chgData name="Routledge, Mandy" userId="bacdedf5-8e30-494b-ad8b-f27fa30c4f8d" providerId="ADAL" clId="{F53F6564-B67B-45DC-994F-803E44400257}" dt="2025-10-06T07:01:46.464" v="34" actId="47"/>
        <pc:sldMkLst>
          <pc:docMk/>
          <pc:sldMk cId="2946319108" sldId="1516"/>
        </pc:sldMkLst>
      </pc:sldChg>
      <pc:sldChg chg="addSp delSp modSp add mod">
        <pc:chgData name="Routledge, Mandy" userId="bacdedf5-8e30-494b-ad8b-f27fa30c4f8d" providerId="ADAL" clId="{F53F6564-B67B-45DC-994F-803E44400257}" dt="2025-10-06T07:01:43.069" v="33" actId="14100"/>
        <pc:sldMkLst>
          <pc:docMk/>
          <pc:sldMk cId="2344247519" sldId="1543"/>
        </pc:sldMkLst>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Routledge, Mandy" userId="bacdedf5-8e30-494b-ad8b-f27fa30c4f8d" providerId="ADAL" clId="{B2E51592-62B6-45A6-B703-46E8B485D15E}"/>
    <pc:docChg chg="undo custSel addSld delSld modSld sldOrd modSection">
      <pc:chgData name="Routledge, Mandy" userId="bacdedf5-8e30-494b-ad8b-f27fa30c4f8d" providerId="ADAL" clId="{B2E51592-62B6-45A6-B703-46E8B485D15E}" dt="2025-11-10T08:27:49.646" v="578" actId="1076"/>
      <pc:docMkLst>
        <pc:docMk/>
      </pc:docMkLst>
      <pc:sldChg chg="addSp modSp mod modNotesTx">
        <pc:chgData name="Routledge, Mandy" userId="bacdedf5-8e30-494b-ad8b-f27fa30c4f8d" providerId="ADAL" clId="{B2E51592-62B6-45A6-B703-46E8B485D15E}" dt="2025-11-10T08:14:41.817" v="372"/>
        <pc:sldMkLst>
          <pc:docMk/>
          <pc:sldMk cId="2189114603" sldId="1437"/>
        </pc:sldMkLst>
        <pc:spChg chg="mod">
          <ac:chgData name="Routledge, Mandy" userId="bacdedf5-8e30-494b-ad8b-f27fa30c4f8d" providerId="ADAL" clId="{B2E51592-62B6-45A6-B703-46E8B485D15E}" dt="2025-11-10T07:59:58.182" v="282" actId="20577"/>
          <ac:spMkLst>
            <pc:docMk/>
            <pc:sldMk cId="2189114603" sldId="1437"/>
            <ac:spMk id="3" creationId="{00000000-0000-0000-0000-000000000000}"/>
          </ac:spMkLst>
        </pc:spChg>
        <pc:picChg chg="add mod">
          <ac:chgData name="Routledge, Mandy" userId="bacdedf5-8e30-494b-ad8b-f27fa30c4f8d" providerId="ADAL" clId="{B2E51592-62B6-45A6-B703-46E8B485D15E}" dt="2025-11-10T08:14:41.817" v="372"/>
          <ac:picMkLst>
            <pc:docMk/>
            <pc:sldMk cId="2189114603" sldId="1437"/>
            <ac:picMk id="5" creationId="{7E2FBF29-6577-4C31-E022-977D69C44CFB}"/>
          </ac:picMkLst>
        </pc:picChg>
      </pc:sldChg>
      <pc:sldChg chg="addSp modSp mod">
        <pc:chgData name="Routledge, Mandy" userId="bacdedf5-8e30-494b-ad8b-f27fa30c4f8d" providerId="ADAL" clId="{B2E51592-62B6-45A6-B703-46E8B485D15E}" dt="2025-11-10T08:03:35.940" v="286" actId="1076"/>
        <pc:sldMkLst>
          <pc:docMk/>
          <pc:sldMk cId="3852907103" sldId="1460"/>
        </pc:sldMkLst>
        <pc:picChg chg="add mod">
          <ac:chgData name="Routledge, Mandy" userId="bacdedf5-8e30-494b-ad8b-f27fa30c4f8d" providerId="ADAL" clId="{B2E51592-62B6-45A6-B703-46E8B485D15E}" dt="2025-11-09T12:39:14.981" v="13" actId="14100"/>
          <ac:picMkLst>
            <pc:docMk/>
            <pc:sldMk cId="3852907103" sldId="1460"/>
            <ac:picMk id="2" creationId="{78331ED5-9864-E766-7032-9948A6E526C4}"/>
          </ac:picMkLst>
        </pc:picChg>
        <pc:picChg chg="mod">
          <ac:chgData name="Routledge, Mandy" userId="bacdedf5-8e30-494b-ad8b-f27fa30c4f8d" providerId="ADAL" clId="{B2E51592-62B6-45A6-B703-46E8B485D15E}" dt="2025-11-10T08:03:35.940" v="286" actId="1076"/>
          <ac:picMkLst>
            <pc:docMk/>
            <pc:sldMk cId="3852907103" sldId="1460"/>
            <ac:picMk id="2050" creationId="{705A2341-DAD2-A42A-B13A-53001B19C999}"/>
          </ac:picMkLst>
        </pc:picChg>
      </pc:sldChg>
      <pc:sldChg chg="addSp modSp mod">
        <pc:chgData name="Routledge, Mandy" userId="bacdedf5-8e30-494b-ad8b-f27fa30c4f8d" providerId="ADAL" clId="{B2E51592-62B6-45A6-B703-46E8B485D15E}" dt="2025-11-09T12:39:08.730" v="10" actId="14100"/>
        <pc:sldMkLst>
          <pc:docMk/>
          <pc:sldMk cId="4207872812" sldId="1475"/>
        </pc:sldMkLst>
        <pc:picChg chg="add mod">
          <ac:chgData name="Routledge, Mandy" userId="bacdedf5-8e30-494b-ad8b-f27fa30c4f8d" providerId="ADAL" clId="{B2E51592-62B6-45A6-B703-46E8B485D15E}" dt="2025-11-09T12:39:08.730" v="10" actId="14100"/>
          <ac:picMkLst>
            <pc:docMk/>
            <pc:sldMk cId="4207872812" sldId="1475"/>
            <ac:picMk id="2" creationId="{A9DAE76D-BE8B-27DE-DCE8-363F5596556D}"/>
          </ac:picMkLst>
        </pc:picChg>
      </pc:sldChg>
      <pc:sldChg chg="addSp modSp mod">
        <pc:chgData name="Routledge, Mandy" userId="bacdedf5-8e30-494b-ad8b-f27fa30c4f8d" providerId="ADAL" clId="{B2E51592-62B6-45A6-B703-46E8B485D15E}" dt="2025-11-09T12:42:34.612" v="105" actId="404"/>
        <pc:sldMkLst>
          <pc:docMk/>
          <pc:sldMk cId="2452007587" sldId="1476"/>
        </pc:sldMkLst>
        <pc:spChg chg="mod">
          <ac:chgData name="Routledge, Mandy" userId="bacdedf5-8e30-494b-ad8b-f27fa30c4f8d" providerId="ADAL" clId="{B2E51592-62B6-45A6-B703-46E8B485D15E}" dt="2025-11-09T12:42:34.612" v="105" actId="404"/>
          <ac:spMkLst>
            <pc:docMk/>
            <pc:sldMk cId="2452007587" sldId="1476"/>
            <ac:spMk id="6" creationId="{00000000-0000-0000-0000-000000000000}"/>
          </ac:spMkLst>
        </pc:spChg>
        <pc:picChg chg="add mod">
          <ac:chgData name="Routledge, Mandy" userId="bacdedf5-8e30-494b-ad8b-f27fa30c4f8d" providerId="ADAL" clId="{B2E51592-62B6-45A6-B703-46E8B485D15E}" dt="2025-11-09T12:42:29.747" v="104"/>
          <ac:picMkLst>
            <pc:docMk/>
            <pc:sldMk cId="2452007587" sldId="1476"/>
            <ac:picMk id="2" creationId="{07A21DCA-E66B-A3FC-8D65-F5A8F5C7C49D}"/>
          </ac:picMkLst>
        </pc:picChg>
      </pc:sldChg>
      <pc:sldChg chg="addSp modSp mod">
        <pc:chgData name="Routledge, Mandy" userId="bacdedf5-8e30-494b-ad8b-f27fa30c4f8d" providerId="ADAL" clId="{B2E51592-62B6-45A6-B703-46E8B485D15E}" dt="2025-11-10T08:24:11.280" v="514" actId="20577"/>
        <pc:sldMkLst>
          <pc:docMk/>
          <pc:sldMk cId="2709048002" sldId="1477"/>
        </pc:sldMkLst>
        <pc:spChg chg="add mod">
          <ac:chgData name="Routledge, Mandy" userId="bacdedf5-8e30-494b-ad8b-f27fa30c4f8d" providerId="ADAL" clId="{B2E51592-62B6-45A6-B703-46E8B485D15E}" dt="2025-11-10T08:24:11.280" v="514" actId="20577"/>
          <ac:spMkLst>
            <pc:docMk/>
            <pc:sldMk cId="2709048002" sldId="1477"/>
            <ac:spMk id="2" creationId="{D813E589-AE61-8F21-81B4-FAF68E4AC2A0}"/>
          </ac:spMkLst>
        </pc:spChg>
        <pc:spChg chg="mod">
          <ac:chgData name="Routledge, Mandy" userId="bacdedf5-8e30-494b-ad8b-f27fa30c4f8d" providerId="ADAL" clId="{B2E51592-62B6-45A6-B703-46E8B485D15E}" dt="2025-11-10T08:18:49.085" v="427" actId="1076"/>
          <ac:spMkLst>
            <pc:docMk/>
            <pc:sldMk cId="2709048002" sldId="1477"/>
            <ac:spMk id="7" creationId="{D7C49C2E-5B55-647B-9815-1D70ECC5C286}"/>
          </ac:spMkLst>
        </pc:spChg>
        <pc:picChg chg="add mod">
          <ac:chgData name="Routledge, Mandy" userId="bacdedf5-8e30-494b-ad8b-f27fa30c4f8d" providerId="ADAL" clId="{B2E51592-62B6-45A6-B703-46E8B485D15E}" dt="2025-11-09T12:44:08.746" v="111"/>
          <ac:picMkLst>
            <pc:docMk/>
            <pc:sldMk cId="2709048002" sldId="1477"/>
            <ac:picMk id="2" creationId="{64B1CD47-0AD5-1CBC-B615-E9C4E95E676D}"/>
          </ac:picMkLst>
        </pc:picChg>
        <pc:picChg chg="mod">
          <ac:chgData name="Routledge, Mandy" userId="bacdedf5-8e30-494b-ad8b-f27fa30c4f8d" providerId="ADAL" clId="{B2E51592-62B6-45A6-B703-46E8B485D15E}" dt="2025-11-10T08:18:50.704" v="428" actId="1076"/>
          <ac:picMkLst>
            <pc:docMk/>
            <pc:sldMk cId="2709048002" sldId="1477"/>
            <ac:picMk id="5" creationId="{38B83408-BA13-D9B5-CF45-41D809BCB3AB}"/>
          </ac:picMkLst>
        </pc:picChg>
      </pc:sldChg>
      <pc:sldChg chg="delSp del mod">
        <pc:chgData name="Routledge, Mandy" userId="bacdedf5-8e30-494b-ad8b-f27fa30c4f8d" providerId="ADAL" clId="{B2E51592-62B6-45A6-B703-46E8B485D15E}" dt="2025-11-09T12:44:53.767" v="116" actId="47"/>
        <pc:sldMkLst>
          <pc:docMk/>
          <pc:sldMk cId="4074911733" sldId="1478"/>
        </pc:sldMkLst>
        <pc:spChg chg="del">
          <ac:chgData name="Routledge, Mandy" userId="bacdedf5-8e30-494b-ad8b-f27fa30c4f8d" providerId="ADAL" clId="{B2E51592-62B6-45A6-B703-46E8B485D15E}" dt="2025-11-09T12:44:48.851" v="113" actId="21"/>
          <ac:spMkLst>
            <pc:docMk/>
            <pc:sldMk cId="4074911733" sldId="1478"/>
            <ac:spMk id="6" creationId="{00000000-0000-0000-0000-000000000000}"/>
          </ac:spMkLst>
        </pc:spChg>
      </pc:sldChg>
      <pc:sldChg chg="addSp modSp mod">
        <pc:chgData name="Routledge, Mandy" userId="bacdedf5-8e30-494b-ad8b-f27fa30c4f8d" providerId="ADAL" clId="{B2E51592-62B6-45A6-B703-46E8B485D15E}" dt="2025-11-09T12:45:57.903" v="119" actId="14100"/>
        <pc:sldMkLst>
          <pc:docMk/>
          <pc:sldMk cId="4210467006" sldId="1479"/>
        </pc:sldMkLst>
        <pc:picChg chg="add mod">
          <ac:chgData name="Routledge, Mandy" userId="bacdedf5-8e30-494b-ad8b-f27fa30c4f8d" providerId="ADAL" clId="{B2E51592-62B6-45A6-B703-46E8B485D15E}" dt="2025-11-09T12:45:57.903" v="119" actId="14100"/>
          <ac:picMkLst>
            <pc:docMk/>
            <pc:sldMk cId="4210467006" sldId="1479"/>
            <ac:picMk id="2" creationId="{9B4976C0-ED7E-51BB-C3CC-DE1EB55967B9}"/>
          </ac:picMkLst>
        </pc:picChg>
      </pc:sldChg>
      <pc:sldChg chg="del">
        <pc:chgData name="Routledge, Mandy" userId="bacdedf5-8e30-494b-ad8b-f27fa30c4f8d" providerId="ADAL" clId="{B2E51592-62B6-45A6-B703-46E8B485D15E}" dt="2025-11-09T12:46:55.652" v="122" actId="47"/>
        <pc:sldMkLst>
          <pc:docMk/>
          <pc:sldMk cId="1487044012" sldId="1480"/>
        </pc:sldMkLst>
      </pc:sldChg>
      <pc:sldChg chg="modSp mod">
        <pc:chgData name="Routledge, Mandy" userId="bacdedf5-8e30-494b-ad8b-f27fa30c4f8d" providerId="ADAL" clId="{B2E51592-62B6-45A6-B703-46E8B485D15E}" dt="2025-11-10T08:03:20.387" v="283" actId="14100"/>
        <pc:sldMkLst>
          <pc:docMk/>
          <pc:sldMk cId="3779434736" sldId="1481"/>
        </pc:sldMkLst>
        <pc:picChg chg="mod">
          <ac:chgData name="Routledge, Mandy" userId="bacdedf5-8e30-494b-ad8b-f27fa30c4f8d" providerId="ADAL" clId="{B2E51592-62B6-45A6-B703-46E8B485D15E}" dt="2025-11-10T08:03:20.387" v="283" actId="14100"/>
          <ac:picMkLst>
            <pc:docMk/>
            <pc:sldMk cId="3779434736" sldId="1481"/>
            <ac:picMk id="3" creationId="{95C70DC7-FDBF-44C0-C5B7-DD8CA6607170}"/>
          </ac:picMkLst>
        </pc:picChg>
      </pc:sldChg>
      <pc:sldChg chg="addSp modSp mod">
        <pc:chgData name="Routledge, Mandy" userId="bacdedf5-8e30-494b-ad8b-f27fa30c4f8d" providerId="ADAL" clId="{B2E51592-62B6-45A6-B703-46E8B485D15E}" dt="2025-11-09T12:50:14.069" v="153" actId="1076"/>
        <pc:sldMkLst>
          <pc:docMk/>
          <pc:sldMk cId="1201727269" sldId="1482"/>
        </pc:sldMkLst>
        <pc:spChg chg="add mod">
          <ac:chgData name="Routledge, Mandy" userId="bacdedf5-8e30-494b-ad8b-f27fa30c4f8d" providerId="ADAL" clId="{B2E51592-62B6-45A6-B703-46E8B485D15E}" dt="2025-11-09T12:49:34.398" v="147" actId="20577"/>
          <ac:spMkLst>
            <pc:docMk/>
            <pc:sldMk cId="1201727269" sldId="1482"/>
            <ac:spMk id="3" creationId="{CCF8981B-FCE8-FBDC-BA0C-1B7A9CFFF63D}"/>
          </ac:spMkLst>
        </pc:spChg>
        <pc:picChg chg="add mod">
          <ac:chgData name="Routledge, Mandy" userId="bacdedf5-8e30-494b-ad8b-f27fa30c4f8d" providerId="ADAL" clId="{B2E51592-62B6-45A6-B703-46E8B485D15E}" dt="2025-11-09T12:49:12.217" v="125"/>
          <ac:picMkLst>
            <pc:docMk/>
            <pc:sldMk cId="1201727269" sldId="1482"/>
            <ac:picMk id="2" creationId="{4854DA03-F847-2F73-969B-4AD4AE8F510B}"/>
          </ac:picMkLst>
        </pc:picChg>
        <pc:picChg chg="add mod">
          <ac:chgData name="Routledge, Mandy" userId="bacdedf5-8e30-494b-ad8b-f27fa30c4f8d" providerId="ADAL" clId="{B2E51592-62B6-45A6-B703-46E8B485D15E}" dt="2025-11-09T12:50:14.069" v="153" actId="1076"/>
          <ac:picMkLst>
            <pc:docMk/>
            <pc:sldMk cId="1201727269" sldId="1482"/>
            <ac:picMk id="4" creationId="{7732C189-267A-2C50-4F99-5B078A9F0C94}"/>
          </ac:picMkLst>
        </pc:picChg>
      </pc:sldChg>
      <pc:sldChg chg="addSp modSp">
        <pc:chgData name="Routledge, Mandy" userId="bacdedf5-8e30-494b-ad8b-f27fa30c4f8d" providerId="ADAL" clId="{B2E51592-62B6-45A6-B703-46E8B485D15E}" dt="2025-11-09T12:55:58.111" v="267"/>
        <pc:sldMkLst>
          <pc:docMk/>
          <pc:sldMk cId="2904738428" sldId="1483"/>
        </pc:sldMkLst>
        <pc:picChg chg="add mod">
          <ac:chgData name="Routledge, Mandy" userId="bacdedf5-8e30-494b-ad8b-f27fa30c4f8d" providerId="ADAL" clId="{B2E51592-62B6-45A6-B703-46E8B485D15E}" dt="2025-11-09T12:55:58.111" v="267"/>
          <ac:picMkLst>
            <pc:docMk/>
            <pc:sldMk cId="2904738428" sldId="1483"/>
            <ac:picMk id="2" creationId="{7B60EF5A-5FB1-8F62-0448-FFD5597A0E32}"/>
          </ac:picMkLst>
        </pc:picChg>
      </pc:sldChg>
      <pc:sldChg chg="add del">
        <pc:chgData name="Routledge, Mandy" userId="bacdedf5-8e30-494b-ad8b-f27fa30c4f8d" providerId="ADAL" clId="{B2E51592-62B6-45A6-B703-46E8B485D15E}" dt="2025-11-09T12:40:47.451" v="49" actId="47"/>
        <pc:sldMkLst>
          <pc:docMk/>
          <pc:sldMk cId="3720659797" sldId="1502"/>
        </pc:sldMkLst>
      </pc:sldChg>
      <pc:sldChg chg="addSp modSp add">
        <pc:chgData name="Routledge, Mandy" userId="bacdedf5-8e30-494b-ad8b-f27fa30c4f8d" providerId="ADAL" clId="{B2E51592-62B6-45A6-B703-46E8B485D15E}" dt="2025-11-09T12:49:48.846" v="150"/>
        <pc:sldMkLst>
          <pc:docMk/>
          <pc:sldMk cId="2946319108" sldId="1516"/>
        </pc:sldMkLst>
        <pc:spChg chg="add mod">
          <ac:chgData name="Routledge, Mandy" userId="bacdedf5-8e30-494b-ad8b-f27fa30c4f8d" providerId="ADAL" clId="{B2E51592-62B6-45A6-B703-46E8B485D15E}" dt="2025-11-09T12:49:46.104" v="149"/>
          <ac:spMkLst>
            <pc:docMk/>
            <pc:sldMk cId="2946319108" sldId="1516"/>
            <ac:spMk id="16" creationId="{9EC75C23-7D6B-BED2-7D9D-BFB73AE2443C}"/>
          </ac:spMkLst>
        </pc:spChg>
        <pc:spChg chg="add mod">
          <ac:chgData name="Routledge, Mandy" userId="bacdedf5-8e30-494b-ad8b-f27fa30c4f8d" providerId="ADAL" clId="{B2E51592-62B6-45A6-B703-46E8B485D15E}" dt="2025-11-09T12:49:48.846" v="150"/>
          <ac:spMkLst>
            <pc:docMk/>
            <pc:sldMk cId="2946319108" sldId="1516"/>
            <ac:spMk id="17" creationId="{72BB075F-7449-B790-ED55-8288EBD3DD29}"/>
          </ac:spMkLst>
        </pc:spChg>
      </pc:sldChg>
      <pc:sldChg chg="modSp add mod">
        <pc:chgData name="Routledge, Mandy" userId="bacdedf5-8e30-494b-ad8b-f27fa30c4f8d" providerId="ADAL" clId="{B2E51592-62B6-45A6-B703-46E8B485D15E}" dt="2025-11-10T08:04:36.688" v="290" actId="1076"/>
        <pc:sldMkLst>
          <pc:docMk/>
          <pc:sldMk cId="527371766" sldId="1532"/>
        </pc:sldMkLst>
        <pc:spChg chg="mod">
          <ac:chgData name="Routledge, Mandy" userId="bacdedf5-8e30-494b-ad8b-f27fa30c4f8d" providerId="ADAL" clId="{B2E51592-62B6-45A6-B703-46E8B485D15E}" dt="2025-11-10T08:04:36.688" v="290" actId="1076"/>
          <ac:spMkLst>
            <pc:docMk/>
            <pc:sldMk cId="527371766" sldId="1532"/>
            <ac:spMk id="35" creationId="{00EBFAB3-5E81-694D-B29C-858EA11F8C59}"/>
          </ac:spMkLst>
        </pc:spChg>
      </pc:sldChg>
      <pc:sldChg chg="add">
        <pc:chgData name="Routledge, Mandy" userId="bacdedf5-8e30-494b-ad8b-f27fa30c4f8d" providerId="ADAL" clId="{B2E51592-62B6-45A6-B703-46E8B485D15E}" dt="2025-11-09T12:38:00.611" v="8"/>
        <pc:sldMkLst>
          <pc:docMk/>
          <pc:sldMk cId="2112764080" sldId="1539"/>
        </pc:sldMkLst>
      </pc:sldChg>
      <pc:sldChg chg="add">
        <pc:chgData name="Routledge, Mandy" userId="bacdedf5-8e30-494b-ad8b-f27fa30c4f8d" providerId="ADAL" clId="{B2E51592-62B6-45A6-B703-46E8B485D15E}" dt="2025-11-09T12:36:24.465" v="6"/>
        <pc:sldMkLst>
          <pc:docMk/>
          <pc:sldMk cId="76521626" sldId="1544"/>
        </pc:sldMkLst>
      </pc:sldChg>
      <pc:sldChg chg="addSp modSp add mod ord">
        <pc:chgData name="Routledge, Mandy" userId="bacdedf5-8e30-494b-ad8b-f27fa30c4f8d" providerId="ADAL" clId="{B2E51592-62B6-45A6-B703-46E8B485D15E}" dt="2025-11-10T08:05:05.123" v="291" actId="115"/>
        <pc:sldMkLst>
          <pc:docMk/>
          <pc:sldMk cId="2852113033" sldId="1545"/>
        </pc:sldMkLst>
        <pc:spChg chg="mod">
          <ac:chgData name="Routledge, Mandy" userId="bacdedf5-8e30-494b-ad8b-f27fa30c4f8d" providerId="ADAL" clId="{B2E51592-62B6-45A6-B703-46E8B485D15E}" dt="2025-11-10T08:05:05.123" v="291" actId="115"/>
          <ac:spMkLst>
            <pc:docMk/>
            <pc:sldMk cId="2852113033" sldId="1545"/>
            <ac:spMk id="4" creationId="{220767D2-E15C-033C-38EF-0C2F8339001D}"/>
          </ac:spMkLst>
        </pc:spChg>
        <pc:spChg chg="mod">
          <ac:chgData name="Routledge, Mandy" userId="bacdedf5-8e30-494b-ad8b-f27fa30c4f8d" providerId="ADAL" clId="{B2E51592-62B6-45A6-B703-46E8B485D15E}" dt="2025-11-09T12:39:50.555" v="26" actId="6549"/>
          <ac:spMkLst>
            <pc:docMk/>
            <pc:sldMk cId="2852113033" sldId="1545"/>
            <ac:spMk id="12" creationId="{87B17267-DCB4-200D-5EFF-3B6D8BDDBCFD}"/>
          </ac:spMkLst>
        </pc:spChg>
        <pc:spChg chg="mod">
          <ac:chgData name="Routledge, Mandy" userId="bacdedf5-8e30-494b-ad8b-f27fa30c4f8d" providerId="ADAL" clId="{B2E51592-62B6-45A6-B703-46E8B485D15E}" dt="2025-11-09T12:39:54.582" v="35" actId="6549"/>
          <ac:spMkLst>
            <pc:docMk/>
            <pc:sldMk cId="2852113033" sldId="1545"/>
            <ac:spMk id="13" creationId="{B58A5244-BBD0-24CA-0AEC-CA1C23A9EB8B}"/>
          </ac:spMkLst>
        </pc:spChg>
        <pc:spChg chg="mod">
          <ac:chgData name="Routledge, Mandy" userId="bacdedf5-8e30-494b-ad8b-f27fa30c4f8d" providerId="ADAL" clId="{B2E51592-62B6-45A6-B703-46E8B485D15E}" dt="2025-11-09T12:40:01.254" v="43" actId="20577"/>
          <ac:spMkLst>
            <pc:docMk/>
            <pc:sldMk cId="2852113033" sldId="1545"/>
            <ac:spMk id="15" creationId="{C2063CD9-BC8A-08CF-E40F-04F168B44214}"/>
          </ac:spMkLst>
        </pc:spChg>
        <pc:spChg chg="mod">
          <ac:chgData name="Routledge, Mandy" userId="bacdedf5-8e30-494b-ad8b-f27fa30c4f8d" providerId="ADAL" clId="{B2E51592-62B6-45A6-B703-46E8B485D15E}" dt="2025-11-09T12:40:20.258" v="44"/>
          <ac:spMkLst>
            <pc:docMk/>
            <pc:sldMk cId="2852113033" sldId="1545"/>
            <ac:spMk id="17" creationId="{C854921A-C33B-C246-0A20-F7CCED09B396}"/>
          </ac:spMkLst>
        </pc:spChg>
        <pc:picChg chg="add mod">
          <ac:chgData name="Routledge, Mandy" userId="bacdedf5-8e30-494b-ad8b-f27fa30c4f8d" providerId="ADAL" clId="{B2E51592-62B6-45A6-B703-46E8B485D15E}" dt="2025-11-09T12:40:34.277" v="46"/>
          <ac:picMkLst>
            <pc:docMk/>
            <pc:sldMk cId="2852113033" sldId="1545"/>
            <ac:picMk id="9" creationId="{4D3CE5C7-F3A7-64AB-5BEE-6AF5835D148C}"/>
          </ac:picMkLst>
        </pc:picChg>
        <pc:picChg chg="add mod">
          <ac:chgData name="Routledge, Mandy" userId="bacdedf5-8e30-494b-ad8b-f27fa30c4f8d" providerId="ADAL" clId="{B2E51592-62B6-45A6-B703-46E8B485D15E}" dt="2025-11-09T12:40:37.322" v="47"/>
          <ac:picMkLst>
            <pc:docMk/>
            <pc:sldMk cId="2852113033" sldId="1545"/>
            <ac:picMk id="10" creationId="{09A57B2E-E7DF-D811-3269-950C3588E2B4}"/>
          </ac:picMkLst>
        </pc:picChg>
        <pc:picChg chg="add mod">
          <ac:chgData name="Routledge, Mandy" userId="bacdedf5-8e30-494b-ad8b-f27fa30c4f8d" providerId="ADAL" clId="{B2E51592-62B6-45A6-B703-46E8B485D15E}" dt="2025-11-09T12:40:40.648" v="48"/>
          <ac:picMkLst>
            <pc:docMk/>
            <pc:sldMk cId="2852113033" sldId="1545"/>
            <ac:picMk id="11" creationId="{136B45C1-BBFC-74DF-D025-EAE16AFB43CB}"/>
          </ac:picMkLst>
        </pc:picChg>
      </pc:sldChg>
      <pc:sldChg chg="add del">
        <pc:chgData name="Routledge, Mandy" userId="bacdedf5-8e30-494b-ad8b-f27fa30c4f8d" providerId="ADAL" clId="{B2E51592-62B6-45A6-B703-46E8B485D15E}" dt="2025-11-09T12:43:04.206" v="109" actId="47"/>
        <pc:sldMkLst>
          <pc:docMk/>
          <pc:sldMk cId="753674093" sldId="1546"/>
        </pc:sldMkLst>
      </pc:sldChg>
      <pc:sldChg chg="addSp delSp modSp add mod">
        <pc:chgData name="Routledge, Mandy" userId="bacdedf5-8e30-494b-ad8b-f27fa30c4f8d" providerId="ADAL" clId="{B2E51592-62B6-45A6-B703-46E8B485D15E}" dt="2025-11-10T08:04:01.303" v="288" actId="478"/>
        <pc:sldMkLst>
          <pc:docMk/>
          <pc:sldMk cId="3614118601" sldId="1547"/>
        </pc:sldMkLst>
        <pc:spChg chg="mod">
          <ac:chgData name="Routledge, Mandy" userId="bacdedf5-8e30-494b-ad8b-f27fa30c4f8d" providerId="ADAL" clId="{B2E51592-62B6-45A6-B703-46E8B485D15E}" dt="2025-11-09T12:41:57.928" v="91" actId="948"/>
          <ac:spMkLst>
            <pc:docMk/>
            <pc:sldMk cId="3614118601" sldId="1547"/>
            <ac:spMk id="33" creationId="{73475914-1D28-FCEB-6802-7D500021BA22}"/>
          </ac:spMkLst>
        </pc:spChg>
        <pc:spChg chg="mod">
          <ac:chgData name="Routledge, Mandy" userId="bacdedf5-8e30-494b-ad8b-f27fa30c4f8d" providerId="ADAL" clId="{B2E51592-62B6-45A6-B703-46E8B485D15E}" dt="2025-11-09T12:41:42.501" v="62" actId="20577"/>
          <ac:spMkLst>
            <pc:docMk/>
            <pc:sldMk cId="3614118601" sldId="1547"/>
            <ac:spMk id="34" creationId="{BA9EBE77-861D-1AD4-E830-E7D5CD3B940A}"/>
          </ac:spMkLst>
        </pc:spChg>
        <pc:spChg chg="mod">
          <ac:chgData name="Routledge, Mandy" userId="bacdedf5-8e30-494b-ad8b-f27fa30c4f8d" providerId="ADAL" clId="{B2E51592-62B6-45A6-B703-46E8B485D15E}" dt="2025-11-09T12:42:48.132" v="107" actId="6549"/>
          <ac:spMkLst>
            <pc:docMk/>
            <pc:sldMk cId="3614118601" sldId="1547"/>
            <ac:spMk id="35" creationId="{FADEB60F-F661-FFA4-803E-3780925DA412}"/>
          </ac:spMkLst>
        </pc:spChg>
        <pc:spChg chg="mod">
          <ac:chgData name="Routledge, Mandy" userId="bacdedf5-8e30-494b-ad8b-f27fa30c4f8d" providerId="ADAL" clId="{B2E51592-62B6-45A6-B703-46E8B485D15E}" dt="2025-11-09T12:42:54.362" v="108"/>
          <ac:spMkLst>
            <pc:docMk/>
            <pc:sldMk cId="3614118601" sldId="1547"/>
            <ac:spMk id="36" creationId="{1CAF5F90-E2DC-3507-AD4E-278245D65F1F}"/>
          </ac:spMkLst>
        </pc:spChg>
        <pc:picChg chg="add mod">
          <ac:chgData name="Routledge, Mandy" userId="bacdedf5-8e30-494b-ad8b-f27fa30c4f8d" providerId="ADAL" clId="{B2E51592-62B6-45A6-B703-46E8B485D15E}" dt="2025-11-09T12:42:23.169" v="102"/>
          <ac:picMkLst>
            <pc:docMk/>
            <pc:sldMk cId="3614118601" sldId="1547"/>
            <ac:picMk id="2" creationId="{43559D88-192F-BC75-A4F9-ADE5EAB62508}"/>
          </ac:picMkLst>
        </pc:picChg>
        <pc:picChg chg="add del mod">
          <ac:chgData name="Routledge, Mandy" userId="bacdedf5-8e30-494b-ad8b-f27fa30c4f8d" providerId="ADAL" clId="{B2E51592-62B6-45A6-B703-46E8B485D15E}" dt="2025-11-10T08:04:01.303" v="288" actId="478"/>
          <ac:picMkLst>
            <pc:docMk/>
            <pc:sldMk cId="3614118601" sldId="1547"/>
            <ac:picMk id="8" creationId="{B9EE349C-FA69-9E26-1D33-6124E7D9D506}"/>
          </ac:picMkLst>
        </pc:picChg>
      </pc:sldChg>
      <pc:sldChg chg="addSp delSp modSp add mod">
        <pc:chgData name="Routledge, Mandy" userId="bacdedf5-8e30-494b-ad8b-f27fa30c4f8d" providerId="ADAL" clId="{B2E51592-62B6-45A6-B703-46E8B485D15E}" dt="2025-11-10T08:27:29.576" v="576"/>
        <pc:sldMkLst>
          <pc:docMk/>
          <pc:sldMk cId="4188321980" sldId="1551"/>
        </pc:sldMkLst>
        <pc:spChg chg="del">
          <ac:chgData name="Routledge, Mandy" userId="bacdedf5-8e30-494b-ad8b-f27fa30c4f8d" providerId="ADAL" clId="{B2E51592-62B6-45A6-B703-46E8B485D15E}" dt="2025-11-10T08:06:17.636" v="298" actId="478"/>
          <ac:spMkLst>
            <pc:docMk/>
            <pc:sldMk cId="4188321980" sldId="1551"/>
            <ac:spMk id="2" creationId="{D2179710-33C0-081F-AE6B-B69A2D087FF0}"/>
          </ac:spMkLst>
        </pc:spChg>
        <pc:spChg chg="add mod">
          <ac:chgData name="Routledge, Mandy" userId="bacdedf5-8e30-494b-ad8b-f27fa30c4f8d" providerId="ADAL" clId="{B2E51592-62B6-45A6-B703-46E8B485D15E}" dt="2025-11-10T08:17:14.085" v="421" actId="207"/>
          <ac:spMkLst>
            <pc:docMk/>
            <pc:sldMk cId="4188321980" sldId="1551"/>
            <ac:spMk id="20" creationId="{8803D326-C024-C9CC-7107-80F9169FC1E5}"/>
          </ac:spMkLst>
        </pc:spChg>
        <pc:spChg chg="add mod">
          <ac:chgData name="Routledge, Mandy" userId="bacdedf5-8e30-494b-ad8b-f27fa30c4f8d" providerId="ADAL" clId="{B2E51592-62B6-45A6-B703-46E8B485D15E}" dt="2025-11-10T08:16:56.271" v="418" actId="1076"/>
          <ac:spMkLst>
            <pc:docMk/>
            <pc:sldMk cId="4188321980" sldId="1551"/>
            <ac:spMk id="21" creationId="{A844D99B-5560-336A-9E4C-A67F5C49494F}"/>
          </ac:spMkLst>
        </pc:spChg>
        <pc:spChg chg="add mod">
          <ac:chgData name="Routledge, Mandy" userId="bacdedf5-8e30-494b-ad8b-f27fa30c4f8d" providerId="ADAL" clId="{B2E51592-62B6-45A6-B703-46E8B485D15E}" dt="2025-11-10T08:27:29.576" v="576"/>
          <ac:spMkLst>
            <pc:docMk/>
            <pc:sldMk cId="4188321980" sldId="1551"/>
            <ac:spMk id="26" creationId="{C6A3EA68-B6F7-60C9-7238-B96EFBB10FCE}"/>
          </ac:spMkLst>
        </pc:spChg>
        <pc:spChg chg="mod">
          <ac:chgData name="Routledge, Mandy" userId="bacdedf5-8e30-494b-ad8b-f27fa30c4f8d" providerId="ADAL" clId="{B2E51592-62B6-45A6-B703-46E8B485D15E}" dt="2025-11-10T08:11:57.521" v="371" actId="20577"/>
          <ac:spMkLst>
            <pc:docMk/>
            <pc:sldMk cId="4188321980" sldId="1551"/>
            <ac:spMk id="35" creationId="{37104C51-0232-62ED-4C6F-1447D06633EE}"/>
          </ac:spMkLst>
        </pc:spChg>
        <pc:spChg chg="mod">
          <ac:chgData name="Routledge, Mandy" userId="bacdedf5-8e30-494b-ad8b-f27fa30c4f8d" providerId="ADAL" clId="{B2E51592-62B6-45A6-B703-46E8B485D15E}" dt="2025-11-10T08:07:33.984" v="307" actId="115"/>
          <ac:spMkLst>
            <pc:docMk/>
            <pc:sldMk cId="4188321980" sldId="1551"/>
            <ac:spMk id="36" creationId="{D8EF981A-9BA7-0EB1-9B70-F7FBF2F7DF1C}"/>
          </ac:spMkLst>
        </pc:spChg>
        <pc:picChg chg="add mod">
          <ac:chgData name="Routledge, Mandy" userId="bacdedf5-8e30-494b-ad8b-f27fa30c4f8d" providerId="ADAL" clId="{B2E51592-62B6-45A6-B703-46E8B485D15E}" dt="2025-11-10T08:06:56.996" v="304" actId="1076"/>
          <ac:picMkLst>
            <pc:docMk/>
            <pc:sldMk cId="4188321980" sldId="1551"/>
            <ac:picMk id="9" creationId="{7560B12A-4F11-5DF1-725D-AAE3385EC0AC}"/>
          </ac:picMkLst>
        </pc:picChg>
        <pc:picChg chg="add mod">
          <ac:chgData name="Routledge, Mandy" userId="bacdedf5-8e30-494b-ad8b-f27fa30c4f8d" providerId="ADAL" clId="{B2E51592-62B6-45A6-B703-46E8B485D15E}" dt="2025-11-10T08:15:03.592" v="382" actId="1076"/>
          <ac:picMkLst>
            <pc:docMk/>
            <pc:sldMk cId="4188321980" sldId="1551"/>
            <ac:picMk id="19" creationId="{F221177A-627A-05EA-8B4C-D74FFFDAD841}"/>
          </ac:picMkLst>
        </pc:picChg>
        <pc:picChg chg="del">
          <ac:chgData name="Routledge, Mandy" userId="bacdedf5-8e30-494b-ad8b-f27fa30c4f8d" providerId="ADAL" clId="{B2E51592-62B6-45A6-B703-46E8B485D15E}" dt="2025-11-10T08:08:14.618" v="308" actId="478"/>
          <ac:picMkLst>
            <pc:docMk/>
            <pc:sldMk cId="4188321980" sldId="1551"/>
            <ac:picMk id="23" creationId="{77AA2850-8B20-D5D2-0DD3-26A31FF78E20}"/>
          </ac:picMkLst>
        </pc:picChg>
        <pc:picChg chg="add mod">
          <ac:chgData name="Routledge, Mandy" userId="bacdedf5-8e30-494b-ad8b-f27fa30c4f8d" providerId="ADAL" clId="{B2E51592-62B6-45A6-B703-46E8B485D15E}" dt="2025-11-10T08:17:25.177" v="424" actId="14100"/>
          <ac:picMkLst>
            <pc:docMk/>
            <pc:sldMk cId="4188321980" sldId="1551"/>
            <ac:picMk id="24" creationId="{A3D57C9B-BC9D-0916-1EC1-51C29DC3D61F}"/>
          </ac:picMkLst>
        </pc:picChg>
        <pc:picChg chg="del">
          <ac:chgData name="Routledge, Mandy" userId="bacdedf5-8e30-494b-ad8b-f27fa30c4f8d" providerId="ADAL" clId="{B2E51592-62B6-45A6-B703-46E8B485D15E}" dt="2025-11-10T08:06:48.324" v="299" actId="478"/>
          <ac:picMkLst>
            <pc:docMk/>
            <pc:sldMk cId="4188321980" sldId="1551"/>
            <ac:picMk id="25" creationId="{0F3699D4-21D3-1821-599B-AFF44BFE8F12}"/>
          </ac:picMkLst>
        </pc:picChg>
      </pc:sldChg>
      <pc:sldChg chg="addSp delSp modSp add mod">
        <pc:chgData name="Routledge, Mandy" userId="bacdedf5-8e30-494b-ad8b-f27fa30c4f8d" providerId="ADAL" clId="{B2E51592-62B6-45A6-B703-46E8B485D15E}" dt="2025-11-09T12:44:52.043" v="115"/>
        <pc:sldMkLst>
          <pc:docMk/>
          <pc:sldMk cId="2637066248" sldId="1552"/>
        </pc:sldMkLst>
        <pc:spChg chg="add mod">
          <ac:chgData name="Routledge, Mandy" userId="bacdedf5-8e30-494b-ad8b-f27fa30c4f8d" providerId="ADAL" clId="{B2E51592-62B6-45A6-B703-46E8B485D15E}" dt="2025-11-09T12:44:52.043" v="115"/>
          <ac:spMkLst>
            <pc:docMk/>
            <pc:sldMk cId="2637066248" sldId="1552"/>
            <ac:spMk id="2" creationId="{00000000-0000-0000-0000-000000000000}"/>
          </ac:spMkLst>
        </pc:spChg>
        <pc:spChg chg="del">
          <ac:chgData name="Routledge, Mandy" userId="bacdedf5-8e30-494b-ad8b-f27fa30c4f8d" providerId="ADAL" clId="{B2E51592-62B6-45A6-B703-46E8B485D15E}" dt="2025-11-09T12:44:51.578" v="114" actId="478"/>
          <ac:spMkLst>
            <pc:docMk/>
            <pc:sldMk cId="2637066248" sldId="1552"/>
            <ac:spMk id="6" creationId="{00000000-0000-0000-0000-000000000000}"/>
          </ac:spMkLst>
        </pc:spChg>
      </pc:sldChg>
      <pc:sldChg chg="delSp modSp add mod">
        <pc:chgData name="Routledge, Mandy" userId="bacdedf5-8e30-494b-ad8b-f27fa30c4f8d" providerId="ADAL" clId="{B2E51592-62B6-45A6-B703-46E8B485D15E}" dt="2025-11-10T08:05:30.352" v="296" actId="478"/>
        <pc:sldMkLst>
          <pc:docMk/>
          <pc:sldMk cId="346491447" sldId="1553"/>
        </pc:sldMkLst>
        <pc:spChg chg="del mod">
          <ac:chgData name="Routledge, Mandy" userId="bacdedf5-8e30-494b-ad8b-f27fa30c4f8d" providerId="ADAL" clId="{B2E51592-62B6-45A6-B703-46E8B485D15E}" dt="2025-11-10T08:05:30.352" v="296" actId="478"/>
          <ac:spMkLst>
            <pc:docMk/>
            <pc:sldMk cId="346491447" sldId="1553"/>
            <ac:spMk id="14" creationId="{B7594A3B-3117-84CE-C300-FB96E5ED269D}"/>
          </ac:spMkLst>
        </pc:spChg>
        <pc:spChg chg="del">
          <ac:chgData name="Routledge, Mandy" userId="bacdedf5-8e30-494b-ad8b-f27fa30c4f8d" providerId="ADAL" clId="{B2E51592-62B6-45A6-B703-46E8B485D15E}" dt="2025-11-10T08:05:28.375" v="294" actId="478"/>
          <ac:spMkLst>
            <pc:docMk/>
            <pc:sldMk cId="346491447" sldId="1553"/>
            <ac:spMk id="15" creationId="{6EA1F8B7-D4BC-D8B0-E6FD-F33ECB45A1DD}"/>
          </ac:spMkLst>
        </pc:spChg>
        <pc:cxnChg chg="del">
          <ac:chgData name="Routledge, Mandy" userId="bacdedf5-8e30-494b-ad8b-f27fa30c4f8d" providerId="ADAL" clId="{B2E51592-62B6-45A6-B703-46E8B485D15E}" dt="2025-11-10T08:05:26.242" v="292" actId="478"/>
          <ac:cxnSpMkLst>
            <pc:docMk/>
            <pc:sldMk cId="346491447" sldId="1553"/>
            <ac:cxnSpMk id="23" creationId="{450FAC25-93FA-21DB-FB43-C33AEEC4D823}"/>
          </ac:cxnSpMkLst>
        </pc:cxnChg>
        <pc:cxnChg chg="del">
          <ac:chgData name="Routledge, Mandy" userId="bacdedf5-8e30-494b-ad8b-f27fa30c4f8d" providerId="ADAL" clId="{B2E51592-62B6-45A6-B703-46E8B485D15E}" dt="2025-11-10T08:05:26.918" v="293" actId="478"/>
          <ac:cxnSpMkLst>
            <pc:docMk/>
            <pc:sldMk cId="346491447" sldId="1553"/>
            <ac:cxnSpMk id="31" creationId="{42EA45F8-30F7-A026-CB94-761B35BAF874}"/>
          </ac:cxnSpMkLst>
        </pc:cxnChg>
      </pc:sldChg>
      <pc:sldChg chg="add">
        <pc:chgData name="Routledge, Mandy" userId="bacdedf5-8e30-494b-ad8b-f27fa30c4f8d" providerId="ADAL" clId="{B2E51592-62B6-45A6-B703-46E8B485D15E}" dt="2025-11-09T12:46:53.714" v="121"/>
        <pc:sldMkLst>
          <pc:docMk/>
          <pc:sldMk cId="164643335" sldId="1554"/>
        </pc:sldMkLst>
      </pc:sldChg>
      <pc:sldChg chg="delSp modSp add mod">
        <pc:chgData name="Routledge, Mandy" userId="bacdedf5-8e30-494b-ad8b-f27fa30c4f8d" providerId="ADAL" clId="{B2E51592-62B6-45A6-B703-46E8B485D15E}" dt="2025-11-09T12:51:05.476" v="160" actId="6549"/>
        <pc:sldMkLst>
          <pc:docMk/>
          <pc:sldMk cId="2729272771" sldId="1555"/>
        </pc:sldMkLst>
        <pc:spChg chg="mod">
          <ac:chgData name="Routledge, Mandy" userId="bacdedf5-8e30-494b-ad8b-f27fa30c4f8d" providerId="ADAL" clId="{B2E51592-62B6-45A6-B703-46E8B485D15E}" dt="2025-11-09T12:51:05.476" v="160" actId="6549"/>
          <ac:spMkLst>
            <pc:docMk/>
            <pc:sldMk cId="2729272771" sldId="1555"/>
            <ac:spMk id="4" creationId="{CC79F113-8CF3-8B09-93A8-E21EF3B9BDA9}"/>
          </ac:spMkLst>
        </pc:spChg>
        <pc:spChg chg="mod">
          <ac:chgData name="Routledge, Mandy" userId="bacdedf5-8e30-494b-ad8b-f27fa30c4f8d" providerId="ADAL" clId="{B2E51592-62B6-45A6-B703-46E8B485D15E}" dt="2025-11-09T12:50:41.406" v="157" actId="14100"/>
          <ac:spMkLst>
            <pc:docMk/>
            <pc:sldMk cId="2729272771" sldId="1555"/>
            <ac:spMk id="5" creationId="{00000000-0000-0000-0000-000000000000}"/>
          </ac:spMkLst>
        </pc:spChg>
        <pc:spChg chg="mod">
          <ac:chgData name="Routledge, Mandy" userId="bacdedf5-8e30-494b-ad8b-f27fa30c4f8d" providerId="ADAL" clId="{B2E51592-62B6-45A6-B703-46E8B485D15E}" dt="2025-11-09T12:50:39.016" v="156" actId="1076"/>
          <ac:spMkLst>
            <pc:docMk/>
            <pc:sldMk cId="2729272771" sldId="1555"/>
            <ac:spMk id="7" creationId="{00000000-0000-0000-0000-000000000000}"/>
          </ac:spMkLst>
        </pc:spChg>
        <pc:picChg chg="del">
          <ac:chgData name="Routledge, Mandy" userId="bacdedf5-8e30-494b-ad8b-f27fa30c4f8d" providerId="ADAL" clId="{B2E51592-62B6-45A6-B703-46E8B485D15E}" dt="2025-11-09T12:50:31.602" v="154" actId="478"/>
          <ac:picMkLst>
            <pc:docMk/>
            <pc:sldMk cId="2729272771" sldId="1555"/>
            <ac:picMk id="26" creationId="{1EB5AAE3-887E-C4BC-07CA-07BD442B2D19}"/>
          </ac:picMkLst>
        </pc:picChg>
        <pc:cxnChg chg="mod">
          <ac:chgData name="Routledge, Mandy" userId="bacdedf5-8e30-494b-ad8b-f27fa30c4f8d" providerId="ADAL" clId="{B2E51592-62B6-45A6-B703-46E8B485D15E}" dt="2025-11-09T12:50:45.993" v="159" actId="14100"/>
          <ac:cxnSpMkLst>
            <pc:docMk/>
            <pc:sldMk cId="2729272771" sldId="1555"/>
            <ac:cxnSpMk id="9" creationId="{00000000-0000-0000-0000-000000000000}"/>
          </ac:cxnSpMkLst>
        </pc:cxnChg>
        <pc:cxnChg chg="mod">
          <ac:chgData name="Routledge, Mandy" userId="bacdedf5-8e30-494b-ad8b-f27fa30c4f8d" providerId="ADAL" clId="{B2E51592-62B6-45A6-B703-46E8B485D15E}" dt="2025-11-09T12:50:43.341" v="158" actId="14100"/>
          <ac:cxnSpMkLst>
            <pc:docMk/>
            <pc:sldMk cId="2729272771" sldId="1555"/>
            <ac:cxnSpMk id="10" creationId="{00000000-0000-0000-0000-000000000000}"/>
          </ac:cxnSpMkLst>
        </pc:cxnChg>
      </pc:sldChg>
      <pc:sldChg chg="add del">
        <pc:chgData name="Routledge, Mandy" userId="bacdedf5-8e30-494b-ad8b-f27fa30c4f8d" providerId="ADAL" clId="{B2E51592-62B6-45A6-B703-46E8B485D15E}" dt="2025-11-09T12:49:40.979" v="148" actId="47"/>
        <pc:sldMkLst>
          <pc:docMk/>
          <pc:sldMk cId="2922864537" sldId="1555"/>
        </pc:sldMkLst>
      </pc:sldChg>
      <pc:sldChg chg="add del">
        <pc:chgData name="Routledge, Mandy" userId="bacdedf5-8e30-494b-ad8b-f27fa30c4f8d" providerId="ADAL" clId="{B2E51592-62B6-45A6-B703-46E8B485D15E}" dt="2025-11-09T12:52:37.183" v="197" actId="47"/>
        <pc:sldMkLst>
          <pc:docMk/>
          <pc:sldMk cId="1876007556" sldId="1556"/>
        </pc:sldMkLst>
      </pc:sldChg>
      <pc:sldChg chg="addSp modSp add mod">
        <pc:chgData name="Routledge, Mandy" userId="bacdedf5-8e30-494b-ad8b-f27fa30c4f8d" providerId="ADAL" clId="{B2E51592-62B6-45A6-B703-46E8B485D15E}" dt="2025-11-10T08:04:22.290" v="289" actId="115"/>
        <pc:sldMkLst>
          <pc:docMk/>
          <pc:sldMk cId="4126956619" sldId="1557"/>
        </pc:sldMkLst>
        <pc:spChg chg="mod">
          <ac:chgData name="Routledge, Mandy" userId="bacdedf5-8e30-494b-ad8b-f27fa30c4f8d" providerId="ADAL" clId="{B2E51592-62B6-45A6-B703-46E8B485D15E}" dt="2025-11-09T12:52:05.820" v="168" actId="20577"/>
          <ac:spMkLst>
            <pc:docMk/>
            <pc:sldMk cId="4126956619" sldId="1557"/>
            <ac:spMk id="33" creationId="{D6AFC4C0-C6AF-C04E-D1A8-9459AD214E8D}"/>
          </ac:spMkLst>
        </pc:spChg>
        <pc:spChg chg="mod">
          <ac:chgData name="Routledge, Mandy" userId="bacdedf5-8e30-494b-ad8b-f27fa30c4f8d" providerId="ADAL" clId="{B2E51592-62B6-45A6-B703-46E8B485D15E}" dt="2025-11-09T12:52:07.681" v="172" actId="20577"/>
          <ac:spMkLst>
            <pc:docMk/>
            <pc:sldMk cId="4126956619" sldId="1557"/>
            <ac:spMk id="34" creationId="{6FFA6853-C02E-1F83-393E-9CA70DEA828A}"/>
          </ac:spMkLst>
        </pc:spChg>
        <pc:spChg chg="mod">
          <ac:chgData name="Routledge, Mandy" userId="bacdedf5-8e30-494b-ad8b-f27fa30c4f8d" providerId="ADAL" clId="{B2E51592-62B6-45A6-B703-46E8B485D15E}" dt="2025-11-09T12:52:20.917" v="193"/>
          <ac:spMkLst>
            <pc:docMk/>
            <pc:sldMk cId="4126956619" sldId="1557"/>
            <ac:spMk id="35" creationId="{62C8124C-0453-B5DB-635E-EEF79124C2C5}"/>
          </ac:spMkLst>
        </pc:spChg>
        <pc:spChg chg="mod">
          <ac:chgData name="Routledge, Mandy" userId="bacdedf5-8e30-494b-ad8b-f27fa30c4f8d" providerId="ADAL" clId="{B2E51592-62B6-45A6-B703-46E8B485D15E}" dt="2025-11-10T08:04:22.290" v="289" actId="115"/>
          <ac:spMkLst>
            <pc:docMk/>
            <pc:sldMk cId="4126956619" sldId="1557"/>
            <ac:spMk id="36" creationId="{75108E1F-896A-C8D0-AA6B-0A41309D5C08}"/>
          </ac:spMkLst>
        </pc:spChg>
        <pc:picChg chg="add mod">
          <ac:chgData name="Routledge, Mandy" userId="bacdedf5-8e30-494b-ad8b-f27fa30c4f8d" providerId="ADAL" clId="{B2E51592-62B6-45A6-B703-46E8B485D15E}" dt="2025-11-09T12:52:30.327" v="195"/>
          <ac:picMkLst>
            <pc:docMk/>
            <pc:sldMk cId="4126956619" sldId="1557"/>
            <ac:picMk id="2" creationId="{FCE02D37-9654-C608-3897-E080EAA6AC17}"/>
          </ac:picMkLst>
        </pc:picChg>
        <pc:picChg chg="add mod">
          <ac:chgData name="Routledge, Mandy" userId="bacdedf5-8e30-494b-ad8b-f27fa30c4f8d" providerId="ADAL" clId="{B2E51592-62B6-45A6-B703-46E8B485D15E}" dt="2025-11-09T12:52:35.526" v="196"/>
          <ac:picMkLst>
            <pc:docMk/>
            <pc:sldMk cId="4126956619" sldId="1557"/>
            <ac:picMk id="8" creationId="{0DAA1F2B-C66D-7B46-FB28-A7E6132339D8}"/>
          </ac:picMkLst>
        </pc:picChg>
      </pc:sldChg>
      <pc:sldChg chg="modSp add mod">
        <pc:chgData name="Routledge, Mandy" userId="bacdedf5-8e30-494b-ad8b-f27fa30c4f8d" providerId="ADAL" clId="{B2E51592-62B6-45A6-B703-46E8B485D15E}" dt="2025-11-10T08:03:48.931" v="287" actId="115"/>
        <pc:sldMkLst>
          <pc:docMk/>
          <pc:sldMk cId="1083365264" sldId="1558"/>
        </pc:sldMkLst>
        <pc:spChg chg="mod">
          <ac:chgData name="Routledge, Mandy" userId="bacdedf5-8e30-494b-ad8b-f27fa30c4f8d" providerId="ADAL" clId="{B2E51592-62B6-45A6-B703-46E8B485D15E}" dt="2025-11-09T12:53:39.040" v="213" actId="948"/>
          <ac:spMkLst>
            <pc:docMk/>
            <pc:sldMk cId="1083365264" sldId="1558"/>
            <ac:spMk id="33" creationId="{9010CE14-3A7A-99F7-2550-68243C9F8FC9}"/>
          </ac:spMkLst>
        </pc:spChg>
        <pc:spChg chg="mod">
          <ac:chgData name="Routledge, Mandy" userId="bacdedf5-8e30-494b-ad8b-f27fa30c4f8d" providerId="ADAL" clId="{B2E51592-62B6-45A6-B703-46E8B485D15E}" dt="2025-11-09T12:53:44.025" v="224" actId="20577"/>
          <ac:spMkLst>
            <pc:docMk/>
            <pc:sldMk cId="1083365264" sldId="1558"/>
            <ac:spMk id="34" creationId="{E5B69C92-E56C-D7FE-692B-DDE7490B7A12}"/>
          </ac:spMkLst>
        </pc:spChg>
        <pc:spChg chg="mod">
          <ac:chgData name="Routledge, Mandy" userId="bacdedf5-8e30-494b-ad8b-f27fa30c4f8d" providerId="ADAL" clId="{B2E51592-62B6-45A6-B703-46E8B485D15E}" dt="2025-11-09T12:53:51.964" v="251" actId="20577"/>
          <ac:spMkLst>
            <pc:docMk/>
            <pc:sldMk cId="1083365264" sldId="1558"/>
            <ac:spMk id="35" creationId="{ED77974B-1961-1B73-5494-15FCE21B672B}"/>
          </ac:spMkLst>
        </pc:spChg>
        <pc:spChg chg="mod">
          <ac:chgData name="Routledge, Mandy" userId="bacdedf5-8e30-494b-ad8b-f27fa30c4f8d" providerId="ADAL" clId="{B2E51592-62B6-45A6-B703-46E8B485D15E}" dt="2025-11-10T08:03:48.931" v="287" actId="115"/>
          <ac:spMkLst>
            <pc:docMk/>
            <pc:sldMk cId="1083365264" sldId="1558"/>
            <ac:spMk id="36" creationId="{9BCBD5AD-C002-E042-EF9D-C35D21EE744F}"/>
          </ac:spMkLst>
        </pc:spChg>
      </pc:sldChg>
      <pc:sldChg chg="modSp add mod">
        <pc:chgData name="Routledge, Mandy" userId="bacdedf5-8e30-494b-ad8b-f27fa30c4f8d" providerId="ADAL" clId="{B2E51592-62B6-45A6-B703-46E8B485D15E}" dt="2025-11-10T08:27:12.752" v="559" actId="20577"/>
        <pc:sldMkLst>
          <pc:docMk/>
          <pc:sldMk cId="1628516178" sldId="1559"/>
        </pc:sldMkLst>
        <pc:spChg chg="mod">
          <ac:chgData name="Routledge, Mandy" userId="bacdedf5-8e30-494b-ad8b-f27fa30c4f8d" providerId="ADAL" clId="{B2E51592-62B6-45A6-B703-46E8B485D15E}" dt="2025-11-10T08:27:12.752" v="559" actId="20577"/>
          <ac:spMkLst>
            <pc:docMk/>
            <pc:sldMk cId="1628516178" sldId="1559"/>
            <ac:spMk id="2" creationId="{5C7A0935-2A14-A33D-C58C-5CFCABDB7630}"/>
          </ac:spMkLst>
        </pc:spChg>
      </pc:sldChg>
      <pc:sldChg chg="addSp modSp add mod">
        <pc:chgData name="Routledge, Mandy" userId="bacdedf5-8e30-494b-ad8b-f27fa30c4f8d" providerId="ADAL" clId="{B2E51592-62B6-45A6-B703-46E8B485D15E}" dt="2025-11-10T08:27:49.646" v="578" actId="1076"/>
        <pc:sldMkLst>
          <pc:docMk/>
          <pc:sldMk cId="3464477155" sldId="1560"/>
        </pc:sldMkLst>
        <pc:spChg chg="add mod">
          <ac:chgData name="Routledge, Mandy" userId="bacdedf5-8e30-494b-ad8b-f27fa30c4f8d" providerId="ADAL" clId="{B2E51592-62B6-45A6-B703-46E8B485D15E}" dt="2025-11-10T08:19:49.808" v="442" actId="1076"/>
          <ac:spMkLst>
            <pc:docMk/>
            <pc:sldMk cId="3464477155" sldId="1560"/>
            <ac:spMk id="2" creationId="{E90D70F3-89F6-74AF-F407-05B367D7F117}"/>
          </ac:spMkLst>
        </pc:spChg>
        <pc:spChg chg="mod">
          <ac:chgData name="Routledge, Mandy" userId="bacdedf5-8e30-494b-ad8b-f27fa30c4f8d" providerId="ADAL" clId="{B2E51592-62B6-45A6-B703-46E8B485D15E}" dt="2025-11-10T08:25:16.153" v="532" actId="14100"/>
          <ac:spMkLst>
            <pc:docMk/>
            <pc:sldMk cId="3464477155" sldId="1560"/>
            <ac:spMk id="3" creationId="{27F9AAC2-B0E7-D1A1-6FC5-1389751D1C33}"/>
          </ac:spMkLst>
        </pc:spChg>
        <pc:spChg chg="mod">
          <ac:chgData name="Routledge, Mandy" userId="bacdedf5-8e30-494b-ad8b-f27fa30c4f8d" providerId="ADAL" clId="{B2E51592-62B6-45A6-B703-46E8B485D15E}" dt="2025-11-10T08:25:12.300" v="531" actId="1076"/>
          <ac:spMkLst>
            <pc:docMk/>
            <pc:sldMk cId="3464477155" sldId="1560"/>
            <ac:spMk id="4" creationId="{F8EEB203-5078-C247-D03E-C1F998F0CECB}"/>
          </ac:spMkLst>
        </pc:spChg>
        <pc:spChg chg="mod">
          <ac:chgData name="Routledge, Mandy" userId="bacdedf5-8e30-494b-ad8b-f27fa30c4f8d" providerId="ADAL" clId="{B2E51592-62B6-45A6-B703-46E8B485D15E}" dt="2025-11-10T08:25:37.228" v="545" actId="14100"/>
          <ac:spMkLst>
            <pc:docMk/>
            <pc:sldMk cId="3464477155" sldId="1560"/>
            <ac:spMk id="7" creationId="{5FE4D3A5-26EC-CE3C-85E5-528994AE9C20}"/>
          </ac:spMkLst>
        </pc:spChg>
        <pc:spChg chg="add mod">
          <ac:chgData name="Routledge, Mandy" userId="bacdedf5-8e30-494b-ad8b-f27fa30c4f8d" providerId="ADAL" clId="{B2E51592-62B6-45A6-B703-46E8B485D15E}" dt="2025-11-10T08:27:49.646" v="578" actId="1076"/>
          <ac:spMkLst>
            <pc:docMk/>
            <pc:sldMk cId="3464477155" sldId="1560"/>
            <ac:spMk id="8" creationId="{BE0A37BC-D41D-9739-DB30-C8F27E2922E1}"/>
          </ac:spMkLst>
        </pc:spChg>
        <pc:picChg chg="mod">
          <ac:chgData name="Routledge, Mandy" userId="bacdedf5-8e30-494b-ad8b-f27fa30c4f8d" providerId="ADAL" clId="{B2E51592-62B6-45A6-B703-46E8B485D15E}" dt="2025-11-10T08:25:20.021" v="534" actId="1076"/>
          <ac:picMkLst>
            <pc:docMk/>
            <pc:sldMk cId="3464477155" sldId="1560"/>
            <ac:picMk id="5" creationId="{CE4BB3C7-F390-2C92-1CE1-A6B5C50027FD}"/>
          </ac:picMkLst>
        </pc:picChg>
      </pc:sldChg>
      <pc:sldChg chg="addSp delSp modSp add mod">
        <pc:chgData name="Routledge, Mandy" userId="bacdedf5-8e30-494b-ad8b-f27fa30c4f8d" providerId="ADAL" clId="{B2E51592-62B6-45A6-B703-46E8B485D15E}" dt="2025-11-10T08:27:24.082" v="575" actId="6549"/>
        <pc:sldMkLst>
          <pc:docMk/>
          <pc:sldMk cId="1328960842" sldId="1561"/>
        </pc:sldMkLst>
        <pc:spChg chg="add mod">
          <ac:chgData name="Routledge, Mandy" userId="bacdedf5-8e30-494b-ad8b-f27fa30c4f8d" providerId="ADAL" clId="{B2E51592-62B6-45A6-B703-46E8B485D15E}" dt="2025-11-10T08:27:24.082" v="575" actId="6549"/>
          <ac:spMkLst>
            <pc:docMk/>
            <pc:sldMk cId="1328960842" sldId="1561"/>
            <ac:spMk id="18" creationId="{B2869C62-B0A4-9EA9-0EF0-112FB2C0C5CA}"/>
          </ac:spMkLst>
        </pc:spChg>
        <pc:picChg chg="add mod">
          <ac:chgData name="Routledge, Mandy" userId="bacdedf5-8e30-494b-ad8b-f27fa30c4f8d" providerId="ADAL" clId="{B2E51592-62B6-45A6-B703-46E8B485D15E}" dt="2025-11-10T08:26:51.256" v="551" actId="14100"/>
          <ac:picMkLst>
            <pc:docMk/>
            <pc:sldMk cId="1328960842" sldId="1561"/>
            <ac:picMk id="8" creationId="{3169A74F-4410-8244-E683-9B0CE46423E1}"/>
          </ac:picMkLst>
        </pc:picChg>
        <pc:picChg chg="del">
          <ac:chgData name="Routledge, Mandy" userId="bacdedf5-8e30-494b-ad8b-f27fa30c4f8d" providerId="ADAL" clId="{B2E51592-62B6-45A6-B703-46E8B485D15E}" dt="2025-11-10T08:26:12.881" v="547" actId="478"/>
          <ac:picMkLst>
            <pc:docMk/>
            <pc:sldMk cId="1328960842" sldId="1561"/>
            <ac:picMk id="9" creationId="{2B67E08B-EFC6-D7F3-A3F4-BDD21230553D}"/>
          </ac:picMkLst>
        </pc:pic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10-11-2025</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10-11-2025</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razen: </a:t>
            </a:r>
            <a:r>
              <a:rPr lang="nl-NL" sz="1200" b="0" kern="1200" dirty="0">
                <a:solidFill>
                  <a:schemeClr val="tx1"/>
                </a:solidFill>
                <a:effectLst/>
                <a:latin typeface="+mn-lt"/>
                <a:ea typeface="+mn-ea"/>
                <a:cs typeface="+mn-cs"/>
              </a:rPr>
              <a:t>heel snel en met veel lawaai voorbijkomen</a:t>
            </a:r>
          </a:p>
          <a:p>
            <a:pPr fontAlgn="t"/>
            <a:r>
              <a:rPr lang="nl-NL" sz="1200" b="1" kern="1200" dirty="0">
                <a:solidFill>
                  <a:schemeClr val="tx1"/>
                </a:solidFill>
                <a:effectLst/>
                <a:latin typeface="+mn-lt"/>
                <a:ea typeface="+mn-ea"/>
                <a:cs typeface="+mn-cs"/>
              </a:rPr>
              <a:t>de ravage: </a:t>
            </a:r>
            <a:r>
              <a:rPr lang="nl-NL" sz="1200" b="0" kern="1200" dirty="0">
                <a:solidFill>
                  <a:schemeClr val="tx1"/>
                </a:solidFill>
                <a:effectLst/>
                <a:latin typeface="+mn-lt"/>
                <a:ea typeface="+mn-ea"/>
                <a:cs typeface="+mn-cs"/>
              </a:rPr>
              <a:t>de puinhoop</a:t>
            </a:r>
          </a:p>
          <a:p>
            <a:pPr fontAlgn="t"/>
            <a:r>
              <a:rPr lang="nl-NL" sz="1200" b="1" kern="1200" dirty="0">
                <a:solidFill>
                  <a:schemeClr val="tx1"/>
                </a:solidFill>
                <a:effectLst/>
                <a:latin typeface="+mn-lt"/>
                <a:ea typeface="+mn-ea"/>
                <a:cs typeface="+mn-cs"/>
              </a:rPr>
              <a:t>om het leven komen: </a:t>
            </a:r>
            <a:r>
              <a:rPr lang="nl-NL" sz="1200" b="0" kern="1200" dirty="0">
                <a:solidFill>
                  <a:schemeClr val="tx1"/>
                </a:solidFill>
                <a:effectLst/>
                <a:latin typeface="+mn-lt"/>
                <a:ea typeface="+mn-ea"/>
                <a:cs typeface="+mn-cs"/>
              </a:rPr>
              <a:t>doodgaan door een ongeluk of ramp</a:t>
            </a:r>
          </a:p>
          <a:p>
            <a:pPr fontAlgn="t"/>
            <a:r>
              <a:rPr lang="nl-NL" sz="1200" b="1" kern="1200" dirty="0">
                <a:solidFill>
                  <a:schemeClr val="tx1"/>
                </a:solidFill>
                <a:effectLst/>
                <a:latin typeface="+mn-lt"/>
                <a:ea typeface="+mn-ea"/>
                <a:cs typeface="+mn-cs"/>
              </a:rPr>
              <a:t>minstens: </a:t>
            </a:r>
            <a:r>
              <a:rPr lang="nl-NL" sz="1200" b="0" kern="1200" dirty="0">
                <a:solidFill>
                  <a:schemeClr val="tx1"/>
                </a:solidFill>
                <a:effectLst/>
                <a:latin typeface="+mn-lt"/>
                <a:ea typeface="+mn-ea"/>
                <a:cs typeface="+mn-cs"/>
              </a:rPr>
              <a:t>niet minder dan, minimaal</a:t>
            </a:r>
          </a:p>
          <a:p>
            <a:pPr fontAlgn="t"/>
            <a:r>
              <a:rPr lang="nl-NL" sz="1200" b="1" kern="1200" dirty="0">
                <a:solidFill>
                  <a:schemeClr val="tx1"/>
                </a:solidFill>
                <a:effectLst/>
                <a:latin typeface="+mn-lt"/>
                <a:ea typeface="+mn-ea"/>
                <a:cs typeface="+mn-cs"/>
              </a:rPr>
              <a:t>evacueren: </a:t>
            </a:r>
            <a:r>
              <a:rPr lang="nl-NL" sz="1200" b="0" kern="1200" dirty="0">
                <a:solidFill>
                  <a:schemeClr val="tx1"/>
                </a:solidFill>
                <a:effectLst/>
                <a:latin typeface="+mn-lt"/>
                <a:ea typeface="+mn-ea"/>
                <a:cs typeface="+mn-cs"/>
              </a:rPr>
              <a:t>naar een veilige plaats brengen</a:t>
            </a:r>
          </a:p>
          <a:p>
            <a:pPr fontAlgn="t"/>
            <a:r>
              <a:rPr lang="nl-NL" sz="1200" b="1" kern="1200" dirty="0">
                <a:solidFill>
                  <a:schemeClr val="tx1"/>
                </a:solidFill>
                <a:effectLst/>
                <a:latin typeface="+mn-lt"/>
                <a:ea typeface="+mn-ea"/>
                <a:cs typeface="+mn-cs"/>
              </a:rPr>
              <a:t>leiden tot: </a:t>
            </a:r>
            <a:r>
              <a:rPr lang="nl-NL" sz="1200" b="0" kern="1200" dirty="0">
                <a:solidFill>
                  <a:schemeClr val="tx1"/>
                </a:solidFill>
                <a:effectLst/>
                <a:latin typeface="+mn-lt"/>
                <a:ea typeface="+mn-ea"/>
                <a:cs typeface="+mn-cs"/>
              </a:rPr>
              <a:t>zorgen voor</a:t>
            </a:r>
          </a:p>
          <a:p>
            <a:pPr fontAlgn="t"/>
            <a:r>
              <a:rPr lang="nl-NL" sz="1200" b="1" kern="1200" dirty="0">
                <a:solidFill>
                  <a:schemeClr val="tx1"/>
                </a:solidFill>
                <a:effectLst/>
                <a:latin typeface="+mn-lt"/>
                <a:ea typeface="+mn-ea"/>
                <a:cs typeface="+mn-cs"/>
              </a:rPr>
              <a:t>hevig: </a:t>
            </a:r>
            <a:r>
              <a:rPr lang="nl-NL" sz="1200" b="0" kern="1200" dirty="0">
                <a:solidFill>
                  <a:schemeClr val="tx1"/>
                </a:solidFill>
                <a:effectLst/>
                <a:latin typeface="+mn-lt"/>
                <a:ea typeface="+mn-ea"/>
                <a:cs typeface="+mn-cs"/>
              </a:rPr>
              <a:t>heel erg</a:t>
            </a:r>
          </a:p>
          <a:p>
            <a:pPr fontAlgn="t"/>
            <a:r>
              <a:rPr lang="nl-NL" sz="1200" b="1" kern="1200" dirty="0">
                <a:solidFill>
                  <a:schemeClr val="tx1"/>
                </a:solidFill>
                <a:effectLst/>
                <a:latin typeface="+mn-lt"/>
                <a:ea typeface="+mn-ea"/>
                <a:cs typeface="+mn-cs"/>
              </a:rPr>
              <a:t>bezaaid met: </a:t>
            </a:r>
            <a:r>
              <a:rPr lang="nl-NL" sz="1200" b="0" kern="1200" dirty="0">
                <a:solidFill>
                  <a:schemeClr val="tx1"/>
                </a:solidFill>
                <a:effectLst/>
                <a:latin typeface="+mn-lt"/>
                <a:ea typeface="+mn-ea"/>
                <a:cs typeface="+mn-cs"/>
              </a:rPr>
              <a:t>vol met, bedekt met</a:t>
            </a:r>
          </a:p>
          <a:p>
            <a:pPr fontAlgn="t"/>
            <a:r>
              <a:rPr lang="nl-NL" sz="1200" b="1" kern="1200" dirty="0">
                <a:solidFill>
                  <a:schemeClr val="tx1"/>
                </a:solidFill>
                <a:effectLst/>
                <a:latin typeface="+mn-lt"/>
                <a:ea typeface="+mn-ea"/>
                <a:cs typeface="+mn-cs"/>
              </a:rPr>
              <a:t>de noodtoestand: </a:t>
            </a:r>
            <a:r>
              <a:rPr lang="nl-NL" sz="1200" b="0" kern="1200" dirty="0">
                <a:solidFill>
                  <a:schemeClr val="tx1"/>
                </a:solidFill>
                <a:effectLst/>
                <a:latin typeface="+mn-lt"/>
                <a:ea typeface="+mn-ea"/>
                <a:cs typeface="+mn-cs"/>
              </a:rPr>
              <a:t>de situatie van groot gevaar of grote moeilijkheden</a:t>
            </a:r>
          </a:p>
          <a:p>
            <a:pPr fontAlgn="t"/>
            <a:r>
              <a:rPr lang="nl-NL" sz="1200" b="1" kern="1200" dirty="0">
                <a:solidFill>
                  <a:schemeClr val="tx1"/>
                </a:solidFill>
                <a:effectLst/>
                <a:latin typeface="+mn-lt"/>
                <a:ea typeface="+mn-ea"/>
                <a:cs typeface="+mn-cs"/>
              </a:rPr>
              <a:t>mild: </a:t>
            </a:r>
            <a:r>
              <a:rPr lang="nl-NL" sz="1200" b="0" kern="1200" dirty="0">
                <a:solidFill>
                  <a:schemeClr val="tx1"/>
                </a:solidFill>
                <a:effectLst/>
                <a:latin typeface="+mn-lt"/>
                <a:ea typeface="+mn-ea"/>
                <a:cs typeface="+mn-cs"/>
              </a:rPr>
              <a:t>zacht</a:t>
            </a:r>
          </a:p>
          <a:p>
            <a:pPr fontAlgn="t"/>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26203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9FFE-E271-A1D6-D049-364A0B4C10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29D7C5-BD1A-4873-B4B0-27D57410F4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A6653C-55F3-FF42-F6F9-6D50BFA628A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1038980-280D-0CC9-FCE2-73006A12A601}"/>
              </a:ext>
            </a:extLst>
          </p:cNvPr>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81073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10-11-2025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10-11-2025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1.jpe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Het is alweer november he! En na november komt.. december! En dan denk ik aan oud &amp; nieuw en aan vuurwerk! Ik vind vuurwerk prachtig om te zien, maar het is ook heel erg gevaarlijk. Wisten jullie dat er 25 jaar geleden een verschrikkelijk ongeluk is gebeurd met vuurwerk? Een vuurwerkfabriek in Enschede ontplofte. Met een enórm </a:t>
            </a:r>
            <a:r>
              <a:rPr lang="nl-NL" sz="2000" b="1" u="sng" dirty="0">
                <a:ea typeface="Times New Roman" panose="02020603050405020304" pitchFamily="18" charset="0"/>
                <a:cs typeface="Arial" panose="020B0604020202020204" pitchFamily="34" charset="0"/>
              </a:rPr>
              <a:t>hevige</a:t>
            </a:r>
            <a:r>
              <a:rPr lang="nl-NL" sz="2000" dirty="0">
                <a:ea typeface="Times New Roman" panose="02020603050405020304" pitchFamily="18" charset="0"/>
                <a:cs typeface="Arial" panose="020B0604020202020204" pitchFamily="34" charset="0"/>
              </a:rPr>
              <a:t> knal. Hevig betekent </a:t>
            </a:r>
            <a:r>
              <a:rPr lang="nl-NL" sz="2000" b="1" i="1" dirty="0">
                <a:ea typeface="Times New Roman" panose="02020603050405020304" pitchFamily="18" charset="0"/>
                <a:cs typeface="Arial" panose="020B0604020202020204" pitchFamily="34" charset="0"/>
              </a:rPr>
              <a:t>heel erg</a:t>
            </a:r>
            <a:r>
              <a:rPr lang="nl-NL" sz="2000" dirty="0">
                <a:ea typeface="Times New Roman" panose="02020603050405020304" pitchFamily="18" charset="0"/>
                <a:cs typeface="Arial" panose="020B0604020202020204" pitchFamily="34" charset="0"/>
              </a:rPr>
              <a:t>. Het </a:t>
            </a:r>
            <a:r>
              <a:rPr lang="nl-NL" sz="2000" b="1" u="sng" dirty="0">
                <a:ea typeface="Times New Roman" panose="02020603050405020304" pitchFamily="18" charset="0"/>
                <a:cs typeface="Arial" panose="020B0604020202020204" pitchFamily="34" charset="0"/>
              </a:rPr>
              <a:t>leidde tot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het zorgde voor</a:t>
            </a:r>
            <a:r>
              <a:rPr lang="nl-NL" sz="2000" dirty="0">
                <a:ea typeface="Times New Roman" panose="02020603050405020304" pitchFamily="18" charset="0"/>
                <a:cs typeface="Arial" panose="020B0604020202020204" pitchFamily="34" charset="0"/>
              </a:rPr>
              <a:t>, een ramp in de stad Enschede, en </a:t>
            </a:r>
            <a:r>
              <a:rPr lang="nl-NL" sz="2000" b="1" u="sng" dirty="0">
                <a:ea typeface="Times New Roman" panose="02020603050405020304" pitchFamily="18" charset="0"/>
                <a:cs typeface="Arial" panose="020B0604020202020204" pitchFamily="34" charset="0"/>
              </a:rPr>
              <a:t>de noodtoestand</a:t>
            </a:r>
            <a:r>
              <a:rPr lang="nl-NL" sz="2000" dirty="0">
                <a:ea typeface="Times New Roman" panose="02020603050405020304" pitchFamily="18" charset="0"/>
                <a:cs typeface="Arial" panose="020B0604020202020204" pitchFamily="34" charset="0"/>
              </a:rPr>
              <a:t> werd uitgeroepen. De noodtoestand betekent </a:t>
            </a:r>
            <a:r>
              <a:rPr lang="nl-NL" sz="2000" b="1" i="1" dirty="0">
                <a:ea typeface="Times New Roman" panose="02020603050405020304" pitchFamily="18" charset="0"/>
                <a:cs typeface="Arial" panose="020B0604020202020204" pitchFamily="34" charset="0"/>
              </a:rPr>
              <a:t>de situatie van groot gevaar of grote moeilijkheden</a:t>
            </a:r>
            <a:r>
              <a:rPr lang="nl-NL" sz="2000" dirty="0">
                <a:ea typeface="Times New Roman" panose="02020603050405020304" pitchFamily="18" charset="0"/>
                <a:cs typeface="Arial" panose="020B0604020202020204" pitchFamily="34" charset="0"/>
              </a:rPr>
              <a:t>. Door de ontploffing van zóveel vuurwerk was er een gigantische </a:t>
            </a:r>
            <a:r>
              <a:rPr lang="nl-NL" sz="2000" b="1" u="sng" dirty="0">
                <a:ea typeface="Times New Roman" panose="02020603050405020304" pitchFamily="18" charset="0"/>
                <a:cs typeface="Arial" panose="020B0604020202020204" pitchFamily="34" charset="0"/>
              </a:rPr>
              <a:t>ravage</a:t>
            </a:r>
            <a:r>
              <a:rPr lang="nl-NL" sz="2000" dirty="0">
                <a:ea typeface="Times New Roman" panose="02020603050405020304" pitchFamily="18" charset="0"/>
                <a:cs typeface="Arial" panose="020B0604020202020204" pitchFamily="34" charset="0"/>
              </a:rPr>
              <a:t>, een gigantische </a:t>
            </a:r>
            <a:r>
              <a:rPr lang="nl-NL" sz="2000" b="1" i="1" dirty="0">
                <a:ea typeface="Times New Roman" panose="02020603050405020304" pitchFamily="18" charset="0"/>
                <a:cs typeface="Arial" panose="020B0604020202020204" pitchFamily="34" charset="0"/>
              </a:rPr>
              <a:t>puinhoop</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Minstens</a:t>
            </a:r>
            <a:r>
              <a:rPr lang="nl-NL" sz="2000" dirty="0">
                <a:ea typeface="Times New Roman" panose="02020603050405020304" pitchFamily="18" charset="0"/>
                <a:cs typeface="Arial" panose="020B0604020202020204" pitchFamily="34" charset="0"/>
              </a:rPr>
              <a:t> 400 huizen (</a:t>
            </a:r>
            <a:r>
              <a:rPr lang="nl-NL" sz="2000" b="1" i="1" dirty="0">
                <a:ea typeface="Times New Roman" panose="02020603050405020304" pitchFamily="18" charset="0"/>
                <a:cs typeface="Arial" panose="020B0604020202020204" pitchFamily="34" charset="0"/>
              </a:rPr>
              <a:t>minimaal</a:t>
            </a:r>
            <a:r>
              <a:rPr lang="nl-NL" sz="2000" dirty="0">
                <a:ea typeface="Times New Roman" panose="02020603050405020304" pitchFamily="18" charset="0"/>
                <a:cs typeface="Arial" panose="020B0604020202020204" pitchFamily="34" charset="0"/>
              </a:rPr>
              <a:t> 400 huizen) waren helemaal vernietigd, en 1000 huizen waren heel erg kapot gegaan. De straten lagen </a:t>
            </a:r>
            <a:r>
              <a:rPr lang="nl-NL" sz="2000" b="1" u="sng" dirty="0">
                <a:ea typeface="Times New Roman" panose="02020603050405020304" pitchFamily="18" charset="0"/>
                <a:cs typeface="Arial" panose="020B0604020202020204" pitchFamily="34" charset="0"/>
              </a:rPr>
              <a:t>bezaaid met</a:t>
            </a:r>
            <a:r>
              <a:rPr lang="nl-NL" sz="2000" dirty="0">
                <a:ea typeface="Times New Roman" panose="02020603050405020304" pitchFamily="18" charset="0"/>
                <a:cs typeface="Arial" panose="020B0604020202020204" pitchFamily="34" charset="0"/>
              </a:rPr>
              <a:t> puin. De straten </a:t>
            </a:r>
            <a:r>
              <a:rPr lang="nl-NL" sz="2000" b="1" i="1" dirty="0">
                <a:ea typeface="Times New Roman" panose="02020603050405020304" pitchFamily="18" charset="0"/>
                <a:cs typeface="Arial" panose="020B0604020202020204" pitchFamily="34" charset="0"/>
              </a:rPr>
              <a:t>lagen vol met puin, ze waren bedekt</a:t>
            </a:r>
            <a:r>
              <a:rPr lang="nl-NL" sz="2000" dirty="0">
                <a:ea typeface="Times New Roman" panose="02020603050405020304" pitchFamily="18" charset="0"/>
                <a:cs typeface="Arial" panose="020B0604020202020204" pitchFamily="34" charset="0"/>
              </a:rPr>
              <a:t> met puin. Minstens (minimaal) 1200 mensen werden dakloos. Zij hadden geen huis meer om in te wonen. En er werden mensen </a:t>
            </a:r>
            <a:r>
              <a:rPr lang="nl-NL" sz="2000" b="1" u="sng" dirty="0">
                <a:ea typeface="Times New Roman" panose="02020603050405020304" pitchFamily="18" charset="0"/>
                <a:cs typeface="Arial" panose="020B0604020202020204" pitchFamily="34" charset="0"/>
              </a:rPr>
              <a:t>geëvacueerd</a:t>
            </a:r>
            <a:r>
              <a:rPr lang="nl-NL" sz="2000" dirty="0">
                <a:ea typeface="Times New Roman" panose="02020603050405020304" pitchFamily="18" charset="0"/>
                <a:cs typeface="Arial" panose="020B0604020202020204" pitchFamily="34" charset="0"/>
              </a:rPr>
              <a:t>. Er werden mensen </a:t>
            </a:r>
            <a:r>
              <a:rPr lang="nl-NL" sz="2000" b="1" i="1" dirty="0">
                <a:ea typeface="Times New Roman" panose="02020603050405020304" pitchFamily="18" charset="0"/>
                <a:cs typeface="Arial" panose="020B0604020202020204" pitchFamily="34" charset="0"/>
              </a:rPr>
              <a:t>naar een veilige plek gebracht</a:t>
            </a:r>
            <a:r>
              <a:rPr lang="nl-NL" sz="2000" dirty="0">
                <a:ea typeface="Times New Roman" panose="02020603050405020304" pitchFamily="18" charset="0"/>
                <a:cs typeface="Arial" panose="020B0604020202020204" pitchFamily="34" charset="0"/>
              </a:rPr>
              <a:t>, omdat hun huis misschien zou instorten. En… er zijn ook mensen </a:t>
            </a:r>
            <a:r>
              <a:rPr lang="nl-NL" sz="2000" b="1" u="sng" dirty="0">
                <a:ea typeface="Times New Roman" panose="02020603050405020304" pitchFamily="18" charset="0"/>
                <a:cs typeface="Arial" panose="020B0604020202020204" pitchFamily="34" charset="0"/>
              </a:rPr>
              <a:t>om het leven gekomen</a:t>
            </a:r>
            <a:r>
              <a:rPr lang="nl-NL" sz="2000" dirty="0">
                <a:ea typeface="Times New Roman" panose="02020603050405020304" pitchFamily="18" charset="0"/>
                <a:cs typeface="Arial" panose="020B0604020202020204" pitchFamily="34" charset="0"/>
              </a:rPr>
              <a:t>…. Dat betekent dat ze waren </a:t>
            </a:r>
            <a:r>
              <a:rPr lang="nl-NL" sz="2000" b="1" i="1" dirty="0">
                <a:ea typeface="Times New Roman" panose="02020603050405020304" pitchFamily="18" charset="0"/>
                <a:cs typeface="Arial" panose="020B0604020202020204" pitchFamily="34" charset="0"/>
              </a:rPr>
              <a:t>doodgegaan door een ongeluk of ramp</a:t>
            </a:r>
            <a:r>
              <a:rPr lang="nl-NL" sz="2000" dirty="0">
                <a:ea typeface="Times New Roman" panose="02020603050405020304" pitchFamily="18" charset="0"/>
                <a:cs typeface="Arial" panose="020B0604020202020204" pitchFamily="34" charset="0"/>
              </a:rPr>
              <a:t>. Echt verschrikkelijk! Ik schrok hevig, ik schrok heel erg, toen ik het op het journaal hoorde. De ravage die ik op tv zag was vreselijk, er </a:t>
            </a:r>
            <a:r>
              <a:rPr lang="nl-NL" sz="2000" b="1" u="sng" dirty="0">
                <a:ea typeface="Times New Roman" panose="02020603050405020304" pitchFamily="18" charset="0"/>
                <a:cs typeface="Arial" panose="020B0604020202020204" pitchFamily="34" charset="0"/>
              </a:rPr>
              <a:t>raasden</a:t>
            </a:r>
            <a:r>
              <a:rPr lang="nl-NL" sz="2000" dirty="0">
                <a:ea typeface="Times New Roman" panose="02020603050405020304" pitchFamily="18" charset="0"/>
                <a:cs typeface="Arial" panose="020B0604020202020204" pitchFamily="34" charset="0"/>
              </a:rPr>
              <a:t> brandweerauto’s voorbij (razen betekent </a:t>
            </a:r>
            <a:r>
              <a:rPr lang="nl-NL" sz="2000" b="1" i="1" dirty="0">
                <a:ea typeface="Times New Roman" panose="02020603050405020304" pitchFamily="18" charset="0"/>
                <a:cs typeface="Arial" panose="020B0604020202020204" pitchFamily="34" charset="0"/>
              </a:rPr>
              <a:t>heel snel en met veel lawaai voorbijkomen</a:t>
            </a:r>
            <a:r>
              <a:rPr lang="nl-NL" sz="2000" dirty="0">
                <a:ea typeface="Times New Roman" panose="02020603050405020304" pitchFamily="18" charset="0"/>
                <a:cs typeface="Arial" panose="020B0604020202020204" pitchFamily="34" charset="0"/>
              </a:rPr>
              <a:t>), en ik zag huilende mensen. </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Als ik nu met oud &amp; nieuw heftige knallen hoor, heel erg harde knallen, dan denk ik vaak aan die ene dag 25 jaar geleden. Ik vind </a:t>
            </a:r>
            <a:r>
              <a:rPr lang="nl-NL" sz="2000" b="1" u="sng" dirty="0">
                <a:ea typeface="Times New Roman" panose="02020603050405020304" pitchFamily="18" charset="0"/>
                <a:cs typeface="Arial" panose="020B0604020202020204" pitchFamily="34" charset="0"/>
              </a:rPr>
              <a:t>milde</a:t>
            </a:r>
            <a:r>
              <a:rPr lang="nl-NL" sz="2000" dirty="0">
                <a:ea typeface="Times New Roman" panose="02020603050405020304" pitchFamily="18" charset="0"/>
                <a:cs typeface="Arial" panose="020B0604020202020204" pitchFamily="34" charset="0"/>
              </a:rPr>
              <a:t> knallen, </a:t>
            </a:r>
            <a:r>
              <a:rPr lang="nl-NL" sz="2000" b="1" i="1" dirty="0">
                <a:ea typeface="Times New Roman" panose="02020603050405020304" pitchFamily="18" charset="0"/>
                <a:cs typeface="Arial" panose="020B0604020202020204" pitchFamily="34" charset="0"/>
              </a:rPr>
              <a:t>zachte</a:t>
            </a:r>
            <a:r>
              <a:rPr lang="nl-NL" sz="2000" dirty="0">
                <a:ea typeface="Times New Roman" panose="02020603050405020304" pitchFamily="18" charset="0"/>
                <a:cs typeface="Arial" panose="020B0604020202020204" pitchFamily="34" charset="0"/>
              </a:rPr>
              <a:t> knallen, veel prettiger. Houden jullie van vuurwerk? Ook als het gevaarlijk is?</a:t>
            </a: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107996"/>
          </a:xfrm>
          <a:prstGeom prst="rect">
            <a:avLst/>
          </a:prstGeom>
          <a:noFill/>
        </p:spPr>
        <p:txBody>
          <a:bodyPr wrap="square" rtlCol="0">
            <a:spAutoFit/>
          </a:bodyPr>
          <a:lstStyle/>
          <a:p>
            <a:r>
              <a:rPr lang="nl-NL" sz="6600" b="1" u="sng" dirty="0">
                <a:latin typeface="Century Gothic" panose="020B0502020202020204" pitchFamily="34" charset="0"/>
              </a:rPr>
              <a:t>om het leven komen</a:t>
            </a:r>
          </a:p>
        </p:txBody>
      </p:sp>
      <p:grpSp>
        <p:nvGrpSpPr>
          <p:cNvPr id="11" name="Groep 10">
            <a:extLst>
              <a:ext uri="{FF2B5EF4-FFF2-40B4-BE49-F238E27FC236}">
                <a16:creationId xmlns:a16="http://schemas.microsoft.com/office/drawing/2014/main" id="{04125F76-9D72-642F-663D-387993B04535}"/>
              </a:ext>
            </a:extLst>
          </p:cNvPr>
          <p:cNvGrpSpPr/>
          <p:nvPr/>
        </p:nvGrpSpPr>
        <p:grpSpPr>
          <a:xfrm>
            <a:off x="182315" y="1268760"/>
            <a:ext cx="8779370" cy="5422436"/>
            <a:chOff x="182315" y="1268760"/>
            <a:chExt cx="8779370" cy="5422436"/>
          </a:xfrm>
        </p:grpSpPr>
        <p:pic>
          <p:nvPicPr>
            <p:cNvPr id="9" name="Afbeelding 8" descr="Afbeelding met tekening, schets, tekenfilm, clipart&#10;&#10;Door AI gegenereerde inhoud is mogelijk onjuist.">
              <a:extLst>
                <a:ext uri="{FF2B5EF4-FFF2-40B4-BE49-F238E27FC236}">
                  <a16:creationId xmlns:a16="http://schemas.microsoft.com/office/drawing/2014/main" id="{246B9A08-B624-391C-9A7C-D538538D3A7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82315" y="2154692"/>
              <a:ext cx="4637124" cy="4536504"/>
            </a:xfrm>
            <a:prstGeom prst="rect">
              <a:avLst/>
            </a:prstGeom>
          </p:spPr>
        </p:pic>
        <p:sp>
          <p:nvSpPr>
            <p:cNvPr id="10" name="Gedachtewolkje: wolk 9">
              <a:extLst>
                <a:ext uri="{FF2B5EF4-FFF2-40B4-BE49-F238E27FC236}">
                  <a16:creationId xmlns:a16="http://schemas.microsoft.com/office/drawing/2014/main" id="{FD3D7E55-9779-8D58-6BEA-05F72DF6C153}"/>
                </a:ext>
              </a:extLst>
            </p:cNvPr>
            <p:cNvSpPr/>
            <p:nvPr/>
          </p:nvSpPr>
          <p:spPr>
            <a:xfrm>
              <a:off x="4139952" y="1268760"/>
              <a:ext cx="4821733" cy="2376264"/>
            </a:xfrm>
            <a:prstGeom prst="cloudCallout">
              <a:avLst>
                <a:gd name="adj1" fmla="val -62389"/>
                <a:gd name="adj2" fmla="val 21789"/>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24520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razen</a:t>
            </a:r>
          </a:p>
        </p:txBody>
      </p:sp>
      <p:pic>
        <p:nvPicPr>
          <p:cNvPr id="2050" name="Picture 2" descr="Meerdere Nederlandse brandweerauto's snel van links naar rechts over de snelweg">
            <a:extLst>
              <a:ext uri="{FF2B5EF4-FFF2-40B4-BE49-F238E27FC236}">
                <a16:creationId xmlns:a16="http://schemas.microsoft.com/office/drawing/2014/main" id="{705A2341-DAD2-A42A-B13A-53001B19C9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824" y="1844824"/>
            <a:ext cx="8374352" cy="358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mild</a:t>
            </a:r>
          </a:p>
        </p:txBody>
      </p:sp>
      <p:pic>
        <p:nvPicPr>
          <p:cNvPr id="7" name="Afbeelding 6" descr="Afbeelding met persoon, buitenshuis, kleding, sterretje&#10;&#10;Door AI gegenereerde inhoud is mogelijk onjuist.">
            <a:extLst>
              <a:ext uri="{FF2B5EF4-FFF2-40B4-BE49-F238E27FC236}">
                <a16:creationId xmlns:a16="http://schemas.microsoft.com/office/drawing/2014/main" id="{82A7C6E5-0F6F-BB43-5054-5D52A7E2CB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96312" y="1412776"/>
            <a:ext cx="6351376" cy="515731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75FA3-C22E-653F-4CD3-9D69F2DEBFF1}"/>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310C9DE-D2D5-0BFC-F821-3662CEBF192F}"/>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D2E6229E-2898-C8BC-1E18-CF968EE7570F}"/>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7777DB53-406D-1696-A930-6E3CCA15AABD}"/>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EB36FF25-79FC-8FF9-FA14-E26E57FF987E}"/>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9A0EE304-B9A1-0691-3AEE-38781DFB961C}"/>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C918645F-1B1E-C382-20E3-E846E5F52E29}"/>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C7EDEAAB-25C9-12D1-ADF0-C01EC663CFF0}"/>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7C699D84-D89D-EA69-F62A-E0D951706CF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D2449B0-1C83-8266-1050-7B5623856305}"/>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F5608720-ADE0-6C08-3D80-86CB56F50AA7}"/>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7E0852EC-DE79-5722-7634-309FB8480E02}"/>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5DD2FC65-FFCE-68D9-A021-1C81AD17D7AF}"/>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7B67C4F6-40FA-8F00-2C8E-ADEF555494E2}"/>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A7D11810-6329-87A4-F7F9-382A4CD53DBE}"/>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63D7D69E-730E-7D41-887A-3AD95B4C31B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1AEB42F8-8F37-8708-1465-E0F9CA6AA70C}"/>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E2A83CB5-5B5E-0EDD-1125-11590AEBD131}"/>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56D241B0-0391-EA67-0898-54A616EC56A9}"/>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9010CE14-3A7A-99F7-2550-68243C9F8FC9}"/>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bezaaid met</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E5B69C92-E56C-D7FE-692B-DDE7490B7A12}"/>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a:t>
            </a:r>
            <a:r>
              <a:rPr lang="nl-NL" sz="5400" b="1" dirty="0">
                <a:solidFill>
                  <a:srgbClr val="387038"/>
                </a:solidFill>
                <a:effectLst/>
                <a:latin typeface="Century Gothic" panose="020B0502020202020204" pitchFamily="34" charset="0"/>
                <a:ea typeface="Calibri"/>
                <a:cs typeface="Times New Roman"/>
              </a:rPr>
              <a:t>rij van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ED77974B-1961-1B73-5494-15FCE21B672B}"/>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vol met, bedekt met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1600" dirty="0">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straten lagen </a:t>
            </a:r>
            <a:r>
              <a:rPr lang="nl-NL" sz="2400" i="1" u="sng" dirty="0">
                <a:solidFill>
                  <a:srgbClr val="387038"/>
                </a:solidFill>
                <a:latin typeface="Century Gothic" panose="020B0502020202020204" pitchFamily="34" charset="0"/>
                <a:ea typeface="Calibri"/>
                <a:cs typeface="Times New Roman"/>
              </a:rPr>
              <a:t>bezaaid</a:t>
            </a:r>
            <a:r>
              <a:rPr lang="nl-NL" sz="2400" i="1" dirty="0">
                <a:solidFill>
                  <a:srgbClr val="387038"/>
                </a:solidFill>
                <a:latin typeface="Century Gothic" panose="020B0502020202020204" pitchFamily="34" charset="0"/>
                <a:ea typeface="Calibri"/>
                <a:cs typeface="Times New Roman"/>
              </a:rPr>
              <a:t> met puin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9BCBD5AD-C002-E042-EF9D-C35D21EE744F}"/>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helemaal zonder</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straten zijn nu weer </a:t>
            </a:r>
            <a:r>
              <a:rPr lang="nl-NL" sz="2400" i="1" u="sng" dirty="0">
                <a:solidFill>
                  <a:srgbClr val="387038"/>
                </a:solidFill>
                <a:latin typeface="Century Gothic" panose="020B0502020202020204" pitchFamily="34" charset="0"/>
                <a:ea typeface="Calibri"/>
                <a:cs typeface="Times New Roman"/>
              </a:rPr>
              <a:t>vrij van</a:t>
            </a:r>
            <a:r>
              <a:rPr lang="nl-NL" sz="2400" i="1" dirty="0">
                <a:solidFill>
                  <a:srgbClr val="387038"/>
                </a:solidFill>
                <a:latin typeface="Century Gothic" panose="020B0502020202020204" pitchFamily="34" charset="0"/>
                <a:ea typeface="Calibri"/>
                <a:cs typeface="Times New Roman"/>
              </a:rPr>
              <a:t> puin.</a:t>
            </a:r>
          </a:p>
          <a:p>
            <a:pPr algn="ctr">
              <a:lnSpc>
                <a:spcPct val="107000"/>
              </a:lnSpc>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AEEBA07-1631-1B00-4360-CD06CF138C70}"/>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A3A1898B-CB04-AE10-9454-C66891F64EB8}"/>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6A9A08F-71B5-41F6-01EA-D412194232C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95F15E27-E038-3109-C29B-CE917293A04E}"/>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D271009-2FB8-8935-8344-97F80D38FD1D}"/>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1F6C775-9CA4-E5D4-7C63-60CA332078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936" y="2101037"/>
            <a:ext cx="2012028" cy="3018043"/>
          </a:xfrm>
          <a:prstGeom prst="rect">
            <a:avLst/>
          </a:prstGeom>
        </p:spPr>
      </p:pic>
      <p:pic>
        <p:nvPicPr>
          <p:cNvPr id="9" name="Afbeelding 8" descr="Afbeelding met buitenshuis, hemel, boom, plant&#10;&#10;Door AI gegenereerde inhoud is mogelijk onjuist.">
            <a:extLst>
              <a:ext uri="{FF2B5EF4-FFF2-40B4-BE49-F238E27FC236}">
                <a16:creationId xmlns:a16="http://schemas.microsoft.com/office/drawing/2014/main" id="{C68090EA-127E-435C-D35B-05EA2A49F8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9172" y="2471154"/>
            <a:ext cx="3608341" cy="2403155"/>
          </a:xfrm>
          <a:prstGeom prst="rect">
            <a:avLst/>
          </a:prstGeom>
        </p:spPr>
      </p:pic>
    </p:spTree>
    <p:extLst>
      <p:ext uri="{BB962C8B-B14F-4D97-AF65-F5344CB8AC3E}">
        <p14:creationId xmlns:p14="http://schemas.microsoft.com/office/powerpoint/2010/main" val="108336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44DC7-5EFC-2D82-0D72-D8A2557B1637}"/>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67F7344D-1B00-0216-A848-BAFF434DA635}"/>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A85B53E0-9822-539A-2C45-6A791AACE83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9D81A3F1-93BC-DD30-6738-E0035A8B9AD7}"/>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D2D875E-FF1A-41DC-6DD5-E8AE2F83712D}"/>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BC8BD891-0975-A121-381A-76A96B929ED6}"/>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539BF4E0-D22B-BB86-0D58-CAE43CB1E86C}"/>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3248AACE-DEF6-C7F4-7B39-2D73F14E62C8}"/>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E1BBA31F-DFCA-E8C7-2285-F0FA7D3B841D}"/>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9AA9E97-1EE8-33D8-7594-E598D49A1082}"/>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67049FFC-DFD7-8476-6285-BE0FF39F743D}"/>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8534DABA-2A18-CBB1-06C2-D0D7F588FB3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441017BA-6470-0D41-2EB7-CBE6AF6563A6}"/>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2E538769-AEB7-381B-CF71-60496B7A6F76}"/>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E1B31FDE-BCFB-487A-3FEE-48295FD85F60}"/>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D12FCF7-E213-1887-B14C-701932FBC26B}"/>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1FAE091D-3E54-1BB2-23E6-DC2D5E42310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E511E9C6-B337-A99C-BD42-3C5A0671B1B1}"/>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4848C36-1B76-4870-C2F8-235621145A5D}"/>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24F149C5-DCA6-DFFD-6BB6-38CE7469D0F0}"/>
              </a:ext>
            </a:extLst>
          </p:cNvPr>
          <p:cNvSpPr txBox="1">
            <a:spLocks noChangeArrowheads="1"/>
          </p:cNvSpPr>
          <p:nvPr/>
        </p:nvSpPr>
        <p:spPr bwMode="auto">
          <a:xfrm>
            <a:off x="118272" y="289624"/>
            <a:ext cx="439667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tot</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9490CCD7-4D46-599A-E34B-5EEF1F46ED8F}"/>
              </a:ext>
            </a:extLst>
          </p:cNvPr>
          <p:cNvSpPr txBox="1">
            <a:spLocks noChangeArrowheads="1"/>
          </p:cNvSpPr>
          <p:nvPr/>
        </p:nvSpPr>
        <p:spPr bwMode="auto">
          <a:xfrm>
            <a:off x="4459694" y="28060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minstens</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BACCAD1-5215-FF3C-6A70-B28320F7328C}"/>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meer dan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effectLst/>
                <a:latin typeface="Century Gothic" panose="020B0502020202020204" pitchFamily="34" charset="0"/>
                <a:ea typeface="Calibri"/>
                <a:cs typeface="Times New Roman"/>
              </a:rPr>
              <a:t>Tot</a:t>
            </a:r>
            <a:r>
              <a:rPr lang="nl-NL" sz="2400" i="1" dirty="0">
                <a:solidFill>
                  <a:srgbClr val="387038"/>
                </a:solidFill>
                <a:effectLst/>
                <a:latin typeface="Century Gothic" panose="020B0502020202020204" pitchFamily="34" charset="0"/>
                <a:ea typeface="Calibri"/>
                <a:cs typeface="Times New Roman"/>
              </a:rPr>
              <a:t> 1000 huizen liepen lichte schade op.</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ABD0078A-CD3E-FBA8-43DF-E0DDA21B2771}"/>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minder dan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Minstens</a:t>
            </a:r>
            <a:r>
              <a:rPr lang="nl-NL" sz="2400" i="1" dirty="0">
                <a:solidFill>
                  <a:srgbClr val="387038"/>
                </a:solidFill>
                <a:latin typeface="Century Gothic" panose="020B0502020202020204" pitchFamily="34" charset="0"/>
                <a:ea typeface="Calibri"/>
                <a:cs typeface="Times New Roman"/>
              </a:rPr>
              <a:t> 400 huizen waren helemaal vernietigd.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25E7E222-1D85-23EC-5357-303ACD1E9738}"/>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B0EEB6E7-2ED0-51BF-EDC3-0F753CB11CAC}"/>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157C01C-8D7F-26C4-DD59-FB1AA58D72B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95164CC6-8AA7-9068-C0D5-2191DE2CC3A9}"/>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CC04513E-AE7D-C04B-A5DC-A31E34E2C92E}"/>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raam, buitenshuis&#10;&#10;Door AI gegenereerde inhoud is mogelijk onjuist.">
            <a:extLst>
              <a:ext uri="{FF2B5EF4-FFF2-40B4-BE49-F238E27FC236}">
                <a16:creationId xmlns:a16="http://schemas.microsoft.com/office/drawing/2014/main" id="{A60D8AF8-961B-7617-AD8F-9FF27711D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824" y="3019836"/>
            <a:ext cx="2778324" cy="1855920"/>
          </a:xfrm>
          <a:prstGeom prst="rect">
            <a:avLst/>
          </a:prstGeom>
        </p:spPr>
      </p:pic>
      <p:sp>
        <p:nvSpPr>
          <p:cNvPr id="20" name="Tekstvak 19">
            <a:extLst>
              <a:ext uri="{FF2B5EF4-FFF2-40B4-BE49-F238E27FC236}">
                <a16:creationId xmlns:a16="http://schemas.microsoft.com/office/drawing/2014/main" id="{D5F2FD89-CF6E-F4D9-8A18-2DFD24DB1FE8}"/>
              </a:ext>
            </a:extLst>
          </p:cNvPr>
          <p:cNvSpPr txBox="1"/>
          <p:nvPr/>
        </p:nvSpPr>
        <p:spPr>
          <a:xfrm>
            <a:off x="3380212" y="2369957"/>
            <a:ext cx="977363" cy="2677656"/>
          </a:xfrm>
          <a:prstGeom prst="rect">
            <a:avLst/>
          </a:prstGeom>
          <a:noFill/>
        </p:spPr>
        <p:txBody>
          <a:bodyPr wrap="square" rtlCol="0">
            <a:spAutoFit/>
          </a:bodyPr>
          <a:lstStyle/>
          <a:p>
            <a:r>
              <a:rPr lang="nl-NL" sz="2400" dirty="0">
                <a:solidFill>
                  <a:srgbClr val="00B050"/>
                </a:solidFill>
                <a:latin typeface="Century Gothic" panose="020B0502020202020204" pitchFamily="34" charset="0"/>
              </a:rPr>
              <a:t>5000</a:t>
            </a:r>
          </a:p>
          <a:p>
            <a:endParaRPr lang="nl-NL" sz="2400" dirty="0">
              <a:solidFill>
                <a:srgbClr val="00B050"/>
              </a:solidFill>
              <a:latin typeface="Century Gothic" panose="020B0502020202020204" pitchFamily="34" charset="0"/>
            </a:endParaRPr>
          </a:p>
          <a:p>
            <a:r>
              <a:rPr lang="nl-NL" sz="2400" dirty="0">
                <a:solidFill>
                  <a:srgbClr val="00B050"/>
                </a:solidFill>
                <a:latin typeface="Century Gothic" panose="020B0502020202020204" pitchFamily="34" charset="0"/>
              </a:rPr>
              <a:t>1000</a:t>
            </a:r>
          </a:p>
          <a:p>
            <a:endParaRPr lang="nl-NL" sz="2400" dirty="0">
              <a:solidFill>
                <a:srgbClr val="00B050"/>
              </a:solidFill>
              <a:latin typeface="Century Gothic" panose="020B0502020202020204" pitchFamily="34" charset="0"/>
            </a:endParaRPr>
          </a:p>
          <a:p>
            <a:r>
              <a:rPr lang="nl-NL" sz="2400" dirty="0">
                <a:solidFill>
                  <a:srgbClr val="00B050"/>
                </a:solidFill>
                <a:latin typeface="Century Gothic" panose="020B0502020202020204" pitchFamily="34" charset="0"/>
              </a:rPr>
              <a:t>500</a:t>
            </a:r>
          </a:p>
          <a:p>
            <a:endParaRPr lang="nl-NL" sz="2400" dirty="0">
              <a:solidFill>
                <a:srgbClr val="00B050"/>
              </a:solidFill>
              <a:latin typeface="Century Gothic" panose="020B0502020202020204" pitchFamily="34" charset="0"/>
            </a:endParaRPr>
          </a:p>
          <a:p>
            <a:r>
              <a:rPr lang="nl-NL" sz="2400" dirty="0">
                <a:solidFill>
                  <a:srgbClr val="00B050"/>
                </a:solidFill>
                <a:latin typeface="Century Gothic" panose="020B0502020202020204" pitchFamily="34" charset="0"/>
              </a:rPr>
              <a:t>100</a:t>
            </a:r>
          </a:p>
        </p:txBody>
      </p:sp>
      <p:sp>
        <p:nvSpPr>
          <p:cNvPr id="21" name="Pijl: omhoog 20">
            <a:extLst>
              <a:ext uri="{FF2B5EF4-FFF2-40B4-BE49-F238E27FC236}">
                <a16:creationId xmlns:a16="http://schemas.microsoft.com/office/drawing/2014/main" id="{A86EB4CD-916F-AFF9-154D-C42476649F17}"/>
              </a:ext>
            </a:extLst>
          </p:cNvPr>
          <p:cNvSpPr/>
          <p:nvPr/>
        </p:nvSpPr>
        <p:spPr>
          <a:xfrm rot="893785">
            <a:off x="2958692" y="3413164"/>
            <a:ext cx="387018" cy="1610877"/>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descr="Afbeelding met symbool&#10;&#10;Automatisch gegenereerde beschrijving">
            <a:extLst>
              <a:ext uri="{FF2B5EF4-FFF2-40B4-BE49-F238E27FC236}">
                <a16:creationId xmlns:a16="http://schemas.microsoft.com/office/drawing/2014/main" id="{F9C6E66B-E82B-7DC6-2F7C-51F605BFC2D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96184" y="2088395"/>
            <a:ext cx="1054207" cy="1054207"/>
          </a:xfrm>
          <a:prstGeom prst="rect">
            <a:avLst/>
          </a:prstGeom>
        </p:spPr>
      </p:pic>
      <p:pic>
        <p:nvPicPr>
          <p:cNvPr id="8" name="Afbeelding 7">
            <a:extLst>
              <a:ext uri="{FF2B5EF4-FFF2-40B4-BE49-F238E27FC236}">
                <a16:creationId xmlns:a16="http://schemas.microsoft.com/office/drawing/2014/main" id="{3169A74F-4410-8244-E683-9B0CE46423E1}"/>
              </a:ext>
            </a:extLst>
          </p:cNvPr>
          <p:cNvPicPr>
            <a:picLocks noChangeAspect="1"/>
          </p:cNvPicPr>
          <p:nvPr/>
        </p:nvPicPr>
        <p:blipFill>
          <a:blip r:embed="rId5"/>
          <a:stretch>
            <a:fillRect/>
          </a:stretch>
        </p:blipFill>
        <p:spPr>
          <a:xfrm>
            <a:off x="4909172" y="2426617"/>
            <a:ext cx="3798516" cy="2435593"/>
          </a:xfrm>
          <a:prstGeom prst="rect">
            <a:avLst/>
          </a:prstGeom>
        </p:spPr>
      </p:pic>
    </p:spTree>
    <p:extLst>
      <p:ext uri="{BB962C8B-B14F-4D97-AF65-F5344CB8AC3E}">
        <p14:creationId xmlns:p14="http://schemas.microsoft.com/office/powerpoint/2010/main" val="132896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8D26-30EC-2827-F99E-494DE43ED240}"/>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E172B481-2F20-C920-C4FA-89BE28C51900}"/>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0E195463-0C80-124D-AD31-18F0AF338D01}"/>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48FA19D2-F4B0-95F7-BAC0-EC4EED6B220F}"/>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58698ED-D207-0922-B1FD-6B00A7427B98}"/>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11D0BC3B-32DF-6A57-D745-F25F4C9F22AD}"/>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B696900E-ED17-97EF-3B82-9CD4976AC48E}"/>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D2DA81A0-3E1E-EF92-B71F-0AE024EB1679}"/>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BDB28994-4D3C-ED66-6D77-0257E89F7ABC}"/>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E39EEE9-D79E-759A-F530-94C42DB71AB7}"/>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5BF2C2EF-7D02-95F9-9E66-330A502C85C2}"/>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DA5D8E8F-312D-9D6D-660E-8264C557A426}"/>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E7079AAB-92E3-0E63-2CFA-2D49AC4E198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352C236-A45A-83AB-F987-DB2D5E0D9CA0}"/>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7C0D2300-0FE7-CE33-F58C-204A6E33B2E7}"/>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52EDA2B8-E6B1-2BD3-BA6C-6B0DE5E2E474}"/>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E19FE36-99E7-ED84-4200-9517B06D189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8D6F53B5-0470-312F-379A-B749FF56BBEF}"/>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3F496ED-80DD-B103-3469-29D553FFB909}"/>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73475914-1D28-FCEB-6802-7D500021BA22}"/>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om het leven komen</a:t>
            </a:r>
            <a:endParaRPr lang="nl-NL" sz="48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BA9EBE77-861D-1AD4-E830-E7D5CD3B940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overleven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FADEB60F-F661-FFA4-803E-3780925DA412}"/>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doodgaan door een ongeluk of ramp</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Door de vuurwerkramp </a:t>
            </a:r>
            <a:r>
              <a:rPr lang="nl-NL" sz="2400" i="1" u="sng" dirty="0">
                <a:solidFill>
                  <a:srgbClr val="387038"/>
                </a:solidFill>
                <a:latin typeface="Century Gothic" panose="020B0502020202020204" pitchFamily="34" charset="0"/>
                <a:ea typeface="Calibri"/>
                <a:cs typeface="Times New Roman"/>
              </a:rPr>
              <a:t>kwamen</a:t>
            </a:r>
            <a:r>
              <a:rPr lang="nl-NL" sz="2400" i="1" dirty="0">
                <a:solidFill>
                  <a:srgbClr val="387038"/>
                </a:solidFill>
                <a:latin typeface="Century Gothic" panose="020B0502020202020204" pitchFamily="34" charset="0"/>
                <a:ea typeface="Calibri"/>
                <a:cs typeface="Times New Roman"/>
              </a:rPr>
              <a:t> ook mensen </a:t>
            </a:r>
            <a:r>
              <a:rPr lang="nl-NL" sz="2400" i="1" u="sng" dirty="0">
                <a:solidFill>
                  <a:srgbClr val="387038"/>
                </a:solidFill>
                <a:latin typeface="Century Gothic" panose="020B0502020202020204" pitchFamily="34" charset="0"/>
                <a:ea typeface="Calibri"/>
                <a:cs typeface="Times New Roman"/>
              </a:rPr>
              <a:t>om het leven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1CAF5F90-E2DC-3507-AD4E-278245D65F1F}"/>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d</a:t>
            </a:r>
            <a:r>
              <a:rPr lang="nl-NL" sz="2800" dirty="0">
                <a:latin typeface="Century Gothic" panose="020B0502020202020204" pitchFamily="34" charset="0"/>
                <a:ea typeface="Calibri"/>
                <a:cs typeface="Times New Roman"/>
              </a:rPr>
              <a:t>oodgaan door een ongeluk of ramp</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Mensen die gewond waren, </a:t>
            </a:r>
            <a:r>
              <a:rPr lang="nl-NL" sz="2400" i="1" u="sng" dirty="0">
                <a:solidFill>
                  <a:srgbClr val="387038"/>
                </a:solidFill>
                <a:latin typeface="Century Gothic" panose="020B0502020202020204" pitchFamily="34" charset="0"/>
                <a:ea typeface="Calibri"/>
                <a:cs typeface="Times New Roman"/>
              </a:rPr>
              <a:t>overleefden</a:t>
            </a:r>
            <a:r>
              <a:rPr lang="nl-NL" sz="2400" i="1" dirty="0">
                <a:solidFill>
                  <a:srgbClr val="387038"/>
                </a:solidFill>
                <a:latin typeface="Century Gothic" panose="020B0502020202020204" pitchFamily="34" charset="0"/>
                <a:ea typeface="Calibri"/>
                <a:cs typeface="Times New Roman"/>
              </a:rPr>
              <a:t> de ramp.</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D1393175-FE72-09F1-C5EA-ED07BEC23A5F}"/>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1C09D995-EBFA-AF24-4990-D492DE9C6BFA}"/>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E365CB2F-EFE3-269C-733D-522EB46439BD}"/>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F3B51C4C-012E-DC96-3059-93B7579AB01C}"/>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BDC61BF8-9AC6-151C-59C5-0937BA30A9B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ubels&#10;&#10;Automatisch gegenereerde beschrijving">
            <a:extLst>
              <a:ext uri="{FF2B5EF4-FFF2-40B4-BE49-F238E27FC236}">
                <a16:creationId xmlns:a16="http://schemas.microsoft.com/office/drawing/2014/main" id="{43559D88-192F-BC75-A4F9-ADE5EAB625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8296" y="2499142"/>
            <a:ext cx="3110427" cy="2040812"/>
          </a:xfrm>
          <a:prstGeom prst="rect">
            <a:avLst/>
          </a:prstGeom>
        </p:spPr>
      </p:pic>
      <p:grpSp>
        <p:nvGrpSpPr>
          <p:cNvPr id="9" name="Groep 8">
            <a:extLst>
              <a:ext uri="{FF2B5EF4-FFF2-40B4-BE49-F238E27FC236}">
                <a16:creationId xmlns:a16="http://schemas.microsoft.com/office/drawing/2014/main" id="{00D37052-FF8F-8AD5-A23C-84FFA2D99C42}"/>
              </a:ext>
            </a:extLst>
          </p:cNvPr>
          <p:cNvGrpSpPr/>
          <p:nvPr/>
        </p:nvGrpSpPr>
        <p:grpSpPr>
          <a:xfrm>
            <a:off x="468642" y="2622616"/>
            <a:ext cx="3659330" cy="2326091"/>
            <a:chOff x="182315" y="1268760"/>
            <a:chExt cx="8779370" cy="5422436"/>
          </a:xfrm>
        </p:grpSpPr>
        <p:pic>
          <p:nvPicPr>
            <p:cNvPr id="18" name="Afbeelding 17" descr="Afbeelding met tekening, schets, tekenfilm, clipart&#10;&#10;Door AI gegenereerde inhoud is mogelijk onjuist.">
              <a:extLst>
                <a:ext uri="{FF2B5EF4-FFF2-40B4-BE49-F238E27FC236}">
                  <a16:creationId xmlns:a16="http://schemas.microsoft.com/office/drawing/2014/main" id="{80C6EE7E-46A6-5F1A-A987-4CADA00DE50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2315" y="2154692"/>
              <a:ext cx="4637124" cy="4536504"/>
            </a:xfrm>
            <a:prstGeom prst="rect">
              <a:avLst/>
            </a:prstGeom>
          </p:spPr>
        </p:pic>
        <p:sp>
          <p:nvSpPr>
            <p:cNvPr id="19" name="Gedachtewolkje: wolk 18">
              <a:extLst>
                <a:ext uri="{FF2B5EF4-FFF2-40B4-BE49-F238E27FC236}">
                  <a16:creationId xmlns:a16="http://schemas.microsoft.com/office/drawing/2014/main" id="{3B55E1D7-E424-FA62-DC38-AAA8AA4D1B3B}"/>
                </a:ext>
              </a:extLst>
            </p:cNvPr>
            <p:cNvSpPr/>
            <p:nvPr/>
          </p:nvSpPr>
          <p:spPr>
            <a:xfrm>
              <a:off x="4139952" y="1268760"/>
              <a:ext cx="4821733" cy="2376264"/>
            </a:xfrm>
            <a:prstGeom prst="cloudCallout">
              <a:avLst>
                <a:gd name="adj1" fmla="val -62389"/>
                <a:gd name="adj2" fmla="val 21789"/>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61411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964D4-0DD6-75B4-4548-8F34759B919E}"/>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CCC040A1-CDF1-991C-9183-9EC669EAEAC2}"/>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9C0D1C87-181D-1CCA-443C-98EF40317DA2}"/>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39C26DB-941F-65C7-2AC4-84D3B5128D4A}"/>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F7722E85-78D9-9ABF-1241-79071CB21AF2}"/>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9CCC4325-27C1-5F63-BD46-4EF9CCBE7D3A}"/>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DF98602E-2DAB-0D46-CBC4-E32B84D25247}"/>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C3177D55-4F90-51E2-C7B0-CAE7378FBFAF}"/>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B34324E6-815F-E790-9FE1-5A5B9552F727}"/>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51BA12B-C2A5-05B7-E0F5-3CE900F76E05}"/>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6C362D33-49A9-9910-369E-A7AC66F69FEC}"/>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AD0A5A65-FFCA-33AD-26C5-3902154260B4}"/>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7F6723CC-61FC-4402-803F-9F02A3D1550E}"/>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09ADE73C-271D-C13C-1161-8EA3D0A71B2A}"/>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CB52F7A0-8922-52A2-7411-E092FE7C23AA}"/>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F9ED657E-E4F1-1802-0070-DF880167C6B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51230BE-6B90-DC51-3EB6-6F6A35C763A9}"/>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A6C0C849-AA29-0250-0E28-8EC0A42E9A95}"/>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A0E8410D-1CE9-000F-52E8-1BDE931C6363}"/>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D6AFC4C0-C6AF-C04E-D1A8-9459AD214E8D}"/>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hevig</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6FFA6853-C02E-1F83-393E-9CA70DEA828A}"/>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mild</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62C8124C-0453-B5DB-635E-EEF79124C2C5}"/>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erg, heftig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knal was </a:t>
            </a:r>
            <a:r>
              <a:rPr lang="nl-NL" sz="2400" i="1" u="sng" dirty="0">
                <a:solidFill>
                  <a:srgbClr val="387038"/>
                </a:solidFill>
                <a:latin typeface="Century Gothic" panose="020B0502020202020204" pitchFamily="34" charset="0"/>
                <a:ea typeface="Calibri"/>
                <a:cs typeface="Times New Roman"/>
              </a:rPr>
              <a:t>hevig</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75108E1F-896A-C8D0-AA6B-0A41309D5C08}"/>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zacht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knallen zijn </a:t>
            </a:r>
            <a:r>
              <a:rPr lang="nl-NL" sz="2400" i="1" u="sng" dirty="0">
                <a:solidFill>
                  <a:srgbClr val="387038"/>
                </a:solidFill>
                <a:latin typeface="Century Gothic" panose="020B0502020202020204" pitchFamily="34" charset="0"/>
                <a:ea typeface="Calibri"/>
                <a:cs typeface="Times New Roman"/>
              </a:rPr>
              <a:t>mild</a:t>
            </a:r>
            <a:r>
              <a:rPr lang="nl-NL" sz="2400" i="1" dirty="0">
                <a:solidFill>
                  <a:srgbClr val="387038"/>
                </a:solidFill>
                <a:latin typeface="Century Gothic" panose="020B0502020202020204" pitchFamily="34" charset="0"/>
                <a:ea typeface="Calibri"/>
                <a:cs typeface="Times New Roman"/>
              </a:rPr>
              <a:t>. </a:t>
            </a:r>
          </a:p>
          <a:p>
            <a:pPr algn="ctr">
              <a:lnSpc>
                <a:spcPct val="107000"/>
              </a:lnSpc>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7CA66489-9C55-D43C-4D04-FE9042849C69}"/>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BB8E4AE4-3845-14A8-8594-79F288056A6D}"/>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774FDEB3-7B9B-D1CB-72B8-5BBCDCC4E5B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A92EE2C-BC39-4B44-A813-03099E28172E}"/>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2FBED3F-A24C-806E-ED5F-850137CD43BF}"/>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buitenshuis, kleding, sterretje&#10;&#10;Door AI gegenereerde inhoud is mogelijk onjuist.">
            <a:extLst>
              <a:ext uri="{FF2B5EF4-FFF2-40B4-BE49-F238E27FC236}">
                <a16:creationId xmlns:a16="http://schemas.microsoft.com/office/drawing/2014/main" id="{893AC202-681B-B9C0-38A3-55AEE0B9C4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2452" y="2179138"/>
            <a:ext cx="3359711" cy="2728086"/>
          </a:xfrm>
          <a:prstGeom prst="rect">
            <a:avLst/>
          </a:prstGeom>
        </p:spPr>
      </p:pic>
      <p:pic>
        <p:nvPicPr>
          <p:cNvPr id="19" name="Afbeelding 18">
            <a:extLst>
              <a:ext uri="{FF2B5EF4-FFF2-40B4-BE49-F238E27FC236}">
                <a16:creationId xmlns:a16="http://schemas.microsoft.com/office/drawing/2014/main" id="{E24C1FE7-C6B4-931F-D9E3-A838CD060B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2172925"/>
            <a:ext cx="2127107" cy="3190660"/>
          </a:xfrm>
          <a:prstGeom prst="rect">
            <a:avLst/>
          </a:prstGeom>
        </p:spPr>
      </p:pic>
    </p:spTree>
    <p:extLst>
      <p:ext uri="{BB962C8B-B14F-4D97-AF65-F5344CB8AC3E}">
        <p14:creationId xmlns:p14="http://schemas.microsoft.com/office/powerpoint/2010/main" val="412695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145312"/>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15709" y="5154069"/>
            <a:ext cx="257147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geen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35972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348644"/>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mild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hevig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5540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1888091" cy="5111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heel erg</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949280"/>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157192"/>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157192"/>
            <a:ext cx="0" cy="79208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16911" cy="78896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15708" y="440808"/>
            <a:ext cx="6138783" cy="88985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nl-NL" sz="2400" i="1" dirty="0">
                <a:solidFill>
                  <a:srgbClr val="387038"/>
                </a:solidFill>
                <a:latin typeface="Century Gothic" panose="020B0502020202020204" pitchFamily="34" charset="0"/>
                <a:ea typeface="Calibri"/>
                <a:cs typeface="Times New Roman"/>
              </a:rPr>
              <a:t>Klein vuurwerk geeft een </a:t>
            </a:r>
            <a:r>
              <a:rPr lang="nl-NL" sz="2400" i="1" u="sng" dirty="0">
                <a:solidFill>
                  <a:srgbClr val="387038"/>
                </a:solidFill>
                <a:latin typeface="Century Gothic" panose="020B0502020202020204" pitchFamily="34" charset="0"/>
                <a:ea typeface="Calibri"/>
                <a:cs typeface="Times New Roman"/>
              </a:rPr>
              <a:t>milde</a:t>
            </a:r>
            <a:r>
              <a:rPr lang="nl-NL" sz="2400" i="1" dirty="0">
                <a:solidFill>
                  <a:srgbClr val="387038"/>
                </a:solidFill>
                <a:latin typeface="Century Gothic" panose="020B0502020202020204" pitchFamily="34" charset="0"/>
                <a:ea typeface="Calibri"/>
                <a:cs typeface="Times New Roman"/>
              </a:rPr>
              <a:t> knal</a:t>
            </a:r>
            <a:br>
              <a:rPr lang="nl-NL" sz="24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Het ontploffen van de vuurwerkfabriek gaf een </a:t>
            </a:r>
            <a:r>
              <a:rPr lang="nl-NL" sz="2400" i="1" u="sng" dirty="0">
                <a:solidFill>
                  <a:srgbClr val="387038"/>
                </a:solidFill>
                <a:latin typeface="Century Gothic" panose="020B0502020202020204" pitchFamily="34" charset="0"/>
                <a:ea typeface="Calibri"/>
                <a:cs typeface="Times New Roman"/>
              </a:rPr>
              <a:t>hevige</a:t>
            </a:r>
            <a:r>
              <a:rPr lang="nl-NL" sz="2400" i="1" dirty="0">
                <a:solidFill>
                  <a:srgbClr val="387038"/>
                </a:solidFill>
                <a:latin typeface="Century Gothic" panose="020B0502020202020204" pitchFamily="34" charset="0"/>
                <a:ea typeface="Calibri"/>
                <a:cs typeface="Times New Roman"/>
              </a:rPr>
              <a:t> knal.</a:t>
            </a:r>
            <a:endParaRPr lang="nl-NL" sz="2400" dirty="0">
              <a:effectLst/>
              <a:ea typeface="Calibri"/>
              <a:cs typeface="Times New Roman"/>
            </a:endParaRPr>
          </a:p>
        </p:txBody>
      </p:sp>
      <p:pic>
        <p:nvPicPr>
          <p:cNvPr id="9" name="Afbeelding 8" descr="Afbeelding met persoon, buitenshuis, kleding, sterretje&#10;&#10;Door AI gegenereerde inhoud is mogelijk onjuist.">
            <a:extLst>
              <a:ext uri="{FF2B5EF4-FFF2-40B4-BE49-F238E27FC236}">
                <a16:creationId xmlns:a16="http://schemas.microsoft.com/office/drawing/2014/main" id="{2609A42E-B0B9-D8C4-C87D-27ED63230F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980" y="2201950"/>
            <a:ext cx="2530164" cy="2054494"/>
          </a:xfrm>
          <a:prstGeom prst="rect">
            <a:avLst/>
          </a:prstGeom>
        </p:spPr>
      </p:pic>
      <p:pic>
        <p:nvPicPr>
          <p:cNvPr id="11" name="Afbeelding 10">
            <a:extLst>
              <a:ext uri="{FF2B5EF4-FFF2-40B4-BE49-F238E27FC236}">
                <a16:creationId xmlns:a16="http://schemas.microsoft.com/office/drawing/2014/main" id="{3BBB23B6-2244-2BA5-1AD0-9205D3486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9408" y="517633"/>
            <a:ext cx="1961719" cy="2942577"/>
          </a:xfrm>
          <a:prstGeom prst="rect">
            <a:avLst/>
          </a:prstGeom>
        </p:spPr>
      </p:pic>
      <p:pic>
        <p:nvPicPr>
          <p:cNvPr id="30" name="Afbeelding 29" descr="Afbeelding met persoon, buitenshuis, hemel, vuurwerk&#10;&#10;Door AI gegenereerde inhoud is mogelijk onjuist.">
            <a:extLst>
              <a:ext uri="{FF2B5EF4-FFF2-40B4-BE49-F238E27FC236}">
                <a16:creationId xmlns:a16="http://schemas.microsoft.com/office/drawing/2014/main" id="{29DE7A62-E083-EDB5-F510-EDD0AB9A8E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340" y="3459221"/>
            <a:ext cx="2398929" cy="1602485"/>
          </a:xfrm>
          <a:prstGeom prst="rect">
            <a:avLst/>
          </a:prstGeom>
        </p:spPr>
      </p:pic>
      <p:sp>
        <p:nvSpPr>
          <p:cNvPr id="34" name="Text Box 14">
            <a:extLst>
              <a:ext uri="{FF2B5EF4-FFF2-40B4-BE49-F238E27FC236}">
                <a16:creationId xmlns:a16="http://schemas.microsoft.com/office/drawing/2014/main" id="{FFCD5993-4D79-5791-300B-851651538F0C}"/>
              </a:ext>
            </a:extLst>
          </p:cNvPr>
          <p:cNvSpPr txBox="1"/>
          <p:nvPr/>
        </p:nvSpPr>
        <p:spPr>
          <a:xfrm>
            <a:off x="3341715" y="5241857"/>
            <a:ext cx="2455288" cy="5540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5" name="Tekstvak 2">
            <a:extLst>
              <a:ext uri="{FF2B5EF4-FFF2-40B4-BE49-F238E27FC236}">
                <a16:creationId xmlns:a16="http://schemas.microsoft.com/office/drawing/2014/main" id="{00EBFAB3-5E81-694D-B29C-858EA11F8C59}"/>
              </a:ext>
            </a:extLst>
          </p:cNvPr>
          <p:cNvSpPr txBox="1">
            <a:spLocks noChangeArrowheads="1"/>
          </p:cNvSpPr>
          <p:nvPr/>
        </p:nvSpPr>
        <p:spPr bwMode="auto">
          <a:xfrm>
            <a:off x="3491750" y="5297642"/>
            <a:ext cx="1888091" cy="5111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zacht</a:t>
            </a:r>
            <a:endParaRPr lang="nl-NL" sz="105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527371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9" y="5073304"/>
            <a:ext cx="3846834" cy="6574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5082061"/>
            <a:ext cx="357067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gebeurtenis</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5507869" y="355906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617641" y="354798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leiden tot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689884" y="4525910"/>
            <a:ext cx="2455288" cy="5952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802156" y="4578907"/>
            <a:ext cx="2654158" cy="48236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zorgen voor</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877272"/>
            <a:ext cx="4176463" cy="1960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flipV="1">
            <a:off x="4427983" y="4345499"/>
            <a:ext cx="4515476" cy="1960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4427983" y="4365104"/>
            <a:ext cx="1" cy="153177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15710" y="529319"/>
            <a:ext cx="6244522" cy="43180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Het ontploffen van de vuurwerkfabriek </a:t>
            </a:r>
            <a:r>
              <a:rPr lang="nl-NL" sz="2400" i="1" u="sng" dirty="0">
                <a:solidFill>
                  <a:srgbClr val="387038"/>
                </a:solidFill>
                <a:latin typeface="Century Gothic" panose="020B0502020202020204" pitchFamily="34" charset="0"/>
                <a:ea typeface="Calibri"/>
                <a:cs typeface="Times New Roman"/>
              </a:rPr>
              <a:t>leidde tot</a:t>
            </a:r>
            <a:r>
              <a:rPr lang="nl-NL" sz="2400" i="1" dirty="0">
                <a:solidFill>
                  <a:srgbClr val="387038"/>
                </a:solidFill>
                <a:latin typeface="Century Gothic" panose="020B0502020202020204" pitchFamily="34" charset="0"/>
                <a:ea typeface="Calibri"/>
                <a:cs typeface="Times New Roman"/>
              </a:rPr>
              <a:t> een ravage.</a:t>
            </a:r>
            <a:endParaRPr lang="nl-NL" sz="2400" dirty="0">
              <a:effectLst/>
              <a:ea typeface="Calibri"/>
              <a:cs typeface="Times New Roman"/>
            </a:endParaRPr>
          </a:p>
        </p:txBody>
      </p:sp>
      <p:pic>
        <p:nvPicPr>
          <p:cNvPr id="9" name="Afbeelding 8">
            <a:extLst>
              <a:ext uri="{FF2B5EF4-FFF2-40B4-BE49-F238E27FC236}">
                <a16:creationId xmlns:a16="http://schemas.microsoft.com/office/drawing/2014/main" id="{721E8EB7-C954-081A-4296-E48B5EB841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880" y="1811641"/>
            <a:ext cx="2520279" cy="1680186"/>
          </a:xfrm>
          <a:prstGeom prst="rect">
            <a:avLst/>
          </a:prstGeom>
        </p:spPr>
      </p:pic>
      <p:pic>
        <p:nvPicPr>
          <p:cNvPr id="10" name="Afbeelding 9">
            <a:extLst>
              <a:ext uri="{FF2B5EF4-FFF2-40B4-BE49-F238E27FC236}">
                <a16:creationId xmlns:a16="http://schemas.microsoft.com/office/drawing/2014/main" id="{D7D7E8A1-FDEC-BC92-3E77-4536600C2A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600" y="2065359"/>
            <a:ext cx="1901957" cy="2852936"/>
          </a:xfrm>
          <a:prstGeom prst="rect">
            <a:avLst/>
          </a:prstGeom>
        </p:spPr>
      </p:pic>
    </p:spTree>
    <p:extLst>
      <p:ext uri="{BB962C8B-B14F-4D97-AF65-F5344CB8AC3E}">
        <p14:creationId xmlns:p14="http://schemas.microsoft.com/office/powerpoint/2010/main" val="34649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dirty="0">
                <a:solidFill>
                  <a:srgbClr val="C00000"/>
                </a:solidFill>
                <a:latin typeface="Century Gothic" panose="020B0502020202020204" pitchFamily="34" charset="0"/>
              </a:rPr>
              <a:t>Week 46 – </a:t>
            </a:r>
            <a:r>
              <a:rPr lang="nl-NL">
                <a:solidFill>
                  <a:srgbClr val="C00000"/>
                </a:solidFill>
                <a:latin typeface="Century Gothic" panose="020B0502020202020204" pitchFamily="34" charset="0"/>
              </a:rPr>
              <a:t>11 november </a:t>
            </a:r>
            <a:r>
              <a:rPr lang="nl-NL" dirty="0">
                <a:solidFill>
                  <a:srgbClr val="C00000"/>
                </a:solidFill>
                <a:latin typeface="Century Gothic" panose="020B0502020202020204" pitchFamily="34" charset="0"/>
              </a:rPr>
              <a:t>2025</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Antoinette Duijf </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BB921-8321-3402-0F58-02B7E38F8FD6}"/>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5926D4A8-CE04-2469-FB15-D7F4546C7D0A}"/>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84612E20-410D-A076-BF83-98CCDB6DF6CD}"/>
              </a:ext>
            </a:extLst>
          </p:cNvPr>
          <p:cNvSpPr txBox="1"/>
          <p:nvPr/>
        </p:nvSpPr>
        <p:spPr>
          <a:xfrm>
            <a:off x="622575" y="5418235"/>
            <a:ext cx="229324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87B17267-DCB4-200D-5EFF-3B6D8BDDBCFD}"/>
              </a:ext>
            </a:extLst>
          </p:cNvPr>
          <p:cNvSpPr txBox="1">
            <a:spLocks noChangeArrowheads="1"/>
          </p:cNvSpPr>
          <p:nvPr/>
        </p:nvSpPr>
        <p:spPr bwMode="auto">
          <a:xfrm>
            <a:off x="497271" y="5426992"/>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netjes</a:t>
            </a:r>
            <a:endParaRPr lang="nl-NL" sz="3600" dirty="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6BBBECB3-2DCC-5197-69DD-E47204302270}"/>
              </a:ext>
            </a:extLst>
          </p:cNvPr>
          <p:cNvSpPr txBox="1"/>
          <p:nvPr/>
        </p:nvSpPr>
        <p:spPr>
          <a:xfrm>
            <a:off x="6209074" y="36815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C2063CD9-BC8A-08CF-E40F-04F168B44214}"/>
              </a:ext>
            </a:extLst>
          </p:cNvPr>
          <p:cNvSpPr txBox="1">
            <a:spLocks noChangeArrowheads="1"/>
          </p:cNvSpPr>
          <p:nvPr/>
        </p:nvSpPr>
        <p:spPr bwMode="auto">
          <a:xfrm>
            <a:off x="6209076" y="36815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ravage</a:t>
            </a:r>
          </a:p>
        </p:txBody>
      </p:sp>
      <p:sp>
        <p:nvSpPr>
          <p:cNvPr id="16" name="Text Box 14">
            <a:extLst>
              <a:ext uri="{FF2B5EF4-FFF2-40B4-BE49-F238E27FC236}">
                <a16:creationId xmlns:a16="http://schemas.microsoft.com/office/drawing/2014/main" id="{ADCBFCE8-AD55-5C8D-ECED-831F0D3E00AD}"/>
              </a:ext>
            </a:extLst>
          </p:cNvPr>
          <p:cNvSpPr txBox="1"/>
          <p:nvPr/>
        </p:nvSpPr>
        <p:spPr>
          <a:xfrm>
            <a:off x="6252624" y="4654023"/>
            <a:ext cx="2455288" cy="5540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C854921A-C33B-C246-0A20-F7CCED09B396}"/>
              </a:ext>
            </a:extLst>
          </p:cNvPr>
          <p:cNvSpPr txBox="1">
            <a:spLocks noChangeArrowheads="1"/>
          </p:cNvSpPr>
          <p:nvPr/>
        </p:nvSpPr>
        <p:spPr bwMode="auto">
          <a:xfrm>
            <a:off x="6212301" y="4668538"/>
            <a:ext cx="2654158" cy="5111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puinhoop</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A35CC286-CC19-D9D9-02F8-547D4E5F9EF5}"/>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A428C82A-A631-034A-A31B-F4CEE65C6A68}"/>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45ABB01D-E2E0-B1C4-C59C-BA4EED8DB9BC}"/>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B8CFA0E3-360A-175E-4D00-633BBE3ED5CA}"/>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3789EA1-7BCB-1ED3-FDE7-6DA9D4DCA381}"/>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C3D4049-4F2A-5F8C-2C56-340D7029BD14}"/>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69570FE8-211B-BC96-5A04-9A8412C08838}"/>
              </a:ext>
            </a:extLst>
          </p:cNvPr>
          <p:cNvCxnSpPr>
            <a:cxnSpLocks/>
          </p:cNvCxnSpPr>
          <p:nvPr/>
        </p:nvCxnSpPr>
        <p:spPr>
          <a:xfrm>
            <a:off x="251520" y="6222203"/>
            <a:ext cx="3744416"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8CDB1CF-F302-51FD-0249-9DBCCB64C486}"/>
              </a:ext>
            </a:extLst>
          </p:cNvPr>
          <p:cNvCxnSpPr>
            <a:cxnSpLocks/>
          </p:cNvCxnSpPr>
          <p:nvPr/>
        </p:nvCxnSpPr>
        <p:spPr>
          <a:xfrm flipV="1">
            <a:off x="3995936" y="4502827"/>
            <a:ext cx="4932548" cy="2798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4E830BF8-5CB6-BFA7-B9BD-83D230DE2549}"/>
              </a:ext>
            </a:extLst>
          </p:cNvPr>
          <p:cNvCxnSpPr>
            <a:cxnSpLocks/>
          </p:cNvCxnSpPr>
          <p:nvPr/>
        </p:nvCxnSpPr>
        <p:spPr>
          <a:xfrm>
            <a:off x="3995936" y="4530815"/>
            <a:ext cx="0" cy="169138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220767D2-E15C-033C-38EF-0C2F8339001D}"/>
              </a:ext>
            </a:extLst>
          </p:cNvPr>
          <p:cNvSpPr txBox="1"/>
          <p:nvPr/>
        </p:nvSpPr>
        <p:spPr>
          <a:xfrm>
            <a:off x="591201" y="487538"/>
            <a:ext cx="5661423"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De nette straten in Enschede waren </a:t>
            </a:r>
            <a:r>
              <a:rPr lang="nl-NL" sz="2400" i="1" u="sng" dirty="0">
                <a:solidFill>
                  <a:srgbClr val="387038"/>
                </a:solidFill>
                <a:latin typeface="Century Gothic" panose="020B0502020202020204" pitchFamily="34" charset="0"/>
                <a:ea typeface="Calibri"/>
                <a:cs typeface="Times New Roman"/>
              </a:rPr>
              <a:t>een ravage</a:t>
            </a:r>
            <a:r>
              <a:rPr lang="nl-NL" sz="2400" i="1" dirty="0">
                <a:solidFill>
                  <a:srgbClr val="387038"/>
                </a:solidFill>
                <a:latin typeface="Century Gothic" panose="020B0502020202020204" pitchFamily="34" charset="0"/>
                <a:ea typeface="Calibri"/>
                <a:cs typeface="Times New Roman"/>
              </a:rPr>
              <a:t> geworden.</a:t>
            </a:r>
            <a:endParaRPr lang="nl-NL" sz="1200" dirty="0">
              <a:latin typeface="Century Gothic" panose="020B0502020202020204" pitchFamily="34" charset="0"/>
              <a:ea typeface="Calibri"/>
              <a:cs typeface="Times New Roman"/>
            </a:endParaRPr>
          </a:p>
        </p:txBody>
      </p:sp>
      <p:pic>
        <p:nvPicPr>
          <p:cNvPr id="24" name="Afbeelding 23">
            <a:extLst>
              <a:ext uri="{FF2B5EF4-FFF2-40B4-BE49-F238E27FC236}">
                <a16:creationId xmlns:a16="http://schemas.microsoft.com/office/drawing/2014/main" id="{179A8F37-E30A-459B-0CBC-66E6A522B7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0730" y="548680"/>
            <a:ext cx="2012028" cy="3018043"/>
          </a:xfrm>
          <a:prstGeom prst="rect">
            <a:avLst/>
          </a:prstGeom>
        </p:spPr>
      </p:pic>
      <p:pic>
        <p:nvPicPr>
          <p:cNvPr id="25" name="Afbeelding 24" descr="Afbeelding met buitenshuis, hemel, boom, plant&#10;&#10;Door AI gegenereerde inhoud is mogelijk onjuist.">
            <a:extLst>
              <a:ext uri="{FF2B5EF4-FFF2-40B4-BE49-F238E27FC236}">
                <a16:creationId xmlns:a16="http://schemas.microsoft.com/office/drawing/2014/main" id="{7F9A1091-507C-92B5-657F-3CE0B0D4322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96279" y="2931474"/>
            <a:ext cx="2166585" cy="2403155"/>
          </a:xfrm>
          <a:prstGeom prst="rect">
            <a:avLst/>
          </a:prstGeom>
        </p:spPr>
      </p:pic>
    </p:spTree>
    <p:extLst>
      <p:ext uri="{BB962C8B-B14F-4D97-AF65-F5344CB8AC3E}">
        <p14:creationId xmlns:p14="http://schemas.microsoft.com/office/powerpoint/2010/main" val="2852113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4572000" y="3933176"/>
            <a:ext cx="1056443" cy="122753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400050" y="1902728"/>
            <a:ext cx="994718" cy="6331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300411" y="1660742"/>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230689" y="1706684"/>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storm</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91201" y="73744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55228" y="755415"/>
            <a:ext cx="277069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verkeer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663927" y="5083876"/>
            <a:ext cx="313066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608004" y="5115599"/>
            <a:ext cx="328663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kinderen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892502" y="2509914"/>
            <a:ext cx="282471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830329" y="2456518"/>
            <a:ext cx="3109825"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razen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409917" y="3392622"/>
            <a:ext cx="7908460" cy="5760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09917" y="3407138"/>
            <a:ext cx="8050501" cy="4261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heel snel en met veel lawaai voorbijkomen</a:t>
            </a:r>
            <a:endParaRPr lang="nl-NL" sz="1100">
              <a:effectLst/>
              <a:latin typeface="Century Gothic" panose="020B0502020202020204" pitchFamily="34" charset="0"/>
              <a:ea typeface="Calibri"/>
              <a:cs typeface="Times New Roman"/>
            </a:endParaRPr>
          </a:p>
        </p:txBody>
      </p:sp>
      <p:pic>
        <p:nvPicPr>
          <p:cNvPr id="17" name="Afbeelding 16">
            <a:extLst>
              <a:ext uri="{FF2B5EF4-FFF2-40B4-BE49-F238E27FC236}">
                <a16:creationId xmlns:a16="http://schemas.microsoft.com/office/drawing/2014/main" id="{348AB262-AF69-0D36-6B45-A8CD68543F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5032" y="353188"/>
            <a:ext cx="1917160" cy="1278624"/>
          </a:xfrm>
          <a:prstGeom prst="rect">
            <a:avLst/>
          </a:prstGeom>
        </p:spPr>
      </p:pic>
      <p:pic>
        <p:nvPicPr>
          <p:cNvPr id="23" name="Afbeelding 22" descr="Afbeelding met vloer, persoon, binnen&#10;&#10;Automatisch gegenereerde beschrijving">
            <a:extLst>
              <a:ext uri="{FF2B5EF4-FFF2-40B4-BE49-F238E27FC236}">
                <a16:creationId xmlns:a16="http://schemas.microsoft.com/office/drawing/2014/main" id="{AB6D1E65-B70C-A57D-8B48-01BAB64B97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7614" y="4623486"/>
            <a:ext cx="2479903" cy="1656576"/>
          </a:xfrm>
          <a:prstGeom prst="rect">
            <a:avLst/>
          </a:prstGeom>
        </p:spPr>
      </p:pic>
      <p:pic>
        <p:nvPicPr>
          <p:cNvPr id="16" name="Afbeelding 15" descr="Afbeelding met buitenshuis, voertuig, Landvoertuig, wiel&#10;&#10;Door AI gegenereerde inhoud is mogelijk onjuist.">
            <a:extLst>
              <a:ext uri="{FF2B5EF4-FFF2-40B4-BE49-F238E27FC236}">
                <a16:creationId xmlns:a16="http://schemas.microsoft.com/office/drawing/2014/main" id="{F5027A1C-7972-5043-6596-2288152C860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361893" y="427653"/>
            <a:ext cx="2191248" cy="1324790"/>
          </a:xfrm>
          <a:prstGeom prst="rect">
            <a:avLst/>
          </a:prstGeom>
        </p:spPr>
      </p:pic>
      <p:pic>
        <p:nvPicPr>
          <p:cNvPr id="22" name="Picture 2" descr="Meerdere Nederlandse brandweerauto's snel van links naar rechts over de snelweg">
            <a:extLst>
              <a:ext uri="{FF2B5EF4-FFF2-40B4-BE49-F238E27FC236}">
                <a16:creationId xmlns:a16="http://schemas.microsoft.com/office/drawing/2014/main" id="{35BC84C7-14A7-F3A5-834E-400F21E87DE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78609" y="2277432"/>
            <a:ext cx="2051720" cy="105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6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Rechte verbindingslijn 18">
            <a:extLst>
              <a:ext uri="{FF2B5EF4-FFF2-40B4-BE49-F238E27FC236}">
                <a16:creationId xmlns:a16="http://schemas.microsoft.com/office/drawing/2014/main" id="{4183707F-4232-6342-281A-621EE299278B}"/>
              </a:ext>
            </a:extLst>
          </p:cNvPr>
          <p:cNvCxnSpPr>
            <a:cxnSpLocks/>
          </p:cNvCxnSpPr>
          <p:nvPr/>
        </p:nvCxnSpPr>
        <p:spPr>
          <a:xfrm>
            <a:off x="1313309" y="820669"/>
            <a:ext cx="665859" cy="177238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4531E1CB-05EE-62E9-698D-2A2482C3648E}"/>
              </a:ext>
            </a:extLst>
          </p:cNvPr>
          <p:cNvCxnSpPr>
            <a:cxnSpLocks/>
          </p:cNvCxnSpPr>
          <p:nvPr/>
        </p:nvCxnSpPr>
        <p:spPr>
          <a:xfrm flipH="1" flipV="1">
            <a:off x="4001606" y="3861048"/>
            <a:ext cx="1290330" cy="132699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5" name="Text Box 14"/>
          <p:cNvSpPr txBox="1"/>
          <p:nvPr/>
        </p:nvSpPr>
        <p:spPr>
          <a:xfrm>
            <a:off x="328930" y="2420888"/>
            <a:ext cx="6218168" cy="86544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299091" y="2513662"/>
            <a:ext cx="6218168"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noodtoestand</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2710468" y="4622289"/>
            <a:ext cx="28696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2" name="Text Box 14"/>
          <p:cNvSpPr txBox="1"/>
          <p:nvPr/>
        </p:nvSpPr>
        <p:spPr>
          <a:xfrm>
            <a:off x="2627784" y="4534831"/>
            <a:ext cx="307793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evacueren</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773087" y="502298"/>
            <a:ext cx="381954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6" name="Text Box 14"/>
          <p:cNvSpPr txBox="1"/>
          <p:nvPr/>
        </p:nvSpPr>
        <p:spPr>
          <a:xfrm>
            <a:off x="644778" y="457555"/>
            <a:ext cx="394785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a:t>
            </a:r>
            <a:r>
              <a:rPr lang="nl-NL" sz="3600" dirty="0">
                <a:effectLst/>
                <a:latin typeface="Century Gothic" panose="020B0502020202020204" pitchFamily="34" charset="0"/>
                <a:ea typeface="Calibri"/>
                <a:cs typeface="Times New Roman"/>
              </a:rPr>
              <a:t> vluchtroute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25351" y="3282808"/>
            <a:ext cx="6221747" cy="9111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97393" y="3309923"/>
            <a:ext cx="6379998" cy="400499"/>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situatie van groot gevaar of grote moeilijkheden</a:t>
            </a:r>
            <a:endParaRPr lang="nl-NL" sz="1100" dirty="0">
              <a:effectLst/>
              <a:latin typeface="Century Gothic" panose="020B0502020202020204" pitchFamily="34" charset="0"/>
              <a:ea typeface="Calibri"/>
              <a:cs typeface="Times New Roman"/>
            </a:endParaRPr>
          </a:p>
        </p:txBody>
      </p:sp>
      <p:sp>
        <p:nvSpPr>
          <p:cNvPr id="20" name="Text Box 14">
            <a:extLst>
              <a:ext uri="{FF2B5EF4-FFF2-40B4-BE49-F238E27FC236}">
                <a16:creationId xmlns:a16="http://schemas.microsoft.com/office/drawing/2014/main" id="{30937F08-74F7-9883-27A8-FF9107A3D16C}"/>
              </a:ext>
            </a:extLst>
          </p:cNvPr>
          <p:cNvSpPr txBox="1"/>
          <p:nvPr/>
        </p:nvSpPr>
        <p:spPr>
          <a:xfrm>
            <a:off x="2710468" y="5188040"/>
            <a:ext cx="5980562" cy="6172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4" name="Tekstvak 2">
            <a:extLst>
              <a:ext uri="{FF2B5EF4-FFF2-40B4-BE49-F238E27FC236}">
                <a16:creationId xmlns:a16="http://schemas.microsoft.com/office/drawing/2014/main" id="{CC79F113-8CF3-8B09-93A8-E21EF3B9BDA9}"/>
              </a:ext>
            </a:extLst>
          </p:cNvPr>
          <p:cNvSpPr txBox="1">
            <a:spLocks noChangeArrowheads="1"/>
          </p:cNvSpPr>
          <p:nvPr/>
        </p:nvSpPr>
        <p:spPr bwMode="auto">
          <a:xfrm>
            <a:off x="2644181" y="5256045"/>
            <a:ext cx="6766929" cy="48341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naar een veilige plaats brengen</a:t>
            </a:r>
            <a:endParaRPr lang="nl-NL" sz="1100" dirty="0">
              <a:effectLst/>
              <a:latin typeface="Century Gothic" panose="020B0502020202020204" pitchFamily="34" charset="0"/>
              <a:ea typeface="Calibri"/>
              <a:cs typeface="Times New Roman"/>
            </a:endParaRPr>
          </a:p>
        </p:txBody>
      </p:sp>
      <p:grpSp>
        <p:nvGrpSpPr>
          <p:cNvPr id="2" name="Groep 1">
            <a:extLst>
              <a:ext uri="{FF2B5EF4-FFF2-40B4-BE49-F238E27FC236}">
                <a16:creationId xmlns:a16="http://schemas.microsoft.com/office/drawing/2014/main" id="{3FE3A2FE-925D-7388-B1CB-CBDB5C2858EA}"/>
              </a:ext>
            </a:extLst>
          </p:cNvPr>
          <p:cNvGrpSpPr/>
          <p:nvPr/>
        </p:nvGrpSpPr>
        <p:grpSpPr>
          <a:xfrm>
            <a:off x="5037292" y="100125"/>
            <a:ext cx="3708590" cy="2391757"/>
            <a:chOff x="488035" y="1232723"/>
            <a:chExt cx="8404445" cy="5420225"/>
          </a:xfrm>
        </p:grpSpPr>
        <p:pic>
          <p:nvPicPr>
            <p:cNvPr id="3" name="Picture 2" descr="Persconferentie waarin de noodtoestand wordt afgekondigd">
              <a:extLst>
                <a:ext uri="{FF2B5EF4-FFF2-40B4-BE49-F238E27FC236}">
                  <a16:creationId xmlns:a16="http://schemas.microsoft.com/office/drawing/2014/main" id="{D0154358-F568-26B0-C4D4-816E60BE484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71800" y="2708920"/>
              <a:ext cx="6120680" cy="3944028"/>
            </a:xfrm>
            <a:prstGeom prst="rect">
              <a:avLst/>
            </a:prstGeom>
            <a:noFill/>
            <a:extLst>
              <a:ext uri="{909E8E84-426E-40DD-AFC4-6F175D3DCCD1}">
                <a14:hiddenFill xmlns:a14="http://schemas.microsoft.com/office/drawing/2010/main">
                  <a:solidFill>
                    <a:srgbClr val="FFFFFF"/>
                  </a:solidFill>
                </a14:hiddenFill>
              </a:ext>
            </a:extLst>
          </p:spPr>
        </p:pic>
        <p:sp>
          <p:nvSpPr>
            <p:cNvPr id="6" name="Tekstballon: ovaal 5">
              <a:extLst>
                <a:ext uri="{FF2B5EF4-FFF2-40B4-BE49-F238E27FC236}">
                  <a16:creationId xmlns:a16="http://schemas.microsoft.com/office/drawing/2014/main" id="{D0157CCB-5D22-3988-E650-2D5BA4432463}"/>
                </a:ext>
              </a:extLst>
            </p:cNvPr>
            <p:cNvSpPr/>
            <p:nvPr/>
          </p:nvSpPr>
          <p:spPr>
            <a:xfrm>
              <a:off x="488035" y="1232723"/>
              <a:ext cx="3672408" cy="2490889"/>
            </a:xfrm>
            <a:prstGeom prst="wedgeEllipseCallout">
              <a:avLst>
                <a:gd name="adj1" fmla="val 83484"/>
                <a:gd name="adj2" fmla="val 50725"/>
              </a:avLst>
            </a:prstGeom>
            <a:blipFill dpi="0" rotWithShape="1">
              <a:blip r:embed="rId6"/>
              <a:srcRect/>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26" name="Afbeelding 25" descr="Afbeelding met groen, Graphics, Lettertype, symbool&#10;&#10;Automatisch gegenereerde beschrijving">
            <a:extLst>
              <a:ext uri="{FF2B5EF4-FFF2-40B4-BE49-F238E27FC236}">
                <a16:creationId xmlns:a16="http://schemas.microsoft.com/office/drawing/2014/main" id="{32310854-4851-7D38-218E-237212806E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95367" y="1134509"/>
            <a:ext cx="1879320" cy="939660"/>
          </a:xfrm>
          <a:prstGeom prst="rect">
            <a:avLst/>
          </a:prstGeom>
        </p:spPr>
      </p:pic>
      <p:pic>
        <p:nvPicPr>
          <p:cNvPr id="27" name="Afbeelding 26" descr="Afbeelding met kleding, schoeisel, persoon, Animatie&#10;&#10;Door AI gegenereerde inhoud is mogelijk onjuist.">
            <a:extLst>
              <a:ext uri="{FF2B5EF4-FFF2-40B4-BE49-F238E27FC236}">
                <a16:creationId xmlns:a16="http://schemas.microsoft.com/office/drawing/2014/main" id="{784D44B9-2D64-B360-CBE6-AE5389D46E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5351" y="4699739"/>
            <a:ext cx="2297080" cy="1080917"/>
          </a:xfrm>
          <a:prstGeom prst="rect">
            <a:avLst/>
          </a:prstGeom>
        </p:spPr>
      </p:pic>
    </p:spTree>
    <p:extLst>
      <p:ext uri="{BB962C8B-B14F-4D97-AF65-F5344CB8AC3E}">
        <p14:creationId xmlns:p14="http://schemas.microsoft.com/office/powerpoint/2010/main" val="272927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hevig</a:t>
            </a:r>
          </a:p>
        </p:txBody>
      </p:sp>
      <p:pic>
        <p:nvPicPr>
          <p:cNvPr id="7" name="Afbeelding 6">
            <a:extLst>
              <a:ext uri="{FF2B5EF4-FFF2-40B4-BE49-F238E27FC236}">
                <a16:creationId xmlns:a16="http://schemas.microsoft.com/office/drawing/2014/main" id="{357D7007-C490-289B-0165-6D35B3428E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832" y="476672"/>
            <a:ext cx="4104456" cy="6156685"/>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leiden tot</a:t>
            </a:r>
          </a:p>
        </p:txBody>
      </p:sp>
      <p:pic>
        <p:nvPicPr>
          <p:cNvPr id="4" name="Afbeelding 3">
            <a:extLst>
              <a:ext uri="{FF2B5EF4-FFF2-40B4-BE49-F238E27FC236}">
                <a16:creationId xmlns:a16="http://schemas.microsoft.com/office/drawing/2014/main" id="{CE9FD64F-13F5-CB27-F7E2-C99720B3A4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904" y="2564904"/>
            <a:ext cx="5004048" cy="3336032"/>
          </a:xfrm>
          <a:prstGeom prst="rect">
            <a:avLst/>
          </a:prstGeom>
        </p:spPr>
      </p:pic>
      <p:pic>
        <p:nvPicPr>
          <p:cNvPr id="7" name="Afbeelding 6">
            <a:extLst>
              <a:ext uri="{FF2B5EF4-FFF2-40B4-BE49-F238E27FC236}">
                <a16:creationId xmlns:a16="http://schemas.microsoft.com/office/drawing/2014/main" id="{40F330E4-DC49-E8CD-75E0-20CDA4F0AD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1556792"/>
            <a:ext cx="3054085" cy="458112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noodtoestand</a:t>
            </a:r>
          </a:p>
        </p:txBody>
      </p:sp>
      <p:pic>
        <p:nvPicPr>
          <p:cNvPr id="4" name="Afbeelding 3" descr="Afbeelding met clipart, ontwerp, Graphics, illustratie&#10;&#10;Automatisch gegenereerde beschrijving">
            <a:extLst>
              <a:ext uri="{FF2B5EF4-FFF2-40B4-BE49-F238E27FC236}">
                <a16:creationId xmlns:a16="http://schemas.microsoft.com/office/drawing/2014/main" id="{7732C189-267A-2C50-4F99-5B078A9F0C9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76256" y="1147617"/>
            <a:ext cx="1779709" cy="1571097"/>
          </a:xfrm>
          <a:prstGeom prst="rect">
            <a:avLst/>
          </a:prstGeom>
        </p:spPr>
      </p:pic>
      <p:grpSp>
        <p:nvGrpSpPr>
          <p:cNvPr id="7" name="Groep 6">
            <a:extLst>
              <a:ext uri="{FF2B5EF4-FFF2-40B4-BE49-F238E27FC236}">
                <a16:creationId xmlns:a16="http://schemas.microsoft.com/office/drawing/2014/main" id="{3E7D78A7-068E-4338-3873-37E3B17920D8}"/>
              </a:ext>
            </a:extLst>
          </p:cNvPr>
          <p:cNvGrpSpPr/>
          <p:nvPr/>
        </p:nvGrpSpPr>
        <p:grpSpPr>
          <a:xfrm>
            <a:off x="488035" y="1232723"/>
            <a:ext cx="8404445" cy="5420225"/>
            <a:chOff x="488035" y="1232723"/>
            <a:chExt cx="8404445" cy="5420225"/>
          </a:xfrm>
        </p:grpSpPr>
        <p:pic>
          <p:nvPicPr>
            <p:cNvPr id="1026" name="Picture 2" descr="Persconferentie waarin de noodtoestand wordt afgekondigd">
              <a:extLst>
                <a:ext uri="{FF2B5EF4-FFF2-40B4-BE49-F238E27FC236}">
                  <a16:creationId xmlns:a16="http://schemas.microsoft.com/office/drawing/2014/main" id="{653665E4-06C3-0712-E822-D616EAA0EAF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71800" y="2708920"/>
              <a:ext cx="6120680" cy="3944028"/>
            </a:xfrm>
            <a:prstGeom prst="rect">
              <a:avLst/>
            </a:prstGeom>
            <a:noFill/>
            <a:extLst>
              <a:ext uri="{909E8E84-426E-40DD-AFC4-6F175D3DCCD1}">
                <a14:hiddenFill xmlns:a14="http://schemas.microsoft.com/office/drawing/2010/main">
                  <a:solidFill>
                    <a:srgbClr val="FFFFFF"/>
                  </a:solidFill>
                </a14:hiddenFill>
              </a:ext>
            </a:extLst>
          </p:spPr>
        </p:pic>
        <p:sp>
          <p:nvSpPr>
            <p:cNvPr id="5" name="Tekstballon: ovaal 4">
              <a:extLst>
                <a:ext uri="{FF2B5EF4-FFF2-40B4-BE49-F238E27FC236}">
                  <a16:creationId xmlns:a16="http://schemas.microsoft.com/office/drawing/2014/main" id="{4968A98A-5E64-977E-8ED0-EE29B724FBAD}"/>
                </a:ext>
              </a:extLst>
            </p:cNvPr>
            <p:cNvSpPr/>
            <p:nvPr/>
          </p:nvSpPr>
          <p:spPr>
            <a:xfrm>
              <a:off x="488035" y="1232723"/>
              <a:ext cx="3672408" cy="2490889"/>
            </a:xfrm>
            <a:prstGeom prst="wedgeEllipseCallout">
              <a:avLst>
                <a:gd name="adj1" fmla="val 83484"/>
                <a:gd name="adj2" fmla="val 50725"/>
              </a:avLst>
            </a:prstGeom>
            <a:blipFill dpi="0" rotWithShape="1">
              <a:blip r:embed="rId5"/>
              <a:srcRect/>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12017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ravage</a:t>
            </a:r>
          </a:p>
        </p:txBody>
      </p:sp>
      <p:pic>
        <p:nvPicPr>
          <p:cNvPr id="3" name="Afbeelding 2">
            <a:extLst>
              <a:ext uri="{FF2B5EF4-FFF2-40B4-BE49-F238E27FC236}">
                <a16:creationId xmlns:a16="http://schemas.microsoft.com/office/drawing/2014/main" id="{403FCB5A-AD3D-07E6-796A-3D95DC7860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700808"/>
            <a:ext cx="7164288" cy="477619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49C1F-AD2C-3ADA-C728-81C0B14FA0EC}"/>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E909B414-83C6-F8E3-43BC-91B95C77C0F1}"/>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minstens</a:t>
            </a:r>
          </a:p>
        </p:txBody>
      </p:sp>
      <p:sp>
        <p:nvSpPr>
          <p:cNvPr id="3" name="Tekstballon: rechthoek met afgeronde hoeken 2">
            <a:extLst>
              <a:ext uri="{FF2B5EF4-FFF2-40B4-BE49-F238E27FC236}">
                <a16:creationId xmlns:a16="http://schemas.microsoft.com/office/drawing/2014/main" id="{27F9AAC2-B0E7-D1A1-6FC5-1389751D1C33}"/>
              </a:ext>
            </a:extLst>
          </p:cNvPr>
          <p:cNvSpPr/>
          <p:nvPr/>
        </p:nvSpPr>
        <p:spPr>
          <a:xfrm>
            <a:off x="1043608" y="4508761"/>
            <a:ext cx="6624738" cy="1200329"/>
          </a:xfrm>
          <a:prstGeom prst="wedgeRoundRectCallout">
            <a:avLst>
              <a:gd name="adj1" fmla="val -54859"/>
              <a:gd name="adj2" fmla="val 117128"/>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8EEB203-5078-C247-D03E-C1F998F0CECB}"/>
              </a:ext>
            </a:extLst>
          </p:cNvPr>
          <p:cNvSpPr txBox="1"/>
          <p:nvPr/>
        </p:nvSpPr>
        <p:spPr>
          <a:xfrm>
            <a:off x="1475654" y="4570316"/>
            <a:ext cx="4176466" cy="1077218"/>
          </a:xfrm>
          <a:prstGeom prst="rect">
            <a:avLst/>
          </a:prstGeom>
          <a:noFill/>
        </p:spPr>
        <p:txBody>
          <a:bodyPr wrap="square" rtlCol="0">
            <a:spAutoFit/>
          </a:bodyPr>
          <a:lstStyle/>
          <a:p>
            <a:r>
              <a:rPr lang="nl-NL" sz="3200" dirty="0"/>
              <a:t>Minstens 400 huizen zijn verwoest!</a:t>
            </a:r>
          </a:p>
        </p:txBody>
      </p:sp>
      <p:pic>
        <p:nvPicPr>
          <p:cNvPr id="5" name="Afbeelding 4">
            <a:extLst>
              <a:ext uri="{FF2B5EF4-FFF2-40B4-BE49-F238E27FC236}">
                <a16:creationId xmlns:a16="http://schemas.microsoft.com/office/drawing/2014/main" id="{CE4BB3C7-F390-2C92-1CE1-A6B5C50027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81" y="4652874"/>
            <a:ext cx="1368152" cy="912101"/>
          </a:xfrm>
          <a:prstGeom prst="rect">
            <a:avLst/>
          </a:prstGeom>
        </p:spPr>
      </p:pic>
      <p:sp>
        <p:nvSpPr>
          <p:cNvPr id="7" name="Tekstvak 6">
            <a:extLst>
              <a:ext uri="{FF2B5EF4-FFF2-40B4-BE49-F238E27FC236}">
                <a16:creationId xmlns:a16="http://schemas.microsoft.com/office/drawing/2014/main" id="{5FE4D3A5-26EC-CE3C-85E5-528994AE9C20}"/>
              </a:ext>
            </a:extLst>
          </p:cNvPr>
          <p:cNvSpPr txBox="1"/>
          <p:nvPr/>
        </p:nvSpPr>
        <p:spPr>
          <a:xfrm>
            <a:off x="3830515" y="2510138"/>
            <a:ext cx="2469677" cy="584775"/>
          </a:xfrm>
          <a:prstGeom prst="rect">
            <a:avLst/>
          </a:prstGeom>
          <a:noFill/>
        </p:spPr>
        <p:txBody>
          <a:bodyPr wrap="square" rtlCol="0">
            <a:spAutoFit/>
          </a:bodyPr>
          <a:lstStyle/>
          <a:p>
            <a:r>
              <a:rPr lang="nl-NL" sz="3200" dirty="0"/>
              <a:t>451 in totaal</a:t>
            </a:r>
          </a:p>
        </p:txBody>
      </p:sp>
      <p:sp>
        <p:nvSpPr>
          <p:cNvPr id="2" name="Pijl: omhoog 1">
            <a:extLst>
              <a:ext uri="{FF2B5EF4-FFF2-40B4-BE49-F238E27FC236}">
                <a16:creationId xmlns:a16="http://schemas.microsoft.com/office/drawing/2014/main" id="{E90D70F3-89F6-74AF-F407-05B367D7F117}"/>
              </a:ext>
            </a:extLst>
          </p:cNvPr>
          <p:cNvSpPr/>
          <p:nvPr/>
        </p:nvSpPr>
        <p:spPr>
          <a:xfrm>
            <a:off x="3011449" y="1820784"/>
            <a:ext cx="819066" cy="2548258"/>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6447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bezaaid met</a:t>
            </a:r>
          </a:p>
        </p:txBody>
      </p:sp>
      <p:pic>
        <p:nvPicPr>
          <p:cNvPr id="3" name="Afbeelding 2">
            <a:extLst>
              <a:ext uri="{FF2B5EF4-FFF2-40B4-BE49-F238E27FC236}">
                <a16:creationId xmlns:a16="http://schemas.microsoft.com/office/drawing/2014/main" id="{95C70DC7-FDBF-44C0-C5B7-DD8CA66071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00" y="1361860"/>
            <a:ext cx="3414125" cy="512118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evacueren</a:t>
            </a:r>
          </a:p>
        </p:txBody>
      </p:sp>
      <p:pic>
        <p:nvPicPr>
          <p:cNvPr id="7" name="Afbeelding 6" descr="Afbeelding met kleding, schoeisel, persoon, Animatie&#10;&#10;Door AI gegenereerde inhoud is mogelijk onjuist.">
            <a:extLst>
              <a:ext uri="{FF2B5EF4-FFF2-40B4-BE49-F238E27FC236}">
                <a16:creationId xmlns:a16="http://schemas.microsoft.com/office/drawing/2014/main" id="{4EE898C1-6635-DD67-F8BF-CDBD4CE35E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524" y="2060848"/>
            <a:ext cx="8568952" cy="4032217"/>
          </a:xfrm>
          <a:prstGeom prst="rect">
            <a:avLst/>
          </a:prstGeom>
        </p:spPr>
      </p:pic>
    </p:spTree>
    <p:extLst>
      <p:ext uri="{BB962C8B-B14F-4D97-AF65-F5344CB8AC3E}">
        <p14:creationId xmlns:p14="http://schemas.microsoft.com/office/powerpoint/2010/main" val="263706624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ae4d42a09b118a82a3fb97bbb940381">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a4644746ef3646621d1eacd306d8e0d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EDBE1BA8-92E8-4B6D-96E4-C86710EB4B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61E14-EE7B-4B2D-93AC-02496DE766ED}">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docProps/app.xml><?xml version="1.0" encoding="utf-8"?>
<Properties xmlns="http://schemas.openxmlformats.org/officeDocument/2006/extended-properties" xmlns:vt="http://schemas.openxmlformats.org/officeDocument/2006/docPropsVTypes">
  <TotalTime>2387</TotalTime>
  <Words>772</Words>
  <Application>Microsoft Office PowerPoint</Application>
  <PresentationFormat>Diavoorstelling (4:3)</PresentationFormat>
  <Paragraphs>226</Paragraphs>
  <Slides>22</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476</cp:revision>
  <dcterms:created xsi:type="dcterms:W3CDTF">2021-06-08T06:13:59Z</dcterms:created>
  <dcterms:modified xsi:type="dcterms:W3CDTF">2025-11-10T09:25:59Z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