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80" r:id="rId7"/>
    <p:sldId id="1477" r:id="rId8"/>
    <p:sldId id="1481" r:id="rId9"/>
    <p:sldId id="1475" r:id="rId10"/>
    <p:sldId id="1478" r:id="rId11"/>
    <p:sldId id="1460" r:id="rId12"/>
    <p:sldId id="1476" r:id="rId13"/>
    <p:sldId id="1483" r:id="rId14"/>
    <p:sldId id="1482" r:id="rId15"/>
    <p:sldId id="1553" r:id="rId16"/>
    <p:sldId id="934" r:id="rId17"/>
    <p:sldId id="1556" r:id="rId18"/>
    <p:sldId id="1554" r:id="rId19"/>
    <p:sldId id="1555" r:id="rId20"/>
    <p:sldId id="1551" r:id="rId21"/>
    <p:sldId id="1546" r:id="rId22"/>
    <p:sldId id="1547" r:id="rId23"/>
    <p:sldId id="1548" r:id="rId24"/>
    <p:sldId id="1552" r:id="rId25"/>
    <p:sldId id="1549" r:id="rId26"/>
    <p:sldId id="1550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80"/>
            <p14:sldId id="1477"/>
            <p14:sldId id="1481"/>
            <p14:sldId id="1475"/>
            <p14:sldId id="1478"/>
            <p14:sldId id="1460"/>
            <p14:sldId id="1476"/>
            <p14:sldId id="1483"/>
            <p14:sldId id="1482"/>
            <p14:sldId id="1553"/>
            <p14:sldId id="934"/>
            <p14:sldId id="1556"/>
            <p14:sldId id="1554"/>
            <p14:sldId id="1555"/>
            <p14:sldId id="1551"/>
            <p14:sldId id="1546"/>
            <p14:sldId id="1547"/>
            <p14:sldId id="1548"/>
            <p14:sldId id="1552"/>
            <p14:sldId id="1549"/>
            <p14:sldId id="15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3CB2C-D977-4F5F-8C65-35228611F3B3}" v="1188" dt="2025-10-28T09:34:36.448"/>
    <p1510:client id="{200DA515-4704-431E-88DD-766B902C5EE6}" v="3656" dt="2025-10-28T10:48:02.995"/>
    <p1510:client id="{488A57C1-658B-4CB4-B9F7-D27866BB3DE1}" v="1232" dt="2025-10-28T10:48:09.700"/>
    <p1510:client id="{BB09B633-09C2-433A-9466-F737B01A8DF1}" v="729" dt="2025-10-28T10:19:10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488A57C1-658B-4CB4-B9F7-D27866BB3DE1}"/>
    <pc:docChg chg="undo custSel delSld modSld sldOrd modSection">
      <pc:chgData name="Das, Gerarda" userId="dec061bf-56a5-47a0-b9f3-f749fe418ae6" providerId="ADAL" clId="{488A57C1-658B-4CB4-B9F7-D27866BB3DE1}" dt="2025-10-28T10:42:36.398" v="1229" actId="14100"/>
      <pc:docMkLst>
        <pc:docMk/>
      </pc:docMkLst>
      <pc:sldChg chg="modSp mod">
        <pc:chgData name="Das, Gerarda" userId="dec061bf-56a5-47a0-b9f3-f749fe418ae6" providerId="ADAL" clId="{488A57C1-658B-4CB4-B9F7-D27866BB3DE1}" dt="2025-10-28T10:42:36.398" v="1229" actId="14100"/>
        <pc:sldMkLst>
          <pc:docMk/>
          <pc:sldMk cId="2189114603" sldId="1437"/>
        </pc:sldMkLst>
        <pc:spChg chg="mod">
          <ac:chgData name="Das, Gerarda" userId="dec061bf-56a5-47a0-b9f3-f749fe418ae6" providerId="ADAL" clId="{488A57C1-658B-4CB4-B9F7-D27866BB3DE1}" dt="2025-10-28T10:42:36.398" v="1229" actId="14100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Das, Gerarda" userId="dec061bf-56a5-47a0-b9f3-f749fe418ae6" providerId="ADAL" clId="{488A57C1-658B-4CB4-B9F7-D27866BB3DE1}" dt="2025-10-28T10:05:19.830" v="347" actId="1076"/>
        <pc:sldMkLst>
          <pc:docMk/>
          <pc:sldMk cId="3852907103" sldId="1460"/>
        </pc:sldMkLst>
        <pc:picChg chg="mod">
          <ac:chgData name="Das, Gerarda" userId="dec061bf-56a5-47a0-b9f3-f749fe418ae6" providerId="ADAL" clId="{488A57C1-658B-4CB4-B9F7-D27866BB3DE1}" dt="2025-10-28T10:05:19.830" v="347" actId="1076"/>
          <ac:picMkLst>
            <pc:docMk/>
            <pc:sldMk cId="3852907103" sldId="1460"/>
            <ac:picMk id="4" creationId="{279CFB18-6F53-718B-928B-CE9AE91AEB9B}"/>
          </ac:picMkLst>
        </pc:picChg>
      </pc:sldChg>
      <pc:sldChg chg="addSp delSp modSp mod">
        <pc:chgData name="Das, Gerarda" userId="dec061bf-56a5-47a0-b9f3-f749fe418ae6" providerId="ADAL" clId="{488A57C1-658B-4CB4-B9F7-D27866BB3DE1}" dt="2025-10-28T10:05:53.256" v="355" actId="1076"/>
        <pc:sldMkLst>
          <pc:docMk/>
          <pc:sldMk cId="2452007587" sldId="1476"/>
        </pc:sldMkLst>
        <pc:picChg chg="del">
          <ac:chgData name="Das, Gerarda" userId="dec061bf-56a5-47a0-b9f3-f749fe418ae6" providerId="ADAL" clId="{488A57C1-658B-4CB4-B9F7-D27866BB3DE1}" dt="2025-10-28T10:05:23.505" v="348" actId="478"/>
          <ac:picMkLst>
            <pc:docMk/>
            <pc:sldMk cId="2452007587" sldId="1476"/>
            <ac:picMk id="2" creationId="{7C7AA106-6D59-A25E-2FA9-4CF9968D3713}"/>
          </ac:picMkLst>
        </pc:picChg>
        <pc:picChg chg="add mod modCrop">
          <ac:chgData name="Das, Gerarda" userId="dec061bf-56a5-47a0-b9f3-f749fe418ae6" providerId="ADAL" clId="{488A57C1-658B-4CB4-B9F7-D27866BB3DE1}" dt="2025-10-28T10:05:53.256" v="355" actId="1076"/>
          <ac:picMkLst>
            <pc:docMk/>
            <pc:sldMk cId="2452007587" sldId="1476"/>
            <ac:picMk id="3" creationId="{E7FC2A8A-3E19-5F1D-DBED-865930FADB35}"/>
          </ac:picMkLst>
        </pc:picChg>
      </pc:sldChg>
      <pc:sldChg chg="addSp delSp modSp mod ord">
        <pc:chgData name="Das, Gerarda" userId="dec061bf-56a5-47a0-b9f3-f749fe418ae6" providerId="ADAL" clId="{488A57C1-658B-4CB4-B9F7-D27866BB3DE1}" dt="2025-10-28T10:34:32.161" v="893" actId="1076"/>
        <pc:sldMkLst>
          <pc:docMk/>
          <pc:sldMk cId="1487044012" sldId="1480"/>
        </pc:sldMkLst>
        <pc:picChg chg="del">
          <ac:chgData name="Das, Gerarda" userId="dec061bf-56a5-47a0-b9f3-f749fe418ae6" providerId="ADAL" clId="{488A57C1-658B-4CB4-B9F7-D27866BB3DE1}" dt="2025-10-28T10:34:21.216" v="887" actId="478"/>
          <ac:picMkLst>
            <pc:docMk/>
            <pc:sldMk cId="1487044012" sldId="1480"/>
            <ac:picMk id="3" creationId="{E26E9013-E191-7810-8ACC-18C34FFBC047}"/>
          </ac:picMkLst>
        </pc:picChg>
        <pc:picChg chg="add mod">
          <ac:chgData name="Das, Gerarda" userId="dec061bf-56a5-47a0-b9f3-f749fe418ae6" providerId="ADAL" clId="{488A57C1-658B-4CB4-B9F7-D27866BB3DE1}" dt="2025-10-28T10:34:29.178" v="892" actId="1076"/>
          <ac:picMkLst>
            <pc:docMk/>
            <pc:sldMk cId="1487044012" sldId="1480"/>
            <ac:picMk id="4" creationId="{83759790-3480-0DC2-F075-1EEDF72967A6}"/>
          </ac:picMkLst>
        </pc:picChg>
        <pc:picChg chg="mod">
          <ac:chgData name="Das, Gerarda" userId="dec061bf-56a5-47a0-b9f3-f749fe418ae6" providerId="ADAL" clId="{488A57C1-658B-4CB4-B9F7-D27866BB3DE1}" dt="2025-10-28T10:34:32.161" v="893" actId="1076"/>
          <ac:picMkLst>
            <pc:docMk/>
            <pc:sldMk cId="1487044012" sldId="1480"/>
            <ac:picMk id="5" creationId="{F06408B2-CBC5-C19E-130D-DD5B31F00556}"/>
          </ac:picMkLst>
        </pc:picChg>
      </pc:sldChg>
      <pc:sldChg chg="addSp delSp modSp mod">
        <pc:chgData name="Das, Gerarda" userId="dec061bf-56a5-47a0-b9f3-f749fe418ae6" providerId="ADAL" clId="{488A57C1-658B-4CB4-B9F7-D27866BB3DE1}" dt="2025-10-28T10:25:45.191" v="763" actId="1076"/>
        <pc:sldMkLst>
          <pc:docMk/>
          <pc:sldMk cId="2904738428" sldId="1483"/>
        </pc:sldMkLst>
        <pc:picChg chg="add mod">
          <ac:chgData name="Das, Gerarda" userId="dec061bf-56a5-47a0-b9f3-f749fe418ae6" providerId="ADAL" clId="{488A57C1-658B-4CB4-B9F7-D27866BB3DE1}" dt="2025-10-28T10:25:45.191" v="763" actId="1076"/>
          <ac:picMkLst>
            <pc:docMk/>
            <pc:sldMk cId="2904738428" sldId="1483"/>
            <ac:picMk id="2" creationId="{09909784-ED38-1D55-79A5-2C3CBC7CA4C5}"/>
          </ac:picMkLst>
        </pc:picChg>
        <pc:picChg chg="del">
          <ac:chgData name="Das, Gerarda" userId="dec061bf-56a5-47a0-b9f3-f749fe418ae6" providerId="ADAL" clId="{488A57C1-658B-4CB4-B9F7-D27866BB3DE1}" dt="2025-10-28T10:21:27.540" v="698" actId="478"/>
          <ac:picMkLst>
            <pc:docMk/>
            <pc:sldMk cId="2904738428" sldId="1483"/>
            <ac:picMk id="3" creationId="{99A69F56-653B-815A-C936-EF5B40CD97F2}"/>
          </ac:picMkLst>
        </pc:picChg>
      </pc:sldChg>
      <pc:sldChg chg="del">
        <pc:chgData name="Das, Gerarda" userId="dec061bf-56a5-47a0-b9f3-f749fe418ae6" providerId="ADAL" clId="{488A57C1-658B-4CB4-B9F7-D27866BB3DE1}" dt="2025-10-28T10:28:29.549" v="784" actId="47"/>
        <pc:sldMkLst>
          <pc:docMk/>
          <pc:sldMk cId="3918294754" sldId="1528"/>
        </pc:sldMkLst>
      </pc:sldChg>
      <pc:sldChg chg="del">
        <pc:chgData name="Das, Gerarda" userId="dec061bf-56a5-47a0-b9f3-f749fe418ae6" providerId="ADAL" clId="{488A57C1-658B-4CB4-B9F7-D27866BB3DE1}" dt="2025-10-28T10:11:30.651" v="484" actId="47"/>
        <pc:sldMkLst>
          <pc:docMk/>
          <pc:sldMk cId="1631387814" sldId="1544"/>
        </pc:sldMkLst>
      </pc:sldChg>
      <pc:sldChg chg="addSp delSp modSp mod">
        <pc:chgData name="Das, Gerarda" userId="dec061bf-56a5-47a0-b9f3-f749fe418ae6" providerId="ADAL" clId="{488A57C1-658B-4CB4-B9F7-D27866BB3DE1}" dt="2025-10-28T10:14:26.122" v="523" actId="478"/>
        <pc:sldMkLst>
          <pc:docMk/>
          <pc:sldMk cId="3934778472" sldId="1546"/>
        </pc:sldMkLst>
        <pc:spChg chg="mod">
          <ac:chgData name="Das, Gerarda" userId="dec061bf-56a5-47a0-b9f3-f749fe418ae6" providerId="ADAL" clId="{488A57C1-658B-4CB4-B9F7-D27866BB3DE1}" dt="2025-10-28T10:14:20.522" v="522" actId="20577"/>
          <ac:spMkLst>
            <pc:docMk/>
            <pc:sldMk cId="3934778472" sldId="1546"/>
            <ac:spMk id="36" creationId="{D8EF981A-9BA7-0EB1-9B70-F7FBF2F7DF1C}"/>
          </ac:spMkLst>
        </pc:spChg>
        <pc:picChg chg="add mod">
          <ac:chgData name="Das, Gerarda" userId="dec061bf-56a5-47a0-b9f3-f749fe418ae6" providerId="ADAL" clId="{488A57C1-658B-4CB4-B9F7-D27866BB3DE1}" dt="2025-10-28T10:13:12.384" v="490" actId="1076"/>
          <ac:picMkLst>
            <pc:docMk/>
            <pc:sldMk cId="3934778472" sldId="1546"/>
            <ac:picMk id="9" creationId="{4DA1114F-250C-9D6E-0EEC-B34C494380B4}"/>
          </ac:picMkLst>
        </pc:picChg>
        <pc:picChg chg="add del mod">
          <ac:chgData name="Das, Gerarda" userId="dec061bf-56a5-47a0-b9f3-f749fe418ae6" providerId="ADAL" clId="{488A57C1-658B-4CB4-B9F7-D27866BB3DE1}" dt="2025-10-28T10:14:26.122" v="523" actId="478"/>
          <ac:picMkLst>
            <pc:docMk/>
            <pc:sldMk cId="3934778472" sldId="1546"/>
            <ac:picMk id="19" creationId="{E9B52767-C731-8AB4-77DF-9C52657CC674}"/>
          </ac:picMkLst>
        </pc:picChg>
        <pc:picChg chg="add mod">
          <ac:chgData name="Das, Gerarda" userId="dec061bf-56a5-47a0-b9f3-f749fe418ae6" providerId="ADAL" clId="{488A57C1-658B-4CB4-B9F7-D27866BB3DE1}" dt="2025-10-28T10:13:55.184" v="496" actId="14100"/>
          <ac:picMkLst>
            <pc:docMk/>
            <pc:sldMk cId="3934778472" sldId="1546"/>
            <ac:picMk id="20" creationId="{FC2ED484-2B98-64FC-6BF7-6C650AAF18E6}"/>
          </ac:picMkLst>
        </pc:picChg>
      </pc:sldChg>
      <pc:sldChg chg="addSp delSp modSp mod">
        <pc:chgData name="Das, Gerarda" userId="dec061bf-56a5-47a0-b9f3-f749fe418ae6" providerId="ADAL" clId="{488A57C1-658B-4CB4-B9F7-D27866BB3DE1}" dt="2025-10-28T10:25:31.784" v="760" actId="1076"/>
        <pc:sldMkLst>
          <pc:docMk/>
          <pc:sldMk cId="3679410249" sldId="1547"/>
        </pc:sldMkLst>
        <pc:spChg chg="mod">
          <ac:chgData name="Das, Gerarda" userId="dec061bf-56a5-47a0-b9f3-f749fe418ae6" providerId="ADAL" clId="{488A57C1-658B-4CB4-B9F7-D27866BB3DE1}" dt="2025-10-28T10:21:51.544" v="755" actId="115"/>
          <ac:spMkLst>
            <pc:docMk/>
            <pc:sldMk cId="3679410249" sldId="1547"/>
            <ac:spMk id="36" creationId="{D8EF981A-9BA7-0EB1-9B70-F7FBF2F7DF1C}"/>
          </ac:spMkLst>
        </pc:spChg>
        <pc:picChg chg="del">
          <ac:chgData name="Das, Gerarda" userId="dec061bf-56a5-47a0-b9f3-f749fe418ae6" providerId="ADAL" clId="{488A57C1-658B-4CB4-B9F7-D27866BB3DE1}" dt="2025-10-28T10:21:34.578" v="699" actId="478"/>
          <ac:picMkLst>
            <pc:docMk/>
            <pc:sldMk cId="3679410249" sldId="1547"/>
            <ac:picMk id="2" creationId="{14AAFEE7-26FA-CFD7-0E24-01262BDF0954}"/>
          </ac:picMkLst>
        </pc:picChg>
        <pc:picChg chg="add mod">
          <ac:chgData name="Das, Gerarda" userId="dec061bf-56a5-47a0-b9f3-f749fe418ae6" providerId="ADAL" clId="{488A57C1-658B-4CB4-B9F7-D27866BB3DE1}" dt="2025-10-28T10:25:31.784" v="760" actId="1076"/>
          <ac:picMkLst>
            <pc:docMk/>
            <pc:sldMk cId="3679410249" sldId="1547"/>
            <ac:picMk id="2050" creationId="{6276C35B-D4C4-03DA-A75A-038835D305F7}"/>
          </ac:picMkLst>
        </pc:picChg>
      </pc:sldChg>
      <pc:sldChg chg="modSp mod">
        <pc:chgData name="Das, Gerarda" userId="dec061bf-56a5-47a0-b9f3-f749fe418ae6" providerId="ADAL" clId="{488A57C1-658B-4CB4-B9F7-D27866BB3DE1}" dt="2025-10-28T10:26:13.331" v="766" actId="1440"/>
        <pc:sldMkLst>
          <pc:docMk/>
          <pc:sldMk cId="3154946587" sldId="1548"/>
        </pc:sldMkLst>
        <pc:picChg chg="mod">
          <ac:chgData name="Das, Gerarda" userId="dec061bf-56a5-47a0-b9f3-f749fe418ae6" providerId="ADAL" clId="{488A57C1-658B-4CB4-B9F7-D27866BB3DE1}" dt="2025-10-28T10:26:13.331" v="766" actId="1440"/>
          <ac:picMkLst>
            <pc:docMk/>
            <pc:sldMk cId="3154946587" sldId="1548"/>
            <ac:picMk id="22" creationId="{3BABBA3C-5D5E-6806-8BF0-453B3613B695}"/>
          </ac:picMkLst>
        </pc:picChg>
      </pc:sldChg>
      <pc:sldChg chg="addSp delSp modSp mod">
        <pc:chgData name="Das, Gerarda" userId="dec061bf-56a5-47a0-b9f3-f749fe418ae6" providerId="ADAL" clId="{488A57C1-658B-4CB4-B9F7-D27866BB3DE1}" dt="2025-10-28T10:41:16.255" v="1207" actId="1036"/>
        <pc:sldMkLst>
          <pc:docMk/>
          <pc:sldMk cId="2870252986" sldId="1549"/>
        </pc:sldMkLst>
        <pc:picChg chg="del">
          <ac:chgData name="Das, Gerarda" userId="dec061bf-56a5-47a0-b9f3-f749fe418ae6" providerId="ADAL" clId="{488A57C1-658B-4CB4-B9F7-D27866BB3DE1}" dt="2025-10-28T10:40:53.076" v="1185" actId="478"/>
          <ac:picMkLst>
            <pc:docMk/>
            <pc:sldMk cId="2870252986" sldId="1549"/>
            <ac:picMk id="29" creationId="{A6FA07A3-446F-CEA8-807D-A612ADC3372D}"/>
          </ac:picMkLst>
        </pc:picChg>
        <pc:picChg chg="add mod">
          <ac:chgData name="Das, Gerarda" userId="dec061bf-56a5-47a0-b9f3-f749fe418ae6" providerId="ADAL" clId="{488A57C1-658B-4CB4-B9F7-D27866BB3DE1}" dt="2025-10-28T10:41:16.255" v="1207" actId="1036"/>
          <ac:picMkLst>
            <pc:docMk/>
            <pc:sldMk cId="2870252986" sldId="1549"/>
            <ac:picMk id="30" creationId="{777C5C1D-42E2-322D-C154-8B80E60050FD}"/>
          </ac:picMkLst>
        </pc:picChg>
      </pc:sldChg>
      <pc:sldChg chg="addSp delSp modSp mod">
        <pc:chgData name="Das, Gerarda" userId="dec061bf-56a5-47a0-b9f3-f749fe418ae6" providerId="ADAL" clId="{488A57C1-658B-4CB4-B9F7-D27866BB3DE1}" dt="2025-10-28T10:28:20.509" v="783" actId="14100"/>
        <pc:sldMkLst>
          <pc:docMk/>
          <pc:sldMk cId="2395621274" sldId="1550"/>
        </pc:sldMkLst>
        <pc:spChg chg="mod">
          <ac:chgData name="Das, Gerarda" userId="dec061bf-56a5-47a0-b9f3-f749fe418ae6" providerId="ADAL" clId="{488A57C1-658B-4CB4-B9F7-D27866BB3DE1}" dt="2025-10-28T10:28:01.841" v="779" actId="14100"/>
          <ac:spMkLst>
            <pc:docMk/>
            <pc:sldMk cId="2395621274" sldId="1550"/>
            <ac:spMk id="10" creationId="{B37FADB8-F5A5-F448-15A7-6A630939BCDC}"/>
          </ac:spMkLst>
        </pc:spChg>
        <pc:spChg chg="mod">
          <ac:chgData name="Das, Gerarda" userId="dec061bf-56a5-47a0-b9f3-f749fe418ae6" providerId="ADAL" clId="{488A57C1-658B-4CB4-B9F7-D27866BB3DE1}" dt="2025-10-28T10:27:21.945" v="770" actId="1076"/>
          <ac:spMkLst>
            <pc:docMk/>
            <pc:sldMk cId="2395621274" sldId="1550"/>
            <ac:spMk id="12" creationId="{E2476A93-B8D4-4E44-87FD-AFF601B2337C}"/>
          </ac:spMkLst>
        </pc:spChg>
        <pc:spChg chg="mod">
          <ac:chgData name="Das, Gerarda" userId="dec061bf-56a5-47a0-b9f3-f749fe418ae6" providerId="ADAL" clId="{488A57C1-658B-4CB4-B9F7-D27866BB3DE1}" dt="2025-10-28T10:27:21.945" v="770" actId="1076"/>
          <ac:spMkLst>
            <pc:docMk/>
            <pc:sldMk cId="2395621274" sldId="1550"/>
            <ac:spMk id="19" creationId="{40542B69-6D97-5F24-63E3-ABE36EA69A27}"/>
          </ac:spMkLst>
        </pc:spChg>
        <pc:spChg chg="del">
          <ac:chgData name="Das, Gerarda" userId="dec061bf-56a5-47a0-b9f3-f749fe418ae6" providerId="ADAL" clId="{488A57C1-658B-4CB4-B9F7-D27866BB3DE1}" dt="2025-10-28T10:28:10.190" v="781" actId="478"/>
          <ac:spMkLst>
            <pc:docMk/>
            <pc:sldMk cId="2395621274" sldId="1550"/>
            <ac:spMk id="32" creationId="{81463025-5F51-B9E3-18C1-2DEB3100EB85}"/>
          </ac:spMkLst>
        </pc:spChg>
        <pc:picChg chg="mod">
          <ac:chgData name="Das, Gerarda" userId="dec061bf-56a5-47a0-b9f3-f749fe418ae6" providerId="ADAL" clId="{488A57C1-658B-4CB4-B9F7-D27866BB3DE1}" dt="2025-10-28T10:28:14.194" v="782" actId="1076"/>
          <ac:picMkLst>
            <pc:docMk/>
            <pc:sldMk cId="2395621274" sldId="1550"/>
            <ac:picMk id="16" creationId="{2256445B-5A10-7EEE-D034-4C1BE723B196}"/>
          </ac:picMkLst>
        </pc:picChg>
        <pc:picChg chg="mod">
          <ac:chgData name="Das, Gerarda" userId="dec061bf-56a5-47a0-b9f3-f749fe418ae6" providerId="ADAL" clId="{488A57C1-658B-4CB4-B9F7-D27866BB3DE1}" dt="2025-10-28T10:27:27.338" v="772" actId="1076"/>
          <ac:picMkLst>
            <pc:docMk/>
            <pc:sldMk cId="2395621274" sldId="1550"/>
            <ac:picMk id="31" creationId="{063BEB2D-0582-6013-5311-43B920EC44B7}"/>
          </ac:picMkLst>
        </pc:picChg>
        <pc:picChg chg="del">
          <ac:chgData name="Das, Gerarda" userId="dec061bf-56a5-47a0-b9f3-f749fe418ae6" providerId="ADAL" clId="{488A57C1-658B-4CB4-B9F7-D27866BB3DE1}" dt="2025-10-28T10:28:08.594" v="780" actId="478"/>
          <ac:picMkLst>
            <pc:docMk/>
            <pc:sldMk cId="2395621274" sldId="1550"/>
            <ac:picMk id="33" creationId="{153EA61D-5AB2-4A44-B7BF-FFED9D6A566B}"/>
          </ac:picMkLst>
        </pc:picChg>
        <pc:cxnChg chg="mod">
          <ac:chgData name="Das, Gerarda" userId="dec061bf-56a5-47a0-b9f3-f749fe418ae6" providerId="ADAL" clId="{488A57C1-658B-4CB4-B9F7-D27866BB3DE1}" dt="2025-10-28T10:27:24.266" v="771" actId="1076"/>
          <ac:cxnSpMkLst>
            <pc:docMk/>
            <pc:sldMk cId="2395621274" sldId="1550"/>
            <ac:cxnSpMk id="21" creationId="{B84B33EF-2A54-99B2-FEF8-27486B72F624}"/>
          </ac:cxnSpMkLst>
        </pc:cxnChg>
        <pc:cxnChg chg="add mod">
          <ac:chgData name="Das, Gerarda" userId="dec061bf-56a5-47a0-b9f3-f749fe418ae6" providerId="ADAL" clId="{488A57C1-658B-4CB4-B9F7-D27866BB3DE1}" dt="2025-10-28T10:27:51.107" v="777" actId="1582"/>
          <ac:cxnSpMkLst>
            <pc:docMk/>
            <pc:sldMk cId="2395621274" sldId="1550"/>
            <ac:cxnSpMk id="25" creationId="{D36BF4E4-154C-213F-EC60-C7A066391E67}"/>
          </ac:cxnSpMkLst>
        </pc:cxnChg>
        <pc:cxnChg chg="mod">
          <ac:chgData name="Das, Gerarda" userId="dec061bf-56a5-47a0-b9f3-f749fe418ae6" providerId="ADAL" clId="{488A57C1-658B-4CB4-B9F7-D27866BB3DE1}" dt="2025-10-28T10:28:20.509" v="783" actId="14100"/>
          <ac:cxnSpMkLst>
            <pc:docMk/>
            <pc:sldMk cId="2395621274" sldId="1550"/>
            <ac:cxnSpMk id="29" creationId="{10445519-6BAB-CA4B-0B0C-EF80D4D34E4C}"/>
          </ac:cxnSpMkLst>
        </pc:cxnChg>
      </pc:sldChg>
      <pc:sldChg chg="addSp delSp modSp mod">
        <pc:chgData name="Das, Gerarda" userId="dec061bf-56a5-47a0-b9f3-f749fe418ae6" providerId="ADAL" clId="{488A57C1-658B-4CB4-B9F7-D27866BB3DE1}" dt="2025-10-28T10:10:58.420" v="483" actId="115"/>
        <pc:sldMkLst>
          <pc:docMk/>
          <pc:sldMk cId="2882325385" sldId="1551"/>
        </pc:sldMkLst>
        <pc:spChg chg="add del">
          <ac:chgData name="Das, Gerarda" userId="dec061bf-56a5-47a0-b9f3-f749fe418ae6" providerId="ADAL" clId="{488A57C1-658B-4CB4-B9F7-D27866BB3DE1}" dt="2025-10-28T10:10:22.015" v="466" actId="478"/>
          <ac:spMkLst>
            <pc:docMk/>
            <pc:sldMk cId="2882325385" sldId="1551"/>
            <ac:spMk id="2" creationId="{C5071B45-233B-B5A2-2F14-BAD5D16A6059}"/>
          </ac:spMkLst>
        </pc:spChg>
        <pc:spChg chg="mod">
          <ac:chgData name="Das, Gerarda" userId="dec061bf-56a5-47a0-b9f3-f749fe418ae6" providerId="ADAL" clId="{488A57C1-658B-4CB4-B9F7-D27866BB3DE1}" dt="2025-10-28T10:00:38.363" v="48" actId="1076"/>
          <ac:spMkLst>
            <pc:docMk/>
            <pc:sldMk cId="2882325385" sldId="1551"/>
            <ac:spMk id="19" creationId="{5652468E-1955-0A8B-FD34-DC9966A99911}"/>
          </ac:spMkLst>
        </pc:spChg>
        <pc:spChg chg="mod">
          <ac:chgData name="Das, Gerarda" userId="dec061bf-56a5-47a0-b9f3-f749fe418ae6" providerId="ADAL" clId="{488A57C1-658B-4CB4-B9F7-D27866BB3DE1}" dt="2025-10-28T10:10:53.028" v="482" actId="20577"/>
          <ac:spMkLst>
            <pc:docMk/>
            <pc:sldMk cId="2882325385" sldId="1551"/>
            <ac:spMk id="35" creationId="{37104C51-0232-62ED-4C6F-1447D06633EE}"/>
          </ac:spMkLst>
        </pc:spChg>
        <pc:spChg chg="mod">
          <ac:chgData name="Das, Gerarda" userId="dec061bf-56a5-47a0-b9f3-f749fe418ae6" providerId="ADAL" clId="{488A57C1-658B-4CB4-B9F7-D27866BB3DE1}" dt="2025-10-28T10:10:58.420" v="483" actId="115"/>
          <ac:spMkLst>
            <pc:docMk/>
            <pc:sldMk cId="2882325385" sldId="1551"/>
            <ac:spMk id="36" creationId="{D8EF981A-9BA7-0EB1-9B70-F7FBF2F7DF1C}"/>
          </ac:spMkLst>
        </pc:spChg>
        <pc:picChg chg="del">
          <ac:chgData name="Das, Gerarda" userId="dec061bf-56a5-47a0-b9f3-f749fe418ae6" providerId="ADAL" clId="{488A57C1-658B-4CB4-B9F7-D27866BB3DE1}" dt="2025-10-28T10:07:22.675" v="459" actId="478"/>
          <ac:picMkLst>
            <pc:docMk/>
            <pc:sldMk cId="2882325385" sldId="1551"/>
            <ac:picMk id="18" creationId="{DE3248B5-D8CB-F40B-3B37-C0C4E6D69487}"/>
          </ac:picMkLst>
        </pc:picChg>
        <pc:picChg chg="add mod">
          <ac:chgData name="Das, Gerarda" userId="dec061bf-56a5-47a0-b9f3-f749fe418ae6" providerId="ADAL" clId="{488A57C1-658B-4CB4-B9F7-D27866BB3DE1}" dt="2025-10-28T10:10:41.696" v="471" actId="1076"/>
          <ac:picMkLst>
            <pc:docMk/>
            <pc:sldMk cId="2882325385" sldId="1551"/>
            <ac:picMk id="20" creationId="{47C5C6BE-9E97-381B-7469-EEF681816258}"/>
          </ac:picMkLst>
        </pc:picChg>
      </pc:sldChg>
      <pc:sldChg chg="modSp mod">
        <pc:chgData name="Das, Gerarda" userId="dec061bf-56a5-47a0-b9f3-f749fe418ae6" providerId="ADAL" clId="{488A57C1-658B-4CB4-B9F7-D27866BB3DE1}" dt="2025-10-28T10:26:23.714" v="768" actId="20577"/>
        <pc:sldMkLst>
          <pc:docMk/>
          <pc:sldMk cId="3740862596" sldId="1552"/>
        </pc:sldMkLst>
        <pc:spChg chg="mod">
          <ac:chgData name="Das, Gerarda" userId="dec061bf-56a5-47a0-b9f3-f749fe418ae6" providerId="ADAL" clId="{488A57C1-658B-4CB4-B9F7-D27866BB3DE1}" dt="2025-10-28T10:26:23.714" v="768" actId="20577"/>
          <ac:spMkLst>
            <pc:docMk/>
            <pc:sldMk cId="3740862596" sldId="1552"/>
            <ac:spMk id="17" creationId="{AB86235B-CBC0-F9DB-29F4-F23367831B1B}"/>
          </ac:spMkLst>
        </pc:spChg>
      </pc:sldChg>
      <pc:sldChg chg="addSp delSp modSp mod">
        <pc:chgData name="Das, Gerarda" userId="dec061bf-56a5-47a0-b9f3-f749fe418ae6" providerId="ADAL" clId="{488A57C1-658B-4CB4-B9F7-D27866BB3DE1}" dt="2025-10-28T10:40:28.674" v="1184" actId="1076"/>
        <pc:sldMkLst>
          <pc:docMk/>
          <pc:sldMk cId="1765668853" sldId="1553"/>
        </pc:sldMkLst>
        <pc:spChg chg="del mod">
          <ac:chgData name="Das, Gerarda" userId="dec061bf-56a5-47a0-b9f3-f749fe418ae6" providerId="ADAL" clId="{488A57C1-658B-4CB4-B9F7-D27866BB3DE1}" dt="2025-10-28T10:38:53.509" v="1177" actId="478"/>
          <ac:spMkLst>
            <pc:docMk/>
            <pc:sldMk cId="1765668853" sldId="1553"/>
            <ac:spMk id="5" creationId="{27E11D66-6320-C40F-157D-5C012ABC97C1}"/>
          </ac:spMkLst>
        </pc:spChg>
        <pc:picChg chg="del">
          <ac:chgData name="Das, Gerarda" userId="dec061bf-56a5-47a0-b9f3-f749fe418ae6" providerId="ADAL" clId="{488A57C1-658B-4CB4-B9F7-D27866BB3DE1}" dt="2025-10-28T10:40:19.590" v="1180" actId="478"/>
          <ac:picMkLst>
            <pc:docMk/>
            <pc:sldMk cId="1765668853" sldId="1553"/>
            <ac:picMk id="2" creationId="{88CF0B44-9C55-5804-2AF5-EF80095051F5}"/>
          </ac:picMkLst>
        </pc:picChg>
        <pc:picChg chg="add mod">
          <ac:chgData name="Das, Gerarda" userId="dec061bf-56a5-47a0-b9f3-f749fe418ae6" providerId="ADAL" clId="{488A57C1-658B-4CB4-B9F7-D27866BB3DE1}" dt="2025-10-28T10:40:28.674" v="1184" actId="1076"/>
          <ac:picMkLst>
            <pc:docMk/>
            <pc:sldMk cId="1765668853" sldId="1553"/>
            <ac:picMk id="7" creationId="{1CD7293D-7C0B-FB72-1E50-16C10FDD236E}"/>
          </ac:picMkLst>
        </pc:picChg>
      </pc:sldChg>
      <pc:sldChg chg="modSp mod">
        <pc:chgData name="Das, Gerarda" userId="dec061bf-56a5-47a0-b9f3-f749fe418ae6" providerId="ADAL" clId="{488A57C1-658B-4CB4-B9F7-D27866BB3DE1}" dt="2025-10-28T09:28:50.282" v="9" actId="403"/>
        <pc:sldMkLst>
          <pc:docMk/>
          <pc:sldMk cId="2838574401" sldId="1555"/>
        </pc:sldMkLst>
        <pc:spChg chg="mod">
          <ac:chgData name="Das, Gerarda" userId="dec061bf-56a5-47a0-b9f3-f749fe418ae6" providerId="ADAL" clId="{488A57C1-658B-4CB4-B9F7-D27866BB3DE1}" dt="2025-10-28T09:28:27.433" v="4" actId="1076"/>
          <ac:spMkLst>
            <pc:docMk/>
            <pc:sldMk cId="2838574401" sldId="1555"/>
            <ac:spMk id="33" creationId="{AC757F5E-B016-F947-4518-7C6B9CC7EE04}"/>
          </ac:spMkLst>
        </pc:spChg>
        <pc:spChg chg="mod">
          <ac:chgData name="Das, Gerarda" userId="dec061bf-56a5-47a0-b9f3-f749fe418ae6" providerId="ADAL" clId="{488A57C1-658B-4CB4-B9F7-D27866BB3DE1}" dt="2025-10-28T09:28:32.048" v="5" actId="1076"/>
          <ac:spMkLst>
            <pc:docMk/>
            <pc:sldMk cId="2838574401" sldId="1555"/>
            <ac:spMk id="34" creationId="{152372B3-00F5-781C-183E-6F2DDF35091D}"/>
          </ac:spMkLst>
        </pc:spChg>
        <pc:spChg chg="mod">
          <ac:chgData name="Das, Gerarda" userId="dec061bf-56a5-47a0-b9f3-f749fe418ae6" providerId="ADAL" clId="{488A57C1-658B-4CB4-B9F7-D27866BB3DE1}" dt="2025-10-28T09:28:50.282" v="9" actId="403"/>
          <ac:spMkLst>
            <pc:docMk/>
            <pc:sldMk cId="2838574401" sldId="1555"/>
            <ac:spMk id="35" creationId="{37104C51-0232-62ED-4C6F-1447D06633EE}"/>
          </ac:spMkLst>
        </pc:spChg>
      </pc:sldChg>
      <pc:sldChg chg="addSp delSp modSp mod">
        <pc:chgData name="Das, Gerarda" userId="dec061bf-56a5-47a0-b9f3-f749fe418ae6" providerId="ADAL" clId="{488A57C1-658B-4CB4-B9F7-D27866BB3DE1}" dt="2025-10-28T10:36:19.098" v="1024" actId="1076"/>
        <pc:sldMkLst>
          <pc:docMk/>
          <pc:sldMk cId="2928013358" sldId="1556"/>
        </pc:sldMkLst>
        <pc:spChg chg="mod">
          <ac:chgData name="Das, Gerarda" userId="dec061bf-56a5-47a0-b9f3-f749fe418ae6" providerId="ADAL" clId="{488A57C1-658B-4CB4-B9F7-D27866BB3DE1}" dt="2025-10-28T10:35:39.507" v="1020" actId="115"/>
          <ac:spMkLst>
            <pc:docMk/>
            <pc:sldMk cId="2928013358" sldId="1556"/>
            <ac:spMk id="35" creationId="{37104C51-0232-62ED-4C6F-1447D06633EE}"/>
          </ac:spMkLst>
        </pc:spChg>
        <pc:spChg chg="mod">
          <ac:chgData name="Das, Gerarda" userId="dec061bf-56a5-47a0-b9f3-f749fe418ae6" providerId="ADAL" clId="{488A57C1-658B-4CB4-B9F7-D27866BB3DE1}" dt="2025-10-28T10:35:22.037" v="973" actId="20577"/>
          <ac:spMkLst>
            <pc:docMk/>
            <pc:sldMk cId="2928013358" sldId="1556"/>
            <ac:spMk id="36" creationId="{D8EF981A-9BA7-0EB1-9B70-F7FBF2F7DF1C}"/>
          </ac:spMkLst>
        </pc:spChg>
        <pc:picChg chg="del">
          <ac:chgData name="Das, Gerarda" userId="dec061bf-56a5-47a0-b9f3-f749fe418ae6" providerId="ADAL" clId="{488A57C1-658B-4CB4-B9F7-D27866BB3DE1}" dt="2025-10-28T10:34:41.145" v="895" actId="478"/>
          <ac:picMkLst>
            <pc:docMk/>
            <pc:sldMk cId="2928013358" sldId="1556"/>
            <ac:picMk id="2" creationId="{0532823D-ABCB-28BC-FF11-B8170AFA0A0C}"/>
          </ac:picMkLst>
        </pc:picChg>
        <pc:picChg chg="del">
          <ac:chgData name="Das, Gerarda" userId="dec061bf-56a5-47a0-b9f3-f749fe418ae6" providerId="ADAL" clId="{488A57C1-658B-4CB4-B9F7-D27866BB3DE1}" dt="2025-10-28T10:34:40.512" v="894" actId="478"/>
          <ac:picMkLst>
            <pc:docMk/>
            <pc:sldMk cId="2928013358" sldId="1556"/>
            <ac:picMk id="19" creationId="{8B0D5B58-6255-5E47-6D28-100C21652374}"/>
          </ac:picMkLst>
        </pc:picChg>
        <pc:picChg chg="add mod modCrop">
          <ac:chgData name="Das, Gerarda" userId="dec061bf-56a5-47a0-b9f3-f749fe418ae6" providerId="ADAL" clId="{488A57C1-658B-4CB4-B9F7-D27866BB3DE1}" dt="2025-10-28T10:34:55.441" v="901" actId="14100"/>
          <ac:picMkLst>
            <pc:docMk/>
            <pc:sldMk cId="2928013358" sldId="1556"/>
            <ac:picMk id="23" creationId="{E7EF17C8-69AF-D252-1F89-2D45437E53AF}"/>
          </ac:picMkLst>
        </pc:picChg>
        <pc:picChg chg="add mod">
          <ac:chgData name="Das, Gerarda" userId="dec061bf-56a5-47a0-b9f3-f749fe418ae6" providerId="ADAL" clId="{488A57C1-658B-4CB4-B9F7-D27866BB3DE1}" dt="2025-10-28T10:36:19.098" v="1024" actId="1076"/>
          <ac:picMkLst>
            <pc:docMk/>
            <pc:sldMk cId="2928013358" sldId="1556"/>
            <ac:picMk id="25" creationId="{5DE7110B-6910-9066-209C-731A11EC9E7A}"/>
          </ac:picMkLst>
        </pc:picChg>
      </pc:sldChg>
    </pc:docChg>
  </pc:docChgLst>
  <pc:docChgLst>
    <pc:chgData name="Vrielink, Francis" userId="3d258d00-cfd8-41c5-9f04-1a5a39faef2f" providerId="ADAL" clId="{2642E3BA-B9CF-4F79-A14D-03753032F58E}"/>
    <pc:docChg chg="modSld">
      <pc:chgData name="Vrielink, Francis" userId="3d258d00-cfd8-41c5-9f04-1a5a39faef2f" providerId="ADAL" clId="{2642E3BA-B9CF-4F79-A14D-03753032F58E}" dt="2025-09-14T11:02:12.331" v="14" actId="20577"/>
      <pc:docMkLst>
        <pc:docMk/>
      </pc:docMkLst>
      <pc:sldChg chg="modSp mod">
        <pc:chgData name="Vrielink, Francis" userId="3d258d00-cfd8-41c5-9f04-1a5a39faef2f" providerId="ADAL" clId="{2642E3BA-B9CF-4F79-A14D-03753032F58E}" dt="2025-09-14T11:02:12.331" v="14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2642E3BA-B9CF-4F79-A14D-03753032F58E}" dt="2025-09-14T11:02:12.331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DD323200-85E9-43FA-910E-50C2D8F4F9A3}"/>
    <pc:docChg chg="addSld modSld">
      <pc:chgData name="Routledge, Mandy" userId="bacdedf5-8e30-494b-ad8b-f27fa30c4f8d" providerId="ADAL" clId="{DD323200-85E9-43FA-910E-50C2D8F4F9A3}" dt="2024-12-10T09:42:02.606" v="0"/>
      <pc:docMkLst>
        <pc:docMk/>
      </pc:docMkLst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1059877010" sldId="1521"/>
        </pc:sldMkLst>
      </pc:sldChg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C0472442-84F8-47E6-8B49-770484A081A6}"/>
    <pc:docChg chg="modSld">
      <pc:chgData name="Routledge, Mandy" userId="bacdedf5-8e30-494b-ad8b-f27fa30c4f8d" providerId="ADAL" clId="{C0472442-84F8-47E6-8B49-770484A081A6}" dt="2025-03-18T10:59:53.334" v="3" actId="20577"/>
      <pc:docMkLst>
        <pc:docMk/>
      </pc:docMkLst>
      <pc:sldChg chg="modSp mod">
        <pc:chgData name="Routledge, Mandy" userId="bacdedf5-8e30-494b-ad8b-f27fa30c4f8d" providerId="ADAL" clId="{C0472442-84F8-47E6-8B49-770484A081A6}" dt="2025-03-18T10:59:53.334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1313CB2C-D977-4F5F-8C65-35228611F3B3}"/>
    <pc:docChg chg="custSel addSld delSld modSld modSection">
      <pc:chgData name="Routledge, Mandy" userId="bacdedf5-8e30-494b-ad8b-f27fa30c4f8d" providerId="ADAL" clId="{1313CB2C-D977-4F5F-8C65-35228611F3B3}" dt="2025-10-28T09:34:36.448" v="1186" actId="20577"/>
      <pc:docMkLst>
        <pc:docMk/>
      </pc:docMkLst>
      <pc:sldChg chg="addSp modSp add del">
        <pc:chgData name="Routledge, Mandy" userId="bacdedf5-8e30-494b-ad8b-f27fa30c4f8d" providerId="ADAL" clId="{1313CB2C-D977-4F5F-8C65-35228611F3B3}" dt="2025-10-28T09:30:17.590" v="999" actId="47"/>
        <pc:sldMkLst>
          <pc:docMk/>
          <pc:sldMk cId="4147799335" sldId="356"/>
        </pc:sldMkLst>
        <pc:spChg chg="add mod">
          <ac:chgData name="Routledge, Mandy" userId="bacdedf5-8e30-494b-ad8b-f27fa30c4f8d" providerId="ADAL" clId="{1313CB2C-D977-4F5F-8C65-35228611F3B3}" dt="2025-10-27T20:42:51.829" v="657"/>
          <ac:spMkLst>
            <pc:docMk/>
            <pc:sldMk cId="4147799335" sldId="356"/>
            <ac:spMk id="8" creationId="{66A137C6-DBD5-015D-C1B9-BE055F2C2F7D}"/>
          </ac:spMkLst>
        </pc:spChg>
      </pc:sldChg>
      <pc:sldChg chg="addSp modSp add del">
        <pc:chgData name="Routledge, Mandy" userId="bacdedf5-8e30-494b-ad8b-f27fa30c4f8d" providerId="ADAL" clId="{1313CB2C-D977-4F5F-8C65-35228611F3B3}" dt="2025-10-28T08:26:28.893" v="725" actId="47"/>
        <pc:sldMkLst>
          <pc:docMk/>
          <pc:sldMk cId="2276838831" sldId="386"/>
        </pc:sldMkLst>
        <pc:spChg chg="add mod">
          <ac:chgData name="Routledge, Mandy" userId="bacdedf5-8e30-494b-ad8b-f27fa30c4f8d" providerId="ADAL" clId="{1313CB2C-D977-4F5F-8C65-35228611F3B3}" dt="2025-10-27T20:42:57.146" v="660"/>
          <ac:spMkLst>
            <pc:docMk/>
            <pc:sldMk cId="2276838831" sldId="386"/>
            <ac:spMk id="2" creationId="{99279792-878E-7FCF-B87A-1E2BE716AC1F}"/>
          </ac:spMkLst>
        </pc:spChg>
      </pc:sldChg>
      <pc:sldChg chg="addSp modSp add del">
        <pc:chgData name="Routledge, Mandy" userId="bacdedf5-8e30-494b-ad8b-f27fa30c4f8d" providerId="ADAL" clId="{1313CB2C-D977-4F5F-8C65-35228611F3B3}" dt="2025-10-28T08:25:37.699" v="718" actId="47"/>
        <pc:sldMkLst>
          <pc:docMk/>
          <pc:sldMk cId="3054856130" sldId="1198"/>
        </pc:sldMkLst>
        <pc:spChg chg="add mod">
          <ac:chgData name="Routledge, Mandy" userId="bacdedf5-8e30-494b-ad8b-f27fa30c4f8d" providerId="ADAL" clId="{1313CB2C-D977-4F5F-8C65-35228611F3B3}" dt="2025-10-27T20:42:53.673" v="658"/>
          <ac:spMkLst>
            <pc:docMk/>
            <pc:sldMk cId="3054856130" sldId="1198"/>
            <ac:spMk id="2" creationId="{278E4655-4CA6-CA94-0EBC-6D5F6EAB16F7}"/>
          </ac:spMkLst>
        </pc:spChg>
      </pc:sldChg>
      <pc:sldChg chg="addSp modSp mod">
        <pc:chgData name="Routledge, Mandy" userId="bacdedf5-8e30-494b-ad8b-f27fa30c4f8d" providerId="ADAL" clId="{1313CB2C-D977-4F5F-8C65-35228611F3B3}" dt="2025-10-28T09:11:50.761" v="755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1313CB2C-D977-4F5F-8C65-35228611F3B3}" dt="2025-10-27T20:17:13.381" v="374" actId="20577"/>
          <ac:spMkLst>
            <pc:docMk/>
            <pc:sldMk cId="2189114603" sldId="1437"/>
            <ac:spMk id="2" creationId="{711E1070-93A1-C6AC-844B-31A87DE1B698}"/>
          </ac:spMkLst>
        </pc:spChg>
        <pc:spChg chg="mod">
          <ac:chgData name="Routledge, Mandy" userId="bacdedf5-8e30-494b-ad8b-f27fa30c4f8d" providerId="ADAL" clId="{1313CB2C-D977-4F5F-8C65-35228611F3B3}" dt="2025-10-28T09:11:50.761" v="755" actId="20577"/>
          <ac:spMkLst>
            <pc:docMk/>
            <pc:sldMk cId="2189114603" sldId="1437"/>
            <ac:spMk id="3" creationId="{00000000-0000-0000-0000-000000000000}"/>
          </ac:spMkLst>
        </pc:spChg>
        <pc:spChg chg="add mod">
          <ac:chgData name="Routledge, Mandy" userId="bacdedf5-8e30-494b-ad8b-f27fa30c4f8d" providerId="ADAL" clId="{1313CB2C-D977-4F5F-8C65-35228611F3B3}" dt="2025-10-27T20:41:48.406" v="627" actId="1076"/>
          <ac:spMkLst>
            <pc:docMk/>
            <pc:sldMk cId="2189114603" sldId="1437"/>
            <ac:spMk id="5" creationId="{5CD990FA-B7C9-AAFC-CC89-75C621944C42}"/>
          </ac:spMkLst>
        </pc:spChg>
      </pc:sldChg>
      <pc:sldChg chg="addSp delSp modSp mod">
        <pc:chgData name="Routledge, Mandy" userId="bacdedf5-8e30-494b-ad8b-f27fa30c4f8d" providerId="ADAL" clId="{1313CB2C-D977-4F5F-8C65-35228611F3B3}" dt="2025-10-27T20:41:35.395" v="624" actId="21"/>
        <pc:sldMkLst>
          <pc:docMk/>
          <pc:sldMk cId="3852907103" sldId="1460"/>
        </pc:sldMkLst>
        <pc:spChg chg="add del mod">
          <ac:chgData name="Routledge, Mandy" userId="bacdedf5-8e30-494b-ad8b-f27fa30c4f8d" providerId="ADAL" clId="{1313CB2C-D977-4F5F-8C65-35228611F3B3}" dt="2025-10-27T20:41:35.395" v="624" actId="21"/>
          <ac:spMkLst>
            <pc:docMk/>
            <pc:sldMk cId="3852907103" sldId="1460"/>
            <ac:spMk id="2" creationId="{5CD990FA-B7C9-AAFC-CC89-75C621944C42}"/>
          </ac:spMkLst>
        </pc:spChg>
      </pc:sldChg>
      <pc:sldChg chg="modSp mod">
        <pc:chgData name="Routledge, Mandy" userId="bacdedf5-8e30-494b-ad8b-f27fa30c4f8d" providerId="ADAL" clId="{1313CB2C-D977-4F5F-8C65-35228611F3B3}" dt="2025-10-28T09:12:45.269" v="781" actId="20577"/>
        <pc:sldMkLst>
          <pc:docMk/>
          <pc:sldMk cId="4210467006" sldId="1479"/>
        </pc:sldMkLst>
        <pc:spChg chg="mod">
          <ac:chgData name="Routledge, Mandy" userId="bacdedf5-8e30-494b-ad8b-f27fa30c4f8d" providerId="ADAL" clId="{1313CB2C-D977-4F5F-8C65-35228611F3B3}" dt="2025-10-28T09:12:45.269" v="781" actId="20577"/>
          <ac:spMkLst>
            <pc:docMk/>
            <pc:sldMk cId="4210467006" sldId="1479"/>
            <ac:spMk id="2" creationId="{F0FD0DCA-0B55-1F1A-7FE9-C140B12BBC39}"/>
          </ac:spMkLst>
        </pc:spChg>
      </pc:sldChg>
      <pc:sldChg chg="addSp modSp mod">
        <pc:chgData name="Routledge, Mandy" userId="bacdedf5-8e30-494b-ad8b-f27fa30c4f8d" providerId="ADAL" clId="{1313CB2C-D977-4F5F-8C65-35228611F3B3}" dt="2025-10-27T20:39:17.585" v="381" actId="14100"/>
        <pc:sldMkLst>
          <pc:docMk/>
          <pc:sldMk cId="1201727269" sldId="1482"/>
        </pc:sldMkLst>
        <pc:picChg chg="add mod">
          <ac:chgData name="Routledge, Mandy" userId="bacdedf5-8e30-494b-ad8b-f27fa30c4f8d" providerId="ADAL" clId="{1313CB2C-D977-4F5F-8C65-35228611F3B3}" dt="2025-10-27T20:39:17.585" v="381" actId="14100"/>
          <ac:picMkLst>
            <pc:docMk/>
            <pc:sldMk cId="1201727269" sldId="1482"/>
            <ac:picMk id="2" creationId="{A3A87C3B-90F7-91A5-D7C5-5D60FCF26C80}"/>
          </ac:picMkLst>
        </pc:picChg>
      </pc:sldChg>
      <pc:sldChg chg="addSp modSp add del">
        <pc:chgData name="Routledge, Mandy" userId="bacdedf5-8e30-494b-ad8b-f27fa30c4f8d" providerId="ADAL" clId="{1313CB2C-D977-4F5F-8C65-35228611F3B3}" dt="2025-10-28T09:28:13.844" v="983" actId="47"/>
        <pc:sldMkLst>
          <pc:docMk/>
          <pc:sldMk cId="3045788972" sldId="1487"/>
        </pc:sldMkLst>
        <pc:spChg chg="add mod">
          <ac:chgData name="Routledge, Mandy" userId="bacdedf5-8e30-494b-ad8b-f27fa30c4f8d" providerId="ADAL" clId="{1313CB2C-D977-4F5F-8C65-35228611F3B3}" dt="2025-10-27T20:42:48.583" v="656"/>
          <ac:spMkLst>
            <pc:docMk/>
            <pc:sldMk cId="3045788972" sldId="1487"/>
            <ac:spMk id="4" creationId="{53ACCE40-DC38-99E9-0400-567DB564BA89}"/>
          </ac:spMkLst>
        </pc:spChg>
      </pc:sldChg>
      <pc:sldChg chg="addSp modSp add del">
        <pc:chgData name="Routledge, Mandy" userId="bacdedf5-8e30-494b-ad8b-f27fa30c4f8d" providerId="ADAL" clId="{1313CB2C-D977-4F5F-8C65-35228611F3B3}" dt="2025-10-28T09:30:13.972" v="998" actId="47"/>
        <pc:sldMkLst>
          <pc:docMk/>
          <pc:sldMk cId="3392502885" sldId="1499"/>
        </pc:sldMkLst>
        <pc:spChg chg="add mod">
          <ac:chgData name="Routledge, Mandy" userId="bacdedf5-8e30-494b-ad8b-f27fa30c4f8d" providerId="ADAL" clId="{1313CB2C-D977-4F5F-8C65-35228611F3B3}" dt="2025-10-27T20:42:55.410" v="659"/>
          <ac:spMkLst>
            <pc:docMk/>
            <pc:sldMk cId="3392502885" sldId="1499"/>
            <ac:spMk id="2" creationId="{79246859-77C2-597A-43FB-D8CF0B2F7479}"/>
          </ac:spMkLst>
        </pc:spChg>
      </pc:sldChg>
      <pc:sldChg chg="add">
        <pc:chgData name="Routledge, Mandy" userId="bacdedf5-8e30-494b-ad8b-f27fa30c4f8d" providerId="ADAL" clId="{1313CB2C-D977-4F5F-8C65-35228611F3B3}" dt="2025-10-27T20:12:59.504" v="113"/>
        <pc:sldMkLst>
          <pc:docMk/>
          <pc:sldMk cId="1300982417" sldId="1524"/>
        </pc:sldMkLst>
      </pc:sldChg>
      <pc:sldChg chg="addSp modSp add mod">
        <pc:chgData name="Routledge, Mandy" userId="bacdedf5-8e30-494b-ad8b-f27fa30c4f8d" providerId="ADAL" clId="{1313CB2C-D977-4F5F-8C65-35228611F3B3}" dt="2025-10-28T08:26:59.341" v="726" actId="1076"/>
        <pc:sldMkLst>
          <pc:docMk/>
          <pc:sldMk cId="3918294754" sldId="1528"/>
        </pc:sldMkLst>
        <pc:spChg chg="add mod">
          <ac:chgData name="Routledge, Mandy" userId="bacdedf5-8e30-494b-ad8b-f27fa30c4f8d" providerId="ADAL" clId="{1313CB2C-D977-4F5F-8C65-35228611F3B3}" dt="2025-10-27T20:42:59.225" v="661"/>
          <ac:spMkLst>
            <pc:docMk/>
            <pc:sldMk cId="3918294754" sldId="1528"/>
            <ac:spMk id="16" creationId="{05813AE6-FA9C-78CB-142E-C8EDBDE29FA1}"/>
          </ac:spMkLst>
        </pc:spChg>
        <pc:spChg chg="mod">
          <ac:chgData name="Routledge, Mandy" userId="bacdedf5-8e30-494b-ad8b-f27fa30c4f8d" providerId="ADAL" clId="{1313CB2C-D977-4F5F-8C65-35228611F3B3}" dt="2025-10-28T08:26:59.341" v="726" actId="1076"/>
          <ac:spMkLst>
            <pc:docMk/>
            <pc:sldMk cId="3918294754" sldId="1528"/>
            <ac:spMk id="17" creationId="{05813AE6-FA9C-78CB-142E-C8EDBDE29FA1}"/>
          </ac:spMkLst>
        </pc:spChg>
      </pc:sldChg>
      <pc:sldChg chg="add">
        <pc:chgData name="Routledge, Mandy" userId="bacdedf5-8e30-494b-ad8b-f27fa30c4f8d" providerId="ADAL" clId="{1313CB2C-D977-4F5F-8C65-35228611F3B3}" dt="2025-10-27T20:13:05.091" v="114"/>
        <pc:sldMkLst>
          <pc:docMk/>
          <pc:sldMk cId="3666962449" sldId="1544"/>
        </pc:sldMkLst>
      </pc:sldChg>
      <pc:sldChg chg="addSp modSp add del mod">
        <pc:chgData name="Routledge, Mandy" userId="bacdedf5-8e30-494b-ad8b-f27fa30c4f8d" providerId="ADAL" clId="{1313CB2C-D977-4F5F-8C65-35228611F3B3}" dt="2025-10-28T09:20:16.349" v="821" actId="47"/>
        <pc:sldMkLst>
          <pc:docMk/>
          <pc:sldMk cId="4238574216" sldId="1545"/>
        </pc:sldMkLst>
        <pc:spChg chg="add mod">
          <ac:chgData name="Routledge, Mandy" userId="bacdedf5-8e30-494b-ad8b-f27fa30c4f8d" providerId="ADAL" clId="{1313CB2C-D977-4F5F-8C65-35228611F3B3}" dt="2025-10-27T20:42:44.735" v="655" actId="1076"/>
          <ac:spMkLst>
            <pc:docMk/>
            <pc:sldMk cId="4238574216" sldId="1545"/>
            <ac:spMk id="2" creationId="{1033664A-9BFB-EE64-7336-5526C9563BEF}"/>
          </ac:spMkLst>
        </pc:spChg>
      </pc:sldChg>
      <pc:sldChg chg="modSp mod">
        <pc:chgData name="Routledge, Mandy" userId="bacdedf5-8e30-494b-ad8b-f27fa30c4f8d" providerId="ADAL" clId="{1313CB2C-D977-4F5F-8C65-35228611F3B3}" dt="2025-10-28T09:29:20.668" v="991" actId="1035"/>
        <pc:sldMkLst>
          <pc:docMk/>
          <pc:sldMk cId="3154946587" sldId="1548"/>
        </pc:sldMkLst>
        <pc:spChg chg="mod">
          <ac:chgData name="Routledge, Mandy" userId="bacdedf5-8e30-494b-ad8b-f27fa30c4f8d" providerId="ADAL" clId="{1313CB2C-D977-4F5F-8C65-35228611F3B3}" dt="2025-10-28T08:25:21.953" v="717" actId="1076"/>
          <ac:spMkLst>
            <pc:docMk/>
            <pc:sldMk cId="3154946587" sldId="1548"/>
            <ac:spMk id="23" creationId="{BF222E8B-990A-E669-E536-F84C411A4E78}"/>
          </ac:spMkLst>
        </pc:spChg>
        <pc:picChg chg="mod">
          <ac:chgData name="Routledge, Mandy" userId="bacdedf5-8e30-494b-ad8b-f27fa30c4f8d" providerId="ADAL" clId="{1313CB2C-D977-4F5F-8C65-35228611F3B3}" dt="2025-10-28T09:29:20.668" v="991" actId="1035"/>
          <ac:picMkLst>
            <pc:docMk/>
            <pc:sldMk cId="3154946587" sldId="1548"/>
            <ac:picMk id="22" creationId="{3BABBA3C-5D5E-6806-8BF0-453B3613B695}"/>
          </ac:picMkLst>
        </pc:picChg>
        <pc:picChg chg="mod">
          <ac:chgData name="Routledge, Mandy" userId="bacdedf5-8e30-494b-ad8b-f27fa30c4f8d" providerId="ADAL" clId="{1313CB2C-D977-4F5F-8C65-35228611F3B3}" dt="2025-10-28T08:25:18.178" v="716" actId="1076"/>
          <ac:picMkLst>
            <pc:docMk/>
            <pc:sldMk cId="3154946587" sldId="1548"/>
            <ac:picMk id="25" creationId="{9A745F0F-41A0-0490-BB7F-579EDA318C2F}"/>
          </ac:picMkLst>
        </pc:picChg>
      </pc:sldChg>
      <pc:sldChg chg="modSp mod">
        <pc:chgData name="Routledge, Mandy" userId="bacdedf5-8e30-494b-ad8b-f27fa30c4f8d" providerId="ADAL" clId="{1313CB2C-D977-4F5F-8C65-35228611F3B3}" dt="2025-10-28T08:26:12.306" v="724" actId="14100"/>
        <pc:sldMkLst>
          <pc:docMk/>
          <pc:sldMk cId="2870252986" sldId="1549"/>
        </pc:sldMkLst>
        <pc:spChg chg="mod">
          <ac:chgData name="Routledge, Mandy" userId="bacdedf5-8e30-494b-ad8b-f27fa30c4f8d" providerId="ADAL" clId="{1313CB2C-D977-4F5F-8C65-35228611F3B3}" dt="2025-10-28T08:26:12.306" v="724" actId="14100"/>
          <ac:spMkLst>
            <pc:docMk/>
            <pc:sldMk cId="2870252986" sldId="1549"/>
            <ac:spMk id="4" creationId="{D36CDCC8-D80A-3CA3-9903-EC310613197D}"/>
          </ac:spMkLst>
        </pc:spChg>
        <pc:spChg chg="mod">
          <ac:chgData name="Routledge, Mandy" userId="bacdedf5-8e30-494b-ad8b-f27fa30c4f8d" providerId="ADAL" clId="{1313CB2C-D977-4F5F-8C65-35228611F3B3}" dt="2025-10-28T08:25:58.134" v="720" actId="1076"/>
          <ac:spMkLst>
            <pc:docMk/>
            <pc:sldMk cId="2870252986" sldId="1549"/>
            <ac:spMk id="12" creationId="{E2476A93-B8D4-4E44-87FD-AFF601B2337C}"/>
          </ac:spMkLst>
        </pc:spChg>
        <pc:spChg chg="mod">
          <ac:chgData name="Routledge, Mandy" userId="bacdedf5-8e30-494b-ad8b-f27fa30c4f8d" providerId="ADAL" clId="{1313CB2C-D977-4F5F-8C65-35228611F3B3}" dt="2025-10-28T08:26:02.073" v="721" actId="14100"/>
          <ac:spMkLst>
            <pc:docMk/>
            <pc:sldMk cId="2870252986" sldId="1549"/>
            <ac:spMk id="19" creationId="{40542B69-6D97-5F24-63E3-ABE36EA69A27}"/>
          </ac:spMkLst>
        </pc:spChg>
        <pc:picChg chg="mod">
          <ac:chgData name="Routledge, Mandy" userId="bacdedf5-8e30-494b-ad8b-f27fa30c4f8d" providerId="ADAL" clId="{1313CB2C-D977-4F5F-8C65-35228611F3B3}" dt="2025-10-28T08:26:04.561" v="722" actId="1076"/>
          <ac:picMkLst>
            <pc:docMk/>
            <pc:sldMk cId="2870252986" sldId="1549"/>
            <ac:picMk id="26" creationId="{22731C6D-9F5D-0128-D848-0A3E25087A76}"/>
          </ac:picMkLst>
        </pc:picChg>
      </pc:sldChg>
      <pc:sldChg chg="addSp delSp modSp mod">
        <pc:chgData name="Routledge, Mandy" userId="bacdedf5-8e30-494b-ad8b-f27fa30c4f8d" providerId="ADAL" clId="{1313CB2C-D977-4F5F-8C65-35228611F3B3}" dt="2025-10-28T09:34:36.448" v="1186" actId="20577"/>
        <pc:sldMkLst>
          <pc:docMk/>
          <pc:sldMk cId="2395621274" sldId="1550"/>
        </pc:sldMkLst>
        <pc:spChg chg="mod">
          <ac:chgData name="Routledge, Mandy" userId="bacdedf5-8e30-494b-ad8b-f27fa30c4f8d" providerId="ADAL" clId="{1313CB2C-D977-4F5F-8C65-35228611F3B3}" dt="2025-10-28T08:28:01.273" v="736" actId="1076"/>
          <ac:spMkLst>
            <pc:docMk/>
            <pc:sldMk cId="2395621274" sldId="1550"/>
            <ac:spMk id="4" creationId="{D753C383-62C8-E733-4553-E085527A1FCA}"/>
          </ac:spMkLst>
        </pc:spChg>
        <pc:spChg chg="mod">
          <ac:chgData name="Routledge, Mandy" userId="bacdedf5-8e30-494b-ad8b-f27fa30c4f8d" providerId="ADAL" clId="{1313CB2C-D977-4F5F-8C65-35228611F3B3}" dt="2025-10-28T08:27:56.561" v="735" actId="1076"/>
          <ac:spMkLst>
            <pc:docMk/>
            <pc:sldMk cId="2395621274" sldId="1550"/>
            <ac:spMk id="9" creationId="{B5FA4264-9F79-B20D-0826-CEC58E7B74B7}"/>
          </ac:spMkLst>
        </pc:spChg>
        <pc:spChg chg="mod">
          <ac:chgData name="Routledge, Mandy" userId="bacdedf5-8e30-494b-ad8b-f27fa30c4f8d" providerId="ADAL" clId="{1313CB2C-D977-4F5F-8C65-35228611F3B3}" dt="2025-10-28T08:28:14.955" v="739" actId="14100"/>
          <ac:spMkLst>
            <pc:docMk/>
            <pc:sldMk cId="2395621274" sldId="1550"/>
            <ac:spMk id="10" creationId="{B37FADB8-F5A5-F448-15A7-6A630939BCDC}"/>
          </ac:spMkLst>
        </pc:spChg>
        <pc:spChg chg="mod">
          <ac:chgData name="Routledge, Mandy" userId="bacdedf5-8e30-494b-ad8b-f27fa30c4f8d" providerId="ADAL" clId="{1313CB2C-D977-4F5F-8C65-35228611F3B3}" dt="2025-10-28T08:28:12.090" v="738" actId="1076"/>
          <ac:spMkLst>
            <pc:docMk/>
            <pc:sldMk cId="2395621274" sldId="1550"/>
            <ac:spMk id="11" creationId="{2D5226DB-4490-ECD5-880A-CDAB0447C263}"/>
          </ac:spMkLst>
        </pc:spChg>
        <pc:spChg chg="mod">
          <ac:chgData name="Routledge, Mandy" userId="bacdedf5-8e30-494b-ad8b-f27fa30c4f8d" providerId="ADAL" clId="{1313CB2C-D977-4F5F-8C65-35228611F3B3}" dt="2025-10-28T09:31:47.729" v="1019" actId="14100"/>
          <ac:spMkLst>
            <pc:docMk/>
            <pc:sldMk cId="2395621274" sldId="1550"/>
            <ac:spMk id="14" creationId="{B7594A3B-3117-84CE-C300-FB96E5ED269D}"/>
          </ac:spMkLst>
        </pc:spChg>
        <pc:spChg chg="mod">
          <ac:chgData name="Routledge, Mandy" userId="bacdedf5-8e30-494b-ad8b-f27fa30c4f8d" providerId="ADAL" clId="{1313CB2C-D977-4F5F-8C65-35228611F3B3}" dt="2025-10-28T09:31:45.684" v="1018" actId="14100"/>
          <ac:spMkLst>
            <pc:docMk/>
            <pc:sldMk cId="2395621274" sldId="1550"/>
            <ac:spMk id="15" creationId="{6EA1F8B7-D4BC-D8B0-E6FD-F33ECB45A1DD}"/>
          </ac:spMkLst>
        </pc:spChg>
        <pc:spChg chg="mod">
          <ac:chgData name="Routledge, Mandy" userId="bacdedf5-8e30-494b-ad8b-f27fa30c4f8d" providerId="ADAL" clId="{1313CB2C-D977-4F5F-8C65-35228611F3B3}" dt="2025-10-28T09:34:36.448" v="1186" actId="20577"/>
          <ac:spMkLst>
            <pc:docMk/>
            <pc:sldMk cId="2395621274" sldId="1550"/>
            <ac:spMk id="32" creationId="{81463025-5F51-B9E3-18C1-2DEB3100EB85}"/>
          </ac:spMkLst>
        </pc:spChg>
        <pc:grpChg chg="add mod">
          <ac:chgData name="Routledge, Mandy" userId="bacdedf5-8e30-494b-ad8b-f27fa30c4f8d" providerId="ADAL" clId="{1313CB2C-D977-4F5F-8C65-35228611F3B3}" dt="2025-10-28T09:31:56.001" v="1022" actId="14100"/>
          <ac:grpSpMkLst>
            <pc:docMk/>
            <pc:sldMk cId="2395621274" sldId="1550"/>
            <ac:grpSpMk id="17" creationId="{944C3A83-F357-8DBC-DA81-0F26ED70DED7}"/>
          </ac:grpSpMkLst>
        </pc:grpChg>
        <pc:picChg chg="add mod">
          <ac:chgData name="Routledge, Mandy" userId="bacdedf5-8e30-494b-ad8b-f27fa30c4f8d" providerId="ADAL" clId="{1313CB2C-D977-4F5F-8C65-35228611F3B3}" dt="2025-10-28T08:27:51.532" v="733" actId="1076"/>
          <ac:picMkLst>
            <pc:docMk/>
            <pc:sldMk cId="2395621274" sldId="1550"/>
            <ac:picMk id="16" creationId="{2256445B-5A10-7EEE-D034-4C1BE723B196}"/>
          </ac:picMkLst>
        </pc:picChg>
        <pc:picChg chg="mod">
          <ac:chgData name="Routledge, Mandy" userId="bacdedf5-8e30-494b-ad8b-f27fa30c4f8d" providerId="ADAL" clId="{1313CB2C-D977-4F5F-8C65-35228611F3B3}" dt="2025-10-28T09:31:24.342" v="1000"/>
          <ac:picMkLst>
            <pc:docMk/>
            <pc:sldMk cId="2395621274" sldId="1550"/>
            <ac:picMk id="22" creationId="{96CD7036-D64E-CA83-B96F-C502D18EF7A8}"/>
          </ac:picMkLst>
        </pc:picChg>
        <pc:picChg chg="mod">
          <ac:chgData name="Routledge, Mandy" userId="bacdedf5-8e30-494b-ad8b-f27fa30c4f8d" providerId="ADAL" clId="{1313CB2C-D977-4F5F-8C65-35228611F3B3}" dt="2025-10-28T09:31:24.342" v="1000"/>
          <ac:picMkLst>
            <pc:docMk/>
            <pc:sldMk cId="2395621274" sldId="1550"/>
            <ac:picMk id="26" creationId="{ABC806F5-79E6-8341-E3C3-9490757358FA}"/>
          </ac:picMkLst>
        </pc:picChg>
        <pc:picChg chg="del mod">
          <ac:chgData name="Routledge, Mandy" userId="bacdedf5-8e30-494b-ad8b-f27fa30c4f8d" providerId="ADAL" clId="{1313CB2C-D977-4F5F-8C65-35228611F3B3}" dt="2025-10-28T09:31:48.966" v="1020" actId="478"/>
          <ac:picMkLst>
            <pc:docMk/>
            <pc:sldMk cId="2395621274" sldId="1550"/>
            <ac:picMk id="28" creationId="{35738B6B-5F08-E74E-37D5-E309BFDF222C}"/>
          </ac:picMkLst>
        </pc:picChg>
        <pc:picChg chg="add mod modCrop">
          <ac:chgData name="Routledge, Mandy" userId="bacdedf5-8e30-494b-ad8b-f27fa30c4f8d" providerId="ADAL" clId="{1313CB2C-D977-4F5F-8C65-35228611F3B3}" dt="2025-10-28T09:34:33.456" v="1175" actId="1076"/>
          <ac:picMkLst>
            <pc:docMk/>
            <pc:sldMk cId="2395621274" sldId="1550"/>
            <ac:picMk id="33" creationId="{153EA61D-5AB2-4A44-B7BF-FFED9D6A566B}"/>
          </ac:picMkLst>
        </pc:picChg>
      </pc:sldChg>
      <pc:sldChg chg="addSp modSp mod">
        <pc:chgData name="Routledge, Mandy" userId="bacdedf5-8e30-494b-ad8b-f27fa30c4f8d" providerId="ADAL" clId="{1313CB2C-D977-4F5F-8C65-35228611F3B3}" dt="2025-10-28T09:25:05.347" v="982" actId="5793"/>
        <pc:sldMkLst>
          <pc:docMk/>
          <pc:sldMk cId="2882325385" sldId="1551"/>
        </pc:sldMkLst>
        <pc:spChg chg="mod">
          <ac:chgData name="Routledge, Mandy" userId="bacdedf5-8e30-494b-ad8b-f27fa30c4f8d" providerId="ADAL" clId="{1313CB2C-D977-4F5F-8C65-35228611F3B3}" dt="2025-10-28T09:20:09.582" v="820" actId="1076"/>
          <ac:spMkLst>
            <pc:docMk/>
            <pc:sldMk cId="2882325385" sldId="1551"/>
            <ac:spMk id="9" creationId="{5652468E-1955-0A8B-FD34-DC9966A99911}"/>
          </ac:spMkLst>
        </pc:spChg>
        <pc:spChg chg="mod">
          <ac:chgData name="Routledge, Mandy" userId="bacdedf5-8e30-494b-ad8b-f27fa30c4f8d" providerId="ADAL" clId="{1313CB2C-D977-4F5F-8C65-35228611F3B3}" dt="2025-10-28T09:25:05.347" v="982" actId="5793"/>
          <ac:spMkLst>
            <pc:docMk/>
            <pc:sldMk cId="2882325385" sldId="1551"/>
            <ac:spMk id="19" creationId="{5652468E-1955-0A8B-FD34-DC9966A99911}"/>
          </ac:spMkLst>
        </pc:spChg>
        <pc:spChg chg="mod">
          <ac:chgData name="Routledge, Mandy" userId="bacdedf5-8e30-494b-ad8b-f27fa30c4f8d" providerId="ADAL" clId="{1313CB2C-D977-4F5F-8C65-35228611F3B3}" dt="2025-10-28T09:19:33.117" v="794" actId="6549"/>
          <ac:spMkLst>
            <pc:docMk/>
            <pc:sldMk cId="2882325385" sldId="1551"/>
            <ac:spMk id="35" creationId="{37104C51-0232-62ED-4C6F-1447D06633EE}"/>
          </ac:spMkLst>
        </pc:spChg>
        <pc:picChg chg="add mod">
          <ac:chgData name="Routledge, Mandy" userId="bacdedf5-8e30-494b-ad8b-f27fa30c4f8d" providerId="ADAL" clId="{1313CB2C-D977-4F5F-8C65-35228611F3B3}" dt="2025-10-28T09:18:26.219" v="788" actId="14100"/>
          <ac:picMkLst>
            <pc:docMk/>
            <pc:sldMk cId="2882325385" sldId="1551"/>
            <ac:picMk id="18" creationId="{DE3248B5-D8CB-F40B-3B37-C0C4E6D69487}"/>
          </ac:picMkLst>
        </pc:picChg>
      </pc:sldChg>
      <pc:sldChg chg="modSp mod">
        <pc:chgData name="Routledge, Mandy" userId="bacdedf5-8e30-494b-ad8b-f27fa30c4f8d" providerId="ADAL" clId="{1313CB2C-D977-4F5F-8C65-35228611F3B3}" dt="2025-10-28T09:30:03.608" v="997" actId="1076"/>
        <pc:sldMkLst>
          <pc:docMk/>
          <pc:sldMk cId="3740862596" sldId="1552"/>
        </pc:sldMkLst>
        <pc:spChg chg="mod">
          <ac:chgData name="Routledge, Mandy" userId="bacdedf5-8e30-494b-ad8b-f27fa30c4f8d" providerId="ADAL" clId="{1313CB2C-D977-4F5F-8C65-35228611F3B3}" dt="2025-10-28T09:30:03.608" v="997" actId="1076"/>
          <ac:spMkLst>
            <pc:docMk/>
            <pc:sldMk cId="3740862596" sldId="1552"/>
            <ac:spMk id="12" creationId="{E2476A93-B8D4-4E44-87FD-AFF601B2337C}"/>
          </ac:spMkLst>
        </pc:spChg>
        <pc:spChg chg="mod">
          <ac:chgData name="Routledge, Mandy" userId="bacdedf5-8e30-494b-ad8b-f27fa30c4f8d" providerId="ADAL" clId="{1313CB2C-D977-4F5F-8C65-35228611F3B3}" dt="2025-10-28T09:29:49.638" v="993" actId="1076"/>
          <ac:spMkLst>
            <pc:docMk/>
            <pc:sldMk cId="3740862596" sldId="1552"/>
            <ac:spMk id="13" creationId="{4985FF45-EE56-11C3-E0CC-6BBB359031C0}"/>
          </ac:spMkLst>
        </pc:spChg>
        <pc:spChg chg="mod">
          <ac:chgData name="Routledge, Mandy" userId="bacdedf5-8e30-494b-ad8b-f27fa30c4f8d" providerId="ADAL" clId="{1313CB2C-D977-4F5F-8C65-35228611F3B3}" dt="2025-10-28T09:29:56.587" v="995" actId="1076"/>
          <ac:spMkLst>
            <pc:docMk/>
            <pc:sldMk cId="3740862596" sldId="1552"/>
            <ac:spMk id="15" creationId="{6EA1F8B7-D4BC-D8B0-E6FD-F33ECB45A1DD}"/>
          </ac:spMkLst>
        </pc:spChg>
      </pc:sldChg>
      <pc:sldChg chg="modSp mod">
        <pc:chgData name="Routledge, Mandy" userId="bacdedf5-8e30-494b-ad8b-f27fa30c4f8d" providerId="ADAL" clId="{1313CB2C-D977-4F5F-8C65-35228611F3B3}" dt="2025-10-28T09:12:34.164" v="765" actId="20577"/>
        <pc:sldMkLst>
          <pc:docMk/>
          <pc:sldMk cId="1765668853" sldId="1553"/>
        </pc:sldMkLst>
        <pc:spChg chg="mod">
          <ac:chgData name="Routledge, Mandy" userId="bacdedf5-8e30-494b-ad8b-f27fa30c4f8d" providerId="ADAL" clId="{1313CB2C-D977-4F5F-8C65-35228611F3B3}" dt="2025-10-28T09:12:34.164" v="765" actId="20577"/>
          <ac:spMkLst>
            <pc:docMk/>
            <pc:sldMk cId="1765668853" sldId="1553"/>
            <ac:spMk id="4" creationId="{49D1C183-ED9F-AF93-5D85-FA2A2B3076F5}"/>
          </ac:spMkLst>
        </pc:spChg>
      </pc:sldChg>
      <pc:sldChg chg="modSp mod">
        <pc:chgData name="Routledge, Mandy" userId="bacdedf5-8e30-494b-ad8b-f27fa30c4f8d" providerId="ADAL" clId="{1313CB2C-D977-4F5F-8C65-35228611F3B3}" dt="2025-10-28T09:13:13.360" v="782" actId="14100"/>
        <pc:sldMkLst>
          <pc:docMk/>
          <pc:sldMk cId="2838574401" sldId="1555"/>
        </pc:sldMkLst>
        <pc:spChg chg="mod">
          <ac:chgData name="Routledge, Mandy" userId="bacdedf5-8e30-494b-ad8b-f27fa30c4f8d" providerId="ADAL" clId="{1313CB2C-D977-4F5F-8C65-35228611F3B3}" dt="2025-10-28T09:13:13.360" v="782" actId="14100"/>
          <ac:spMkLst>
            <pc:docMk/>
            <pc:sldMk cId="2838574401" sldId="1555"/>
            <ac:spMk id="35" creationId="{37104C51-0232-62ED-4C6F-1447D06633EE}"/>
          </ac:spMkLst>
        </pc:spChg>
      </pc:sldChg>
    </pc:docChg>
  </pc:docChgLst>
  <pc:docChgLst>
    <pc:chgData name="Routledge, Mandy" userId="bacdedf5-8e30-494b-ad8b-f27fa30c4f8d" providerId="ADAL" clId="{34962F37-02BF-47C0-A0CF-0063814D6552}"/>
    <pc:docChg chg="modSld">
      <pc:chgData name="Routledge, Mandy" userId="bacdedf5-8e30-494b-ad8b-f27fa30c4f8d" providerId="ADAL" clId="{34962F37-02BF-47C0-A0CF-0063814D6552}" dt="2025-03-18T12:26:52.371" v="0"/>
      <pc:docMkLst>
        <pc:docMk/>
      </pc:docMkLst>
      <pc:sldChg chg="modSp mod">
        <pc:chgData name="Routledge, Mandy" userId="bacdedf5-8e30-494b-ad8b-f27fa30c4f8d" providerId="ADAL" clId="{34962F37-02BF-47C0-A0CF-0063814D6552}" dt="2025-03-18T12:26:52.371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365F3027-3BF6-4E6B-94E3-5624A1AFE49A}"/>
    <pc:docChg chg="modSld">
      <pc:chgData name="Routledge, Mandy" userId="bacdedf5-8e30-494b-ad8b-f27fa30c4f8d" providerId="ADAL" clId="{365F3027-3BF6-4E6B-94E3-5624A1AFE49A}" dt="2025-03-18T10:48:57.721" v="1" actId="6549"/>
      <pc:docMkLst>
        <pc:docMk/>
      </pc:docMkLst>
      <pc:sldChg chg="modSp mod">
        <pc:chgData name="Routledge, Mandy" userId="bacdedf5-8e30-494b-ad8b-f27fa30c4f8d" providerId="ADAL" clId="{365F3027-3BF6-4E6B-94E3-5624A1AFE49A}" dt="2025-03-18T10:48:57.721" v="1" actId="6549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4648A7EF-6761-4933-9B90-1BB9545C4FC1}"/>
    <pc:docChg chg="modSld">
      <pc:chgData name="Routledge, Mandy" userId="bacdedf5-8e30-494b-ad8b-f27fa30c4f8d" providerId="ADAL" clId="{4648A7EF-6761-4933-9B90-1BB9545C4FC1}" dt="2025-03-18T10:33:23.188" v="13" actId="20577"/>
      <pc:docMkLst>
        <pc:docMk/>
      </pc:docMkLst>
      <pc:sldChg chg="modSp mod">
        <pc:chgData name="Routledge, Mandy" userId="bacdedf5-8e30-494b-ad8b-f27fa30c4f8d" providerId="ADAL" clId="{4648A7EF-6761-4933-9B90-1BB9545C4FC1}" dt="2025-03-18T10:33:23.188" v="1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2EF6F42-B09C-48CF-8B9C-EE764A44CD52}"/>
    <pc:docChg chg="modSld">
      <pc:chgData name="Routledge, Mandy" userId="bacdedf5-8e30-494b-ad8b-f27fa30c4f8d" providerId="ADAL" clId="{72EF6F42-B09C-48CF-8B9C-EE764A44CD52}" dt="2024-11-18T15:48:44.957" v="13" actId="20577"/>
      <pc:docMkLst>
        <pc:docMk/>
      </pc:docMkLst>
      <pc:sldChg chg="modSp mod">
        <pc:chgData name="Routledge, Mandy" userId="bacdedf5-8e30-494b-ad8b-f27fa30c4f8d" providerId="ADAL" clId="{72EF6F42-B09C-48CF-8B9C-EE764A44CD52}" dt="2024-11-18T15:48:44.957" v="1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9FB0FB9C-BDDE-419C-8796-DEA640CB78AF}"/>
    <pc:docChg chg="addSld delSld modSld modSection">
      <pc:chgData name="Routledge, Mandy" userId="bacdedf5-8e30-494b-ad8b-f27fa30c4f8d" providerId="ADAL" clId="{9FB0FB9C-BDDE-419C-8796-DEA640CB78AF}" dt="2025-10-12T08:03:19.255" v="7" actId="20577"/>
      <pc:docMkLst>
        <pc:docMk/>
      </pc:docMkLst>
      <pc:sldChg chg="modSp mod">
        <pc:chgData name="Routledge, Mandy" userId="bacdedf5-8e30-494b-ad8b-f27fa30c4f8d" providerId="ADAL" clId="{9FB0FB9C-BDDE-419C-8796-DEA640CB78AF}" dt="2025-10-12T08:03:19.255" v="7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FB0FB9C-BDDE-419C-8796-DEA640CB78AF}" dt="2025-10-12T08:03:19.255" v="7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9FB0FB9C-BDDE-419C-8796-DEA640CB78AF}" dt="2025-10-06T07:03:16.083" v="0" actId="4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B0FB9C-BDDE-419C-8796-DEA640CB78AF}" dt="2025-10-06T07:03:19.609" v="1"/>
        <pc:sldMkLst>
          <pc:docMk/>
          <pc:sldMk cId="2344247519" sldId="1543"/>
        </pc:sldMkLst>
      </pc:sldChg>
    </pc:docChg>
  </pc:docChgLst>
  <pc:docChgLst>
    <pc:chgData name="Routledge, Mandy" userId="bacdedf5-8e30-494b-ad8b-f27fa30c4f8d" providerId="ADAL" clId="{2779A6C4-9DDF-4ED9-8BD7-53750DD4C489}"/>
    <pc:docChg chg="modSld">
      <pc:chgData name="Routledge, Mandy" userId="bacdedf5-8e30-494b-ad8b-f27fa30c4f8d" providerId="ADAL" clId="{2779A6C4-9DDF-4ED9-8BD7-53750DD4C489}" dt="2025-03-18T11:01:33.263" v="3" actId="20577"/>
      <pc:docMkLst>
        <pc:docMk/>
      </pc:docMkLst>
      <pc:sldChg chg="modSp mod">
        <pc:chgData name="Routledge, Mandy" userId="bacdedf5-8e30-494b-ad8b-f27fa30c4f8d" providerId="ADAL" clId="{2779A6C4-9DDF-4ED9-8BD7-53750DD4C489}" dt="2025-03-18T11:01:33.263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46A6B442-23D8-4FE0-8623-981B9F1739B1}"/>
    <pc:docChg chg="modSld">
      <pc:chgData name="Routledge, Mandy" userId="bacdedf5-8e30-494b-ad8b-f27fa30c4f8d" providerId="ADAL" clId="{46A6B442-23D8-4FE0-8623-981B9F1739B1}" dt="2025-03-18T11:03:15.870" v="0"/>
      <pc:docMkLst>
        <pc:docMk/>
      </pc:docMkLst>
      <pc:sldChg chg="modSp mod">
        <pc:chgData name="Routledge, Mandy" userId="bacdedf5-8e30-494b-ad8b-f27fa30c4f8d" providerId="ADAL" clId="{46A6B442-23D8-4FE0-8623-981B9F1739B1}" dt="2025-03-18T11:03:15.870" v="0"/>
        <pc:sldMkLst>
          <pc:docMk/>
          <pc:sldMk cId="323006580" sldId="548"/>
        </pc:sldMkLst>
      </pc:sldChg>
    </pc:docChg>
  </pc:docChgLst>
  <pc:docChgLst>
    <pc:chgData name="Duijf, Antoinette" userId="80426808-569e-4360-acb0-e5a6dc4b8ad2" providerId="ADAL" clId="{200DA515-4704-431E-88DD-766B902C5EE6}"/>
    <pc:docChg chg="undo redo custSel addSld delSld modSld sldOrd modSection">
      <pc:chgData name="Duijf, Antoinette" userId="80426808-569e-4360-acb0-e5a6dc4b8ad2" providerId="ADAL" clId="{200DA515-4704-431E-88DD-766B902C5EE6}" dt="2025-10-28T10:38:11.242" v="4042" actId="14100"/>
      <pc:docMkLst>
        <pc:docMk/>
      </pc:docMkLst>
      <pc:sldChg chg="modSp mod">
        <pc:chgData name="Duijf, Antoinette" userId="80426808-569e-4360-acb0-e5a6dc4b8ad2" providerId="ADAL" clId="{200DA515-4704-431E-88DD-766B902C5EE6}" dt="2025-10-28T08:01:40.494" v="1597" actId="1076"/>
        <pc:sldMkLst>
          <pc:docMk/>
          <pc:sldMk cId="2276838831" sldId="386"/>
        </pc:sldMkLst>
        <pc:spChg chg="mod">
          <ac:chgData name="Duijf, Antoinette" userId="80426808-569e-4360-acb0-e5a6dc4b8ad2" providerId="ADAL" clId="{200DA515-4704-431E-88DD-766B902C5EE6}" dt="2025-10-28T08:01:40.494" v="1597" actId="1076"/>
          <ac:spMkLst>
            <pc:docMk/>
            <pc:sldMk cId="2276838831" sldId="386"/>
            <ac:spMk id="2" creationId="{99279792-878E-7FCF-B87A-1E2BE716AC1F}"/>
          </ac:spMkLst>
        </pc:spChg>
      </pc:sldChg>
      <pc:sldChg chg="addSp delSp modSp mod">
        <pc:chgData name="Duijf, Antoinette" userId="80426808-569e-4360-acb0-e5a6dc4b8ad2" providerId="ADAL" clId="{200DA515-4704-431E-88DD-766B902C5EE6}" dt="2025-10-27T21:02:17.243" v="722" actId="255"/>
        <pc:sldMkLst>
          <pc:docMk/>
          <pc:sldMk cId="2189114603" sldId="1437"/>
        </pc:sldMkLst>
        <pc:spChg chg="add del mod">
          <ac:chgData name="Duijf, Antoinette" userId="80426808-569e-4360-acb0-e5a6dc4b8ad2" providerId="ADAL" clId="{200DA515-4704-431E-88DD-766B902C5EE6}" dt="2025-10-27T21:00:17.118" v="537" actId="478"/>
          <ac:spMkLst>
            <pc:docMk/>
            <pc:sldMk cId="2189114603" sldId="1437"/>
            <ac:spMk id="2" creationId="{711E1070-93A1-C6AC-844B-31A87DE1B698}"/>
          </ac:spMkLst>
        </pc:spChg>
        <pc:spChg chg="mod">
          <ac:chgData name="Duijf, Antoinette" userId="80426808-569e-4360-acb0-e5a6dc4b8ad2" providerId="ADAL" clId="{200DA515-4704-431E-88DD-766B902C5EE6}" dt="2025-10-27T21:02:17.243" v="722" actId="255"/>
          <ac:spMkLst>
            <pc:docMk/>
            <pc:sldMk cId="2189114603" sldId="1437"/>
            <ac:spMk id="3" creationId="{00000000-0000-0000-0000-000000000000}"/>
          </ac:spMkLst>
        </pc:spChg>
        <pc:spChg chg="del">
          <ac:chgData name="Duijf, Antoinette" userId="80426808-569e-4360-acb0-e5a6dc4b8ad2" providerId="ADAL" clId="{200DA515-4704-431E-88DD-766B902C5EE6}" dt="2025-10-27T20:55:22.790" v="527" actId="478"/>
          <ac:spMkLst>
            <pc:docMk/>
            <pc:sldMk cId="2189114603" sldId="1437"/>
            <ac:spMk id="5" creationId="{5CD990FA-B7C9-AAFC-CC89-75C621944C42}"/>
          </ac:spMkLst>
        </pc:spChg>
      </pc:sldChg>
      <pc:sldChg chg="addSp modSp mod">
        <pc:chgData name="Duijf, Antoinette" userId="80426808-569e-4360-acb0-e5a6dc4b8ad2" providerId="ADAL" clId="{200DA515-4704-431E-88DD-766B902C5EE6}" dt="2025-10-27T20:54:58.070" v="526" actId="1076"/>
        <pc:sldMkLst>
          <pc:docMk/>
          <pc:sldMk cId="3852907103" sldId="1460"/>
        </pc:sldMkLst>
        <pc:spChg chg="add mod">
          <ac:chgData name="Duijf, Antoinette" userId="80426808-569e-4360-acb0-e5a6dc4b8ad2" providerId="ADAL" clId="{200DA515-4704-431E-88DD-766B902C5EE6}" dt="2025-10-27T20:54:58.070" v="526" actId="1076"/>
          <ac:spMkLst>
            <pc:docMk/>
            <pc:sldMk cId="3852907103" sldId="1460"/>
            <ac:spMk id="5" creationId="{7C530B72-86D5-C8A5-6FB5-EE6E6AF42A9A}"/>
          </ac:spMkLst>
        </pc:spChg>
        <pc:picChg chg="add mod">
          <ac:chgData name="Duijf, Antoinette" userId="80426808-569e-4360-acb0-e5a6dc4b8ad2" providerId="ADAL" clId="{200DA515-4704-431E-88DD-766B902C5EE6}" dt="2025-10-27T20:54:13.337" v="519" actId="14100"/>
          <ac:picMkLst>
            <pc:docMk/>
            <pc:sldMk cId="3852907103" sldId="1460"/>
            <ac:picMk id="4" creationId="{279CFB18-6F53-718B-928B-CE9AE91AEB9B}"/>
          </ac:picMkLst>
        </pc:picChg>
      </pc:sldChg>
      <pc:sldChg chg="addSp modSp mod ord">
        <pc:chgData name="Duijf, Antoinette" userId="80426808-569e-4360-acb0-e5a6dc4b8ad2" providerId="ADAL" clId="{200DA515-4704-431E-88DD-766B902C5EE6}" dt="2025-10-27T20:31:35.308" v="473" actId="14100"/>
        <pc:sldMkLst>
          <pc:docMk/>
          <pc:sldMk cId="4207872812" sldId="1475"/>
        </pc:sldMkLst>
        <pc:picChg chg="add mod">
          <ac:chgData name="Duijf, Antoinette" userId="80426808-569e-4360-acb0-e5a6dc4b8ad2" providerId="ADAL" clId="{200DA515-4704-431E-88DD-766B902C5EE6}" dt="2025-10-27T20:31:35.308" v="473" actId="14100"/>
          <ac:picMkLst>
            <pc:docMk/>
            <pc:sldMk cId="4207872812" sldId="1475"/>
            <ac:picMk id="3" creationId="{F733D1AA-D486-C898-D360-FBBEEF77CEB8}"/>
          </ac:picMkLst>
        </pc:picChg>
      </pc:sldChg>
      <pc:sldChg chg="addSp modSp">
        <pc:chgData name="Duijf, Antoinette" userId="80426808-569e-4360-acb0-e5a6dc4b8ad2" providerId="ADAL" clId="{200DA515-4704-431E-88DD-766B902C5EE6}" dt="2025-10-27T20:55:38.135" v="529"/>
        <pc:sldMkLst>
          <pc:docMk/>
          <pc:sldMk cId="2452007587" sldId="1476"/>
        </pc:sldMkLst>
        <pc:picChg chg="add mod">
          <ac:chgData name="Duijf, Antoinette" userId="80426808-569e-4360-acb0-e5a6dc4b8ad2" providerId="ADAL" clId="{200DA515-4704-431E-88DD-766B902C5EE6}" dt="2025-10-27T20:55:38.135" v="529"/>
          <ac:picMkLst>
            <pc:docMk/>
            <pc:sldMk cId="2452007587" sldId="1476"/>
            <ac:picMk id="2" creationId="{7C7AA106-6D59-A25E-2FA9-4CF9968D3713}"/>
          </ac:picMkLst>
        </pc:picChg>
      </pc:sldChg>
      <pc:sldChg chg="addSp modSp mod ord">
        <pc:chgData name="Duijf, Antoinette" userId="80426808-569e-4360-acb0-e5a6dc4b8ad2" providerId="ADAL" clId="{200DA515-4704-431E-88DD-766B902C5EE6}" dt="2025-10-27T20:24:47.971" v="463" actId="1076"/>
        <pc:sldMkLst>
          <pc:docMk/>
          <pc:sldMk cId="2709048002" sldId="1477"/>
        </pc:sldMkLst>
        <pc:picChg chg="add mod">
          <ac:chgData name="Duijf, Antoinette" userId="80426808-569e-4360-acb0-e5a6dc4b8ad2" providerId="ADAL" clId="{200DA515-4704-431E-88DD-766B902C5EE6}" dt="2025-10-27T20:24:47.971" v="463" actId="1076"/>
          <ac:picMkLst>
            <pc:docMk/>
            <pc:sldMk cId="2709048002" sldId="1477"/>
            <ac:picMk id="3" creationId="{F3ADE860-DC4D-7306-BB69-A09C42BC3050}"/>
          </ac:picMkLst>
        </pc:picChg>
      </pc:sldChg>
      <pc:sldChg chg="addSp modSp mod ord">
        <pc:chgData name="Duijf, Antoinette" userId="80426808-569e-4360-acb0-e5a6dc4b8ad2" providerId="ADAL" clId="{200DA515-4704-431E-88DD-766B902C5EE6}" dt="2025-10-27T20:34:06.852" v="482" actId="1035"/>
        <pc:sldMkLst>
          <pc:docMk/>
          <pc:sldMk cId="4074911733" sldId="1478"/>
        </pc:sldMkLst>
        <pc:picChg chg="add mod">
          <ac:chgData name="Duijf, Antoinette" userId="80426808-569e-4360-acb0-e5a6dc4b8ad2" providerId="ADAL" clId="{200DA515-4704-431E-88DD-766B902C5EE6}" dt="2025-10-27T20:34:06.852" v="482" actId="1035"/>
          <ac:picMkLst>
            <pc:docMk/>
            <pc:sldMk cId="4074911733" sldId="1478"/>
            <ac:picMk id="3" creationId="{23CD760C-5F8B-0AEA-E290-EE22D92A0445}"/>
          </ac:picMkLst>
        </pc:picChg>
      </pc:sldChg>
      <pc:sldChg chg="addSp modSp del mod">
        <pc:chgData name="Duijf, Antoinette" userId="80426808-569e-4360-acb0-e5a6dc4b8ad2" providerId="ADAL" clId="{200DA515-4704-431E-88DD-766B902C5EE6}" dt="2025-10-28T09:21:46.464" v="3065" actId="47"/>
        <pc:sldMkLst>
          <pc:docMk/>
          <pc:sldMk cId="4210467006" sldId="1479"/>
        </pc:sldMkLst>
        <pc:spChg chg="add mod">
          <ac:chgData name="Duijf, Antoinette" userId="80426808-569e-4360-acb0-e5a6dc4b8ad2" providerId="ADAL" clId="{200DA515-4704-431E-88DD-766B902C5EE6}" dt="2025-10-28T08:33:42.115" v="2443" actId="1076"/>
          <ac:spMkLst>
            <pc:docMk/>
            <pc:sldMk cId="4210467006" sldId="1479"/>
            <ac:spMk id="2" creationId="{F0FD0DCA-0B55-1F1A-7FE9-C140B12BBC39}"/>
          </ac:spMkLst>
        </pc:spChg>
        <pc:picChg chg="add mod">
          <ac:chgData name="Duijf, Antoinette" userId="80426808-569e-4360-acb0-e5a6dc4b8ad2" providerId="ADAL" clId="{200DA515-4704-431E-88DD-766B902C5EE6}" dt="2025-10-27T20:57:53.987" v="536" actId="1076"/>
          <ac:picMkLst>
            <pc:docMk/>
            <pc:sldMk cId="4210467006" sldId="1479"/>
            <ac:picMk id="3" creationId="{2625D3E9-828A-67FA-FBE7-8D59CC4A4711}"/>
          </ac:picMkLst>
        </pc:picChg>
      </pc:sldChg>
      <pc:sldChg chg="addSp modSp mod ord">
        <pc:chgData name="Duijf, Antoinette" userId="80426808-569e-4360-acb0-e5a6dc4b8ad2" providerId="ADAL" clId="{200DA515-4704-431E-88DD-766B902C5EE6}" dt="2025-10-28T08:33:07.166" v="2390"/>
        <pc:sldMkLst>
          <pc:docMk/>
          <pc:sldMk cId="1487044012" sldId="1480"/>
        </pc:sldMkLst>
        <pc:picChg chg="add mod">
          <ac:chgData name="Duijf, Antoinette" userId="80426808-569e-4360-acb0-e5a6dc4b8ad2" providerId="ADAL" clId="{200DA515-4704-431E-88DD-766B902C5EE6}" dt="2025-10-28T08:05:30.843" v="1900"/>
          <ac:picMkLst>
            <pc:docMk/>
            <pc:sldMk cId="1487044012" sldId="1480"/>
            <ac:picMk id="2" creationId="{77F82B8B-6F12-9432-D6B0-8E4A0BA623DA}"/>
          </ac:picMkLst>
        </pc:picChg>
        <pc:picChg chg="add mod">
          <ac:chgData name="Duijf, Antoinette" userId="80426808-569e-4360-acb0-e5a6dc4b8ad2" providerId="ADAL" clId="{200DA515-4704-431E-88DD-766B902C5EE6}" dt="2025-10-27T20:55:33.922" v="528" actId="1076"/>
          <ac:picMkLst>
            <pc:docMk/>
            <pc:sldMk cId="1487044012" sldId="1480"/>
            <ac:picMk id="3" creationId="{E26E9013-E191-7810-8ACC-18C34FFBC047}"/>
          </ac:picMkLst>
        </pc:picChg>
        <pc:picChg chg="add mod">
          <ac:chgData name="Duijf, Antoinette" userId="80426808-569e-4360-acb0-e5a6dc4b8ad2" providerId="ADAL" clId="{200DA515-4704-431E-88DD-766B902C5EE6}" dt="2025-10-28T08:33:07.166" v="2390"/>
          <ac:picMkLst>
            <pc:docMk/>
            <pc:sldMk cId="1487044012" sldId="1480"/>
            <ac:picMk id="4" creationId="{D7003854-9E03-4808-6913-7DB1DAC6BBF2}"/>
          </ac:picMkLst>
        </pc:picChg>
        <pc:picChg chg="add mod">
          <ac:chgData name="Duijf, Antoinette" userId="80426808-569e-4360-acb0-e5a6dc4b8ad2" providerId="ADAL" clId="{200DA515-4704-431E-88DD-766B902C5EE6}" dt="2025-10-27T20:57:01.035" v="532" actId="1076"/>
          <ac:picMkLst>
            <pc:docMk/>
            <pc:sldMk cId="1487044012" sldId="1480"/>
            <ac:picMk id="5" creationId="{F06408B2-CBC5-C19E-130D-DD5B31F00556}"/>
          </ac:picMkLst>
        </pc:picChg>
      </pc:sldChg>
      <pc:sldChg chg="addSp delSp modSp mod ord">
        <pc:chgData name="Duijf, Antoinette" userId="80426808-569e-4360-acb0-e5a6dc4b8ad2" providerId="ADAL" clId="{200DA515-4704-431E-88DD-766B902C5EE6}" dt="2025-10-28T08:04:59.371" v="1893" actId="1076"/>
        <pc:sldMkLst>
          <pc:docMk/>
          <pc:sldMk cId="3779434736" sldId="1481"/>
        </pc:sldMkLst>
        <pc:picChg chg="add mod modCrop">
          <ac:chgData name="Duijf, Antoinette" userId="80426808-569e-4360-acb0-e5a6dc4b8ad2" providerId="ADAL" clId="{200DA515-4704-431E-88DD-766B902C5EE6}" dt="2025-10-28T08:04:59.371" v="1893" actId="1076"/>
          <ac:picMkLst>
            <pc:docMk/>
            <pc:sldMk cId="3779434736" sldId="1481"/>
            <ac:picMk id="2" creationId="{1BFDB492-E0FD-703D-0BC0-29D3F706AC54}"/>
          </ac:picMkLst>
        </pc:picChg>
        <pc:picChg chg="add del mod">
          <ac:chgData name="Duijf, Antoinette" userId="80426808-569e-4360-acb0-e5a6dc4b8ad2" providerId="ADAL" clId="{200DA515-4704-431E-88DD-766B902C5EE6}" dt="2025-10-27T21:03:11.086" v="723" actId="478"/>
          <ac:picMkLst>
            <pc:docMk/>
            <pc:sldMk cId="3779434736" sldId="1481"/>
            <ac:picMk id="3" creationId="{21FE3A02-B0D1-D1D8-F246-B12655D37C6D}"/>
          </ac:picMkLst>
        </pc:picChg>
      </pc:sldChg>
      <pc:sldChg chg="modSp mod ord">
        <pc:chgData name="Duijf, Antoinette" userId="80426808-569e-4360-acb0-e5a6dc4b8ad2" providerId="ADAL" clId="{200DA515-4704-431E-88DD-766B902C5EE6}" dt="2025-10-27T20:43:10.948" v="508" actId="14100"/>
        <pc:sldMkLst>
          <pc:docMk/>
          <pc:sldMk cId="1201727269" sldId="1482"/>
        </pc:sldMkLst>
        <pc:picChg chg="mod">
          <ac:chgData name="Duijf, Antoinette" userId="80426808-569e-4360-acb0-e5a6dc4b8ad2" providerId="ADAL" clId="{200DA515-4704-431E-88DD-766B902C5EE6}" dt="2025-10-27T20:43:10.948" v="508" actId="14100"/>
          <ac:picMkLst>
            <pc:docMk/>
            <pc:sldMk cId="1201727269" sldId="1482"/>
            <ac:picMk id="2" creationId="{A3A87C3B-90F7-91A5-D7C5-5D60FCF26C80}"/>
          </ac:picMkLst>
        </pc:picChg>
      </pc:sldChg>
      <pc:sldChg chg="addSp delSp modSp mod ord">
        <pc:chgData name="Duijf, Antoinette" userId="80426808-569e-4360-acb0-e5a6dc4b8ad2" providerId="ADAL" clId="{200DA515-4704-431E-88DD-766B902C5EE6}" dt="2025-10-28T10:38:11.242" v="4042" actId="14100"/>
        <pc:sldMkLst>
          <pc:docMk/>
          <pc:sldMk cId="2904738428" sldId="1483"/>
        </pc:sldMkLst>
        <pc:spChg chg="add del mod">
          <ac:chgData name="Duijf, Antoinette" userId="80426808-569e-4360-acb0-e5a6dc4b8ad2" providerId="ADAL" clId="{200DA515-4704-431E-88DD-766B902C5EE6}" dt="2025-10-28T10:20:05.481" v="4023" actId="21"/>
          <ac:spMkLst>
            <pc:docMk/>
            <pc:sldMk cId="2904738428" sldId="1483"/>
            <ac:spMk id="4" creationId="{27E11D66-6320-C40F-157D-5C012ABC97C1}"/>
          </ac:spMkLst>
        </pc:spChg>
        <pc:picChg chg="mod">
          <ac:chgData name="Duijf, Antoinette" userId="80426808-569e-4360-acb0-e5a6dc4b8ad2" providerId="ADAL" clId="{200DA515-4704-431E-88DD-766B902C5EE6}" dt="2025-10-28T10:38:11.242" v="4042" actId="14100"/>
          <ac:picMkLst>
            <pc:docMk/>
            <pc:sldMk cId="2904738428" sldId="1483"/>
            <ac:picMk id="2" creationId="{09909784-ED38-1D55-79A5-2C3CBC7CA4C5}"/>
          </ac:picMkLst>
        </pc:picChg>
        <pc:picChg chg="add mod">
          <ac:chgData name="Duijf, Antoinette" userId="80426808-569e-4360-acb0-e5a6dc4b8ad2" providerId="ADAL" clId="{200DA515-4704-431E-88DD-766B902C5EE6}" dt="2025-10-27T21:01:33.775" v="635" actId="1076"/>
          <ac:picMkLst>
            <pc:docMk/>
            <pc:sldMk cId="2904738428" sldId="1483"/>
            <ac:picMk id="3" creationId="{99A69F56-653B-815A-C936-EF5B40CD97F2}"/>
          </ac:picMkLst>
        </pc:picChg>
      </pc:sldChg>
      <pc:sldChg chg="del">
        <pc:chgData name="Duijf, Antoinette" userId="80426808-569e-4360-acb0-e5a6dc4b8ad2" providerId="ADAL" clId="{200DA515-4704-431E-88DD-766B902C5EE6}" dt="2025-10-28T10:36:53.043" v="4038" actId="47"/>
        <pc:sldMkLst>
          <pc:docMk/>
          <pc:sldMk cId="2967928418" sldId="1511"/>
        </pc:sldMkLst>
      </pc:sldChg>
      <pc:sldChg chg="del">
        <pc:chgData name="Duijf, Antoinette" userId="80426808-569e-4360-acb0-e5a6dc4b8ad2" providerId="ADAL" clId="{200DA515-4704-431E-88DD-766B902C5EE6}" dt="2025-10-28T10:36:53.951" v="4039" actId="47"/>
        <pc:sldMkLst>
          <pc:docMk/>
          <pc:sldMk cId="1594331871" sldId="1512"/>
        </pc:sldMkLst>
      </pc:sldChg>
      <pc:sldChg chg="del">
        <pc:chgData name="Duijf, Antoinette" userId="80426808-569e-4360-acb0-e5a6dc4b8ad2" providerId="ADAL" clId="{200DA515-4704-431E-88DD-766B902C5EE6}" dt="2025-10-28T10:36:50.296" v="4035" actId="47"/>
        <pc:sldMkLst>
          <pc:docMk/>
          <pc:sldMk cId="3112181829" sldId="1515"/>
        </pc:sldMkLst>
      </pc:sldChg>
      <pc:sldChg chg="del">
        <pc:chgData name="Duijf, Antoinette" userId="80426808-569e-4360-acb0-e5a6dc4b8ad2" providerId="ADAL" clId="{200DA515-4704-431E-88DD-766B902C5EE6}" dt="2025-10-28T10:36:49.576" v="4034" actId="47"/>
        <pc:sldMkLst>
          <pc:docMk/>
          <pc:sldMk cId="1628480429" sldId="1517"/>
        </pc:sldMkLst>
      </pc:sldChg>
      <pc:sldChg chg="del">
        <pc:chgData name="Duijf, Antoinette" userId="80426808-569e-4360-acb0-e5a6dc4b8ad2" providerId="ADAL" clId="{200DA515-4704-431E-88DD-766B902C5EE6}" dt="2025-10-28T10:36:47.275" v="4032" actId="47"/>
        <pc:sldMkLst>
          <pc:docMk/>
          <pc:sldMk cId="933367485" sldId="1518"/>
        </pc:sldMkLst>
      </pc:sldChg>
      <pc:sldChg chg="del">
        <pc:chgData name="Duijf, Antoinette" userId="80426808-569e-4360-acb0-e5a6dc4b8ad2" providerId="ADAL" clId="{200DA515-4704-431E-88DD-766B902C5EE6}" dt="2025-10-28T10:36:51.010" v="4036" actId="47"/>
        <pc:sldMkLst>
          <pc:docMk/>
          <pc:sldMk cId="1738896802" sldId="1519"/>
        </pc:sldMkLst>
      </pc:sldChg>
      <pc:sldChg chg="del">
        <pc:chgData name="Duijf, Antoinette" userId="80426808-569e-4360-acb0-e5a6dc4b8ad2" providerId="ADAL" clId="{200DA515-4704-431E-88DD-766B902C5EE6}" dt="2025-10-28T10:36:52.180" v="4037" actId="47"/>
        <pc:sldMkLst>
          <pc:docMk/>
          <pc:sldMk cId="1530054038" sldId="1520"/>
        </pc:sldMkLst>
      </pc:sldChg>
      <pc:sldChg chg="del">
        <pc:chgData name="Duijf, Antoinette" userId="80426808-569e-4360-acb0-e5a6dc4b8ad2" providerId="ADAL" clId="{200DA515-4704-431E-88DD-766B902C5EE6}" dt="2025-10-28T10:36:48.079" v="4033" actId="47"/>
        <pc:sldMkLst>
          <pc:docMk/>
          <pc:sldMk cId="1059877010" sldId="1521"/>
        </pc:sldMkLst>
      </pc:sldChg>
      <pc:sldChg chg="del">
        <pc:chgData name="Duijf, Antoinette" userId="80426808-569e-4360-acb0-e5a6dc4b8ad2" providerId="ADAL" clId="{200DA515-4704-431E-88DD-766B902C5EE6}" dt="2025-10-27T21:04:20.219" v="730" actId="47"/>
        <pc:sldMkLst>
          <pc:docMk/>
          <pc:sldMk cId="1300982417" sldId="1524"/>
        </pc:sldMkLst>
      </pc:sldChg>
      <pc:sldChg chg="addSp delSp modSp mod">
        <pc:chgData name="Duijf, Antoinette" userId="80426808-569e-4360-acb0-e5a6dc4b8ad2" providerId="ADAL" clId="{200DA515-4704-431E-88DD-766B902C5EE6}" dt="2025-10-28T08:06:58.767" v="1926"/>
        <pc:sldMkLst>
          <pc:docMk/>
          <pc:sldMk cId="3918294754" sldId="1528"/>
        </pc:sldMkLst>
        <pc:spChg chg="del">
          <ac:chgData name="Duijf, Antoinette" userId="80426808-569e-4360-acb0-e5a6dc4b8ad2" providerId="ADAL" clId="{200DA515-4704-431E-88DD-766B902C5EE6}" dt="2025-10-28T08:06:57.329" v="1925" actId="478"/>
          <ac:spMkLst>
            <pc:docMk/>
            <pc:sldMk cId="3918294754" sldId="1528"/>
            <ac:spMk id="16" creationId="{05813AE6-FA9C-78CB-142E-C8EDBDE29FA1}"/>
          </ac:spMkLst>
        </pc:spChg>
        <pc:spChg chg="add mod">
          <ac:chgData name="Duijf, Antoinette" userId="80426808-569e-4360-acb0-e5a6dc4b8ad2" providerId="ADAL" clId="{200DA515-4704-431E-88DD-766B902C5EE6}" dt="2025-10-28T08:06:58.767" v="1926"/>
          <ac:spMkLst>
            <pc:docMk/>
            <pc:sldMk cId="3918294754" sldId="1528"/>
            <ac:spMk id="17" creationId="{05813AE6-FA9C-78CB-142E-C8EDBDE29FA1}"/>
          </ac:spMkLst>
        </pc:spChg>
      </pc:sldChg>
      <pc:sldChg chg="del">
        <pc:chgData name="Duijf, Antoinette" userId="80426808-569e-4360-acb0-e5a6dc4b8ad2" providerId="ADAL" clId="{200DA515-4704-431E-88DD-766B902C5EE6}" dt="2025-10-28T10:36:45.865" v="4031" actId="47"/>
        <pc:sldMkLst>
          <pc:docMk/>
          <pc:sldMk cId="2371299458" sldId="1529"/>
        </pc:sldMkLst>
      </pc:sldChg>
      <pc:sldChg chg="del">
        <pc:chgData name="Duijf, Antoinette" userId="80426808-569e-4360-acb0-e5a6dc4b8ad2" providerId="ADAL" clId="{200DA515-4704-431E-88DD-766B902C5EE6}" dt="2025-10-28T10:36:44.325" v="4030" actId="47"/>
        <pc:sldMkLst>
          <pc:docMk/>
          <pc:sldMk cId="2344247519" sldId="1543"/>
        </pc:sldMkLst>
      </pc:sldChg>
      <pc:sldChg chg="addSp delSp modSp add mod ord">
        <pc:chgData name="Duijf, Antoinette" userId="80426808-569e-4360-acb0-e5a6dc4b8ad2" providerId="ADAL" clId="{200DA515-4704-431E-88DD-766B902C5EE6}" dt="2025-10-28T09:55:41.006" v="3516" actId="1076"/>
        <pc:sldMkLst>
          <pc:docMk/>
          <pc:sldMk cId="1631387814" sldId="1544"/>
        </pc:sldMkLst>
        <pc:spChg chg="add del mod">
          <ac:chgData name="Duijf, Antoinette" userId="80426808-569e-4360-acb0-e5a6dc4b8ad2" providerId="ADAL" clId="{200DA515-4704-431E-88DD-766B902C5EE6}" dt="2025-10-28T09:55:09.533" v="3507" actId="478"/>
          <ac:spMkLst>
            <pc:docMk/>
            <pc:sldMk cId="1631387814" sldId="1544"/>
            <ac:spMk id="12" creationId="{583372AE-ACB8-07CE-1768-D6D11C995A8A}"/>
          </ac:spMkLst>
        </pc:spChg>
        <pc:spChg chg="add mod">
          <ac:chgData name="Duijf, Antoinette" userId="80426808-569e-4360-acb0-e5a6dc4b8ad2" providerId="ADAL" clId="{200DA515-4704-431E-88DD-766B902C5EE6}" dt="2025-10-28T09:55:41.006" v="3516" actId="1076"/>
          <ac:spMkLst>
            <pc:docMk/>
            <pc:sldMk cId="1631387814" sldId="1544"/>
            <ac:spMk id="13" creationId="{DEA01339-38F5-537E-8899-831CA63EBCA9}"/>
          </ac:spMkLst>
        </pc:spChg>
      </pc:sldChg>
      <pc:sldChg chg="del">
        <pc:chgData name="Duijf, Antoinette" userId="80426808-569e-4360-acb0-e5a6dc4b8ad2" providerId="ADAL" clId="{200DA515-4704-431E-88DD-766B902C5EE6}" dt="2025-10-27T20:34:27.181" v="483" actId="2696"/>
        <pc:sldMkLst>
          <pc:docMk/>
          <pc:sldMk cId="3666962449" sldId="1544"/>
        </pc:sldMkLst>
      </pc:sldChg>
      <pc:sldChg chg="add del">
        <pc:chgData name="Duijf, Antoinette" userId="80426808-569e-4360-acb0-e5a6dc4b8ad2" providerId="ADAL" clId="{200DA515-4704-431E-88DD-766B902C5EE6}" dt="2025-10-27T21:03:14.839" v="725"/>
        <pc:sldMkLst>
          <pc:docMk/>
          <pc:sldMk cId="1391496541" sldId="1546"/>
        </pc:sldMkLst>
      </pc:sldChg>
      <pc:sldChg chg="addSp delSp modSp add mod">
        <pc:chgData name="Duijf, Antoinette" userId="80426808-569e-4360-acb0-e5a6dc4b8ad2" providerId="ADAL" clId="{200DA515-4704-431E-88DD-766B902C5EE6}" dt="2025-10-28T08:36:05.169" v="2523" actId="20577"/>
        <pc:sldMkLst>
          <pc:docMk/>
          <pc:sldMk cId="3934778472" sldId="1546"/>
        </pc:sldMkLst>
        <pc:spChg chg="add del mod">
          <ac:chgData name="Duijf, Antoinette" userId="80426808-569e-4360-acb0-e5a6dc4b8ad2" providerId="ADAL" clId="{200DA515-4704-431E-88DD-766B902C5EE6}" dt="2025-10-28T08:35:19.611" v="2456" actId="478"/>
          <ac:spMkLst>
            <pc:docMk/>
            <pc:sldMk cId="3934778472" sldId="1546"/>
            <ac:spMk id="9" creationId="{24256CEC-B7C7-AD0E-043A-E2856973AC39}"/>
          </ac:spMkLst>
        </pc:spChg>
        <pc:spChg chg="mod">
          <ac:chgData name="Duijf, Antoinette" userId="80426808-569e-4360-acb0-e5a6dc4b8ad2" providerId="ADAL" clId="{200DA515-4704-431E-88DD-766B902C5EE6}" dt="2025-10-28T07:42:29.290" v="743" actId="20577"/>
          <ac:spMkLst>
            <pc:docMk/>
            <pc:sldMk cId="3934778472" sldId="1546"/>
            <ac:spMk id="33" creationId="{AC757F5E-B016-F947-4518-7C6B9CC7EE04}"/>
          </ac:spMkLst>
        </pc:spChg>
        <pc:spChg chg="mod">
          <ac:chgData name="Duijf, Antoinette" userId="80426808-569e-4360-acb0-e5a6dc4b8ad2" providerId="ADAL" clId="{200DA515-4704-431E-88DD-766B902C5EE6}" dt="2025-10-28T07:42:35.045" v="756" actId="20577"/>
          <ac:spMkLst>
            <pc:docMk/>
            <pc:sldMk cId="3934778472" sldId="1546"/>
            <ac:spMk id="34" creationId="{152372B3-00F5-781C-183E-6F2DDF35091D}"/>
          </ac:spMkLst>
        </pc:spChg>
        <pc:spChg chg="mod">
          <ac:chgData name="Duijf, Antoinette" userId="80426808-569e-4360-acb0-e5a6dc4b8ad2" providerId="ADAL" clId="{200DA515-4704-431E-88DD-766B902C5EE6}" dt="2025-10-28T08:14:33.381" v="2180" actId="20577"/>
          <ac:spMkLst>
            <pc:docMk/>
            <pc:sldMk cId="3934778472" sldId="1546"/>
            <ac:spMk id="35" creationId="{37104C51-0232-62ED-4C6F-1447D06633EE}"/>
          </ac:spMkLst>
        </pc:spChg>
        <pc:spChg chg="mod">
          <ac:chgData name="Duijf, Antoinette" userId="80426808-569e-4360-acb0-e5a6dc4b8ad2" providerId="ADAL" clId="{200DA515-4704-431E-88DD-766B902C5EE6}" dt="2025-10-28T08:36:05.169" v="2523" actId="20577"/>
          <ac:spMkLst>
            <pc:docMk/>
            <pc:sldMk cId="3934778472" sldId="1546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200DA515-4704-431E-88DD-766B902C5EE6}" dt="2025-10-28T07:44:30.998" v="888" actId="1076"/>
          <ac:picMkLst>
            <pc:docMk/>
            <pc:sldMk cId="3934778472" sldId="1546"/>
            <ac:picMk id="2" creationId="{D5C07DC2-AD5B-4E75-3F86-BE45F80C2F82}"/>
          </ac:picMkLst>
        </pc:picChg>
        <pc:picChg chg="add del mod">
          <ac:chgData name="Duijf, Antoinette" userId="80426808-569e-4360-acb0-e5a6dc4b8ad2" providerId="ADAL" clId="{200DA515-4704-431E-88DD-766B902C5EE6}" dt="2025-10-28T07:43:22.560" v="783" actId="478"/>
          <ac:picMkLst>
            <pc:docMk/>
            <pc:sldMk cId="3934778472" sldId="1546"/>
            <ac:picMk id="8" creationId="{C9CCAA61-D6F1-BC82-8129-3C34AF31CF2C}"/>
          </ac:picMkLst>
        </pc:picChg>
        <pc:picChg chg="add mod">
          <ac:chgData name="Duijf, Antoinette" userId="80426808-569e-4360-acb0-e5a6dc4b8ad2" providerId="ADAL" clId="{200DA515-4704-431E-88DD-766B902C5EE6}" dt="2025-10-28T08:35:39.258" v="2462" actId="14100"/>
          <ac:picMkLst>
            <pc:docMk/>
            <pc:sldMk cId="3934778472" sldId="1546"/>
            <ac:picMk id="19" creationId="{E9B52767-C731-8AB4-77DF-9C52657CC674}"/>
          </ac:picMkLst>
        </pc:picChg>
      </pc:sldChg>
      <pc:sldChg chg="addSp modSp add mod">
        <pc:chgData name="Duijf, Antoinette" userId="80426808-569e-4360-acb0-e5a6dc4b8ad2" providerId="ADAL" clId="{200DA515-4704-431E-88DD-766B902C5EE6}" dt="2025-10-28T07:52:59.510" v="1155" actId="14100"/>
        <pc:sldMkLst>
          <pc:docMk/>
          <pc:sldMk cId="3679410249" sldId="1547"/>
        </pc:sldMkLst>
        <pc:spChg chg="mod">
          <ac:chgData name="Duijf, Antoinette" userId="80426808-569e-4360-acb0-e5a6dc4b8ad2" providerId="ADAL" clId="{200DA515-4704-431E-88DD-766B902C5EE6}" dt="2025-10-28T07:45:41.006" v="923" actId="14100"/>
          <ac:spMkLst>
            <pc:docMk/>
            <pc:sldMk cId="3679410249" sldId="1547"/>
            <ac:spMk id="33" creationId="{AC757F5E-B016-F947-4518-7C6B9CC7EE04}"/>
          </ac:spMkLst>
        </pc:spChg>
        <pc:spChg chg="mod">
          <ac:chgData name="Duijf, Antoinette" userId="80426808-569e-4360-acb0-e5a6dc4b8ad2" providerId="ADAL" clId="{200DA515-4704-431E-88DD-766B902C5EE6}" dt="2025-10-28T07:45:29.418" v="921" actId="255"/>
          <ac:spMkLst>
            <pc:docMk/>
            <pc:sldMk cId="3679410249" sldId="1547"/>
            <ac:spMk id="34" creationId="{152372B3-00F5-781C-183E-6F2DDF35091D}"/>
          </ac:spMkLst>
        </pc:spChg>
        <pc:spChg chg="mod">
          <ac:chgData name="Duijf, Antoinette" userId="80426808-569e-4360-acb0-e5a6dc4b8ad2" providerId="ADAL" clId="{200DA515-4704-431E-88DD-766B902C5EE6}" dt="2025-10-28T07:52:27.964" v="1145" actId="115"/>
          <ac:spMkLst>
            <pc:docMk/>
            <pc:sldMk cId="3679410249" sldId="1547"/>
            <ac:spMk id="35" creationId="{37104C51-0232-62ED-4C6F-1447D06633EE}"/>
          </ac:spMkLst>
        </pc:spChg>
        <pc:spChg chg="mod">
          <ac:chgData name="Duijf, Antoinette" userId="80426808-569e-4360-acb0-e5a6dc4b8ad2" providerId="ADAL" clId="{200DA515-4704-431E-88DD-766B902C5EE6}" dt="2025-10-28T07:47:02.370" v="990" actId="115"/>
          <ac:spMkLst>
            <pc:docMk/>
            <pc:sldMk cId="3679410249" sldId="1547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200DA515-4704-431E-88DD-766B902C5EE6}" dt="2025-10-28T07:46:17.729" v="927"/>
          <ac:picMkLst>
            <pc:docMk/>
            <pc:sldMk cId="3679410249" sldId="1547"/>
            <ac:picMk id="2" creationId="{14AAFEE7-26FA-CFD7-0E24-01262BDF0954}"/>
          </ac:picMkLst>
        </pc:picChg>
        <pc:picChg chg="add mod">
          <ac:chgData name="Duijf, Antoinette" userId="80426808-569e-4360-acb0-e5a6dc4b8ad2" providerId="ADAL" clId="{200DA515-4704-431E-88DD-766B902C5EE6}" dt="2025-10-28T07:52:59.510" v="1155" actId="14100"/>
          <ac:picMkLst>
            <pc:docMk/>
            <pc:sldMk cId="3679410249" sldId="1547"/>
            <ac:picMk id="9" creationId="{2A446B80-FBC4-EDBA-867D-44AFFD8A8C5A}"/>
          </ac:picMkLst>
        </pc:picChg>
      </pc:sldChg>
      <pc:sldChg chg="addSp delSp modSp add mod">
        <pc:chgData name="Duijf, Antoinette" userId="80426808-569e-4360-acb0-e5a6dc4b8ad2" providerId="ADAL" clId="{200DA515-4704-431E-88DD-766B902C5EE6}" dt="2025-10-28T09:03:47.079" v="2988" actId="1038"/>
        <pc:sldMkLst>
          <pc:docMk/>
          <pc:sldMk cId="3154946587" sldId="1548"/>
        </pc:sldMkLst>
        <pc:spChg chg="mod">
          <ac:chgData name="Duijf, Antoinette" userId="80426808-569e-4360-acb0-e5a6dc4b8ad2" providerId="ADAL" clId="{200DA515-4704-431E-88DD-766B902C5EE6}" dt="2025-10-28T09:03:42.618" v="2985" actId="14100"/>
          <ac:spMkLst>
            <pc:docMk/>
            <pc:sldMk cId="3154946587" sldId="1548"/>
            <ac:spMk id="10" creationId="{EC0CC1D0-FE60-F840-73E9-0CE7E683D1F2}"/>
          </ac:spMkLst>
        </pc:spChg>
        <pc:spChg chg="mod">
          <ac:chgData name="Duijf, Antoinette" userId="80426808-569e-4360-acb0-e5a6dc4b8ad2" providerId="ADAL" clId="{200DA515-4704-431E-88DD-766B902C5EE6}" dt="2025-10-28T09:03:47.079" v="2988" actId="1038"/>
          <ac:spMkLst>
            <pc:docMk/>
            <pc:sldMk cId="3154946587" sldId="1548"/>
            <ac:spMk id="11" creationId="{CD78B488-E032-3F3E-C334-FB96F8D71FB2}"/>
          </ac:spMkLst>
        </pc:spChg>
        <pc:spChg chg="mod">
          <ac:chgData name="Duijf, Antoinette" userId="80426808-569e-4360-acb0-e5a6dc4b8ad2" providerId="ADAL" clId="{200DA515-4704-431E-88DD-766B902C5EE6}" dt="2025-10-28T09:03:06.184" v="2963" actId="1076"/>
          <ac:spMkLst>
            <pc:docMk/>
            <pc:sldMk cId="3154946587" sldId="1548"/>
            <ac:spMk id="12" creationId="{E2476A93-B8D4-4E44-87FD-AFF601B2337C}"/>
          </ac:spMkLst>
        </pc:spChg>
        <pc:spChg chg="mod">
          <ac:chgData name="Duijf, Antoinette" userId="80426808-569e-4360-acb0-e5a6dc4b8ad2" providerId="ADAL" clId="{200DA515-4704-431E-88DD-766B902C5EE6}" dt="2025-10-28T09:03:06.184" v="2963" actId="1076"/>
          <ac:spMkLst>
            <pc:docMk/>
            <pc:sldMk cId="3154946587" sldId="1548"/>
            <ac:spMk id="13" creationId="{4985FF45-EE56-11C3-E0CC-6BBB359031C0}"/>
          </ac:spMkLst>
        </pc:spChg>
        <pc:spChg chg="mod">
          <ac:chgData name="Duijf, Antoinette" userId="80426808-569e-4360-acb0-e5a6dc4b8ad2" providerId="ADAL" clId="{200DA515-4704-431E-88DD-766B902C5EE6}" dt="2025-10-28T09:03:06.184" v="2963" actId="1076"/>
          <ac:spMkLst>
            <pc:docMk/>
            <pc:sldMk cId="3154946587" sldId="1548"/>
            <ac:spMk id="14" creationId="{B7594A3B-3117-84CE-C300-FB96E5ED269D}"/>
          </ac:spMkLst>
        </pc:spChg>
        <pc:spChg chg="mod">
          <ac:chgData name="Duijf, Antoinette" userId="80426808-569e-4360-acb0-e5a6dc4b8ad2" providerId="ADAL" clId="{200DA515-4704-431E-88DD-766B902C5EE6}" dt="2025-10-28T09:03:06.184" v="2963" actId="1076"/>
          <ac:spMkLst>
            <pc:docMk/>
            <pc:sldMk cId="3154946587" sldId="1548"/>
            <ac:spMk id="15" creationId="{6EA1F8B7-D4BC-D8B0-E6FD-F33ECB45A1DD}"/>
          </ac:spMkLst>
        </pc:spChg>
        <pc:spChg chg="mod">
          <ac:chgData name="Duijf, Antoinette" userId="80426808-569e-4360-acb0-e5a6dc4b8ad2" providerId="ADAL" clId="{200DA515-4704-431E-88DD-766B902C5EE6}" dt="2025-10-28T09:03:27.056" v="2968" actId="14100"/>
          <ac:spMkLst>
            <pc:docMk/>
            <pc:sldMk cId="3154946587" sldId="1548"/>
            <ac:spMk id="16" creationId="{F53F294D-65CC-23A5-E4A1-B2132FCF814C}"/>
          </ac:spMkLst>
        </pc:spChg>
        <pc:spChg chg="mod">
          <ac:chgData name="Duijf, Antoinette" userId="80426808-569e-4360-acb0-e5a6dc4b8ad2" providerId="ADAL" clId="{200DA515-4704-431E-88DD-766B902C5EE6}" dt="2025-10-28T09:03:22.697" v="2966" actId="14100"/>
          <ac:spMkLst>
            <pc:docMk/>
            <pc:sldMk cId="3154946587" sldId="1548"/>
            <ac:spMk id="17" creationId="{AB86235B-CBC0-F9DB-29F4-F23367831B1B}"/>
          </ac:spMkLst>
        </pc:spChg>
        <pc:spChg chg="mod">
          <ac:chgData name="Duijf, Antoinette" userId="80426808-569e-4360-acb0-e5a6dc4b8ad2" providerId="ADAL" clId="{200DA515-4704-431E-88DD-766B902C5EE6}" dt="2025-10-28T09:03:06.184" v="2963" actId="1076"/>
          <ac:spMkLst>
            <pc:docMk/>
            <pc:sldMk cId="3154946587" sldId="1548"/>
            <ac:spMk id="18" creationId="{85D7DD60-F4AA-AD34-A265-146B167D02FE}"/>
          </ac:spMkLst>
        </pc:spChg>
        <pc:spChg chg="mod">
          <ac:chgData name="Duijf, Antoinette" userId="80426808-569e-4360-acb0-e5a6dc4b8ad2" providerId="ADAL" clId="{200DA515-4704-431E-88DD-766B902C5EE6}" dt="2025-10-28T09:03:06.184" v="2963" actId="1076"/>
          <ac:spMkLst>
            <pc:docMk/>
            <pc:sldMk cId="3154946587" sldId="1548"/>
            <ac:spMk id="19" creationId="{40542B69-6D97-5F24-63E3-ABE36EA69A27}"/>
          </ac:spMkLst>
        </pc:spChg>
        <pc:spChg chg="add del mod">
          <ac:chgData name="Duijf, Antoinette" userId="80426808-569e-4360-acb0-e5a6dc4b8ad2" providerId="ADAL" clId="{200DA515-4704-431E-88DD-766B902C5EE6}" dt="2025-10-28T09:02:31.313" v="2959" actId="478"/>
          <ac:spMkLst>
            <pc:docMk/>
            <pc:sldMk cId="3154946587" sldId="1548"/>
            <ac:spMk id="23" creationId="{BF222E8B-990A-E669-E536-F84C411A4E78}"/>
          </ac:spMkLst>
        </pc:spChg>
        <pc:picChg chg="add mod">
          <ac:chgData name="Duijf, Antoinette" userId="80426808-569e-4360-acb0-e5a6dc4b8ad2" providerId="ADAL" clId="{200DA515-4704-431E-88DD-766B902C5EE6}" dt="2025-10-28T09:02:56.339" v="2962" actId="1076"/>
          <ac:picMkLst>
            <pc:docMk/>
            <pc:sldMk cId="3154946587" sldId="1548"/>
            <ac:picMk id="4" creationId="{10843C7D-52E4-46F4-D037-E1F2393CE3BA}"/>
          </ac:picMkLst>
        </pc:picChg>
        <pc:picChg chg="add mod">
          <ac:chgData name="Duijf, Antoinette" userId="80426808-569e-4360-acb0-e5a6dc4b8ad2" providerId="ADAL" clId="{200DA515-4704-431E-88DD-766B902C5EE6}" dt="2025-10-28T09:02:56.339" v="2962" actId="1076"/>
          <ac:picMkLst>
            <pc:docMk/>
            <pc:sldMk cId="3154946587" sldId="1548"/>
            <ac:picMk id="21" creationId="{1937FA0B-6367-0B3F-0612-1FA1B2466A25}"/>
          </ac:picMkLst>
        </pc:picChg>
        <pc:picChg chg="add mod">
          <ac:chgData name="Duijf, Antoinette" userId="80426808-569e-4360-acb0-e5a6dc4b8ad2" providerId="ADAL" clId="{200DA515-4704-431E-88DD-766B902C5EE6}" dt="2025-10-28T09:03:17.953" v="2965" actId="1076"/>
          <ac:picMkLst>
            <pc:docMk/>
            <pc:sldMk cId="3154946587" sldId="1548"/>
            <ac:picMk id="22" creationId="{3BABBA3C-5D5E-6806-8BF0-453B3613B695}"/>
          </ac:picMkLst>
        </pc:picChg>
        <pc:picChg chg="add mod">
          <ac:chgData name="Duijf, Antoinette" userId="80426808-569e-4360-acb0-e5a6dc4b8ad2" providerId="ADAL" clId="{200DA515-4704-431E-88DD-766B902C5EE6}" dt="2025-10-28T09:02:40.266" v="2961" actId="1076"/>
          <ac:picMkLst>
            <pc:docMk/>
            <pc:sldMk cId="3154946587" sldId="1548"/>
            <ac:picMk id="25" creationId="{9A745F0F-41A0-0490-BB7F-579EDA318C2F}"/>
          </ac:picMkLst>
        </pc:picChg>
      </pc:sldChg>
      <pc:sldChg chg="addSp modSp add mod ord">
        <pc:chgData name="Duijf, Antoinette" userId="80426808-569e-4360-acb0-e5a6dc4b8ad2" providerId="ADAL" clId="{200DA515-4704-431E-88DD-766B902C5EE6}" dt="2025-10-28T08:07:05.292" v="1928"/>
        <pc:sldMkLst>
          <pc:docMk/>
          <pc:sldMk cId="2870252986" sldId="1549"/>
        </pc:sldMkLst>
        <pc:spChg chg="mod">
          <ac:chgData name="Duijf, Antoinette" userId="80426808-569e-4360-acb0-e5a6dc4b8ad2" providerId="ADAL" clId="{200DA515-4704-431E-88DD-766B902C5EE6}" dt="2025-10-28T08:04:40.956" v="1889" actId="20577"/>
          <ac:spMkLst>
            <pc:docMk/>
            <pc:sldMk cId="2870252986" sldId="1549"/>
            <ac:spMk id="4" creationId="{D36CDCC8-D80A-3CA3-9903-EC310613197D}"/>
          </ac:spMkLst>
        </pc:spChg>
        <pc:spChg chg="add mod">
          <ac:chgData name="Duijf, Antoinette" userId="80426808-569e-4360-acb0-e5a6dc4b8ad2" providerId="ADAL" clId="{200DA515-4704-431E-88DD-766B902C5EE6}" dt="2025-10-28T08:02:05.822" v="1614" actId="1076"/>
          <ac:spMkLst>
            <pc:docMk/>
            <pc:sldMk cId="2870252986" sldId="1549"/>
            <ac:spMk id="10" creationId="{F356532E-0BE8-B937-79A2-B733BDA935D6}"/>
          </ac:spMkLst>
        </pc:spChg>
        <pc:spChg chg="add mod">
          <ac:chgData name="Duijf, Antoinette" userId="80426808-569e-4360-acb0-e5a6dc4b8ad2" providerId="ADAL" clId="{200DA515-4704-431E-88DD-766B902C5EE6}" dt="2025-10-28T08:02:09.262" v="1624" actId="20577"/>
          <ac:spMkLst>
            <pc:docMk/>
            <pc:sldMk cId="2870252986" sldId="1549"/>
            <ac:spMk id="11" creationId="{8F388DFF-317E-3A17-6058-E2E42F6FA255}"/>
          </ac:spMkLst>
        </pc:spChg>
        <pc:spChg chg="mod">
          <ac:chgData name="Duijf, Antoinette" userId="80426808-569e-4360-acb0-e5a6dc4b8ad2" providerId="ADAL" clId="{200DA515-4704-431E-88DD-766B902C5EE6}" dt="2025-10-28T08:01:05.498" v="1596" actId="1036"/>
          <ac:spMkLst>
            <pc:docMk/>
            <pc:sldMk cId="2870252986" sldId="1549"/>
            <ac:spMk id="12" creationId="{E2476A93-B8D4-4E44-87FD-AFF601B2337C}"/>
          </ac:spMkLst>
        </pc:spChg>
        <pc:spChg chg="mod">
          <ac:chgData name="Duijf, Antoinette" userId="80426808-569e-4360-acb0-e5a6dc4b8ad2" providerId="ADAL" clId="{200DA515-4704-431E-88DD-766B902C5EE6}" dt="2025-10-28T08:00:48.865" v="1590" actId="1035"/>
          <ac:spMkLst>
            <pc:docMk/>
            <pc:sldMk cId="2870252986" sldId="1549"/>
            <ac:spMk id="13" creationId="{4985FF45-EE56-11C3-E0CC-6BBB359031C0}"/>
          </ac:spMkLst>
        </pc:spChg>
        <pc:spChg chg="mod">
          <ac:chgData name="Duijf, Antoinette" userId="80426808-569e-4360-acb0-e5a6dc4b8ad2" providerId="ADAL" clId="{200DA515-4704-431E-88DD-766B902C5EE6}" dt="2025-10-28T08:00:15.242" v="1583" actId="20577"/>
          <ac:spMkLst>
            <pc:docMk/>
            <pc:sldMk cId="2870252986" sldId="1549"/>
            <ac:spMk id="15" creationId="{6EA1F8B7-D4BC-D8B0-E6FD-F33ECB45A1DD}"/>
          </ac:spMkLst>
        </pc:spChg>
        <pc:spChg chg="mod">
          <ac:chgData name="Duijf, Antoinette" userId="80426808-569e-4360-acb0-e5a6dc4b8ad2" providerId="ADAL" clId="{200DA515-4704-431E-88DD-766B902C5EE6}" dt="2025-10-28T08:02:00.517" v="1612" actId="14100"/>
          <ac:spMkLst>
            <pc:docMk/>
            <pc:sldMk cId="2870252986" sldId="1549"/>
            <ac:spMk id="16" creationId="{F53F294D-65CC-23A5-E4A1-B2132FCF814C}"/>
          </ac:spMkLst>
        </pc:spChg>
        <pc:spChg chg="mod">
          <ac:chgData name="Duijf, Antoinette" userId="80426808-569e-4360-acb0-e5a6dc4b8ad2" providerId="ADAL" clId="{200DA515-4704-431E-88DD-766B902C5EE6}" dt="2025-10-28T08:01:58.164" v="1611" actId="14100"/>
          <ac:spMkLst>
            <pc:docMk/>
            <pc:sldMk cId="2870252986" sldId="1549"/>
            <ac:spMk id="17" creationId="{AB86235B-CBC0-F9DB-29F4-F23367831B1B}"/>
          </ac:spMkLst>
        </pc:spChg>
        <pc:spChg chg="mod">
          <ac:chgData name="Duijf, Antoinette" userId="80426808-569e-4360-acb0-e5a6dc4b8ad2" providerId="ADAL" clId="{200DA515-4704-431E-88DD-766B902C5EE6}" dt="2025-10-28T08:01:05.498" v="1596" actId="1036"/>
          <ac:spMkLst>
            <pc:docMk/>
            <pc:sldMk cId="2870252986" sldId="1549"/>
            <ac:spMk id="19" creationId="{40542B69-6D97-5F24-63E3-ABE36EA69A27}"/>
          </ac:spMkLst>
        </pc:spChg>
        <pc:spChg chg="add mod">
          <ac:chgData name="Duijf, Antoinette" userId="80426808-569e-4360-acb0-e5a6dc4b8ad2" providerId="ADAL" clId="{200DA515-4704-431E-88DD-766B902C5EE6}" dt="2025-10-28T08:02:38.253" v="1646" actId="1076"/>
          <ac:spMkLst>
            <pc:docMk/>
            <pc:sldMk cId="2870252986" sldId="1549"/>
            <ac:spMk id="24" creationId="{D31DD637-99FE-A940-7524-CD7000E99FF1}"/>
          </ac:spMkLst>
        </pc:spChg>
        <pc:spChg chg="add mod">
          <ac:chgData name="Duijf, Antoinette" userId="80426808-569e-4360-acb0-e5a6dc4b8ad2" providerId="ADAL" clId="{200DA515-4704-431E-88DD-766B902C5EE6}" dt="2025-10-28T08:02:32.637" v="1645" actId="20577"/>
          <ac:spMkLst>
            <pc:docMk/>
            <pc:sldMk cId="2870252986" sldId="1549"/>
            <ac:spMk id="25" creationId="{182B4045-A012-6736-2597-E1C03BF25029}"/>
          </ac:spMkLst>
        </pc:spChg>
        <pc:picChg chg="add mod">
          <ac:chgData name="Duijf, Antoinette" userId="80426808-569e-4360-acb0-e5a6dc4b8ad2" providerId="ADAL" clId="{200DA515-4704-431E-88DD-766B902C5EE6}" dt="2025-10-28T08:04:55.436" v="1892" actId="1076"/>
          <ac:picMkLst>
            <pc:docMk/>
            <pc:sldMk cId="2870252986" sldId="1549"/>
            <ac:picMk id="26" creationId="{22731C6D-9F5D-0128-D848-0A3E25087A76}"/>
          </ac:picMkLst>
        </pc:picChg>
        <pc:picChg chg="add mod modCrop">
          <ac:chgData name="Duijf, Antoinette" userId="80426808-569e-4360-acb0-e5a6dc4b8ad2" providerId="ADAL" clId="{200DA515-4704-431E-88DD-766B902C5EE6}" dt="2025-10-28T08:05:20.797" v="1899" actId="1076"/>
          <ac:picMkLst>
            <pc:docMk/>
            <pc:sldMk cId="2870252986" sldId="1549"/>
            <ac:picMk id="28" creationId="{6BAA11F4-6A46-D7E5-3F9B-E78B20362315}"/>
          </ac:picMkLst>
        </pc:picChg>
        <pc:picChg chg="add mod">
          <ac:chgData name="Duijf, Antoinette" userId="80426808-569e-4360-acb0-e5a6dc4b8ad2" providerId="ADAL" clId="{200DA515-4704-431E-88DD-766B902C5EE6}" dt="2025-10-28T08:05:47.341" v="1905" actId="1076"/>
          <ac:picMkLst>
            <pc:docMk/>
            <pc:sldMk cId="2870252986" sldId="1549"/>
            <ac:picMk id="29" creationId="{A6FA07A3-446F-CEA8-807D-A612ADC3372D}"/>
          </ac:picMkLst>
        </pc:picChg>
        <pc:cxnChg chg="mod">
          <ac:chgData name="Duijf, Antoinette" userId="80426808-569e-4360-acb0-e5a6dc4b8ad2" providerId="ADAL" clId="{200DA515-4704-431E-88DD-766B902C5EE6}" dt="2025-10-28T08:00:59.545" v="1592" actId="1036"/>
          <ac:cxnSpMkLst>
            <pc:docMk/>
            <pc:sldMk cId="2870252986" sldId="1549"/>
            <ac:cxnSpMk id="21" creationId="{B84B33EF-2A54-99B2-FEF8-27486B72F624}"/>
          </ac:cxnSpMkLst>
        </pc:cxnChg>
        <pc:cxnChg chg="mod">
          <ac:chgData name="Duijf, Antoinette" userId="80426808-569e-4360-acb0-e5a6dc4b8ad2" providerId="ADAL" clId="{200DA515-4704-431E-88DD-766B902C5EE6}" dt="2025-10-28T08:01:02.488" v="1593" actId="14100"/>
          <ac:cxnSpMkLst>
            <pc:docMk/>
            <pc:sldMk cId="2870252986" sldId="1549"/>
            <ac:cxnSpMk id="27" creationId="{EC90AE0F-5DD8-2D25-C999-5E0CC65E11C5}"/>
          </ac:cxnSpMkLst>
        </pc:cxnChg>
      </pc:sldChg>
      <pc:sldChg chg="addSp delSp modSp add mod ord">
        <pc:chgData name="Duijf, Antoinette" userId="80426808-569e-4360-acb0-e5a6dc4b8ad2" providerId="ADAL" clId="{200DA515-4704-431E-88DD-766B902C5EE6}" dt="2025-10-28T09:54:28.889" v="3506" actId="167"/>
        <pc:sldMkLst>
          <pc:docMk/>
          <pc:sldMk cId="2395621274" sldId="1550"/>
        </pc:sldMkLst>
        <pc:spChg chg="mod">
          <ac:chgData name="Duijf, Antoinette" userId="80426808-569e-4360-acb0-e5a6dc4b8ad2" providerId="ADAL" clId="{200DA515-4704-431E-88DD-766B902C5EE6}" dt="2025-10-28T09:21:02.224" v="3063" actId="1076"/>
          <ac:spMkLst>
            <pc:docMk/>
            <pc:sldMk cId="2395621274" sldId="1550"/>
            <ac:spMk id="4" creationId="{D753C383-62C8-E733-4553-E085527A1FCA}"/>
          </ac:spMkLst>
        </pc:spChg>
        <pc:spChg chg="mod">
          <ac:chgData name="Duijf, Antoinette" userId="80426808-569e-4360-acb0-e5a6dc4b8ad2" providerId="ADAL" clId="{200DA515-4704-431E-88DD-766B902C5EE6}" dt="2025-10-28T09:21:02.224" v="3063" actId="1076"/>
          <ac:spMkLst>
            <pc:docMk/>
            <pc:sldMk cId="2395621274" sldId="1550"/>
            <ac:spMk id="9" creationId="{B5FA4264-9F79-B20D-0826-CEC58E7B74B7}"/>
          </ac:spMkLst>
        </pc:spChg>
        <pc:spChg chg="mod">
          <ac:chgData name="Duijf, Antoinette" userId="80426808-569e-4360-acb0-e5a6dc4b8ad2" providerId="ADAL" clId="{200DA515-4704-431E-88DD-766B902C5EE6}" dt="2025-10-28T09:21:02.224" v="3063" actId="1076"/>
          <ac:spMkLst>
            <pc:docMk/>
            <pc:sldMk cId="2395621274" sldId="1550"/>
            <ac:spMk id="10" creationId="{B37FADB8-F5A5-F448-15A7-6A630939BCDC}"/>
          </ac:spMkLst>
        </pc:spChg>
        <pc:spChg chg="mod">
          <ac:chgData name="Duijf, Antoinette" userId="80426808-569e-4360-acb0-e5a6dc4b8ad2" providerId="ADAL" clId="{200DA515-4704-431E-88DD-766B902C5EE6}" dt="2025-10-28T09:21:02.224" v="3063" actId="1076"/>
          <ac:spMkLst>
            <pc:docMk/>
            <pc:sldMk cId="2395621274" sldId="1550"/>
            <ac:spMk id="11" creationId="{2D5226DB-4490-ECD5-880A-CDAB0447C263}"/>
          </ac:spMkLst>
        </pc:spChg>
        <pc:spChg chg="mod">
          <ac:chgData name="Duijf, Antoinette" userId="80426808-569e-4360-acb0-e5a6dc4b8ad2" providerId="ADAL" clId="{200DA515-4704-431E-88DD-766B902C5EE6}" dt="2025-10-28T09:20:41.064" v="3060" actId="1076"/>
          <ac:spMkLst>
            <pc:docMk/>
            <pc:sldMk cId="2395621274" sldId="1550"/>
            <ac:spMk id="12" creationId="{E2476A93-B8D4-4E44-87FD-AFF601B2337C}"/>
          </ac:spMkLst>
        </pc:spChg>
        <pc:spChg chg="mod">
          <ac:chgData name="Duijf, Antoinette" userId="80426808-569e-4360-acb0-e5a6dc4b8ad2" providerId="ADAL" clId="{200DA515-4704-431E-88DD-766B902C5EE6}" dt="2025-10-28T09:09:56.594" v="3032" actId="14100"/>
          <ac:spMkLst>
            <pc:docMk/>
            <pc:sldMk cId="2395621274" sldId="1550"/>
            <ac:spMk id="13" creationId="{4985FF45-EE56-11C3-E0CC-6BBB359031C0}"/>
          </ac:spMkLst>
        </pc:spChg>
        <pc:spChg chg="mod">
          <ac:chgData name="Duijf, Antoinette" userId="80426808-569e-4360-acb0-e5a6dc4b8ad2" providerId="ADAL" clId="{200DA515-4704-431E-88DD-766B902C5EE6}" dt="2025-10-28T09:06:13.333" v="3013" actId="20577"/>
          <ac:spMkLst>
            <pc:docMk/>
            <pc:sldMk cId="2395621274" sldId="1550"/>
            <ac:spMk id="15" creationId="{6EA1F8B7-D4BC-D8B0-E6FD-F33ECB45A1DD}"/>
          </ac:spMkLst>
        </pc:spChg>
        <pc:spChg chg="del mod">
          <ac:chgData name="Duijf, Antoinette" userId="80426808-569e-4360-acb0-e5a6dc4b8ad2" providerId="ADAL" clId="{200DA515-4704-431E-88DD-766B902C5EE6}" dt="2025-10-28T08:06:54.231" v="1924" actId="21"/>
          <ac:spMkLst>
            <pc:docMk/>
            <pc:sldMk cId="2395621274" sldId="1550"/>
            <ac:spMk id="16" creationId="{05813AE6-FA9C-78CB-142E-C8EDBDE29FA1}"/>
          </ac:spMkLst>
        </pc:spChg>
        <pc:spChg chg="mod">
          <ac:chgData name="Duijf, Antoinette" userId="80426808-569e-4360-acb0-e5a6dc4b8ad2" providerId="ADAL" clId="{200DA515-4704-431E-88DD-766B902C5EE6}" dt="2025-10-28T09:09:56.594" v="3032" actId="14100"/>
          <ac:spMkLst>
            <pc:docMk/>
            <pc:sldMk cId="2395621274" sldId="1550"/>
            <ac:spMk id="18" creationId="{85D7DD60-F4AA-AD34-A265-146B167D02FE}"/>
          </ac:spMkLst>
        </pc:spChg>
        <pc:spChg chg="mod">
          <ac:chgData name="Duijf, Antoinette" userId="80426808-569e-4360-acb0-e5a6dc4b8ad2" providerId="ADAL" clId="{200DA515-4704-431E-88DD-766B902C5EE6}" dt="2025-10-28T09:20:41.064" v="3060" actId="1076"/>
          <ac:spMkLst>
            <pc:docMk/>
            <pc:sldMk cId="2395621274" sldId="1550"/>
            <ac:spMk id="19" creationId="{40542B69-6D97-5F24-63E3-ABE36EA69A27}"/>
          </ac:spMkLst>
        </pc:spChg>
        <pc:spChg chg="del">
          <ac:chgData name="Duijf, Antoinette" userId="80426808-569e-4360-acb0-e5a6dc4b8ad2" providerId="ADAL" clId="{200DA515-4704-431E-88DD-766B902C5EE6}" dt="2025-10-28T08:10:56.065" v="2048" actId="478"/>
          <ac:spMkLst>
            <pc:docMk/>
            <pc:sldMk cId="2395621274" sldId="1550"/>
            <ac:spMk id="24" creationId="{769D5175-ED6F-45B2-F65A-85F75200B27C}"/>
          </ac:spMkLst>
        </pc:spChg>
        <pc:spChg chg="del">
          <ac:chgData name="Duijf, Antoinette" userId="80426808-569e-4360-acb0-e5a6dc4b8ad2" providerId="ADAL" clId="{200DA515-4704-431E-88DD-766B902C5EE6}" dt="2025-10-28T08:10:55.453" v="2047" actId="478"/>
          <ac:spMkLst>
            <pc:docMk/>
            <pc:sldMk cId="2395621274" sldId="1550"/>
            <ac:spMk id="25" creationId="{23AF97A0-8937-EF83-10FF-9B5FC715A069}"/>
          </ac:spMkLst>
        </pc:spChg>
        <pc:spChg chg="add mod">
          <ac:chgData name="Duijf, Antoinette" userId="80426808-569e-4360-acb0-e5a6dc4b8ad2" providerId="ADAL" clId="{200DA515-4704-431E-88DD-766B902C5EE6}" dt="2025-10-28T09:54:24.542" v="3505" actId="1076"/>
          <ac:spMkLst>
            <pc:docMk/>
            <pc:sldMk cId="2395621274" sldId="1550"/>
            <ac:spMk id="32" creationId="{81463025-5F51-B9E3-18C1-2DEB3100EB85}"/>
          </ac:spMkLst>
        </pc:spChg>
        <pc:grpChg chg="del">
          <ac:chgData name="Duijf, Antoinette" userId="80426808-569e-4360-acb0-e5a6dc4b8ad2" providerId="ADAL" clId="{200DA515-4704-431E-88DD-766B902C5EE6}" dt="2025-10-28T08:08:39.079" v="1967" actId="478"/>
          <ac:grpSpMkLst>
            <pc:docMk/>
            <pc:sldMk cId="2395621274" sldId="1550"/>
            <ac:grpSpMk id="33" creationId="{662A8CB0-9950-5295-A37B-C2CDFB108275}"/>
          </ac:grpSpMkLst>
        </pc:grpChg>
        <pc:picChg chg="mod">
          <ac:chgData name="Duijf, Antoinette" userId="80426808-569e-4360-acb0-e5a6dc4b8ad2" providerId="ADAL" clId="{200DA515-4704-431E-88DD-766B902C5EE6}" dt="2025-10-28T09:20:53.144" v="3062" actId="1076"/>
          <ac:picMkLst>
            <pc:docMk/>
            <pc:sldMk cId="2395621274" sldId="1550"/>
            <ac:picMk id="16" creationId="{2256445B-5A10-7EEE-D034-4C1BE723B196}"/>
          </ac:picMkLst>
        </pc:picChg>
        <pc:picChg chg="add mod">
          <ac:chgData name="Duijf, Antoinette" userId="80426808-569e-4360-acb0-e5a6dc4b8ad2" providerId="ADAL" clId="{200DA515-4704-431E-88DD-766B902C5EE6}" dt="2025-10-28T09:09:40.598" v="3028" actId="1076"/>
          <ac:picMkLst>
            <pc:docMk/>
            <pc:sldMk cId="2395621274" sldId="1550"/>
            <ac:picMk id="23" creationId="{1AAFEC72-9997-62FE-7061-A5169E85C9D3}"/>
          </ac:picMkLst>
        </pc:picChg>
        <pc:picChg chg="mod modCrop">
          <ac:chgData name="Duijf, Antoinette" userId="80426808-569e-4360-acb0-e5a6dc4b8ad2" providerId="ADAL" clId="{200DA515-4704-431E-88DD-766B902C5EE6}" dt="2025-10-28T09:14:35.920" v="3047" actId="1076"/>
          <ac:picMkLst>
            <pc:docMk/>
            <pc:sldMk cId="2395621274" sldId="1550"/>
            <ac:picMk id="28" creationId="{35738B6B-5F08-E74E-37D5-E309BFDF222C}"/>
          </ac:picMkLst>
        </pc:picChg>
        <pc:picChg chg="add mod modCrop">
          <ac:chgData name="Duijf, Antoinette" userId="80426808-569e-4360-acb0-e5a6dc4b8ad2" providerId="ADAL" clId="{200DA515-4704-431E-88DD-766B902C5EE6}" dt="2025-10-28T09:20:48.287" v="3061" actId="1076"/>
          <ac:picMkLst>
            <pc:docMk/>
            <pc:sldMk cId="2395621274" sldId="1550"/>
            <ac:picMk id="31" creationId="{063BEB2D-0582-6013-5311-43B920EC44B7}"/>
          </ac:picMkLst>
        </pc:picChg>
        <pc:picChg chg="del">
          <ac:chgData name="Duijf, Antoinette" userId="80426808-569e-4360-acb0-e5a6dc4b8ad2" providerId="ADAL" clId="{200DA515-4704-431E-88DD-766B902C5EE6}" dt="2025-10-28T08:08:38.067" v="1966" actId="478"/>
          <ac:picMkLst>
            <pc:docMk/>
            <pc:sldMk cId="2395621274" sldId="1550"/>
            <ac:picMk id="36" creationId="{F71AC42B-C81C-1097-5D81-1F3E98961430}"/>
          </ac:picMkLst>
        </pc:picChg>
        <pc:cxnChg chg="mod ord">
          <ac:chgData name="Duijf, Antoinette" userId="80426808-569e-4360-acb0-e5a6dc4b8ad2" providerId="ADAL" clId="{200DA515-4704-431E-88DD-766B902C5EE6}" dt="2025-10-28T09:21:04.744" v="3064" actId="1076"/>
          <ac:cxnSpMkLst>
            <pc:docMk/>
            <pc:sldMk cId="2395621274" sldId="1550"/>
            <ac:cxnSpMk id="21" creationId="{B84B33EF-2A54-99B2-FEF8-27486B72F624}"/>
          </ac:cxnSpMkLst>
        </pc:cxnChg>
        <pc:cxnChg chg="mod ord">
          <ac:chgData name="Duijf, Antoinette" userId="80426808-569e-4360-acb0-e5a6dc4b8ad2" providerId="ADAL" clId="{200DA515-4704-431E-88DD-766B902C5EE6}" dt="2025-10-28T09:20:30.456" v="3058" actId="1076"/>
          <ac:cxnSpMkLst>
            <pc:docMk/>
            <pc:sldMk cId="2395621274" sldId="1550"/>
            <ac:cxnSpMk id="27" creationId="{EC90AE0F-5DD8-2D25-C999-5E0CC65E11C5}"/>
          </ac:cxnSpMkLst>
        </pc:cxnChg>
        <pc:cxnChg chg="mod ord">
          <ac:chgData name="Duijf, Antoinette" userId="80426808-569e-4360-acb0-e5a6dc4b8ad2" providerId="ADAL" clId="{200DA515-4704-431E-88DD-766B902C5EE6}" dt="2025-10-28T09:54:28.889" v="3506" actId="167"/>
          <ac:cxnSpMkLst>
            <pc:docMk/>
            <pc:sldMk cId="2395621274" sldId="1550"/>
            <ac:cxnSpMk id="29" creationId="{10445519-6BAB-CA4B-0B0C-EF80D4D34E4C}"/>
          </ac:cxnSpMkLst>
        </pc:cxnChg>
      </pc:sldChg>
      <pc:sldChg chg="addSp delSp modSp add mod">
        <pc:chgData name="Duijf, Antoinette" userId="80426808-569e-4360-acb0-e5a6dc4b8ad2" providerId="ADAL" clId="{200DA515-4704-431E-88DD-766B902C5EE6}" dt="2025-10-28T10:06:49.693" v="4022" actId="478"/>
        <pc:sldMkLst>
          <pc:docMk/>
          <pc:sldMk cId="2882325385" sldId="1551"/>
        </pc:sldMkLst>
        <pc:spChg chg="del">
          <ac:chgData name="Duijf, Antoinette" userId="80426808-569e-4360-acb0-e5a6dc4b8ad2" providerId="ADAL" clId="{200DA515-4704-431E-88DD-766B902C5EE6}" dt="2025-10-28T08:11:56.779" v="2054" actId="478"/>
          <ac:spMkLst>
            <pc:docMk/>
            <pc:sldMk cId="2882325385" sldId="1551"/>
            <ac:spMk id="2" creationId="{1033664A-9BFB-EE64-7336-5526C9563BEF}"/>
          </ac:spMkLst>
        </pc:spChg>
        <pc:spChg chg="add del mod">
          <ac:chgData name="Duijf, Antoinette" userId="80426808-569e-4360-acb0-e5a6dc4b8ad2" providerId="ADAL" clId="{200DA515-4704-431E-88DD-766B902C5EE6}" dt="2025-10-28T09:22:02.352" v="3068" actId="21"/>
          <ac:spMkLst>
            <pc:docMk/>
            <pc:sldMk cId="2882325385" sldId="1551"/>
            <ac:spMk id="9" creationId="{5652468E-1955-0A8B-FD34-DC9966A99911}"/>
          </ac:spMkLst>
        </pc:spChg>
        <pc:spChg chg="add del mod">
          <ac:chgData name="Duijf, Antoinette" userId="80426808-569e-4360-acb0-e5a6dc4b8ad2" providerId="ADAL" clId="{200DA515-4704-431E-88DD-766B902C5EE6}" dt="2025-10-28T10:06:49.693" v="4022" actId="478"/>
          <ac:spMkLst>
            <pc:docMk/>
            <pc:sldMk cId="2882325385" sldId="1551"/>
            <ac:spMk id="19" creationId="{5652468E-1955-0A8B-FD34-DC9966A99911}"/>
          </ac:spMkLst>
        </pc:spChg>
        <pc:spChg chg="mod">
          <ac:chgData name="Duijf, Antoinette" userId="80426808-569e-4360-acb0-e5a6dc4b8ad2" providerId="ADAL" clId="{200DA515-4704-431E-88DD-766B902C5EE6}" dt="2025-10-28T10:05:29.640" v="4019" actId="20577"/>
          <ac:spMkLst>
            <pc:docMk/>
            <pc:sldMk cId="2882325385" sldId="1551"/>
            <ac:spMk id="36" creationId="{D8EF981A-9BA7-0EB1-9B70-F7FBF2F7DF1C}"/>
          </ac:spMkLst>
        </pc:spChg>
        <pc:picChg chg="add del mod">
          <ac:chgData name="Duijf, Antoinette" userId="80426808-569e-4360-acb0-e5a6dc4b8ad2" providerId="ADAL" clId="{200DA515-4704-431E-88DD-766B902C5EE6}" dt="2025-10-28T10:03:28.165" v="3878" actId="478"/>
          <ac:picMkLst>
            <pc:docMk/>
            <pc:sldMk cId="2882325385" sldId="1551"/>
            <ac:picMk id="8" creationId="{9C302478-9F11-896C-3B2E-3A98E32DFB5A}"/>
          </ac:picMkLst>
        </pc:picChg>
        <pc:picChg chg="del">
          <ac:chgData name="Duijf, Antoinette" userId="80426808-569e-4360-acb0-e5a6dc4b8ad2" providerId="ADAL" clId="{200DA515-4704-431E-88DD-766B902C5EE6}" dt="2025-10-28T08:11:59.088" v="2056" actId="478"/>
          <ac:picMkLst>
            <pc:docMk/>
            <pc:sldMk cId="2882325385" sldId="1551"/>
            <ac:picMk id="18" creationId="{3C63D4A4-A253-8B2D-405B-A967EDC499F0}"/>
          </ac:picMkLst>
        </pc:picChg>
        <pc:picChg chg="del">
          <ac:chgData name="Duijf, Antoinette" userId="80426808-569e-4360-acb0-e5a6dc4b8ad2" providerId="ADAL" clId="{200DA515-4704-431E-88DD-766B902C5EE6}" dt="2025-10-28T08:11:58.673" v="2055" actId="478"/>
          <ac:picMkLst>
            <pc:docMk/>
            <pc:sldMk cId="2882325385" sldId="1551"/>
            <ac:picMk id="20" creationId="{9CDC6685-F7D6-9588-580B-9C0127AACC2B}"/>
          </ac:picMkLst>
        </pc:picChg>
        <pc:picChg chg="add mod">
          <ac:chgData name="Duijf, Antoinette" userId="80426808-569e-4360-acb0-e5a6dc4b8ad2" providerId="ADAL" clId="{200DA515-4704-431E-88DD-766B902C5EE6}" dt="2025-10-28T10:05:45.916" v="4021" actId="1076"/>
          <ac:picMkLst>
            <pc:docMk/>
            <pc:sldMk cId="2882325385" sldId="1551"/>
            <ac:picMk id="23" creationId="{9CBEEBB2-10AC-41DD-4437-21127C31737F}"/>
          </ac:picMkLst>
        </pc:picChg>
      </pc:sldChg>
      <pc:sldChg chg="addSp delSp modSp add mod">
        <pc:chgData name="Duijf, Antoinette" userId="80426808-569e-4360-acb0-e5a6dc4b8ad2" providerId="ADAL" clId="{200DA515-4704-431E-88DD-766B902C5EE6}" dt="2025-10-28T08:34:46.307" v="2455" actId="1076"/>
        <pc:sldMkLst>
          <pc:docMk/>
          <pc:sldMk cId="3740862596" sldId="1552"/>
        </pc:sldMkLst>
        <pc:spChg chg="mod">
          <ac:chgData name="Duijf, Antoinette" userId="80426808-569e-4360-acb0-e5a6dc4b8ad2" providerId="ADAL" clId="{200DA515-4704-431E-88DD-766B902C5EE6}" dt="2025-10-28T08:28:55.324" v="2278" actId="14100"/>
          <ac:spMkLst>
            <pc:docMk/>
            <pc:sldMk cId="3740862596" sldId="1552"/>
            <ac:spMk id="10" creationId="{EC0CC1D0-FE60-F840-73E9-0CE7E683D1F2}"/>
          </ac:spMkLst>
        </pc:spChg>
        <pc:spChg chg="mod">
          <ac:chgData name="Duijf, Antoinette" userId="80426808-569e-4360-acb0-e5a6dc4b8ad2" providerId="ADAL" clId="{200DA515-4704-431E-88DD-766B902C5EE6}" dt="2025-10-28T08:29:01.186" v="2281" actId="1035"/>
          <ac:spMkLst>
            <pc:docMk/>
            <pc:sldMk cId="3740862596" sldId="1552"/>
            <ac:spMk id="11" creationId="{CD78B488-E032-3F3E-C334-FB96F8D71FB2}"/>
          </ac:spMkLst>
        </pc:spChg>
        <pc:spChg chg="mod">
          <ac:chgData name="Duijf, Antoinette" userId="80426808-569e-4360-acb0-e5a6dc4b8ad2" providerId="ADAL" clId="{200DA515-4704-431E-88DD-766B902C5EE6}" dt="2025-10-28T08:31:42.436" v="2379" actId="1035"/>
          <ac:spMkLst>
            <pc:docMk/>
            <pc:sldMk cId="3740862596" sldId="1552"/>
            <ac:spMk id="12" creationId="{E2476A93-B8D4-4E44-87FD-AFF601B2337C}"/>
          </ac:spMkLst>
        </pc:spChg>
        <pc:spChg chg="mod">
          <ac:chgData name="Duijf, Antoinette" userId="80426808-569e-4360-acb0-e5a6dc4b8ad2" providerId="ADAL" clId="{200DA515-4704-431E-88DD-766B902C5EE6}" dt="2025-10-28T08:31:31.062" v="2361" actId="1038"/>
          <ac:spMkLst>
            <pc:docMk/>
            <pc:sldMk cId="3740862596" sldId="1552"/>
            <ac:spMk id="13" creationId="{4985FF45-EE56-11C3-E0CC-6BBB359031C0}"/>
          </ac:spMkLst>
        </pc:spChg>
        <pc:spChg chg="mod">
          <ac:chgData name="Duijf, Antoinette" userId="80426808-569e-4360-acb0-e5a6dc4b8ad2" providerId="ADAL" clId="{200DA515-4704-431E-88DD-766B902C5EE6}" dt="2025-10-28T08:31:27.824" v="2359" actId="1038"/>
          <ac:spMkLst>
            <pc:docMk/>
            <pc:sldMk cId="3740862596" sldId="1552"/>
            <ac:spMk id="14" creationId="{B7594A3B-3117-84CE-C300-FB96E5ED269D}"/>
          </ac:spMkLst>
        </pc:spChg>
        <pc:spChg chg="mod">
          <ac:chgData name="Duijf, Antoinette" userId="80426808-569e-4360-acb0-e5a6dc4b8ad2" providerId="ADAL" clId="{200DA515-4704-431E-88DD-766B902C5EE6}" dt="2025-10-28T08:31:27.824" v="2359" actId="1038"/>
          <ac:spMkLst>
            <pc:docMk/>
            <pc:sldMk cId="3740862596" sldId="1552"/>
            <ac:spMk id="15" creationId="{6EA1F8B7-D4BC-D8B0-E6FD-F33ECB45A1DD}"/>
          </ac:spMkLst>
        </pc:spChg>
        <pc:spChg chg="mod">
          <ac:chgData name="Duijf, Antoinette" userId="80426808-569e-4360-acb0-e5a6dc4b8ad2" providerId="ADAL" clId="{200DA515-4704-431E-88DD-766B902C5EE6}" dt="2025-10-28T08:28:50.467" v="2277" actId="14100"/>
          <ac:spMkLst>
            <pc:docMk/>
            <pc:sldMk cId="3740862596" sldId="1552"/>
            <ac:spMk id="16" creationId="{F53F294D-65CC-23A5-E4A1-B2132FCF814C}"/>
          </ac:spMkLst>
        </pc:spChg>
        <pc:spChg chg="mod">
          <ac:chgData name="Duijf, Antoinette" userId="80426808-569e-4360-acb0-e5a6dc4b8ad2" providerId="ADAL" clId="{200DA515-4704-431E-88DD-766B902C5EE6}" dt="2025-10-28T08:28:47.483" v="2276" actId="1076"/>
          <ac:spMkLst>
            <pc:docMk/>
            <pc:sldMk cId="3740862596" sldId="1552"/>
            <ac:spMk id="17" creationId="{AB86235B-CBC0-F9DB-29F4-F23367831B1B}"/>
          </ac:spMkLst>
        </pc:spChg>
        <pc:spChg chg="mod">
          <ac:chgData name="Duijf, Antoinette" userId="80426808-569e-4360-acb0-e5a6dc4b8ad2" providerId="ADAL" clId="{200DA515-4704-431E-88DD-766B902C5EE6}" dt="2025-10-28T08:31:31.062" v="2361" actId="1038"/>
          <ac:spMkLst>
            <pc:docMk/>
            <pc:sldMk cId="3740862596" sldId="1552"/>
            <ac:spMk id="18" creationId="{85D7DD60-F4AA-AD34-A265-146B167D02FE}"/>
          </ac:spMkLst>
        </pc:spChg>
        <pc:spChg chg="mod">
          <ac:chgData name="Duijf, Antoinette" userId="80426808-569e-4360-acb0-e5a6dc4b8ad2" providerId="ADAL" clId="{200DA515-4704-431E-88DD-766B902C5EE6}" dt="2025-10-28T08:31:16.403" v="2353" actId="14100"/>
          <ac:spMkLst>
            <pc:docMk/>
            <pc:sldMk cId="3740862596" sldId="1552"/>
            <ac:spMk id="19" creationId="{40542B69-6D97-5F24-63E3-ABE36EA69A27}"/>
          </ac:spMkLst>
        </pc:spChg>
        <pc:spChg chg="del">
          <ac:chgData name="Duijf, Antoinette" userId="80426808-569e-4360-acb0-e5a6dc4b8ad2" providerId="ADAL" clId="{200DA515-4704-431E-88DD-766B902C5EE6}" dt="2025-10-28T08:27:17.902" v="2208" actId="478"/>
          <ac:spMkLst>
            <pc:docMk/>
            <pc:sldMk cId="3740862596" sldId="1552"/>
            <ac:spMk id="23" creationId="{BF222E8B-990A-E669-E536-F84C411A4E78}"/>
          </ac:spMkLst>
        </pc:spChg>
        <pc:picChg chg="del">
          <ac:chgData name="Duijf, Antoinette" userId="80426808-569e-4360-acb0-e5a6dc4b8ad2" providerId="ADAL" clId="{200DA515-4704-431E-88DD-766B902C5EE6}" dt="2025-10-28T08:27:20.022" v="2212" actId="478"/>
          <ac:picMkLst>
            <pc:docMk/>
            <pc:sldMk cId="3740862596" sldId="1552"/>
            <ac:picMk id="4" creationId="{10843C7D-52E4-46F4-D037-E1F2393CE3BA}"/>
          </ac:picMkLst>
        </pc:picChg>
        <pc:picChg chg="del">
          <ac:chgData name="Duijf, Antoinette" userId="80426808-569e-4360-acb0-e5a6dc4b8ad2" providerId="ADAL" clId="{200DA515-4704-431E-88DD-766B902C5EE6}" dt="2025-10-28T08:27:19.681" v="2211" actId="478"/>
          <ac:picMkLst>
            <pc:docMk/>
            <pc:sldMk cId="3740862596" sldId="1552"/>
            <ac:picMk id="21" creationId="{1937FA0B-6367-0B3F-0612-1FA1B2466A25}"/>
          </ac:picMkLst>
        </pc:picChg>
        <pc:picChg chg="del">
          <ac:chgData name="Duijf, Antoinette" userId="80426808-569e-4360-acb0-e5a6dc4b8ad2" providerId="ADAL" clId="{200DA515-4704-431E-88DD-766B902C5EE6}" dt="2025-10-28T08:27:19.344" v="2210" actId="478"/>
          <ac:picMkLst>
            <pc:docMk/>
            <pc:sldMk cId="3740862596" sldId="1552"/>
            <ac:picMk id="22" creationId="{3BABBA3C-5D5E-6806-8BF0-453B3613B695}"/>
          </ac:picMkLst>
        </pc:picChg>
        <pc:picChg chg="add mod">
          <ac:chgData name="Duijf, Antoinette" userId="80426808-569e-4360-acb0-e5a6dc4b8ad2" providerId="ADAL" clId="{200DA515-4704-431E-88DD-766B902C5EE6}" dt="2025-10-28T08:30:57.069" v="2350" actId="1076"/>
          <ac:picMkLst>
            <pc:docMk/>
            <pc:sldMk cId="3740862596" sldId="1552"/>
            <ac:picMk id="24" creationId="{3CB94499-DBF9-ECAE-B1E6-F6AE24E51538}"/>
          </ac:picMkLst>
        </pc:picChg>
        <pc:picChg chg="del">
          <ac:chgData name="Duijf, Antoinette" userId="80426808-569e-4360-acb0-e5a6dc4b8ad2" providerId="ADAL" clId="{200DA515-4704-431E-88DD-766B902C5EE6}" dt="2025-10-28T08:27:18.591" v="2209" actId="478"/>
          <ac:picMkLst>
            <pc:docMk/>
            <pc:sldMk cId="3740862596" sldId="1552"/>
            <ac:picMk id="25" creationId="{9A745F0F-41A0-0490-BB7F-579EDA318C2F}"/>
          </ac:picMkLst>
        </pc:picChg>
        <pc:picChg chg="add mod modCrop">
          <ac:chgData name="Duijf, Antoinette" userId="80426808-569e-4360-acb0-e5a6dc4b8ad2" providerId="ADAL" clId="{200DA515-4704-431E-88DD-766B902C5EE6}" dt="2025-10-28T08:34:46.307" v="2455" actId="1076"/>
          <ac:picMkLst>
            <pc:docMk/>
            <pc:sldMk cId="3740862596" sldId="1552"/>
            <ac:picMk id="26" creationId="{24FBE664-A59D-E32A-053B-4738C0BF8B7D}"/>
          </ac:picMkLst>
        </pc:picChg>
        <pc:picChg chg="add mod modCrop">
          <ac:chgData name="Duijf, Antoinette" userId="80426808-569e-4360-acb0-e5a6dc4b8ad2" providerId="ADAL" clId="{200DA515-4704-431E-88DD-766B902C5EE6}" dt="2025-10-28T08:32:31.819" v="2385" actId="14100"/>
          <ac:picMkLst>
            <pc:docMk/>
            <pc:sldMk cId="3740862596" sldId="1552"/>
            <ac:picMk id="27" creationId="{0E07308F-7A06-756B-95BA-07CAD37E08F7}"/>
          </ac:picMkLst>
        </pc:picChg>
      </pc:sldChg>
      <pc:sldChg chg="addSp delSp modSp add mod">
        <pc:chgData name="Duijf, Antoinette" userId="80426808-569e-4360-acb0-e5a6dc4b8ad2" providerId="ADAL" clId="{200DA515-4704-431E-88DD-766B902C5EE6}" dt="2025-10-28T10:20:13.521" v="4025" actId="1076"/>
        <pc:sldMkLst>
          <pc:docMk/>
          <pc:sldMk cId="1765668853" sldId="1553"/>
        </pc:sldMkLst>
        <pc:spChg chg="add del mod">
          <ac:chgData name="Duijf, Antoinette" userId="80426808-569e-4360-acb0-e5a6dc4b8ad2" providerId="ADAL" clId="{200DA515-4704-431E-88DD-766B902C5EE6}" dt="2025-10-28T09:21:48.257" v="3066" actId="478"/>
          <ac:spMkLst>
            <pc:docMk/>
            <pc:sldMk cId="1765668853" sldId="1553"/>
            <ac:spMk id="4" creationId="{49D1C183-ED9F-AF93-5D85-FA2A2B3076F5}"/>
          </ac:spMkLst>
        </pc:spChg>
        <pc:spChg chg="add mod">
          <ac:chgData name="Duijf, Antoinette" userId="80426808-569e-4360-acb0-e5a6dc4b8ad2" providerId="ADAL" clId="{200DA515-4704-431E-88DD-766B902C5EE6}" dt="2025-10-28T10:20:13.521" v="4025" actId="1076"/>
          <ac:spMkLst>
            <pc:docMk/>
            <pc:sldMk cId="1765668853" sldId="1553"/>
            <ac:spMk id="5" creationId="{27E11D66-6320-C40F-157D-5C012ABC97C1}"/>
          </ac:spMkLst>
        </pc:spChg>
        <pc:picChg chg="add mod">
          <ac:chgData name="Duijf, Antoinette" userId="80426808-569e-4360-acb0-e5a6dc4b8ad2" providerId="ADAL" clId="{200DA515-4704-431E-88DD-766B902C5EE6}" dt="2025-10-28T08:33:17.235" v="2393" actId="14100"/>
          <ac:picMkLst>
            <pc:docMk/>
            <pc:sldMk cId="1765668853" sldId="1553"/>
            <ac:picMk id="2" creationId="{88CF0B44-9C55-5804-2AF5-EF80095051F5}"/>
          </ac:picMkLst>
        </pc:picChg>
        <pc:picChg chg="mod modCrop">
          <ac:chgData name="Duijf, Antoinette" userId="80426808-569e-4360-acb0-e5a6dc4b8ad2" providerId="ADAL" clId="{200DA515-4704-431E-88DD-766B902C5EE6}" dt="2025-10-28T08:33:19.978" v="2394" actId="1076"/>
          <ac:picMkLst>
            <pc:docMk/>
            <pc:sldMk cId="1765668853" sldId="1553"/>
            <ac:picMk id="3" creationId="{2625D3E9-828A-67FA-FBE7-8D59CC4A4711}"/>
          </ac:picMkLst>
        </pc:picChg>
      </pc:sldChg>
      <pc:sldChg chg="addSp delSp modSp add mod">
        <pc:chgData name="Duijf, Antoinette" userId="80426808-569e-4360-acb0-e5a6dc4b8ad2" providerId="ADAL" clId="{200DA515-4704-431E-88DD-766B902C5EE6}" dt="2025-10-28T09:01:51.808" v="2957" actId="1036"/>
        <pc:sldMkLst>
          <pc:docMk/>
          <pc:sldMk cId="610608791" sldId="1554"/>
        </pc:sldMkLst>
        <pc:spChg chg="mod">
          <ac:chgData name="Duijf, Antoinette" userId="80426808-569e-4360-acb0-e5a6dc4b8ad2" providerId="ADAL" clId="{200DA515-4704-431E-88DD-766B902C5EE6}" dt="2025-10-28T08:38:58.006" v="2531" actId="20577"/>
          <ac:spMkLst>
            <pc:docMk/>
            <pc:sldMk cId="610608791" sldId="1554"/>
            <ac:spMk id="33" creationId="{AC757F5E-B016-F947-4518-7C6B9CC7EE04}"/>
          </ac:spMkLst>
        </pc:spChg>
        <pc:spChg chg="mod">
          <ac:chgData name="Duijf, Antoinette" userId="80426808-569e-4360-acb0-e5a6dc4b8ad2" providerId="ADAL" clId="{200DA515-4704-431E-88DD-766B902C5EE6}" dt="2025-10-28T09:01:51.808" v="2957" actId="1036"/>
          <ac:spMkLst>
            <pc:docMk/>
            <pc:sldMk cId="610608791" sldId="1554"/>
            <ac:spMk id="34" creationId="{152372B3-00F5-781C-183E-6F2DDF35091D}"/>
          </ac:spMkLst>
        </pc:spChg>
        <pc:spChg chg="mod">
          <ac:chgData name="Duijf, Antoinette" userId="80426808-569e-4360-acb0-e5a6dc4b8ad2" providerId="ADAL" clId="{200DA515-4704-431E-88DD-766B902C5EE6}" dt="2025-10-28T08:40:44.505" v="2633" actId="115"/>
          <ac:spMkLst>
            <pc:docMk/>
            <pc:sldMk cId="610608791" sldId="1554"/>
            <ac:spMk id="35" creationId="{37104C51-0232-62ED-4C6F-1447D06633EE}"/>
          </ac:spMkLst>
        </pc:spChg>
        <pc:spChg chg="mod">
          <ac:chgData name="Duijf, Antoinette" userId="80426808-569e-4360-acb0-e5a6dc4b8ad2" providerId="ADAL" clId="{200DA515-4704-431E-88DD-766B902C5EE6}" dt="2025-10-28T09:01:45.867" v="2954" actId="115"/>
          <ac:spMkLst>
            <pc:docMk/>
            <pc:sldMk cId="610608791" sldId="1554"/>
            <ac:spMk id="36" creationId="{D8EF981A-9BA7-0EB1-9B70-F7FBF2F7DF1C}"/>
          </ac:spMkLst>
        </pc:spChg>
        <pc:picChg chg="add mod modCrop">
          <ac:chgData name="Duijf, Antoinette" userId="80426808-569e-4360-acb0-e5a6dc4b8ad2" providerId="ADAL" clId="{200DA515-4704-431E-88DD-766B902C5EE6}" dt="2025-10-28T09:01:41.658" v="2953" actId="1076"/>
          <ac:picMkLst>
            <pc:docMk/>
            <pc:sldMk cId="610608791" sldId="1554"/>
            <ac:picMk id="2" creationId="{408E17F1-FCE3-AB5C-BDA1-F803E3068494}"/>
          </ac:picMkLst>
        </pc:picChg>
        <pc:picChg chg="del">
          <ac:chgData name="Duijf, Antoinette" userId="80426808-569e-4360-acb0-e5a6dc4b8ad2" providerId="ADAL" clId="{200DA515-4704-431E-88DD-766B902C5EE6}" dt="2025-10-28T08:39:05.274" v="2548" actId="478"/>
          <ac:picMkLst>
            <pc:docMk/>
            <pc:sldMk cId="610608791" sldId="1554"/>
            <ac:picMk id="8" creationId="{9C302478-9F11-896C-3B2E-3A98E32DFB5A}"/>
          </ac:picMkLst>
        </pc:picChg>
        <pc:picChg chg="add mod modCrop">
          <ac:chgData name="Duijf, Antoinette" userId="80426808-569e-4360-acb0-e5a6dc4b8ad2" providerId="ADAL" clId="{200DA515-4704-431E-88DD-766B902C5EE6}" dt="2025-10-28T08:46:10.780" v="2730" actId="1076"/>
          <ac:picMkLst>
            <pc:docMk/>
            <pc:sldMk cId="610608791" sldId="1554"/>
            <ac:picMk id="18" creationId="{558AE670-1F94-46B5-6BAF-0DE0725AFBE9}"/>
          </ac:picMkLst>
        </pc:picChg>
      </pc:sldChg>
      <pc:sldChg chg="addSp delSp modSp add mod">
        <pc:chgData name="Duijf, Antoinette" userId="80426808-569e-4360-acb0-e5a6dc4b8ad2" providerId="ADAL" clId="{200DA515-4704-431E-88DD-766B902C5EE6}" dt="2025-10-28T09:00:13.049" v="2941" actId="1076"/>
        <pc:sldMkLst>
          <pc:docMk/>
          <pc:sldMk cId="2838574401" sldId="1555"/>
        </pc:sldMkLst>
        <pc:spChg chg="mod">
          <ac:chgData name="Duijf, Antoinette" userId="80426808-569e-4360-acb0-e5a6dc4b8ad2" providerId="ADAL" clId="{200DA515-4704-431E-88DD-766B902C5EE6}" dt="2025-10-28T08:48:13.250" v="2761" actId="14100"/>
          <ac:spMkLst>
            <pc:docMk/>
            <pc:sldMk cId="2838574401" sldId="1555"/>
            <ac:spMk id="33" creationId="{AC757F5E-B016-F947-4518-7C6B9CC7EE04}"/>
          </ac:spMkLst>
        </pc:spChg>
        <pc:spChg chg="mod">
          <ac:chgData name="Duijf, Antoinette" userId="80426808-569e-4360-acb0-e5a6dc4b8ad2" providerId="ADAL" clId="{200DA515-4704-431E-88DD-766B902C5EE6}" dt="2025-10-28T08:47:48.788" v="2754" actId="20577"/>
          <ac:spMkLst>
            <pc:docMk/>
            <pc:sldMk cId="2838574401" sldId="1555"/>
            <ac:spMk id="34" creationId="{152372B3-00F5-781C-183E-6F2DDF35091D}"/>
          </ac:spMkLst>
        </pc:spChg>
        <pc:spChg chg="mod">
          <ac:chgData name="Duijf, Antoinette" userId="80426808-569e-4360-acb0-e5a6dc4b8ad2" providerId="ADAL" clId="{200DA515-4704-431E-88DD-766B902C5EE6}" dt="2025-10-28T08:59:59.064" v="2939" actId="20577"/>
          <ac:spMkLst>
            <pc:docMk/>
            <pc:sldMk cId="2838574401" sldId="1555"/>
            <ac:spMk id="35" creationId="{37104C51-0232-62ED-4C6F-1447D06633EE}"/>
          </ac:spMkLst>
        </pc:spChg>
        <pc:spChg chg="mod">
          <ac:chgData name="Duijf, Antoinette" userId="80426808-569e-4360-acb0-e5a6dc4b8ad2" providerId="ADAL" clId="{200DA515-4704-431E-88DD-766B902C5EE6}" dt="2025-10-28T08:56:34.246" v="2868" actId="115"/>
          <ac:spMkLst>
            <pc:docMk/>
            <pc:sldMk cId="2838574401" sldId="1555"/>
            <ac:spMk id="36" creationId="{D8EF981A-9BA7-0EB1-9B70-F7FBF2F7DF1C}"/>
          </ac:spMkLst>
        </pc:spChg>
        <pc:picChg chg="del">
          <ac:chgData name="Duijf, Antoinette" userId="80426808-569e-4360-acb0-e5a6dc4b8ad2" providerId="ADAL" clId="{200DA515-4704-431E-88DD-766B902C5EE6}" dt="2025-10-28T08:47:50.741" v="2756" actId="478"/>
          <ac:picMkLst>
            <pc:docMk/>
            <pc:sldMk cId="2838574401" sldId="1555"/>
            <ac:picMk id="2" creationId="{408E17F1-FCE3-AB5C-BDA1-F803E3068494}"/>
          </ac:picMkLst>
        </pc:picChg>
        <pc:picChg chg="add mod">
          <ac:chgData name="Duijf, Antoinette" userId="80426808-569e-4360-acb0-e5a6dc4b8ad2" providerId="ADAL" clId="{200DA515-4704-431E-88DD-766B902C5EE6}" dt="2025-10-28T08:56:15.816" v="2809" actId="14100"/>
          <ac:picMkLst>
            <pc:docMk/>
            <pc:sldMk cId="2838574401" sldId="1555"/>
            <ac:picMk id="9" creationId="{7BC990CD-0E63-CB93-A176-4600291F06FF}"/>
          </ac:picMkLst>
        </pc:picChg>
        <pc:picChg chg="del">
          <ac:chgData name="Duijf, Antoinette" userId="80426808-569e-4360-acb0-e5a6dc4b8ad2" providerId="ADAL" clId="{200DA515-4704-431E-88DD-766B902C5EE6}" dt="2025-10-28T08:47:50.268" v="2755" actId="478"/>
          <ac:picMkLst>
            <pc:docMk/>
            <pc:sldMk cId="2838574401" sldId="1555"/>
            <ac:picMk id="18" creationId="{558AE670-1F94-46B5-6BAF-0DE0725AFBE9}"/>
          </ac:picMkLst>
        </pc:picChg>
        <pc:picChg chg="add mod modCrop">
          <ac:chgData name="Duijf, Antoinette" userId="80426808-569e-4360-acb0-e5a6dc4b8ad2" providerId="ADAL" clId="{200DA515-4704-431E-88DD-766B902C5EE6}" dt="2025-10-28T09:00:13.049" v="2941" actId="1076"/>
          <ac:picMkLst>
            <pc:docMk/>
            <pc:sldMk cId="2838574401" sldId="1555"/>
            <ac:picMk id="19" creationId="{D4D4A56B-E6BD-F51E-29E9-873958CBB008}"/>
          </ac:picMkLst>
        </pc:picChg>
      </pc:sldChg>
      <pc:sldChg chg="addSp modSp add mod">
        <pc:chgData name="Duijf, Antoinette" userId="80426808-569e-4360-acb0-e5a6dc4b8ad2" providerId="ADAL" clId="{200DA515-4704-431E-88DD-766B902C5EE6}" dt="2025-10-28T10:02:12.463" v="3876" actId="1076"/>
        <pc:sldMkLst>
          <pc:docMk/>
          <pc:sldMk cId="2928013358" sldId="1556"/>
        </pc:sldMkLst>
        <pc:spChg chg="mod">
          <ac:chgData name="Duijf, Antoinette" userId="80426808-569e-4360-acb0-e5a6dc4b8ad2" providerId="ADAL" clId="{200DA515-4704-431E-88DD-766B902C5EE6}" dt="2025-10-28T09:55:45.631" v="3526" actId="20577"/>
          <ac:spMkLst>
            <pc:docMk/>
            <pc:sldMk cId="2928013358" sldId="1556"/>
            <ac:spMk id="33" creationId="{AC757F5E-B016-F947-4518-7C6B9CC7EE04}"/>
          </ac:spMkLst>
        </pc:spChg>
        <pc:spChg chg="mod">
          <ac:chgData name="Duijf, Antoinette" userId="80426808-569e-4360-acb0-e5a6dc4b8ad2" providerId="ADAL" clId="{200DA515-4704-431E-88DD-766B902C5EE6}" dt="2025-10-28T09:55:48.688" v="3538" actId="20577"/>
          <ac:spMkLst>
            <pc:docMk/>
            <pc:sldMk cId="2928013358" sldId="1556"/>
            <ac:spMk id="34" creationId="{152372B3-00F5-781C-183E-6F2DDF35091D}"/>
          </ac:spMkLst>
        </pc:spChg>
        <pc:spChg chg="mod">
          <ac:chgData name="Duijf, Antoinette" userId="80426808-569e-4360-acb0-e5a6dc4b8ad2" providerId="ADAL" clId="{200DA515-4704-431E-88DD-766B902C5EE6}" dt="2025-10-28T10:00:49.806" v="3857" actId="115"/>
          <ac:spMkLst>
            <pc:docMk/>
            <pc:sldMk cId="2928013358" sldId="1556"/>
            <ac:spMk id="35" creationId="{37104C51-0232-62ED-4C6F-1447D06633EE}"/>
          </ac:spMkLst>
        </pc:spChg>
        <pc:spChg chg="mod">
          <ac:chgData name="Duijf, Antoinette" userId="80426808-569e-4360-acb0-e5a6dc4b8ad2" providerId="ADAL" clId="{200DA515-4704-431E-88DD-766B902C5EE6}" dt="2025-10-28T10:00:20.302" v="3811" actId="20577"/>
          <ac:spMkLst>
            <pc:docMk/>
            <pc:sldMk cId="2928013358" sldId="1556"/>
            <ac:spMk id="36" creationId="{D8EF981A-9BA7-0EB1-9B70-F7FBF2F7DF1C}"/>
          </ac:spMkLst>
        </pc:spChg>
        <pc:spChg chg="mod">
          <ac:chgData name="Duijf, Antoinette" userId="80426808-569e-4360-acb0-e5a6dc4b8ad2" providerId="ADAL" clId="{200DA515-4704-431E-88DD-766B902C5EE6}" dt="2025-10-28T09:56:44.076" v="3609" actId="1076"/>
          <ac:spMkLst>
            <pc:docMk/>
            <pc:sldMk cId="2928013358" sldId="1556"/>
            <ac:spMk id="50" creationId="{D5AFD630-59B7-30DA-DDCC-AA99E9C7842C}"/>
          </ac:spMkLst>
        </pc:spChg>
        <pc:spChg chg="mod ord">
          <ac:chgData name="Duijf, Antoinette" userId="80426808-569e-4360-acb0-e5a6dc4b8ad2" providerId="ADAL" clId="{200DA515-4704-431E-88DD-766B902C5EE6}" dt="2025-10-28T09:57:18.343" v="3616" actId="167"/>
          <ac:spMkLst>
            <pc:docMk/>
            <pc:sldMk cId="2928013358" sldId="1556"/>
            <ac:spMk id="53" creationId="{B69BDFFD-BEC2-31EE-3119-30A99A3FC4B1}"/>
          </ac:spMkLst>
        </pc:spChg>
        <pc:spChg chg="mod ord">
          <ac:chgData name="Duijf, Antoinette" userId="80426808-569e-4360-acb0-e5a6dc4b8ad2" providerId="ADAL" clId="{200DA515-4704-431E-88DD-766B902C5EE6}" dt="2025-10-28T09:57:18.343" v="3616" actId="167"/>
          <ac:spMkLst>
            <pc:docMk/>
            <pc:sldMk cId="2928013358" sldId="1556"/>
            <ac:spMk id="54" creationId="{6225CB49-E8FE-E258-8A75-A7EF382639D4}"/>
          </ac:spMkLst>
        </pc:spChg>
        <pc:spChg chg="mod">
          <ac:chgData name="Duijf, Antoinette" userId="80426808-569e-4360-acb0-e5a6dc4b8ad2" providerId="ADAL" clId="{200DA515-4704-431E-88DD-766B902C5EE6}" dt="2025-10-28T09:57:26.261" v="3617" actId="14100"/>
          <ac:spMkLst>
            <pc:docMk/>
            <pc:sldMk cId="2928013358" sldId="1556"/>
            <ac:spMk id="58" creationId="{EC6B2450-0B59-1254-BE76-1F7E00205565}"/>
          </ac:spMkLst>
        </pc:spChg>
        <pc:picChg chg="add mod">
          <ac:chgData name="Duijf, Antoinette" userId="80426808-569e-4360-acb0-e5a6dc4b8ad2" providerId="ADAL" clId="{200DA515-4704-431E-88DD-766B902C5EE6}" dt="2025-10-28T09:59:37.438" v="3799" actId="14100"/>
          <ac:picMkLst>
            <pc:docMk/>
            <pc:sldMk cId="2928013358" sldId="1556"/>
            <ac:picMk id="2" creationId="{0532823D-ABCB-28BC-FF11-B8170AFA0A0C}"/>
          </ac:picMkLst>
        </pc:picChg>
        <pc:picChg chg="add mod">
          <ac:chgData name="Duijf, Antoinette" userId="80426808-569e-4360-acb0-e5a6dc4b8ad2" providerId="ADAL" clId="{200DA515-4704-431E-88DD-766B902C5EE6}" dt="2025-10-28T09:58:42.929" v="3727" actId="1036"/>
          <ac:picMkLst>
            <pc:docMk/>
            <pc:sldMk cId="2928013358" sldId="1556"/>
            <ac:picMk id="8" creationId="{A6202259-A19F-47CE-5777-9FC279A22E69}"/>
          </ac:picMkLst>
        </pc:picChg>
        <pc:picChg chg="add mod">
          <ac:chgData name="Duijf, Antoinette" userId="80426808-569e-4360-acb0-e5a6dc4b8ad2" providerId="ADAL" clId="{200DA515-4704-431E-88DD-766B902C5EE6}" dt="2025-10-28T09:58:42.929" v="3727" actId="1036"/>
          <ac:picMkLst>
            <pc:docMk/>
            <pc:sldMk cId="2928013358" sldId="1556"/>
            <ac:picMk id="9" creationId="{6008FB5F-141E-9774-5A66-8CA12A1E8918}"/>
          </ac:picMkLst>
        </pc:picChg>
        <pc:picChg chg="add mod">
          <ac:chgData name="Duijf, Antoinette" userId="80426808-569e-4360-acb0-e5a6dc4b8ad2" providerId="ADAL" clId="{200DA515-4704-431E-88DD-766B902C5EE6}" dt="2025-10-28T09:58:42.929" v="3727" actId="1036"/>
          <ac:picMkLst>
            <pc:docMk/>
            <pc:sldMk cId="2928013358" sldId="1556"/>
            <ac:picMk id="18" creationId="{3C86823E-C77E-9440-03A6-FB4CE046D42A}"/>
          </ac:picMkLst>
        </pc:picChg>
        <pc:picChg chg="add mod modCrop">
          <ac:chgData name="Duijf, Antoinette" userId="80426808-569e-4360-acb0-e5a6dc4b8ad2" providerId="ADAL" clId="{200DA515-4704-431E-88DD-766B902C5EE6}" dt="2025-10-28T10:01:22.342" v="3867" actId="1076"/>
          <ac:picMkLst>
            <pc:docMk/>
            <pc:sldMk cId="2928013358" sldId="1556"/>
            <ac:picMk id="19" creationId="{8B0D5B58-6255-5E47-6D28-100C21652374}"/>
          </ac:picMkLst>
        </pc:picChg>
        <pc:picChg chg="add mod modCrop">
          <ac:chgData name="Duijf, Antoinette" userId="80426808-569e-4360-acb0-e5a6dc4b8ad2" providerId="ADAL" clId="{200DA515-4704-431E-88DD-766B902C5EE6}" dt="2025-10-28T10:02:12.463" v="3876" actId="1076"/>
          <ac:picMkLst>
            <pc:docMk/>
            <pc:sldMk cId="2928013358" sldId="1556"/>
            <ac:picMk id="21" creationId="{7D77C378-EDC5-898C-4078-145B5FCD899A}"/>
          </ac:picMkLst>
        </pc:picChg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Vrielink, Francis" userId="3d258d00-cfd8-41c5-9f04-1a5a39faef2f" providerId="ADAL" clId="{BB09B633-09C2-433A-9466-F737B01A8DF1}"/>
    <pc:docChg chg="custSel modSld">
      <pc:chgData name="Vrielink, Francis" userId="3d258d00-cfd8-41c5-9f04-1a5a39faef2f" providerId="ADAL" clId="{BB09B633-09C2-433A-9466-F737B01A8DF1}" dt="2025-10-28T10:19:10.335" v="1451" actId="1076"/>
      <pc:docMkLst>
        <pc:docMk/>
      </pc:docMkLst>
      <pc:sldChg chg="modSp mod modNotesTx">
        <pc:chgData name="Vrielink, Francis" userId="3d258d00-cfd8-41c5-9f04-1a5a39faef2f" providerId="ADAL" clId="{BB09B633-09C2-433A-9466-F737B01A8DF1}" dt="2025-10-28T10:06:52.070" v="1355" actId="114"/>
        <pc:sldMkLst>
          <pc:docMk/>
          <pc:sldMk cId="2189114603" sldId="1437"/>
        </pc:sldMkLst>
        <pc:spChg chg="mod">
          <ac:chgData name="Vrielink, Francis" userId="3d258d00-cfd8-41c5-9f04-1a5a39faef2f" providerId="ADAL" clId="{BB09B633-09C2-433A-9466-F737B01A8DF1}" dt="2025-10-28T10:06:52.070" v="1355" actId="114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Vrielink, Francis" userId="3d258d00-cfd8-41c5-9f04-1a5a39faef2f" providerId="ADAL" clId="{BB09B633-09C2-433A-9466-F737B01A8DF1}" dt="2025-10-27T12:11:47.921" v="18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BB09B633-09C2-433A-9466-F737B01A8DF1}" dt="2025-10-27T12:11:47.921" v="18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B09B633-09C2-433A-9466-F737B01A8DF1}" dt="2025-10-27T12:11:54.780" v="28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BB09B633-09C2-433A-9466-F737B01A8DF1}" dt="2025-10-27T12:11:54.780" v="28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B09B633-09C2-433A-9466-F737B01A8DF1}" dt="2025-10-27T12:12:03.084" v="40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BB09B633-09C2-433A-9466-F737B01A8DF1}" dt="2025-10-27T12:12:03.084" v="40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B09B633-09C2-433A-9466-F737B01A8DF1}" dt="2025-10-27T12:12:12.910" v="62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BB09B633-09C2-433A-9466-F737B01A8DF1}" dt="2025-10-27T12:12:12.910" v="62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B09B633-09C2-433A-9466-F737B01A8DF1}" dt="2025-10-27T12:12:24.151" v="77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BB09B633-09C2-433A-9466-F737B01A8DF1}" dt="2025-10-27T12:12:24.151" v="77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B09B633-09C2-433A-9466-F737B01A8DF1}" dt="2025-10-27T12:12:39.798" v="95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BB09B633-09C2-433A-9466-F737B01A8DF1}" dt="2025-10-27T12:12:39.798" v="95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B09B633-09C2-433A-9466-F737B01A8DF1}" dt="2025-10-27T12:12:48.248" v="107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BB09B633-09C2-433A-9466-F737B01A8DF1}" dt="2025-10-27T12:12:48.248" v="107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B09B633-09C2-433A-9466-F737B01A8DF1}" dt="2025-10-27T12:12:53.895" v="114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BB09B633-09C2-433A-9466-F737B01A8DF1}" dt="2025-10-27T12:12:53.895" v="114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B09B633-09C2-433A-9466-F737B01A8DF1}" dt="2025-10-27T12:13:04.809" v="130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BB09B633-09C2-433A-9466-F737B01A8DF1}" dt="2025-10-27T12:13:04.809" v="130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B09B633-09C2-433A-9466-F737B01A8DF1}" dt="2025-10-27T12:13:15.038" v="146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BB09B633-09C2-433A-9466-F737B01A8DF1}" dt="2025-10-27T12:13:15.038" v="146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BB09B633-09C2-433A-9466-F737B01A8DF1}" dt="2025-10-28T10:14:36.441" v="1358" actId="1076"/>
        <pc:sldMkLst>
          <pc:docMk/>
          <pc:sldMk cId="3918294754" sldId="1528"/>
        </pc:sldMkLst>
        <pc:spChg chg="mod">
          <ac:chgData name="Vrielink, Francis" userId="3d258d00-cfd8-41c5-9f04-1a5a39faef2f" providerId="ADAL" clId="{BB09B633-09C2-433A-9466-F737B01A8DF1}" dt="2025-10-28T10:14:36.441" v="1358" actId="1076"/>
          <ac:spMkLst>
            <pc:docMk/>
            <pc:sldMk cId="3918294754" sldId="1528"/>
            <ac:spMk id="17" creationId="{05813AE6-FA9C-78CB-142E-C8EDBDE29FA1}"/>
          </ac:spMkLst>
        </pc:spChg>
        <pc:picChg chg="add del mod">
          <ac:chgData name="Vrielink, Francis" userId="3d258d00-cfd8-41c5-9f04-1a5a39faef2f" providerId="ADAL" clId="{BB09B633-09C2-433A-9466-F737B01A8DF1}" dt="2025-10-28T10:06:20.613" v="1352" actId="478"/>
          <ac:picMkLst>
            <pc:docMk/>
            <pc:sldMk cId="3918294754" sldId="1528"/>
            <ac:picMk id="22" creationId="{64CFA66D-57BC-F0B6-E802-5890EF183912}"/>
          </ac:picMkLst>
        </pc:picChg>
      </pc:sldChg>
      <pc:sldChg chg="addSp delSp modSp mod">
        <pc:chgData name="Vrielink, Francis" userId="3d258d00-cfd8-41c5-9f04-1a5a39faef2f" providerId="ADAL" clId="{BB09B633-09C2-433A-9466-F737B01A8DF1}" dt="2025-10-28T10:19:10.335" v="1451" actId="1076"/>
        <pc:sldMkLst>
          <pc:docMk/>
          <pc:sldMk cId="2395621274" sldId="1550"/>
        </pc:sldMkLst>
        <pc:spChg chg="mod">
          <ac:chgData name="Vrielink, Francis" userId="3d258d00-cfd8-41c5-9f04-1a5a39faef2f" providerId="ADAL" clId="{BB09B633-09C2-433A-9466-F737B01A8DF1}" dt="2025-10-28T10:18:10.851" v="1423" actId="1076"/>
          <ac:spMkLst>
            <pc:docMk/>
            <pc:sldMk cId="2395621274" sldId="1550"/>
            <ac:spMk id="13" creationId="{4985FF45-EE56-11C3-E0CC-6BBB359031C0}"/>
          </ac:spMkLst>
        </pc:spChg>
        <pc:spChg chg="mod">
          <ac:chgData name="Vrielink, Francis" userId="3d258d00-cfd8-41c5-9f04-1a5a39faef2f" providerId="ADAL" clId="{BB09B633-09C2-433A-9466-F737B01A8DF1}" dt="2025-10-28T10:18:21.885" v="1426" actId="1076"/>
          <ac:spMkLst>
            <pc:docMk/>
            <pc:sldMk cId="2395621274" sldId="1550"/>
            <ac:spMk id="14" creationId="{B7594A3B-3117-84CE-C300-FB96E5ED269D}"/>
          </ac:spMkLst>
        </pc:spChg>
        <pc:spChg chg="mod">
          <ac:chgData name="Vrielink, Francis" userId="3d258d00-cfd8-41c5-9f04-1a5a39faef2f" providerId="ADAL" clId="{BB09B633-09C2-433A-9466-F737B01A8DF1}" dt="2025-10-28T10:18:44.656" v="1443" actId="20577"/>
          <ac:spMkLst>
            <pc:docMk/>
            <pc:sldMk cId="2395621274" sldId="1550"/>
            <ac:spMk id="15" creationId="{6EA1F8B7-D4BC-D8B0-E6FD-F33ECB45A1DD}"/>
          </ac:spMkLst>
        </pc:spChg>
        <pc:spChg chg="mod">
          <ac:chgData name="Vrielink, Francis" userId="3d258d00-cfd8-41c5-9f04-1a5a39faef2f" providerId="ADAL" clId="{BB09B633-09C2-433A-9466-F737B01A8DF1}" dt="2025-10-28T10:18:08.021" v="1422" actId="1076"/>
          <ac:spMkLst>
            <pc:docMk/>
            <pc:sldMk cId="2395621274" sldId="1550"/>
            <ac:spMk id="18" creationId="{85D7DD60-F4AA-AD34-A265-146B167D02FE}"/>
          </ac:spMkLst>
        </pc:spChg>
        <pc:spChg chg="add del mod">
          <ac:chgData name="Vrielink, Francis" userId="3d258d00-cfd8-41c5-9f04-1a5a39faef2f" providerId="ADAL" clId="{BB09B633-09C2-433A-9466-F737B01A8DF1}" dt="2025-10-28T10:18:50.738" v="1446"/>
          <ac:spMkLst>
            <pc:docMk/>
            <pc:sldMk cId="2395621274" sldId="1550"/>
            <ac:spMk id="35" creationId="{6E8B07B5-4C28-69BB-98FE-1BADDB37BBF1}"/>
          </ac:spMkLst>
        </pc:spChg>
        <pc:grpChg chg="del">
          <ac:chgData name="Vrielink, Francis" userId="3d258d00-cfd8-41c5-9f04-1a5a39faef2f" providerId="ADAL" clId="{BB09B633-09C2-433A-9466-F737B01A8DF1}" dt="2025-10-28T10:18:35.047" v="1430" actId="478"/>
          <ac:grpSpMkLst>
            <pc:docMk/>
            <pc:sldMk cId="2395621274" sldId="1550"/>
            <ac:grpSpMk id="17" creationId="{944C3A83-F357-8DBC-DA81-0F26ED70DED7}"/>
          </ac:grpSpMkLst>
        </pc:grpChg>
        <pc:picChg chg="mod">
          <ac:chgData name="Vrielink, Francis" userId="3d258d00-cfd8-41c5-9f04-1a5a39faef2f" providerId="ADAL" clId="{BB09B633-09C2-433A-9466-F737B01A8DF1}" dt="2025-10-28T10:18:12.532" v="1424" actId="1076"/>
          <ac:picMkLst>
            <pc:docMk/>
            <pc:sldMk cId="2395621274" sldId="1550"/>
            <ac:picMk id="23" creationId="{1AAFEC72-9997-62FE-7061-A5169E85C9D3}"/>
          </ac:picMkLst>
        </pc:picChg>
        <pc:picChg chg="add del mod">
          <ac:chgData name="Vrielink, Francis" userId="3d258d00-cfd8-41c5-9f04-1a5a39faef2f" providerId="ADAL" clId="{BB09B633-09C2-433A-9466-F737B01A8DF1}" dt="2025-10-28T09:54:09.122" v="1213" actId="478"/>
          <ac:picMkLst>
            <pc:docMk/>
            <pc:sldMk cId="2395621274" sldId="1550"/>
            <ac:picMk id="25" creationId="{AA2E7E0E-252B-D2D8-3893-8A2DD42331C2}"/>
          </ac:picMkLst>
        </pc:picChg>
        <pc:picChg chg="add mod">
          <ac:chgData name="Vrielink, Francis" userId="3d258d00-cfd8-41c5-9f04-1a5a39faef2f" providerId="ADAL" clId="{BB09B633-09C2-433A-9466-F737B01A8DF1}" dt="2025-10-28T10:18:52.986" v="1447" actId="1076"/>
          <ac:picMkLst>
            <pc:docMk/>
            <pc:sldMk cId="2395621274" sldId="1550"/>
            <ac:picMk id="34" creationId="{AF05EA8A-DEBF-74BD-637F-D6EBA6F3AF2E}"/>
          </ac:picMkLst>
        </pc:picChg>
        <pc:cxnChg chg="mod">
          <ac:chgData name="Vrielink, Francis" userId="3d258d00-cfd8-41c5-9f04-1a5a39faef2f" providerId="ADAL" clId="{BB09B633-09C2-433A-9466-F737B01A8DF1}" dt="2025-10-28T10:19:10.335" v="1451" actId="1076"/>
          <ac:cxnSpMkLst>
            <pc:docMk/>
            <pc:sldMk cId="2395621274" sldId="1550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BB09B633-09C2-433A-9466-F737B01A8DF1}" dt="2025-10-28T10:19:01.719" v="1449" actId="14100"/>
          <ac:cxnSpMkLst>
            <pc:docMk/>
            <pc:sldMk cId="2395621274" sldId="1550"/>
            <ac:cxnSpMk id="29" creationId="{10445519-6BAB-CA4B-0B0C-EF80D4D34E4C}"/>
          </ac:cxnSpMkLst>
        </pc:cxnChg>
      </pc:sldChg>
      <pc:sldChg chg="modSp mod">
        <pc:chgData name="Vrielink, Francis" userId="3d258d00-cfd8-41c5-9f04-1a5a39faef2f" providerId="ADAL" clId="{BB09B633-09C2-433A-9466-F737B01A8DF1}" dt="2025-10-28T10:08:44.643" v="1356" actId="20577"/>
        <pc:sldMkLst>
          <pc:docMk/>
          <pc:sldMk cId="2882325385" sldId="1551"/>
        </pc:sldMkLst>
        <pc:spChg chg="mod">
          <ac:chgData name="Vrielink, Francis" userId="3d258d00-cfd8-41c5-9f04-1a5a39faef2f" providerId="ADAL" clId="{BB09B633-09C2-433A-9466-F737B01A8DF1}" dt="2025-10-28T10:08:44.643" v="1356" actId="20577"/>
          <ac:spMkLst>
            <pc:docMk/>
            <pc:sldMk cId="2882325385" sldId="1551"/>
            <ac:spMk id="19" creationId="{5652468E-1955-0A8B-FD34-DC9966A99911}"/>
          </ac:spMkLst>
        </pc:spChg>
      </pc:sldChg>
    </pc:docChg>
  </pc:docChgLst>
  <pc:docChgLst>
    <pc:chgData name="Vrielink, Francis" userId="3d258d00-cfd8-41c5-9f04-1a5a39faef2f" providerId="ADAL" clId="{6CEA0063-2E3E-4583-AC5A-C72ECC229C8C}"/>
    <pc:docChg chg="modSld">
      <pc:chgData name="Vrielink, Francis" userId="3d258d00-cfd8-41c5-9f04-1a5a39faef2f" providerId="ADAL" clId="{6CEA0063-2E3E-4583-AC5A-C72ECC229C8C}" dt="2025-09-13T14:49:03.842" v="5" actId="20577"/>
      <pc:docMkLst>
        <pc:docMk/>
      </pc:docMkLst>
      <pc:sldChg chg="modSp mod">
        <pc:chgData name="Vrielink, Francis" userId="3d258d00-cfd8-41c5-9f04-1a5a39faef2f" providerId="ADAL" clId="{6CEA0063-2E3E-4583-AC5A-C72ECC229C8C}" dt="2025-09-13T14:49:03.842" v="5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6CEA0063-2E3E-4583-AC5A-C72ECC229C8C}" dt="2025-09-13T14:49:03.842" v="5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855E255-0DEF-4472-9465-837605E0855E}"/>
    <pc:docChg chg="modSld">
      <pc:chgData name="Routledge, Mandy" userId="bacdedf5-8e30-494b-ad8b-f27fa30c4f8d" providerId="ADAL" clId="{B855E255-0DEF-4472-9465-837605E0855E}" dt="2025-03-18T11:04:22.018" v="0"/>
      <pc:docMkLst>
        <pc:docMk/>
      </pc:docMkLst>
      <pc:sldChg chg="modSp mod">
        <pc:chgData name="Routledge, Mandy" userId="bacdedf5-8e30-494b-ad8b-f27fa30c4f8d" providerId="ADAL" clId="{B855E255-0DEF-4472-9465-837605E0855E}" dt="2025-03-18T11:04:22.018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DF97BC0C-C100-4C46-9A4C-BE392BE3EAF1}"/>
    <pc:docChg chg="modSld">
      <pc:chgData name="Routledge, Mandy" userId="bacdedf5-8e30-494b-ad8b-f27fa30c4f8d" providerId="ADAL" clId="{DF97BC0C-C100-4C46-9A4C-BE392BE3EAF1}" dt="2025-03-18T12:29:41.217" v="1" actId="20577"/>
      <pc:docMkLst>
        <pc:docMk/>
      </pc:docMkLst>
      <pc:sldChg chg="modSp mod">
        <pc:chgData name="Routledge, Mandy" userId="bacdedf5-8e30-494b-ad8b-f27fa30c4f8d" providerId="ADAL" clId="{DF97BC0C-C100-4C46-9A4C-BE392BE3EAF1}" dt="2025-03-18T12:29:41.217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05AC794-CA2E-4812-B08E-688987249EDF}"/>
    <pc:docChg chg="modSld">
      <pc:chgData name="Routledge, Mandy" userId="bacdedf5-8e30-494b-ad8b-f27fa30c4f8d" providerId="ADAL" clId="{605AC794-CA2E-4812-B08E-688987249EDF}" dt="2025-03-18T11:07:27.072" v="1" actId="20577"/>
      <pc:docMkLst>
        <pc:docMk/>
      </pc:docMkLst>
      <pc:sldChg chg="modSp mod">
        <pc:chgData name="Routledge, Mandy" userId="bacdedf5-8e30-494b-ad8b-f27fa30c4f8d" providerId="ADAL" clId="{605AC794-CA2E-4812-B08E-688987249EDF}" dt="2025-03-18T11:07:27.072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6D5B45AF-5DC9-4F79-9393-63829EE7447B}"/>
    <pc:docChg chg="modSld">
      <pc:chgData name="Routledge, Mandy" userId="bacdedf5-8e30-494b-ad8b-f27fa30c4f8d" providerId="ADAL" clId="{6D5B45AF-5DC9-4F79-9393-63829EE7447B}" dt="2025-03-18T11:05:59.449" v="0"/>
      <pc:docMkLst>
        <pc:docMk/>
      </pc:docMkLst>
      <pc:sldChg chg="modSp mod">
        <pc:chgData name="Routledge, Mandy" userId="bacdedf5-8e30-494b-ad8b-f27fa30c4f8d" providerId="ADAL" clId="{6D5B45AF-5DC9-4F79-9393-63829EE7447B}" dt="2025-03-18T11:05:59.449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2CCF3E9-5539-4C2A-A245-E5663C16A567}"/>
    <pc:docChg chg="modSld">
      <pc:chgData name="Routledge, Mandy" userId="bacdedf5-8e30-494b-ad8b-f27fa30c4f8d" providerId="ADAL" clId="{72CCF3E9-5539-4C2A-A245-E5663C16A567}" dt="2025-03-18T12:25:33.910" v="0"/>
      <pc:docMkLst>
        <pc:docMk/>
      </pc:docMkLst>
      <pc:sldChg chg="modSp mod">
        <pc:chgData name="Routledge, Mandy" userId="bacdedf5-8e30-494b-ad8b-f27fa30c4f8d" providerId="ADAL" clId="{72CCF3E9-5539-4C2A-A245-E5663C16A567}" dt="2025-03-18T12:25:33.910" v="0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D1CF5EB-8308-493D-8593-7FABD88C4E41}"/>
    <pc:docChg chg="undo custSel modSld">
      <pc:chgData name="Routledge, Mandy" userId="bacdedf5-8e30-494b-ad8b-f27fa30c4f8d" providerId="ADAL" clId="{7D1CF5EB-8308-493D-8593-7FABD88C4E41}" dt="2025-03-18T12:31:32.495" v="3" actId="20577"/>
      <pc:docMkLst>
        <pc:docMk/>
      </pc:docMkLst>
      <pc:sldChg chg="modSp mod">
        <pc:chgData name="Routledge, Mandy" userId="bacdedf5-8e30-494b-ad8b-f27fa30c4f8d" providerId="ADAL" clId="{7D1CF5EB-8308-493D-8593-7FABD88C4E41}" dt="2025-03-18T12:31:32.495" v="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76382D8F-BB21-4F90-B3DA-564835E2115D}"/>
    <pc:docChg chg="modSld">
      <pc:chgData name="Routledge, Mandy" userId="bacdedf5-8e30-494b-ad8b-f27fa30c4f8d" providerId="ADAL" clId="{76382D8F-BB21-4F90-B3DA-564835E2115D}" dt="2025-03-18T10:58:27.451" v="1" actId="20577"/>
      <pc:docMkLst>
        <pc:docMk/>
      </pc:docMkLst>
      <pc:sldChg chg="modSp mod">
        <pc:chgData name="Routledge, Mandy" userId="bacdedf5-8e30-494b-ad8b-f27fa30c4f8d" providerId="ADAL" clId="{76382D8F-BB21-4F90-B3DA-564835E2115D}" dt="2025-03-18T10:58:27.451" v="1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5AF44CE5-D707-4024-A0DE-945F429D9EFB}"/>
    <pc:docChg chg="modSld">
      <pc:chgData name="Routledge, Mandy" userId="bacdedf5-8e30-494b-ad8b-f27fa30c4f8d" providerId="ADAL" clId="{5AF44CE5-D707-4024-A0DE-945F429D9EFB}" dt="2025-03-18T10:55:20.773" v="0"/>
      <pc:docMkLst>
        <pc:docMk/>
      </pc:docMkLst>
      <pc:sldChg chg="modSp mod">
        <pc:chgData name="Routledge, Mandy" userId="bacdedf5-8e30-494b-ad8b-f27fa30c4f8d" providerId="ADAL" clId="{5AF44CE5-D707-4024-A0DE-945F429D9EFB}" dt="2025-03-18T10:55:20.773" v="0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voorzien van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ervoor zorgen dat iets of iemand iets krijgt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observeren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met veel aandacht ergens naar kijken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definitief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blijvend, wat niet meer verandert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eerste instantie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 het begin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incident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vervelende gebeurtenis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beschouwen als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zien als, vinden dat het zo is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dichtbevolkt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met veel inwoners in een bepaald gebied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verdekt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verborgen, verscholen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vermoeden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denken dat iets zo is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ongemak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last, de hinder</a:t>
            </a: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20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28-10-2025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6nK4sbon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1.wdp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1.png"/><Relationship Id="rId7" Type="http://schemas.openxmlformats.org/officeDocument/2006/relationships/image" Target="../media/image3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122662"/>
            <a:ext cx="9252520" cy="673533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Dit verhaal gaat over een zanger in een metrostation in New York. New York is een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dichtbevolkte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stad.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heeft veel inwoners.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eerste instantie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het begin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leek het een gewone dag in het drukke metrostation. Reizigers liepen snel voorbij, niemand lette op de man met een gitaar die een beetje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verdekt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verborgen, verscholen</a:t>
            </a:r>
            <a:r>
              <a:rPr lang="nl-NL" sz="18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een hoek stond. Toen hij begon te zingen, bleef één meisje staan om hem te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observeren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Ze bleef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met veel aandacht ergens naar kijken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Ze merkte dat hij eigenlijk héél goed kon zingen en pakte haar telefoon om het te filmen. Steeds meer mensen bleven luisteren. Maar toen gebeurde er een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incident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iemand struikelde over een snoer van de gitaar, en de koffie klotste uit zijn beker. Het was even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vervelende gebeurtenis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— de grond werd nat, en de muziek stopte. Een metro-medewerker kwam snel helpen 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voorzag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man van doekjes om de rommel op te ruimen. Voorzien van betekent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ervoor zorgen dat iets of iemand iets krijgt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koffievlekken in zijn nette pak waren wel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definitief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helaas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 Definitief betekent 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blijvend, wat niet meer veranderd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Dat gaf hem wat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ongemak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op die dag,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beetje last, hinder.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Want hij moest die kleren de hele dag nog aan. De zanger ging ondertussen weer verder met zingen. Sommige mensen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vermoedden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dat dit geen gewone straatmuzikant was, ze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dachten dat het een beroemde artiest was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die onherkenbaar optrad. Later bleek dat ze gelijk hadden. Toen hij zijn muts en zonnebril af deed, zagen ze dat het Ed </a:t>
            </a:r>
            <a:r>
              <a:rPr lang="nl-NL" sz="18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Sheeran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was! Veel mensen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beschouwden het als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zagen het als, vonden het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van de leukste verrassingen ooit in een metrostation. Ik had dat ook wel willen meemaken!</a:t>
            </a:r>
            <a:b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nl-NL" sz="18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b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2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Optioneel:</a:t>
            </a:r>
            <a:endParaRPr lang="nl-NL" sz="2000" i="1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200">
                <a:ea typeface="Times New Roman" panose="02020603050405020304" pitchFamily="18" charset="0"/>
                <a:cs typeface="Arial" panose="020B0604020202020204" pitchFamily="34" charset="0"/>
              </a:rPr>
              <a:t>Link naar het filmpje van het optreden in het metrostation</a:t>
            </a:r>
            <a:r>
              <a:rPr lang="nl-NL" sz="12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200">
                <a:hlinkClick r:id="rId3"/>
              </a:rPr>
              <a:t>Subway Busking with Ed Sheeran | The Tonight Show Starring Jimmy Fallon - YouTube</a:t>
            </a:r>
            <a:endParaRPr lang="nl-NL" sz="12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ongemak</a:t>
            </a:r>
          </a:p>
        </p:txBody>
      </p:sp>
      <p:pic>
        <p:nvPicPr>
          <p:cNvPr id="2" name="Picture 2" descr="man in lichtbruin net pak met koffievlekken, effen achtergrond">
            <a:extLst>
              <a:ext uri="{FF2B5EF4-FFF2-40B4-BE49-F238E27FC236}">
                <a16:creationId xmlns:a16="http://schemas.microsoft.com/office/drawing/2014/main" id="{09909784-ED38-1D55-79A5-2C3CBC7CA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792" y="1340768"/>
            <a:ext cx="54006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vermoeden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3A87C3B-90F7-91A5-D7C5-5D60FCF26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24" y="1342225"/>
            <a:ext cx="7836708" cy="52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beschouwen als</a:t>
            </a:r>
          </a:p>
        </p:txBody>
      </p:sp>
      <p:pic>
        <p:nvPicPr>
          <p:cNvPr id="3" name="Afbeelding 2" descr="Afbeelding met kleding, vrouw, persoon&#10;&#10;Door AI gegenereerde inhoud is mogelijk onjuist.">
            <a:extLst>
              <a:ext uri="{FF2B5EF4-FFF2-40B4-BE49-F238E27FC236}">
                <a16:creationId xmlns:a16="http://schemas.microsoft.com/office/drawing/2014/main" id="{2625D3E9-828A-67FA-FBE7-8D59CC4A47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20934"/>
            <a:ext cx="3424373" cy="388843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CD7293D-7C0B-FB72-1E50-16C10FDD23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373" y="2219092"/>
            <a:ext cx="5502702" cy="309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6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14">
            <a:extLst>
              <a:ext uri="{FF2B5EF4-FFF2-40B4-BE49-F238E27FC236}">
                <a16:creationId xmlns:a16="http://schemas.microsoft.com/office/drawing/2014/main" id="{B69BDFFD-BEC2-31EE-3119-30A99A3FC4B1}"/>
              </a:ext>
            </a:extLst>
          </p:cNvPr>
          <p:cNvSpPr txBox="1"/>
          <p:nvPr/>
        </p:nvSpPr>
        <p:spPr>
          <a:xfrm>
            <a:off x="6560293" y="67389"/>
            <a:ext cx="2424825" cy="107107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6225CB49-E8FE-E258-8A75-A7EF3826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159" y="100752"/>
            <a:ext cx="2424825" cy="4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>
                <a:latin typeface="Century Gothic" panose="020B0502020202020204" pitchFamily="34" charset="0"/>
                <a:ea typeface="Calibri"/>
                <a:cs typeface="Times New Roman"/>
              </a:rPr>
              <a:t>= de mensen die in een land of gebied wonen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189725"/>
            <a:ext cx="4431" cy="521876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138462"/>
            <a:ext cx="0" cy="52700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152041"/>
            <a:ext cx="0" cy="52564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16036" y="1138462"/>
            <a:ext cx="4436" cy="52700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2135900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2135900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2203585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220790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104787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1152041"/>
            <a:ext cx="4123185" cy="99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dunbevolkt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1138462"/>
            <a:ext cx="4788025" cy="92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dichtbevolkt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2211095"/>
            <a:ext cx="4185327" cy="42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met weinig inwoners per vierkante meter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Schiermonnikoog is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dunbevolkt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eiland. 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2207908"/>
            <a:ext cx="4145769" cy="417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veel inwoners per vierkante meter </a:t>
            </a:r>
            <a:b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16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0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New York is een </a:t>
            </a:r>
            <a:r>
              <a:rPr lang="nl-NL" sz="20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dichtbevolkte</a:t>
            </a:r>
            <a:r>
              <a:rPr lang="nl-NL" sz="20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stad in Amerika.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EC6B2450-0B59-1254-BE76-1F7E00205565}"/>
              </a:ext>
            </a:extLst>
          </p:cNvPr>
          <p:cNvSpPr/>
          <p:nvPr/>
        </p:nvSpPr>
        <p:spPr>
          <a:xfrm>
            <a:off x="1751213" y="169713"/>
            <a:ext cx="4688409" cy="801048"/>
          </a:xfrm>
          <a:prstGeom prst="rect">
            <a:avLst/>
          </a:prstGeom>
          <a:solidFill>
            <a:srgbClr val="F7FBF7"/>
          </a:solidFill>
          <a:ln w="38100">
            <a:solidFill>
              <a:srgbClr val="BE4B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kstvak 2">
            <a:extLst>
              <a:ext uri="{FF2B5EF4-FFF2-40B4-BE49-F238E27FC236}">
                <a16:creationId xmlns:a16="http://schemas.microsoft.com/office/drawing/2014/main" id="{D5AFD630-59B7-30DA-DDCC-AA99E9C7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213" y="67391"/>
            <a:ext cx="4688409" cy="69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bevolking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202259-A19F-47CE-5777-9FC279A22E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265" y="3491775"/>
            <a:ext cx="1629940" cy="54618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008FB5F-141E-9774-5A66-8CA12A1E89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666" y="4078624"/>
            <a:ext cx="1629940" cy="54618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C86823E-C77E-9440-03A6-FB4CE046D4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637" y="4683013"/>
            <a:ext cx="1629940" cy="546187"/>
          </a:xfrm>
          <a:prstGeom prst="rect">
            <a:avLst/>
          </a:prstGeom>
        </p:spPr>
      </p:pic>
      <p:pic>
        <p:nvPicPr>
          <p:cNvPr id="21" name="Afbeelding 20" descr="Afbeelding met schets, tekening, Lettertype, typografie&#10;&#10;Door AI gegenereerde inhoud is mogelijk onjuist.">
            <a:extLst>
              <a:ext uri="{FF2B5EF4-FFF2-40B4-BE49-F238E27FC236}">
                <a16:creationId xmlns:a16="http://schemas.microsoft.com/office/drawing/2014/main" id="{7D77C378-EDC5-898C-4078-145B5FCD89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0065" y="3660850"/>
            <a:ext cx="1165792" cy="126753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7EF17C8-69AF-D252-1F89-2D45437E53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997" y="3482239"/>
            <a:ext cx="2231181" cy="1761131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5DE7110B-6910-9066-209C-731A11EC9E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41" y="3596355"/>
            <a:ext cx="2517199" cy="16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1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verdekt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5491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zichtbaar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280099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verborgen, verscholen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zanger staat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verdekt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een hoek van het station.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duidelijk te zien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kinderen zijn goed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zichtbaar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het podium.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persoon, kleding, muziekinstrument, overdekt&#10;&#10;Door AI gegenereerde inhoud is mogelijk onjuist.">
            <a:extLst>
              <a:ext uri="{FF2B5EF4-FFF2-40B4-BE49-F238E27FC236}">
                <a16:creationId xmlns:a16="http://schemas.microsoft.com/office/drawing/2014/main" id="{408E17F1-FCE3-AB5C-BDA1-F803E30684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136" y="2440423"/>
            <a:ext cx="2088231" cy="3009124"/>
          </a:xfrm>
          <a:prstGeom prst="rect">
            <a:avLst/>
          </a:prstGeom>
        </p:spPr>
      </p:pic>
      <p:pic>
        <p:nvPicPr>
          <p:cNvPr id="18" name="Afbeelding 17" descr="Afbeelding met kleding, persoon, overdekt, Theater&#10;&#10;Door AI gegenereerde inhoud is mogelijk onjuist.">
            <a:extLst>
              <a:ext uri="{FF2B5EF4-FFF2-40B4-BE49-F238E27FC236}">
                <a16:creationId xmlns:a16="http://schemas.microsoft.com/office/drawing/2014/main" id="{558AE670-1F94-46B5-6BAF-0DE0725AF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51" y="2033139"/>
            <a:ext cx="3865668" cy="32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42" y="284550"/>
            <a:ext cx="4185327" cy="94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voorzien van</a:t>
            </a:r>
            <a:endParaRPr lang="nl-NL" sz="50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811" y="21364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ontnemen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08108"/>
            <a:ext cx="4211725" cy="501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ervoor zorgen dat iets of iemand iets krijgt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man wordt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voorzien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doekjes om de rommel op te ruimen.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bij iemand weghalen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telefoon van het meisje wordt haar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ontnomen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persoon, kleding, Menselijk gezicht, overdekt&#10;&#10;Door AI gegenereerde inhoud is mogelijk onjuist.">
            <a:extLst>
              <a:ext uri="{FF2B5EF4-FFF2-40B4-BE49-F238E27FC236}">
                <a16:creationId xmlns:a16="http://schemas.microsoft.com/office/drawing/2014/main" id="{7BC990CD-0E63-CB93-A176-4600291F06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997" y="2341032"/>
            <a:ext cx="3975654" cy="2651761"/>
          </a:xfrm>
          <a:prstGeom prst="rect">
            <a:avLst/>
          </a:prstGeom>
        </p:spPr>
      </p:pic>
      <p:pic>
        <p:nvPicPr>
          <p:cNvPr id="19" name="Afbeelding 18" descr="Afbeelding met kleding, persoon, person, schoeisel&#10;&#10;Door AI gegenereerde inhoud is mogelijk onjuist.">
            <a:extLst>
              <a:ext uri="{FF2B5EF4-FFF2-40B4-BE49-F238E27FC236}">
                <a16:creationId xmlns:a16="http://schemas.microsoft.com/office/drawing/2014/main" id="{D4D4A56B-E6BD-F51E-29E9-873958CBB0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604" y="2438483"/>
            <a:ext cx="2664295" cy="24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7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voorlopig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definitief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wat nog kan veranderen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vlek blijft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voorlopig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zitten, tot de schoonmaker komt en de vlek wegpoetst. 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, </a:t>
            </a:r>
            <a:r>
              <a:rPr lang="nl-NL" sz="900" err="1">
                <a:effectLst/>
                <a:latin typeface="Calibri"/>
                <a:ea typeface="Calibri"/>
                <a:cs typeface="Times New Roman"/>
              </a:rPr>
              <a:t>to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blijvend, iets wat niet meer verandert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koffievlekken in zijn broek waren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definitief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De vlekken gingen er nooit meer uit. 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9CBEEBB2-10AC-41DD-4437-21127C3173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309211"/>
            <a:ext cx="1425919" cy="241174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7C5C6BE-9E97-381B-7469-EEF681816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03" y="2606130"/>
            <a:ext cx="2821961" cy="18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25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vermoeden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zeker weten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denken dat iets zo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mensen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vermoedden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de zanger geen straatartiest was, maar een beroemd persoon!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twijfel weten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de man zijn muts en bril af doet,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wisten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zeker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wie hij was.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5C07DC2-AD5B-4E75-3F86-BE45F80C2F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12" y="2158770"/>
            <a:ext cx="3782944" cy="252700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DA1114F-250C-9D6E-0EEC-B34C494380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172" y="2097037"/>
            <a:ext cx="1286717" cy="1623714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C2ED484-2B98-64FC-6BF7-6C650AAF18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40" y="2419816"/>
            <a:ext cx="2050470" cy="23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7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333885"/>
            <a:ext cx="4123185" cy="100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gemak</a:t>
            </a:r>
            <a:endParaRPr lang="nl-NL" sz="50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320566"/>
            <a:ext cx="4788025" cy="100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ongemak</a:t>
            </a:r>
            <a:endParaRPr lang="nl-NL" sz="5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zonder moeite, zonder hinder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Borden laten afwassen door de vaatwasser zorgt voor veel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gemak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last, de hinder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hele dag in vieze kleren moeten lopen geeft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ongemak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kleding, Huishoudelijk apparaat, persoon, apparaat&#10;&#10;Door AI gegenereerde inhoud is mogelijk onjuist.">
            <a:extLst>
              <a:ext uri="{FF2B5EF4-FFF2-40B4-BE49-F238E27FC236}">
                <a16:creationId xmlns:a16="http://schemas.microsoft.com/office/drawing/2014/main" id="{2A446B80-FBC4-EDBA-867D-44AFFD8A8C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45" y="2132860"/>
            <a:ext cx="3247108" cy="3247108"/>
          </a:xfrm>
          <a:prstGeom prst="rect">
            <a:avLst/>
          </a:prstGeom>
        </p:spPr>
      </p:pic>
      <p:pic>
        <p:nvPicPr>
          <p:cNvPr id="2050" name="Picture 2" descr="man in lichtbruin net pak met koffievlekken, effen achtergrond">
            <a:extLst>
              <a:ext uri="{FF2B5EF4-FFF2-40B4-BE49-F238E27FC236}">
                <a16:creationId xmlns:a16="http://schemas.microsoft.com/office/drawing/2014/main" id="{6276C35B-D4C4-03DA-A75A-038835D30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491" y="2132860"/>
            <a:ext cx="2677109" cy="26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1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44 – 28 oktober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096876" y="386052"/>
            <a:ext cx="434086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705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incident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63172" y="3625289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736" y="3634046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morsen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50913" y="3625289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048" y="3614210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ruzie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34255" y="3613272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257" y="3613273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botsing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523745" y="386052"/>
            <a:ext cx="2344066" cy="160278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400568"/>
            <a:ext cx="2438134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vervelende gebeurtenis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Picture 2" descr="C:\Users\dasg\Downloads\shutterstock_538243348.jpg">
            <a:extLst>
              <a:ext uri="{FF2B5EF4-FFF2-40B4-BE49-F238E27FC236}">
                <a16:creationId xmlns:a16="http://schemas.microsoft.com/office/drawing/2014/main" id="{10843C7D-52E4-46F4-D037-E1F2393CE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0D8CB"/>
              </a:clrFrom>
              <a:clrTo>
                <a:srgbClr val="E0D8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685" y="4428138"/>
            <a:ext cx="2482601" cy="200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dasg\Downloads\shutterstock_1193663629.jpg">
            <a:extLst>
              <a:ext uri="{FF2B5EF4-FFF2-40B4-BE49-F238E27FC236}">
                <a16:creationId xmlns:a16="http://schemas.microsoft.com/office/drawing/2014/main" id="{1937FA0B-6367-0B3F-0612-1FA1B2466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1126" y="4864704"/>
            <a:ext cx="2830841" cy="120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Afbeelding 21" descr="Afbeelding met kleding, persoon, person, concert&#10;&#10;Door AI gegenereerde inhoud is mogelijk onjuist.">
            <a:extLst>
              <a:ext uri="{FF2B5EF4-FFF2-40B4-BE49-F238E27FC236}">
                <a16:creationId xmlns:a16="http://schemas.microsoft.com/office/drawing/2014/main" id="{3BABBA3C-5D5E-6806-8BF0-453B3613B69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72" y="439466"/>
            <a:ext cx="1467817" cy="1467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Afbeelding 24" descr="Afbeelding met clipart, logo, Graphics, illustratie&#10;&#10;Door AI gegenereerde inhoud is mogelijk onjuist.">
            <a:extLst>
              <a:ext uri="{FF2B5EF4-FFF2-40B4-BE49-F238E27FC236}">
                <a16:creationId xmlns:a16="http://schemas.microsoft.com/office/drawing/2014/main" id="{9A745F0F-41A0-0490-BB7F-579EDA318C2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64" y="4422758"/>
            <a:ext cx="1836462" cy="18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4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115616" y="386052"/>
            <a:ext cx="5671492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085" y="332656"/>
            <a:ext cx="574316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beschouwen als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44000" y="3057324"/>
            <a:ext cx="2611399" cy="101057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65" y="3192200"/>
            <a:ext cx="2498994" cy="77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een verrassing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170027" y="3032955"/>
            <a:ext cx="2886215" cy="103494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810" y="3155211"/>
            <a:ext cx="3126262" cy="6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een kerstboom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3" y="3020939"/>
            <a:ext cx="2611399" cy="10469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31" y="3168459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een belediging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883785" y="386052"/>
            <a:ext cx="1984026" cy="155320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076" y="447087"/>
            <a:ext cx="2142572" cy="149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ien als, vinden dat het zo is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3CB94499-DBF9-ECAE-B1E6-F6AE24E515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34" b="94884" l="5331" r="96284">
                        <a14:foregroundMark x1="57027" y1="4434" x2="50242" y2="6889"/>
                        <a14:foregroundMark x1="55977" y1="90928" x2="73586" y2="88267"/>
                        <a14:foregroundMark x1="5331" y1="91405" x2="5331" y2="91405"/>
                        <a14:foregroundMark x1="95638" y1="82947" x2="96446" y2="84038"/>
                        <a14:foregroundMark x1="22132" y1="94952" x2="24233" y2="94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925" y="4234037"/>
            <a:ext cx="1606208" cy="1902328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24FBE664-A59D-E32A-053B-4738C0BF8B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1089" y="4324229"/>
            <a:ext cx="1804282" cy="1902328"/>
          </a:xfrm>
          <a:prstGeom prst="rect">
            <a:avLst/>
          </a:prstGeom>
        </p:spPr>
      </p:pic>
      <p:pic>
        <p:nvPicPr>
          <p:cNvPr id="27" name="Afbeelding 26" descr="Afbeelding met kleding, vrouw, persoon&#10;&#10;Door AI gegenereerde inhoud is mogelijk onjuist.">
            <a:extLst>
              <a:ext uri="{FF2B5EF4-FFF2-40B4-BE49-F238E27FC236}">
                <a16:creationId xmlns:a16="http://schemas.microsoft.com/office/drawing/2014/main" id="{0E07308F-7A06-756B-95BA-07CAD37E08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971" y="4108643"/>
            <a:ext cx="2002806" cy="22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481128"/>
            <a:ext cx="2601905" cy="96409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0" y="4627647"/>
            <a:ext cx="2489909" cy="10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in eerste instantie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93" y="4005064"/>
            <a:ext cx="2615459" cy="62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vervolgens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uiteindelijk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4" y="4516299"/>
            <a:ext cx="2455288" cy="50405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301" y="4530815"/>
            <a:ext cx="2654158" cy="51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 het laatst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517232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64807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13644" y="351833"/>
            <a:ext cx="8194253" cy="100558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eerste instantie</a:t>
            </a:r>
            <a:r>
              <a:rPr lang="nl-NL" sz="20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leek het een gewone dag in het metrostation. Vervolgens kwam er iemand zingen. Uiteindelijk bleek hij een beroemde zanger en werd het een druk optreden.</a:t>
            </a:r>
            <a:endParaRPr lang="nl-NL" sz="2000">
              <a:effectLst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F356532E-0BE8-B937-79A2-B733BDA935D6}"/>
              </a:ext>
            </a:extLst>
          </p:cNvPr>
          <p:cNvSpPr txBox="1"/>
          <p:nvPr/>
        </p:nvSpPr>
        <p:spPr>
          <a:xfrm>
            <a:off x="3410046" y="5013175"/>
            <a:ext cx="2455288" cy="50405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8F388DFF-317E-3A17-6058-E2E42F6FA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723" y="5027691"/>
            <a:ext cx="2654158" cy="51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daarna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D31DD637-99FE-A940-7524-CD7000E99FF1}"/>
              </a:ext>
            </a:extLst>
          </p:cNvPr>
          <p:cNvSpPr txBox="1"/>
          <p:nvPr/>
        </p:nvSpPr>
        <p:spPr>
          <a:xfrm>
            <a:off x="446840" y="5611365"/>
            <a:ext cx="2455288" cy="50405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5" name="Tekstvak 2">
            <a:extLst>
              <a:ext uri="{FF2B5EF4-FFF2-40B4-BE49-F238E27FC236}">
                <a16:creationId xmlns:a16="http://schemas.microsoft.com/office/drawing/2014/main" id="{182B4045-A012-6736-2597-E1C03BF25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08" y="5569519"/>
            <a:ext cx="2654158" cy="51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in het begin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6" name="Afbeelding 25" descr="Afbeelding met Metrostation, openbaar vervoer, treinstation, transport&#10;&#10;Door AI gegenereerde inhoud is mogelijk onjuist.">
            <a:extLst>
              <a:ext uri="{FF2B5EF4-FFF2-40B4-BE49-F238E27FC236}">
                <a16:creationId xmlns:a16="http://schemas.microsoft.com/office/drawing/2014/main" id="{22731C6D-9F5D-0128-D848-0A3E25087A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98" y="2683732"/>
            <a:ext cx="2508210" cy="1672976"/>
          </a:xfrm>
          <a:prstGeom prst="rect">
            <a:avLst/>
          </a:prstGeom>
        </p:spPr>
      </p:pic>
      <p:pic>
        <p:nvPicPr>
          <p:cNvPr id="28" name="Afbeelding 27" descr="Afbeelding met persoon, kleding, muziekinstrument, overdekt&#10;&#10;Door AI gegenereerde inhoud is mogelijk onjuist.">
            <a:extLst>
              <a:ext uri="{FF2B5EF4-FFF2-40B4-BE49-F238E27FC236}">
                <a16:creationId xmlns:a16="http://schemas.microsoft.com/office/drawing/2014/main" id="{6BAA11F4-6A46-D7E5-3F9B-E78B203623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1705" y="1485534"/>
            <a:ext cx="1692598" cy="2485697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777C5C1D-42E2-322D-C154-8B80E60050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659" y="1947495"/>
            <a:ext cx="2613218" cy="146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2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4572000" y="4421222"/>
            <a:ext cx="234176" cy="117118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771292" y="1187791"/>
            <a:ext cx="837278" cy="165023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888869" y="2323370"/>
            <a:ext cx="651487" cy="65275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242538" y="1712094"/>
            <a:ext cx="2607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538" y="1687456"/>
            <a:ext cx="258326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detail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1834782" y="977705"/>
            <a:ext cx="319048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960" y="973367"/>
            <a:ext cx="295391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waarnemen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235616" y="5474892"/>
            <a:ext cx="375595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16" y="5440956"/>
            <a:ext cx="365325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onderzoeken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309350" y="2679149"/>
            <a:ext cx="4426792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14" y="2583945"/>
            <a:ext cx="450813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observeren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312176" y="3538514"/>
            <a:ext cx="4423966" cy="92252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929" y="3538514"/>
            <a:ext cx="3926787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veel aandacht ergens naar kijken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6" name="Afbeelding 15" descr="Afbeelding met persoon, kleding, muziekinstrument, overdekt&#10;&#10;Door AI gegenereerde inhoud is mogelijk onjuist.">
            <a:extLst>
              <a:ext uri="{FF2B5EF4-FFF2-40B4-BE49-F238E27FC236}">
                <a16:creationId xmlns:a16="http://schemas.microsoft.com/office/drawing/2014/main" id="{2256445B-5A10-7EEE-D034-4C1BE723B1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60" y="2643588"/>
            <a:ext cx="1887445" cy="1887445"/>
          </a:xfrm>
          <a:prstGeom prst="rect">
            <a:avLst/>
          </a:prstGeom>
        </p:spPr>
      </p:pic>
      <p:pic>
        <p:nvPicPr>
          <p:cNvPr id="23" name="Afbeelding 22" descr="Afbeelding met cirkel, schets, clipart, Graphics&#10;&#10;Door AI gegenereerde inhoud is mogelijk onjuist.">
            <a:extLst>
              <a:ext uri="{FF2B5EF4-FFF2-40B4-BE49-F238E27FC236}">
                <a16:creationId xmlns:a16="http://schemas.microsoft.com/office/drawing/2014/main" id="{1AAFEC72-9997-62FE-7061-A5169E85C9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854" y="66147"/>
            <a:ext cx="1887445" cy="1600310"/>
          </a:xfrm>
          <a:prstGeom prst="rect">
            <a:avLst/>
          </a:prstGeom>
        </p:spPr>
      </p:pic>
      <p:pic>
        <p:nvPicPr>
          <p:cNvPr id="31" name="Afbeelding 30" descr="Afbeelding met tekenfilm, clipart, illustratie, Menselijk gezicht&#10;&#10;Door AI gegenereerde inhoud is mogelijk onjuist.">
            <a:extLst>
              <a:ext uri="{FF2B5EF4-FFF2-40B4-BE49-F238E27FC236}">
                <a16:creationId xmlns:a16="http://schemas.microsoft.com/office/drawing/2014/main" id="{063BEB2D-0582-6013-5311-43B920EC44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537" y="-430157"/>
            <a:ext cx="2720269" cy="2032295"/>
          </a:xfrm>
          <a:prstGeom prst="rect">
            <a:avLst/>
          </a:prstGeom>
        </p:spPr>
      </p:pic>
      <p:pic>
        <p:nvPicPr>
          <p:cNvPr id="34" name="Afbeelding 33" descr="Afbeelding met clipart, tekenfilm, illustratie, zoogdier&#10;&#10;Automatisch gegenereerde beschrijving">
            <a:extLst>
              <a:ext uri="{FF2B5EF4-FFF2-40B4-BE49-F238E27FC236}">
                <a16:creationId xmlns:a16="http://schemas.microsoft.com/office/drawing/2014/main" id="{AF05EA8A-DEBF-74BD-637F-D6EBA6F3AF2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136" y="4461038"/>
            <a:ext cx="2219394" cy="2161937"/>
          </a:xfrm>
          <a:prstGeom prst="rect">
            <a:avLst/>
          </a:prstGeom>
        </p:spPr>
      </p:pic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36BF4E4-154C-213F-EC60-C7A066391E67}"/>
              </a:ext>
            </a:extLst>
          </p:cNvPr>
          <p:cNvCxnSpPr>
            <a:cxnSpLocks/>
          </p:cNvCxnSpPr>
          <p:nvPr/>
        </p:nvCxnSpPr>
        <p:spPr>
          <a:xfrm flipH="1" flipV="1">
            <a:off x="7236587" y="1295318"/>
            <a:ext cx="335817" cy="3314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62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dichtbevolkt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6408B2-CBC5-C19E-130D-DD5B31F00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748" y="755349"/>
            <a:ext cx="2809900" cy="94158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3759790-3480-0DC2-F075-1EEDF7296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11" y="1962168"/>
            <a:ext cx="7929230" cy="44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 eerste instantie</a:t>
            </a:r>
          </a:p>
        </p:txBody>
      </p:sp>
      <p:pic>
        <p:nvPicPr>
          <p:cNvPr id="3" name="Afbeelding 2" descr="Afbeelding met Metrostation, openbaar vervoer, treinstation, transport&#10;&#10;Door AI gegenereerde inhoud is mogelijk onjuist.">
            <a:extLst>
              <a:ext uri="{FF2B5EF4-FFF2-40B4-BE49-F238E27FC236}">
                <a16:creationId xmlns:a16="http://schemas.microsoft.com/office/drawing/2014/main" id="{F3ADE860-DC4D-7306-BB69-A09C42BC30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02" y="1412776"/>
            <a:ext cx="7690195" cy="512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verdekt</a:t>
            </a:r>
          </a:p>
        </p:txBody>
      </p:sp>
      <p:pic>
        <p:nvPicPr>
          <p:cNvPr id="2" name="Afbeelding 1" descr="Afbeelding met persoon, kleding, muziekinstrument, overdekt&#10;&#10;Door AI gegenereerde inhoud is mogelijk onjuist.">
            <a:extLst>
              <a:ext uri="{FF2B5EF4-FFF2-40B4-BE49-F238E27FC236}">
                <a16:creationId xmlns:a16="http://schemas.microsoft.com/office/drawing/2014/main" id="{1BFDB492-E0FD-703D-0BC0-29D3F706AC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4" y="1226143"/>
            <a:ext cx="309634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observeren</a:t>
            </a:r>
          </a:p>
        </p:txBody>
      </p:sp>
      <p:pic>
        <p:nvPicPr>
          <p:cNvPr id="3" name="Afbeelding 2" descr="Afbeelding met persoon, kleding, muziekinstrument, overdekt&#10;&#10;Door AI gegenereerde inhoud is mogelijk onjuist.">
            <a:extLst>
              <a:ext uri="{FF2B5EF4-FFF2-40B4-BE49-F238E27FC236}">
                <a16:creationId xmlns:a16="http://schemas.microsoft.com/office/drawing/2014/main" id="{F733D1AA-D486-C898-D360-FBBEEF77CE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226143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incident</a:t>
            </a:r>
          </a:p>
        </p:txBody>
      </p:sp>
      <p:pic>
        <p:nvPicPr>
          <p:cNvPr id="3" name="Afbeelding 2" descr="Afbeelding met kleding, persoon, person, concert&#10;&#10;Door AI gegenereerde inhoud is mogelijk onjuist.">
            <a:extLst>
              <a:ext uri="{FF2B5EF4-FFF2-40B4-BE49-F238E27FC236}">
                <a16:creationId xmlns:a16="http://schemas.microsoft.com/office/drawing/2014/main" id="{23CD760C-5F8B-0AEA-E290-EE22D92A04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593910" cy="55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voorzien van</a:t>
            </a:r>
          </a:p>
        </p:txBody>
      </p:sp>
      <p:pic>
        <p:nvPicPr>
          <p:cNvPr id="4" name="Afbeelding 3" descr="Afbeelding met kleding, persoon, person, schoeisel&#10;&#10;Door AI gegenereerde inhoud is mogelijk onjuist.">
            <a:extLst>
              <a:ext uri="{FF2B5EF4-FFF2-40B4-BE49-F238E27FC236}">
                <a16:creationId xmlns:a16="http://schemas.microsoft.com/office/drawing/2014/main" id="{279CFB18-6F53-718B-928B-CE9AE91AEB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276" y="1226143"/>
            <a:ext cx="5489685" cy="5489685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7C530B72-86D5-C8A5-6FB5-EE6E6AF42A9A}"/>
              </a:ext>
            </a:extLst>
          </p:cNvPr>
          <p:cNvSpPr/>
          <p:nvPr/>
        </p:nvSpPr>
        <p:spPr>
          <a:xfrm>
            <a:off x="3491880" y="3140968"/>
            <a:ext cx="1512524" cy="15121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definitief</a:t>
            </a:r>
          </a:p>
        </p:txBody>
      </p:sp>
      <p:pic>
        <p:nvPicPr>
          <p:cNvPr id="3" name="Afbeelding 2" descr="Afbeelding met kleding, persoon, person, schoeisel&#10;&#10;Door AI gegenereerde inhoud is mogelijk onjuist.">
            <a:extLst>
              <a:ext uri="{FF2B5EF4-FFF2-40B4-BE49-F238E27FC236}">
                <a16:creationId xmlns:a16="http://schemas.microsoft.com/office/drawing/2014/main" id="{E7FC2A8A-3E19-5F1D-DBED-865930FADB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6946" y="1602497"/>
            <a:ext cx="2810108" cy="48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ae4d42a09b118a82a3fb97bbb940381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a4644746ef3646621d1eacd306d8e0dd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6F785E-6877-4284-93ED-948ED45ABE1A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2025-10-28T10:48:15Z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