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7"/>
  </p:notesMasterIdLst>
  <p:handoutMasterIdLst>
    <p:handoutMasterId r:id="rId28"/>
  </p:handoutMasterIdLst>
  <p:sldIdLst>
    <p:sldId id="1437" r:id="rId5"/>
    <p:sldId id="548" r:id="rId6"/>
    <p:sldId id="1483" r:id="rId7"/>
    <p:sldId id="1482" r:id="rId8"/>
    <p:sldId id="1481" r:id="rId9"/>
    <p:sldId id="1479" r:id="rId10"/>
    <p:sldId id="1460" r:id="rId11"/>
    <p:sldId id="1476" r:id="rId12"/>
    <p:sldId id="1475" r:id="rId13"/>
    <p:sldId id="1477" r:id="rId14"/>
    <p:sldId id="1478" r:id="rId15"/>
    <p:sldId id="1459" r:id="rId16"/>
    <p:sldId id="934" r:id="rId17"/>
    <p:sldId id="1544" r:id="rId18"/>
    <p:sldId id="1546" r:id="rId19"/>
    <p:sldId id="1511" r:id="rId20"/>
    <p:sldId id="1545" r:id="rId21"/>
    <p:sldId id="1527" r:id="rId22"/>
    <p:sldId id="1547" r:id="rId23"/>
    <p:sldId id="1535" r:id="rId24"/>
    <p:sldId id="1543" r:id="rId25"/>
    <p:sldId id="1536" r:id="rId26"/>
  </p:sldIdLst>
  <p:sldSz cx="9144000" cy="6858000" type="screen4x3"/>
  <p:notesSz cx="7099300" cy="10234613"/>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Naamloze sectie" id="{2DC586F4-587D-43DD-A84F-FB07543573DE}">
          <p14:sldIdLst>
            <p14:sldId id="1437"/>
            <p14:sldId id="548"/>
            <p14:sldId id="1483"/>
            <p14:sldId id="1482"/>
            <p14:sldId id="1481"/>
            <p14:sldId id="1479"/>
            <p14:sldId id="1460"/>
            <p14:sldId id="1476"/>
            <p14:sldId id="1475"/>
            <p14:sldId id="1477"/>
            <p14:sldId id="1478"/>
            <p14:sldId id="1459"/>
            <p14:sldId id="934"/>
            <p14:sldId id="1544"/>
            <p14:sldId id="1546"/>
            <p14:sldId id="1511"/>
            <p14:sldId id="1545"/>
            <p14:sldId id="1527"/>
            <p14:sldId id="1547"/>
            <p14:sldId id="1535"/>
            <p14:sldId id="1543"/>
            <p14:sldId id="153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armsel, Marjan ter" initials="HMt" lastIdx="1" clrIdx="0">
    <p:extLst>
      <p:ext uri="{19B8F6BF-5375-455C-9EA6-DF929625EA0E}">
        <p15:presenceInfo xmlns:p15="http://schemas.microsoft.com/office/powerpoint/2012/main" userId="S::M.Harmsel@kentalis.nl::5bf7b4e5-383a-4bf6-a1ba-3724f9cc09c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EF6EE"/>
    <a:srgbClr val="F4FAF4"/>
    <a:srgbClr val="DBED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12DDD8-99C7-4CA6-B728-C8D221C1DD7D}" v="1746" dt="2025-10-07T08:03:56.559"/>
    <p1510:client id="{61AF25B7-F95C-4F30-8E62-A2210C47177B}" v="49" dt="2025-10-06T18:25:29.400"/>
    <p1510:client id="{B2868623-3E01-428A-B270-3D75E31ABF63}" v="467" dt="2025-10-07T07:41:40.352"/>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1570"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presProps" Target="presProps.xml"/><Relationship Id="rId35"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utledge, Mandy" userId="bacdedf5-8e30-494b-ad8b-f27fa30c4f8d" providerId="ADAL" clId="{72CCF3E9-5539-4C2A-A245-E5663C16A567}"/>
    <pc:docChg chg="modSld">
      <pc:chgData name="Routledge, Mandy" userId="bacdedf5-8e30-494b-ad8b-f27fa30c4f8d" providerId="ADAL" clId="{72CCF3E9-5539-4C2A-A245-E5663C16A567}" dt="2025-03-18T12:25:33.910" v="0"/>
      <pc:docMkLst>
        <pc:docMk/>
      </pc:docMkLst>
      <pc:sldChg chg="modSp mod">
        <pc:chgData name="Routledge, Mandy" userId="bacdedf5-8e30-494b-ad8b-f27fa30c4f8d" providerId="ADAL" clId="{72CCF3E9-5539-4C2A-A245-E5663C16A567}" dt="2025-03-18T12:25:33.910" v="0"/>
        <pc:sldMkLst>
          <pc:docMk/>
          <pc:sldMk cId="323006580" sldId="548"/>
        </pc:sldMkLst>
      </pc:sldChg>
    </pc:docChg>
  </pc:docChgLst>
  <pc:docChgLst>
    <pc:chgData name="Routledge, Mandy" userId="bacdedf5-8e30-494b-ad8b-f27fa30c4f8d" providerId="ADAL" clId="{7D1CF5EB-8308-493D-8593-7FABD88C4E41}"/>
    <pc:docChg chg="undo custSel modSld">
      <pc:chgData name="Routledge, Mandy" userId="bacdedf5-8e30-494b-ad8b-f27fa30c4f8d" providerId="ADAL" clId="{7D1CF5EB-8308-493D-8593-7FABD88C4E41}" dt="2025-03-18T12:31:32.495" v="3" actId="20577"/>
      <pc:docMkLst>
        <pc:docMk/>
      </pc:docMkLst>
      <pc:sldChg chg="modSp mod">
        <pc:chgData name="Routledge, Mandy" userId="bacdedf5-8e30-494b-ad8b-f27fa30c4f8d" providerId="ADAL" clId="{7D1CF5EB-8308-493D-8593-7FABD88C4E41}" dt="2025-03-18T12:31:32.495" v="3" actId="20577"/>
        <pc:sldMkLst>
          <pc:docMk/>
          <pc:sldMk cId="323006580" sldId="548"/>
        </pc:sldMkLst>
      </pc:sldChg>
    </pc:docChg>
  </pc:docChgLst>
  <pc:docChgLst>
    <pc:chgData name="Routledge, Mandy" userId="bacdedf5-8e30-494b-ad8b-f27fa30c4f8d" providerId="ADAL" clId="{605AC794-CA2E-4812-B08E-688987249EDF}"/>
    <pc:docChg chg="modSld">
      <pc:chgData name="Routledge, Mandy" userId="bacdedf5-8e30-494b-ad8b-f27fa30c4f8d" providerId="ADAL" clId="{605AC794-CA2E-4812-B08E-688987249EDF}" dt="2025-03-18T11:07:27.072" v="1" actId="20577"/>
      <pc:docMkLst>
        <pc:docMk/>
      </pc:docMkLst>
      <pc:sldChg chg="modSp mod">
        <pc:chgData name="Routledge, Mandy" userId="bacdedf5-8e30-494b-ad8b-f27fa30c4f8d" providerId="ADAL" clId="{605AC794-CA2E-4812-B08E-688987249EDF}" dt="2025-03-18T11:07:27.072" v="1" actId="20577"/>
        <pc:sldMkLst>
          <pc:docMk/>
          <pc:sldMk cId="323006580" sldId="548"/>
        </pc:sldMkLst>
      </pc:sldChg>
    </pc:docChg>
  </pc:docChgLst>
  <pc:docChgLst>
    <pc:chgData name="Routledge, Mandy" userId="bacdedf5-8e30-494b-ad8b-f27fa30c4f8d" providerId="ADAL" clId="{6D5B45AF-5DC9-4F79-9393-63829EE7447B}"/>
    <pc:docChg chg="modSld">
      <pc:chgData name="Routledge, Mandy" userId="bacdedf5-8e30-494b-ad8b-f27fa30c4f8d" providerId="ADAL" clId="{6D5B45AF-5DC9-4F79-9393-63829EE7447B}" dt="2025-03-18T11:05:59.449" v="0"/>
      <pc:docMkLst>
        <pc:docMk/>
      </pc:docMkLst>
      <pc:sldChg chg="modSp mod">
        <pc:chgData name="Routledge, Mandy" userId="bacdedf5-8e30-494b-ad8b-f27fa30c4f8d" providerId="ADAL" clId="{6D5B45AF-5DC9-4F79-9393-63829EE7447B}" dt="2025-03-18T11:05:59.449" v="0"/>
        <pc:sldMkLst>
          <pc:docMk/>
          <pc:sldMk cId="323006580" sldId="548"/>
        </pc:sldMkLst>
      </pc:sldChg>
    </pc:docChg>
  </pc:docChgLst>
  <pc:docChgLst>
    <pc:chgData name="Routledge, Mandy" userId="bacdedf5-8e30-494b-ad8b-f27fa30c4f8d" providerId="ADAL" clId="{B5349260-E3FE-472C-8C1F-DF25D864ED5F}"/>
    <pc:docChg chg="modSld">
      <pc:chgData name="Routledge, Mandy" userId="bacdedf5-8e30-494b-ad8b-f27fa30c4f8d" providerId="ADAL" clId="{B5349260-E3FE-472C-8C1F-DF25D864ED5F}" dt="2024-09-24T09:45:47.976" v="3" actId="20577"/>
      <pc:docMkLst>
        <pc:docMk/>
      </pc:docMkLst>
      <pc:sldChg chg="modSp mod">
        <pc:chgData name="Routledge, Mandy" userId="bacdedf5-8e30-494b-ad8b-f27fa30c4f8d" providerId="ADAL" clId="{B5349260-E3FE-472C-8C1F-DF25D864ED5F}" dt="2024-09-24T09:45:47.976" v="3" actId="20577"/>
        <pc:sldMkLst>
          <pc:docMk/>
          <pc:sldMk cId="323006580" sldId="548"/>
        </pc:sldMkLst>
      </pc:sldChg>
    </pc:docChg>
  </pc:docChgLst>
  <pc:docChgLst>
    <pc:chgData name="Routledge, Mandy" userId="bacdedf5-8e30-494b-ad8b-f27fa30c4f8d" providerId="ADAL" clId="{DD323200-85E9-43FA-910E-50C2D8F4F9A3}"/>
    <pc:docChg chg="addSld modSld">
      <pc:chgData name="Routledge, Mandy" userId="bacdedf5-8e30-494b-ad8b-f27fa30c4f8d" providerId="ADAL" clId="{DD323200-85E9-43FA-910E-50C2D8F4F9A3}" dt="2024-12-10T09:42:02.606" v="0"/>
      <pc:docMkLst>
        <pc:docMk/>
      </pc:docMkLst>
      <pc:sldChg chg="add">
        <pc:chgData name="Routledge, Mandy" userId="bacdedf5-8e30-494b-ad8b-f27fa30c4f8d" providerId="ADAL" clId="{DD323200-85E9-43FA-910E-50C2D8F4F9A3}" dt="2024-12-10T09:42:02.606" v="0"/>
        <pc:sldMkLst>
          <pc:docMk/>
          <pc:sldMk cId="1059877010" sldId="1521"/>
        </pc:sldMkLst>
      </pc:sldChg>
      <pc:sldChg chg="add">
        <pc:chgData name="Routledge, Mandy" userId="bacdedf5-8e30-494b-ad8b-f27fa30c4f8d" providerId="ADAL" clId="{DD323200-85E9-43FA-910E-50C2D8F4F9A3}" dt="2024-12-10T09:42:02.606" v="0"/>
        <pc:sldMkLst>
          <pc:docMk/>
          <pc:sldMk cId="2371299458" sldId="1529"/>
        </pc:sldMkLst>
      </pc:sldChg>
    </pc:docChg>
  </pc:docChgLst>
  <pc:docChgLst>
    <pc:chgData name="Routledge, Mandy" userId="bacdedf5-8e30-494b-ad8b-f27fa30c4f8d" providerId="ADAL" clId="{DF97BC0C-C100-4C46-9A4C-BE392BE3EAF1}"/>
    <pc:docChg chg="modSld">
      <pc:chgData name="Routledge, Mandy" userId="bacdedf5-8e30-494b-ad8b-f27fa30c4f8d" providerId="ADAL" clId="{DF97BC0C-C100-4C46-9A4C-BE392BE3EAF1}" dt="2025-03-18T12:29:41.217" v="1" actId="20577"/>
      <pc:docMkLst>
        <pc:docMk/>
      </pc:docMkLst>
      <pc:sldChg chg="modSp mod">
        <pc:chgData name="Routledge, Mandy" userId="bacdedf5-8e30-494b-ad8b-f27fa30c4f8d" providerId="ADAL" clId="{DF97BC0C-C100-4C46-9A4C-BE392BE3EAF1}" dt="2025-03-18T12:29:41.217" v="1" actId="20577"/>
        <pc:sldMkLst>
          <pc:docMk/>
          <pc:sldMk cId="323006580" sldId="548"/>
        </pc:sldMkLst>
      </pc:sldChg>
    </pc:docChg>
  </pc:docChgLst>
  <pc:docChgLst>
    <pc:chgData name="Routledge, Mandy" userId="bacdedf5-8e30-494b-ad8b-f27fa30c4f8d" providerId="ADAL" clId="{2779A6C4-9DDF-4ED9-8BD7-53750DD4C489}"/>
    <pc:docChg chg="modSld">
      <pc:chgData name="Routledge, Mandy" userId="bacdedf5-8e30-494b-ad8b-f27fa30c4f8d" providerId="ADAL" clId="{2779A6C4-9DDF-4ED9-8BD7-53750DD4C489}" dt="2025-03-18T11:01:33.263" v="3" actId="20577"/>
      <pc:docMkLst>
        <pc:docMk/>
      </pc:docMkLst>
      <pc:sldChg chg="modSp mod">
        <pc:chgData name="Routledge, Mandy" userId="bacdedf5-8e30-494b-ad8b-f27fa30c4f8d" providerId="ADAL" clId="{2779A6C4-9DDF-4ED9-8BD7-53750DD4C489}" dt="2025-03-18T11:01:33.263" v="3" actId="20577"/>
        <pc:sldMkLst>
          <pc:docMk/>
          <pc:sldMk cId="323006580" sldId="548"/>
        </pc:sldMkLst>
      </pc:sldChg>
    </pc:docChg>
  </pc:docChgLst>
  <pc:docChgLst>
    <pc:chgData name="Routledge, Mandy" userId="bacdedf5-8e30-494b-ad8b-f27fa30c4f8d" providerId="ADAL" clId="{C0472442-84F8-47E6-8B49-770484A081A6}"/>
    <pc:docChg chg="modSld">
      <pc:chgData name="Routledge, Mandy" userId="bacdedf5-8e30-494b-ad8b-f27fa30c4f8d" providerId="ADAL" clId="{C0472442-84F8-47E6-8B49-770484A081A6}" dt="2025-03-18T10:59:53.334" v="3" actId="20577"/>
      <pc:docMkLst>
        <pc:docMk/>
      </pc:docMkLst>
      <pc:sldChg chg="modSp mod">
        <pc:chgData name="Routledge, Mandy" userId="bacdedf5-8e30-494b-ad8b-f27fa30c4f8d" providerId="ADAL" clId="{C0472442-84F8-47E6-8B49-770484A081A6}" dt="2025-03-18T10:59:53.334" v="3" actId="20577"/>
        <pc:sldMkLst>
          <pc:docMk/>
          <pc:sldMk cId="323006580" sldId="548"/>
        </pc:sldMkLst>
      </pc:sldChg>
    </pc:docChg>
  </pc:docChgLst>
  <pc:docChgLst>
    <pc:chgData name="Routledge, Mandy" userId="bacdedf5-8e30-494b-ad8b-f27fa30c4f8d" providerId="ADAL" clId="{4648A7EF-6761-4933-9B90-1BB9545C4FC1}"/>
    <pc:docChg chg="modSld">
      <pc:chgData name="Routledge, Mandy" userId="bacdedf5-8e30-494b-ad8b-f27fa30c4f8d" providerId="ADAL" clId="{4648A7EF-6761-4933-9B90-1BB9545C4FC1}" dt="2025-03-18T10:33:23.188" v="13" actId="20577"/>
      <pc:docMkLst>
        <pc:docMk/>
      </pc:docMkLst>
      <pc:sldChg chg="modSp mod">
        <pc:chgData name="Routledge, Mandy" userId="bacdedf5-8e30-494b-ad8b-f27fa30c4f8d" providerId="ADAL" clId="{4648A7EF-6761-4933-9B90-1BB9545C4FC1}" dt="2025-03-18T10:33:23.188" v="13" actId="20577"/>
        <pc:sldMkLst>
          <pc:docMk/>
          <pc:sldMk cId="323006580" sldId="548"/>
        </pc:sldMkLst>
      </pc:sldChg>
    </pc:docChg>
  </pc:docChgLst>
  <pc:docChgLst>
    <pc:chgData name="Das, Gerarda" userId="dec061bf-56a5-47a0-b9f3-f749fe418ae6" providerId="ADAL" clId="{3812DDD8-99C7-4CA6-B728-C8D221C1DD7D}"/>
    <pc:docChg chg="custSel addSld delSld modSld sldOrd modSection">
      <pc:chgData name="Das, Gerarda" userId="dec061bf-56a5-47a0-b9f3-f749fe418ae6" providerId="ADAL" clId="{3812DDD8-99C7-4CA6-B728-C8D221C1DD7D}" dt="2025-10-07T08:03:56.559" v="3090" actId="1076"/>
      <pc:docMkLst>
        <pc:docMk/>
      </pc:docMkLst>
      <pc:sldChg chg="delSp modSp del mod">
        <pc:chgData name="Das, Gerarda" userId="dec061bf-56a5-47a0-b9f3-f749fe418ae6" providerId="ADAL" clId="{3812DDD8-99C7-4CA6-B728-C8D221C1DD7D}" dt="2025-10-07T07:31:35.440" v="2661" actId="47"/>
        <pc:sldMkLst>
          <pc:docMk/>
          <pc:sldMk cId="874934240" sldId="270"/>
        </pc:sldMkLst>
        <pc:spChg chg="del mod">
          <ac:chgData name="Das, Gerarda" userId="dec061bf-56a5-47a0-b9f3-f749fe418ae6" providerId="ADAL" clId="{3812DDD8-99C7-4CA6-B728-C8D221C1DD7D}" dt="2025-10-07T07:28:05.044" v="2482" actId="478"/>
          <ac:spMkLst>
            <pc:docMk/>
            <pc:sldMk cId="874934240" sldId="270"/>
            <ac:spMk id="2" creationId="{16B211CF-BC7F-47ED-0BAB-0282A7C0D13C}"/>
          </ac:spMkLst>
        </pc:spChg>
        <pc:spChg chg="del">
          <ac:chgData name="Das, Gerarda" userId="dec061bf-56a5-47a0-b9f3-f749fe418ae6" providerId="ADAL" clId="{3812DDD8-99C7-4CA6-B728-C8D221C1DD7D}" dt="2025-10-07T07:28:14.207" v="2487" actId="478"/>
          <ac:spMkLst>
            <pc:docMk/>
            <pc:sldMk cId="874934240" sldId="270"/>
            <ac:spMk id="6" creationId="{00000000-0000-0000-0000-000000000000}"/>
          </ac:spMkLst>
        </pc:spChg>
        <pc:spChg chg="del">
          <ac:chgData name="Das, Gerarda" userId="dec061bf-56a5-47a0-b9f3-f749fe418ae6" providerId="ADAL" clId="{3812DDD8-99C7-4CA6-B728-C8D221C1DD7D}" dt="2025-10-07T07:28:11.263" v="2486" actId="478"/>
          <ac:spMkLst>
            <pc:docMk/>
            <pc:sldMk cId="874934240" sldId="270"/>
            <ac:spMk id="9" creationId="{00000000-0000-0000-0000-000000000000}"/>
          </ac:spMkLst>
        </pc:spChg>
        <pc:spChg chg="mod">
          <ac:chgData name="Das, Gerarda" userId="dec061bf-56a5-47a0-b9f3-f749fe418ae6" providerId="ADAL" clId="{3812DDD8-99C7-4CA6-B728-C8D221C1DD7D}" dt="2025-10-07T07:28:26.255" v="2492" actId="14100"/>
          <ac:spMkLst>
            <pc:docMk/>
            <pc:sldMk cId="874934240" sldId="270"/>
            <ac:spMk id="12" creationId="{00000000-0000-0000-0000-000000000000}"/>
          </ac:spMkLst>
        </pc:spChg>
        <pc:spChg chg="mod">
          <ac:chgData name="Das, Gerarda" userId="dec061bf-56a5-47a0-b9f3-f749fe418ae6" providerId="ADAL" clId="{3812DDD8-99C7-4CA6-B728-C8D221C1DD7D}" dt="2025-10-07T07:28:21.287" v="2490" actId="14100"/>
          <ac:spMkLst>
            <pc:docMk/>
            <pc:sldMk cId="874934240" sldId="270"/>
            <ac:spMk id="13" creationId="{00000000-0000-0000-0000-000000000000}"/>
          </ac:spMkLst>
        </pc:spChg>
        <pc:spChg chg="del">
          <ac:chgData name="Das, Gerarda" userId="dec061bf-56a5-47a0-b9f3-f749fe418ae6" providerId="ADAL" clId="{3812DDD8-99C7-4CA6-B728-C8D221C1DD7D}" dt="2025-10-07T07:28:16.174" v="2488" actId="478"/>
          <ac:spMkLst>
            <pc:docMk/>
            <pc:sldMk cId="874934240" sldId="270"/>
            <ac:spMk id="17" creationId="{75ACEF08-99F0-4FC1-BFF7-1307AC3B284D}"/>
          </ac:spMkLst>
        </pc:spChg>
        <pc:picChg chg="del">
          <ac:chgData name="Das, Gerarda" userId="dec061bf-56a5-47a0-b9f3-f749fe418ae6" providerId="ADAL" clId="{3812DDD8-99C7-4CA6-B728-C8D221C1DD7D}" dt="2025-10-07T07:28:02.675" v="2480" actId="478"/>
          <ac:picMkLst>
            <pc:docMk/>
            <pc:sldMk cId="874934240" sldId="270"/>
            <ac:picMk id="3" creationId="{F043F99A-A2EC-4ABB-A3F2-CBF95646F4E7}"/>
          </ac:picMkLst>
        </pc:picChg>
        <pc:picChg chg="del">
          <ac:chgData name="Das, Gerarda" userId="dec061bf-56a5-47a0-b9f3-f749fe418ae6" providerId="ADAL" clId="{3812DDD8-99C7-4CA6-B728-C8D221C1DD7D}" dt="2025-10-07T07:28:16.861" v="2489" actId="478"/>
          <ac:picMkLst>
            <pc:docMk/>
            <pc:sldMk cId="874934240" sldId="270"/>
            <ac:picMk id="14" creationId="{DEE684B0-4AC8-4726-A151-51B3B5B98CDF}"/>
          </ac:picMkLst>
        </pc:picChg>
        <pc:picChg chg="del">
          <ac:chgData name="Das, Gerarda" userId="dec061bf-56a5-47a0-b9f3-f749fe418ae6" providerId="ADAL" clId="{3812DDD8-99C7-4CA6-B728-C8D221C1DD7D}" dt="2025-10-07T07:28:05.502" v="2483" actId="478"/>
          <ac:picMkLst>
            <pc:docMk/>
            <pc:sldMk cId="874934240" sldId="270"/>
            <ac:picMk id="18" creationId="{BC83163C-619E-41E2-96FF-0086D06CCBFE}"/>
          </ac:picMkLst>
        </pc:picChg>
        <pc:picChg chg="del">
          <ac:chgData name="Das, Gerarda" userId="dec061bf-56a5-47a0-b9f3-f749fe418ae6" providerId="ADAL" clId="{3812DDD8-99C7-4CA6-B728-C8D221C1DD7D}" dt="2025-10-07T07:28:10.176" v="2485" actId="478"/>
          <ac:picMkLst>
            <pc:docMk/>
            <pc:sldMk cId="874934240" sldId="270"/>
            <ac:picMk id="20" creationId="{7122CF94-A8CA-44FF-B414-05FCC676BF49}"/>
          </ac:picMkLst>
        </pc:picChg>
        <pc:picChg chg="del">
          <ac:chgData name="Das, Gerarda" userId="dec061bf-56a5-47a0-b9f3-f749fe418ae6" providerId="ADAL" clId="{3812DDD8-99C7-4CA6-B728-C8D221C1DD7D}" dt="2025-10-07T07:28:08.138" v="2484" actId="478"/>
          <ac:picMkLst>
            <pc:docMk/>
            <pc:sldMk cId="874934240" sldId="270"/>
            <ac:picMk id="22" creationId="{F807725B-E535-41F3-98CB-DDD59BDEB29F}"/>
          </ac:picMkLst>
        </pc:picChg>
      </pc:sldChg>
      <pc:sldChg chg="delSp mod">
        <pc:chgData name="Das, Gerarda" userId="dec061bf-56a5-47a0-b9f3-f749fe418ae6" providerId="ADAL" clId="{3812DDD8-99C7-4CA6-B728-C8D221C1DD7D}" dt="2025-10-07T07:26:31.366" v="2395" actId="478"/>
        <pc:sldMkLst>
          <pc:docMk/>
          <pc:sldMk cId="1671649065" sldId="934"/>
        </pc:sldMkLst>
        <pc:spChg chg="del">
          <ac:chgData name="Das, Gerarda" userId="dec061bf-56a5-47a0-b9f3-f749fe418ae6" providerId="ADAL" clId="{3812DDD8-99C7-4CA6-B728-C8D221C1DD7D}" dt="2025-10-07T07:26:31.366" v="2395" actId="478"/>
          <ac:spMkLst>
            <pc:docMk/>
            <pc:sldMk cId="1671649065" sldId="934"/>
            <ac:spMk id="3" creationId="{F2D99C02-BE2C-A970-7770-2F7714601522}"/>
          </ac:spMkLst>
        </pc:spChg>
      </pc:sldChg>
      <pc:sldChg chg="modSp mod">
        <pc:chgData name="Das, Gerarda" userId="dec061bf-56a5-47a0-b9f3-f749fe418ae6" providerId="ADAL" clId="{3812DDD8-99C7-4CA6-B728-C8D221C1DD7D}" dt="2025-10-06T14:35:39.658" v="1779" actId="20577"/>
        <pc:sldMkLst>
          <pc:docMk/>
          <pc:sldMk cId="2189114603" sldId="1437"/>
        </pc:sldMkLst>
        <pc:spChg chg="mod">
          <ac:chgData name="Das, Gerarda" userId="dec061bf-56a5-47a0-b9f3-f749fe418ae6" providerId="ADAL" clId="{3812DDD8-99C7-4CA6-B728-C8D221C1DD7D}" dt="2025-10-06T14:35:39.658" v="1779" actId="20577"/>
          <ac:spMkLst>
            <pc:docMk/>
            <pc:sldMk cId="2189114603" sldId="1437"/>
            <ac:spMk id="3" creationId="{00000000-0000-0000-0000-000000000000}"/>
          </ac:spMkLst>
        </pc:spChg>
      </pc:sldChg>
      <pc:sldChg chg="addSp delSp modSp mod">
        <pc:chgData name="Das, Gerarda" userId="dec061bf-56a5-47a0-b9f3-f749fe418ae6" providerId="ADAL" clId="{3812DDD8-99C7-4CA6-B728-C8D221C1DD7D}" dt="2025-10-07T07:26:19.870" v="2394" actId="1582"/>
        <pc:sldMkLst>
          <pc:docMk/>
          <pc:sldMk cId="3059167406" sldId="1459"/>
        </pc:sldMkLst>
        <pc:spChg chg="add mod">
          <ac:chgData name="Das, Gerarda" userId="dec061bf-56a5-47a0-b9f3-f749fe418ae6" providerId="ADAL" clId="{3812DDD8-99C7-4CA6-B728-C8D221C1DD7D}" dt="2025-10-07T07:26:19.870" v="2394" actId="1582"/>
          <ac:spMkLst>
            <pc:docMk/>
            <pc:sldMk cId="3059167406" sldId="1459"/>
            <ac:spMk id="4" creationId="{3061B790-6A32-1AE7-EC27-DEFD50089904}"/>
          </ac:spMkLst>
        </pc:spChg>
        <pc:spChg chg="del">
          <ac:chgData name="Das, Gerarda" userId="dec061bf-56a5-47a0-b9f3-f749fe418ae6" providerId="ADAL" clId="{3812DDD8-99C7-4CA6-B728-C8D221C1DD7D}" dt="2025-10-07T07:24:31.942" v="2375" actId="478"/>
          <ac:spMkLst>
            <pc:docMk/>
            <pc:sldMk cId="3059167406" sldId="1459"/>
            <ac:spMk id="7" creationId="{642512B9-EDE4-42E7-9A2E-F6A764FC8EB4}"/>
          </ac:spMkLst>
        </pc:spChg>
        <pc:spChg chg="mod">
          <ac:chgData name="Das, Gerarda" userId="dec061bf-56a5-47a0-b9f3-f749fe418ae6" providerId="ADAL" clId="{3812DDD8-99C7-4CA6-B728-C8D221C1DD7D}" dt="2025-10-07T07:25:55.454" v="2389" actId="14100"/>
          <ac:spMkLst>
            <pc:docMk/>
            <pc:sldMk cId="3059167406" sldId="1459"/>
            <ac:spMk id="8" creationId="{FBC0C3A7-89AB-4F57-95DB-48AF19E9C2BB}"/>
          </ac:spMkLst>
        </pc:spChg>
        <pc:spChg chg="mod">
          <ac:chgData name="Das, Gerarda" userId="dec061bf-56a5-47a0-b9f3-f749fe418ae6" providerId="ADAL" clId="{3812DDD8-99C7-4CA6-B728-C8D221C1DD7D}" dt="2025-10-07T07:25:49.254" v="2388" actId="1076"/>
          <ac:spMkLst>
            <pc:docMk/>
            <pc:sldMk cId="3059167406" sldId="1459"/>
            <ac:spMk id="9" creationId="{2214836A-C6E3-4288-BDBA-C3BF8AC70C79}"/>
          </ac:spMkLst>
        </pc:spChg>
        <pc:picChg chg="add mod modCrop">
          <ac:chgData name="Das, Gerarda" userId="dec061bf-56a5-47a0-b9f3-f749fe418ae6" providerId="ADAL" clId="{3812DDD8-99C7-4CA6-B728-C8D221C1DD7D}" dt="2025-10-07T07:25:59.142" v="2390" actId="1076"/>
          <ac:picMkLst>
            <pc:docMk/>
            <pc:sldMk cId="3059167406" sldId="1459"/>
            <ac:picMk id="3" creationId="{95CA864D-87CB-8368-9337-EDCF7FAD77B4}"/>
          </ac:picMkLst>
        </pc:picChg>
        <pc:picChg chg="mod modCrop">
          <ac:chgData name="Das, Gerarda" userId="dec061bf-56a5-47a0-b9f3-f749fe418ae6" providerId="ADAL" clId="{3812DDD8-99C7-4CA6-B728-C8D221C1DD7D}" dt="2025-10-07T07:24:43.282" v="2378" actId="732"/>
          <ac:picMkLst>
            <pc:docMk/>
            <pc:sldMk cId="3059167406" sldId="1459"/>
            <ac:picMk id="5" creationId="{A42D6910-C255-495D-A617-CA89108A871F}"/>
          </ac:picMkLst>
        </pc:picChg>
        <pc:picChg chg="del">
          <ac:chgData name="Das, Gerarda" userId="dec061bf-56a5-47a0-b9f3-f749fe418ae6" providerId="ADAL" clId="{3812DDD8-99C7-4CA6-B728-C8D221C1DD7D}" dt="2025-10-07T07:24:29.403" v="2374" actId="478"/>
          <ac:picMkLst>
            <pc:docMk/>
            <pc:sldMk cId="3059167406" sldId="1459"/>
            <ac:picMk id="1026" creationId="{09B093ED-C965-4B3A-B0CF-9BE354B62482}"/>
          </ac:picMkLst>
        </pc:picChg>
      </pc:sldChg>
      <pc:sldChg chg="addSp modSp mod ord">
        <pc:chgData name="Das, Gerarda" userId="dec061bf-56a5-47a0-b9f3-f749fe418ae6" providerId="ADAL" clId="{3812DDD8-99C7-4CA6-B728-C8D221C1DD7D}" dt="2025-10-07T07:10:57.819" v="1897" actId="1076"/>
        <pc:sldMkLst>
          <pc:docMk/>
          <pc:sldMk cId="2452007587" sldId="1476"/>
        </pc:sldMkLst>
        <pc:picChg chg="add mod">
          <ac:chgData name="Das, Gerarda" userId="dec061bf-56a5-47a0-b9f3-f749fe418ae6" providerId="ADAL" clId="{3812DDD8-99C7-4CA6-B728-C8D221C1DD7D}" dt="2025-10-07T07:10:57.819" v="1897" actId="1076"/>
          <ac:picMkLst>
            <pc:docMk/>
            <pc:sldMk cId="2452007587" sldId="1476"/>
            <ac:picMk id="3" creationId="{48116380-7466-D817-335E-C7CBF35270DA}"/>
          </ac:picMkLst>
        </pc:picChg>
      </pc:sldChg>
      <pc:sldChg chg="modSp mod">
        <pc:chgData name="Das, Gerarda" userId="dec061bf-56a5-47a0-b9f3-f749fe418ae6" providerId="ADAL" clId="{3812DDD8-99C7-4CA6-B728-C8D221C1DD7D}" dt="2025-10-07T07:14:48.704" v="1898" actId="14100"/>
        <pc:sldMkLst>
          <pc:docMk/>
          <pc:sldMk cId="2709048002" sldId="1477"/>
        </pc:sldMkLst>
        <pc:spChg chg="mod">
          <ac:chgData name="Das, Gerarda" userId="dec061bf-56a5-47a0-b9f3-f749fe418ae6" providerId="ADAL" clId="{3812DDD8-99C7-4CA6-B728-C8D221C1DD7D}" dt="2025-10-07T07:14:48.704" v="1898" actId="14100"/>
          <ac:spMkLst>
            <pc:docMk/>
            <pc:sldMk cId="2709048002" sldId="1477"/>
            <ac:spMk id="6" creationId="{00000000-0000-0000-0000-000000000000}"/>
          </ac:spMkLst>
        </pc:spChg>
      </pc:sldChg>
      <pc:sldChg chg="addSp modSp ord">
        <pc:chgData name="Das, Gerarda" userId="dec061bf-56a5-47a0-b9f3-f749fe418ae6" providerId="ADAL" clId="{3812DDD8-99C7-4CA6-B728-C8D221C1DD7D}" dt="2025-10-06T15:02:15.338" v="1890" actId="1076"/>
        <pc:sldMkLst>
          <pc:docMk/>
          <pc:sldMk cId="4210467006" sldId="1479"/>
        </pc:sldMkLst>
        <pc:picChg chg="add mod">
          <ac:chgData name="Das, Gerarda" userId="dec061bf-56a5-47a0-b9f3-f749fe418ae6" providerId="ADAL" clId="{3812DDD8-99C7-4CA6-B728-C8D221C1DD7D}" dt="2025-10-06T15:02:15.338" v="1890" actId="1076"/>
          <ac:picMkLst>
            <pc:docMk/>
            <pc:sldMk cId="4210467006" sldId="1479"/>
            <ac:picMk id="1026" creationId="{B1EC4782-424D-AE8F-9EAB-3B4804261BE5}"/>
          </ac:picMkLst>
        </pc:picChg>
      </pc:sldChg>
      <pc:sldChg chg="addSp delSp modSp mod ord">
        <pc:chgData name="Das, Gerarda" userId="dec061bf-56a5-47a0-b9f3-f749fe418ae6" providerId="ADAL" clId="{3812DDD8-99C7-4CA6-B728-C8D221C1DD7D}" dt="2025-10-06T14:52:24.215" v="1883" actId="732"/>
        <pc:sldMkLst>
          <pc:docMk/>
          <pc:sldMk cId="3779434736" sldId="1481"/>
        </pc:sldMkLst>
        <pc:picChg chg="del">
          <ac:chgData name="Das, Gerarda" userId="dec061bf-56a5-47a0-b9f3-f749fe418ae6" providerId="ADAL" clId="{3812DDD8-99C7-4CA6-B728-C8D221C1DD7D}" dt="2025-10-06T14:51:03.603" v="1873" actId="478"/>
          <ac:picMkLst>
            <pc:docMk/>
            <pc:sldMk cId="3779434736" sldId="1481"/>
            <ac:picMk id="2" creationId="{09BA6774-8D8F-98C7-A191-A42D48C27BC3}"/>
          </ac:picMkLst>
        </pc:picChg>
        <pc:picChg chg="add mod modCrop">
          <ac:chgData name="Das, Gerarda" userId="dec061bf-56a5-47a0-b9f3-f749fe418ae6" providerId="ADAL" clId="{3812DDD8-99C7-4CA6-B728-C8D221C1DD7D}" dt="2025-10-06T14:52:24.215" v="1883" actId="732"/>
          <ac:picMkLst>
            <pc:docMk/>
            <pc:sldMk cId="3779434736" sldId="1481"/>
            <ac:picMk id="4" creationId="{B883847B-2318-82A5-BA21-66CD267D5BB6}"/>
          </ac:picMkLst>
        </pc:picChg>
      </pc:sldChg>
      <pc:sldChg chg="addSp delSp modSp mod ord">
        <pc:chgData name="Das, Gerarda" userId="dec061bf-56a5-47a0-b9f3-f749fe418ae6" providerId="ADAL" clId="{3812DDD8-99C7-4CA6-B728-C8D221C1DD7D}" dt="2025-10-06T14:42:54.697" v="1866" actId="1076"/>
        <pc:sldMkLst>
          <pc:docMk/>
          <pc:sldMk cId="1201727269" sldId="1482"/>
        </pc:sldMkLst>
        <pc:picChg chg="del">
          <ac:chgData name="Das, Gerarda" userId="dec061bf-56a5-47a0-b9f3-f749fe418ae6" providerId="ADAL" clId="{3812DDD8-99C7-4CA6-B728-C8D221C1DD7D}" dt="2025-10-06T14:42:42.377" v="1861" actId="478"/>
          <ac:picMkLst>
            <pc:docMk/>
            <pc:sldMk cId="1201727269" sldId="1482"/>
            <ac:picMk id="2" creationId="{37A38515-A2F9-D42C-3229-AE572D336D2B}"/>
          </ac:picMkLst>
        </pc:picChg>
        <pc:picChg chg="add mod">
          <ac:chgData name="Das, Gerarda" userId="dec061bf-56a5-47a0-b9f3-f749fe418ae6" providerId="ADAL" clId="{3812DDD8-99C7-4CA6-B728-C8D221C1DD7D}" dt="2025-10-06T14:42:54.697" v="1866" actId="1076"/>
          <ac:picMkLst>
            <pc:docMk/>
            <pc:sldMk cId="1201727269" sldId="1482"/>
            <ac:picMk id="4" creationId="{AEDA31D7-D278-8A62-01B3-B9B1E6528D78}"/>
          </ac:picMkLst>
        </pc:picChg>
      </pc:sldChg>
      <pc:sldChg chg="addSp delSp modSp mod ord">
        <pc:chgData name="Das, Gerarda" userId="dec061bf-56a5-47a0-b9f3-f749fe418ae6" providerId="ADAL" clId="{3812DDD8-99C7-4CA6-B728-C8D221C1DD7D}" dt="2025-10-06T14:40:54.202" v="1852"/>
        <pc:sldMkLst>
          <pc:docMk/>
          <pc:sldMk cId="2904738428" sldId="1483"/>
        </pc:sldMkLst>
        <pc:spChg chg="add mod">
          <ac:chgData name="Das, Gerarda" userId="dec061bf-56a5-47a0-b9f3-f749fe418ae6" providerId="ADAL" clId="{3812DDD8-99C7-4CA6-B728-C8D221C1DD7D}" dt="2025-10-06T14:37:51.352" v="1834" actId="20577"/>
          <ac:spMkLst>
            <pc:docMk/>
            <pc:sldMk cId="2904738428" sldId="1483"/>
            <ac:spMk id="2" creationId="{3DF65567-0AD8-85FF-2427-08AA420D1DE4}"/>
          </ac:spMkLst>
        </pc:spChg>
        <pc:spChg chg="add del">
          <ac:chgData name="Das, Gerarda" userId="dec061bf-56a5-47a0-b9f3-f749fe418ae6" providerId="ADAL" clId="{3812DDD8-99C7-4CA6-B728-C8D221C1DD7D}" dt="2025-10-06T14:38:03.468" v="1836" actId="478"/>
          <ac:spMkLst>
            <pc:docMk/>
            <pc:sldMk cId="2904738428" sldId="1483"/>
            <ac:spMk id="3" creationId="{61B2E176-8496-66E3-F0F5-BDC120C7BEAF}"/>
          </ac:spMkLst>
        </pc:spChg>
        <pc:spChg chg="add mod ord">
          <ac:chgData name="Das, Gerarda" userId="dec061bf-56a5-47a0-b9f3-f749fe418ae6" providerId="ADAL" clId="{3812DDD8-99C7-4CA6-B728-C8D221C1DD7D}" dt="2025-10-06T14:40:33.702" v="1850" actId="166"/>
          <ac:spMkLst>
            <pc:docMk/>
            <pc:sldMk cId="2904738428" sldId="1483"/>
            <ac:spMk id="4" creationId="{10126AC9-CBB9-F227-D996-6A8D8CDEF890}"/>
          </ac:spMkLst>
        </pc:spChg>
        <pc:picChg chg="add mod">
          <ac:chgData name="Das, Gerarda" userId="dec061bf-56a5-47a0-b9f3-f749fe418ae6" providerId="ADAL" clId="{3812DDD8-99C7-4CA6-B728-C8D221C1DD7D}" dt="2025-10-06T14:39:22.968" v="1844" actId="1076"/>
          <ac:picMkLst>
            <pc:docMk/>
            <pc:sldMk cId="2904738428" sldId="1483"/>
            <ac:picMk id="7" creationId="{75C9C065-03A1-0C97-D0B8-0C409C2BA5BD}"/>
          </ac:picMkLst>
        </pc:picChg>
        <pc:picChg chg="add mod">
          <ac:chgData name="Das, Gerarda" userId="dec061bf-56a5-47a0-b9f3-f749fe418ae6" providerId="ADAL" clId="{3812DDD8-99C7-4CA6-B728-C8D221C1DD7D}" dt="2025-10-06T14:40:28.799" v="1849" actId="1076"/>
          <ac:picMkLst>
            <pc:docMk/>
            <pc:sldMk cId="2904738428" sldId="1483"/>
            <ac:picMk id="9" creationId="{87B64EC5-A336-B5F2-0648-C18510A262AE}"/>
          </ac:picMkLst>
        </pc:picChg>
      </pc:sldChg>
      <pc:sldChg chg="addSp delSp modSp mod ord">
        <pc:chgData name="Das, Gerarda" userId="dec061bf-56a5-47a0-b9f3-f749fe418ae6" providerId="ADAL" clId="{3812DDD8-99C7-4CA6-B728-C8D221C1DD7D}" dt="2025-10-07T07:21:04.568" v="2183"/>
        <pc:sldMkLst>
          <pc:docMk/>
          <pc:sldMk cId="2967928418" sldId="1511"/>
        </pc:sldMkLst>
        <pc:spChg chg="mod">
          <ac:chgData name="Das, Gerarda" userId="dec061bf-56a5-47a0-b9f3-f749fe418ae6" providerId="ADAL" clId="{3812DDD8-99C7-4CA6-B728-C8D221C1DD7D}" dt="2025-10-07T07:20:47.876" v="2180" actId="1076"/>
          <ac:spMkLst>
            <pc:docMk/>
            <pc:sldMk cId="2967928418" sldId="1511"/>
            <ac:spMk id="33" creationId="{AC757F5E-B016-F947-4518-7C6B9CC7EE04}"/>
          </ac:spMkLst>
        </pc:spChg>
        <pc:spChg chg="mod">
          <ac:chgData name="Das, Gerarda" userId="dec061bf-56a5-47a0-b9f3-f749fe418ae6" providerId="ADAL" clId="{3812DDD8-99C7-4CA6-B728-C8D221C1DD7D}" dt="2025-10-07T07:20:55.594" v="2181" actId="1076"/>
          <ac:spMkLst>
            <pc:docMk/>
            <pc:sldMk cId="2967928418" sldId="1511"/>
            <ac:spMk id="34" creationId="{152372B3-00F5-781C-183E-6F2DDF35091D}"/>
          </ac:spMkLst>
        </pc:spChg>
        <pc:spChg chg="mod">
          <ac:chgData name="Das, Gerarda" userId="dec061bf-56a5-47a0-b9f3-f749fe418ae6" providerId="ADAL" clId="{3812DDD8-99C7-4CA6-B728-C8D221C1DD7D}" dt="2025-10-07T07:20:47.876" v="2180" actId="1076"/>
          <ac:spMkLst>
            <pc:docMk/>
            <pc:sldMk cId="2967928418" sldId="1511"/>
            <ac:spMk id="35" creationId="{37104C51-0232-62ED-4C6F-1447D06633EE}"/>
          </ac:spMkLst>
        </pc:spChg>
        <pc:spChg chg="mod">
          <ac:chgData name="Das, Gerarda" userId="dec061bf-56a5-47a0-b9f3-f749fe418ae6" providerId="ADAL" clId="{3812DDD8-99C7-4CA6-B728-C8D221C1DD7D}" dt="2025-10-07T07:20:55.594" v="2181" actId="1076"/>
          <ac:spMkLst>
            <pc:docMk/>
            <pc:sldMk cId="2967928418" sldId="1511"/>
            <ac:spMk id="36" creationId="{D8EF981A-9BA7-0EB1-9B70-F7FBF2F7DF1C}"/>
          </ac:spMkLst>
        </pc:spChg>
        <pc:picChg chg="mod">
          <ac:chgData name="Das, Gerarda" userId="dec061bf-56a5-47a0-b9f3-f749fe418ae6" providerId="ADAL" clId="{3812DDD8-99C7-4CA6-B728-C8D221C1DD7D}" dt="2025-10-07T07:20:47.876" v="2180" actId="1076"/>
          <ac:picMkLst>
            <pc:docMk/>
            <pc:sldMk cId="2967928418" sldId="1511"/>
            <ac:picMk id="2" creationId="{A26C1A53-7E3F-F274-7B98-F9BD1A1D6F01}"/>
          </ac:picMkLst>
        </pc:picChg>
        <pc:picChg chg="del">
          <ac:chgData name="Das, Gerarda" userId="dec061bf-56a5-47a0-b9f3-f749fe418ae6" providerId="ADAL" clId="{3812DDD8-99C7-4CA6-B728-C8D221C1DD7D}" dt="2025-10-07T07:18:12.645" v="1958" actId="478"/>
          <ac:picMkLst>
            <pc:docMk/>
            <pc:sldMk cId="2967928418" sldId="1511"/>
            <ac:picMk id="8" creationId="{802F2137-CFE9-CC14-DCBE-CE255DC40F0B}"/>
          </ac:picMkLst>
        </pc:picChg>
        <pc:picChg chg="add mod">
          <ac:chgData name="Das, Gerarda" userId="dec061bf-56a5-47a0-b9f3-f749fe418ae6" providerId="ADAL" clId="{3812DDD8-99C7-4CA6-B728-C8D221C1DD7D}" dt="2025-10-07T07:20:55.594" v="2181" actId="1076"/>
          <ac:picMkLst>
            <pc:docMk/>
            <pc:sldMk cId="2967928418" sldId="1511"/>
            <ac:picMk id="9" creationId="{E779D69F-274F-3F77-D881-89AB33A08640}"/>
          </ac:picMkLst>
        </pc:picChg>
      </pc:sldChg>
      <pc:sldChg chg="del">
        <pc:chgData name="Das, Gerarda" userId="dec061bf-56a5-47a0-b9f3-f749fe418ae6" providerId="ADAL" clId="{3812DDD8-99C7-4CA6-B728-C8D221C1DD7D}" dt="2025-10-07T07:37:06.956" v="2891" actId="47"/>
        <pc:sldMkLst>
          <pc:docMk/>
          <pc:sldMk cId="1594331871" sldId="1512"/>
        </pc:sldMkLst>
      </pc:sldChg>
      <pc:sldChg chg="del">
        <pc:chgData name="Das, Gerarda" userId="dec061bf-56a5-47a0-b9f3-f749fe418ae6" providerId="ADAL" clId="{3812DDD8-99C7-4CA6-B728-C8D221C1DD7D}" dt="2025-10-07T07:37:08.718" v="2893" actId="47"/>
        <pc:sldMkLst>
          <pc:docMk/>
          <pc:sldMk cId="3112181829" sldId="1515"/>
        </pc:sldMkLst>
      </pc:sldChg>
      <pc:sldChg chg="del">
        <pc:chgData name="Das, Gerarda" userId="dec061bf-56a5-47a0-b9f3-f749fe418ae6" providerId="ADAL" clId="{3812DDD8-99C7-4CA6-B728-C8D221C1DD7D}" dt="2025-10-07T07:37:12.056" v="2897" actId="47"/>
        <pc:sldMkLst>
          <pc:docMk/>
          <pc:sldMk cId="2946319108" sldId="1516"/>
        </pc:sldMkLst>
      </pc:sldChg>
      <pc:sldChg chg="del">
        <pc:chgData name="Das, Gerarda" userId="dec061bf-56a5-47a0-b9f3-f749fe418ae6" providerId="ADAL" clId="{3812DDD8-99C7-4CA6-B728-C8D221C1DD7D}" dt="2025-10-07T07:37:07.604" v="2892" actId="47"/>
        <pc:sldMkLst>
          <pc:docMk/>
          <pc:sldMk cId="1628480429" sldId="1517"/>
        </pc:sldMkLst>
      </pc:sldChg>
      <pc:sldChg chg="del">
        <pc:chgData name="Das, Gerarda" userId="dec061bf-56a5-47a0-b9f3-f749fe418ae6" providerId="ADAL" clId="{3812DDD8-99C7-4CA6-B728-C8D221C1DD7D}" dt="2025-10-07T07:37:09.350" v="2894" actId="47"/>
        <pc:sldMkLst>
          <pc:docMk/>
          <pc:sldMk cId="933367485" sldId="1518"/>
        </pc:sldMkLst>
      </pc:sldChg>
      <pc:sldChg chg="del">
        <pc:chgData name="Das, Gerarda" userId="dec061bf-56a5-47a0-b9f3-f749fe418ae6" providerId="ADAL" clId="{3812DDD8-99C7-4CA6-B728-C8D221C1DD7D}" dt="2025-10-07T07:37:13.427" v="2898" actId="47"/>
        <pc:sldMkLst>
          <pc:docMk/>
          <pc:sldMk cId="1738896802" sldId="1519"/>
        </pc:sldMkLst>
      </pc:sldChg>
      <pc:sldChg chg="del">
        <pc:chgData name="Das, Gerarda" userId="dec061bf-56a5-47a0-b9f3-f749fe418ae6" providerId="ADAL" clId="{3812DDD8-99C7-4CA6-B728-C8D221C1DD7D}" dt="2025-10-07T07:37:06.223" v="2890" actId="47"/>
        <pc:sldMkLst>
          <pc:docMk/>
          <pc:sldMk cId="1530054038" sldId="1520"/>
        </pc:sldMkLst>
      </pc:sldChg>
      <pc:sldChg chg="del">
        <pc:chgData name="Das, Gerarda" userId="dec061bf-56a5-47a0-b9f3-f749fe418ae6" providerId="ADAL" clId="{3812DDD8-99C7-4CA6-B728-C8D221C1DD7D}" dt="2025-10-07T07:37:10.322" v="2895" actId="47"/>
        <pc:sldMkLst>
          <pc:docMk/>
          <pc:sldMk cId="1059877010" sldId="1521"/>
        </pc:sldMkLst>
      </pc:sldChg>
      <pc:sldChg chg="modSp mod">
        <pc:chgData name="Das, Gerarda" userId="dec061bf-56a5-47a0-b9f3-f749fe418ae6" providerId="ADAL" clId="{3812DDD8-99C7-4CA6-B728-C8D221C1DD7D}" dt="2025-10-07T07:27:58.880" v="2479" actId="403"/>
        <pc:sldMkLst>
          <pc:docMk/>
          <pc:sldMk cId="429401369" sldId="1527"/>
        </pc:sldMkLst>
        <pc:spChg chg="mod">
          <ac:chgData name="Das, Gerarda" userId="dec061bf-56a5-47a0-b9f3-f749fe418ae6" providerId="ADAL" clId="{3812DDD8-99C7-4CA6-B728-C8D221C1DD7D}" dt="2025-10-07T07:27:00.395" v="2426" actId="115"/>
          <ac:spMkLst>
            <pc:docMk/>
            <pc:sldMk cId="429401369" sldId="1527"/>
            <ac:spMk id="35" creationId="{37104C51-0232-62ED-4C6F-1447D06633EE}"/>
          </ac:spMkLst>
        </pc:spChg>
        <pc:spChg chg="mod">
          <ac:chgData name="Das, Gerarda" userId="dec061bf-56a5-47a0-b9f3-f749fe418ae6" providerId="ADAL" clId="{3812DDD8-99C7-4CA6-B728-C8D221C1DD7D}" dt="2025-10-07T07:27:58.880" v="2479" actId="403"/>
          <ac:spMkLst>
            <pc:docMk/>
            <pc:sldMk cId="429401369" sldId="1527"/>
            <ac:spMk id="36" creationId="{D8EF981A-9BA7-0EB1-9B70-F7FBF2F7DF1C}"/>
          </ac:spMkLst>
        </pc:spChg>
      </pc:sldChg>
      <pc:sldChg chg="del">
        <pc:chgData name="Das, Gerarda" userId="dec061bf-56a5-47a0-b9f3-f749fe418ae6" providerId="ADAL" clId="{3812DDD8-99C7-4CA6-B728-C8D221C1DD7D}" dt="2025-10-07T07:37:11.001" v="2896" actId="47"/>
        <pc:sldMkLst>
          <pc:docMk/>
          <pc:sldMk cId="2371299458" sldId="1529"/>
        </pc:sldMkLst>
      </pc:sldChg>
      <pc:sldChg chg="del">
        <pc:chgData name="Das, Gerarda" userId="dec061bf-56a5-47a0-b9f3-f749fe418ae6" providerId="ADAL" clId="{3812DDD8-99C7-4CA6-B728-C8D221C1DD7D}" dt="2025-10-07T07:23:33.260" v="2314" actId="47"/>
        <pc:sldMkLst>
          <pc:docMk/>
          <pc:sldMk cId="814203291" sldId="1532"/>
        </pc:sldMkLst>
      </pc:sldChg>
      <pc:sldChg chg="del">
        <pc:chgData name="Das, Gerarda" userId="dec061bf-56a5-47a0-b9f3-f749fe418ae6" providerId="ADAL" clId="{3812DDD8-99C7-4CA6-B728-C8D221C1DD7D}" dt="2025-10-07T07:37:05.784" v="2889" actId="47"/>
        <pc:sldMkLst>
          <pc:docMk/>
          <pc:sldMk cId="481406187" sldId="1533"/>
        </pc:sldMkLst>
      </pc:sldChg>
      <pc:sldChg chg="del">
        <pc:chgData name="Das, Gerarda" userId="dec061bf-56a5-47a0-b9f3-f749fe418ae6" providerId="ADAL" clId="{3812DDD8-99C7-4CA6-B728-C8D221C1DD7D}" dt="2025-10-07T07:22:41.288" v="2293" actId="47"/>
        <pc:sldMkLst>
          <pc:docMk/>
          <pc:sldMk cId="1148062527" sldId="1534"/>
        </pc:sldMkLst>
      </pc:sldChg>
      <pc:sldChg chg="addSp delSp modSp mod">
        <pc:chgData name="Das, Gerarda" userId="dec061bf-56a5-47a0-b9f3-f749fe418ae6" providerId="ADAL" clId="{3812DDD8-99C7-4CA6-B728-C8D221C1DD7D}" dt="2025-10-07T08:03:56.559" v="3090" actId="1076"/>
        <pc:sldMkLst>
          <pc:docMk/>
          <pc:sldMk cId="2638012788" sldId="1535"/>
        </pc:sldMkLst>
        <pc:spChg chg="mod">
          <ac:chgData name="Das, Gerarda" userId="dec061bf-56a5-47a0-b9f3-f749fe418ae6" providerId="ADAL" clId="{3812DDD8-99C7-4CA6-B728-C8D221C1DD7D}" dt="2025-10-07T08:01:22.831" v="2962" actId="1037"/>
          <ac:spMkLst>
            <pc:docMk/>
            <pc:sldMk cId="2638012788" sldId="1535"/>
            <ac:spMk id="4" creationId="{ACF7C498-0C24-04C3-1842-613477EEDE5E}"/>
          </ac:spMkLst>
        </pc:spChg>
        <pc:spChg chg="mod">
          <ac:chgData name="Das, Gerarda" userId="dec061bf-56a5-47a0-b9f3-f749fe418ae6" providerId="ADAL" clId="{3812DDD8-99C7-4CA6-B728-C8D221C1DD7D}" dt="2025-10-07T08:00:21.206" v="2907" actId="14100"/>
          <ac:spMkLst>
            <pc:docMk/>
            <pc:sldMk cId="2638012788" sldId="1535"/>
            <ac:spMk id="9" creationId="{A72F9BA5-381B-8944-3894-4B5D49676E8B}"/>
          </ac:spMkLst>
        </pc:spChg>
        <pc:spChg chg="mod">
          <ac:chgData name="Das, Gerarda" userId="dec061bf-56a5-47a0-b9f3-f749fe418ae6" providerId="ADAL" clId="{3812DDD8-99C7-4CA6-B728-C8D221C1DD7D}" dt="2025-10-07T08:00:18.769" v="2906" actId="14100"/>
          <ac:spMkLst>
            <pc:docMk/>
            <pc:sldMk cId="2638012788" sldId="1535"/>
            <ac:spMk id="10" creationId="{F8E9294A-4D7D-7703-C830-DBFA60D672E1}"/>
          </ac:spMkLst>
        </pc:spChg>
        <pc:spChg chg="mod">
          <ac:chgData name="Das, Gerarda" userId="dec061bf-56a5-47a0-b9f3-f749fe418ae6" providerId="ADAL" clId="{3812DDD8-99C7-4CA6-B728-C8D221C1DD7D}" dt="2025-10-07T08:00:11.801" v="2904" actId="1037"/>
          <ac:spMkLst>
            <pc:docMk/>
            <pc:sldMk cId="2638012788" sldId="1535"/>
            <ac:spMk id="14" creationId="{2F3092A4-A334-38A4-E913-2D33CC968322}"/>
          </ac:spMkLst>
        </pc:spChg>
        <pc:spChg chg="mod">
          <ac:chgData name="Das, Gerarda" userId="dec061bf-56a5-47a0-b9f3-f749fe418ae6" providerId="ADAL" clId="{3812DDD8-99C7-4CA6-B728-C8D221C1DD7D}" dt="2025-10-07T08:00:06.653" v="2901" actId="14100"/>
          <ac:spMkLst>
            <pc:docMk/>
            <pc:sldMk cId="2638012788" sldId="1535"/>
            <ac:spMk id="15" creationId="{EFDFF05C-1B7A-D699-9DFE-6454EE0D404E}"/>
          </ac:spMkLst>
        </pc:spChg>
        <pc:spChg chg="mod">
          <ac:chgData name="Das, Gerarda" userId="dec061bf-56a5-47a0-b9f3-f749fe418ae6" providerId="ADAL" clId="{3812DDD8-99C7-4CA6-B728-C8D221C1DD7D}" dt="2025-10-07T08:00:28.863" v="2908" actId="14100"/>
          <ac:spMkLst>
            <pc:docMk/>
            <pc:sldMk cId="2638012788" sldId="1535"/>
            <ac:spMk id="19" creationId="{9311624A-16C0-29AF-66D1-AA39394DC4AB}"/>
          </ac:spMkLst>
        </pc:spChg>
        <pc:picChg chg="add mod modCrop">
          <ac:chgData name="Das, Gerarda" userId="dec061bf-56a5-47a0-b9f3-f749fe418ae6" providerId="ADAL" clId="{3812DDD8-99C7-4CA6-B728-C8D221C1DD7D}" dt="2025-10-07T08:03:20.980" v="3076" actId="1038"/>
          <ac:picMkLst>
            <pc:docMk/>
            <pc:sldMk cId="2638012788" sldId="1535"/>
            <ac:picMk id="11" creationId="{45AEEF2A-D7D8-9E13-DFDB-8EFF05BB07A3}"/>
          </ac:picMkLst>
        </pc:picChg>
        <pc:picChg chg="add mod">
          <ac:chgData name="Das, Gerarda" userId="dec061bf-56a5-47a0-b9f3-f749fe418ae6" providerId="ADAL" clId="{3812DDD8-99C7-4CA6-B728-C8D221C1DD7D}" dt="2025-10-07T08:03:44.685" v="3086" actId="1036"/>
          <ac:picMkLst>
            <pc:docMk/>
            <pc:sldMk cId="2638012788" sldId="1535"/>
            <ac:picMk id="16" creationId="{6FC40E51-D9E6-55ED-A021-3FE0457804E0}"/>
          </ac:picMkLst>
        </pc:picChg>
        <pc:picChg chg="add del mod">
          <ac:chgData name="Das, Gerarda" userId="dec061bf-56a5-47a0-b9f3-f749fe418ae6" providerId="ADAL" clId="{3812DDD8-99C7-4CA6-B728-C8D221C1DD7D}" dt="2025-10-07T08:03:31.214" v="3078" actId="478"/>
          <ac:picMkLst>
            <pc:docMk/>
            <pc:sldMk cId="2638012788" sldId="1535"/>
            <ac:picMk id="17" creationId="{CDDFBA19-2400-5A94-87A8-A0D518C37573}"/>
          </ac:picMkLst>
        </pc:picChg>
        <pc:picChg chg="add del mod">
          <ac:chgData name="Das, Gerarda" userId="dec061bf-56a5-47a0-b9f3-f749fe418ae6" providerId="ADAL" clId="{3812DDD8-99C7-4CA6-B728-C8D221C1DD7D}" dt="2025-10-07T08:03:30.537" v="3077" actId="478"/>
          <ac:picMkLst>
            <pc:docMk/>
            <pc:sldMk cId="2638012788" sldId="1535"/>
            <ac:picMk id="24" creationId="{DAFF9600-D725-08CF-795B-329C42CBC1F5}"/>
          </ac:picMkLst>
        </pc:picChg>
        <pc:picChg chg="add mod">
          <ac:chgData name="Das, Gerarda" userId="dec061bf-56a5-47a0-b9f3-f749fe418ae6" providerId="ADAL" clId="{3812DDD8-99C7-4CA6-B728-C8D221C1DD7D}" dt="2025-10-07T08:03:51.533" v="3088" actId="1076"/>
          <ac:picMkLst>
            <pc:docMk/>
            <pc:sldMk cId="2638012788" sldId="1535"/>
            <ac:picMk id="26" creationId="{ED125E31-BFAB-49DB-9CF9-47BF9BEBD9C0}"/>
          </ac:picMkLst>
        </pc:picChg>
        <pc:picChg chg="add mod">
          <ac:chgData name="Das, Gerarda" userId="dec061bf-56a5-47a0-b9f3-f749fe418ae6" providerId="ADAL" clId="{3812DDD8-99C7-4CA6-B728-C8D221C1DD7D}" dt="2025-10-07T08:03:56.559" v="3090" actId="1076"/>
          <ac:picMkLst>
            <pc:docMk/>
            <pc:sldMk cId="2638012788" sldId="1535"/>
            <ac:picMk id="28" creationId="{1853C027-C84D-C58D-9472-A6002E54A8CE}"/>
          </ac:picMkLst>
        </pc:picChg>
      </pc:sldChg>
      <pc:sldChg chg="addSp modSp mod">
        <pc:chgData name="Das, Gerarda" userId="dec061bf-56a5-47a0-b9f3-f749fe418ae6" providerId="ADAL" clId="{3812DDD8-99C7-4CA6-B728-C8D221C1DD7D}" dt="2025-10-07T07:35:02.201" v="2888" actId="115"/>
        <pc:sldMkLst>
          <pc:docMk/>
          <pc:sldMk cId="1836138612" sldId="1536"/>
        </pc:sldMkLst>
        <pc:spChg chg="mod">
          <ac:chgData name="Das, Gerarda" userId="dec061bf-56a5-47a0-b9f3-f749fe418ae6" providerId="ADAL" clId="{3812DDD8-99C7-4CA6-B728-C8D221C1DD7D}" dt="2025-10-07T07:35:02.201" v="2888" actId="115"/>
          <ac:spMkLst>
            <pc:docMk/>
            <pc:sldMk cId="1836138612" sldId="1536"/>
            <ac:spMk id="10" creationId="{6D1C1B8F-21A7-E1F9-EED8-0DE13A773728}"/>
          </ac:spMkLst>
        </pc:spChg>
        <pc:picChg chg="add mod">
          <ac:chgData name="Das, Gerarda" userId="dec061bf-56a5-47a0-b9f3-f749fe418ae6" providerId="ADAL" clId="{3812DDD8-99C7-4CA6-B728-C8D221C1DD7D}" dt="2025-10-07T07:34:55.863" v="2885" actId="1076"/>
          <ac:picMkLst>
            <pc:docMk/>
            <pc:sldMk cId="1836138612" sldId="1536"/>
            <ac:picMk id="2" creationId="{87E5FBE7-AF20-21A2-78EC-F64C39F20FD7}"/>
          </ac:picMkLst>
        </pc:picChg>
      </pc:sldChg>
      <pc:sldChg chg="modSp mod">
        <pc:chgData name="Das, Gerarda" userId="dec061bf-56a5-47a0-b9f3-f749fe418ae6" providerId="ADAL" clId="{3812DDD8-99C7-4CA6-B728-C8D221C1DD7D}" dt="2025-10-07T07:33:56.551" v="2820" actId="1035"/>
        <pc:sldMkLst>
          <pc:docMk/>
          <pc:sldMk cId="2344247519" sldId="1543"/>
        </pc:sldMkLst>
        <pc:spChg chg="mod">
          <ac:chgData name="Das, Gerarda" userId="dec061bf-56a5-47a0-b9f3-f749fe418ae6" providerId="ADAL" clId="{3812DDD8-99C7-4CA6-B728-C8D221C1DD7D}" dt="2025-10-07T07:33:40.675" v="2799" actId="14100"/>
          <ac:spMkLst>
            <pc:docMk/>
            <pc:sldMk cId="2344247519" sldId="1543"/>
            <ac:spMk id="4" creationId="{A9684582-F7F5-B338-7537-98D05A783871}"/>
          </ac:spMkLst>
        </pc:spChg>
        <pc:spChg chg="mod">
          <ac:chgData name="Das, Gerarda" userId="dec061bf-56a5-47a0-b9f3-f749fe418ae6" providerId="ADAL" clId="{3812DDD8-99C7-4CA6-B728-C8D221C1DD7D}" dt="2025-10-07T07:33:56.551" v="2820" actId="1035"/>
          <ac:spMkLst>
            <pc:docMk/>
            <pc:sldMk cId="2344247519" sldId="1543"/>
            <ac:spMk id="10" creationId="{296C82C1-1122-8308-AE53-9B1085E47E47}"/>
          </ac:spMkLst>
        </pc:spChg>
        <pc:spChg chg="mod">
          <ac:chgData name="Das, Gerarda" userId="dec061bf-56a5-47a0-b9f3-f749fe418ae6" providerId="ADAL" clId="{3812DDD8-99C7-4CA6-B728-C8D221C1DD7D}" dt="2025-10-07T07:33:36.178" v="2798" actId="14100"/>
          <ac:spMkLst>
            <pc:docMk/>
            <pc:sldMk cId="2344247519" sldId="1543"/>
            <ac:spMk id="19" creationId="{216FAFA9-0B0F-7D59-FC58-3E936DAE3DE7}"/>
          </ac:spMkLst>
        </pc:spChg>
        <pc:spChg chg="mod">
          <ac:chgData name="Das, Gerarda" userId="dec061bf-56a5-47a0-b9f3-f749fe418ae6" providerId="ADAL" clId="{3812DDD8-99C7-4CA6-B728-C8D221C1DD7D}" dt="2025-10-07T07:33:27.622" v="2795" actId="1076"/>
          <ac:spMkLst>
            <pc:docMk/>
            <pc:sldMk cId="2344247519" sldId="1543"/>
            <ac:spMk id="22" creationId="{63DCCBC2-36A9-DF1C-572A-0A753FD3CC70}"/>
          </ac:spMkLst>
        </pc:spChg>
        <pc:spChg chg="mod">
          <ac:chgData name="Das, Gerarda" userId="dec061bf-56a5-47a0-b9f3-f749fe418ae6" providerId="ADAL" clId="{3812DDD8-99C7-4CA6-B728-C8D221C1DD7D}" dt="2025-10-07T07:33:51.763" v="2818" actId="1038"/>
          <ac:spMkLst>
            <pc:docMk/>
            <pc:sldMk cId="2344247519" sldId="1543"/>
            <ac:spMk id="26" creationId="{EF0489DC-0C89-8BBD-8F7F-77A08B38A128}"/>
          </ac:spMkLst>
        </pc:spChg>
        <pc:spChg chg="mod">
          <ac:chgData name="Das, Gerarda" userId="dec061bf-56a5-47a0-b9f3-f749fe418ae6" providerId="ADAL" clId="{3812DDD8-99C7-4CA6-B728-C8D221C1DD7D}" dt="2025-10-07T07:33:31.551" v="2796" actId="1076"/>
          <ac:spMkLst>
            <pc:docMk/>
            <pc:sldMk cId="2344247519" sldId="1543"/>
            <ac:spMk id="31" creationId="{3B04A5FA-A559-315C-EED0-C0F4D9A072B7}"/>
          </ac:spMkLst>
        </pc:spChg>
        <pc:cxnChg chg="mod">
          <ac:chgData name="Das, Gerarda" userId="dec061bf-56a5-47a0-b9f3-f749fe418ae6" providerId="ADAL" clId="{3812DDD8-99C7-4CA6-B728-C8D221C1DD7D}" dt="2025-10-07T07:33:36.178" v="2798" actId="14100"/>
          <ac:cxnSpMkLst>
            <pc:docMk/>
            <pc:sldMk cId="2344247519" sldId="1543"/>
            <ac:cxnSpMk id="21" creationId="{D5036D6E-C588-D74D-AA95-3BE8C0B0A370}"/>
          </ac:cxnSpMkLst>
        </pc:cxnChg>
      </pc:sldChg>
      <pc:sldChg chg="modSp mod">
        <pc:chgData name="Das, Gerarda" userId="dec061bf-56a5-47a0-b9f3-f749fe418ae6" providerId="ADAL" clId="{3812DDD8-99C7-4CA6-B728-C8D221C1DD7D}" dt="2025-10-07T07:21:55.219" v="2223" actId="404"/>
        <pc:sldMkLst>
          <pc:docMk/>
          <pc:sldMk cId="2546704347" sldId="1544"/>
        </pc:sldMkLst>
        <pc:spChg chg="mod">
          <ac:chgData name="Das, Gerarda" userId="dec061bf-56a5-47a0-b9f3-f749fe418ae6" providerId="ADAL" clId="{3812DDD8-99C7-4CA6-B728-C8D221C1DD7D}" dt="2025-10-07T07:21:41.072" v="2220" actId="1036"/>
          <ac:spMkLst>
            <pc:docMk/>
            <pc:sldMk cId="2546704347" sldId="1544"/>
            <ac:spMk id="34" creationId="{676706C7-557C-99BE-D798-5054B8AD249E}"/>
          </ac:spMkLst>
        </pc:spChg>
        <pc:spChg chg="mod">
          <ac:chgData name="Das, Gerarda" userId="dec061bf-56a5-47a0-b9f3-f749fe418ae6" providerId="ADAL" clId="{3812DDD8-99C7-4CA6-B728-C8D221C1DD7D}" dt="2025-10-07T07:21:55.219" v="2223" actId="404"/>
          <ac:spMkLst>
            <pc:docMk/>
            <pc:sldMk cId="2546704347" sldId="1544"/>
            <ac:spMk id="36" creationId="{5D1715F3-A337-CBDD-7FF8-A6ADFCAD7A36}"/>
          </ac:spMkLst>
        </pc:spChg>
        <pc:cxnChg chg="mod">
          <ac:chgData name="Das, Gerarda" userId="dec061bf-56a5-47a0-b9f3-f749fe418ae6" providerId="ADAL" clId="{3812DDD8-99C7-4CA6-B728-C8D221C1DD7D}" dt="2025-10-07T07:21:32.392" v="2218" actId="1036"/>
          <ac:cxnSpMkLst>
            <pc:docMk/>
            <pc:sldMk cId="2546704347" sldId="1544"/>
            <ac:cxnSpMk id="12" creationId="{AD67E1E3-4405-064C-0522-175E85647A0E}"/>
          </ac:cxnSpMkLst>
        </pc:cxnChg>
        <pc:cxnChg chg="mod">
          <ac:chgData name="Das, Gerarda" userId="dec061bf-56a5-47a0-b9f3-f749fe418ae6" providerId="ADAL" clId="{3812DDD8-99C7-4CA6-B728-C8D221C1DD7D}" dt="2025-10-07T07:21:32.392" v="2218" actId="1036"/>
          <ac:cxnSpMkLst>
            <pc:docMk/>
            <pc:sldMk cId="2546704347" sldId="1544"/>
            <ac:cxnSpMk id="14" creationId="{0B9FB6EF-DE90-363C-A3D5-F32DCDD0E139}"/>
          </ac:cxnSpMkLst>
        </pc:cxnChg>
      </pc:sldChg>
      <pc:sldChg chg="modSp mod">
        <pc:chgData name="Das, Gerarda" userId="dec061bf-56a5-47a0-b9f3-f749fe418ae6" providerId="ADAL" clId="{3812DDD8-99C7-4CA6-B728-C8D221C1DD7D}" dt="2025-10-07T07:23:20.010" v="2313" actId="20577"/>
        <pc:sldMkLst>
          <pc:docMk/>
          <pc:sldMk cId="2744741821" sldId="1545"/>
        </pc:sldMkLst>
        <pc:spChg chg="mod">
          <ac:chgData name="Das, Gerarda" userId="dec061bf-56a5-47a0-b9f3-f749fe418ae6" providerId="ADAL" clId="{3812DDD8-99C7-4CA6-B728-C8D221C1DD7D}" dt="2025-10-07T07:23:20.010" v="2313" actId="20577"/>
          <ac:spMkLst>
            <pc:docMk/>
            <pc:sldMk cId="2744741821" sldId="1545"/>
            <ac:spMk id="36" creationId="{D8EF981A-9BA7-0EB1-9B70-F7FBF2F7DF1C}"/>
          </ac:spMkLst>
        </pc:spChg>
      </pc:sldChg>
      <pc:sldChg chg="modSp mod">
        <pc:chgData name="Das, Gerarda" userId="dec061bf-56a5-47a0-b9f3-f749fe418ae6" providerId="ADAL" clId="{3812DDD8-99C7-4CA6-B728-C8D221C1DD7D}" dt="2025-10-07T07:22:29.474" v="2292" actId="20577"/>
        <pc:sldMkLst>
          <pc:docMk/>
          <pc:sldMk cId="1199179820" sldId="1546"/>
        </pc:sldMkLst>
        <pc:spChg chg="mod">
          <ac:chgData name="Das, Gerarda" userId="dec061bf-56a5-47a0-b9f3-f749fe418ae6" providerId="ADAL" clId="{3812DDD8-99C7-4CA6-B728-C8D221C1DD7D}" dt="2025-10-07T07:22:29.474" v="2292" actId="20577"/>
          <ac:spMkLst>
            <pc:docMk/>
            <pc:sldMk cId="1199179820" sldId="1546"/>
            <ac:spMk id="36" creationId="{D8EF981A-9BA7-0EB1-9B70-F7FBF2F7DF1C}"/>
          </ac:spMkLst>
        </pc:spChg>
      </pc:sldChg>
      <pc:sldChg chg="addSp delSp modSp add mod">
        <pc:chgData name="Das, Gerarda" userId="dec061bf-56a5-47a0-b9f3-f749fe418ae6" providerId="ADAL" clId="{3812DDD8-99C7-4CA6-B728-C8D221C1DD7D}" dt="2025-10-07T07:33:10.475" v="2794" actId="1036"/>
        <pc:sldMkLst>
          <pc:docMk/>
          <pc:sldMk cId="588649522" sldId="1547"/>
        </pc:sldMkLst>
        <pc:spChg chg="mod">
          <ac:chgData name="Das, Gerarda" userId="dec061bf-56a5-47a0-b9f3-f749fe418ae6" providerId="ADAL" clId="{3812DDD8-99C7-4CA6-B728-C8D221C1DD7D}" dt="2025-10-07T07:33:00.718" v="2765" actId="1035"/>
          <ac:spMkLst>
            <pc:docMk/>
            <pc:sldMk cId="588649522" sldId="1547"/>
            <ac:spMk id="4" creationId="{66AB94CA-E23A-CC98-0C17-23B7C203443D}"/>
          </ac:spMkLst>
        </pc:spChg>
        <pc:spChg chg="mod">
          <ac:chgData name="Das, Gerarda" userId="dec061bf-56a5-47a0-b9f3-f749fe418ae6" providerId="ADAL" clId="{3812DDD8-99C7-4CA6-B728-C8D221C1DD7D}" dt="2025-10-07T07:28:50.309" v="2514" actId="14100"/>
          <ac:spMkLst>
            <pc:docMk/>
            <pc:sldMk cId="588649522" sldId="1547"/>
            <ac:spMk id="12" creationId="{88B45DE1-60B1-4B25-FDAC-304526A159BC}"/>
          </ac:spMkLst>
        </pc:spChg>
        <pc:spChg chg="del">
          <ac:chgData name="Das, Gerarda" userId="dec061bf-56a5-47a0-b9f3-f749fe418ae6" providerId="ADAL" clId="{3812DDD8-99C7-4CA6-B728-C8D221C1DD7D}" dt="2025-10-07T07:28:54.354" v="2515" actId="478"/>
          <ac:spMkLst>
            <pc:docMk/>
            <pc:sldMk cId="588649522" sldId="1547"/>
            <ac:spMk id="13" creationId="{FF409E87-245D-99FF-9AB7-0359E0C601C8}"/>
          </ac:spMkLst>
        </pc:spChg>
        <pc:spChg chg="mod">
          <ac:chgData name="Das, Gerarda" userId="dec061bf-56a5-47a0-b9f3-f749fe418ae6" providerId="ADAL" clId="{3812DDD8-99C7-4CA6-B728-C8D221C1DD7D}" dt="2025-10-07T07:30:54.798" v="2629" actId="14100"/>
          <ac:spMkLst>
            <pc:docMk/>
            <pc:sldMk cId="588649522" sldId="1547"/>
            <ac:spMk id="14" creationId="{8BC098D1-F323-517A-BCDF-B2C769327EF1}"/>
          </ac:spMkLst>
        </pc:spChg>
        <pc:spChg chg="mod">
          <ac:chgData name="Das, Gerarda" userId="dec061bf-56a5-47a0-b9f3-f749fe418ae6" providerId="ADAL" clId="{3812DDD8-99C7-4CA6-B728-C8D221C1DD7D}" dt="2025-10-07T07:30:50.916" v="2628" actId="14100"/>
          <ac:spMkLst>
            <pc:docMk/>
            <pc:sldMk cId="588649522" sldId="1547"/>
            <ac:spMk id="15" creationId="{1D84D6E3-84A7-AAA8-C2D3-E7065A0768EF}"/>
          </ac:spMkLst>
        </pc:spChg>
        <pc:spChg chg="mod">
          <ac:chgData name="Das, Gerarda" userId="dec061bf-56a5-47a0-b9f3-f749fe418ae6" providerId="ADAL" clId="{3812DDD8-99C7-4CA6-B728-C8D221C1DD7D}" dt="2025-10-07T07:30:00.175" v="2607" actId="14100"/>
          <ac:spMkLst>
            <pc:docMk/>
            <pc:sldMk cId="588649522" sldId="1547"/>
            <ac:spMk id="16" creationId="{55EC13FB-F793-1B9A-22A0-0069B1C58447}"/>
          </ac:spMkLst>
        </pc:spChg>
        <pc:spChg chg="mod">
          <ac:chgData name="Das, Gerarda" userId="dec061bf-56a5-47a0-b9f3-f749fe418ae6" providerId="ADAL" clId="{3812DDD8-99C7-4CA6-B728-C8D221C1DD7D}" dt="2025-10-07T07:30:14.618" v="2608" actId="948"/>
          <ac:spMkLst>
            <pc:docMk/>
            <pc:sldMk cId="588649522" sldId="1547"/>
            <ac:spMk id="17" creationId="{C5D2BB38-1DF6-5E5F-2713-679C600931F0}"/>
          </ac:spMkLst>
        </pc:spChg>
        <pc:spChg chg="del">
          <ac:chgData name="Das, Gerarda" userId="dec061bf-56a5-47a0-b9f3-f749fe418ae6" providerId="ADAL" clId="{3812DDD8-99C7-4CA6-B728-C8D221C1DD7D}" dt="2025-10-07T07:28:55.072" v="2516" actId="478"/>
          <ac:spMkLst>
            <pc:docMk/>
            <pc:sldMk cId="588649522" sldId="1547"/>
            <ac:spMk id="18" creationId="{C580C1AB-7A54-226D-0804-17DFB8F319D1}"/>
          </ac:spMkLst>
        </pc:spChg>
        <pc:spChg chg="mod">
          <ac:chgData name="Das, Gerarda" userId="dec061bf-56a5-47a0-b9f3-f749fe418ae6" providerId="ADAL" clId="{3812DDD8-99C7-4CA6-B728-C8D221C1DD7D}" dt="2025-10-07T07:29:04.350" v="2520" actId="14100"/>
          <ac:spMkLst>
            <pc:docMk/>
            <pc:sldMk cId="588649522" sldId="1547"/>
            <ac:spMk id="19" creationId="{0A2532EE-4276-C7AB-3CAD-B29A2E67D810}"/>
          </ac:spMkLst>
        </pc:spChg>
        <pc:spChg chg="add mod">
          <ac:chgData name="Das, Gerarda" userId="dec061bf-56a5-47a0-b9f3-f749fe418ae6" providerId="ADAL" clId="{3812DDD8-99C7-4CA6-B728-C8D221C1DD7D}" dt="2025-10-07T07:31:25.975" v="2660" actId="1076"/>
          <ac:spMkLst>
            <pc:docMk/>
            <pc:sldMk cId="588649522" sldId="1547"/>
            <ac:spMk id="28" creationId="{581B0FED-4AB5-BE99-6DDA-5D2390233F8A}"/>
          </ac:spMkLst>
        </pc:spChg>
        <pc:spChg chg="add mod">
          <ac:chgData name="Das, Gerarda" userId="dec061bf-56a5-47a0-b9f3-f749fe418ae6" providerId="ADAL" clId="{3812DDD8-99C7-4CA6-B728-C8D221C1DD7D}" dt="2025-10-07T07:31:25.975" v="2660" actId="1076"/>
          <ac:spMkLst>
            <pc:docMk/>
            <pc:sldMk cId="588649522" sldId="1547"/>
            <ac:spMk id="29" creationId="{E4F79107-DFEE-E012-A17C-2BB28D40B35E}"/>
          </ac:spMkLst>
        </pc:spChg>
        <pc:picChg chg="add mod ord">
          <ac:chgData name="Das, Gerarda" userId="dec061bf-56a5-47a0-b9f3-f749fe418ae6" providerId="ADAL" clId="{3812DDD8-99C7-4CA6-B728-C8D221C1DD7D}" dt="2025-10-07T07:33:10.475" v="2794" actId="1036"/>
          <ac:picMkLst>
            <pc:docMk/>
            <pc:sldMk cId="588649522" sldId="1547"/>
            <ac:picMk id="30" creationId="{F89CBE0A-3C82-0EFE-4083-402A7B66BB8A}"/>
          </ac:picMkLst>
        </pc:picChg>
        <pc:cxnChg chg="add mod">
          <ac:chgData name="Das, Gerarda" userId="dec061bf-56a5-47a0-b9f3-f749fe418ae6" providerId="ADAL" clId="{3812DDD8-99C7-4CA6-B728-C8D221C1DD7D}" dt="2025-10-07T07:30:58.931" v="2630" actId="14100"/>
          <ac:cxnSpMkLst>
            <pc:docMk/>
            <pc:sldMk cId="588649522" sldId="1547"/>
            <ac:cxnSpMk id="11" creationId="{F57F5125-3108-2BC3-7B30-0F7AB4315C9E}"/>
          </ac:cxnSpMkLst>
        </pc:cxnChg>
        <pc:cxnChg chg="mod">
          <ac:chgData name="Das, Gerarda" userId="dec061bf-56a5-47a0-b9f3-f749fe418ae6" providerId="ADAL" clId="{3812DDD8-99C7-4CA6-B728-C8D221C1DD7D}" dt="2025-10-07T07:29:28.626" v="2571" actId="14100"/>
          <ac:cxnSpMkLst>
            <pc:docMk/>
            <pc:sldMk cId="588649522" sldId="1547"/>
            <ac:cxnSpMk id="21" creationId="{52DEC81E-B51C-4825-2BA6-046C29FEA9E0}"/>
          </ac:cxnSpMkLst>
        </pc:cxnChg>
        <pc:cxnChg chg="del">
          <ac:chgData name="Das, Gerarda" userId="dec061bf-56a5-47a0-b9f3-f749fe418ae6" providerId="ADAL" clId="{3812DDD8-99C7-4CA6-B728-C8D221C1DD7D}" dt="2025-10-07T07:28:56.729" v="2517" actId="478"/>
          <ac:cxnSpMkLst>
            <pc:docMk/>
            <pc:sldMk cId="588649522" sldId="1547"/>
            <ac:cxnSpMk id="22" creationId="{ED1A85A0-D326-83FD-A862-42C7E4C58DE9}"/>
          </ac:cxnSpMkLst>
        </pc:cxnChg>
        <pc:cxnChg chg="mod">
          <ac:chgData name="Das, Gerarda" userId="dec061bf-56a5-47a0-b9f3-f749fe418ae6" providerId="ADAL" clId="{3812DDD8-99C7-4CA6-B728-C8D221C1DD7D}" dt="2025-10-07T07:31:04.424" v="2632" actId="14100"/>
          <ac:cxnSpMkLst>
            <pc:docMk/>
            <pc:sldMk cId="588649522" sldId="1547"/>
            <ac:cxnSpMk id="23" creationId="{69EE99B2-2C00-0E03-FD6B-5BAB2FF4466E}"/>
          </ac:cxnSpMkLst>
        </pc:cxnChg>
        <pc:cxnChg chg="mod">
          <ac:chgData name="Das, Gerarda" userId="dec061bf-56a5-47a0-b9f3-f749fe418ae6" providerId="ADAL" clId="{3812DDD8-99C7-4CA6-B728-C8D221C1DD7D}" dt="2025-10-07T07:29:24.873" v="2570" actId="1038"/>
          <ac:cxnSpMkLst>
            <pc:docMk/>
            <pc:sldMk cId="588649522" sldId="1547"/>
            <ac:cxnSpMk id="27" creationId="{C7BB3469-05E8-CE3E-3A46-86A8D89EE57D}"/>
          </ac:cxnSpMkLst>
        </pc:cxnChg>
        <pc:cxnChg chg="mod">
          <ac:chgData name="Das, Gerarda" userId="dec061bf-56a5-47a0-b9f3-f749fe418ae6" providerId="ADAL" clId="{3812DDD8-99C7-4CA6-B728-C8D221C1DD7D}" dt="2025-10-07T07:31:01.753" v="2631" actId="1076"/>
          <ac:cxnSpMkLst>
            <pc:docMk/>
            <pc:sldMk cId="588649522" sldId="1547"/>
            <ac:cxnSpMk id="31" creationId="{F886FD68-6988-0018-760B-BFC6EAC3408C}"/>
          </ac:cxnSpMkLst>
        </pc:cxnChg>
      </pc:sldChg>
    </pc:docChg>
  </pc:docChgLst>
  <pc:docChgLst>
    <pc:chgData name="Routledge, Mandy" userId="bacdedf5-8e30-494b-ad8b-f27fa30c4f8d" providerId="ADAL" clId="{365F3027-3BF6-4E6B-94E3-5624A1AFE49A}"/>
    <pc:docChg chg="modSld">
      <pc:chgData name="Routledge, Mandy" userId="bacdedf5-8e30-494b-ad8b-f27fa30c4f8d" providerId="ADAL" clId="{365F3027-3BF6-4E6B-94E3-5624A1AFE49A}" dt="2025-03-18T10:48:57.721" v="1" actId="6549"/>
      <pc:docMkLst>
        <pc:docMk/>
      </pc:docMkLst>
      <pc:sldChg chg="modSp mod">
        <pc:chgData name="Routledge, Mandy" userId="bacdedf5-8e30-494b-ad8b-f27fa30c4f8d" providerId="ADAL" clId="{365F3027-3BF6-4E6B-94E3-5624A1AFE49A}" dt="2025-03-18T10:48:57.721" v="1" actId="6549"/>
        <pc:sldMkLst>
          <pc:docMk/>
          <pc:sldMk cId="323006580" sldId="548"/>
        </pc:sldMkLst>
      </pc:sldChg>
    </pc:docChg>
  </pc:docChgLst>
  <pc:docChgLst>
    <pc:chgData name="Duijf, Antoinette" userId="80426808-569e-4360-acb0-e5a6dc4b8ad2" providerId="ADAL" clId="{B2868623-3E01-428A-B270-3D75E31ABF63}"/>
    <pc:docChg chg="undo custSel addSld modSld">
      <pc:chgData name="Duijf, Antoinette" userId="80426808-569e-4360-acb0-e5a6dc4b8ad2" providerId="ADAL" clId="{B2868623-3E01-428A-B270-3D75E31ABF63}" dt="2025-10-07T07:41:37.314" v="898"/>
      <pc:docMkLst>
        <pc:docMk/>
      </pc:docMkLst>
      <pc:sldChg chg="addSp modSp mod">
        <pc:chgData name="Duijf, Antoinette" userId="80426808-569e-4360-acb0-e5a6dc4b8ad2" providerId="ADAL" clId="{B2868623-3E01-428A-B270-3D75E31ABF63}" dt="2025-10-07T06:54:12.189" v="6" actId="1076"/>
        <pc:sldMkLst>
          <pc:docMk/>
          <pc:sldMk cId="4207872812" sldId="1475"/>
        </pc:sldMkLst>
        <pc:picChg chg="add mod">
          <ac:chgData name="Duijf, Antoinette" userId="80426808-569e-4360-acb0-e5a6dc4b8ad2" providerId="ADAL" clId="{B2868623-3E01-428A-B270-3D75E31ABF63}" dt="2025-10-07T06:54:12.189" v="6" actId="1076"/>
          <ac:picMkLst>
            <pc:docMk/>
            <pc:sldMk cId="4207872812" sldId="1475"/>
            <ac:picMk id="3" creationId="{49916F4F-CB73-0D02-1922-8F6161B54BD6}"/>
          </ac:picMkLst>
        </pc:picChg>
      </pc:sldChg>
      <pc:sldChg chg="addSp modSp mod">
        <pc:chgData name="Duijf, Antoinette" userId="80426808-569e-4360-acb0-e5a6dc4b8ad2" providerId="ADAL" clId="{B2868623-3E01-428A-B270-3D75E31ABF63}" dt="2025-10-07T07:14:57.987" v="457" actId="1076"/>
        <pc:sldMkLst>
          <pc:docMk/>
          <pc:sldMk cId="4074911733" sldId="1478"/>
        </pc:sldMkLst>
        <pc:picChg chg="add mod">
          <ac:chgData name="Duijf, Antoinette" userId="80426808-569e-4360-acb0-e5a6dc4b8ad2" providerId="ADAL" clId="{B2868623-3E01-428A-B270-3D75E31ABF63}" dt="2025-10-07T07:14:57.987" v="457" actId="1076"/>
          <ac:picMkLst>
            <pc:docMk/>
            <pc:sldMk cId="4074911733" sldId="1478"/>
            <ac:picMk id="3" creationId="{01E53A94-D6D9-08D8-3168-76BD3FBC3F63}"/>
          </ac:picMkLst>
        </pc:picChg>
      </pc:sldChg>
      <pc:sldChg chg="addSp delSp modSp mod">
        <pc:chgData name="Duijf, Antoinette" userId="80426808-569e-4360-acb0-e5a6dc4b8ad2" providerId="ADAL" clId="{B2868623-3E01-428A-B270-3D75E31ABF63}" dt="2025-10-07T07:26:06.048" v="521"/>
        <pc:sldMkLst>
          <pc:docMk/>
          <pc:sldMk cId="429401369" sldId="1527"/>
        </pc:sldMkLst>
        <pc:picChg chg="del">
          <ac:chgData name="Duijf, Antoinette" userId="80426808-569e-4360-acb0-e5a6dc4b8ad2" providerId="ADAL" clId="{B2868623-3E01-428A-B270-3D75E31ABF63}" dt="2025-10-07T07:25:53.674" v="517" actId="478"/>
          <ac:picMkLst>
            <pc:docMk/>
            <pc:sldMk cId="429401369" sldId="1527"/>
            <ac:picMk id="2" creationId="{D8C85F70-69EF-D044-CF1C-3D31DBE512C4}"/>
          </ac:picMkLst>
        </pc:picChg>
        <pc:picChg chg="add mod">
          <ac:chgData name="Duijf, Antoinette" userId="80426808-569e-4360-acb0-e5a6dc4b8ad2" providerId="ADAL" clId="{B2868623-3E01-428A-B270-3D75E31ABF63}" dt="2025-10-07T07:26:06.048" v="521"/>
          <ac:picMkLst>
            <pc:docMk/>
            <pc:sldMk cId="429401369" sldId="1527"/>
            <ac:picMk id="8" creationId="{DE37F156-9A07-92AF-ACAC-D2F5CC3A7E87}"/>
          </ac:picMkLst>
        </pc:picChg>
      </pc:sldChg>
      <pc:sldChg chg="addSp modSp mod">
        <pc:chgData name="Duijf, Antoinette" userId="80426808-569e-4360-acb0-e5a6dc4b8ad2" providerId="ADAL" clId="{B2868623-3E01-428A-B270-3D75E31ABF63}" dt="2025-10-07T06:57:17.600" v="171" actId="1076"/>
        <pc:sldMkLst>
          <pc:docMk/>
          <pc:sldMk cId="814203291" sldId="1532"/>
        </pc:sldMkLst>
        <pc:spChg chg="add mod">
          <ac:chgData name="Duijf, Antoinette" userId="80426808-569e-4360-acb0-e5a6dc4b8ad2" providerId="ADAL" clId="{B2868623-3E01-428A-B270-3D75E31ABF63}" dt="2025-10-07T06:57:17.600" v="171" actId="1076"/>
          <ac:spMkLst>
            <pc:docMk/>
            <pc:sldMk cId="814203291" sldId="1532"/>
            <ac:spMk id="2" creationId="{91CE5957-7642-215F-CCFC-E19A357F24EA}"/>
          </ac:spMkLst>
        </pc:spChg>
      </pc:sldChg>
      <pc:sldChg chg="addSp modSp">
        <pc:chgData name="Duijf, Antoinette" userId="80426808-569e-4360-acb0-e5a6dc4b8ad2" providerId="ADAL" clId="{B2868623-3E01-428A-B270-3D75E31ABF63}" dt="2025-10-07T07:05:54.255" v="386"/>
        <pc:sldMkLst>
          <pc:docMk/>
          <pc:sldMk cId="1148062527" sldId="1534"/>
        </pc:sldMkLst>
        <pc:spChg chg="add mod">
          <ac:chgData name="Duijf, Antoinette" userId="80426808-569e-4360-acb0-e5a6dc4b8ad2" providerId="ADAL" clId="{B2868623-3E01-428A-B270-3D75E31ABF63}" dt="2025-10-07T07:05:54.255" v="386"/>
          <ac:spMkLst>
            <pc:docMk/>
            <pc:sldMk cId="1148062527" sldId="1534"/>
            <ac:spMk id="8" creationId="{F7EB6C16-E511-89CB-EBC3-E08894D02852}"/>
          </ac:spMkLst>
        </pc:spChg>
      </pc:sldChg>
      <pc:sldChg chg="addSp delSp modSp mod">
        <pc:chgData name="Duijf, Antoinette" userId="80426808-569e-4360-acb0-e5a6dc4b8ad2" providerId="ADAL" clId="{B2868623-3E01-428A-B270-3D75E31ABF63}" dt="2025-10-07T07:41:37.314" v="898"/>
        <pc:sldMkLst>
          <pc:docMk/>
          <pc:sldMk cId="2638012788" sldId="1535"/>
        </pc:sldMkLst>
        <pc:spChg chg="mod">
          <ac:chgData name="Duijf, Antoinette" userId="80426808-569e-4360-acb0-e5a6dc4b8ad2" providerId="ADAL" clId="{B2868623-3E01-428A-B270-3D75E31ABF63}" dt="2025-10-07T07:29:32.374" v="661" actId="20577"/>
          <ac:spMkLst>
            <pc:docMk/>
            <pc:sldMk cId="2638012788" sldId="1535"/>
            <ac:spMk id="4" creationId="{ACF7C498-0C24-04C3-1842-613477EEDE5E}"/>
          </ac:spMkLst>
        </pc:spChg>
        <pc:spChg chg="mod">
          <ac:chgData name="Duijf, Antoinette" userId="80426808-569e-4360-acb0-e5a6dc4b8ad2" providerId="ADAL" clId="{B2868623-3E01-428A-B270-3D75E31ABF63}" dt="2025-10-07T07:31:47.635" v="773" actId="1036"/>
          <ac:spMkLst>
            <pc:docMk/>
            <pc:sldMk cId="2638012788" sldId="1535"/>
            <ac:spMk id="9" creationId="{A72F9BA5-381B-8944-3894-4B5D49676E8B}"/>
          </ac:spMkLst>
        </pc:spChg>
        <pc:spChg chg="mod">
          <ac:chgData name="Duijf, Antoinette" userId="80426808-569e-4360-acb0-e5a6dc4b8ad2" providerId="ADAL" clId="{B2868623-3E01-428A-B270-3D75E31ABF63}" dt="2025-10-07T07:31:47.635" v="773" actId="1036"/>
          <ac:spMkLst>
            <pc:docMk/>
            <pc:sldMk cId="2638012788" sldId="1535"/>
            <ac:spMk id="10" creationId="{F8E9294A-4D7D-7703-C830-DBFA60D672E1}"/>
          </ac:spMkLst>
        </pc:spChg>
        <pc:spChg chg="del mod">
          <ac:chgData name="Duijf, Antoinette" userId="80426808-569e-4360-acb0-e5a6dc4b8ad2" providerId="ADAL" clId="{B2868623-3E01-428A-B270-3D75E31ABF63}" dt="2025-10-07T07:32:02.266" v="809" actId="478"/>
          <ac:spMkLst>
            <pc:docMk/>
            <pc:sldMk cId="2638012788" sldId="1535"/>
            <ac:spMk id="11" creationId="{E31049B6-99A7-6491-C5D7-D35C7B0B1EF2}"/>
          </ac:spMkLst>
        </pc:spChg>
        <pc:spChg chg="mod">
          <ac:chgData name="Duijf, Antoinette" userId="80426808-569e-4360-acb0-e5a6dc4b8ad2" providerId="ADAL" clId="{B2868623-3E01-428A-B270-3D75E31ABF63}" dt="2025-10-07T07:31:47.635" v="773" actId="1036"/>
          <ac:spMkLst>
            <pc:docMk/>
            <pc:sldMk cId="2638012788" sldId="1535"/>
            <ac:spMk id="12" creationId="{7E339159-B33E-0C8D-5490-66102284FD2A}"/>
          </ac:spMkLst>
        </pc:spChg>
        <pc:spChg chg="mod">
          <ac:chgData name="Duijf, Antoinette" userId="80426808-569e-4360-acb0-e5a6dc4b8ad2" providerId="ADAL" clId="{B2868623-3E01-428A-B270-3D75E31ABF63}" dt="2025-10-07T07:31:47.635" v="773" actId="1036"/>
          <ac:spMkLst>
            <pc:docMk/>
            <pc:sldMk cId="2638012788" sldId="1535"/>
            <ac:spMk id="13" creationId="{14546210-F040-69EB-01A3-6AAB15ABF9D6}"/>
          </ac:spMkLst>
        </pc:spChg>
        <pc:spChg chg="mod">
          <ac:chgData name="Duijf, Antoinette" userId="80426808-569e-4360-acb0-e5a6dc4b8ad2" providerId="ADAL" clId="{B2868623-3E01-428A-B270-3D75E31ABF63}" dt="2025-10-07T07:31:57.843" v="808" actId="1036"/>
          <ac:spMkLst>
            <pc:docMk/>
            <pc:sldMk cId="2638012788" sldId="1535"/>
            <ac:spMk id="14" creationId="{2F3092A4-A334-38A4-E913-2D33CC968322}"/>
          </ac:spMkLst>
        </pc:spChg>
        <pc:spChg chg="mod">
          <ac:chgData name="Duijf, Antoinette" userId="80426808-569e-4360-acb0-e5a6dc4b8ad2" providerId="ADAL" clId="{B2868623-3E01-428A-B270-3D75E31ABF63}" dt="2025-10-07T07:31:47.635" v="773" actId="1036"/>
          <ac:spMkLst>
            <pc:docMk/>
            <pc:sldMk cId="2638012788" sldId="1535"/>
            <ac:spMk id="15" creationId="{EFDFF05C-1B7A-D699-9DFE-6454EE0D404E}"/>
          </ac:spMkLst>
        </pc:spChg>
        <pc:spChg chg="del">
          <ac:chgData name="Duijf, Antoinette" userId="80426808-569e-4360-acb0-e5a6dc4b8ad2" providerId="ADAL" clId="{B2868623-3E01-428A-B270-3D75E31ABF63}" dt="2025-10-07T07:31:20.248" v="750" actId="478"/>
          <ac:spMkLst>
            <pc:docMk/>
            <pc:sldMk cId="2638012788" sldId="1535"/>
            <ac:spMk id="16" creationId="{0725223B-4003-4000-F281-35CE1B570ADA}"/>
          </ac:spMkLst>
        </pc:spChg>
        <pc:spChg chg="del">
          <ac:chgData name="Duijf, Antoinette" userId="80426808-569e-4360-acb0-e5a6dc4b8ad2" providerId="ADAL" clId="{B2868623-3E01-428A-B270-3D75E31ABF63}" dt="2025-10-07T07:31:22.442" v="751" actId="478"/>
          <ac:spMkLst>
            <pc:docMk/>
            <pc:sldMk cId="2638012788" sldId="1535"/>
            <ac:spMk id="17" creationId="{A6DBDF4A-6646-6A4F-BC47-AA1D25835552}"/>
          </ac:spMkLst>
        </pc:spChg>
        <pc:spChg chg="mod">
          <ac:chgData name="Duijf, Antoinette" userId="80426808-569e-4360-acb0-e5a6dc4b8ad2" providerId="ADAL" clId="{B2868623-3E01-428A-B270-3D75E31ABF63}" dt="2025-10-07T07:31:47.635" v="773" actId="1036"/>
          <ac:spMkLst>
            <pc:docMk/>
            <pc:sldMk cId="2638012788" sldId="1535"/>
            <ac:spMk id="18" creationId="{44FD6FF9-110F-C7D7-F3C5-29C3D3B38AB3}"/>
          </ac:spMkLst>
        </pc:spChg>
        <pc:spChg chg="mod">
          <ac:chgData name="Duijf, Antoinette" userId="80426808-569e-4360-acb0-e5a6dc4b8ad2" providerId="ADAL" clId="{B2868623-3E01-428A-B270-3D75E31ABF63}" dt="2025-10-07T07:31:57.843" v="808" actId="1036"/>
          <ac:spMkLst>
            <pc:docMk/>
            <pc:sldMk cId="2638012788" sldId="1535"/>
            <ac:spMk id="19" creationId="{9311624A-16C0-29AF-66D1-AA39394DC4AB}"/>
          </ac:spMkLst>
        </pc:spChg>
        <pc:spChg chg="add del mod">
          <ac:chgData name="Duijf, Antoinette" userId="80426808-569e-4360-acb0-e5a6dc4b8ad2" providerId="ADAL" clId="{B2868623-3E01-428A-B270-3D75E31ABF63}" dt="2025-10-07T07:33:07.701" v="866" actId="478"/>
          <ac:spMkLst>
            <pc:docMk/>
            <pc:sldMk cId="2638012788" sldId="1535"/>
            <ac:spMk id="26" creationId="{94D44EA1-C899-8D1F-6BA1-A2826211F45E}"/>
          </ac:spMkLst>
        </pc:spChg>
        <pc:spChg chg="add del">
          <ac:chgData name="Duijf, Antoinette" userId="80426808-569e-4360-acb0-e5a6dc4b8ad2" providerId="ADAL" clId="{B2868623-3E01-428A-B270-3D75E31ABF63}" dt="2025-10-07T07:40:55.892" v="876" actId="478"/>
          <ac:spMkLst>
            <pc:docMk/>
            <pc:sldMk cId="2638012788" sldId="1535"/>
            <ac:spMk id="30" creationId="{144D9D9D-C285-33D3-D591-342B35597EF6}"/>
          </ac:spMkLst>
        </pc:spChg>
        <pc:picChg chg="add mod">
          <ac:chgData name="Duijf, Antoinette" userId="80426808-569e-4360-acb0-e5a6dc4b8ad2" providerId="ADAL" clId="{B2868623-3E01-428A-B270-3D75E31ABF63}" dt="2025-10-07T07:32:19.714" v="813" actId="1076"/>
          <ac:picMkLst>
            <pc:docMk/>
            <pc:sldMk cId="2638012788" sldId="1535"/>
            <ac:picMk id="25" creationId="{EE2A8FBC-7C6F-8453-EE73-77EB72B08DB6}"/>
          </ac:picMkLst>
        </pc:picChg>
        <pc:picChg chg="add mod modCrop">
          <ac:chgData name="Duijf, Antoinette" userId="80426808-569e-4360-acb0-e5a6dc4b8ad2" providerId="ADAL" clId="{B2868623-3E01-428A-B270-3D75E31ABF63}" dt="2025-10-07T07:40:48.244" v="874" actId="1076"/>
          <ac:picMkLst>
            <pc:docMk/>
            <pc:sldMk cId="2638012788" sldId="1535"/>
            <ac:picMk id="29" creationId="{6BC945D8-31B2-9B81-7066-83567321E434}"/>
          </ac:picMkLst>
        </pc:picChg>
        <pc:picChg chg="add mod">
          <ac:chgData name="Duijf, Antoinette" userId="80426808-569e-4360-acb0-e5a6dc4b8ad2" providerId="ADAL" clId="{B2868623-3E01-428A-B270-3D75E31ABF63}" dt="2025-10-07T07:41:15.671" v="883" actId="1076"/>
          <ac:picMkLst>
            <pc:docMk/>
            <pc:sldMk cId="2638012788" sldId="1535"/>
            <ac:picMk id="32" creationId="{BCE4C009-D142-C7FC-98DD-C5FD71AFB041}"/>
          </ac:picMkLst>
        </pc:picChg>
        <pc:picChg chg="add mod">
          <ac:chgData name="Duijf, Antoinette" userId="80426808-569e-4360-acb0-e5a6dc4b8ad2" providerId="ADAL" clId="{B2868623-3E01-428A-B270-3D75E31ABF63}" dt="2025-10-07T07:41:18.730" v="885" actId="1076"/>
          <ac:picMkLst>
            <pc:docMk/>
            <pc:sldMk cId="2638012788" sldId="1535"/>
            <ac:picMk id="33" creationId="{9293C91F-EB26-A241-A88F-F48B385D7780}"/>
          </ac:picMkLst>
        </pc:picChg>
        <pc:picChg chg="add mod">
          <ac:chgData name="Duijf, Antoinette" userId="80426808-569e-4360-acb0-e5a6dc4b8ad2" providerId="ADAL" clId="{B2868623-3E01-428A-B270-3D75E31ABF63}" dt="2025-10-07T07:41:20.583" v="887" actId="1076"/>
          <ac:picMkLst>
            <pc:docMk/>
            <pc:sldMk cId="2638012788" sldId="1535"/>
            <ac:picMk id="34" creationId="{EB0F3DE2-0883-157C-E90F-93577AA7F6D3}"/>
          </ac:picMkLst>
        </pc:picChg>
        <pc:picChg chg="add mod">
          <ac:chgData name="Duijf, Antoinette" userId="80426808-569e-4360-acb0-e5a6dc4b8ad2" providerId="ADAL" clId="{B2868623-3E01-428A-B270-3D75E31ABF63}" dt="2025-10-07T07:41:23.334" v="889" actId="1076"/>
          <ac:picMkLst>
            <pc:docMk/>
            <pc:sldMk cId="2638012788" sldId="1535"/>
            <ac:picMk id="35" creationId="{1FEC1955-203E-DB38-5D83-D36F16570252}"/>
          </ac:picMkLst>
        </pc:picChg>
        <pc:picChg chg="add mod">
          <ac:chgData name="Duijf, Antoinette" userId="80426808-569e-4360-acb0-e5a6dc4b8ad2" providerId="ADAL" clId="{B2868623-3E01-428A-B270-3D75E31ABF63}" dt="2025-10-07T07:41:25.578" v="891" actId="1076"/>
          <ac:picMkLst>
            <pc:docMk/>
            <pc:sldMk cId="2638012788" sldId="1535"/>
            <ac:picMk id="36" creationId="{E483019A-4C66-A991-02D5-79C739530C3D}"/>
          </ac:picMkLst>
        </pc:picChg>
        <pc:picChg chg="add mod">
          <ac:chgData name="Duijf, Antoinette" userId="80426808-569e-4360-acb0-e5a6dc4b8ad2" providerId="ADAL" clId="{B2868623-3E01-428A-B270-3D75E31ABF63}" dt="2025-10-07T07:41:28.429" v="893" actId="1076"/>
          <ac:picMkLst>
            <pc:docMk/>
            <pc:sldMk cId="2638012788" sldId="1535"/>
            <ac:picMk id="37" creationId="{1B876AFE-1A79-0E5B-C3F3-2AFE97BE438A}"/>
          </ac:picMkLst>
        </pc:picChg>
        <pc:picChg chg="add mod">
          <ac:chgData name="Duijf, Antoinette" userId="80426808-569e-4360-acb0-e5a6dc4b8ad2" providerId="ADAL" clId="{B2868623-3E01-428A-B270-3D75E31ABF63}" dt="2025-10-07T07:41:32.175" v="895" actId="1076"/>
          <ac:picMkLst>
            <pc:docMk/>
            <pc:sldMk cId="2638012788" sldId="1535"/>
            <ac:picMk id="38" creationId="{A8B9C47D-9020-8FCF-1A95-BABAE75B3A05}"/>
          </ac:picMkLst>
        </pc:picChg>
        <pc:picChg chg="add mod">
          <ac:chgData name="Duijf, Antoinette" userId="80426808-569e-4360-acb0-e5a6dc4b8ad2" providerId="ADAL" clId="{B2868623-3E01-428A-B270-3D75E31ABF63}" dt="2025-10-07T07:41:36.982" v="897" actId="1076"/>
          <ac:picMkLst>
            <pc:docMk/>
            <pc:sldMk cId="2638012788" sldId="1535"/>
            <ac:picMk id="39" creationId="{B7C1A509-7948-4EED-DBFA-9B5356E94499}"/>
          </ac:picMkLst>
        </pc:picChg>
        <pc:picChg chg="add mod">
          <ac:chgData name="Duijf, Antoinette" userId="80426808-569e-4360-acb0-e5a6dc4b8ad2" providerId="ADAL" clId="{B2868623-3E01-428A-B270-3D75E31ABF63}" dt="2025-10-07T07:41:37.314" v="898"/>
          <ac:picMkLst>
            <pc:docMk/>
            <pc:sldMk cId="2638012788" sldId="1535"/>
            <ac:picMk id="40" creationId="{EDAED07B-B351-4D2A-6674-70F86EF5D5A6}"/>
          </ac:picMkLst>
        </pc:picChg>
        <pc:cxnChg chg="mod">
          <ac:chgData name="Duijf, Antoinette" userId="80426808-569e-4360-acb0-e5a6dc4b8ad2" providerId="ADAL" clId="{B2868623-3E01-428A-B270-3D75E31ABF63}" dt="2025-10-07T07:31:47.635" v="773" actId="1036"/>
          <ac:cxnSpMkLst>
            <pc:docMk/>
            <pc:sldMk cId="2638012788" sldId="1535"/>
            <ac:cxnSpMk id="21" creationId="{3A019789-BDCA-6BE0-0C1C-804BFCF232C8}"/>
          </ac:cxnSpMkLst>
        </pc:cxnChg>
        <pc:cxnChg chg="mod">
          <ac:chgData name="Duijf, Antoinette" userId="80426808-569e-4360-acb0-e5a6dc4b8ad2" providerId="ADAL" clId="{B2868623-3E01-428A-B270-3D75E31ABF63}" dt="2025-10-07T07:31:47.635" v="773" actId="1036"/>
          <ac:cxnSpMkLst>
            <pc:docMk/>
            <pc:sldMk cId="2638012788" sldId="1535"/>
            <ac:cxnSpMk id="22" creationId="{F4BB852B-FC81-5ABF-07D0-B70D4B914806}"/>
          </ac:cxnSpMkLst>
        </pc:cxnChg>
        <pc:cxnChg chg="mod">
          <ac:chgData name="Duijf, Antoinette" userId="80426808-569e-4360-acb0-e5a6dc4b8ad2" providerId="ADAL" clId="{B2868623-3E01-428A-B270-3D75E31ABF63}" dt="2025-10-07T07:31:47.635" v="773" actId="1036"/>
          <ac:cxnSpMkLst>
            <pc:docMk/>
            <pc:sldMk cId="2638012788" sldId="1535"/>
            <ac:cxnSpMk id="23" creationId="{95BFD539-2FEE-DD7E-E38D-01E934E286AC}"/>
          </ac:cxnSpMkLst>
        </pc:cxnChg>
        <pc:cxnChg chg="mod">
          <ac:chgData name="Duijf, Antoinette" userId="80426808-569e-4360-acb0-e5a6dc4b8ad2" providerId="ADAL" clId="{B2868623-3E01-428A-B270-3D75E31ABF63}" dt="2025-10-07T07:31:47.635" v="773" actId="1036"/>
          <ac:cxnSpMkLst>
            <pc:docMk/>
            <pc:sldMk cId="2638012788" sldId="1535"/>
            <ac:cxnSpMk id="27" creationId="{46809B9D-6233-D2C6-F17B-43E5FA101B59}"/>
          </ac:cxnSpMkLst>
        </pc:cxnChg>
        <pc:cxnChg chg="mod">
          <ac:chgData name="Duijf, Antoinette" userId="80426808-569e-4360-acb0-e5a6dc4b8ad2" providerId="ADAL" clId="{B2868623-3E01-428A-B270-3D75E31ABF63}" dt="2025-10-07T07:31:47.635" v="773" actId="1036"/>
          <ac:cxnSpMkLst>
            <pc:docMk/>
            <pc:sldMk cId="2638012788" sldId="1535"/>
            <ac:cxnSpMk id="31" creationId="{7C95D26F-86A4-3295-FD37-B55C8EEFBAE3}"/>
          </ac:cxnSpMkLst>
        </pc:cxnChg>
      </pc:sldChg>
      <pc:sldChg chg="addSp delSp modSp mod">
        <pc:chgData name="Duijf, Antoinette" userId="80426808-569e-4360-acb0-e5a6dc4b8ad2" providerId="ADAL" clId="{B2868623-3E01-428A-B270-3D75E31ABF63}" dt="2025-10-07T07:24:00.307" v="516" actId="1076"/>
        <pc:sldMkLst>
          <pc:docMk/>
          <pc:sldMk cId="2344247519" sldId="1543"/>
        </pc:sldMkLst>
        <pc:spChg chg="del">
          <ac:chgData name="Duijf, Antoinette" userId="80426808-569e-4360-acb0-e5a6dc4b8ad2" providerId="ADAL" clId="{B2868623-3E01-428A-B270-3D75E31ABF63}" dt="2025-10-07T07:15:17.134" v="461" actId="478"/>
          <ac:spMkLst>
            <pc:docMk/>
            <pc:sldMk cId="2344247519" sldId="1543"/>
            <ac:spMk id="11" creationId="{3A890E1B-4691-B3BD-9F95-5EF9837B1917}"/>
          </ac:spMkLst>
        </pc:spChg>
        <pc:spChg chg="mod">
          <ac:chgData name="Duijf, Antoinette" userId="80426808-569e-4360-acb0-e5a6dc4b8ad2" providerId="ADAL" clId="{B2868623-3E01-428A-B270-3D75E31ABF63}" dt="2025-10-07T07:17:24.796" v="475" actId="1076"/>
          <ac:spMkLst>
            <pc:docMk/>
            <pc:sldMk cId="2344247519" sldId="1543"/>
            <ac:spMk id="14" creationId="{3116CC4B-BEAA-D4D1-22B2-E4B5F75172D6}"/>
          </ac:spMkLst>
        </pc:spChg>
        <pc:spChg chg="mod">
          <ac:chgData name="Duijf, Antoinette" userId="80426808-569e-4360-acb0-e5a6dc4b8ad2" providerId="ADAL" clId="{B2868623-3E01-428A-B270-3D75E31ABF63}" dt="2025-10-07T07:18:34.344" v="497" actId="20577"/>
          <ac:spMkLst>
            <pc:docMk/>
            <pc:sldMk cId="2344247519" sldId="1543"/>
            <ac:spMk id="17" creationId="{6BD461F9-6E9E-48C0-7EE2-7478E97C8CE4}"/>
          </ac:spMkLst>
        </pc:spChg>
        <pc:spChg chg="del mod">
          <ac:chgData name="Duijf, Antoinette" userId="80426808-569e-4360-acb0-e5a6dc4b8ad2" providerId="ADAL" clId="{B2868623-3E01-428A-B270-3D75E31ABF63}" dt="2025-10-07T07:23:47.760" v="513" actId="21"/>
          <ac:spMkLst>
            <pc:docMk/>
            <pc:sldMk cId="2344247519" sldId="1543"/>
            <ac:spMk id="18" creationId="{683516FC-D7D9-1E59-16E3-347614AAF18C}"/>
          </ac:spMkLst>
        </pc:spChg>
        <pc:spChg chg="mod">
          <ac:chgData name="Duijf, Antoinette" userId="80426808-569e-4360-acb0-e5a6dc4b8ad2" providerId="ADAL" clId="{B2868623-3E01-428A-B270-3D75E31ABF63}" dt="2025-10-07T07:17:24.796" v="475" actId="1076"/>
          <ac:spMkLst>
            <pc:docMk/>
            <pc:sldMk cId="2344247519" sldId="1543"/>
            <ac:spMk id="22" creationId="{63DCCBC2-36A9-DF1C-572A-0A753FD3CC70}"/>
          </ac:spMkLst>
        </pc:spChg>
        <pc:spChg chg="del mod">
          <ac:chgData name="Duijf, Antoinette" userId="80426808-569e-4360-acb0-e5a6dc4b8ad2" providerId="ADAL" clId="{B2868623-3E01-428A-B270-3D75E31ABF63}" dt="2025-10-07T07:23:47.760" v="513" actId="21"/>
          <ac:spMkLst>
            <pc:docMk/>
            <pc:sldMk cId="2344247519" sldId="1543"/>
            <ac:spMk id="25" creationId="{3B04A5FA-A559-315C-EED0-C0F4D9A072B7}"/>
          </ac:spMkLst>
        </pc:spChg>
        <pc:spChg chg="add mod">
          <ac:chgData name="Duijf, Antoinette" userId="80426808-569e-4360-acb0-e5a6dc4b8ad2" providerId="ADAL" clId="{B2868623-3E01-428A-B270-3D75E31ABF63}" dt="2025-10-07T07:23:56.507" v="515" actId="1076"/>
          <ac:spMkLst>
            <pc:docMk/>
            <pc:sldMk cId="2344247519" sldId="1543"/>
            <ac:spMk id="30" creationId="{683516FC-D7D9-1E59-16E3-347614AAF18C}"/>
          </ac:spMkLst>
        </pc:spChg>
        <pc:spChg chg="add mod">
          <ac:chgData name="Duijf, Antoinette" userId="80426808-569e-4360-acb0-e5a6dc4b8ad2" providerId="ADAL" clId="{B2868623-3E01-428A-B270-3D75E31ABF63}" dt="2025-10-07T07:23:56.507" v="515" actId="1076"/>
          <ac:spMkLst>
            <pc:docMk/>
            <pc:sldMk cId="2344247519" sldId="1543"/>
            <ac:spMk id="31" creationId="{3B04A5FA-A559-315C-EED0-C0F4D9A072B7}"/>
          </ac:spMkLst>
        </pc:spChg>
        <pc:picChg chg="add mod">
          <ac:chgData name="Duijf, Antoinette" userId="80426808-569e-4360-acb0-e5a6dc4b8ad2" providerId="ADAL" clId="{B2868623-3E01-428A-B270-3D75E31ABF63}" dt="2025-10-07T07:15:23.841" v="463" actId="1076"/>
          <ac:picMkLst>
            <pc:docMk/>
            <pc:sldMk cId="2344247519" sldId="1543"/>
            <ac:picMk id="12" creationId="{AE6CF0D2-B35A-0520-CE34-F0E5FFFD1A97}"/>
          </ac:picMkLst>
        </pc:picChg>
        <pc:picChg chg="add mod modCrop">
          <ac:chgData name="Duijf, Antoinette" userId="80426808-569e-4360-acb0-e5a6dc4b8ad2" providerId="ADAL" clId="{B2868623-3E01-428A-B270-3D75E31ABF63}" dt="2025-10-07T07:17:34.674" v="478" actId="1076"/>
          <ac:picMkLst>
            <pc:docMk/>
            <pc:sldMk cId="2344247519" sldId="1543"/>
            <ac:picMk id="15" creationId="{3293CD1C-4E94-0B5F-FEF6-473E40F1F90C}"/>
          </ac:picMkLst>
        </pc:picChg>
        <pc:picChg chg="add mod">
          <ac:chgData name="Duijf, Antoinette" userId="80426808-569e-4360-acb0-e5a6dc4b8ad2" providerId="ADAL" clId="{B2868623-3E01-428A-B270-3D75E31ABF63}" dt="2025-10-07T07:20:35.622" v="503" actId="1076"/>
          <ac:picMkLst>
            <pc:docMk/>
            <pc:sldMk cId="2344247519" sldId="1543"/>
            <ac:picMk id="23" creationId="{C81B42F7-FB46-FCDC-045A-41E26071C171}"/>
          </ac:picMkLst>
        </pc:picChg>
        <pc:picChg chg="add mod modCrop">
          <ac:chgData name="Duijf, Antoinette" userId="80426808-569e-4360-acb0-e5a6dc4b8ad2" providerId="ADAL" clId="{B2868623-3E01-428A-B270-3D75E31ABF63}" dt="2025-10-07T07:24:00.307" v="516" actId="1076"/>
          <ac:picMkLst>
            <pc:docMk/>
            <pc:sldMk cId="2344247519" sldId="1543"/>
            <ac:picMk id="28" creationId="{1922F38A-F546-4AF6-2214-86AB4C734AED}"/>
          </ac:picMkLst>
        </pc:picChg>
        <pc:cxnChg chg="mod">
          <ac:chgData name="Duijf, Antoinette" userId="80426808-569e-4360-acb0-e5a6dc4b8ad2" providerId="ADAL" clId="{B2868623-3E01-428A-B270-3D75E31ABF63}" dt="2025-10-07T07:17:21.353" v="474" actId="1076"/>
          <ac:cxnSpMkLst>
            <pc:docMk/>
            <pc:sldMk cId="2344247519" sldId="1543"/>
            <ac:cxnSpMk id="29" creationId="{DC04C97E-26ED-ADC3-4FDD-EEA6B1114C4B}"/>
          </ac:cxnSpMkLst>
        </pc:cxnChg>
      </pc:sldChg>
      <pc:sldChg chg="addSp modSp mod">
        <pc:chgData name="Duijf, Antoinette" userId="80426808-569e-4360-acb0-e5a6dc4b8ad2" providerId="ADAL" clId="{B2868623-3E01-428A-B270-3D75E31ABF63}" dt="2025-10-07T06:56:54.591" v="158" actId="1076"/>
        <pc:sldMkLst>
          <pc:docMk/>
          <pc:sldMk cId="2546704347" sldId="1544"/>
        </pc:sldMkLst>
        <pc:spChg chg="mod">
          <ac:chgData name="Duijf, Antoinette" userId="80426808-569e-4360-acb0-e5a6dc4b8ad2" providerId="ADAL" clId="{B2868623-3E01-428A-B270-3D75E31ABF63}" dt="2025-10-07T06:55:26.159" v="105" actId="115"/>
          <ac:spMkLst>
            <pc:docMk/>
            <pc:sldMk cId="2546704347" sldId="1544"/>
            <ac:spMk id="35" creationId="{A6C93EDA-E21D-4C50-38EC-B839D645E5C0}"/>
          </ac:spMkLst>
        </pc:spChg>
        <pc:spChg chg="mod">
          <ac:chgData name="Duijf, Antoinette" userId="80426808-569e-4360-acb0-e5a6dc4b8ad2" providerId="ADAL" clId="{B2868623-3E01-428A-B270-3D75E31ABF63}" dt="2025-10-07T06:56:51.138" v="157" actId="255"/>
          <ac:spMkLst>
            <pc:docMk/>
            <pc:sldMk cId="2546704347" sldId="1544"/>
            <ac:spMk id="36" creationId="{5D1715F3-A337-CBDD-7FF8-A6ADFCAD7A36}"/>
          </ac:spMkLst>
        </pc:spChg>
        <pc:picChg chg="add mod">
          <ac:chgData name="Duijf, Antoinette" userId="80426808-569e-4360-acb0-e5a6dc4b8ad2" providerId="ADAL" clId="{B2868623-3E01-428A-B270-3D75E31ABF63}" dt="2025-10-07T06:55:24.427" v="104" actId="1076"/>
          <ac:picMkLst>
            <pc:docMk/>
            <pc:sldMk cId="2546704347" sldId="1544"/>
            <ac:picMk id="2" creationId="{7BB2B363-B5CF-83AA-43E2-721ACB0A5A4C}"/>
          </ac:picMkLst>
        </pc:picChg>
        <pc:picChg chg="add mod">
          <ac:chgData name="Duijf, Antoinette" userId="80426808-569e-4360-acb0-e5a6dc4b8ad2" providerId="ADAL" clId="{B2868623-3E01-428A-B270-3D75E31ABF63}" dt="2025-10-07T06:56:54.591" v="158" actId="1076"/>
          <ac:picMkLst>
            <pc:docMk/>
            <pc:sldMk cId="2546704347" sldId="1544"/>
            <ac:picMk id="9" creationId="{60D4619A-AE13-2218-F00D-43456782A23C}"/>
          </ac:picMkLst>
        </pc:picChg>
      </pc:sldChg>
      <pc:sldChg chg="addSp delSp modSp add mod">
        <pc:chgData name="Duijf, Antoinette" userId="80426808-569e-4360-acb0-e5a6dc4b8ad2" providerId="ADAL" clId="{B2868623-3E01-428A-B270-3D75E31ABF63}" dt="2025-10-07T07:03:59.923" v="384" actId="1076"/>
        <pc:sldMkLst>
          <pc:docMk/>
          <pc:sldMk cId="2744741821" sldId="1545"/>
        </pc:sldMkLst>
        <pc:spChg chg="mod">
          <ac:chgData name="Duijf, Antoinette" userId="80426808-569e-4360-acb0-e5a6dc4b8ad2" providerId="ADAL" clId="{B2868623-3E01-428A-B270-3D75E31ABF63}" dt="2025-10-07T06:58:52.288" v="250" actId="14100"/>
          <ac:spMkLst>
            <pc:docMk/>
            <pc:sldMk cId="2744741821" sldId="1545"/>
            <ac:spMk id="35" creationId="{37104C51-0232-62ED-4C6F-1447D06633EE}"/>
          </ac:spMkLst>
        </pc:spChg>
        <pc:spChg chg="mod">
          <ac:chgData name="Duijf, Antoinette" userId="80426808-569e-4360-acb0-e5a6dc4b8ad2" providerId="ADAL" clId="{B2868623-3E01-428A-B270-3D75E31ABF63}" dt="2025-10-07T07:03:24.920" v="378" actId="115"/>
          <ac:spMkLst>
            <pc:docMk/>
            <pc:sldMk cId="2744741821" sldId="1545"/>
            <ac:spMk id="36" creationId="{D8EF981A-9BA7-0EB1-9B70-F7FBF2F7DF1C}"/>
          </ac:spMkLst>
        </pc:spChg>
        <pc:picChg chg="add mod">
          <ac:chgData name="Duijf, Antoinette" userId="80426808-569e-4360-acb0-e5a6dc4b8ad2" providerId="ADAL" clId="{B2868623-3E01-428A-B270-3D75E31ABF63}" dt="2025-10-07T06:58:54.444" v="251" actId="1076"/>
          <ac:picMkLst>
            <pc:docMk/>
            <pc:sldMk cId="2744741821" sldId="1545"/>
            <ac:picMk id="2" creationId="{5FA328F4-C024-DA49-08D7-4E3AA087613E}"/>
          </ac:picMkLst>
        </pc:picChg>
        <pc:picChg chg="del">
          <ac:chgData name="Duijf, Antoinette" userId="80426808-569e-4360-acb0-e5a6dc4b8ad2" providerId="ADAL" clId="{B2868623-3E01-428A-B270-3D75E31ABF63}" dt="2025-10-07T06:57:26.586" v="172" actId="478"/>
          <ac:picMkLst>
            <pc:docMk/>
            <pc:sldMk cId="2744741821" sldId="1545"/>
            <ac:picMk id="9" creationId="{2A463C4C-F0E7-CED1-E7E1-C6F00F92797E}"/>
          </ac:picMkLst>
        </pc:picChg>
        <pc:picChg chg="del">
          <ac:chgData name="Duijf, Antoinette" userId="80426808-569e-4360-acb0-e5a6dc4b8ad2" providerId="ADAL" clId="{B2868623-3E01-428A-B270-3D75E31ABF63}" dt="2025-10-07T07:00:45.644" v="252" actId="478"/>
          <ac:picMkLst>
            <pc:docMk/>
            <pc:sldMk cId="2744741821" sldId="1545"/>
            <ac:picMk id="18" creationId="{DA56E1CA-5885-D5B6-BB9E-9A548FB6936B}"/>
          </ac:picMkLst>
        </pc:picChg>
        <pc:picChg chg="add mod">
          <ac:chgData name="Duijf, Antoinette" userId="80426808-569e-4360-acb0-e5a6dc4b8ad2" providerId="ADAL" clId="{B2868623-3E01-428A-B270-3D75E31ABF63}" dt="2025-10-07T07:03:59.923" v="384" actId="1076"/>
          <ac:picMkLst>
            <pc:docMk/>
            <pc:sldMk cId="2744741821" sldId="1545"/>
            <ac:picMk id="19" creationId="{814439AF-897D-AAB6-2204-B6A8CC77DF9B}"/>
          </ac:picMkLst>
        </pc:picChg>
      </pc:sldChg>
      <pc:sldChg chg="addSp delSp modSp add mod">
        <pc:chgData name="Duijf, Antoinette" userId="80426808-569e-4360-acb0-e5a6dc4b8ad2" providerId="ADAL" clId="{B2868623-3E01-428A-B270-3D75E31ABF63}" dt="2025-10-07T07:06:47.844" v="452" actId="115"/>
        <pc:sldMkLst>
          <pc:docMk/>
          <pc:sldMk cId="1199179820" sldId="1546"/>
        </pc:sldMkLst>
        <pc:spChg chg="mod">
          <ac:chgData name="Duijf, Antoinette" userId="80426808-569e-4360-acb0-e5a6dc4b8ad2" providerId="ADAL" clId="{B2868623-3E01-428A-B270-3D75E31ABF63}" dt="2025-10-07T07:06:47.844" v="452" actId="115"/>
          <ac:spMkLst>
            <pc:docMk/>
            <pc:sldMk cId="1199179820" sldId="1546"/>
            <ac:spMk id="35" creationId="{37104C51-0232-62ED-4C6F-1447D06633EE}"/>
          </ac:spMkLst>
        </pc:spChg>
        <pc:picChg chg="del">
          <ac:chgData name="Duijf, Antoinette" userId="80426808-569e-4360-acb0-e5a6dc4b8ad2" providerId="ADAL" clId="{B2868623-3E01-428A-B270-3D75E31ABF63}" dt="2025-10-07T07:06:03.668" v="387" actId="478"/>
          <ac:picMkLst>
            <pc:docMk/>
            <pc:sldMk cId="1199179820" sldId="1546"/>
            <ac:picMk id="2" creationId="{80ADB678-2F4B-D28A-1598-D4F4753025F5}"/>
          </ac:picMkLst>
        </pc:picChg>
        <pc:picChg chg="add mod">
          <ac:chgData name="Duijf, Antoinette" userId="80426808-569e-4360-acb0-e5a6dc4b8ad2" providerId="ADAL" clId="{B2868623-3E01-428A-B270-3D75E31ABF63}" dt="2025-10-07T07:06:09.070" v="390" actId="1076"/>
          <ac:picMkLst>
            <pc:docMk/>
            <pc:sldMk cId="1199179820" sldId="1546"/>
            <ac:picMk id="8" creationId="{10647802-4142-7291-DDC7-70A197CC5B3F}"/>
          </ac:picMkLst>
        </pc:picChg>
      </pc:sldChg>
    </pc:docChg>
  </pc:docChgLst>
  <pc:docChgLst>
    <pc:chgData name="Routledge, Mandy" userId="bacdedf5-8e30-494b-ad8b-f27fa30c4f8d" providerId="ADAL" clId="{46A6B442-23D8-4FE0-8623-981B9F1739B1}"/>
    <pc:docChg chg="modSld">
      <pc:chgData name="Routledge, Mandy" userId="bacdedf5-8e30-494b-ad8b-f27fa30c4f8d" providerId="ADAL" clId="{46A6B442-23D8-4FE0-8623-981B9F1739B1}" dt="2025-03-18T11:03:15.870" v="0"/>
      <pc:docMkLst>
        <pc:docMk/>
      </pc:docMkLst>
      <pc:sldChg chg="modSp mod">
        <pc:chgData name="Routledge, Mandy" userId="bacdedf5-8e30-494b-ad8b-f27fa30c4f8d" providerId="ADAL" clId="{46A6B442-23D8-4FE0-8623-981B9F1739B1}" dt="2025-03-18T11:03:15.870" v="0"/>
        <pc:sldMkLst>
          <pc:docMk/>
          <pc:sldMk cId="323006580" sldId="548"/>
        </pc:sldMkLst>
      </pc:sldChg>
    </pc:docChg>
  </pc:docChgLst>
  <pc:docChgLst>
    <pc:chgData name="Routledge, Mandy" userId="bacdedf5-8e30-494b-ad8b-f27fa30c4f8d" providerId="ADAL" clId="{61AF25B7-F95C-4F30-8E62-A2210C47177B}"/>
    <pc:docChg chg="custSel addSld delSld modSld sldOrd modSection">
      <pc:chgData name="Routledge, Mandy" userId="bacdedf5-8e30-494b-ad8b-f27fa30c4f8d" providerId="ADAL" clId="{61AF25B7-F95C-4F30-8E62-A2210C47177B}" dt="2025-10-06T18:25:29.400" v="815" actId="20577"/>
      <pc:docMkLst>
        <pc:docMk/>
      </pc:docMkLst>
      <pc:sldChg chg="addSp modSp add mod">
        <pc:chgData name="Routledge, Mandy" userId="bacdedf5-8e30-494b-ad8b-f27fa30c4f8d" providerId="ADAL" clId="{61AF25B7-F95C-4F30-8E62-A2210C47177B}" dt="2025-10-05T19:12:45.078" v="214" actId="403"/>
        <pc:sldMkLst>
          <pc:docMk/>
          <pc:sldMk cId="874934240" sldId="270"/>
        </pc:sldMkLst>
      </pc:sldChg>
      <pc:sldChg chg="addSp modSp mod">
        <pc:chgData name="Routledge, Mandy" userId="bacdedf5-8e30-494b-ad8b-f27fa30c4f8d" providerId="ADAL" clId="{61AF25B7-F95C-4F30-8E62-A2210C47177B}" dt="2025-10-06T10:28:38.579" v="800" actId="13926"/>
        <pc:sldMkLst>
          <pc:docMk/>
          <pc:sldMk cId="1671649065" sldId="934"/>
        </pc:sldMkLst>
        <pc:spChg chg="add mod">
          <ac:chgData name="Routledge, Mandy" userId="bacdedf5-8e30-494b-ad8b-f27fa30c4f8d" providerId="ADAL" clId="{61AF25B7-F95C-4F30-8E62-A2210C47177B}" dt="2025-10-06T10:28:38.579" v="800" actId="13926"/>
          <ac:spMkLst>
            <pc:docMk/>
            <pc:sldMk cId="1671649065" sldId="934"/>
            <ac:spMk id="3" creationId="{F2D99C02-BE2C-A970-7770-2F7714601522}"/>
          </ac:spMkLst>
        </pc:spChg>
      </pc:sldChg>
      <pc:sldChg chg="modSp mod modNotesTx">
        <pc:chgData name="Routledge, Mandy" userId="bacdedf5-8e30-494b-ad8b-f27fa30c4f8d" providerId="ADAL" clId="{61AF25B7-F95C-4F30-8E62-A2210C47177B}" dt="2025-10-06T18:25:29.400" v="815" actId="20577"/>
        <pc:sldMkLst>
          <pc:docMk/>
          <pc:sldMk cId="2189114603" sldId="1437"/>
        </pc:sldMkLst>
        <pc:spChg chg="mod">
          <ac:chgData name="Routledge, Mandy" userId="bacdedf5-8e30-494b-ad8b-f27fa30c4f8d" providerId="ADAL" clId="{61AF25B7-F95C-4F30-8E62-A2210C47177B}" dt="2025-10-06T18:25:29.400" v="815" actId="20577"/>
          <ac:spMkLst>
            <pc:docMk/>
            <pc:sldMk cId="2189114603" sldId="1437"/>
            <ac:spMk id="3" creationId="{00000000-0000-0000-0000-000000000000}"/>
          </ac:spMkLst>
        </pc:spChg>
      </pc:sldChg>
      <pc:sldChg chg="add">
        <pc:chgData name="Routledge, Mandy" userId="bacdedf5-8e30-494b-ad8b-f27fa30c4f8d" providerId="ADAL" clId="{61AF25B7-F95C-4F30-8E62-A2210C47177B}" dt="2025-10-05T19:11:01.169" v="41"/>
        <pc:sldMkLst>
          <pc:docMk/>
          <pc:sldMk cId="3059167406" sldId="1459"/>
        </pc:sldMkLst>
      </pc:sldChg>
      <pc:sldChg chg="addSp modSp">
        <pc:chgData name="Routledge, Mandy" userId="bacdedf5-8e30-494b-ad8b-f27fa30c4f8d" providerId="ADAL" clId="{61AF25B7-F95C-4F30-8E62-A2210C47177B}" dt="2025-10-05T19:07:34.218" v="1"/>
        <pc:sldMkLst>
          <pc:docMk/>
          <pc:sldMk cId="3852907103" sldId="1460"/>
        </pc:sldMkLst>
        <pc:picChg chg="add mod">
          <ac:chgData name="Routledge, Mandy" userId="bacdedf5-8e30-494b-ad8b-f27fa30c4f8d" providerId="ADAL" clId="{61AF25B7-F95C-4F30-8E62-A2210C47177B}" dt="2025-10-05T19:07:34.218" v="1"/>
          <ac:picMkLst>
            <pc:docMk/>
            <pc:sldMk cId="3852907103" sldId="1460"/>
            <ac:picMk id="2" creationId="{45E289F3-7DB2-9C75-8E8B-AE72AA4D554B}"/>
          </ac:picMkLst>
        </pc:picChg>
      </pc:sldChg>
      <pc:sldChg chg="addSp modSp">
        <pc:chgData name="Routledge, Mandy" userId="bacdedf5-8e30-494b-ad8b-f27fa30c4f8d" providerId="ADAL" clId="{61AF25B7-F95C-4F30-8E62-A2210C47177B}" dt="2025-10-05T19:09:05.213" v="5"/>
        <pc:sldMkLst>
          <pc:docMk/>
          <pc:sldMk cId="2709048002" sldId="1477"/>
        </pc:sldMkLst>
        <pc:picChg chg="add mod">
          <ac:chgData name="Routledge, Mandy" userId="bacdedf5-8e30-494b-ad8b-f27fa30c4f8d" providerId="ADAL" clId="{61AF25B7-F95C-4F30-8E62-A2210C47177B}" dt="2025-10-05T19:09:05.213" v="5"/>
          <ac:picMkLst>
            <pc:docMk/>
            <pc:sldMk cId="2709048002" sldId="1477"/>
            <ac:picMk id="2" creationId="{FF94FD25-E9E2-02B9-B5EB-B28DCE40A468}"/>
          </ac:picMkLst>
        </pc:picChg>
      </pc:sldChg>
      <pc:sldChg chg="delSp del mod">
        <pc:chgData name="Routledge, Mandy" userId="bacdedf5-8e30-494b-ad8b-f27fa30c4f8d" providerId="ADAL" clId="{61AF25B7-F95C-4F30-8E62-A2210C47177B}" dt="2025-10-05T19:11:07.523" v="43" actId="47"/>
        <pc:sldMkLst>
          <pc:docMk/>
          <pc:sldMk cId="1487044012" sldId="1480"/>
        </pc:sldMkLst>
      </pc:sldChg>
      <pc:sldChg chg="addSp modSp">
        <pc:chgData name="Routledge, Mandy" userId="bacdedf5-8e30-494b-ad8b-f27fa30c4f8d" providerId="ADAL" clId="{61AF25B7-F95C-4F30-8E62-A2210C47177B}" dt="2025-10-05T19:14:06.110" v="217"/>
        <pc:sldMkLst>
          <pc:docMk/>
          <pc:sldMk cId="3779434736" sldId="1481"/>
        </pc:sldMkLst>
      </pc:sldChg>
      <pc:sldChg chg="addSp modSp">
        <pc:chgData name="Routledge, Mandy" userId="bacdedf5-8e30-494b-ad8b-f27fa30c4f8d" providerId="ADAL" clId="{61AF25B7-F95C-4F30-8E62-A2210C47177B}" dt="2025-10-05T19:14:55.768" v="218"/>
        <pc:sldMkLst>
          <pc:docMk/>
          <pc:sldMk cId="1201727269" sldId="1482"/>
        </pc:sldMkLst>
      </pc:sldChg>
      <pc:sldChg chg="add del">
        <pc:chgData name="Routledge, Mandy" userId="bacdedf5-8e30-494b-ad8b-f27fa30c4f8d" providerId="ADAL" clId="{61AF25B7-F95C-4F30-8E62-A2210C47177B}" dt="2025-10-05T19:10:13.507" v="40" actId="47"/>
        <pc:sldMkLst>
          <pc:docMk/>
          <pc:sldMk cId="2992937459" sldId="1492"/>
        </pc:sldMkLst>
      </pc:sldChg>
      <pc:sldChg chg="addSp modSp mod">
        <pc:chgData name="Routledge, Mandy" userId="bacdedf5-8e30-494b-ad8b-f27fa30c4f8d" providerId="ADAL" clId="{61AF25B7-F95C-4F30-8E62-A2210C47177B}" dt="2025-10-05T19:10:11.781" v="39"/>
        <pc:sldMkLst>
          <pc:docMk/>
          <pc:sldMk cId="2967928418" sldId="1511"/>
        </pc:sldMkLst>
        <pc:spChg chg="mod">
          <ac:chgData name="Routledge, Mandy" userId="bacdedf5-8e30-494b-ad8b-f27fa30c4f8d" providerId="ADAL" clId="{61AF25B7-F95C-4F30-8E62-A2210C47177B}" dt="2025-10-05T19:09:35.607" v="18" actId="20577"/>
          <ac:spMkLst>
            <pc:docMk/>
            <pc:sldMk cId="2967928418" sldId="1511"/>
            <ac:spMk id="33" creationId="{AC757F5E-B016-F947-4518-7C6B9CC7EE04}"/>
          </ac:spMkLst>
        </pc:spChg>
        <pc:spChg chg="mod">
          <ac:chgData name="Routledge, Mandy" userId="bacdedf5-8e30-494b-ad8b-f27fa30c4f8d" providerId="ADAL" clId="{61AF25B7-F95C-4F30-8E62-A2210C47177B}" dt="2025-10-05T19:09:37.849" v="24" actId="20577"/>
          <ac:spMkLst>
            <pc:docMk/>
            <pc:sldMk cId="2967928418" sldId="1511"/>
            <ac:spMk id="34" creationId="{152372B3-00F5-781C-183E-6F2DDF35091D}"/>
          </ac:spMkLst>
        </pc:spChg>
        <pc:spChg chg="mod">
          <ac:chgData name="Routledge, Mandy" userId="bacdedf5-8e30-494b-ad8b-f27fa30c4f8d" providerId="ADAL" clId="{61AF25B7-F95C-4F30-8E62-A2210C47177B}" dt="2025-10-05T19:10:11.781" v="39"/>
          <ac:spMkLst>
            <pc:docMk/>
            <pc:sldMk cId="2967928418" sldId="1511"/>
            <ac:spMk id="35" creationId="{37104C51-0232-62ED-4C6F-1447D06633EE}"/>
          </ac:spMkLst>
        </pc:spChg>
        <pc:spChg chg="mod">
          <ac:chgData name="Routledge, Mandy" userId="bacdedf5-8e30-494b-ad8b-f27fa30c4f8d" providerId="ADAL" clId="{61AF25B7-F95C-4F30-8E62-A2210C47177B}" dt="2025-10-05T19:10:06.010" v="38"/>
          <ac:spMkLst>
            <pc:docMk/>
            <pc:sldMk cId="2967928418" sldId="1511"/>
            <ac:spMk id="36" creationId="{D8EF981A-9BA7-0EB1-9B70-F7FBF2F7DF1C}"/>
          </ac:spMkLst>
        </pc:spChg>
        <pc:picChg chg="add mod">
          <ac:chgData name="Routledge, Mandy" userId="bacdedf5-8e30-494b-ad8b-f27fa30c4f8d" providerId="ADAL" clId="{61AF25B7-F95C-4F30-8E62-A2210C47177B}" dt="2025-10-05T19:09:56.400" v="36"/>
          <ac:picMkLst>
            <pc:docMk/>
            <pc:sldMk cId="2967928418" sldId="1511"/>
            <ac:picMk id="2" creationId="{A26C1A53-7E3F-F274-7B98-F9BD1A1D6F01}"/>
          </ac:picMkLst>
        </pc:picChg>
      </pc:sldChg>
      <pc:sldChg chg="modSp add">
        <pc:chgData name="Routledge, Mandy" userId="bacdedf5-8e30-494b-ad8b-f27fa30c4f8d" providerId="ADAL" clId="{61AF25B7-F95C-4F30-8E62-A2210C47177B}" dt="2025-10-05T19:13:42.691" v="216"/>
        <pc:sldMkLst>
          <pc:docMk/>
          <pc:sldMk cId="429401369" sldId="1527"/>
        </pc:sldMkLst>
        <pc:spChg chg="mod">
          <ac:chgData name="Routledge, Mandy" userId="bacdedf5-8e30-494b-ad8b-f27fa30c4f8d" providerId="ADAL" clId="{61AF25B7-F95C-4F30-8E62-A2210C47177B}" dt="2025-10-05T19:13:42.691" v="216"/>
          <ac:spMkLst>
            <pc:docMk/>
            <pc:sldMk cId="429401369" sldId="1527"/>
            <ac:spMk id="35" creationId="{37104C51-0232-62ED-4C6F-1447D06633EE}"/>
          </ac:spMkLst>
        </pc:spChg>
      </pc:sldChg>
      <pc:sldChg chg="modSp add mod">
        <pc:chgData name="Routledge, Mandy" userId="bacdedf5-8e30-494b-ad8b-f27fa30c4f8d" providerId="ADAL" clId="{61AF25B7-F95C-4F30-8E62-A2210C47177B}" dt="2025-10-06T10:24:04.818" v="604" actId="20577"/>
        <pc:sldMkLst>
          <pc:docMk/>
          <pc:sldMk cId="814203291" sldId="1532"/>
        </pc:sldMkLst>
        <pc:spChg chg="mod">
          <ac:chgData name="Routledge, Mandy" userId="bacdedf5-8e30-494b-ad8b-f27fa30c4f8d" providerId="ADAL" clId="{61AF25B7-F95C-4F30-8E62-A2210C47177B}" dt="2025-10-06T10:23:32.872" v="594" actId="20577"/>
          <ac:spMkLst>
            <pc:docMk/>
            <pc:sldMk cId="814203291" sldId="1532"/>
            <ac:spMk id="34" creationId="{152372B3-00F5-781C-183E-6F2DDF35091D}"/>
          </ac:spMkLst>
        </pc:spChg>
        <pc:spChg chg="mod">
          <ac:chgData name="Routledge, Mandy" userId="bacdedf5-8e30-494b-ad8b-f27fa30c4f8d" providerId="ADAL" clId="{61AF25B7-F95C-4F30-8E62-A2210C47177B}" dt="2025-10-06T10:24:04.818" v="604" actId="20577"/>
          <ac:spMkLst>
            <pc:docMk/>
            <pc:sldMk cId="814203291" sldId="1532"/>
            <ac:spMk id="36" creationId="{D8EF981A-9BA7-0EB1-9B70-F7FBF2F7DF1C}"/>
          </ac:spMkLst>
        </pc:spChg>
      </pc:sldChg>
      <pc:sldChg chg="add">
        <pc:chgData name="Routledge, Mandy" userId="bacdedf5-8e30-494b-ad8b-f27fa30c4f8d" providerId="ADAL" clId="{61AF25B7-F95C-4F30-8E62-A2210C47177B}" dt="2025-10-05T19:09:30.819" v="7"/>
        <pc:sldMkLst>
          <pc:docMk/>
          <pc:sldMk cId="481406187" sldId="1533"/>
        </pc:sldMkLst>
      </pc:sldChg>
      <pc:sldChg chg="modSp add mod">
        <pc:chgData name="Routledge, Mandy" userId="bacdedf5-8e30-494b-ad8b-f27fa30c4f8d" providerId="ADAL" clId="{61AF25B7-F95C-4F30-8E62-A2210C47177B}" dt="2025-10-05T19:15:18.618" v="221" actId="20577"/>
        <pc:sldMkLst>
          <pc:docMk/>
          <pc:sldMk cId="1148062527" sldId="1534"/>
        </pc:sldMkLst>
      </pc:sldChg>
      <pc:sldChg chg="addSp modSp add mod ord">
        <pc:chgData name="Routledge, Mandy" userId="bacdedf5-8e30-494b-ad8b-f27fa30c4f8d" providerId="ADAL" clId="{61AF25B7-F95C-4F30-8E62-A2210C47177B}" dt="2025-10-06T10:22:53.959" v="573" actId="20577"/>
        <pc:sldMkLst>
          <pc:docMk/>
          <pc:sldMk cId="2638012788" sldId="1535"/>
        </pc:sldMkLst>
        <pc:spChg chg="add mod">
          <ac:chgData name="Routledge, Mandy" userId="bacdedf5-8e30-494b-ad8b-f27fa30c4f8d" providerId="ADAL" clId="{61AF25B7-F95C-4F30-8E62-A2210C47177B}" dt="2025-10-05T19:22:37.014" v="361" actId="14100"/>
          <ac:spMkLst>
            <pc:docMk/>
            <pc:sldMk cId="2638012788" sldId="1535"/>
            <ac:spMk id="9" creationId="{A72F9BA5-381B-8944-3894-4B5D49676E8B}"/>
          </ac:spMkLst>
        </pc:spChg>
        <pc:spChg chg="add mod">
          <ac:chgData name="Routledge, Mandy" userId="bacdedf5-8e30-494b-ad8b-f27fa30c4f8d" providerId="ADAL" clId="{61AF25B7-F95C-4F30-8E62-A2210C47177B}" dt="2025-10-05T19:22:34.517" v="360" actId="14100"/>
          <ac:spMkLst>
            <pc:docMk/>
            <pc:sldMk cId="2638012788" sldId="1535"/>
            <ac:spMk id="10" creationId="{F8E9294A-4D7D-7703-C830-DBFA60D672E1}"/>
          </ac:spMkLst>
        </pc:spChg>
        <pc:spChg chg="add mod">
          <ac:chgData name="Routledge, Mandy" userId="bacdedf5-8e30-494b-ad8b-f27fa30c4f8d" providerId="ADAL" clId="{61AF25B7-F95C-4F30-8E62-A2210C47177B}" dt="2025-10-06T10:22:53.959" v="573" actId="20577"/>
          <ac:spMkLst>
            <pc:docMk/>
            <pc:sldMk cId="2638012788" sldId="1535"/>
            <ac:spMk id="11" creationId="{E31049B6-99A7-6491-C5D7-D35C7B0B1EF2}"/>
          </ac:spMkLst>
        </pc:spChg>
        <pc:spChg chg="mod">
          <ac:chgData name="Routledge, Mandy" userId="bacdedf5-8e30-494b-ad8b-f27fa30c4f8d" providerId="ADAL" clId="{61AF25B7-F95C-4F30-8E62-A2210C47177B}" dt="2025-10-05T19:23:12.253" v="370" actId="20577"/>
          <ac:spMkLst>
            <pc:docMk/>
            <pc:sldMk cId="2638012788" sldId="1535"/>
            <ac:spMk id="12" creationId="{7E339159-B33E-0C8D-5490-66102284FD2A}"/>
          </ac:spMkLst>
        </pc:spChg>
        <pc:spChg chg="mod">
          <ac:chgData name="Routledge, Mandy" userId="bacdedf5-8e30-494b-ad8b-f27fa30c4f8d" providerId="ADAL" clId="{61AF25B7-F95C-4F30-8E62-A2210C47177B}" dt="2025-10-05T19:21:47.669" v="341" actId="1076"/>
          <ac:spMkLst>
            <pc:docMk/>
            <pc:sldMk cId="2638012788" sldId="1535"/>
            <ac:spMk id="13" creationId="{14546210-F040-69EB-01A3-6AAB15ABF9D6}"/>
          </ac:spMkLst>
        </pc:spChg>
        <pc:spChg chg="mod">
          <ac:chgData name="Routledge, Mandy" userId="bacdedf5-8e30-494b-ad8b-f27fa30c4f8d" providerId="ADAL" clId="{61AF25B7-F95C-4F30-8E62-A2210C47177B}" dt="2025-10-05T19:21:22.030" v="316" actId="14100"/>
          <ac:spMkLst>
            <pc:docMk/>
            <pc:sldMk cId="2638012788" sldId="1535"/>
            <ac:spMk id="14" creationId="{2F3092A4-A334-38A4-E913-2D33CC968322}"/>
          </ac:spMkLst>
        </pc:spChg>
        <pc:spChg chg="mod">
          <ac:chgData name="Routledge, Mandy" userId="bacdedf5-8e30-494b-ad8b-f27fa30c4f8d" providerId="ADAL" clId="{61AF25B7-F95C-4F30-8E62-A2210C47177B}" dt="2025-10-05T19:21:17.736" v="314" actId="1076"/>
          <ac:spMkLst>
            <pc:docMk/>
            <pc:sldMk cId="2638012788" sldId="1535"/>
            <ac:spMk id="15" creationId="{EFDFF05C-1B7A-D699-9DFE-6454EE0D404E}"/>
          </ac:spMkLst>
        </pc:spChg>
        <pc:spChg chg="mod">
          <ac:chgData name="Routledge, Mandy" userId="bacdedf5-8e30-494b-ad8b-f27fa30c4f8d" providerId="ADAL" clId="{61AF25B7-F95C-4F30-8E62-A2210C47177B}" dt="2025-10-05T19:21:45.433" v="340" actId="14100"/>
          <ac:spMkLst>
            <pc:docMk/>
            <pc:sldMk cId="2638012788" sldId="1535"/>
            <ac:spMk id="18" creationId="{44FD6FF9-110F-C7D7-F3C5-29C3D3B38AB3}"/>
          </ac:spMkLst>
        </pc:spChg>
      </pc:sldChg>
      <pc:sldChg chg="delSp modSp add mod">
        <pc:chgData name="Routledge, Mandy" userId="bacdedf5-8e30-494b-ad8b-f27fa30c4f8d" providerId="ADAL" clId="{61AF25B7-F95C-4F30-8E62-A2210C47177B}" dt="2025-10-05T19:24:18.010" v="399" actId="5793"/>
        <pc:sldMkLst>
          <pc:docMk/>
          <pc:sldMk cId="1836138612" sldId="1536"/>
        </pc:sldMkLst>
        <pc:spChg chg="mod">
          <ac:chgData name="Routledge, Mandy" userId="bacdedf5-8e30-494b-ad8b-f27fa30c4f8d" providerId="ADAL" clId="{61AF25B7-F95C-4F30-8E62-A2210C47177B}" dt="2025-10-05T19:24:18.010" v="399" actId="5793"/>
          <ac:spMkLst>
            <pc:docMk/>
            <pc:sldMk cId="1836138612" sldId="1536"/>
            <ac:spMk id="10" creationId="{6D1C1B8F-21A7-E1F9-EED8-0DE13A773728}"/>
          </ac:spMkLst>
        </pc:spChg>
      </pc:sldChg>
      <pc:sldChg chg="addSp modSp add mod">
        <pc:chgData name="Routledge, Mandy" userId="bacdedf5-8e30-494b-ad8b-f27fa30c4f8d" providerId="ADAL" clId="{61AF25B7-F95C-4F30-8E62-A2210C47177B}" dt="2025-10-06T10:20:01.464" v="467" actId="6549"/>
        <pc:sldMkLst>
          <pc:docMk/>
          <pc:sldMk cId="2344247519" sldId="1543"/>
        </pc:sldMkLst>
        <pc:spChg chg="mod">
          <ac:chgData name="Routledge, Mandy" userId="bacdedf5-8e30-494b-ad8b-f27fa30c4f8d" providerId="ADAL" clId="{61AF25B7-F95C-4F30-8E62-A2210C47177B}" dt="2025-10-06T10:16:54.892" v="426" actId="14100"/>
          <ac:spMkLst>
            <pc:docMk/>
            <pc:sldMk cId="2344247519" sldId="1543"/>
            <ac:spMk id="4" creationId="{A9684582-F7F5-B338-7537-98D05A783871}"/>
          </ac:spMkLst>
        </pc:spChg>
        <pc:spChg chg="mod">
          <ac:chgData name="Routledge, Mandy" userId="bacdedf5-8e30-494b-ad8b-f27fa30c4f8d" providerId="ADAL" clId="{61AF25B7-F95C-4F30-8E62-A2210C47177B}" dt="2025-10-06T10:16:51.314" v="424" actId="14100"/>
          <ac:spMkLst>
            <pc:docMk/>
            <pc:sldMk cId="2344247519" sldId="1543"/>
            <ac:spMk id="9" creationId="{0C7C398F-EB51-5741-37EE-0A11898F0927}"/>
          </ac:spMkLst>
        </pc:spChg>
        <pc:spChg chg="mod">
          <ac:chgData name="Routledge, Mandy" userId="bacdedf5-8e30-494b-ad8b-f27fa30c4f8d" providerId="ADAL" clId="{61AF25B7-F95C-4F30-8E62-A2210C47177B}" dt="2025-10-06T10:19:03.860" v="429" actId="14100"/>
          <ac:spMkLst>
            <pc:docMk/>
            <pc:sldMk cId="2344247519" sldId="1543"/>
            <ac:spMk id="10" creationId="{296C82C1-1122-8308-AE53-9B1085E47E47}"/>
          </ac:spMkLst>
        </pc:spChg>
        <pc:spChg chg="add mod">
          <ac:chgData name="Routledge, Mandy" userId="bacdedf5-8e30-494b-ad8b-f27fa30c4f8d" providerId="ADAL" clId="{61AF25B7-F95C-4F30-8E62-A2210C47177B}" dt="2025-10-06T10:20:01.464" v="467" actId="6549"/>
          <ac:spMkLst>
            <pc:docMk/>
            <pc:sldMk cId="2344247519" sldId="1543"/>
            <ac:spMk id="11" creationId="{3A890E1B-4691-B3BD-9F95-5EF9837B1917}"/>
          </ac:spMkLst>
        </pc:spChg>
        <pc:spChg chg="mod">
          <ac:chgData name="Routledge, Mandy" userId="bacdedf5-8e30-494b-ad8b-f27fa30c4f8d" providerId="ADAL" clId="{61AF25B7-F95C-4F30-8E62-A2210C47177B}" dt="2025-10-06T10:19:11.635" v="442" actId="14100"/>
          <ac:spMkLst>
            <pc:docMk/>
            <pc:sldMk cId="2344247519" sldId="1543"/>
            <ac:spMk id="14" creationId="{3116CC4B-BEAA-D4D1-22B2-E4B5F75172D6}"/>
          </ac:spMkLst>
        </pc:spChg>
        <pc:spChg chg="mod">
          <ac:chgData name="Routledge, Mandy" userId="bacdedf5-8e30-494b-ad8b-f27fa30c4f8d" providerId="ADAL" clId="{61AF25B7-F95C-4F30-8E62-A2210C47177B}" dt="2025-10-06T10:19:13.645" v="443" actId="14100"/>
          <ac:spMkLst>
            <pc:docMk/>
            <pc:sldMk cId="2344247519" sldId="1543"/>
            <ac:spMk id="22" creationId="{63DCCBC2-36A9-DF1C-572A-0A753FD3CC70}"/>
          </ac:spMkLst>
        </pc:spChg>
        <pc:spChg chg="mod">
          <ac:chgData name="Routledge, Mandy" userId="bacdedf5-8e30-494b-ad8b-f27fa30c4f8d" providerId="ADAL" clId="{61AF25B7-F95C-4F30-8E62-A2210C47177B}" dt="2025-10-06T10:19:44.219" v="456" actId="14100"/>
          <ac:spMkLst>
            <pc:docMk/>
            <pc:sldMk cId="2344247519" sldId="1543"/>
            <ac:spMk id="25" creationId="{3B04A5FA-A559-315C-EED0-C0F4D9A072B7}"/>
          </ac:spMkLst>
        </pc:spChg>
        <pc:spChg chg="mod">
          <ac:chgData name="Routledge, Mandy" userId="bacdedf5-8e30-494b-ad8b-f27fa30c4f8d" providerId="ADAL" clId="{61AF25B7-F95C-4F30-8E62-A2210C47177B}" dt="2025-10-06T10:19:01.183" v="428" actId="14100"/>
          <ac:spMkLst>
            <pc:docMk/>
            <pc:sldMk cId="2344247519" sldId="1543"/>
            <ac:spMk id="26" creationId="{EF0489DC-0C89-8BBD-8F7F-77A08B38A128}"/>
          </ac:spMkLst>
        </pc:spChg>
      </pc:sldChg>
      <pc:sldChg chg="modSp add mod">
        <pc:chgData name="Routledge, Mandy" userId="bacdedf5-8e30-494b-ad8b-f27fa30c4f8d" providerId="ADAL" clId="{61AF25B7-F95C-4F30-8E62-A2210C47177B}" dt="2025-10-06T10:25:56.999" v="693" actId="6549"/>
        <pc:sldMkLst>
          <pc:docMk/>
          <pc:sldMk cId="2546704347" sldId="1544"/>
        </pc:sldMkLst>
        <pc:spChg chg="mod">
          <ac:chgData name="Routledge, Mandy" userId="bacdedf5-8e30-494b-ad8b-f27fa30c4f8d" providerId="ADAL" clId="{61AF25B7-F95C-4F30-8E62-A2210C47177B}" dt="2025-10-06T10:24:45.461" v="634" actId="20577"/>
          <ac:spMkLst>
            <pc:docMk/>
            <pc:sldMk cId="2546704347" sldId="1544"/>
            <ac:spMk id="33" creationId="{89162290-DE02-80C2-425E-A8426A2B3A4E}"/>
          </ac:spMkLst>
        </pc:spChg>
        <pc:spChg chg="mod">
          <ac:chgData name="Routledge, Mandy" userId="bacdedf5-8e30-494b-ad8b-f27fa30c4f8d" providerId="ADAL" clId="{61AF25B7-F95C-4F30-8E62-A2210C47177B}" dt="2025-10-06T10:24:43.195" v="632" actId="948"/>
          <ac:spMkLst>
            <pc:docMk/>
            <pc:sldMk cId="2546704347" sldId="1544"/>
            <ac:spMk id="34" creationId="{676706C7-557C-99BE-D798-5054B8AD249E}"/>
          </ac:spMkLst>
        </pc:spChg>
        <pc:spChg chg="mod">
          <ac:chgData name="Routledge, Mandy" userId="bacdedf5-8e30-494b-ad8b-f27fa30c4f8d" providerId="ADAL" clId="{61AF25B7-F95C-4F30-8E62-A2210C47177B}" dt="2025-10-06T10:25:03.446" v="687" actId="6549"/>
          <ac:spMkLst>
            <pc:docMk/>
            <pc:sldMk cId="2546704347" sldId="1544"/>
            <ac:spMk id="35" creationId="{A6C93EDA-E21D-4C50-38EC-B839D645E5C0}"/>
          </ac:spMkLst>
        </pc:spChg>
        <pc:spChg chg="mod">
          <ac:chgData name="Routledge, Mandy" userId="bacdedf5-8e30-494b-ad8b-f27fa30c4f8d" providerId="ADAL" clId="{61AF25B7-F95C-4F30-8E62-A2210C47177B}" dt="2025-10-06T10:25:56.999" v="693" actId="6549"/>
          <ac:spMkLst>
            <pc:docMk/>
            <pc:sldMk cId="2546704347" sldId="1544"/>
            <ac:spMk id="36" creationId="{5D1715F3-A337-CBDD-7FF8-A6ADFCAD7A36}"/>
          </ac:spMkLst>
        </pc:spChg>
      </pc:sldChg>
    </pc:docChg>
  </pc:docChgLst>
  <pc:docChgLst>
    <pc:chgData name="Routledge, Mandy" userId="bacdedf5-8e30-494b-ad8b-f27fa30c4f8d" providerId="ADAL" clId="{5AF44CE5-D707-4024-A0DE-945F429D9EFB}"/>
    <pc:docChg chg="modSld">
      <pc:chgData name="Routledge, Mandy" userId="bacdedf5-8e30-494b-ad8b-f27fa30c4f8d" providerId="ADAL" clId="{5AF44CE5-D707-4024-A0DE-945F429D9EFB}" dt="2025-03-18T10:55:20.773" v="0"/>
      <pc:docMkLst>
        <pc:docMk/>
      </pc:docMkLst>
      <pc:sldChg chg="modSp mod">
        <pc:chgData name="Routledge, Mandy" userId="bacdedf5-8e30-494b-ad8b-f27fa30c4f8d" providerId="ADAL" clId="{5AF44CE5-D707-4024-A0DE-945F429D9EFB}" dt="2025-03-18T10:55:20.773" v="0"/>
        <pc:sldMkLst>
          <pc:docMk/>
          <pc:sldMk cId="323006580" sldId="548"/>
        </pc:sldMkLst>
      </pc:sldChg>
    </pc:docChg>
  </pc:docChgLst>
  <pc:docChgLst>
    <pc:chgData name="Routledge, Mandy" userId="bacdedf5-8e30-494b-ad8b-f27fa30c4f8d" providerId="ADAL" clId="{76382D8F-BB21-4F90-B3DA-564835E2115D}"/>
    <pc:docChg chg="modSld">
      <pc:chgData name="Routledge, Mandy" userId="bacdedf5-8e30-494b-ad8b-f27fa30c4f8d" providerId="ADAL" clId="{76382D8F-BB21-4F90-B3DA-564835E2115D}" dt="2025-03-18T10:58:27.451" v="1" actId="20577"/>
      <pc:docMkLst>
        <pc:docMk/>
      </pc:docMkLst>
      <pc:sldChg chg="modSp mod">
        <pc:chgData name="Routledge, Mandy" userId="bacdedf5-8e30-494b-ad8b-f27fa30c4f8d" providerId="ADAL" clId="{76382D8F-BB21-4F90-B3DA-564835E2115D}" dt="2025-03-18T10:58:27.451" v="1" actId="20577"/>
        <pc:sldMkLst>
          <pc:docMk/>
          <pc:sldMk cId="323006580" sldId="548"/>
        </pc:sldMkLst>
      </pc:sldChg>
    </pc:docChg>
  </pc:docChgLst>
  <pc:docChgLst>
    <pc:chgData name="Vrielink, Francis" userId="3d258d00-cfd8-41c5-9f04-1a5a39faef2f" providerId="ADAL" clId="{A0F2C064-7A0A-4CAF-9ECA-5580F10D6384}"/>
    <pc:docChg chg="custSel modSld">
      <pc:chgData name="Vrielink, Francis" userId="3d258d00-cfd8-41c5-9f04-1a5a39faef2f" providerId="ADAL" clId="{A0F2C064-7A0A-4CAF-9ECA-5580F10D6384}" dt="2025-10-04T13:46:34.764" v="520" actId="20577"/>
      <pc:docMkLst>
        <pc:docMk/>
      </pc:docMkLst>
      <pc:sldChg chg="modNotesTx">
        <pc:chgData name="Vrielink, Francis" userId="3d258d00-cfd8-41c5-9f04-1a5a39faef2f" providerId="ADAL" clId="{A0F2C064-7A0A-4CAF-9ECA-5580F10D6384}" dt="2025-10-03T16:44:40.976" v="399" actId="113"/>
        <pc:sldMkLst>
          <pc:docMk/>
          <pc:sldMk cId="2189114603" sldId="1437"/>
        </pc:sldMkLst>
      </pc:sldChg>
      <pc:sldChg chg="modSp mod">
        <pc:chgData name="Vrielink, Francis" userId="3d258d00-cfd8-41c5-9f04-1a5a39faef2f" providerId="ADAL" clId="{A0F2C064-7A0A-4CAF-9ECA-5580F10D6384}" dt="2025-10-04T13:45:08.234" v="410" actId="20577"/>
        <pc:sldMkLst>
          <pc:docMk/>
          <pc:sldMk cId="3852907103" sldId="1460"/>
        </pc:sldMkLst>
        <pc:spChg chg="mod">
          <ac:chgData name="Vrielink, Francis" userId="3d258d00-cfd8-41c5-9f04-1a5a39faef2f" providerId="ADAL" clId="{A0F2C064-7A0A-4CAF-9ECA-5580F10D6384}" dt="2025-10-04T13:45:08.234" v="410" actId="20577"/>
          <ac:spMkLst>
            <pc:docMk/>
            <pc:sldMk cId="3852907103" sldId="1460"/>
            <ac:spMk id="6" creationId="{00000000-0000-0000-0000-000000000000}"/>
          </ac:spMkLst>
        </pc:spChg>
      </pc:sldChg>
      <pc:sldChg chg="modSp mod">
        <pc:chgData name="Vrielink, Francis" userId="3d258d00-cfd8-41c5-9f04-1a5a39faef2f" providerId="ADAL" clId="{A0F2C064-7A0A-4CAF-9ECA-5580F10D6384}" dt="2025-10-04T13:45:17.079" v="423" actId="20577"/>
        <pc:sldMkLst>
          <pc:docMk/>
          <pc:sldMk cId="4207872812" sldId="1475"/>
        </pc:sldMkLst>
        <pc:spChg chg="mod">
          <ac:chgData name="Vrielink, Francis" userId="3d258d00-cfd8-41c5-9f04-1a5a39faef2f" providerId="ADAL" clId="{A0F2C064-7A0A-4CAF-9ECA-5580F10D6384}" dt="2025-10-04T13:45:17.079" v="423" actId="20577"/>
          <ac:spMkLst>
            <pc:docMk/>
            <pc:sldMk cId="4207872812" sldId="1475"/>
            <ac:spMk id="6" creationId="{00000000-0000-0000-0000-000000000000}"/>
          </ac:spMkLst>
        </pc:spChg>
      </pc:sldChg>
      <pc:sldChg chg="modSp mod">
        <pc:chgData name="Vrielink, Francis" userId="3d258d00-cfd8-41c5-9f04-1a5a39faef2f" providerId="ADAL" clId="{A0F2C064-7A0A-4CAF-9ECA-5580F10D6384}" dt="2025-10-04T13:45:25.972" v="434" actId="20577"/>
        <pc:sldMkLst>
          <pc:docMk/>
          <pc:sldMk cId="2452007587" sldId="1476"/>
        </pc:sldMkLst>
        <pc:spChg chg="mod">
          <ac:chgData name="Vrielink, Francis" userId="3d258d00-cfd8-41c5-9f04-1a5a39faef2f" providerId="ADAL" clId="{A0F2C064-7A0A-4CAF-9ECA-5580F10D6384}" dt="2025-10-04T13:45:25.972" v="434" actId="20577"/>
          <ac:spMkLst>
            <pc:docMk/>
            <pc:sldMk cId="2452007587" sldId="1476"/>
            <ac:spMk id="6" creationId="{00000000-0000-0000-0000-000000000000}"/>
          </ac:spMkLst>
        </pc:spChg>
      </pc:sldChg>
      <pc:sldChg chg="modSp mod">
        <pc:chgData name="Vrielink, Francis" userId="3d258d00-cfd8-41c5-9f04-1a5a39faef2f" providerId="ADAL" clId="{A0F2C064-7A0A-4CAF-9ECA-5580F10D6384}" dt="2025-10-04T13:45:30.791" v="445" actId="20577"/>
        <pc:sldMkLst>
          <pc:docMk/>
          <pc:sldMk cId="2709048002" sldId="1477"/>
        </pc:sldMkLst>
        <pc:spChg chg="mod">
          <ac:chgData name="Vrielink, Francis" userId="3d258d00-cfd8-41c5-9f04-1a5a39faef2f" providerId="ADAL" clId="{A0F2C064-7A0A-4CAF-9ECA-5580F10D6384}" dt="2025-10-04T13:45:30.791" v="445" actId="20577"/>
          <ac:spMkLst>
            <pc:docMk/>
            <pc:sldMk cId="2709048002" sldId="1477"/>
            <ac:spMk id="6" creationId="{00000000-0000-0000-0000-000000000000}"/>
          </ac:spMkLst>
        </pc:spChg>
      </pc:sldChg>
      <pc:sldChg chg="modSp mod">
        <pc:chgData name="Vrielink, Francis" userId="3d258d00-cfd8-41c5-9f04-1a5a39faef2f" providerId="ADAL" clId="{A0F2C064-7A0A-4CAF-9ECA-5580F10D6384}" dt="2025-10-04T13:45:46.626" v="465" actId="20577"/>
        <pc:sldMkLst>
          <pc:docMk/>
          <pc:sldMk cId="4074911733" sldId="1478"/>
        </pc:sldMkLst>
        <pc:spChg chg="mod">
          <ac:chgData name="Vrielink, Francis" userId="3d258d00-cfd8-41c5-9f04-1a5a39faef2f" providerId="ADAL" clId="{A0F2C064-7A0A-4CAF-9ECA-5580F10D6384}" dt="2025-10-04T13:45:46.626" v="465" actId="20577"/>
          <ac:spMkLst>
            <pc:docMk/>
            <pc:sldMk cId="4074911733" sldId="1478"/>
            <ac:spMk id="6" creationId="{00000000-0000-0000-0000-000000000000}"/>
          </ac:spMkLst>
        </pc:spChg>
      </pc:sldChg>
      <pc:sldChg chg="modSp mod">
        <pc:chgData name="Vrielink, Francis" userId="3d258d00-cfd8-41c5-9f04-1a5a39faef2f" providerId="ADAL" clId="{A0F2C064-7A0A-4CAF-9ECA-5580F10D6384}" dt="2025-10-04T13:45:51.113" v="468" actId="20577"/>
        <pc:sldMkLst>
          <pc:docMk/>
          <pc:sldMk cId="4210467006" sldId="1479"/>
        </pc:sldMkLst>
        <pc:spChg chg="mod">
          <ac:chgData name="Vrielink, Francis" userId="3d258d00-cfd8-41c5-9f04-1a5a39faef2f" providerId="ADAL" clId="{A0F2C064-7A0A-4CAF-9ECA-5580F10D6384}" dt="2025-10-04T13:45:51.113" v="468" actId="20577"/>
          <ac:spMkLst>
            <pc:docMk/>
            <pc:sldMk cId="4210467006" sldId="1479"/>
            <ac:spMk id="6" creationId="{00000000-0000-0000-0000-000000000000}"/>
          </ac:spMkLst>
        </pc:spChg>
      </pc:sldChg>
      <pc:sldChg chg="modSp mod">
        <pc:chgData name="Vrielink, Francis" userId="3d258d00-cfd8-41c5-9f04-1a5a39faef2f" providerId="ADAL" clId="{A0F2C064-7A0A-4CAF-9ECA-5580F10D6384}" dt="2025-10-04T13:46:07.105" v="482" actId="20577"/>
        <pc:sldMkLst>
          <pc:docMk/>
          <pc:sldMk cId="1487044012" sldId="1480"/>
        </pc:sldMkLst>
      </pc:sldChg>
      <pc:sldChg chg="modSp mod">
        <pc:chgData name="Vrielink, Francis" userId="3d258d00-cfd8-41c5-9f04-1a5a39faef2f" providerId="ADAL" clId="{A0F2C064-7A0A-4CAF-9ECA-5580F10D6384}" dt="2025-10-04T13:46:11.417" v="488" actId="20577"/>
        <pc:sldMkLst>
          <pc:docMk/>
          <pc:sldMk cId="3779434736" sldId="1481"/>
        </pc:sldMkLst>
        <pc:spChg chg="mod">
          <ac:chgData name="Vrielink, Francis" userId="3d258d00-cfd8-41c5-9f04-1a5a39faef2f" providerId="ADAL" clId="{A0F2C064-7A0A-4CAF-9ECA-5580F10D6384}" dt="2025-10-04T13:46:11.417" v="488" actId="20577"/>
          <ac:spMkLst>
            <pc:docMk/>
            <pc:sldMk cId="3779434736" sldId="1481"/>
            <ac:spMk id="6" creationId="{00000000-0000-0000-0000-000000000000}"/>
          </ac:spMkLst>
        </pc:spChg>
      </pc:sldChg>
      <pc:sldChg chg="modSp mod">
        <pc:chgData name="Vrielink, Francis" userId="3d258d00-cfd8-41c5-9f04-1a5a39faef2f" providerId="ADAL" clId="{A0F2C064-7A0A-4CAF-9ECA-5580F10D6384}" dt="2025-10-04T13:46:28.214" v="508" actId="20577"/>
        <pc:sldMkLst>
          <pc:docMk/>
          <pc:sldMk cId="1201727269" sldId="1482"/>
        </pc:sldMkLst>
        <pc:spChg chg="mod">
          <ac:chgData name="Vrielink, Francis" userId="3d258d00-cfd8-41c5-9f04-1a5a39faef2f" providerId="ADAL" clId="{A0F2C064-7A0A-4CAF-9ECA-5580F10D6384}" dt="2025-10-04T13:46:28.214" v="508" actId="20577"/>
          <ac:spMkLst>
            <pc:docMk/>
            <pc:sldMk cId="1201727269" sldId="1482"/>
            <ac:spMk id="6" creationId="{00000000-0000-0000-0000-000000000000}"/>
          </ac:spMkLst>
        </pc:spChg>
      </pc:sldChg>
      <pc:sldChg chg="modSp mod">
        <pc:chgData name="Vrielink, Francis" userId="3d258d00-cfd8-41c5-9f04-1a5a39faef2f" providerId="ADAL" clId="{A0F2C064-7A0A-4CAF-9ECA-5580F10D6384}" dt="2025-10-04T13:46:34.764" v="520" actId="20577"/>
        <pc:sldMkLst>
          <pc:docMk/>
          <pc:sldMk cId="2904738428" sldId="1483"/>
        </pc:sldMkLst>
        <pc:spChg chg="mod">
          <ac:chgData name="Vrielink, Francis" userId="3d258d00-cfd8-41c5-9f04-1a5a39faef2f" providerId="ADAL" clId="{A0F2C064-7A0A-4CAF-9ECA-5580F10D6384}" dt="2025-10-04T13:46:34.764" v="520" actId="20577"/>
          <ac:spMkLst>
            <pc:docMk/>
            <pc:sldMk cId="2904738428" sldId="1483"/>
            <ac:spMk id="6" creationId="{00000000-0000-0000-0000-000000000000}"/>
          </ac:spMkLst>
        </pc:spChg>
      </pc:sldChg>
    </pc:docChg>
  </pc:docChgLst>
  <pc:docChgLst>
    <pc:chgData name="Routledge, Mandy" userId="bacdedf5-8e30-494b-ad8b-f27fa30c4f8d" providerId="ADAL" clId="{72EF6F42-B09C-48CF-8B9C-EE764A44CD52}"/>
    <pc:docChg chg="modSld">
      <pc:chgData name="Routledge, Mandy" userId="bacdedf5-8e30-494b-ad8b-f27fa30c4f8d" providerId="ADAL" clId="{72EF6F42-B09C-48CF-8B9C-EE764A44CD52}" dt="2024-11-18T15:48:44.957" v="13" actId="20577"/>
      <pc:docMkLst>
        <pc:docMk/>
      </pc:docMkLst>
      <pc:sldChg chg="modSp mod">
        <pc:chgData name="Routledge, Mandy" userId="bacdedf5-8e30-494b-ad8b-f27fa30c4f8d" providerId="ADAL" clId="{72EF6F42-B09C-48CF-8B9C-EE764A44CD52}" dt="2024-11-18T15:48:44.957" v="13" actId="20577"/>
        <pc:sldMkLst>
          <pc:docMk/>
          <pc:sldMk cId="323006580" sldId="548"/>
        </pc:sldMkLst>
      </pc:sldChg>
    </pc:docChg>
  </pc:docChgLst>
  <pc:docChgLst>
    <pc:chgData name="Vrielink, Francis" userId="3d258d00-cfd8-41c5-9f04-1a5a39faef2f" providerId="ADAL" clId="{2AF40894-2DD5-4018-931E-F2E0388E5D90}"/>
    <pc:docChg chg="modSld">
      <pc:chgData name="Vrielink, Francis" userId="3d258d00-cfd8-41c5-9f04-1a5a39faef2f" providerId="ADAL" clId="{2AF40894-2DD5-4018-931E-F2E0388E5D90}" dt="2025-09-14T11:00:48.383" v="15" actId="20577"/>
      <pc:docMkLst>
        <pc:docMk/>
      </pc:docMkLst>
      <pc:sldChg chg="modSp mod">
        <pc:chgData name="Vrielink, Francis" userId="3d258d00-cfd8-41c5-9f04-1a5a39faef2f" providerId="ADAL" clId="{2AF40894-2DD5-4018-931E-F2E0388E5D90}" dt="2025-09-14T11:00:48.383" v="15" actId="20577"/>
        <pc:sldMkLst>
          <pc:docMk/>
          <pc:sldMk cId="323006580" sldId="548"/>
        </pc:sldMkLst>
        <pc:spChg chg="mod">
          <ac:chgData name="Vrielink, Francis" userId="3d258d00-cfd8-41c5-9f04-1a5a39faef2f" providerId="ADAL" clId="{2AF40894-2DD5-4018-931E-F2E0388E5D90}" dt="2025-09-14T11:00:48.383" v="15" actId="20577"/>
          <ac:spMkLst>
            <pc:docMk/>
            <pc:sldMk cId="323006580" sldId="548"/>
            <ac:spMk id="3" creationId="{00000000-0000-0000-0000-000000000000}"/>
          </ac:spMkLst>
        </pc:spChg>
      </pc:sldChg>
    </pc:docChg>
  </pc:docChgLst>
  <pc:docChgLst>
    <pc:chgData name="Vrielink, Francis" userId="3d258d00-cfd8-41c5-9f04-1a5a39faef2f" providerId="ADAL" clId="{6CEA0063-2E3E-4583-AC5A-C72ECC229C8C}"/>
    <pc:docChg chg="modSld">
      <pc:chgData name="Vrielink, Francis" userId="3d258d00-cfd8-41c5-9f04-1a5a39faef2f" providerId="ADAL" clId="{6CEA0063-2E3E-4583-AC5A-C72ECC229C8C}" dt="2025-09-13T14:49:03.842" v="5" actId="20577"/>
      <pc:docMkLst>
        <pc:docMk/>
      </pc:docMkLst>
      <pc:sldChg chg="modSp mod">
        <pc:chgData name="Vrielink, Francis" userId="3d258d00-cfd8-41c5-9f04-1a5a39faef2f" providerId="ADAL" clId="{6CEA0063-2E3E-4583-AC5A-C72ECC229C8C}" dt="2025-09-13T14:49:03.842" v="5" actId="20577"/>
        <pc:sldMkLst>
          <pc:docMk/>
          <pc:sldMk cId="323006580" sldId="548"/>
        </pc:sldMkLst>
        <pc:spChg chg="mod">
          <ac:chgData name="Vrielink, Francis" userId="3d258d00-cfd8-41c5-9f04-1a5a39faef2f" providerId="ADAL" clId="{6CEA0063-2E3E-4583-AC5A-C72ECC229C8C}" dt="2025-09-13T14:49:03.842" v="5" actId="20577"/>
          <ac:spMkLst>
            <pc:docMk/>
            <pc:sldMk cId="323006580" sldId="548"/>
            <ac:spMk id="3" creationId="{00000000-0000-0000-0000-000000000000}"/>
          </ac:spMkLst>
        </pc:spChg>
      </pc:sldChg>
    </pc:docChg>
  </pc:docChgLst>
  <pc:docChgLst>
    <pc:chgData name="Routledge, Mandy" userId="bacdedf5-8e30-494b-ad8b-f27fa30c4f8d" providerId="ADAL" clId="{34962F37-02BF-47C0-A0CF-0063814D6552}"/>
    <pc:docChg chg="modSld">
      <pc:chgData name="Routledge, Mandy" userId="bacdedf5-8e30-494b-ad8b-f27fa30c4f8d" providerId="ADAL" clId="{34962F37-02BF-47C0-A0CF-0063814D6552}" dt="2025-03-18T12:26:52.371" v="0"/>
      <pc:docMkLst>
        <pc:docMk/>
      </pc:docMkLst>
      <pc:sldChg chg="modSp mod">
        <pc:chgData name="Routledge, Mandy" userId="bacdedf5-8e30-494b-ad8b-f27fa30c4f8d" providerId="ADAL" clId="{34962F37-02BF-47C0-A0CF-0063814D6552}" dt="2025-03-18T12:26:52.371" v="0"/>
        <pc:sldMkLst>
          <pc:docMk/>
          <pc:sldMk cId="323006580" sldId="548"/>
        </pc:sldMkLst>
      </pc:sldChg>
    </pc:docChg>
  </pc:docChgLst>
  <pc:docChgLst>
    <pc:chgData name="Routledge, Mandy" userId="bacdedf5-8e30-494b-ad8b-f27fa30c4f8d" providerId="ADAL" clId="{9F6D8924-2008-4907-9C21-C59B9F9E763B}"/>
    <pc:docChg chg="addSld delSld modSld modSection">
      <pc:chgData name="Routledge, Mandy" userId="bacdedf5-8e30-494b-ad8b-f27fa30c4f8d" providerId="ADAL" clId="{9F6D8924-2008-4907-9C21-C59B9F9E763B}" dt="2024-09-24T09:32:57.268" v="22"/>
      <pc:docMkLst>
        <pc:docMk/>
      </pc:docMkLst>
      <pc:sldChg chg="del">
        <pc:chgData name="Routledge, Mandy" userId="bacdedf5-8e30-494b-ad8b-f27fa30c4f8d" providerId="ADAL" clId="{9F6D8924-2008-4907-9C21-C59B9F9E763B}" dt="2024-09-24T09:19:31.866" v="20" actId="47"/>
        <pc:sldMkLst>
          <pc:docMk/>
          <pc:sldMk cId="192884965" sldId="259"/>
        </pc:sldMkLst>
      </pc:sldChg>
      <pc:sldChg chg="del">
        <pc:chgData name="Routledge, Mandy" userId="bacdedf5-8e30-494b-ad8b-f27fa30c4f8d" providerId="ADAL" clId="{9F6D8924-2008-4907-9C21-C59B9F9E763B}" dt="2024-09-24T09:19:29.202" v="16" actId="47"/>
        <pc:sldMkLst>
          <pc:docMk/>
          <pc:sldMk cId="155461494" sldId="263"/>
        </pc:sldMkLst>
      </pc:sldChg>
      <pc:sldChg chg="del">
        <pc:chgData name="Routledge, Mandy" userId="bacdedf5-8e30-494b-ad8b-f27fa30c4f8d" providerId="ADAL" clId="{9F6D8924-2008-4907-9C21-C59B9F9E763B}" dt="2024-09-24T09:19:29.860" v="17" actId="47"/>
        <pc:sldMkLst>
          <pc:docMk/>
          <pc:sldMk cId="3558003521" sldId="267"/>
        </pc:sldMkLst>
      </pc:sldChg>
      <pc:sldChg chg="del">
        <pc:chgData name="Routledge, Mandy" userId="bacdedf5-8e30-494b-ad8b-f27fa30c4f8d" providerId="ADAL" clId="{9F6D8924-2008-4907-9C21-C59B9F9E763B}" dt="2024-09-24T09:19:31.160" v="19" actId="47"/>
        <pc:sldMkLst>
          <pc:docMk/>
          <pc:sldMk cId="2441164173" sldId="268"/>
        </pc:sldMkLst>
      </pc:sldChg>
      <pc:sldChg chg="modSp mod">
        <pc:chgData name="Routledge, Mandy" userId="bacdedf5-8e30-494b-ad8b-f27fa30c4f8d" providerId="ADAL" clId="{9F6D8924-2008-4907-9C21-C59B9F9E763B}" dt="2024-09-24T09:18:45.522" v="11" actId="20577"/>
        <pc:sldMkLst>
          <pc:docMk/>
          <pc:sldMk cId="323006580" sldId="548"/>
        </pc:sldMkLst>
      </pc:sldChg>
      <pc:sldChg chg="del">
        <pc:chgData name="Routledge, Mandy" userId="bacdedf5-8e30-494b-ad8b-f27fa30c4f8d" providerId="ADAL" clId="{9F6D8924-2008-4907-9C21-C59B9F9E763B}" dt="2024-09-24T09:19:24.456" v="15" actId="47"/>
        <pc:sldMkLst>
          <pc:docMk/>
          <pc:sldMk cId="3978205201" sldId="1474"/>
        </pc:sldMkLst>
      </pc:sldChg>
      <pc:sldChg chg="del">
        <pc:chgData name="Routledge, Mandy" userId="bacdedf5-8e30-494b-ad8b-f27fa30c4f8d" providerId="ADAL" clId="{9F6D8924-2008-4907-9C21-C59B9F9E763B}" dt="2024-09-24T09:19:30.576" v="18" actId="47"/>
        <pc:sldMkLst>
          <pc:docMk/>
          <pc:sldMk cId="3153421729" sldId="1484"/>
        </pc:sldMkLst>
      </pc:sldChg>
      <pc:sldChg chg="del">
        <pc:chgData name="Routledge, Mandy" userId="bacdedf5-8e30-494b-ad8b-f27fa30c4f8d" providerId="ADAL" clId="{9F6D8924-2008-4907-9C21-C59B9F9E763B}" dt="2024-09-24T09:19:32.664" v="21" actId="47"/>
        <pc:sldMkLst>
          <pc:docMk/>
          <pc:sldMk cId="573887307" sldId="1485"/>
        </pc:sldMkLst>
      </pc:sldChg>
      <pc:sldChg chg="add del">
        <pc:chgData name="Routledge, Mandy" userId="bacdedf5-8e30-494b-ad8b-f27fa30c4f8d" providerId="ADAL" clId="{9F6D8924-2008-4907-9C21-C59B9F9E763B}" dt="2024-09-24T09:18:52.997" v="13" actId="47"/>
        <pc:sldMkLst>
          <pc:docMk/>
          <pc:sldMk cId="969885507" sldId="1486"/>
        </pc:sldMkLst>
      </pc:sldChg>
      <pc:sldChg chg="add">
        <pc:chgData name="Routledge, Mandy" userId="bacdedf5-8e30-494b-ad8b-f27fa30c4f8d" providerId="ADAL" clId="{9F6D8924-2008-4907-9C21-C59B9F9E763B}" dt="2024-09-24T09:19:17.295" v="14"/>
        <pc:sldMkLst>
          <pc:docMk/>
          <pc:sldMk cId="2967928418" sldId="1511"/>
        </pc:sldMkLst>
      </pc:sldChg>
      <pc:sldChg chg="add">
        <pc:chgData name="Routledge, Mandy" userId="bacdedf5-8e30-494b-ad8b-f27fa30c4f8d" providerId="ADAL" clId="{9F6D8924-2008-4907-9C21-C59B9F9E763B}" dt="2024-09-24T09:19:17.295" v="14"/>
        <pc:sldMkLst>
          <pc:docMk/>
          <pc:sldMk cId="1594331871" sldId="1512"/>
        </pc:sldMkLst>
      </pc:sldChg>
      <pc:sldChg chg="add">
        <pc:chgData name="Routledge, Mandy" userId="bacdedf5-8e30-494b-ad8b-f27fa30c4f8d" providerId="ADAL" clId="{9F6D8924-2008-4907-9C21-C59B9F9E763B}" dt="2024-09-24T09:19:17.295" v="14"/>
        <pc:sldMkLst>
          <pc:docMk/>
          <pc:sldMk cId="3112181829" sldId="1515"/>
        </pc:sldMkLst>
      </pc:sldChg>
      <pc:sldChg chg="add">
        <pc:chgData name="Routledge, Mandy" userId="bacdedf5-8e30-494b-ad8b-f27fa30c4f8d" providerId="ADAL" clId="{9F6D8924-2008-4907-9C21-C59B9F9E763B}" dt="2024-09-24T09:19:17.295" v="14"/>
        <pc:sldMkLst>
          <pc:docMk/>
          <pc:sldMk cId="2946319108" sldId="1516"/>
        </pc:sldMkLst>
      </pc:sldChg>
      <pc:sldChg chg="add">
        <pc:chgData name="Routledge, Mandy" userId="bacdedf5-8e30-494b-ad8b-f27fa30c4f8d" providerId="ADAL" clId="{9F6D8924-2008-4907-9C21-C59B9F9E763B}" dt="2024-09-24T09:19:17.295" v="14"/>
        <pc:sldMkLst>
          <pc:docMk/>
          <pc:sldMk cId="1628480429" sldId="1517"/>
        </pc:sldMkLst>
      </pc:sldChg>
      <pc:sldChg chg="add">
        <pc:chgData name="Routledge, Mandy" userId="bacdedf5-8e30-494b-ad8b-f27fa30c4f8d" providerId="ADAL" clId="{9F6D8924-2008-4907-9C21-C59B9F9E763B}" dt="2024-09-24T09:19:17.295" v="14"/>
        <pc:sldMkLst>
          <pc:docMk/>
          <pc:sldMk cId="933367485" sldId="1518"/>
        </pc:sldMkLst>
      </pc:sldChg>
      <pc:sldChg chg="add">
        <pc:chgData name="Routledge, Mandy" userId="bacdedf5-8e30-494b-ad8b-f27fa30c4f8d" providerId="ADAL" clId="{9F6D8924-2008-4907-9C21-C59B9F9E763B}" dt="2024-09-24T09:19:17.295" v="14"/>
        <pc:sldMkLst>
          <pc:docMk/>
          <pc:sldMk cId="1738896802" sldId="1519"/>
        </pc:sldMkLst>
      </pc:sldChg>
      <pc:sldChg chg="add">
        <pc:chgData name="Routledge, Mandy" userId="bacdedf5-8e30-494b-ad8b-f27fa30c4f8d" providerId="ADAL" clId="{9F6D8924-2008-4907-9C21-C59B9F9E763B}" dt="2024-09-24T09:32:57.268" v="22"/>
        <pc:sldMkLst>
          <pc:docMk/>
          <pc:sldMk cId="1530054038" sldId="1520"/>
        </pc:sldMkLst>
      </pc:sldChg>
    </pc:docChg>
  </pc:docChgLst>
  <pc:docChgLst>
    <pc:chgData name="Routledge, Mandy" userId="bacdedf5-8e30-494b-ad8b-f27fa30c4f8d" providerId="ADAL" clId="{B855E255-0DEF-4472-9465-837605E0855E}"/>
    <pc:docChg chg="modSld">
      <pc:chgData name="Routledge, Mandy" userId="bacdedf5-8e30-494b-ad8b-f27fa30c4f8d" providerId="ADAL" clId="{B855E255-0DEF-4472-9465-837605E0855E}" dt="2025-03-18T11:04:22.018" v="0"/>
      <pc:docMkLst>
        <pc:docMk/>
      </pc:docMkLst>
      <pc:sldChg chg="modSp mod">
        <pc:chgData name="Routledge, Mandy" userId="bacdedf5-8e30-494b-ad8b-f27fa30c4f8d" providerId="ADAL" clId="{B855E255-0DEF-4472-9465-837605E0855E}" dt="2025-03-18T11:04:22.018" v="0"/>
        <pc:sldMkLst>
          <pc:docMk/>
          <pc:sldMk cId="323006580" sldId="548"/>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3"/>
            <a:ext cx="3075750" cy="511813"/>
          </a:xfrm>
          <a:prstGeom prst="rect">
            <a:avLst/>
          </a:prstGeom>
        </p:spPr>
        <p:txBody>
          <a:bodyPr vert="horz" lIns="95390" tIns="47695" rIns="95390" bIns="47695" rtlCol="0"/>
          <a:lstStyle>
            <a:lvl1pPr algn="l">
              <a:defRPr sz="1300"/>
            </a:lvl1pPr>
          </a:lstStyle>
          <a:p>
            <a:endParaRPr lang="nl-NL"/>
          </a:p>
        </p:txBody>
      </p:sp>
      <p:sp>
        <p:nvSpPr>
          <p:cNvPr id="3" name="Tijdelijke aanduiding voor datum 2"/>
          <p:cNvSpPr>
            <a:spLocks noGrp="1"/>
          </p:cNvSpPr>
          <p:nvPr>
            <p:ph type="dt" sz="quarter" idx="1"/>
          </p:nvPr>
        </p:nvSpPr>
        <p:spPr>
          <a:xfrm>
            <a:off x="4021878" y="3"/>
            <a:ext cx="3075750" cy="511813"/>
          </a:xfrm>
          <a:prstGeom prst="rect">
            <a:avLst/>
          </a:prstGeom>
        </p:spPr>
        <p:txBody>
          <a:bodyPr vert="horz" lIns="95390" tIns="47695" rIns="95390" bIns="47695" rtlCol="0"/>
          <a:lstStyle>
            <a:lvl1pPr algn="r">
              <a:defRPr sz="1300"/>
            </a:lvl1pPr>
          </a:lstStyle>
          <a:p>
            <a:fld id="{EB39072A-D64F-4BD7-8E3D-8268BB93A7ED}" type="datetimeFigureOut">
              <a:rPr lang="nl-NL" smtClean="0"/>
              <a:pPr/>
              <a:t>7-10-2025</a:t>
            </a:fld>
            <a:endParaRPr lang="nl-NL"/>
          </a:p>
        </p:txBody>
      </p:sp>
      <p:sp>
        <p:nvSpPr>
          <p:cNvPr id="4" name="Tijdelijke aanduiding voor voettekst 3"/>
          <p:cNvSpPr>
            <a:spLocks noGrp="1"/>
          </p:cNvSpPr>
          <p:nvPr>
            <p:ph type="ftr" sz="quarter" idx="2"/>
          </p:nvPr>
        </p:nvSpPr>
        <p:spPr>
          <a:xfrm>
            <a:off x="0" y="9721155"/>
            <a:ext cx="3075750" cy="511812"/>
          </a:xfrm>
          <a:prstGeom prst="rect">
            <a:avLst/>
          </a:prstGeom>
        </p:spPr>
        <p:txBody>
          <a:bodyPr vert="horz" lIns="95390" tIns="47695" rIns="95390" bIns="47695" rtlCol="0" anchor="b"/>
          <a:lstStyle>
            <a:lvl1pPr algn="l">
              <a:defRPr sz="1300"/>
            </a:lvl1pPr>
          </a:lstStyle>
          <a:p>
            <a:endParaRPr lang="nl-NL"/>
          </a:p>
        </p:txBody>
      </p:sp>
      <p:sp>
        <p:nvSpPr>
          <p:cNvPr id="5" name="Tijdelijke aanduiding voor dianummer 4"/>
          <p:cNvSpPr>
            <a:spLocks noGrp="1"/>
          </p:cNvSpPr>
          <p:nvPr>
            <p:ph type="sldNum" sz="quarter" idx="3"/>
          </p:nvPr>
        </p:nvSpPr>
        <p:spPr>
          <a:xfrm>
            <a:off x="4021878" y="9721155"/>
            <a:ext cx="3075750" cy="511812"/>
          </a:xfrm>
          <a:prstGeom prst="rect">
            <a:avLst/>
          </a:prstGeom>
        </p:spPr>
        <p:txBody>
          <a:bodyPr vert="horz" lIns="95390" tIns="47695" rIns="95390" bIns="47695" rtlCol="0" anchor="b"/>
          <a:lstStyle>
            <a:lvl1pPr algn="r">
              <a:defRPr sz="1300"/>
            </a:lvl1pPr>
          </a:lstStyle>
          <a:p>
            <a:fld id="{815B568E-8D6D-4B3A-B6C1-A6B37AAA6E39}" type="slidenum">
              <a:rPr lang="nl-NL" smtClean="0"/>
              <a:pPr/>
              <a:t>‹nr.›</a:t>
            </a:fld>
            <a:endParaRPr lang="nl-NL"/>
          </a:p>
        </p:txBody>
      </p:sp>
    </p:spTree>
    <p:extLst>
      <p:ext uri="{BB962C8B-B14F-4D97-AF65-F5344CB8AC3E}">
        <p14:creationId xmlns:p14="http://schemas.microsoft.com/office/powerpoint/2010/main" val="13969258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9"/>
            <a:ext cx="3076363" cy="511730"/>
          </a:xfrm>
          <a:prstGeom prst="rect">
            <a:avLst/>
          </a:prstGeom>
        </p:spPr>
        <p:txBody>
          <a:bodyPr vert="horz" lIns="95390" tIns="47695" rIns="95390" bIns="47695" rtlCol="0"/>
          <a:lstStyle>
            <a:lvl1pPr algn="l">
              <a:defRPr sz="1300"/>
            </a:lvl1pPr>
          </a:lstStyle>
          <a:p>
            <a:endParaRPr lang="nl-NL"/>
          </a:p>
        </p:txBody>
      </p:sp>
      <p:sp>
        <p:nvSpPr>
          <p:cNvPr id="3" name="Tijdelijke aanduiding voor datum 2"/>
          <p:cNvSpPr>
            <a:spLocks noGrp="1"/>
          </p:cNvSpPr>
          <p:nvPr>
            <p:ph type="dt" idx="1"/>
          </p:nvPr>
        </p:nvSpPr>
        <p:spPr>
          <a:xfrm>
            <a:off x="4021294" y="9"/>
            <a:ext cx="3076363" cy="511730"/>
          </a:xfrm>
          <a:prstGeom prst="rect">
            <a:avLst/>
          </a:prstGeom>
        </p:spPr>
        <p:txBody>
          <a:bodyPr vert="horz" lIns="95390" tIns="47695" rIns="95390" bIns="47695" rtlCol="0"/>
          <a:lstStyle>
            <a:lvl1pPr algn="r">
              <a:defRPr sz="1300"/>
            </a:lvl1pPr>
          </a:lstStyle>
          <a:p>
            <a:fld id="{46A01AE0-AD1A-4608-AACD-4A44537BCCC3}" type="datetimeFigureOut">
              <a:rPr lang="nl-NL" smtClean="0"/>
              <a:pPr/>
              <a:t>7-10-2025</a:t>
            </a:fld>
            <a:endParaRPr lang="nl-NL"/>
          </a:p>
        </p:txBody>
      </p:sp>
      <p:sp>
        <p:nvSpPr>
          <p:cNvPr id="4" name="Tijdelijke aanduiding voor dia-afbeelding 3"/>
          <p:cNvSpPr>
            <a:spLocks noGrp="1" noRot="1" noChangeAspect="1"/>
          </p:cNvSpPr>
          <p:nvPr>
            <p:ph type="sldImg" idx="2"/>
          </p:nvPr>
        </p:nvSpPr>
        <p:spPr>
          <a:xfrm>
            <a:off x="989013" y="766763"/>
            <a:ext cx="5121275" cy="3840162"/>
          </a:xfrm>
          <a:prstGeom prst="rect">
            <a:avLst/>
          </a:prstGeom>
          <a:noFill/>
          <a:ln w="12700">
            <a:solidFill>
              <a:prstClr val="black"/>
            </a:solidFill>
          </a:ln>
        </p:spPr>
        <p:txBody>
          <a:bodyPr vert="horz" lIns="95390" tIns="47695" rIns="95390" bIns="47695" rtlCol="0" anchor="ctr"/>
          <a:lstStyle/>
          <a:p>
            <a:endParaRPr lang="nl-NL"/>
          </a:p>
        </p:txBody>
      </p:sp>
      <p:sp>
        <p:nvSpPr>
          <p:cNvPr id="5" name="Tijdelijke aanduiding voor notities 4"/>
          <p:cNvSpPr>
            <a:spLocks noGrp="1"/>
          </p:cNvSpPr>
          <p:nvPr>
            <p:ph type="body" sz="quarter" idx="3"/>
          </p:nvPr>
        </p:nvSpPr>
        <p:spPr>
          <a:xfrm>
            <a:off x="709931" y="4861441"/>
            <a:ext cx="5679440" cy="4605575"/>
          </a:xfrm>
          <a:prstGeom prst="rect">
            <a:avLst/>
          </a:prstGeom>
        </p:spPr>
        <p:txBody>
          <a:bodyPr vert="horz" lIns="95390" tIns="47695" rIns="95390" bIns="47695"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721128"/>
            <a:ext cx="3076363" cy="511730"/>
          </a:xfrm>
          <a:prstGeom prst="rect">
            <a:avLst/>
          </a:prstGeom>
        </p:spPr>
        <p:txBody>
          <a:bodyPr vert="horz" lIns="95390" tIns="47695" rIns="95390" bIns="47695"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4021294" y="9721128"/>
            <a:ext cx="3076363" cy="511730"/>
          </a:xfrm>
          <a:prstGeom prst="rect">
            <a:avLst/>
          </a:prstGeom>
        </p:spPr>
        <p:txBody>
          <a:bodyPr vert="horz" lIns="95390" tIns="47695" rIns="95390" bIns="47695" rtlCol="0" anchor="b"/>
          <a:lstStyle>
            <a:lvl1pPr algn="r">
              <a:defRPr sz="1300"/>
            </a:lvl1pPr>
          </a:lstStyle>
          <a:p>
            <a:fld id="{242364B7-A1BB-4DB8-BFB0-D334F87005C8}" type="slidenum">
              <a:rPr lang="nl-NL" smtClean="0"/>
              <a:pPr/>
              <a:t>‹nr.›</a:t>
            </a:fld>
            <a:endParaRPr lang="nl-NL"/>
          </a:p>
        </p:txBody>
      </p:sp>
    </p:spTree>
    <p:extLst>
      <p:ext uri="{BB962C8B-B14F-4D97-AF65-F5344CB8AC3E}">
        <p14:creationId xmlns:p14="http://schemas.microsoft.com/office/powerpoint/2010/main" val="8337729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pPr fontAlgn="t"/>
            <a:r>
              <a:rPr lang="nl-NL" sz="1200" b="1" kern="1200">
                <a:solidFill>
                  <a:schemeClr val="tx1"/>
                </a:solidFill>
                <a:effectLst/>
                <a:latin typeface="+mn-lt"/>
                <a:ea typeface="+mn-ea"/>
                <a:cs typeface="+mn-cs"/>
              </a:rPr>
              <a:t>Woordenoverzicht</a:t>
            </a:r>
          </a:p>
          <a:p>
            <a:pPr fontAlgn="t"/>
            <a:endParaRPr lang="nl-NL" sz="1200" kern="1200">
              <a:solidFill>
                <a:schemeClr val="tx1"/>
              </a:solidFill>
              <a:effectLst/>
              <a:latin typeface="+mn-lt"/>
              <a:ea typeface="+mn-ea"/>
              <a:cs typeface="+mn-cs"/>
            </a:endParaRPr>
          </a:p>
          <a:p>
            <a:pPr fontAlgn="t"/>
            <a:r>
              <a:rPr lang="nl-NL" sz="1200" b="1" kern="1200">
                <a:solidFill>
                  <a:schemeClr val="tx1"/>
                </a:solidFill>
                <a:effectLst/>
                <a:latin typeface="+mn-lt"/>
                <a:ea typeface="+mn-ea"/>
                <a:cs typeface="+mn-cs"/>
              </a:rPr>
              <a:t>individueel: </a:t>
            </a:r>
            <a:r>
              <a:rPr lang="nl-NL" sz="1200" kern="1200">
                <a:solidFill>
                  <a:schemeClr val="tx1"/>
                </a:solidFill>
                <a:effectLst/>
                <a:latin typeface="+mn-lt"/>
                <a:ea typeface="+mn-ea"/>
                <a:cs typeface="+mn-cs"/>
              </a:rPr>
              <a:t>apart, los van andere dieren of mensen</a:t>
            </a:r>
          </a:p>
          <a:p>
            <a:pPr fontAlgn="t"/>
            <a:r>
              <a:rPr lang="nl-NL" sz="1200" b="1" kern="1200">
                <a:solidFill>
                  <a:schemeClr val="tx1"/>
                </a:solidFill>
                <a:effectLst/>
                <a:latin typeface="+mn-lt"/>
                <a:ea typeface="+mn-ea"/>
                <a:cs typeface="+mn-cs"/>
              </a:rPr>
              <a:t>de afschuw</a:t>
            </a:r>
            <a:r>
              <a:rPr lang="nl-NL" sz="1200" kern="1200">
                <a:solidFill>
                  <a:schemeClr val="tx1"/>
                </a:solidFill>
                <a:effectLst/>
                <a:latin typeface="+mn-lt"/>
                <a:ea typeface="+mn-ea"/>
                <a:cs typeface="+mn-cs"/>
              </a:rPr>
              <a:t>: de afkeer, het ontzettend naren en vervelende gevoel</a:t>
            </a:r>
          </a:p>
          <a:p>
            <a:pPr fontAlgn="t"/>
            <a:r>
              <a:rPr lang="nl-NL" sz="1200" b="1" kern="1200">
                <a:solidFill>
                  <a:schemeClr val="tx1"/>
                </a:solidFill>
                <a:effectLst/>
                <a:latin typeface="+mn-lt"/>
                <a:ea typeface="+mn-ea"/>
                <a:cs typeface="+mn-cs"/>
              </a:rPr>
              <a:t>rapporteren: </a:t>
            </a:r>
            <a:r>
              <a:rPr lang="nl-NL" sz="1200" kern="1200">
                <a:solidFill>
                  <a:schemeClr val="tx1"/>
                </a:solidFill>
                <a:effectLst/>
                <a:latin typeface="+mn-lt"/>
                <a:ea typeface="+mn-ea"/>
                <a:cs typeface="+mn-cs"/>
              </a:rPr>
              <a:t>melden, verslag uitbrengen van</a:t>
            </a:r>
          </a:p>
          <a:p>
            <a:pPr fontAlgn="t"/>
            <a:r>
              <a:rPr lang="nl-NL" sz="1200" b="1" kern="1200">
                <a:solidFill>
                  <a:schemeClr val="tx1"/>
                </a:solidFill>
                <a:effectLst/>
                <a:latin typeface="+mn-lt"/>
                <a:ea typeface="+mn-ea"/>
                <a:cs typeface="+mn-cs"/>
              </a:rPr>
              <a:t>registreren</a:t>
            </a:r>
            <a:r>
              <a:rPr lang="nl-NL" sz="1200" kern="1200">
                <a:solidFill>
                  <a:schemeClr val="tx1"/>
                </a:solidFill>
                <a:effectLst/>
                <a:latin typeface="+mn-lt"/>
                <a:ea typeface="+mn-ea"/>
                <a:cs typeface="+mn-cs"/>
              </a:rPr>
              <a:t>: bijschrijven op een officiële lijst</a:t>
            </a:r>
          </a:p>
          <a:p>
            <a:pPr fontAlgn="t"/>
            <a:r>
              <a:rPr lang="nl-NL" sz="1200" b="1" kern="1200">
                <a:solidFill>
                  <a:schemeClr val="tx1"/>
                </a:solidFill>
                <a:effectLst/>
                <a:latin typeface="+mn-lt"/>
                <a:ea typeface="+mn-ea"/>
                <a:cs typeface="+mn-cs"/>
              </a:rPr>
              <a:t>met smart wachten</a:t>
            </a:r>
            <a:r>
              <a:rPr lang="nl-NL" sz="1200" kern="1200">
                <a:solidFill>
                  <a:schemeClr val="tx1"/>
                </a:solidFill>
                <a:effectLst/>
                <a:latin typeface="+mn-lt"/>
                <a:ea typeface="+mn-ea"/>
                <a:cs typeface="+mn-cs"/>
              </a:rPr>
              <a:t>: vol ongeduld wachten</a:t>
            </a:r>
          </a:p>
          <a:p>
            <a:pPr fontAlgn="t"/>
            <a:r>
              <a:rPr lang="nl-NL" sz="1200" b="1" kern="1200">
                <a:solidFill>
                  <a:schemeClr val="tx1"/>
                </a:solidFill>
                <a:effectLst/>
                <a:latin typeface="+mn-lt"/>
                <a:ea typeface="+mn-ea"/>
                <a:cs typeface="+mn-cs"/>
              </a:rPr>
              <a:t>qua</a:t>
            </a:r>
            <a:r>
              <a:rPr lang="nl-NL" sz="1200" kern="1200">
                <a:solidFill>
                  <a:schemeClr val="tx1"/>
                </a:solidFill>
                <a:effectLst/>
                <a:latin typeface="+mn-lt"/>
                <a:ea typeface="+mn-ea"/>
                <a:cs typeface="+mn-cs"/>
              </a:rPr>
              <a:t>: als het gaat over</a:t>
            </a:r>
          </a:p>
          <a:p>
            <a:pPr fontAlgn="t"/>
            <a:r>
              <a:rPr lang="nl-NL" sz="1200" b="1" kern="1200">
                <a:solidFill>
                  <a:schemeClr val="tx1"/>
                </a:solidFill>
                <a:effectLst/>
                <a:latin typeface="+mn-lt"/>
                <a:ea typeface="+mn-ea"/>
                <a:cs typeface="+mn-cs"/>
              </a:rPr>
              <a:t>de herkomst</a:t>
            </a:r>
            <a:r>
              <a:rPr lang="nl-NL" sz="1200" kern="1200">
                <a:solidFill>
                  <a:schemeClr val="tx1"/>
                </a:solidFill>
                <a:effectLst/>
                <a:latin typeface="+mn-lt"/>
                <a:ea typeface="+mn-ea"/>
                <a:cs typeface="+mn-cs"/>
              </a:rPr>
              <a:t>: de afkomst, waar iets of iemand vandaan komt</a:t>
            </a:r>
          </a:p>
          <a:p>
            <a:pPr fontAlgn="t"/>
            <a:r>
              <a:rPr lang="nl-NL" sz="1200" b="1" kern="1200">
                <a:solidFill>
                  <a:schemeClr val="tx1"/>
                </a:solidFill>
                <a:effectLst/>
                <a:latin typeface="+mn-lt"/>
                <a:ea typeface="+mn-ea"/>
                <a:cs typeface="+mn-cs"/>
              </a:rPr>
              <a:t>fysiek</a:t>
            </a:r>
            <a:r>
              <a:rPr lang="nl-NL" sz="1200" kern="1200">
                <a:solidFill>
                  <a:schemeClr val="tx1"/>
                </a:solidFill>
                <a:effectLst/>
                <a:latin typeface="+mn-lt"/>
                <a:ea typeface="+mn-ea"/>
                <a:cs typeface="+mn-cs"/>
              </a:rPr>
              <a:t>: lichamelijk</a:t>
            </a:r>
          </a:p>
          <a:p>
            <a:pPr fontAlgn="t"/>
            <a:r>
              <a:rPr lang="nl-NL" sz="1200" b="1" kern="1200">
                <a:solidFill>
                  <a:schemeClr val="tx1"/>
                </a:solidFill>
                <a:effectLst/>
                <a:latin typeface="+mn-lt"/>
                <a:ea typeface="+mn-ea"/>
                <a:cs typeface="+mn-cs"/>
              </a:rPr>
              <a:t>de plicht</a:t>
            </a:r>
            <a:r>
              <a:rPr lang="nl-NL" sz="1200" kern="1200">
                <a:solidFill>
                  <a:schemeClr val="tx1"/>
                </a:solidFill>
                <a:effectLst/>
                <a:latin typeface="+mn-lt"/>
                <a:ea typeface="+mn-ea"/>
                <a:cs typeface="+mn-cs"/>
              </a:rPr>
              <a:t>: dat wat je moet doen</a:t>
            </a:r>
          </a:p>
          <a:p>
            <a:pPr fontAlgn="t"/>
            <a:r>
              <a:rPr lang="nl-NL" sz="1200" b="1" kern="1200">
                <a:solidFill>
                  <a:schemeClr val="tx1"/>
                </a:solidFill>
                <a:effectLst/>
                <a:latin typeface="+mn-lt"/>
                <a:ea typeface="+mn-ea"/>
                <a:cs typeface="+mn-cs"/>
              </a:rPr>
              <a:t>decennialang</a:t>
            </a:r>
            <a:r>
              <a:rPr lang="nl-NL" sz="1200" kern="1200">
                <a:solidFill>
                  <a:schemeClr val="tx1"/>
                </a:solidFill>
                <a:effectLst/>
                <a:latin typeface="+mn-lt"/>
                <a:ea typeface="+mn-ea"/>
                <a:cs typeface="+mn-cs"/>
              </a:rPr>
              <a:t>:  tientallen jaren lang</a:t>
            </a:r>
          </a:p>
          <a:p>
            <a:pPr fontAlgn="t"/>
            <a:endParaRPr lang="nl-NL" sz="1200" kern="1200">
              <a:solidFill>
                <a:schemeClr val="tx1"/>
              </a:solidFill>
              <a:effectLst/>
              <a:latin typeface="+mn-lt"/>
              <a:ea typeface="+mn-ea"/>
              <a:cs typeface="+mn-cs"/>
            </a:endParaRPr>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a:t>
            </a:fld>
            <a:endParaRPr lang="nl-NL"/>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10</a:t>
            </a:fld>
            <a:endParaRPr lang="nl-NL"/>
          </a:p>
        </p:txBody>
      </p:sp>
    </p:spTree>
    <p:extLst>
      <p:ext uri="{BB962C8B-B14F-4D97-AF65-F5344CB8AC3E}">
        <p14:creationId xmlns:p14="http://schemas.microsoft.com/office/powerpoint/2010/main" val="2465411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11</a:t>
            </a:fld>
            <a:endParaRPr lang="nl-NL"/>
          </a:p>
        </p:txBody>
      </p:sp>
    </p:spTree>
    <p:extLst>
      <p:ext uri="{BB962C8B-B14F-4D97-AF65-F5344CB8AC3E}">
        <p14:creationId xmlns:p14="http://schemas.microsoft.com/office/powerpoint/2010/main" val="10193853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12</a:t>
            </a:fld>
            <a:endParaRPr lang="nl-NL"/>
          </a:p>
        </p:txBody>
      </p:sp>
    </p:spTree>
    <p:extLst>
      <p:ext uri="{BB962C8B-B14F-4D97-AF65-F5344CB8AC3E}">
        <p14:creationId xmlns:p14="http://schemas.microsoft.com/office/powerpoint/2010/main" val="25133592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42364B7-A1BB-4DB8-BFB0-D334F87005C8}" type="slidenum">
              <a:rPr lang="nl-NL" smtClean="0"/>
              <a:pPr/>
              <a:t>21</a:t>
            </a:fld>
            <a:endParaRPr lang="nl-NL"/>
          </a:p>
        </p:txBody>
      </p:sp>
    </p:spTree>
    <p:extLst>
      <p:ext uri="{BB962C8B-B14F-4D97-AF65-F5344CB8AC3E}">
        <p14:creationId xmlns:p14="http://schemas.microsoft.com/office/powerpoint/2010/main" val="3166198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5"/>
          </p:nvPr>
        </p:nvSpPr>
        <p:spPr/>
        <p:txBody>
          <a:bodyPr/>
          <a:lstStyle/>
          <a:p>
            <a:fld id="{242364B7-A1BB-4DB8-BFB0-D334F87005C8}" type="slidenum">
              <a:rPr lang="nl-NL" smtClean="0"/>
              <a:pPr/>
              <a:t>2</a:t>
            </a:fld>
            <a:endParaRPr lang="nl-NL"/>
          </a:p>
        </p:txBody>
      </p:sp>
    </p:spTree>
    <p:extLst>
      <p:ext uri="{BB962C8B-B14F-4D97-AF65-F5344CB8AC3E}">
        <p14:creationId xmlns:p14="http://schemas.microsoft.com/office/powerpoint/2010/main" val="26844985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3</a:t>
            </a:fld>
            <a:endParaRPr lang="nl-NL"/>
          </a:p>
        </p:txBody>
      </p:sp>
    </p:spTree>
    <p:extLst>
      <p:ext uri="{BB962C8B-B14F-4D97-AF65-F5344CB8AC3E}">
        <p14:creationId xmlns:p14="http://schemas.microsoft.com/office/powerpoint/2010/main" val="16469914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4</a:t>
            </a:fld>
            <a:endParaRPr lang="nl-NL"/>
          </a:p>
        </p:txBody>
      </p:sp>
    </p:spTree>
    <p:extLst>
      <p:ext uri="{BB962C8B-B14F-4D97-AF65-F5344CB8AC3E}">
        <p14:creationId xmlns:p14="http://schemas.microsoft.com/office/powerpoint/2010/main" val="32005623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5</a:t>
            </a:fld>
            <a:endParaRPr lang="nl-NL"/>
          </a:p>
        </p:txBody>
      </p:sp>
    </p:spTree>
    <p:extLst>
      <p:ext uri="{BB962C8B-B14F-4D97-AF65-F5344CB8AC3E}">
        <p14:creationId xmlns:p14="http://schemas.microsoft.com/office/powerpoint/2010/main" val="18215055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6</a:t>
            </a:fld>
            <a:endParaRPr lang="nl-NL"/>
          </a:p>
        </p:txBody>
      </p:sp>
    </p:spTree>
    <p:extLst>
      <p:ext uri="{BB962C8B-B14F-4D97-AF65-F5344CB8AC3E}">
        <p14:creationId xmlns:p14="http://schemas.microsoft.com/office/powerpoint/2010/main" val="31681947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7</a:t>
            </a:fld>
            <a:endParaRPr lang="nl-NL"/>
          </a:p>
        </p:txBody>
      </p:sp>
    </p:spTree>
    <p:extLst>
      <p:ext uri="{BB962C8B-B14F-4D97-AF65-F5344CB8AC3E}">
        <p14:creationId xmlns:p14="http://schemas.microsoft.com/office/powerpoint/2010/main" val="34887578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8</a:t>
            </a:fld>
            <a:endParaRPr lang="nl-NL"/>
          </a:p>
        </p:txBody>
      </p:sp>
    </p:spTree>
    <p:extLst>
      <p:ext uri="{BB962C8B-B14F-4D97-AF65-F5344CB8AC3E}">
        <p14:creationId xmlns:p14="http://schemas.microsoft.com/office/powerpoint/2010/main" val="25159687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242364B7-A1BB-4DB8-BFB0-D334F87005C8}" type="slidenum">
              <a:rPr lang="nl-NL" smtClean="0"/>
              <a:pPr/>
              <a:t>9</a:t>
            </a:fld>
            <a:endParaRPr lang="nl-NL"/>
          </a:p>
        </p:txBody>
      </p:sp>
    </p:spTree>
    <p:extLst>
      <p:ext uri="{BB962C8B-B14F-4D97-AF65-F5344CB8AC3E}">
        <p14:creationId xmlns:p14="http://schemas.microsoft.com/office/powerpoint/2010/main" val="1013479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2257516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019183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162125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50719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2703337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0274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203DE57F-8325-458E-8D52-C029C9799A4B}" type="datetimeFigureOut">
              <a:rPr lang="nl-NL" smtClean="0"/>
              <a:pPr/>
              <a:t>7-10-2025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31603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203DE57F-8325-458E-8D52-C029C9799A4B}" type="datetimeFigureOut">
              <a:rPr lang="nl-NL" smtClean="0"/>
              <a:pPr/>
              <a:t>7-10-2025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40697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203DE57F-8325-458E-8D52-C029C9799A4B}" type="datetimeFigureOut">
              <a:rPr lang="nl-NL" smtClean="0"/>
              <a:pPr/>
              <a:t>7-10-2025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0335464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1835074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203DE57F-8325-458E-8D52-C029C9799A4B}" type="datetimeFigureOut">
              <a:rPr lang="nl-NL" smtClean="0"/>
              <a:pPr/>
              <a:t>7-10-2025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AFFF233-AB27-4114-B24D-691BAAF647DA}" type="slidenum">
              <a:rPr lang="nl-NL" smtClean="0"/>
              <a:pPr/>
              <a:t>‹nr.›</a:t>
            </a:fld>
            <a:endParaRPr lang="nl-NL"/>
          </a:p>
        </p:txBody>
      </p:sp>
    </p:spTree>
    <p:extLst>
      <p:ext uri="{BB962C8B-B14F-4D97-AF65-F5344CB8AC3E}">
        <p14:creationId xmlns:p14="http://schemas.microsoft.com/office/powerpoint/2010/main" val="3724637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3DE57F-8325-458E-8D52-C029C9799A4B}" type="datetimeFigureOut">
              <a:rPr lang="nl-NL" smtClean="0"/>
              <a:pPr/>
              <a:t>7-10-2025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FFF233-AB27-4114-B24D-691BAAF647DA}" type="slidenum">
              <a:rPr lang="nl-NL" smtClean="0"/>
              <a:pPr/>
              <a:t>‹nr.›</a:t>
            </a:fld>
            <a:endParaRPr lang="nl-NL"/>
          </a:p>
        </p:txBody>
      </p:sp>
    </p:spTree>
    <p:extLst>
      <p:ext uri="{BB962C8B-B14F-4D97-AF65-F5344CB8AC3E}">
        <p14:creationId xmlns:p14="http://schemas.microsoft.com/office/powerpoint/2010/main" val="35627223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17.jpeg"/></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20.jpeg"/></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18.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15.jpe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1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27.png"/><Relationship Id="rId2" Type="http://schemas.openxmlformats.org/officeDocument/2006/relationships/image" Target="../media/image15.jpeg"/><Relationship Id="rId1" Type="http://schemas.openxmlformats.org/officeDocument/2006/relationships/slideLayout" Target="../slideLayouts/slideLayout7.xml"/><Relationship Id="rId6" Type="http://schemas.openxmlformats.org/officeDocument/2006/relationships/image" Target="../media/image26.jpeg"/><Relationship Id="rId5" Type="http://schemas.openxmlformats.org/officeDocument/2006/relationships/image" Target="../media/image25.png"/><Relationship Id="rId4" Type="http://schemas.openxmlformats.org/officeDocument/2006/relationships/image" Target="../media/image24.jpeg"/></Relationships>
</file>

<file path=ppt/slides/_rels/slide21.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32.jpeg"/><Relationship Id="rId2" Type="http://schemas.openxmlformats.org/officeDocument/2006/relationships/notesSlide" Target="../notesSlides/notesSlide13.xml"/><Relationship Id="rId1" Type="http://schemas.openxmlformats.org/officeDocument/2006/relationships/slideLayout" Target="../slideLayouts/slideLayout7.xml"/><Relationship Id="rId6" Type="http://schemas.openxmlformats.org/officeDocument/2006/relationships/image" Target="../media/image31.jpeg"/><Relationship Id="rId5" Type="http://schemas.openxmlformats.org/officeDocument/2006/relationships/image" Target="../media/image30.jpeg"/><Relationship Id="rId4" Type="http://schemas.openxmlformats.org/officeDocument/2006/relationships/image" Target="../media/image29.jpeg"/></Relationships>
</file>

<file path=ppt/slides/_rels/slide22.xml.rels><?xml version="1.0" encoding="UTF-8" standalone="yes"?>
<Relationships xmlns="http://schemas.openxmlformats.org/package/2006/relationships"><Relationship Id="rId3" Type="http://schemas.openxmlformats.org/officeDocument/2006/relationships/image" Target="../media/image34.jpeg"/><Relationship Id="rId2" Type="http://schemas.openxmlformats.org/officeDocument/2006/relationships/image" Target="../media/image3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36512" y="0"/>
            <a:ext cx="9252520" cy="6858000"/>
          </a:xfrm>
        </p:spPr>
        <p:txBody>
          <a:bodyPr>
            <a:noAutofit/>
          </a:bodyPr>
          <a:lstStyle/>
          <a:p>
            <a:pPr marL="0" indent="0">
              <a:buNone/>
            </a:pPr>
            <a:r>
              <a:rPr lang="nl-NL" sz="1900" u="sng" err="1">
                <a:solidFill>
                  <a:prstClr val="black"/>
                </a:solidFill>
              </a:rPr>
              <a:t>Semantisatieverhaal</a:t>
            </a:r>
            <a:r>
              <a:rPr lang="nl-NL" sz="1900" u="sng">
                <a:solidFill>
                  <a:prstClr val="black"/>
                </a:solidFill>
              </a:rPr>
              <a:t> B:</a:t>
            </a:r>
          </a:p>
          <a:p>
            <a:pPr marL="0" indent="0">
              <a:buNone/>
            </a:pPr>
            <a:r>
              <a:rPr lang="nl-NL" sz="1800"/>
              <a:t>Tante Noor ging verhuizen. Na </a:t>
            </a:r>
            <a:r>
              <a:rPr lang="nl-NL" sz="1800" b="1" u="sng"/>
              <a:t>decennialang</a:t>
            </a:r>
            <a:r>
              <a:rPr lang="nl-NL" sz="1800"/>
              <a:t> (dat betekent </a:t>
            </a:r>
            <a:r>
              <a:rPr lang="nl-NL" sz="1800" b="1" i="1"/>
              <a:t>tientallen jaren lang</a:t>
            </a:r>
            <a:r>
              <a:rPr lang="nl-NL" sz="1800"/>
              <a:t>) in hetzelfde huis te hebben gewoond, was het tijd voor iets nieuws. Iedereen hielp mee: dozen tillen, gordijnen afhalen, planten inpakken. Ik ook. Ik vond dat het mijn </a:t>
            </a:r>
            <a:r>
              <a:rPr lang="nl-NL" sz="1800" b="1" u="sng"/>
              <a:t>plicht</a:t>
            </a:r>
            <a:r>
              <a:rPr lang="nl-NL" sz="1800"/>
              <a:t> was. De plicht betekent </a:t>
            </a:r>
            <a:r>
              <a:rPr lang="nl-NL" sz="1800" b="1" i="1"/>
              <a:t>dat wat je moet doen</a:t>
            </a:r>
            <a:r>
              <a:rPr lang="nl-NL" sz="1800"/>
              <a:t>.</a:t>
            </a:r>
            <a:r>
              <a:rPr lang="nl-NL" sz="1800" b="1" i="1"/>
              <a:t> </a:t>
            </a:r>
            <a:r>
              <a:rPr lang="nl-NL" sz="1800"/>
              <a:t>Dat we met 6 mensen hielpen, was fijn voor tante Noor. Want </a:t>
            </a:r>
            <a:r>
              <a:rPr lang="nl-NL" sz="1800" b="1" u="sng"/>
              <a:t>fysiek</a:t>
            </a:r>
            <a:r>
              <a:rPr lang="nl-NL" sz="1800"/>
              <a:t> (</a:t>
            </a:r>
            <a:r>
              <a:rPr lang="nl-NL" sz="1800" b="1" i="1"/>
              <a:t>lichamelijk</a:t>
            </a:r>
            <a:r>
              <a:rPr lang="nl-NL" sz="1800"/>
              <a:t>) was het best zwaar, vooral </a:t>
            </a:r>
            <a:r>
              <a:rPr lang="nl-NL" sz="1800" b="1" u="sng"/>
              <a:t>qua</a:t>
            </a:r>
            <a:r>
              <a:rPr lang="nl-NL" sz="1800"/>
              <a:t> grote apparaten. Qua betekent </a:t>
            </a:r>
            <a:r>
              <a:rPr lang="nl-NL" sz="1800" b="1" i="1"/>
              <a:t>als het gaat over</a:t>
            </a:r>
            <a:r>
              <a:rPr lang="nl-NL" sz="1800"/>
              <a:t>. Het was fysiek best zwaar vooral qua (als het gaat over) grote apparaten. Weet je hoe zwaar een wasmachine is? </a:t>
            </a:r>
            <a:r>
              <a:rPr lang="nl-NL" sz="1800" err="1"/>
              <a:t>Pfoeh</a:t>
            </a:r>
            <a:r>
              <a:rPr lang="nl-NL" sz="1800"/>
              <a:t>! De grote bijzondere vaas wilde tante Noor niet samen tillen. “Dat doe ik liever </a:t>
            </a:r>
            <a:r>
              <a:rPr lang="nl-NL" sz="1800" b="1" u="sng"/>
              <a:t>individueel</a:t>
            </a:r>
            <a:r>
              <a:rPr lang="nl-NL" sz="1800"/>
              <a:t>”. Individueel betekent </a:t>
            </a:r>
            <a:r>
              <a:rPr lang="nl-NL" sz="1800" b="1" i="1"/>
              <a:t>apart, los van andere dieren of mensen</a:t>
            </a:r>
            <a:r>
              <a:rPr lang="nl-NL" sz="1800"/>
              <a:t>.</a:t>
            </a:r>
            <a:r>
              <a:rPr lang="nl-NL" sz="1800" b="1" i="1"/>
              <a:t> </a:t>
            </a:r>
            <a:r>
              <a:rPr lang="nl-NL" sz="1800"/>
              <a:t>Ze was bang dat iemand de mooie vaas misschien zou laten vallen. De buren kwamen gedag zeggen. Sommige stonden met tranen in hun ogen, want tante Noor had decennialang op de katten van de buren gepast als de buren op vakantie waren. En toen kon tante Noor vertrekken naar haar nieuwe huis. Ze gaf de sleutels aan de mensen die nu in haar huis gingen wonen. Ook had tante Noor netjes </a:t>
            </a:r>
            <a:r>
              <a:rPr lang="nl-NL" sz="1800" b="1" u="sng"/>
              <a:t>gerapporteerd</a:t>
            </a:r>
            <a:r>
              <a:rPr lang="nl-NL" sz="1800"/>
              <a:t> hoeveel sleutels ze inleverde, of er schade was, dat soort dingen. Rapporteren betekent </a:t>
            </a:r>
            <a:r>
              <a:rPr lang="nl-NL" sz="1800" b="1" i="1"/>
              <a:t>melden, verslag uitbrengen van</a:t>
            </a:r>
            <a:r>
              <a:rPr lang="nl-NL" sz="1800"/>
              <a:t>. Tante Noor had alles netjes gemeld, gerapporteerd. En de stad waar tante Noor woonde, </a:t>
            </a:r>
            <a:r>
              <a:rPr lang="nl-NL" sz="1800" b="1" u="sng"/>
              <a:t>registreerde</a:t>
            </a:r>
            <a:r>
              <a:rPr lang="nl-NL" sz="1800"/>
              <a:t> dat ze ging verhuizen naar een andere stad. Registreren betekent </a:t>
            </a:r>
            <a:r>
              <a:rPr lang="nl-NL" sz="1800" b="1" i="1"/>
              <a:t>bijschrijven op een officiële lijst</a:t>
            </a:r>
            <a:r>
              <a:rPr lang="nl-NL" sz="1800"/>
              <a:t>. Zo gaat dat. </a:t>
            </a:r>
          </a:p>
          <a:p>
            <a:pPr marL="0" indent="0">
              <a:buNone/>
            </a:pPr>
            <a:r>
              <a:rPr lang="nl-NL" sz="1800"/>
              <a:t>Tante Noor keek nog één keer achterom naar het lege huis. Ze keek met </a:t>
            </a:r>
            <a:r>
              <a:rPr lang="nl-NL" sz="1800" b="1" u="sng"/>
              <a:t>afschuw</a:t>
            </a:r>
            <a:r>
              <a:rPr lang="nl-NL" sz="1800"/>
              <a:t>. Dat betekent dat ze </a:t>
            </a:r>
            <a:r>
              <a:rPr lang="nl-NL" sz="1800" b="1" i="1"/>
              <a:t>een ontzettend naar en vervelend gevoel </a:t>
            </a:r>
            <a:r>
              <a:rPr lang="nl-NL" sz="1800"/>
              <a:t>had toen ze achterom keek. “Zo’n leeg huis…wat afschuwelijk”, fluisterde ze. Toen stapte ze in de auto. Wij bleven zwaaien. En terwijl we </a:t>
            </a:r>
            <a:r>
              <a:rPr lang="nl-NL" sz="1800" b="1" u="sng"/>
              <a:t>met smart wachtten</a:t>
            </a:r>
            <a:r>
              <a:rPr lang="nl-NL" sz="1800"/>
              <a:t> (</a:t>
            </a:r>
            <a:r>
              <a:rPr lang="nl-NL" sz="1800" b="1" i="1"/>
              <a:t>vol ongeduld wachtten</a:t>
            </a:r>
            <a:r>
              <a:rPr lang="nl-NL" sz="1800"/>
              <a:t>) tot ze belde dat ze goed was aangekomen bij haar nieuwe huis, dacht ik aan het oude huis. Haar </a:t>
            </a:r>
            <a:r>
              <a:rPr lang="nl-NL" sz="1800" b="1" u="sng"/>
              <a:t>herkomst</a:t>
            </a:r>
            <a:r>
              <a:rPr lang="nl-NL" sz="1800"/>
              <a:t>, </a:t>
            </a:r>
            <a:r>
              <a:rPr lang="nl-NL" sz="1800" b="1" i="1"/>
              <a:t>waar iemand vandaan komt</a:t>
            </a:r>
            <a:r>
              <a:rPr lang="nl-NL" sz="1800"/>
              <a:t> was Groningen. En daar had ze decennialang gewoond, maar nu op weg naar Utrecht. Een hele reis. En weet je wat ze zei toen ze belde? Wat denk jij?</a:t>
            </a:r>
            <a:endParaRPr lang="nl-NL" sz="1800">
              <a:effectLst/>
              <a:ea typeface="Times New Roman" panose="02020603050405020304" pitchFamily="18" charset="0"/>
              <a:cs typeface="Arial" panose="020B0604020202020204" pitchFamily="34" charset="0"/>
            </a:endParaRPr>
          </a:p>
        </p:txBody>
      </p:sp>
      <p:sp>
        <p:nvSpPr>
          <p:cNvPr id="4" name="Tekstvak 1"/>
          <p:cNvSpPr txBox="1"/>
          <p:nvPr/>
        </p:nvSpPr>
        <p:spPr>
          <a:xfrm>
            <a:off x="8777220" y="35332"/>
            <a:ext cx="314510" cy="369332"/>
          </a:xfrm>
          <a:prstGeom prst="rect">
            <a:avLst/>
          </a:prstGeom>
          <a:noFill/>
          <a:ln w="22225">
            <a:solidFill>
              <a:schemeClr val="tx1"/>
            </a:solidFill>
          </a:ln>
        </p:spPr>
        <p:txBody>
          <a:bodyPr wrap="none" rtlCol="0">
            <a:spAutoFit/>
          </a:bodyPr>
          <a:ls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nl-NL" b="1"/>
              <a:t>B</a:t>
            </a:r>
          </a:p>
        </p:txBody>
      </p:sp>
    </p:spTree>
    <p:extLst>
      <p:ext uri="{BB962C8B-B14F-4D97-AF65-F5344CB8AC3E}">
        <p14:creationId xmlns:p14="http://schemas.microsoft.com/office/powerpoint/2010/main" val="2189114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0" y="25814"/>
            <a:ext cx="9144000" cy="1200329"/>
          </a:xfrm>
          <a:prstGeom prst="rect">
            <a:avLst/>
          </a:prstGeom>
          <a:noFill/>
        </p:spPr>
        <p:txBody>
          <a:bodyPr wrap="square" rtlCol="0">
            <a:spAutoFit/>
          </a:bodyPr>
          <a:lstStyle/>
          <a:p>
            <a:r>
              <a:rPr lang="nl-NL" sz="7200" b="1" u="sng">
                <a:latin typeface="Century Gothic" panose="020B0502020202020204" pitchFamily="34" charset="0"/>
              </a:rPr>
              <a:t>registreren</a:t>
            </a:r>
          </a:p>
        </p:txBody>
      </p:sp>
      <p:pic>
        <p:nvPicPr>
          <p:cNvPr id="2" name="Afbeelding 1" descr="Afbeelding met document, pen&#10;&#10;Automatisch gegenereerde beschrijving">
            <a:extLst>
              <a:ext uri="{FF2B5EF4-FFF2-40B4-BE49-F238E27FC236}">
                <a16:creationId xmlns:a16="http://schemas.microsoft.com/office/drawing/2014/main" id="{FF94FD25-E9E2-02B9-B5EB-B28DCE40A468}"/>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83568" y="1844824"/>
            <a:ext cx="7674033" cy="4320480"/>
          </a:xfrm>
          <a:prstGeom prst="rect">
            <a:avLst/>
          </a:prstGeom>
        </p:spPr>
      </p:pic>
    </p:spTree>
    <p:extLst>
      <p:ext uri="{BB962C8B-B14F-4D97-AF65-F5344CB8AC3E}">
        <p14:creationId xmlns:p14="http://schemas.microsoft.com/office/powerpoint/2010/main" val="27090480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met smart wachten</a:t>
            </a:r>
          </a:p>
        </p:txBody>
      </p:sp>
      <p:pic>
        <p:nvPicPr>
          <p:cNvPr id="3" name="Afbeelding 2" descr="Afbeelding met tekening, clipart, Menselijk gezicht, schets&#10;&#10;Door AI gegenereerde inhoud is mogelijk onjuist.">
            <a:extLst>
              <a:ext uri="{FF2B5EF4-FFF2-40B4-BE49-F238E27FC236}">
                <a16:creationId xmlns:a16="http://schemas.microsoft.com/office/drawing/2014/main" id="{01E53A94-D6D9-08D8-3168-76BD3FBC3F63}"/>
              </a:ext>
            </a:extLst>
          </p:cNvPr>
          <p:cNvPicPr>
            <a:picLocks noChangeAspect="1"/>
          </p:cNvPicPr>
          <p:nvPr/>
        </p:nvPicPr>
        <p:blipFill>
          <a:blip r:embed="rId3" cstate="email">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1143000" y="493294"/>
            <a:ext cx="6858000" cy="6858000"/>
          </a:xfrm>
          <a:prstGeom prst="rect">
            <a:avLst/>
          </a:prstGeom>
        </p:spPr>
      </p:pic>
    </p:spTree>
    <p:extLst>
      <p:ext uri="{BB962C8B-B14F-4D97-AF65-F5344CB8AC3E}">
        <p14:creationId xmlns:p14="http://schemas.microsoft.com/office/powerpoint/2010/main" val="40749117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Afbeelding met persoon, muur, staand, poseren&#10;&#10;Automatisch gegenereerde beschrijving">
            <a:extLst>
              <a:ext uri="{FF2B5EF4-FFF2-40B4-BE49-F238E27FC236}">
                <a16:creationId xmlns:a16="http://schemas.microsoft.com/office/drawing/2014/main" id="{A42D6910-C255-495D-A617-CA89108A871F}"/>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320002" y="4005064"/>
            <a:ext cx="2376264" cy="2572136"/>
          </a:xfrm>
          <a:prstGeom prst="rect">
            <a:avLst/>
          </a:prstGeom>
        </p:spPr>
      </p:pic>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 herkomst</a:t>
            </a:r>
          </a:p>
        </p:txBody>
      </p:sp>
      <p:sp>
        <p:nvSpPr>
          <p:cNvPr id="8" name="Gedachtewolkje: wolk 7">
            <a:extLst>
              <a:ext uri="{FF2B5EF4-FFF2-40B4-BE49-F238E27FC236}">
                <a16:creationId xmlns:a16="http://schemas.microsoft.com/office/drawing/2014/main" id="{FBC0C3A7-89AB-4F57-95DB-48AF19E9C2BB}"/>
              </a:ext>
            </a:extLst>
          </p:cNvPr>
          <p:cNvSpPr/>
          <p:nvPr/>
        </p:nvSpPr>
        <p:spPr>
          <a:xfrm>
            <a:off x="200539" y="2015739"/>
            <a:ext cx="3384376" cy="1674393"/>
          </a:xfrm>
          <a:prstGeom prst="cloudCallout">
            <a:avLst>
              <a:gd name="adj1" fmla="val -1534"/>
              <a:gd name="adj2" fmla="val 87305"/>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nl-NL"/>
          </a:p>
        </p:txBody>
      </p:sp>
      <p:sp>
        <p:nvSpPr>
          <p:cNvPr id="9" name="Tekstvak 8">
            <a:extLst>
              <a:ext uri="{FF2B5EF4-FFF2-40B4-BE49-F238E27FC236}">
                <a16:creationId xmlns:a16="http://schemas.microsoft.com/office/drawing/2014/main" id="{2214836A-C6E3-4288-BDBA-C3BF8AC70C79}"/>
              </a:ext>
            </a:extLst>
          </p:cNvPr>
          <p:cNvSpPr txBox="1"/>
          <p:nvPr/>
        </p:nvSpPr>
        <p:spPr>
          <a:xfrm>
            <a:off x="544285" y="2385465"/>
            <a:ext cx="3040630" cy="954107"/>
          </a:xfrm>
          <a:prstGeom prst="rect">
            <a:avLst/>
          </a:prstGeom>
          <a:noFill/>
        </p:spPr>
        <p:txBody>
          <a:bodyPr wrap="square" rtlCol="0">
            <a:spAutoFit/>
          </a:bodyPr>
          <a:lstStyle/>
          <a:p>
            <a:r>
              <a:rPr lang="nl-NL" sz="2800"/>
              <a:t>Tante Noor komt uit Groningen.</a:t>
            </a:r>
          </a:p>
        </p:txBody>
      </p:sp>
      <p:pic>
        <p:nvPicPr>
          <p:cNvPr id="3" name="Afbeelding 2">
            <a:extLst>
              <a:ext uri="{FF2B5EF4-FFF2-40B4-BE49-F238E27FC236}">
                <a16:creationId xmlns:a16="http://schemas.microsoft.com/office/drawing/2014/main" id="{95CA864D-87CB-8368-9337-EDCF7FAD77B4}"/>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4215390" y="2385465"/>
            <a:ext cx="4608608" cy="2137728"/>
          </a:xfrm>
          <a:prstGeom prst="rect">
            <a:avLst/>
          </a:prstGeom>
        </p:spPr>
      </p:pic>
      <p:sp>
        <p:nvSpPr>
          <p:cNvPr id="4" name="Ovaal 3">
            <a:extLst>
              <a:ext uri="{FF2B5EF4-FFF2-40B4-BE49-F238E27FC236}">
                <a16:creationId xmlns:a16="http://schemas.microsoft.com/office/drawing/2014/main" id="{3061B790-6A32-1AE7-EC27-DEFD50089904}"/>
              </a:ext>
            </a:extLst>
          </p:cNvPr>
          <p:cNvSpPr/>
          <p:nvPr/>
        </p:nvSpPr>
        <p:spPr>
          <a:xfrm>
            <a:off x="4215390" y="1817914"/>
            <a:ext cx="998867" cy="2572136"/>
          </a:xfrm>
          <a:prstGeom prst="ellipse">
            <a:avLst/>
          </a:prstGeom>
          <a:noFill/>
          <a:ln w="57150">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30591674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Op de woordmuur:</a:t>
            </a:r>
          </a:p>
        </p:txBody>
      </p:sp>
    </p:spTree>
    <p:extLst>
      <p:ext uri="{BB962C8B-B14F-4D97-AF65-F5344CB8AC3E}">
        <p14:creationId xmlns:p14="http://schemas.microsoft.com/office/powerpoint/2010/main" val="1671649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E88A27-8A3F-AD8D-7EEE-9A9D5B8697BE}"/>
            </a:ext>
          </a:extLst>
        </p:cNvPr>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6E3AE6E6-3872-7765-C231-FFECC9F7393C}"/>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43AB9ED3-E311-F56C-1818-5907D919F0D8}"/>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66D75B74-98A6-B6DF-5894-CD22C5309181}"/>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2F387503-50AB-EFC4-F6DD-BD917821B22A}"/>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0C50A6CE-F74B-9C20-6FB1-D911B9794EF5}"/>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AD67E1E3-4405-064C-0522-175E85647A0E}"/>
              </a:ext>
            </a:extLst>
          </p:cNvPr>
          <p:cNvCxnSpPr>
            <a:cxnSpLocks/>
          </p:cNvCxnSpPr>
          <p:nvPr/>
        </p:nvCxnSpPr>
        <p:spPr>
          <a:xfrm>
            <a:off x="4644008" y="151474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C67052B1-7FCB-F42A-C3CB-6B70EFE589C7}"/>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0B9FB6EF-DE90-363C-A3D5-F32DCDD0E139}"/>
              </a:ext>
            </a:extLst>
          </p:cNvPr>
          <p:cNvCxnSpPr>
            <a:cxnSpLocks/>
          </p:cNvCxnSpPr>
          <p:nvPr/>
        </p:nvCxnSpPr>
        <p:spPr>
          <a:xfrm>
            <a:off x="4644008" y="1586754"/>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81D30C46-4D16-C3FA-047D-04ED0A2D965F}"/>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6D27583A-7CBB-4701-F85F-AF70F8BD19E7}"/>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DC567B69-7883-8871-8254-D3D5A4A71DD7}"/>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C9999277-FA37-56D2-59C8-EDB974A7E406}"/>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F636FB19-D035-FDD0-C852-02034FF303D9}"/>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D6469219-FB4C-2F4C-2966-E55B17B56114}"/>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8CBDA737-52B7-504C-F9E7-F6DA47AC1363}"/>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E18D2139-F17A-FEDD-0A75-0E4768E01EEF}"/>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63BC463C-846E-8CA6-867F-E278815E077F}"/>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01F33F1-83A0-BEBD-707B-A2501F083FFA}"/>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89162290-DE02-80C2-425E-A8426A2B3A4E}"/>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de afschuw</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676706C7-557C-99BE-D798-5054B8AD249E}"/>
              </a:ext>
            </a:extLst>
          </p:cNvPr>
          <p:cNvSpPr txBox="1">
            <a:spLocks noChangeArrowheads="1"/>
          </p:cNvSpPr>
          <p:nvPr/>
        </p:nvSpPr>
        <p:spPr bwMode="auto">
          <a:xfrm>
            <a:off x="4342847" y="261192"/>
            <a:ext cx="478802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5400" b="1">
                <a:solidFill>
                  <a:srgbClr val="387038"/>
                </a:solidFill>
                <a:latin typeface="Century Gothic" panose="020B0502020202020204" pitchFamily="34" charset="0"/>
                <a:ea typeface="Calibri"/>
                <a:cs typeface="Times New Roman"/>
              </a:rPr>
              <a:t>h</a:t>
            </a:r>
            <a:r>
              <a:rPr lang="nl-NL" sz="5400" b="1">
                <a:solidFill>
                  <a:srgbClr val="387038"/>
                </a:solidFill>
                <a:effectLst/>
                <a:latin typeface="Century Gothic" panose="020B0502020202020204" pitchFamily="34" charset="0"/>
                <a:ea typeface="Calibri"/>
                <a:cs typeface="Times New Roman"/>
              </a:rPr>
              <a:t>et genoegen</a:t>
            </a:r>
            <a:endParaRPr lang="nl-NL" sz="5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A6C93EDA-E21D-4C50-38EC-B839D645E5C0}"/>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de afkeer, het ontzettend nare en vervelende gevoel</a:t>
            </a: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Tante Noor keek met </a:t>
            </a:r>
            <a:r>
              <a:rPr lang="nl-NL" sz="2400" i="1" u="sng">
                <a:solidFill>
                  <a:srgbClr val="387038"/>
                </a:solidFill>
                <a:latin typeface="Century Gothic" panose="020B0502020202020204" pitchFamily="34" charset="0"/>
                <a:ea typeface="Calibri"/>
                <a:cs typeface="Times New Roman"/>
              </a:rPr>
              <a:t>afschuw</a:t>
            </a:r>
            <a:r>
              <a:rPr lang="nl-NL" sz="2400" i="1">
                <a:solidFill>
                  <a:srgbClr val="387038"/>
                </a:solidFill>
                <a:latin typeface="Century Gothic" panose="020B0502020202020204" pitchFamily="34" charset="0"/>
                <a:ea typeface="Calibri"/>
                <a:cs typeface="Times New Roman"/>
              </a:rPr>
              <a:t> naar haar lege huis.</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5D1715F3-A337-CBDD-7FF8-A6ADFCAD7A36}"/>
              </a:ext>
            </a:extLst>
          </p:cNvPr>
          <p:cNvSpPr txBox="1">
            <a:spLocks noChangeArrowheads="1"/>
          </p:cNvSpPr>
          <p:nvPr/>
        </p:nvSpPr>
        <p:spPr bwMode="auto">
          <a:xfrm>
            <a:off x="4670268" y="1609724"/>
            <a:ext cx="4145769" cy="4771602"/>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wat leuk en plezierig is</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gn="ctr">
              <a:lnSpc>
                <a:spcPct val="107000"/>
              </a:lnSpc>
            </a:pPr>
            <a:endParaRPr lang="nl-NL" sz="2400" i="1">
              <a:solidFill>
                <a:srgbClr val="387038"/>
              </a:solidFill>
              <a:latin typeface="Century Gothic" panose="020B0502020202020204" pitchFamily="34" charset="0"/>
              <a:ea typeface="Calibri"/>
              <a:cs typeface="Times New Roman"/>
            </a:endParaRPr>
          </a:p>
          <a:p>
            <a:pPr algn="ctr">
              <a:lnSpc>
                <a:spcPct val="107000"/>
              </a:lnSpc>
            </a:pPr>
            <a:endParaRPr lang="nl-NL" sz="1600" i="1">
              <a:solidFill>
                <a:srgbClr val="387038"/>
              </a:solidFill>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Oma las met </a:t>
            </a:r>
            <a:r>
              <a:rPr lang="nl-NL" sz="2400" i="1" u="sng">
                <a:solidFill>
                  <a:srgbClr val="387038"/>
                </a:solidFill>
                <a:latin typeface="Century Gothic" panose="020B0502020202020204" pitchFamily="34" charset="0"/>
                <a:ea typeface="Calibri"/>
                <a:cs typeface="Times New Roman"/>
              </a:rPr>
              <a:t>genoegen</a:t>
            </a:r>
            <a:r>
              <a:rPr lang="nl-NL" sz="2400" i="1">
                <a:solidFill>
                  <a:srgbClr val="387038"/>
                </a:solidFill>
                <a:latin typeface="Century Gothic" panose="020B0502020202020204" pitchFamily="34" charset="0"/>
                <a:ea typeface="Calibri"/>
                <a:cs typeface="Times New Roman"/>
              </a:rPr>
              <a:t> een verhaal voor. </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8EE90CFA-F1E4-13C7-E283-571D53A8101E}"/>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ADD4E8C3-F30F-EE2C-64C0-365A35D74F88}"/>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3ECE7D23-9336-1EDA-A9D6-979D6BF86BCA}"/>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650ABB5C-E703-A73A-4590-447B8D98ECF6}"/>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D42EA2F7-392C-C3FC-3CD5-DCD5A793F831}"/>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descr="Afbeelding met persoon, muur, Menselijk gezicht, jas&#10;&#10;Door AI gegenereerde inhoud is mogelijk onjuist.">
            <a:extLst>
              <a:ext uri="{FF2B5EF4-FFF2-40B4-BE49-F238E27FC236}">
                <a16:creationId xmlns:a16="http://schemas.microsoft.com/office/drawing/2014/main" id="{7BB2B363-B5CF-83AA-43E2-721ACB0A5A4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39769" y="2938539"/>
            <a:ext cx="3324414" cy="2217384"/>
          </a:xfrm>
          <a:prstGeom prst="rect">
            <a:avLst/>
          </a:prstGeom>
        </p:spPr>
      </p:pic>
      <p:pic>
        <p:nvPicPr>
          <p:cNvPr id="9" name="Afbeelding 8" descr="Afbeelding met kleding, persoon, Menselijk gezicht, overdekt&#10;&#10;Door AI gegenereerde inhoud is mogelijk onjuist.">
            <a:extLst>
              <a:ext uri="{FF2B5EF4-FFF2-40B4-BE49-F238E27FC236}">
                <a16:creationId xmlns:a16="http://schemas.microsoft.com/office/drawing/2014/main" id="{60D4619A-AE13-2218-F00D-43456782A23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812369" y="2679315"/>
            <a:ext cx="3792079" cy="2540693"/>
          </a:xfrm>
          <a:prstGeom prst="rect">
            <a:avLst/>
          </a:prstGeom>
        </p:spPr>
      </p:pic>
    </p:spTree>
    <p:extLst>
      <p:ext uri="{BB962C8B-B14F-4D97-AF65-F5344CB8AC3E}">
        <p14:creationId xmlns:p14="http://schemas.microsoft.com/office/powerpoint/2010/main" val="25467043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72047C65-DE0C-5E22-1EF7-5ED0D1075E68}"/>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51DD9BBE-0654-F7C1-474D-51A63B2E97E4}"/>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ADC08903-1249-C293-310D-CF62D2352596}"/>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3D09B2A4-3F65-1D5C-40D9-FF5217B6D819}"/>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3E1EF99-1825-D9B6-CE28-54505AE2D0DE}"/>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44A4299-3A63-6813-A679-FB8DB7D5FD7A}"/>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79D0A0B5-43EC-915C-1E3A-AA9CA21994B4}"/>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D4DC5350-E385-459A-7DF3-9A72313F2A3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67F7FEC4-BF68-947B-DD0F-7E6E50020673}"/>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265DE5CD-5637-64F2-6E23-1BE493BF39D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CCCAE601-6EB4-C211-79F6-B35BB66EE51B}"/>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0B71306B-B1D7-DA38-CEBA-4A435BF13123}"/>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48EA2D2F-7681-0E53-DB39-9C6B3831EFC3}"/>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3B6DEF31-7DDE-219F-D8DB-96DA4ABF0241}"/>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2E92E1D8-2B7E-53B8-A69B-32798D535B35}"/>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B034BB45-026D-28BB-2C78-738A90EF2845}"/>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8074DC8-B4AE-AA46-2D76-EBA890C6A19B}"/>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B5945C4-B34D-159C-2481-CA48BF731E61}"/>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AC757F5E-B016-F947-4518-7C6B9CC7EE0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de plicht</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152372B3-00F5-781C-183E-6F2DDF35091D}"/>
              </a:ext>
            </a:extLst>
          </p:cNvPr>
          <p:cNvSpPr txBox="1">
            <a:spLocks noChangeArrowheads="1"/>
          </p:cNvSpPr>
          <p:nvPr/>
        </p:nvSpPr>
        <p:spPr bwMode="auto">
          <a:xfrm>
            <a:off x="4342847" y="243940"/>
            <a:ext cx="478802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h</a:t>
            </a:r>
            <a:r>
              <a:rPr lang="nl-NL" sz="5400" b="1">
                <a:solidFill>
                  <a:srgbClr val="387038"/>
                </a:solidFill>
                <a:effectLst/>
                <a:latin typeface="Century Gothic" panose="020B0502020202020204" pitchFamily="34" charset="0"/>
                <a:ea typeface="Calibri"/>
                <a:cs typeface="Times New Roman"/>
              </a:rPr>
              <a:t>et recht</a:t>
            </a:r>
            <a:endParaRPr lang="nl-NL" sz="5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37104C51-0232-62ED-4C6F-1447D06633EE}"/>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dat wat je moet doen</a:t>
            </a:r>
          </a:p>
          <a:p>
            <a:pPr>
              <a:lnSpc>
                <a:spcPct val="107000"/>
              </a:lnSpc>
              <a:spcAft>
                <a:spcPts val="0"/>
              </a:spcAft>
            </a:pP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Ik vond het mijn </a:t>
            </a:r>
            <a:r>
              <a:rPr lang="nl-NL" sz="2400" i="1" u="sng">
                <a:solidFill>
                  <a:srgbClr val="387038"/>
                </a:solidFill>
                <a:latin typeface="Century Gothic" panose="020B0502020202020204" pitchFamily="34" charset="0"/>
                <a:ea typeface="Calibri"/>
                <a:cs typeface="Times New Roman"/>
              </a:rPr>
              <a:t>plicht</a:t>
            </a:r>
            <a:r>
              <a:rPr lang="nl-NL" sz="2400" i="1">
                <a:solidFill>
                  <a:srgbClr val="387038"/>
                </a:solidFill>
                <a:latin typeface="Century Gothic" panose="020B0502020202020204" pitchFamily="34" charset="0"/>
                <a:ea typeface="Calibri"/>
                <a:cs typeface="Times New Roman"/>
              </a:rPr>
              <a:t> om tante Noor te helpen met verhuizen</a:t>
            </a:r>
            <a:r>
              <a:rPr lang="nl-NL" sz="2400" i="1">
                <a:solidFill>
                  <a:srgbClr val="387038"/>
                </a:solidFill>
                <a:effectLst/>
                <a:latin typeface="Century Gothic" panose="020B0502020202020204" pitchFamily="34" charset="0"/>
                <a:ea typeface="Calibri"/>
                <a:cs typeface="Times New Roman"/>
              </a:rPr>
              <a:t>.</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D8EF981A-9BA7-0EB1-9B70-F7FBF2F7DF1C}"/>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wat je mag doen of hebben</a:t>
            </a: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We hebben </a:t>
            </a:r>
            <a:r>
              <a:rPr lang="nl-NL" sz="2400" i="1" u="sng">
                <a:solidFill>
                  <a:srgbClr val="387038"/>
                </a:solidFill>
                <a:latin typeface="Century Gothic" panose="020B0502020202020204" pitchFamily="34" charset="0"/>
                <a:ea typeface="Calibri"/>
                <a:cs typeface="Times New Roman"/>
              </a:rPr>
              <a:t>het recht</a:t>
            </a:r>
            <a:r>
              <a:rPr lang="nl-NL" sz="2400" i="1">
                <a:solidFill>
                  <a:srgbClr val="387038"/>
                </a:solidFill>
                <a:latin typeface="Century Gothic" panose="020B0502020202020204" pitchFamily="34" charset="0"/>
                <a:ea typeface="Calibri"/>
                <a:cs typeface="Times New Roman"/>
              </a:rPr>
              <a:t> om te demonstreren in Nederland.</a:t>
            </a:r>
          </a:p>
          <a:p>
            <a:pPr algn="ctr">
              <a:lnSpc>
                <a:spcPct val="107000"/>
              </a:lnSpc>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04CC944D-F3A6-F7AA-A247-B7C5B648A0A4}"/>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40801F9-2058-84A4-9503-E01B919DDA80}"/>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ACBB49E9-294B-2446-9719-E992D023E8E1}"/>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4DE133A0-CC30-3D8E-17AC-F370909C96F4}"/>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9F458F5E-71E5-42A9-724C-0CF61E33CD4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descr="Afbeelding met persoon, nagel, vinger, duim&#10;&#10;Door AI gegenereerde inhoud is mogelijk onjuist.">
            <a:extLst>
              <a:ext uri="{FF2B5EF4-FFF2-40B4-BE49-F238E27FC236}">
                <a16:creationId xmlns:a16="http://schemas.microsoft.com/office/drawing/2014/main" id="{35778B49-733D-A3D3-7547-A5E83AE0FDC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99461" y="2556308"/>
            <a:ext cx="3532979" cy="2360030"/>
          </a:xfrm>
          <a:prstGeom prst="rect">
            <a:avLst/>
          </a:prstGeom>
        </p:spPr>
      </p:pic>
      <p:pic>
        <p:nvPicPr>
          <p:cNvPr id="8" name="Afbeelding 7" descr="Afbeelding met vinger, nagel, persoon&#10;&#10;Door AI gegenereerde inhoud is mogelijk onjuist.">
            <a:extLst>
              <a:ext uri="{FF2B5EF4-FFF2-40B4-BE49-F238E27FC236}">
                <a16:creationId xmlns:a16="http://schemas.microsoft.com/office/drawing/2014/main" id="{10647802-4142-7291-DDC7-70A197CC5B3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55701" y="2459504"/>
            <a:ext cx="3010387" cy="2522704"/>
          </a:xfrm>
          <a:prstGeom prst="rect">
            <a:avLst/>
          </a:prstGeom>
        </p:spPr>
      </p:pic>
    </p:spTree>
    <p:extLst>
      <p:ext uri="{BB962C8B-B14F-4D97-AF65-F5344CB8AC3E}">
        <p14:creationId xmlns:p14="http://schemas.microsoft.com/office/powerpoint/2010/main" val="11991798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72047C65-DE0C-5E22-1EF7-5ED0D1075E68}"/>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51DD9BBE-0654-F7C1-474D-51A63B2E97E4}"/>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ADC08903-1249-C293-310D-CF62D2352596}"/>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3D09B2A4-3F65-1D5C-40D9-FF5217B6D819}"/>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3E1EF99-1825-D9B6-CE28-54505AE2D0DE}"/>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44A4299-3A63-6813-A679-FB8DB7D5FD7A}"/>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79D0A0B5-43EC-915C-1E3A-AA9CA21994B4}"/>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D4DC5350-E385-459A-7DF3-9A72313F2A3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67F7FEC4-BF68-947B-DD0F-7E6E50020673}"/>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265DE5CD-5637-64F2-6E23-1BE493BF39D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CCCAE601-6EB4-C211-79F6-B35BB66EE51B}"/>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0B71306B-B1D7-DA38-CEBA-4A435BF13123}"/>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48EA2D2F-7681-0E53-DB39-9C6B3831EFC3}"/>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3B6DEF31-7DDE-219F-D8DB-96DA4ABF0241}"/>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2E92E1D8-2B7E-53B8-A69B-32798D535B35}"/>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B034BB45-026D-28BB-2C78-738A90EF2845}"/>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8074DC8-B4AE-AA46-2D76-EBA890C6A19B}"/>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B5945C4-B34D-159C-2481-CA48BF731E61}"/>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AC757F5E-B016-F947-4518-7C6B9CC7EE04}"/>
              </a:ext>
            </a:extLst>
          </p:cNvPr>
          <p:cNvSpPr txBox="1">
            <a:spLocks noChangeArrowheads="1"/>
          </p:cNvSpPr>
          <p:nvPr/>
        </p:nvSpPr>
        <p:spPr bwMode="auto">
          <a:xfrm>
            <a:off x="4729927" y="217765"/>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registreren</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152372B3-00F5-781C-183E-6F2DDF35091D}"/>
              </a:ext>
            </a:extLst>
          </p:cNvPr>
          <p:cNvSpPr txBox="1">
            <a:spLocks noChangeArrowheads="1"/>
          </p:cNvSpPr>
          <p:nvPr/>
        </p:nvSpPr>
        <p:spPr bwMode="auto">
          <a:xfrm>
            <a:off x="15292" y="257590"/>
            <a:ext cx="478802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rapporteren</a:t>
            </a:r>
            <a:endParaRPr lang="nl-NL" sz="5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37104C51-0232-62ED-4C6F-1447D06633EE}"/>
              </a:ext>
            </a:extLst>
          </p:cNvPr>
          <p:cNvSpPr txBox="1">
            <a:spLocks noChangeArrowheads="1"/>
          </p:cNvSpPr>
          <p:nvPr/>
        </p:nvSpPr>
        <p:spPr bwMode="auto">
          <a:xfrm>
            <a:off x="4703529" y="1438272"/>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bijschrijven op een officiële lijst</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spcAft>
                <a:spcPts val="0"/>
              </a:spcAft>
            </a:pPr>
            <a:r>
              <a:rPr lang="nl-NL" sz="2800">
                <a:latin typeface="Century Gothic" panose="020B0502020202020204" pitchFamily="34" charset="0"/>
                <a:ea typeface="Calibri"/>
                <a:cs typeface="Times New Roman"/>
              </a:rPr>
              <a:t> </a:t>
            </a:r>
            <a:r>
              <a:rPr lang="nl-NL" sz="2400" i="1">
                <a:solidFill>
                  <a:srgbClr val="387038"/>
                </a:solidFill>
                <a:latin typeface="Century Gothic" panose="020B0502020202020204" pitchFamily="34" charset="0"/>
                <a:ea typeface="Calibri"/>
                <a:cs typeface="Times New Roman"/>
              </a:rPr>
              <a:t>Er werd </a:t>
            </a:r>
            <a:r>
              <a:rPr lang="nl-NL" sz="2400" i="1" u="sng">
                <a:solidFill>
                  <a:srgbClr val="387038"/>
                </a:solidFill>
                <a:latin typeface="Century Gothic" panose="020B0502020202020204" pitchFamily="34" charset="0"/>
                <a:ea typeface="Calibri"/>
                <a:cs typeface="Times New Roman"/>
              </a:rPr>
              <a:t>geregistreerd</a:t>
            </a:r>
            <a:r>
              <a:rPr lang="nl-NL" sz="2400" i="1">
                <a:solidFill>
                  <a:srgbClr val="387038"/>
                </a:solidFill>
                <a:latin typeface="Century Gothic" panose="020B0502020202020204" pitchFamily="34" charset="0"/>
                <a:ea typeface="Calibri"/>
                <a:cs typeface="Times New Roman"/>
              </a:rPr>
              <a:t> dat tante Noor was verhuisd.</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D8EF981A-9BA7-0EB1-9B70-F7FBF2F7DF1C}"/>
              </a:ext>
            </a:extLst>
          </p:cNvPr>
          <p:cNvSpPr txBox="1">
            <a:spLocks noChangeArrowheads="1"/>
          </p:cNvSpPr>
          <p:nvPr/>
        </p:nvSpPr>
        <p:spPr bwMode="auto">
          <a:xfrm>
            <a:off x="342713" y="142642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melden, verslag uitbrengen van</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Tante Noor </a:t>
            </a:r>
            <a:r>
              <a:rPr lang="nl-NL" sz="2400" i="1" u="sng">
                <a:solidFill>
                  <a:srgbClr val="387038"/>
                </a:solidFill>
                <a:latin typeface="Century Gothic" panose="020B0502020202020204" pitchFamily="34" charset="0"/>
                <a:ea typeface="Calibri"/>
                <a:cs typeface="Times New Roman"/>
              </a:rPr>
              <a:t>rapporteerde</a:t>
            </a:r>
            <a:r>
              <a:rPr lang="nl-NL" sz="2400" i="1">
                <a:solidFill>
                  <a:srgbClr val="387038"/>
                </a:solidFill>
                <a:latin typeface="Century Gothic" panose="020B0502020202020204" pitchFamily="34" charset="0"/>
                <a:ea typeface="Calibri"/>
                <a:cs typeface="Times New Roman"/>
              </a:rPr>
              <a:t> hoeveel sleutels ze inleverde en welke schade er was.</a:t>
            </a:r>
          </a:p>
          <a:p>
            <a:pPr algn="ctr">
              <a:lnSpc>
                <a:spcPct val="107000"/>
              </a:lnSpc>
            </a:pP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04CC944D-F3A6-F7AA-A247-B7C5B648A0A4}"/>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40801F9-2058-84A4-9503-E01B919DDA80}"/>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ACBB49E9-294B-2446-9719-E992D023E8E1}"/>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4DE133A0-CC30-3D8E-17AC-F370909C96F4}"/>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9F458F5E-71E5-42A9-724C-0CF61E33CD4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descr="Afbeelding met document, pen&#10;&#10;Automatisch gegenereerde beschrijving">
            <a:extLst>
              <a:ext uri="{FF2B5EF4-FFF2-40B4-BE49-F238E27FC236}">
                <a16:creationId xmlns:a16="http://schemas.microsoft.com/office/drawing/2014/main" id="{A26C1A53-7E3F-F274-7B98-F9BD1A1D6F01}"/>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4923984" y="2669166"/>
            <a:ext cx="3709116" cy="2088232"/>
          </a:xfrm>
          <a:prstGeom prst="rect">
            <a:avLst/>
          </a:prstGeom>
        </p:spPr>
      </p:pic>
      <p:pic>
        <p:nvPicPr>
          <p:cNvPr id="9" name="Afbeelding 8" descr="Afbeelding met persoon, kleding, Menselijk gezicht, bank&#10;&#10;Door AI gegenereerde inhoud is mogelijk onjuist.">
            <a:extLst>
              <a:ext uri="{FF2B5EF4-FFF2-40B4-BE49-F238E27FC236}">
                <a16:creationId xmlns:a16="http://schemas.microsoft.com/office/drawing/2014/main" id="{E779D69F-274F-3F77-D881-89AB33A0864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57188" y="2398534"/>
            <a:ext cx="3126096" cy="2088232"/>
          </a:xfrm>
          <a:prstGeom prst="rect">
            <a:avLst/>
          </a:prstGeom>
        </p:spPr>
      </p:pic>
    </p:spTree>
    <p:extLst>
      <p:ext uri="{BB962C8B-B14F-4D97-AF65-F5344CB8AC3E}">
        <p14:creationId xmlns:p14="http://schemas.microsoft.com/office/powerpoint/2010/main" val="2967928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72047C65-DE0C-5E22-1EF7-5ED0D1075E68}"/>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51DD9BBE-0654-F7C1-474D-51A63B2E97E4}"/>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ADC08903-1249-C293-310D-CF62D2352596}"/>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3D09B2A4-3F65-1D5C-40D9-FF5217B6D819}"/>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3E1EF99-1825-D9B6-CE28-54505AE2D0DE}"/>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44A4299-3A63-6813-A679-FB8DB7D5FD7A}"/>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79D0A0B5-43EC-915C-1E3A-AA9CA21994B4}"/>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D4DC5350-E385-459A-7DF3-9A72313F2A3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67F7FEC4-BF68-947B-DD0F-7E6E50020673}"/>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265DE5CD-5637-64F2-6E23-1BE493BF39D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CCCAE601-6EB4-C211-79F6-B35BB66EE51B}"/>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0B71306B-B1D7-DA38-CEBA-4A435BF13123}"/>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48EA2D2F-7681-0E53-DB39-9C6B3831EFC3}"/>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3B6DEF31-7DDE-219F-D8DB-96DA4ABF0241}"/>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2E92E1D8-2B7E-53B8-A69B-32798D535B35}"/>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B034BB45-026D-28BB-2C78-738A90EF2845}"/>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8074DC8-B4AE-AA46-2D76-EBA890C6A19B}"/>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B5945C4-B34D-159C-2481-CA48BF731E61}"/>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AC757F5E-B016-F947-4518-7C6B9CC7EE0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solidFill>
                  <a:srgbClr val="387038"/>
                </a:solidFill>
                <a:latin typeface="Century Gothic" panose="020B0502020202020204" pitchFamily="34" charset="0"/>
                <a:ea typeface="Calibri"/>
                <a:cs typeface="Times New Roman"/>
              </a:rPr>
              <a:t>individueel</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152372B3-00F5-781C-183E-6F2DDF35091D}"/>
              </a:ext>
            </a:extLst>
          </p:cNvPr>
          <p:cNvSpPr txBox="1">
            <a:spLocks noChangeArrowheads="1"/>
          </p:cNvSpPr>
          <p:nvPr/>
        </p:nvSpPr>
        <p:spPr bwMode="auto">
          <a:xfrm>
            <a:off x="4342847" y="243940"/>
            <a:ext cx="478802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4400" b="1" err="1">
                <a:solidFill>
                  <a:srgbClr val="387038"/>
                </a:solidFill>
                <a:latin typeface="Century Gothic" panose="020B0502020202020204" pitchFamily="34" charset="0"/>
                <a:ea typeface="Calibri"/>
                <a:cs typeface="Times New Roman"/>
              </a:rPr>
              <a:t>gemeen-schappelijk</a:t>
            </a:r>
            <a:endParaRPr lang="nl-NL" sz="4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37104C51-0232-62ED-4C6F-1447D06633EE}"/>
              </a:ext>
            </a:extLst>
          </p:cNvPr>
          <p:cNvSpPr txBox="1">
            <a:spLocks noChangeArrowheads="1"/>
          </p:cNvSpPr>
          <p:nvPr/>
        </p:nvSpPr>
        <p:spPr bwMode="auto">
          <a:xfrm>
            <a:off x="247089" y="1478026"/>
            <a:ext cx="4275665"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apart, los van andere dieren of mensen</a:t>
            </a: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4400">
              <a:effectLst/>
              <a:latin typeface="Century Gothic" panose="020B0502020202020204" pitchFamily="34" charset="0"/>
              <a:ea typeface="Calibri"/>
              <a:cs typeface="Times New Roman"/>
            </a:endParaRP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Tante Noor tilde de bijzondere vaas </a:t>
            </a:r>
            <a:r>
              <a:rPr lang="nl-NL" sz="2400" i="1" u="sng">
                <a:solidFill>
                  <a:srgbClr val="387038"/>
                </a:solidFill>
                <a:latin typeface="Century Gothic" panose="020B0502020202020204" pitchFamily="34" charset="0"/>
                <a:ea typeface="Calibri"/>
                <a:cs typeface="Times New Roman"/>
              </a:rPr>
              <a:t>individueel</a:t>
            </a:r>
            <a:r>
              <a:rPr lang="nl-NL" sz="2400" i="1">
                <a:solidFill>
                  <a:srgbClr val="387038"/>
                </a:solidFill>
                <a:effectLst/>
                <a:latin typeface="Century Gothic" panose="020B0502020202020204" pitchFamily="34" charset="0"/>
                <a:ea typeface="Calibri"/>
                <a:cs typeface="Times New Roman"/>
              </a:rPr>
              <a:t>.</a:t>
            </a:r>
            <a:endParaRPr lang="nl-NL" sz="11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D8EF981A-9BA7-0EB1-9B70-F7FBF2F7DF1C}"/>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van meer mensen gezamenlijk</a:t>
            </a: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gn="ctr">
              <a:lnSpc>
                <a:spcPct val="107000"/>
              </a:lnSpc>
            </a:pPr>
            <a:endParaRPr lang="nl-NL" sz="2400" i="1">
              <a:solidFill>
                <a:srgbClr val="387038"/>
              </a:solidFill>
              <a:effectLst/>
              <a:latin typeface="Century Gothic" panose="020B0502020202020204" pitchFamily="34" charset="0"/>
              <a:ea typeface="Calibri"/>
              <a:cs typeface="Times New Roman"/>
            </a:endParaRPr>
          </a:p>
          <a:p>
            <a:pPr algn="ctr">
              <a:lnSpc>
                <a:spcPct val="107000"/>
              </a:lnSpc>
            </a:pPr>
            <a:r>
              <a:rPr lang="nl-NL" sz="2400" i="1">
                <a:solidFill>
                  <a:srgbClr val="387038"/>
                </a:solidFill>
                <a:effectLst/>
                <a:latin typeface="Century Gothic" panose="020B0502020202020204" pitchFamily="34" charset="0"/>
                <a:ea typeface="Calibri"/>
                <a:cs typeface="Times New Roman"/>
              </a:rPr>
              <a:t>De bewoners van dit appartement</a:t>
            </a:r>
            <a:r>
              <a:rPr lang="nl-NL" sz="2400" i="1">
                <a:solidFill>
                  <a:srgbClr val="387038"/>
                </a:solidFill>
                <a:latin typeface="Century Gothic" panose="020B0502020202020204" pitchFamily="34" charset="0"/>
                <a:ea typeface="Calibri"/>
                <a:cs typeface="Times New Roman"/>
              </a:rPr>
              <a:t> hebben </a:t>
            </a:r>
            <a:r>
              <a:rPr lang="nl-NL" sz="2400" i="1">
                <a:solidFill>
                  <a:srgbClr val="387038"/>
                </a:solidFill>
                <a:effectLst/>
                <a:latin typeface="Century Gothic" panose="020B0502020202020204" pitchFamily="34" charset="0"/>
                <a:ea typeface="Calibri"/>
                <a:cs typeface="Times New Roman"/>
              </a:rPr>
              <a:t>een </a:t>
            </a:r>
            <a:r>
              <a:rPr lang="nl-NL" sz="2400" i="1" u="sng">
                <a:solidFill>
                  <a:srgbClr val="387038"/>
                </a:solidFill>
                <a:effectLst/>
                <a:latin typeface="Century Gothic" panose="020B0502020202020204" pitchFamily="34" charset="0"/>
                <a:ea typeface="Calibri"/>
                <a:cs typeface="Times New Roman"/>
              </a:rPr>
              <a:t>gemeenschappelijke</a:t>
            </a:r>
            <a:r>
              <a:rPr lang="nl-NL" sz="2400" i="1">
                <a:solidFill>
                  <a:srgbClr val="387038"/>
                </a:solidFill>
                <a:effectLst/>
                <a:latin typeface="Century Gothic" panose="020B0502020202020204" pitchFamily="34" charset="0"/>
                <a:ea typeface="Calibri"/>
                <a:cs typeface="Times New Roman"/>
              </a:rPr>
              <a:t> tuin.</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04CC944D-F3A6-F7AA-A247-B7C5B648A0A4}"/>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40801F9-2058-84A4-9503-E01B919DDA80}"/>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ACBB49E9-294B-2446-9719-E992D023E8E1}"/>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4DE133A0-CC30-3D8E-17AC-F370909C96F4}"/>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9F458F5E-71E5-42A9-724C-0CF61E33CD4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2" name="Afbeelding 1" descr="Afbeelding met schets, tekening, clipart, Lijnillustraties&#10;&#10;Door AI gegenereerde inhoud is mogelijk onjuist.">
            <a:extLst>
              <a:ext uri="{FF2B5EF4-FFF2-40B4-BE49-F238E27FC236}">
                <a16:creationId xmlns:a16="http://schemas.microsoft.com/office/drawing/2014/main" id="{5FA328F4-C024-DA49-08D7-4E3AA087613E}"/>
              </a:ext>
            </a:extLst>
          </p:cNvPr>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716091" y="2076181"/>
            <a:ext cx="3337660" cy="3373366"/>
          </a:xfrm>
          <a:prstGeom prst="rect">
            <a:avLst/>
          </a:prstGeom>
        </p:spPr>
      </p:pic>
      <p:pic>
        <p:nvPicPr>
          <p:cNvPr id="19" name="Afbeelding 18" descr="Afbeelding met buitenshuis, gras, wolk, hemel&#10;&#10;Door AI gegenereerde inhoud is mogelijk onjuist.">
            <a:extLst>
              <a:ext uri="{FF2B5EF4-FFF2-40B4-BE49-F238E27FC236}">
                <a16:creationId xmlns:a16="http://schemas.microsoft.com/office/drawing/2014/main" id="{814439AF-897D-AAB6-2204-B6A8CC77DF9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743183" y="2409736"/>
            <a:ext cx="3956034" cy="2638675"/>
          </a:xfrm>
          <a:prstGeom prst="rect">
            <a:avLst/>
          </a:prstGeom>
        </p:spPr>
      </p:pic>
    </p:spTree>
    <p:extLst>
      <p:ext uri="{BB962C8B-B14F-4D97-AF65-F5344CB8AC3E}">
        <p14:creationId xmlns:p14="http://schemas.microsoft.com/office/powerpoint/2010/main" val="27447418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Rechte verbindingslijn 2">
            <a:extLst>
              <a:ext uri="{FF2B5EF4-FFF2-40B4-BE49-F238E27FC236}">
                <a16:creationId xmlns:a16="http://schemas.microsoft.com/office/drawing/2014/main" id="{72047C65-DE0C-5E22-1EF7-5ED0D1075E68}"/>
              </a:ext>
            </a:extLst>
          </p:cNvPr>
          <p:cNvCxnSpPr>
            <a:cxnSpLocks/>
          </p:cNvCxnSpPr>
          <p:nvPr/>
        </p:nvCxnSpPr>
        <p:spPr>
          <a:xfrm>
            <a:off x="247089" y="162615"/>
            <a:ext cx="4431"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4" name="Rechte verbindingslijn 3">
            <a:extLst>
              <a:ext uri="{FF2B5EF4-FFF2-40B4-BE49-F238E27FC236}">
                <a16:creationId xmlns:a16="http://schemas.microsoft.com/office/drawing/2014/main" id="{51DD9BBE-0654-F7C1-474D-51A63B2E97E4}"/>
              </a:ext>
            </a:extLst>
          </p:cNvPr>
          <p:cNvCxnSpPr>
            <a:cxnSpLocks/>
          </p:cNvCxnSpPr>
          <p:nvPr/>
        </p:nvCxnSpPr>
        <p:spPr>
          <a:xfrm>
            <a:off x="4427984"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5" name="Rechte verbindingslijn 4">
            <a:extLst>
              <a:ext uri="{FF2B5EF4-FFF2-40B4-BE49-F238E27FC236}">
                <a16:creationId xmlns:a16="http://schemas.microsoft.com/office/drawing/2014/main" id="{ADC08903-1249-C293-310D-CF62D2352596}"/>
              </a:ext>
            </a:extLst>
          </p:cNvPr>
          <p:cNvCxnSpPr>
            <a:cxnSpLocks/>
          </p:cNvCxnSpPr>
          <p:nvPr/>
        </p:nvCxnSpPr>
        <p:spPr>
          <a:xfrm>
            <a:off x="4644008"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6" name="Rechte verbindingslijn 5">
            <a:extLst>
              <a:ext uri="{FF2B5EF4-FFF2-40B4-BE49-F238E27FC236}">
                <a16:creationId xmlns:a16="http://schemas.microsoft.com/office/drawing/2014/main" id="{3D09B2A4-3F65-1D5C-40D9-FF5217B6D819}"/>
              </a:ext>
            </a:extLst>
          </p:cNvPr>
          <p:cNvCxnSpPr>
            <a:cxnSpLocks/>
          </p:cNvCxnSpPr>
          <p:nvPr/>
        </p:nvCxnSpPr>
        <p:spPr>
          <a:xfrm>
            <a:off x="8820472" y="162615"/>
            <a:ext cx="0" cy="6245871"/>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1" name="Rechte verbindingslijn 10">
            <a:extLst>
              <a:ext uri="{FF2B5EF4-FFF2-40B4-BE49-F238E27FC236}">
                <a16:creationId xmlns:a16="http://schemas.microsoft.com/office/drawing/2014/main" id="{43E1EF99-1825-D9B6-CE28-54505AE2D0DE}"/>
              </a:ext>
            </a:extLst>
          </p:cNvPr>
          <p:cNvCxnSpPr>
            <a:cxnSpLocks/>
          </p:cNvCxnSpPr>
          <p:nvPr/>
        </p:nvCxnSpPr>
        <p:spPr>
          <a:xfrm>
            <a:off x="251520"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2" name="Rechte verbindingslijn 11">
            <a:extLst>
              <a:ext uri="{FF2B5EF4-FFF2-40B4-BE49-F238E27FC236}">
                <a16:creationId xmlns:a16="http://schemas.microsoft.com/office/drawing/2014/main" id="{644A4299-3A63-6813-A679-FB8DB7D5FD7A}"/>
              </a:ext>
            </a:extLst>
          </p:cNvPr>
          <p:cNvCxnSpPr>
            <a:cxnSpLocks/>
          </p:cNvCxnSpPr>
          <p:nvPr/>
        </p:nvCxnSpPr>
        <p:spPr>
          <a:xfrm>
            <a:off x="4644008" y="134076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3" name="Rechte verbindingslijn 12">
            <a:extLst>
              <a:ext uri="{FF2B5EF4-FFF2-40B4-BE49-F238E27FC236}">
                <a16:creationId xmlns:a16="http://schemas.microsoft.com/office/drawing/2014/main" id="{79D0A0B5-43EC-915C-1E3A-AA9CA21994B4}"/>
              </a:ext>
            </a:extLst>
          </p:cNvPr>
          <p:cNvCxnSpPr>
            <a:cxnSpLocks/>
          </p:cNvCxnSpPr>
          <p:nvPr/>
        </p:nvCxnSpPr>
        <p:spPr>
          <a:xfrm flipV="1">
            <a:off x="247089" y="1408453"/>
            <a:ext cx="4185327" cy="4322"/>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4" name="Rechte verbindingslijn 13">
            <a:extLst>
              <a:ext uri="{FF2B5EF4-FFF2-40B4-BE49-F238E27FC236}">
                <a16:creationId xmlns:a16="http://schemas.microsoft.com/office/drawing/2014/main" id="{D4DC5350-E385-459A-7DF3-9A72313F2A3E}"/>
              </a:ext>
            </a:extLst>
          </p:cNvPr>
          <p:cNvCxnSpPr>
            <a:cxnSpLocks/>
          </p:cNvCxnSpPr>
          <p:nvPr/>
        </p:nvCxnSpPr>
        <p:spPr>
          <a:xfrm>
            <a:off x="4644008" y="1412776"/>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5" name="Rechte verbindingslijn 14">
            <a:extLst>
              <a:ext uri="{FF2B5EF4-FFF2-40B4-BE49-F238E27FC236}">
                <a16:creationId xmlns:a16="http://schemas.microsoft.com/office/drawing/2014/main" id="{67F7FEC4-BF68-947B-DD0F-7E6E50020673}"/>
              </a:ext>
            </a:extLst>
          </p:cNvPr>
          <p:cNvCxnSpPr>
            <a:cxnSpLocks/>
          </p:cNvCxnSpPr>
          <p:nvPr/>
        </p:nvCxnSpPr>
        <p:spPr>
          <a:xfrm>
            <a:off x="251520"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6" name="Rechte verbindingslijn 15">
            <a:extLst>
              <a:ext uri="{FF2B5EF4-FFF2-40B4-BE49-F238E27FC236}">
                <a16:creationId xmlns:a16="http://schemas.microsoft.com/office/drawing/2014/main" id="{265DE5CD-5637-64F2-6E23-1BE493BF39D9}"/>
              </a:ext>
            </a:extLst>
          </p:cNvPr>
          <p:cNvCxnSpPr>
            <a:cxnSpLocks/>
          </p:cNvCxnSpPr>
          <p:nvPr/>
        </p:nvCxnSpPr>
        <p:spPr>
          <a:xfrm>
            <a:off x="4644008" y="6381328"/>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pic>
        <p:nvPicPr>
          <p:cNvPr id="17" name="Afbeelding 16">
            <a:extLst>
              <a:ext uri="{FF2B5EF4-FFF2-40B4-BE49-F238E27FC236}">
                <a16:creationId xmlns:a16="http://schemas.microsoft.com/office/drawing/2014/main" id="{CCCAE601-6EB4-C211-79F6-B35BB66EE51B}"/>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grpSp>
        <p:nvGrpSpPr>
          <p:cNvPr id="42" name="Groep 41">
            <a:extLst>
              <a:ext uri="{FF2B5EF4-FFF2-40B4-BE49-F238E27FC236}">
                <a16:creationId xmlns:a16="http://schemas.microsoft.com/office/drawing/2014/main" id="{0B71306B-B1D7-DA38-CEBA-4A435BF13123}"/>
              </a:ext>
            </a:extLst>
          </p:cNvPr>
          <p:cNvGrpSpPr/>
          <p:nvPr/>
        </p:nvGrpSpPr>
        <p:grpSpPr>
          <a:xfrm>
            <a:off x="137216" y="34082"/>
            <a:ext cx="8803032" cy="401079"/>
            <a:chOff x="137216" y="34082"/>
            <a:chExt cx="8803032" cy="401079"/>
          </a:xfrm>
        </p:grpSpPr>
        <p:cxnSp>
          <p:nvCxnSpPr>
            <p:cNvPr id="7" name="Rechte verbindingslijn 6">
              <a:extLst>
                <a:ext uri="{FF2B5EF4-FFF2-40B4-BE49-F238E27FC236}">
                  <a16:creationId xmlns:a16="http://schemas.microsoft.com/office/drawing/2014/main" id="{48EA2D2F-7681-0E53-DB39-9C6B3831EFC3}"/>
                </a:ext>
              </a:extLst>
            </p:cNvPr>
            <p:cNvCxnSpPr>
              <a:cxnSpLocks/>
            </p:cNvCxnSpPr>
            <p:nvPr/>
          </p:nvCxnSpPr>
          <p:spPr>
            <a:xfrm flipV="1">
              <a:off x="251520" y="162615"/>
              <a:ext cx="4176464" cy="13320"/>
            </a:xfrm>
            <a:prstGeom prst="line">
              <a:avLst/>
            </a:prstGeom>
            <a:ln w="38100"/>
          </p:spPr>
          <p:style>
            <a:lnRef idx="1">
              <a:schemeClr val="accent2"/>
            </a:lnRef>
            <a:fillRef idx="0">
              <a:schemeClr val="accent2"/>
            </a:fillRef>
            <a:effectRef idx="0">
              <a:schemeClr val="accent2"/>
            </a:effectRef>
            <a:fontRef idx="minor">
              <a:schemeClr val="tx1"/>
            </a:fontRef>
          </p:style>
        </p:cxnSp>
        <p:cxnSp>
          <p:nvCxnSpPr>
            <p:cNvPr id="10" name="Rechte verbindingslijn 9">
              <a:extLst>
                <a:ext uri="{FF2B5EF4-FFF2-40B4-BE49-F238E27FC236}">
                  <a16:creationId xmlns:a16="http://schemas.microsoft.com/office/drawing/2014/main" id="{3B6DEF31-7DDE-219F-D8DB-96DA4ABF0241}"/>
                </a:ext>
              </a:extLst>
            </p:cNvPr>
            <p:cNvCxnSpPr>
              <a:cxnSpLocks/>
            </p:cNvCxnSpPr>
            <p:nvPr/>
          </p:nvCxnSpPr>
          <p:spPr>
            <a:xfrm>
              <a:off x="4644008" y="162615"/>
              <a:ext cx="4176464" cy="0"/>
            </a:xfrm>
            <a:prstGeom prst="line">
              <a:avLst/>
            </a:prstGeom>
            <a:ln w="38100"/>
          </p:spPr>
          <p:style>
            <a:lnRef idx="1">
              <a:schemeClr val="accent2"/>
            </a:lnRef>
            <a:fillRef idx="0">
              <a:schemeClr val="accent2"/>
            </a:fillRef>
            <a:effectRef idx="0">
              <a:schemeClr val="accent2"/>
            </a:effectRef>
            <a:fontRef idx="minor">
              <a:schemeClr val="tx1"/>
            </a:fontRef>
          </p:style>
        </p:cxnSp>
        <p:sp>
          <p:nvSpPr>
            <p:cNvPr id="22" name="Rechthoek 21">
              <a:extLst>
                <a:ext uri="{FF2B5EF4-FFF2-40B4-BE49-F238E27FC236}">
                  <a16:creationId xmlns:a16="http://schemas.microsoft.com/office/drawing/2014/main" id="{2E92E1D8-2B7E-53B8-A69B-32798D535B35}"/>
                </a:ext>
              </a:extLst>
            </p:cNvPr>
            <p:cNvSpPr/>
            <p:nvPr/>
          </p:nvSpPr>
          <p:spPr>
            <a:xfrm rot="19503565">
              <a:off x="137216" y="193689"/>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0" name="Rechthoek 29">
              <a:extLst>
                <a:ext uri="{FF2B5EF4-FFF2-40B4-BE49-F238E27FC236}">
                  <a16:creationId xmlns:a16="http://schemas.microsoft.com/office/drawing/2014/main" id="{B034BB45-026D-28BB-2C78-738A90EF2845}"/>
                </a:ext>
              </a:extLst>
            </p:cNvPr>
            <p:cNvSpPr/>
            <p:nvPr/>
          </p:nvSpPr>
          <p:spPr>
            <a:xfrm rot="2503086">
              <a:off x="4142308"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1" name="Rechthoek 30">
              <a:extLst>
                <a:ext uri="{FF2B5EF4-FFF2-40B4-BE49-F238E27FC236}">
                  <a16:creationId xmlns:a16="http://schemas.microsoft.com/office/drawing/2014/main" id="{D8074DC8-B4AE-AA46-2D76-EBA890C6A19B}"/>
                </a:ext>
              </a:extLst>
            </p:cNvPr>
            <p:cNvSpPr/>
            <p:nvPr/>
          </p:nvSpPr>
          <p:spPr>
            <a:xfrm rot="18826046">
              <a:off x="4543310" y="169312"/>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2" name="Rechthoek 31">
              <a:extLst>
                <a:ext uri="{FF2B5EF4-FFF2-40B4-BE49-F238E27FC236}">
                  <a16:creationId xmlns:a16="http://schemas.microsoft.com/office/drawing/2014/main" id="{8B5945C4-B34D-159C-2481-CA48BF731E61}"/>
                </a:ext>
              </a:extLst>
            </p:cNvPr>
            <p:cNvSpPr/>
            <p:nvPr/>
          </p:nvSpPr>
          <p:spPr>
            <a:xfrm rot="2503086">
              <a:off x="8539169" y="169311"/>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sp>
        <p:nvSpPr>
          <p:cNvPr id="33" name="Tekstvak 2">
            <a:extLst>
              <a:ext uri="{FF2B5EF4-FFF2-40B4-BE49-F238E27FC236}">
                <a16:creationId xmlns:a16="http://schemas.microsoft.com/office/drawing/2014/main" id="{AC757F5E-B016-F947-4518-7C6B9CC7EE04}"/>
              </a:ext>
            </a:extLst>
          </p:cNvPr>
          <p:cNvSpPr txBox="1">
            <a:spLocks noChangeArrowheads="1"/>
          </p:cNvSpPr>
          <p:nvPr/>
        </p:nvSpPr>
        <p:spPr bwMode="auto">
          <a:xfrm>
            <a:off x="273487" y="257519"/>
            <a:ext cx="412318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6000" b="1">
                <a:solidFill>
                  <a:srgbClr val="387038"/>
                </a:solidFill>
                <a:latin typeface="Century Gothic" panose="020B0502020202020204" pitchFamily="34" charset="0"/>
                <a:ea typeface="Calibri"/>
                <a:cs typeface="Times New Roman"/>
              </a:rPr>
              <a:t>fysiek</a:t>
            </a:r>
            <a:endParaRPr lang="nl-NL" sz="5400">
              <a:solidFill>
                <a:srgbClr val="387038"/>
              </a:solidFill>
              <a:effectLst/>
              <a:latin typeface="Century Gothic" panose="020B0502020202020204" pitchFamily="34" charset="0"/>
              <a:ea typeface="Calibri"/>
              <a:cs typeface="Times New Roman"/>
            </a:endParaRPr>
          </a:p>
        </p:txBody>
      </p:sp>
      <p:sp>
        <p:nvSpPr>
          <p:cNvPr id="34" name="Tekstvak 2">
            <a:extLst>
              <a:ext uri="{FF2B5EF4-FFF2-40B4-BE49-F238E27FC236}">
                <a16:creationId xmlns:a16="http://schemas.microsoft.com/office/drawing/2014/main" id="{152372B3-00F5-781C-183E-6F2DDF35091D}"/>
              </a:ext>
            </a:extLst>
          </p:cNvPr>
          <p:cNvSpPr txBox="1">
            <a:spLocks noChangeArrowheads="1"/>
          </p:cNvSpPr>
          <p:nvPr/>
        </p:nvSpPr>
        <p:spPr bwMode="auto">
          <a:xfrm>
            <a:off x="4342847" y="243940"/>
            <a:ext cx="4788025" cy="108585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6000" b="1">
                <a:solidFill>
                  <a:srgbClr val="387038"/>
                </a:solidFill>
                <a:effectLst/>
                <a:latin typeface="Century Gothic" panose="020B0502020202020204" pitchFamily="34" charset="0"/>
                <a:ea typeface="Calibri"/>
                <a:cs typeface="Times New Roman"/>
              </a:rPr>
              <a:t>mentaal</a:t>
            </a:r>
            <a:endParaRPr lang="nl-NL" sz="5400">
              <a:effectLst/>
              <a:latin typeface="Century Gothic" panose="020B0502020202020204" pitchFamily="34" charset="0"/>
              <a:ea typeface="Calibri"/>
              <a:cs typeface="Times New Roman"/>
            </a:endParaRPr>
          </a:p>
        </p:txBody>
      </p:sp>
      <p:sp>
        <p:nvSpPr>
          <p:cNvPr id="35" name="Tekstvak 2">
            <a:extLst>
              <a:ext uri="{FF2B5EF4-FFF2-40B4-BE49-F238E27FC236}">
                <a16:creationId xmlns:a16="http://schemas.microsoft.com/office/drawing/2014/main" id="{37104C51-0232-62ED-4C6F-1447D06633EE}"/>
              </a:ext>
            </a:extLst>
          </p:cNvPr>
          <p:cNvSpPr txBox="1">
            <a:spLocks noChangeArrowheads="1"/>
          </p:cNvSpPr>
          <p:nvPr/>
        </p:nvSpPr>
        <p:spPr bwMode="auto">
          <a:xfrm>
            <a:off x="247089" y="1478026"/>
            <a:ext cx="4185327" cy="4943056"/>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latin typeface="Century Gothic" panose="020B0502020202020204" pitchFamily="34" charset="0"/>
                <a:ea typeface="Calibri"/>
                <a:cs typeface="Times New Roman"/>
              </a:rPr>
              <a:t>= lichamelijk</a:t>
            </a:r>
          </a:p>
          <a:p>
            <a:pPr>
              <a:lnSpc>
                <a:spcPct val="107000"/>
              </a:lnSpc>
              <a:spcAft>
                <a:spcPts val="0"/>
              </a:spcAft>
            </a:pPr>
            <a:endParaRPr lang="nl-NL" sz="2800">
              <a:effectLst/>
              <a:latin typeface="Century Gothic" panose="020B0502020202020204" pitchFamily="34" charset="0"/>
              <a:ea typeface="Calibri"/>
              <a:cs typeface="Times New Roman"/>
            </a:endParaRP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effectLst/>
              <a:latin typeface="Century Gothic" panose="020B0502020202020204" pitchFamily="34" charset="0"/>
              <a:ea typeface="Calibri"/>
              <a:cs typeface="Times New Roman"/>
            </a:endParaRPr>
          </a:p>
          <a:p>
            <a:pPr algn="ctr">
              <a:lnSpc>
                <a:spcPct val="107000"/>
              </a:lnSpc>
              <a:spcAft>
                <a:spcPts val="0"/>
              </a:spcAft>
            </a:pPr>
            <a:r>
              <a:rPr lang="nl-NL" sz="2400" i="1">
                <a:solidFill>
                  <a:srgbClr val="387038"/>
                </a:solidFill>
                <a:latin typeface="Century Gothic" panose="020B0502020202020204" pitchFamily="34" charset="0"/>
                <a:ea typeface="Calibri"/>
                <a:cs typeface="Times New Roman"/>
              </a:rPr>
              <a:t>Een wasmachine tillen is </a:t>
            </a:r>
            <a:r>
              <a:rPr lang="nl-NL" sz="2400" i="1" u="sng">
                <a:solidFill>
                  <a:srgbClr val="387038"/>
                </a:solidFill>
                <a:latin typeface="Century Gothic" panose="020B0502020202020204" pitchFamily="34" charset="0"/>
                <a:ea typeface="Calibri"/>
                <a:cs typeface="Times New Roman"/>
              </a:rPr>
              <a:t>fysiek</a:t>
            </a:r>
            <a:r>
              <a:rPr lang="nl-NL" sz="2400" i="1">
                <a:solidFill>
                  <a:srgbClr val="387038"/>
                </a:solidFill>
                <a:latin typeface="Century Gothic" panose="020B0502020202020204" pitchFamily="34" charset="0"/>
                <a:ea typeface="Calibri"/>
                <a:cs typeface="Times New Roman"/>
              </a:rPr>
              <a:t> zwaar. </a:t>
            </a: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6" name="Tekstvak 2">
            <a:extLst>
              <a:ext uri="{FF2B5EF4-FFF2-40B4-BE49-F238E27FC236}">
                <a16:creationId xmlns:a16="http://schemas.microsoft.com/office/drawing/2014/main" id="{D8EF981A-9BA7-0EB1-9B70-F7FBF2F7DF1C}"/>
              </a:ext>
            </a:extLst>
          </p:cNvPr>
          <p:cNvSpPr txBox="1">
            <a:spLocks noChangeArrowheads="1"/>
          </p:cNvSpPr>
          <p:nvPr/>
        </p:nvSpPr>
        <p:spPr bwMode="auto">
          <a:xfrm>
            <a:off x="4670268" y="1412775"/>
            <a:ext cx="4145769" cy="4968551"/>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0"/>
              </a:spcAft>
            </a:pPr>
            <a:r>
              <a:rPr lang="nl-NL" sz="2800">
                <a:effectLst/>
                <a:latin typeface="Century Gothic" panose="020B0502020202020204" pitchFamily="34" charset="0"/>
                <a:ea typeface="Calibri"/>
                <a:cs typeface="Times New Roman"/>
              </a:rPr>
              <a:t>= geestelijk, wat met denken en voelen te maken heeft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r>
              <a:rPr lang="nl-NL" sz="2800">
                <a:effectLst/>
                <a:latin typeface="Century Gothic" panose="020B0502020202020204" pitchFamily="34" charset="0"/>
                <a:ea typeface="Calibri"/>
                <a:cs typeface="Times New Roman"/>
              </a:rPr>
              <a:t>  </a:t>
            </a: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2800">
              <a:latin typeface="Century Gothic" panose="020B0502020202020204" pitchFamily="34" charset="0"/>
              <a:ea typeface="Calibri"/>
              <a:cs typeface="Times New Roman"/>
            </a:endParaRPr>
          </a:p>
          <a:p>
            <a:pPr>
              <a:lnSpc>
                <a:spcPct val="107000"/>
              </a:lnSpc>
              <a:spcAft>
                <a:spcPts val="0"/>
              </a:spcAft>
            </a:pPr>
            <a:endParaRPr lang="nl-NL" sz="3600">
              <a:effectLst/>
              <a:latin typeface="Century Gothic" panose="020B0502020202020204" pitchFamily="34" charset="0"/>
              <a:ea typeface="Calibri"/>
              <a:cs typeface="Times New Roman"/>
            </a:endParaRPr>
          </a:p>
          <a:p>
            <a:pPr algn="ctr">
              <a:lnSpc>
                <a:spcPct val="107000"/>
              </a:lnSpc>
            </a:pPr>
            <a:r>
              <a:rPr lang="nl-NL" sz="2400" i="1">
                <a:solidFill>
                  <a:srgbClr val="387038"/>
                </a:solidFill>
                <a:latin typeface="Century Gothic" panose="020B0502020202020204" pitchFamily="34" charset="0"/>
                <a:ea typeface="Calibri"/>
                <a:cs typeface="Times New Roman"/>
              </a:rPr>
              <a:t>Als er iets ergs gebeurt, is dat </a:t>
            </a:r>
            <a:r>
              <a:rPr lang="nl-NL" sz="2400" i="1" u="sng">
                <a:solidFill>
                  <a:srgbClr val="387038"/>
                </a:solidFill>
                <a:latin typeface="Century Gothic" panose="020B0502020202020204" pitchFamily="34" charset="0"/>
                <a:ea typeface="Calibri"/>
                <a:cs typeface="Times New Roman"/>
              </a:rPr>
              <a:t>mentaal</a:t>
            </a:r>
            <a:r>
              <a:rPr lang="nl-NL" sz="2400" i="1">
                <a:solidFill>
                  <a:srgbClr val="387038"/>
                </a:solidFill>
                <a:latin typeface="Century Gothic" panose="020B0502020202020204" pitchFamily="34" charset="0"/>
                <a:ea typeface="Calibri"/>
                <a:cs typeface="Times New Roman"/>
              </a:rPr>
              <a:t> zwaar. </a:t>
            </a:r>
            <a:endParaRPr lang="nl-NL" sz="2400">
              <a:effectLst/>
              <a:latin typeface="Century Gothic" panose="020B0502020202020204" pitchFamily="34" charset="0"/>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2800">
                <a:effectLst/>
                <a:latin typeface="Trebuchet MS"/>
                <a:ea typeface="Calibri"/>
                <a:cs typeface="Times New Roman"/>
              </a:rPr>
              <a:t> </a:t>
            </a:r>
            <a:endParaRPr lang="nl-NL" sz="1100">
              <a:effectLst/>
              <a:latin typeface="Calibri"/>
              <a:ea typeface="Calibri"/>
              <a:cs typeface="Times New Roman"/>
            </a:endParaRPr>
          </a:p>
          <a:p>
            <a:pPr>
              <a:lnSpc>
                <a:spcPct val="107000"/>
              </a:lnSpc>
              <a:spcAft>
                <a:spcPts val="800"/>
              </a:spcAft>
            </a:pPr>
            <a:r>
              <a:rPr lang="nl-NL" sz="900">
                <a:effectLst/>
                <a:latin typeface="Calibri"/>
                <a:ea typeface="Calibri"/>
                <a:cs typeface="Times New Roman"/>
              </a:rPr>
              <a:t> </a:t>
            </a:r>
            <a:endParaRPr lang="nl-NL" sz="1100">
              <a:effectLst/>
              <a:latin typeface="Calibri"/>
              <a:ea typeface="Calibri"/>
              <a:cs typeface="Times New Roman"/>
            </a:endParaRPr>
          </a:p>
        </p:txBody>
      </p:sp>
      <p:sp>
        <p:nvSpPr>
          <p:cNvPr id="37" name="Rechthoek 36">
            <a:extLst>
              <a:ext uri="{FF2B5EF4-FFF2-40B4-BE49-F238E27FC236}">
                <a16:creationId xmlns:a16="http://schemas.microsoft.com/office/drawing/2014/main" id="{04CC944D-F3A6-F7AA-A247-B7C5B648A0A4}"/>
              </a:ext>
            </a:extLst>
          </p:cNvPr>
          <p:cNvSpPr/>
          <p:nvPr/>
        </p:nvSpPr>
        <p:spPr>
          <a:xfrm rot="19503565">
            <a:off x="4129229" y="625098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8" name="Rechthoek 37">
            <a:extLst>
              <a:ext uri="{FF2B5EF4-FFF2-40B4-BE49-F238E27FC236}">
                <a16:creationId xmlns:a16="http://schemas.microsoft.com/office/drawing/2014/main" id="{240801F9-2058-84A4-9503-E01B919DDA80}"/>
              </a:ext>
            </a:extLst>
          </p:cNvPr>
          <p:cNvSpPr/>
          <p:nvPr/>
        </p:nvSpPr>
        <p:spPr>
          <a:xfrm rot="2503086">
            <a:off x="4519801" y="6229264"/>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9" name="Rechthoek 38">
            <a:extLst>
              <a:ext uri="{FF2B5EF4-FFF2-40B4-BE49-F238E27FC236}">
                <a16:creationId xmlns:a16="http://schemas.microsoft.com/office/drawing/2014/main" id="{ACBB49E9-294B-2446-9719-E992D023E8E1}"/>
              </a:ext>
            </a:extLst>
          </p:cNvPr>
          <p:cNvSpPr/>
          <p:nvPr/>
        </p:nvSpPr>
        <p:spPr>
          <a:xfrm rot="2503086">
            <a:off x="100115" y="6210188"/>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0" name="Rechthoek 39">
            <a:extLst>
              <a:ext uri="{FF2B5EF4-FFF2-40B4-BE49-F238E27FC236}">
                <a16:creationId xmlns:a16="http://schemas.microsoft.com/office/drawing/2014/main" id="{4DE133A0-CC30-3D8E-17AC-F370909C96F4}"/>
              </a:ext>
            </a:extLst>
          </p:cNvPr>
          <p:cNvSpPr/>
          <p:nvPr/>
        </p:nvSpPr>
        <p:spPr>
          <a:xfrm rot="2503086">
            <a:off x="4519800" y="6229265"/>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41" name="Rechthoek 40">
            <a:extLst>
              <a:ext uri="{FF2B5EF4-FFF2-40B4-BE49-F238E27FC236}">
                <a16:creationId xmlns:a16="http://schemas.microsoft.com/office/drawing/2014/main" id="{9F458F5E-71E5-42A9-724C-0CF61E33CD4A}"/>
              </a:ext>
            </a:extLst>
          </p:cNvPr>
          <p:cNvSpPr/>
          <p:nvPr/>
        </p:nvSpPr>
        <p:spPr>
          <a:xfrm rot="19503565">
            <a:off x="8556566" y="6229263"/>
            <a:ext cx="401079" cy="130620"/>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9" name="Afbeelding 8" descr="Afbeelding met tekening, illustratie, Menselijk gezicht, clipart&#10;&#10;Automatisch gegenereerde beschrijving">
            <a:extLst>
              <a:ext uri="{FF2B5EF4-FFF2-40B4-BE49-F238E27FC236}">
                <a16:creationId xmlns:a16="http://schemas.microsoft.com/office/drawing/2014/main" id="{4FC7D4ED-4B23-B200-F72F-4C937EF70C21}"/>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5724128" y="2889604"/>
            <a:ext cx="1874534" cy="2119899"/>
          </a:xfrm>
          <a:prstGeom prst="rect">
            <a:avLst/>
          </a:prstGeom>
        </p:spPr>
      </p:pic>
      <p:pic>
        <p:nvPicPr>
          <p:cNvPr id="8" name="Afbeelding 7" descr="Afbeelding met clipart, tekenfilm&#10;&#10;Door AI gegenereerde inhoud is mogelijk onjuist.">
            <a:extLst>
              <a:ext uri="{FF2B5EF4-FFF2-40B4-BE49-F238E27FC236}">
                <a16:creationId xmlns:a16="http://schemas.microsoft.com/office/drawing/2014/main" id="{DE37F156-9A07-92AF-ACAC-D2F5CC3A7E87}"/>
              </a:ext>
            </a:extLst>
          </p:cNvPr>
          <p:cNvPicPr>
            <a:picLocks noChangeAspect="1"/>
          </p:cNvPicPr>
          <p:nvPr/>
        </p:nvPicPr>
        <p:blipFill>
          <a:blip r:embed="rId4" cstate="email">
            <a:clrChange>
              <a:clrFrom>
                <a:srgbClr val="F9FFFF"/>
              </a:clrFrom>
              <a:clrTo>
                <a:srgbClr val="F9FFFF">
                  <a:alpha val="0"/>
                </a:srgbClr>
              </a:clrTo>
            </a:clrChange>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447173" y="2109064"/>
            <a:ext cx="3453881" cy="2869378"/>
          </a:xfrm>
          <a:prstGeom prst="rect">
            <a:avLst/>
          </a:prstGeom>
        </p:spPr>
      </p:pic>
    </p:spTree>
    <p:extLst>
      <p:ext uri="{BB962C8B-B14F-4D97-AF65-F5344CB8AC3E}">
        <p14:creationId xmlns:p14="http://schemas.microsoft.com/office/powerpoint/2010/main" val="4294013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2E17-2B89-0732-F418-456B2F726790}"/>
            </a:ext>
          </a:extLst>
        </p:cNvPr>
        <p:cNvGrpSpPr/>
        <p:nvPr/>
      </p:nvGrpSpPr>
      <p:grpSpPr>
        <a:xfrm>
          <a:off x="0" y="0"/>
          <a:ext cx="0" cy="0"/>
          <a:chOff x="0" y="0"/>
          <a:chExt cx="0" cy="0"/>
        </a:xfrm>
      </p:grpSpPr>
      <p:pic>
        <p:nvPicPr>
          <p:cNvPr id="30" name="Afbeelding 29">
            <a:extLst>
              <a:ext uri="{FF2B5EF4-FFF2-40B4-BE49-F238E27FC236}">
                <a16:creationId xmlns:a16="http://schemas.microsoft.com/office/drawing/2014/main" id="{F89CBE0A-3C82-0EFE-4083-402A7B66BB8A}"/>
              </a:ext>
            </a:extLst>
          </p:cNvPr>
          <p:cNvPicPr>
            <a:picLocks noChangeAspect="1"/>
          </p:cNvPicPr>
          <p:nvPr/>
        </p:nvPicPr>
        <p:blipFill>
          <a:blip r:embed="rId2" cstate="print">
            <a:extLst>
              <a:ext uri="{28A0092B-C50C-407E-A947-70E740481C1C}">
                <a14:useLocalDpi xmlns:a14="http://schemas.microsoft.com/office/drawing/2010/main"/>
              </a:ext>
            </a:extLst>
          </a:blip>
          <a:srcRect/>
          <a:stretch/>
        </p:blipFill>
        <p:spPr>
          <a:xfrm rot="20911523">
            <a:off x="1010652" y="1172494"/>
            <a:ext cx="6212279" cy="2881600"/>
          </a:xfrm>
          <a:prstGeom prst="rect">
            <a:avLst/>
          </a:prstGeom>
        </p:spPr>
      </p:pic>
      <p:pic>
        <p:nvPicPr>
          <p:cNvPr id="5" name="Afbeelding 4">
            <a:extLst>
              <a:ext uri="{FF2B5EF4-FFF2-40B4-BE49-F238E27FC236}">
                <a16:creationId xmlns:a16="http://schemas.microsoft.com/office/drawing/2014/main" id="{0912AE45-CF20-CCB0-E798-39A5A665DFB8}"/>
              </a:ext>
            </a:extLst>
          </p:cNvPr>
          <p:cNvPicPr/>
          <p:nvPr/>
        </p:nvPicPr>
        <p:blipFill>
          <a:blip r:embed="rId3"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0A2532EE-4276-C7AB-3CAD-B29A2E67D810}"/>
              </a:ext>
            </a:extLst>
          </p:cNvPr>
          <p:cNvSpPr txBox="1"/>
          <p:nvPr/>
        </p:nvSpPr>
        <p:spPr>
          <a:xfrm>
            <a:off x="415708" y="4569248"/>
            <a:ext cx="3103824"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88B45DE1-60B1-4B25-FDAC-304526A159BC}"/>
              </a:ext>
            </a:extLst>
          </p:cNvPr>
          <p:cNvSpPr txBox="1">
            <a:spLocks noChangeArrowheads="1"/>
          </p:cNvSpPr>
          <p:nvPr/>
        </p:nvSpPr>
        <p:spPr bwMode="auto">
          <a:xfrm>
            <a:off x="497271" y="4578005"/>
            <a:ext cx="3040584"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d</a:t>
            </a:r>
            <a:r>
              <a:rPr lang="nl-NL" sz="3600">
                <a:effectLst/>
                <a:latin typeface="Century Gothic" panose="020B0502020202020204" pitchFamily="34" charset="0"/>
                <a:ea typeface="Calibri"/>
                <a:cs typeface="Times New Roman"/>
              </a:rPr>
              <a:t>e herkomst</a:t>
            </a:r>
          </a:p>
        </p:txBody>
      </p:sp>
      <p:sp>
        <p:nvSpPr>
          <p:cNvPr id="14" name="Text Box 14">
            <a:extLst>
              <a:ext uri="{FF2B5EF4-FFF2-40B4-BE49-F238E27FC236}">
                <a16:creationId xmlns:a16="http://schemas.microsoft.com/office/drawing/2014/main" id="{8BC098D1-F323-517A-BCDF-B2C769327EF1}"/>
              </a:ext>
            </a:extLst>
          </p:cNvPr>
          <p:cNvSpPr txBox="1"/>
          <p:nvPr/>
        </p:nvSpPr>
        <p:spPr>
          <a:xfrm>
            <a:off x="4678364" y="3543816"/>
            <a:ext cx="4142110"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1D84D6E3-84A7-AAA8-C2D3-E7065A0768EF}"/>
              </a:ext>
            </a:extLst>
          </p:cNvPr>
          <p:cNvSpPr txBox="1">
            <a:spLocks noChangeArrowheads="1"/>
          </p:cNvSpPr>
          <p:nvPr/>
        </p:nvSpPr>
        <p:spPr bwMode="auto">
          <a:xfrm>
            <a:off x="4822371" y="3543817"/>
            <a:ext cx="3998103"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de bestemming</a:t>
            </a:r>
          </a:p>
        </p:txBody>
      </p:sp>
      <p:sp>
        <p:nvSpPr>
          <p:cNvPr id="16" name="Text Box 14">
            <a:extLst>
              <a:ext uri="{FF2B5EF4-FFF2-40B4-BE49-F238E27FC236}">
                <a16:creationId xmlns:a16="http://schemas.microsoft.com/office/drawing/2014/main" id="{55EC13FB-F793-1B9A-22A0-0069B1C58447}"/>
              </a:ext>
            </a:extLst>
          </p:cNvPr>
          <p:cNvSpPr txBox="1"/>
          <p:nvPr/>
        </p:nvSpPr>
        <p:spPr>
          <a:xfrm>
            <a:off x="415707" y="5493109"/>
            <a:ext cx="3557573" cy="690879"/>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7" name="Tekstvak 2">
            <a:extLst>
              <a:ext uri="{FF2B5EF4-FFF2-40B4-BE49-F238E27FC236}">
                <a16:creationId xmlns:a16="http://schemas.microsoft.com/office/drawing/2014/main" id="{C5D2BB38-1DF6-5E5F-2713-679C600931F0}"/>
              </a:ext>
            </a:extLst>
          </p:cNvPr>
          <p:cNvSpPr txBox="1">
            <a:spLocks noChangeArrowheads="1"/>
          </p:cNvSpPr>
          <p:nvPr/>
        </p:nvSpPr>
        <p:spPr bwMode="auto">
          <a:xfrm>
            <a:off x="375384" y="5507625"/>
            <a:ext cx="3597897" cy="511186"/>
          </a:xfrm>
          <a:prstGeom prst="rect">
            <a:avLst/>
          </a:prstGeom>
          <a:noFill/>
          <a:ln w="9525">
            <a:noFill/>
            <a:miter lim="800000"/>
            <a:headEnd/>
            <a:tailEnd/>
          </a:ln>
        </p:spPr>
        <p:txBody>
          <a:bodyPr rot="0" vert="horz" wrap="square" lIns="91440" tIns="45720" rIns="91440" bIns="45720" anchor="t" anchorCtr="0">
            <a:noAutofit/>
          </a:bodyPr>
          <a:lstStyle/>
          <a:p>
            <a:pPr>
              <a:lnSpc>
                <a:spcPct val="80000"/>
              </a:lnSpc>
            </a:pPr>
            <a:r>
              <a:rPr lang="nl-NL" sz="2400">
                <a:effectLst/>
                <a:latin typeface="Century Gothic" panose="020B0502020202020204" pitchFamily="34" charset="0"/>
                <a:ea typeface="Calibri"/>
                <a:cs typeface="Times New Roman"/>
              </a:rPr>
              <a:t>= waar iets of iemand vandaan komt</a:t>
            </a:r>
            <a:endParaRPr lang="nl-NL" sz="1050">
              <a:effectLst/>
              <a:latin typeface="Century Gothic" panose="020B0502020202020204" pitchFamily="34" charset="0"/>
              <a:ea typeface="Calibri"/>
              <a:cs typeface="Times New Roman"/>
            </a:endParaRPr>
          </a:p>
        </p:txBody>
      </p:sp>
      <p:grpSp>
        <p:nvGrpSpPr>
          <p:cNvPr id="20" name="Groep 19">
            <a:extLst>
              <a:ext uri="{FF2B5EF4-FFF2-40B4-BE49-F238E27FC236}">
                <a16:creationId xmlns:a16="http://schemas.microsoft.com/office/drawing/2014/main" id="{65146EC9-EE1B-0321-0E0C-E294AEC40C96}"/>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D7502CB4-5857-7A3D-5999-C18E2E833D3C}"/>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9FF2C7BF-24F5-CC8C-DFD4-B6BE0AB7124C}"/>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A1BED62D-D2C7-C7CF-0985-59400617BAB6}"/>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90C2A677-3F2B-A6D7-DA3A-51C2B0D10474}"/>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D3F1E3A0-17F3-F788-DE9A-2E8FE8FC8924}"/>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52DEC81E-B51C-4825-2BA6-046C29FEA9E0}"/>
              </a:ext>
            </a:extLst>
          </p:cNvPr>
          <p:cNvCxnSpPr>
            <a:cxnSpLocks/>
          </p:cNvCxnSpPr>
          <p:nvPr/>
        </p:nvCxnSpPr>
        <p:spPr>
          <a:xfrm>
            <a:off x="262407" y="5373216"/>
            <a:ext cx="3398643"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69EE99B2-2C00-0E03-FD6B-5BAB2FF4466E}"/>
              </a:ext>
            </a:extLst>
          </p:cNvPr>
          <p:cNvCxnSpPr>
            <a:cxnSpLocks/>
          </p:cNvCxnSpPr>
          <p:nvPr/>
        </p:nvCxnSpPr>
        <p:spPr>
          <a:xfrm>
            <a:off x="4581939" y="4365104"/>
            <a:ext cx="434654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C7BB3469-05E8-CE3E-3A46-86A8D89EE57D}"/>
              </a:ext>
            </a:extLst>
          </p:cNvPr>
          <p:cNvCxnSpPr>
            <a:cxnSpLocks/>
          </p:cNvCxnSpPr>
          <p:nvPr/>
        </p:nvCxnSpPr>
        <p:spPr>
          <a:xfrm>
            <a:off x="3661050" y="4852411"/>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F886FD68-6988-0018-760B-BFC6EAC3408C}"/>
              </a:ext>
            </a:extLst>
          </p:cNvPr>
          <p:cNvCxnSpPr>
            <a:cxnSpLocks/>
          </p:cNvCxnSpPr>
          <p:nvPr/>
        </p:nvCxnSpPr>
        <p:spPr>
          <a:xfrm>
            <a:off x="4581939" y="4365104"/>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66AB94CA-E23A-CC98-0C17-23B7C203443D}"/>
              </a:ext>
            </a:extLst>
          </p:cNvPr>
          <p:cNvSpPr txBox="1"/>
          <p:nvPr/>
        </p:nvSpPr>
        <p:spPr>
          <a:xfrm>
            <a:off x="591201" y="269819"/>
            <a:ext cx="7681942" cy="622587"/>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400" i="1" u="sng">
                <a:solidFill>
                  <a:srgbClr val="387038"/>
                </a:solidFill>
                <a:effectLst/>
                <a:latin typeface="Century Gothic" panose="020B0502020202020204" pitchFamily="34" charset="0"/>
                <a:ea typeface="Calibri"/>
                <a:cs typeface="Times New Roman"/>
              </a:rPr>
              <a:t>De herkomst</a:t>
            </a:r>
            <a:r>
              <a:rPr lang="nl-NL" sz="2400" i="1">
                <a:solidFill>
                  <a:srgbClr val="387038"/>
                </a:solidFill>
                <a:effectLst/>
                <a:latin typeface="Century Gothic" panose="020B0502020202020204" pitchFamily="34" charset="0"/>
                <a:ea typeface="Calibri"/>
                <a:cs typeface="Times New Roman"/>
              </a:rPr>
              <a:t> van </a:t>
            </a:r>
            <a:r>
              <a:rPr lang="nl-NL" sz="2400" i="1">
                <a:solidFill>
                  <a:srgbClr val="387038"/>
                </a:solidFill>
                <a:latin typeface="Century Gothic" panose="020B0502020202020204" pitchFamily="34" charset="0"/>
                <a:ea typeface="Calibri"/>
                <a:cs typeface="Times New Roman"/>
              </a:rPr>
              <a:t>tante Noor was Groningen.</a:t>
            </a:r>
            <a:endParaRPr lang="nl-NL" sz="2400">
              <a:effectLst/>
              <a:ea typeface="Calibri"/>
              <a:cs typeface="Times New Roman"/>
            </a:endParaRPr>
          </a:p>
        </p:txBody>
      </p:sp>
      <p:cxnSp>
        <p:nvCxnSpPr>
          <p:cNvPr id="11" name="Rechte verbindingslijn 10">
            <a:extLst>
              <a:ext uri="{FF2B5EF4-FFF2-40B4-BE49-F238E27FC236}">
                <a16:creationId xmlns:a16="http://schemas.microsoft.com/office/drawing/2014/main" id="{F57F5125-3108-2BC3-7B30-0F7AB4315C9E}"/>
              </a:ext>
            </a:extLst>
          </p:cNvPr>
          <p:cNvCxnSpPr>
            <a:cxnSpLocks/>
          </p:cNvCxnSpPr>
          <p:nvPr/>
        </p:nvCxnSpPr>
        <p:spPr>
          <a:xfrm>
            <a:off x="3661050" y="4852411"/>
            <a:ext cx="910950"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28" name="Text Box 14">
            <a:extLst>
              <a:ext uri="{FF2B5EF4-FFF2-40B4-BE49-F238E27FC236}">
                <a16:creationId xmlns:a16="http://schemas.microsoft.com/office/drawing/2014/main" id="{581B0FED-4AB5-BE99-6DDA-5D2390233F8A}"/>
              </a:ext>
            </a:extLst>
          </p:cNvPr>
          <p:cNvSpPr txBox="1"/>
          <p:nvPr/>
        </p:nvSpPr>
        <p:spPr>
          <a:xfrm>
            <a:off x="5229731" y="4496668"/>
            <a:ext cx="3557573" cy="690879"/>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29" name="Tekstvak 2">
            <a:extLst>
              <a:ext uri="{FF2B5EF4-FFF2-40B4-BE49-F238E27FC236}">
                <a16:creationId xmlns:a16="http://schemas.microsoft.com/office/drawing/2014/main" id="{E4F79107-DFEE-E012-A17C-2BB28D40B35E}"/>
              </a:ext>
            </a:extLst>
          </p:cNvPr>
          <p:cNvSpPr txBox="1">
            <a:spLocks noChangeArrowheads="1"/>
          </p:cNvSpPr>
          <p:nvPr/>
        </p:nvSpPr>
        <p:spPr bwMode="auto">
          <a:xfrm>
            <a:off x="5189408" y="4511184"/>
            <a:ext cx="3597897" cy="511186"/>
          </a:xfrm>
          <a:prstGeom prst="rect">
            <a:avLst/>
          </a:prstGeom>
          <a:noFill/>
          <a:ln w="9525">
            <a:noFill/>
            <a:miter lim="800000"/>
            <a:headEnd/>
            <a:tailEnd/>
          </a:ln>
        </p:spPr>
        <p:txBody>
          <a:bodyPr rot="0" vert="horz" wrap="square" lIns="91440" tIns="45720" rIns="91440" bIns="45720" anchor="t" anchorCtr="0">
            <a:noAutofit/>
          </a:bodyPr>
          <a:lstStyle/>
          <a:p>
            <a:pPr>
              <a:lnSpc>
                <a:spcPct val="80000"/>
              </a:lnSpc>
            </a:pPr>
            <a:r>
              <a:rPr lang="nl-NL" sz="2400">
                <a:effectLst/>
                <a:latin typeface="Century Gothic" panose="020B0502020202020204" pitchFamily="34" charset="0"/>
                <a:ea typeface="Calibri"/>
                <a:cs typeface="Times New Roman"/>
              </a:rPr>
              <a:t>= waar iets of iemand naar toe gaat</a:t>
            </a:r>
            <a:endParaRPr lang="nl-NL" sz="1050">
              <a:effectLst/>
              <a:latin typeface="Century Gothic" panose="020B0502020202020204" pitchFamily="34" charset="0"/>
              <a:ea typeface="Calibri"/>
              <a:cs typeface="Times New Roman"/>
            </a:endParaRPr>
          </a:p>
        </p:txBody>
      </p:sp>
    </p:spTree>
    <p:extLst>
      <p:ext uri="{BB962C8B-B14F-4D97-AF65-F5344CB8AC3E}">
        <p14:creationId xmlns:p14="http://schemas.microsoft.com/office/powerpoint/2010/main" val="588649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187624" y="5013176"/>
            <a:ext cx="7016824" cy="1296144"/>
          </a:xfrm>
        </p:spPr>
        <p:txBody>
          <a:bodyPr/>
          <a:lstStyle/>
          <a:p>
            <a:r>
              <a:rPr lang="nl-NL">
                <a:solidFill>
                  <a:srgbClr val="C00000"/>
                </a:solidFill>
                <a:latin typeface="Century Gothic" panose="020B0502020202020204" pitchFamily="34" charset="0"/>
              </a:rPr>
              <a:t>Week 41 – 7 oktober 2025</a:t>
            </a:r>
          </a:p>
          <a:p>
            <a:r>
              <a:rPr lang="nl-NL">
                <a:solidFill>
                  <a:srgbClr val="C00000"/>
                </a:solidFill>
                <a:latin typeface="Century Gothic" panose="020B0502020202020204" pitchFamily="34" charset="0"/>
              </a:rPr>
              <a:t>Niveau B</a:t>
            </a:r>
          </a:p>
        </p:txBody>
      </p:sp>
      <p:sp>
        <p:nvSpPr>
          <p:cNvPr id="4" name="Ondertitel 2"/>
          <p:cNvSpPr txBox="1">
            <a:spLocks/>
          </p:cNvSpPr>
          <p:nvPr/>
        </p:nvSpPr>
        <p:spPr>
          <a:xfrm>
            <a:off x="0" y="0"/>
            <a:ext cx="2555776" cy="1196752"/>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nl-NL" sz="1100" i="1">
                <a:solidFill>
                  <a:srgbClr val="00B050"/>
                </a:solidFill>
                <a:latin typeface="Century Gothic" panose="020B0502020202020204" pitchFamily="34" charset="0"/>
              </a:rPr>
              <a:t>Gerarda Das</a:t>
            </a:r>
          </a:p>
          <a:p>
            <a:pPr algn="l"/>
            <a:r>
              <a:rPr lang="nl-NL" sz="1100" i="1">
                <a:solidFill>
                  <a:srgbClr val="00B050"/>
                </a:solidFill>
                <a:latin typeface="Century Gothic" panose="020B0502020202020204" pitchFamily="34" charset="0"/>
              </a:rPr>
              <a:t>Antoinette Duijf</a:t>
            </a:r>
          </a:p>
          <a:p>
            <a:pPr algn="l"/>
            <a:r>
              <a:rPr lang="en-US" sz="1100" i="1">
                <a:solidFill>
                  <a:srgbClr val="00B050"/>
                </a:solidFill>
                <a:latin typeface="Century Gothic" panose="020B0502020202020204" pitchFamily="34" charset="0"/>
              </a:rPr>
              <a:t>Mandy Routledge</a:t>
            </a:r>
            <a:endParaRPr lang="nl-NL" sz="1100" i="1">
              <a:solidFill>
                <a:srgbClr val="00B050"/>
              </a:solidFill>
              <a:latin typeface="Century Gothic" panose="020B0502020202020204" pitchFamily="34" charset="0"/>
            </a:endParaRPr>
          </a:p>
          <a:p>
            <a:pPr algn="l"/>
            <a:r>
              <a:rPr lang="en-US" sz="1100" i="1">
                <a:solidFill>
                  <a:srgbClr val="00B050"/>
                </a:solidFill>
                <a:latin typeface="Century Gothic" panose="020B0502020202020204" pitchFamily="34" charset="0"/>
              </a:rPr>
              <a:t>Francis Vrielink</a:t>
            </a:r>
          </a:p>
        </p:txBody>
      </p:sp>
      <p:pic>
        <p:nvPicPr>
          <p:cNvPr id="1026" name="Picture 2" descr="http://www.ikenkentalis.nl/public/images/logo-225.pn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758608" y="1"/>
            <a:ext cx="1385391" cy="692696"/>
          </a:xfrm>
          <a:prstGeom prst="rect">
            <a:avLst/>
          </a:prstGeom>
          <a:noFill/>
          <a:extLst>
            <a:ext uri="{909E8E84-426E-40DD-AFC4-6F175D3DCCD1}">
              <a14:hiddenFill xmlns:a14="http://schemas.microsoft.com/office/drawing/2010/main">
                <a:solidFill>
                  <a:srgbClr val="FFFFFF"/>
                </a:solidFill>
              </a14:hiddenFill>
            </a:ext>
          </a:extLst>
        </p:spPr>
      </p:pic>
      <p:pic>
        <p:nvPicPr>
          <p:cNvPr id="5" name="Afbeelding 4"/>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115616" y="1079511"/>
            <a:ext cx="7164288" cy="3671821"/>
          </a:xfrm>
          <a:prstGeom prst="rect">
            <a:avLst/>
          </a:prstGeom>
        </p:spPr>
      </p:pic>
    </p:spTree>
    <p:extLst>
      <p:ext uri="{BB962C8B-B14F-4D97-AF65-F5344CB8AC3E}">
        <p14:creationId xmlns:p14="http://schemas.microsoft.com/office/powerpoint/2010/main" val="3230065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74F94-CDD9-2A72-2F81-DF6D76365DD7}"/>
            </a:ext>
          </a:extLst>
        </p:cNvPr>
        <p:cNvGrpSpPr/>
        <p:nvPr/>
      </p:nvGrpSpPr>
      <p:grpSpPr>
        <a:xfrm>
          <a:off x="0" y="0"/>
          <a:ext cx="0" cy="0"/>
          <a:chOff x="0" y="0"/>
          <a:chExt cx="0" cy="0"/>
        </a:xfrm>
      </p:grpSpPr>
      <p:pic>
        <p:nvPicPr>
          <p:cNvPr id="5" name="Afbeelding 4">
            <a:extLst>
              <a:ext uri="{FF2B5EF4-FFF2-40B4-BE49-F238E27FC236}">
                <a16:creationId xmlns:a16="http://schemas.microsoft.com/office/drawing/2014/main" id="{8E130D21-3703-4879-940E-EFC65AEFCB7C}"/>
              </a:ext>
            </a:extLst>
          </p:cNvPr>
          <p:cNvPicPr/>
          <p:nvPr/>
        </p:nvPicPr>
        <p:blipFill>
          <a:blip r:embed="rId2"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9311624A-16C0-29AF-66D1-AA39394DC4AB}"/>
              </a:ext>
            </a:extLst>
          </p:cNvPr>
          <p:cNvSpPr txBox="1"/>
          <p:nvPr/>
        </p:nvSpPr>
        <p:spPr>
          <a:xfrm>
            <a:off x="415708" y="5267089"/>
            <a:ext cx="2601905" cy="574554"/>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2" name="Tekstvak 2">
            <a:extLst>
              <a:ext uri="{FF2B5EF4-FFF2-40B4-BE49-F238E27FC236}">
                <a16:creationId xmlns:a16="http://schemas.microsoft.com/office/drawing/2014/main" id="{7E339159-B33E-0C8D-5490-66102284FD2A}"/>
              </a:ext>
            </a:extLst>
          </p:cNvPr>
          <p:cNvSpPr txBox="1">
            <a:spLocks noChangeArrowheads="1"/>
          </p:cNvSpPr>
          <p:nvPr/>
        </p:nvSpPr>
        <p:spPr bwMode="auto">
          <a:xfrm>
            <a:off x="381039" y="5218957"/>
            <a:ext cx="2723085" cy="526434"/>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200" dirty="0">
                <a:latin typeface="Century Gothic" panose="020B0502020202020204" pitchFamily="34" charset="0"/>
                <a:ea typeface="Calibri"/>
                <a:cs typeface="Times New Roman"/>
              </a:rPr>
              <a:t>wekenlang</a:t>
            </a:r>
            <a:endParaRPr lang="nl-NL" sz="3200" dirty="0">
              <a:effectLst/>
              <a:latin typeface="Century Gothic" panose="020B0502020202020204" pitchFamily="34" charset="0"/>
              <a:ea typeface="Calibri"/>
              <a:cs typeface="Times New Roman"/>
            </a:endParaRPr>
          </a:p>
        </p:txBody>
      </p:sp>
      <p:sp>
        <p:nvSpPr>
          <p:cNvPr id="18" name="Text Box 14">
            <a:extLst>
              <a:ext uri="{FF2B5EF4-FFF2-40B4-BE49-F238E27FC236}">
                <a16:creationId xmlns:a16="http://schemas.microsoft.com/office/drawing/2014/main" id="{44FD6FF9-110F-C7D7-F3C5-29C3D3B38AB3}"/>
              </a:ext>
            </a:extLst>
          </p:cNvPr>
          <p:cNvSpPr txBox="1"/>
          <p:nvPr/>
        </p:nvSpPr>
        <p:spPr>
          <a:xfrm>
            <a:off x="3275859" y="4510758"/>
            <a:ext cx="2698746" cy="894718"/>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3" name="Tekstvak 2">
            <a:extLst>
              <a:ext uri="{FF2B5EF4-FFF2-40B4-BE49-F238E27FC236}">
                <a16:creationId xmlns:a16="http://schemas.microsoft.com/office/drawing/2014/main" id="{14546210-F040-69EB-01A3-6AAB15ABF9D6}"/>
              </a:ext>
            </a:extLst>
          </p:cNvPr>
          <p:cNvSpPr txBox="1">
            <a:spLocks noChangeArrowheads="1"/>
          </p:cNvSpPr>
          <p:nvPr/>
        </p:nvSpPr>
        <p:spPr bwMode="auto">
          <a:xfrm>
            <a:off x="3425122" y="4587309"/>
            <a:ext cx="2475853"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70000"/>
              </a:lnSpc>
              <a:spcAft>
                <a:spcPts val="800"/>
              </a:spcAft>
            </a:pPr>
            <a:r>
              <a:rPr lang="nl-NL" sz="3200" err="1">
                <a:latin typeface="Century Gothic" panose="020B0502020202020204" pitchFamily="34" charset="0"/>
                <a:ea typeface="Calibri"/>
                <a:cs typeface="Times New Roman"/>
              </a:rPr>
              <a:t>maanden-lang</a:t>
            </a:r>
            <a:endParaRPr lang="nl-NL" sz="3200">
              <a:latin typeface="Century Gothic" panose="020B0502020202020204" pitchFamily="34" charset="0"/>
              <a:ea typeface="Calibri"/>
              <a:cs typeface="Times New Roman"/>
            </a:endParaRPr>
          </a:p>
        </p:txBody>
      </p:sp>
      <p:sp>
        <p:nvSpPr>
          <p:cNvPr id="14" name="Text Box 14">
            <a:extLst>
              <a:ext uri="{FF2B5EF4-FFF2-40B4-BE49-F238E27FC236}">
                <a16:creationId xmlns:a16="http://schemas.microsoft.com/office/drawing/2014/main" id="{2F3092A4-A334-38A4-E913-2D33CC968322}"/>
              </a:ext>
            </a:extLst>
          </p:cNvPr>
          <p:cNvSpPr txBox="1"/>
          <p:nvPr/>
        </p:nvSpPr>
        <p:spPr>
          <a:xfrm>
            <a:off x="6339868" y="3995888"/>
            <a:ext cx="2569159" cy="92984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5" name="Tekstvak 2">
            <a:extLst>
              <a:ext uri="{FF2B5EF4-FFF2-40B4-BE49-F238E27FC236}">
                <a16:creationId xmlns:a16="http://schemas.microsoft.com/office/drawing/2014/main" id="{EFDFF05C-1B7A-D699-9DFE-6454EE0D404E}"/>
              </a:ext>
            </a:extLst>
          </p:cNvPr>
          <p:cNvSpPr txBox="1">
            <a:spLocks noChangeArrowheads="1"/>
          </p:cNvSpPr>
          <p:nvPr/>
        </p:nvSpPr>
        <p:spPr bwMode="auto">
          <a:xfrm>
            <a:off x="6241923" y="4041809"/>
            <a:ext cx="2827406" cy="547206"/>
          </a:xfrm>
          <a:prstGeom prst="rect">
            <a:avLst/>
          </a:prstGeom>
          <a:noFill/>
          <a:ln w="9525">
            <a:noFill/>
            <a:miter lim="800000"/>
            <a:headEnd/>
            <a:tailEnd/>
          </a:ln>
        </p:spPr>
        <p:txBody>
          <a:bodyPr rot="0" vert="horz" wrap="square" lIns="91440" tIns="45720" rIns="91440" bIns="45720" anchor="t" anchorCtr="0">
            <a:noAutofit/>
          </a:bodyPr>
          <a:lstStyle/>
          <a:p>
            <a:pPr algn="ctr">
              <a:lnSpc>
                <a:spcPct val="80000"/>
              </a:lnSpc>
            </a:pPr>
            <a:r>
              <a:rPr lang="nl-NL" sz="3200" dirty="0">
                <a:latin typeface="Century Gothic" panose="020B0502020202020204" pitchFamily="34" charset="0"/>
                <a:ea typeface="Calibri"/>
                <a:cs typeface="Times New Roman"/>
              </a:rPr>
              <a:t>decennia-</a:t>
            </a:r>
            <a:br>
              <a:rPr lang="nl-NL" sz="3200" dirty="0">
                <a:latin typeface="Century Gothic" panose="020B0502020202020204" pitchFamily="34" charset="0"/>
                <a:ea typeface="Calibri"/>
                <a:cs typeface="Times New Roman"/>
              </a:rPr>
            </a:br>
            <a:r>
              <a:rPr lang="nl-NL" sz="3200" dirty="0">
                <a:latin typeface="Century Gothic" panose="020B0502020202020204" pitchFamily="34" charset="0"/>
                <a:ea typeface="Calibri"/>
                <a:cs typeface="Times New Roman"/>
              </a:rPr>
              <a:t>lang</a:t>
            </a:r>
            <a:endParaRPr lang="nl-NL" sz="3600" dirty="0">
              <a:latin typeface="Century Gothic" panose="020B0502020202020204" pitchFamily="34" charset="0"/>
              <a:ea typeface="Calibri"/>
              <a:cs typeface="Times New Roman"/>
            </a:endParaRPr>
          </a:p>
        </p:txBody>
      </p:sp>
      <p:grpSp>
        <p:nvGrpSpPr>
          <p:cNvPr id="20" name="Groep 19">
            <a:extLst>
              <a:ext uri="{FF2B5EF4-FFF2-40B4-BE49-F238E27FC236}">
                <a16:creationId xmlns:a16="http://schemas.microsoft.com/office/drawing/2014/main" id="{C84A14B0-2F94-4345-C692-9A675CEA2CA1}"/>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A9A3BA7C-AF13-865F-D5D2-B3C0A8D0D6C7}"/>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474C606B-9444-D38C-BCC4-127C5BACF58A}"/>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B12B50B7-961D-8A45-7945-1FBB2DDD55AC}"/>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857B4286-3545-98E5-AAD5-E0514FD78430}"/>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40012B93-4B66-EBA6-8F1E-95EB1F4725FF}"/>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3A019789-BDCA-6BE0-0C1C-804BFCF232C8}"/>
              </a:ext>
            </a:extLst>
          </p:cNvPr>
          <p:cNvCxnSpPr>
            <a:cxnSpLocks/>
          </p:cNvCxnSpPr>
          <p:nvPr/>
        </p:nvCxnSpPr>
        <p:spPr>
          <a:xfrm>
            <a:off x="251520" y="6022925"/>
            <a:ext cx="2952328"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2" name="Rechte verbindingslijn 21">
            <a:extLst>
              <a:ext uri="{FF2B5EF4-FFF2-40B4-BE49-F238E27FC236}">
                <a16:creationId xmlns:a16="http://schemas.microsoft.com/office/drawing/2014/main" id="{F4BB852B-FC81-5ABF-07D0-B70D4B914806}"/>
              </a:ext>
            </a:extLst>
          </p:cNvPr>
          <p:cNvCxnSpPr>
            <a:cxnSpLocks/>
          </p:cNvCxnSpPr>
          <p:nvPr/>
        </p:nvCxnSpPr>
        <p:spPr>
          <a:xfrm>
            <a:off x="3203848" y="5518869"/>
            <a:ext cx="2897231"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3" name="Rechte verbindingslijn 22">
            <a:extLst>
              <a:ext uri="{FF2B5EF4-FFF2-40B4-BE49-F238E27FC236}">
                <a16:creationId xmlns:a16="http://schemas.microsoft.com/office/drawing/2014/main" id="{95BFD539-2FEE-DD7E-E38D-01E934E286AC}"/>
              </a:ext>
            </a:extLst>
          </p:cNvPr>
          <p:cNvCxnSpPr>
            <a:cxnSpLocks/>
          </p:cNvCxnSpPr>
          <p:nvPr/>
        </p:nvCxnSpPr>
        <p:spPr>
          <a:xfrm>
            <a:off x="6101079" y="5014813"/>
            <a:ext cx="2827405" cy="0"/>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7" name="Rechte verbindingslijn 26">
            <a:extLst>
              <a:ext uri="{FF2B5EF4-FFF2-40B4-BE49-F238E27FC236}">
                <a16:creationId xmlns:a16="http://schemas.microsoft.com/office/drawing/2014/main" id="{46809B9D-6233-D2C6-F17B-43E5FA101B59}"/>
              </a:ext>
            </a:extLst>
          </p:cNvPr>
          <p:cNvCxnSpPr>
            <a:cxnSpLocks/>
          </p:cNvCxnSpPr>
          <p:nvPr/>
        </p:nvCxnSpPr>
        <p:spPr>
          <a:xfrm>
            <a:off x="3203848" y="5518869"/>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31" name="Rechte verbindingslijn 30">
            <a:extLst>
              <a:ext uri="{FF2B5EF4-FFF2-40B4-BE49-F238E27FC236}">
                <a16:creationId xmlns:a16="http://schemas.microsoft.com/office/drawing/2014/main" id="{7C95D26F-86A4-3295-FD37-B55C8EEFBAE3}"/>
              </a:ext>
            </a:extLst>
          </p:cNvPr>
          <p:cNvCxnSpPr>
            <a:cxnSpLocks/>
          </p:cNvCxnSpPr>
          <p:nvPr/>
        </p:nvCxnSpPr>
        <p:spPr>
          <a:xfrm>
            <a:off x="6084168" y="5014813"/>
            <a:ext cx="0" cy="50405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ACF7C498-0C24-04C3-1842-613477EEDE5E}"/>
              </a:ext>
            </a:extLst>
          </p:cNvPr>
          <p:cNvSpPr txBox="1"/>
          <p:nvPr/>
        </p:nvSpPr>
        <p:spPr>
          <a:xfrm>
            <a:off x="347678" y="332277"/>
            <a:ext cx="8609005" cy="622587"/>
          </a:xfrm>
          <a:prstGeom prst="rect">
            <a:avLst/>
          </a:prstGeom>
          <a:noFill/>
          <a:ln w="28575">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nl-NL" sz="2400" i="1" dirty="0">
                <a:solidFill>
                  <a:srgbClr val="387038"/>
                </a:solidFill>
                <a:latin typeface="Century Gothic" panose="020B0502020202020204" pitchFamily="34" charset="0"/>
                <a:ea typeface="Calibri"/>
                <a:cs typeface="Times New Roman"/>
              </a:rPr>
              <a:t>Na </a:t>
            </a:r>
            <a:r>
              <a:rPr lang="nl-NL" sz="2400" i="1" u="sng" dirty="0">
                <a:solidFill>
                  <a:srgbClr val="387038"/>
                </a:solidFill>
                <a:latin typeface="Century Gothic" panose="020B0502020202020204" pitchFamily="34" charset="0"/>
                <a:ea typeface="Calibri"/>
                <a:cs typeface="Times New Roman"/>
              </a:rPr>
              <a:t>decennialang</a:t>
            </a:r>
            <a:r>
              <a:rPr lang="nl-NL" sz="2400" i="1" dirty="0">
                <a:solidFill>
                  <a:srgbClr val="387038"/>
                </a:solidFill>
                <a:latin typeface="Century Gothic" panose="020B0502020202020204" pitchFamily="34" charset="0"/>
                <a:ea typeface="Calibri"/>
                <a:cs typeface="Times New Roman"/>
              </a:rPr>
              <a:t> in hetzelfde huis te hebben gewoond, verhuist tante Noor.</a:t>
            </a:r>
            <a:endParaRPr lang="nl-NL" sz="2400" dirty="0">
              <a:effectLst/>
              <a:ea typeface="Calibri"/>
              <a:cs typeface="Times New Roman"/>
            </a:endParaRPr>
          </a:p>
        </p:txBody>
      </p:sp>
      <p:sp>
        <p:nvSpPr>
          <p:cNvPr id="9" name="Text Box 14">
            <a:extLst>
              <a:ext uri="{FF2B5EF4-FFF2-40B4-BE49-F238E27FC236}">
                <a16:creationId xmlns:a16="http://schemas.microsoft.com/office/drawing/2014/main" id="{A72F9BA5-381B-8944-3894-4B5D49676E8B}"/>
              </a:ext>
            </a:extLst>
          </p:cNvPr>
          <p:cNvSpPr txBox="1"/>
          <p:nvPr/>
        </p:nvSpPr>
        <p:spPr>
          <a:xfrm>
            <a:off x="6359325" y="5127861"/>
            <a:ext cx="2152375" cy="836118"/>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0" name="Tekstvak 2">
            <a:extLst>
              <a:ext uri="{FF2B5EF4-FFF2-40B4-BE49-F238E27FC236}">
                <a16:creationId xmlns:a16="http://schemas.microsoft.com/office/drawing/2014/main" id="{F8E9294A-4D7D-7703-C830-DBFA60D672E1}"/>
              </a:ext>
            </a:extLst>
          </p:cNvPr>
          <p:cNvSpPr txBox="1">
            <a:spLocks noChangeArrowheads="1"/>
          </p:cNvSpPr>
          <p:nvPr/>
        </p:nvSpPr>
        <p:spPr bwMode="auto">
          <a:xfrm>
            <a:off x="6393061" y="5127861"/>
            <a:ext cx="2001910" cy="676364"/>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400" dirty="0">
                <a:effectLst/>
                <a:latin typeface="Century Gothic" panose="020B0502020202020204" pitchFamily="34" charset="0"/>
                <a:ea typeface="Calibri"/>
                <a:cs typeface="Times New Roman"/>
              </a:rPr>
              <a:t>= </a:t>
            </a:r>
            <a:r>
              <a:rPr lang="nl-NL" sz="2400" dirty="0">
                <a:latin typeface="Century Gothic" panose="020B0502020202020204" pitchFamily="34" charset="0"/>
                <a:ea typeface="Calibri"/>
                <a:cs typeface="Times New Roman"/>
              </a:rPr>
              <a:t>tientallen jaren lang</a:t>
            </a:r>
            <a:endParaRPr lang="nl-NL" sz="1050" dirty="0">
              <a:effectLst/>
              <a:latin typeface="Century Gothic" panose="020B0502020202020204" pitchFamily="34" charset="0"/>
              <a:ea typeface="Calibri"/>
              <a:cs typeface="Times New Roman"/>
            </a:endParaRPr>
          </a:p>
        </p:txBody>
      </p:sp>
      <p:pic>
        <p:nvPicPr>
          <p:cNvPr id="25" name="Afbeelding 24">
            <a:extLst>
              <a:ext uri="{FF2B5EF4-FFF2-40B4-BE49-F238E27FC236}">
                <a16:creationId xmlns:a16="http://schemas.microsoft.com/office/drawing/2014/main" id="{EE2A8FBC-7C6F-8453-EE73-77EB72B08DB6}"/>
              </a:ext>
            </a:extLst>
          </p:cNvPr>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5830170" y="2459513"/>
            <a:ext cx="3168354" cy="1429716"/>
          </a:xfrm>
          <a:prstGeom prst="rect">
            <a:avLst/>
          </a:prstGeom>
        </p:spPr>
      </p:pic>
      <p:pic>
        <p:nvPicPr>
          <p:cNvPr id="29" name="Afbeelding 28" descr="Afbeelding met tekst, Lettertype, schermopname, nummer&#10;&#10;Door AI gegenereerde inhoud is mogelijk onjuist.">
            <a:extLst>
              <a:ext uri="{FF2B5EF4-FFF2-40B4-BE49-F238E27FC236}">
                <a16:creationId xmlns:a16="http://schemas.microsoft.com/office/drawing/2014/main" id="{6BC945D8-31B2-9B81-7066-83567321E434}"/>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3261963" y="1325095"/>
            <a:ext cx="2402766" cy="3135716"/>
          </a:xfrm>
          <a:prstGeom prst="rect">
            <a:avLst/>
          </a:prstGeom>
        </p:spPr>
      </p:pic>
      <p:pic>
        <p:nvPicPr>
          <p:cNvPr id="32" name="Picture 2" descr="P:\Onderwijs\MPO-0470_TME-GRON\MET WOORDEN IN DE WEER\9. Licentievrije plaatjes\cirkels\circle-transp-red4.png">
            <a:extLst>
              <a:ext uri="{FF2B5EF4-FFF2-40B4-BE49-F238E27FC236}">
                <a16:creationId xmlns:a16="http://schemas.microsoft.com/office/drawing/2014/main" id="{BCE4C009-D142-C7FC-98DD-C5FD71AFB041}"/>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096522" y="1458919"/>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3" name="Picture 2" descr="P:\Onderwijs\MPO-0470_TME-GRON\MET WOORDEN IN DE WEER\9. Licentievrije plaatjes\cirkels\circle-transp-red4.png">
            <a:extLst>
              <a:ext uri="{FF2B5EF4-FFF2-40B4-BE49-F238E27FC236}">
                <a16:creationId xmlns:a16="http://schemas.microsoft.com/office/drawing/2014/main" id="{9293C91F-EB26-A241-A88F-F48B385D7780}"/>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900394" y="1508866"/>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2" descr="P:\Onderwijs\MPO-0470_TME-GRON\MET WOORDEN IN DE WEER\9. Licentievrije plaatjes\cirkels\circle-transp-red4.png">
            <a:extLst>
              <a:ext uri="{FF2B5EF4-FFF2-40B4-BE49-F238E27FC236}">
                <a16:creationId xmlns:a16="http://schemas.microsoft.com/office/drawing/2014/main" id="{EB0F3DE2-0883-157C-E90F-93577AA7F6D3}"/>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680300" y="1468438"/>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2" descr="P:\Onderwijs\MPO-0470_TME-GRON\MET WOORDEN IN DE WEER\9. Licentievrije plaatjes\cirkels\circle-transp-red4.png">
            <a:extLst>
              <a:ext uri="{FF2B5EF4-FFF2-40B4-BE49-F238E27FC236}">
                <a16:creationId xmlns:a16="http://schemas.microsoft.com/office/drawing/2014/main" id="{1FEC1955-203E-DB38-5D83-D36F16570252}"/>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120488" y="2162989"/>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6" name="Picture 2" descr="P:\Onderwijs\MPO-0470_TME-GRON\MET WOORDEN IN DE WEER\9. Licentievrije plaatjes\cirkels\circle-transp-red4.png">
            <a:extLst>
              <a:ext uri="{FF2B5EF4-FFF2-40B4-BE49-F238E27FC236}">
                <a16:creationId xmlns:a16="http://schemas.microsoft.com/office/drawing/2014/main" id="{E483019A-4C66-A991-02D5-79C739530C3D}"/>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811849" y="2187963"/>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7" name="Picture 2" descr="P:\Onderwijs\MPO-0470_TME-GRON\MET WOORDEN IN DE WEER\9. Licentievrije plaatjes\cirkels\circle-transp-red4.png">
            <a:extLst>
              <a:ext uri="{FF2B5EF4-FFF2-40B4-BE49-F238E27FC236}">
                <a16:creationId xmlns:a16="http://schemas.microsoft.com/office/drawing/2014/main" id="{1B876AFE-1A79-0E5B-C3F3-2AFE97BE438A}"/>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4692581" y="2212937"/>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2" descr="P:\Onderwijs\MPO-0470_TME-GRON\MET WOORDEN IN DE WEER\9. Licentievrije plaatjes\cirkels\circle-transp-red4.png">
            <a:extLst>
              <a:ext uri="{FF2B5EF4-FFF2-40B4-BE49-F238E27FC236}">
                <a16:creationId xmlns:a16="http://schemas.microsoft.com/office/drawing/2014/main" id="{A8B9C47D-9020-8FCF-1A95-BABAE75B3A05}"/>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096522" y="2911187"/>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2" descr="P:\Onderwijs\MPO-0470_TME-GRON\MET WOORDEN IN DE WEER\9. Licentievrije plaatjes\cirkels\circle-transp-red4.png">
            <a:extLst>
              <a:ext uri="{FF2B5EF4-FFF2-40B4-BE49-F238E27FC236}">
                <a16:creationId xmlns:a16="http://schemas.microsoft.com/office/drawing/2014/main" id="{B7C1A509-7948-4EED-DBFA-9B5356E94499}"/>
              </a:ext>
            </a:extLst>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842164" y="2852762"/>
            <a:ext cx="1125904" cy="526432"/>
          </a:xfrm>
          <a:prstGeom prst="rect">
            <a:avLst/>
          </a:prstGeom>
          <a:noFill/>
          <a:extLst>
            <a:ext uri="{909E8E84-426E-40DD-AFC4-6F175D3DCCD1}">
              <a14:hiddenFill xmlns:a14="http://schemas.microsoft.com/office/drawing/2010/main">
                <a:solidFill>
                  <a:srgbClr val="FFFFFF"/>
                </a:solidFill>
              </a14:hiddenFill>
            </a:ext>
          </a:extLst>
        </p:spPr>
      </p:pic>
      <p:pic>
        <p:nvPicPr>
          <p:cNvPr id="11" name="Afbeelding 10" descr="Afbeelding met tekst, Lettertype, schermopname, nummer&#10;&#10;Door AI gegenereerde inhoud is mogelijk onjuist.">
            <a:extLst>
              <a:ext uri="{FF2B5EF4-FFF2-40B4-BE49-F238E27FC236}">
                <a16:creationId xmlns:a16="http://schemas.microsoft.com/office/drawing/2014/main" id="{45AEEF2A-D7D8-9E13-DFDB-8EFF05BB07A3}"/>
              </a:ext>
            </a:extLst>
          </p:cNvPr>
          <p:cNvPicPr>
            <a:picLocks noChangeAspect="1"/>
          </p:cNvPicPr>
          <p:nvPr/>
        </p:nvPicPr>
        <p:blipFill>
          <a:blip r:embed="rId6" cstate="screen">
            <a:extLst>
              <a:ext uri="{28A0092B-C50C-407E-A947-70E740481C1C}">
                <a14:useLocalDpi xmlns:a14="http://schemas.microsoft.com/office/drawing/2010/main"/>
              </a:ext>
            </a:extLst>
          </a:blip>
          <a:srcRect/>
          <a:stretch/>
        </p:blipFill>
        <p:spPr>
          <a:xfrm>
            <a:off x="924717" y="3431585"/>
            <a:ext cx="1288245" cy="1654222"/>
          </a:xfrm>
          <a:prstGeom prst="rect">
            <a:avLst/>
          </a:prstGeom>
        </p:spPr>
      </p:pic>
      <p:pic>
        <p:nvPicPr>
          <p:cNvPr id="16" name="Picture 2" descr="P:\Onderwijs\MPO-0470_TME-GRON\MET WOORDEN IN DE WEER\9. Licentievrije plaatjes\cirkels\circle-transp-red4.png">
            <a:extLst>
              <a:ext uri="{FF2B5EF4-FFF2-40B4-BE49-F238E27FC236}">
                <a16:creationId xmlns:a16="http://schemas.microsoft.com/office/drawing/2014/main" id="{6FC40E51-D9E6-55ED-A021-3FE0457804E0}"/>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874619" y="4520636"/>
            <a:ext cx="1288244" cy="18755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descr="P:\Onderwijs\MPO-0470_TME-GRON\MET WOORDEN IN DE WEER\9. Licentievrije plaatjes\cirkels\circle-transp-red4.png">
            <a:extLst>
              <a:ext uri="{FF2B5EF4-FFF2-40B4-BE49-F238E27FC236}">
                <a16:creationId xmlns:a16="http://schemas.microsoft.com/office/drawing/2014/main" id="{ED125E31-BFAB-49DB-9CF9-47BF9BEBD9C0}"/>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869256" y="4387486"/>
            <a:ext cx="1288244" cy="187554"/>
          </a:xfrm>
          <a:prstGeom prst="rect">
            <a:avLst/>
          </a:prstGeom>
          <a:noFill/>
          <a:extLst>
            <a:ext uri="{909E8E84-426E-40DD-AFC4-6F175D3DCCD1}">
              <a14:hiddenFill xmlns:a14="http://schemas.microsoft.com/office/drawing/2010/main">
                <a:solidFill>
                  <a:srgbClr val="FFFFFF"/>
                </a:solidFill>
              </a14:hiddenFill>
            </a:ext>
          </a:extLst>
        </p:spPr>
      </p:pic>
      <p:pic>
        <p:nvPicPr>
          <p:cNvPr id="28" name="Picture 2" descr="P:\Onderwijs\MPO-0470_TME-GRON\MET WOORDEN IN DE WEER\9. Licentievrije plaatjes\cirkels\circle-transp-red4.png">
            <a:extLst>
              <a:ext uri="{FF2B5EF4-FFF2-40B4-BE49-F238E27FC236}">
                <a16:creationId xmlns:a16="http://schemas.microsoft.com/office/drawing/2014/main" id="{1853C027-C84D-C58D-9472-A6002E54A8CE}"/>
              </a:ext>
            </a:extLst>
          </p:cNvPr>
          <p:cNvPicPr>
            <a:picLocks noChangeAspect="1" noChangeArrowheads="1"/>
          </p:cNvPicPr>
          <p:nvPr/>
        </p:nvPicPr>
        <p:blipFill>
          <a:blip r:embed="rId7" cstate="screen">
            <a:extLst>
              <a:ext uri="{28A0092B-C50C-407E-A947-70E740481C1C}">
                <a14:useLocalDpi xmlns:a14="http://schemas.microsoft.com/office/drawing/2010/main"/>
              </a:ext>
            </a:extLst>
          </a:blip>
          <a:srcRect/>
          <a:stretch>
            <a:fillRect/>
          </a:stretch>
        </p:blipFill>
        <p:spPr bwMode="auto">
          <a:xfrm>
            <a:off x="840583" y="4665020"/>
            <a:ext cx="1288244" cy="1875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8012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7733F-7D20-BC2F-F312-B98235B92103}"/>
            </a:ext>
          </a:extLst>
        </p:cNvPr>
        <p:cNvGrpSpPr/>
        <p:nvPr/>
      </p:nvGrpSpPr>
      <p:grpSpPr>
        <a:xfrm>
          <a:off x="0" y="0"/>
          <a:ext cx="0" cy="0"/>
          <a:chOff x="0" y="0"/>
          <a:chExt cx="0" cy="0"/>
        </a:xfrm>
      </p:grpSpPr>
      <p:cxnSp>
        <p:nvCxnSpPr>
          <p:cNvPr id="27" name="Rechte verbindingslijn 26">
            <a:extLst>
              <a:ext uri="{FF2B5EF4-FFF2-40B4-BE49-F238E27FC236}">
                <a16:creationId xmlns:a16="http://schemas.microsoft.com/office/drawing/2014/main" id="{F9AFA970-256D-CD95-2CEB-20F9449498A9}"/>
              </a:ext>
            </a:extLst>
          </p:cNvPr>
          <p:cNvCxnSpPr>
            <a:cxnSpLocks/>
          </p:cNvCxnSpPr>
          <p:nvPr/>
        </p:nvCxnSpPr>
        <p:spPr>
          <a:xfrm flipH="1" flipV="1">
            <a:off x="3472920" y="2550522"/>
            <a:ext cx="2061672" cy="203060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cxnSp>
        <p:nvCxnSpPr>
          <p:cNvPr id="29" name="Rechte verbindingslijn 28">
            <a:extLst>
              <a:ext uri="{FF2B5EF4-FFF2-40B4-BE49-F238E27FC236}">
                <a16:creationId xmlns:a16="http://schemas.microsoft.com/office/drawing/2014/main" id="{DC04C97E-26ED-ADC3-4FDD-EEA6B1114C4B}"/>
              </a:ext>
            </a:extLst>
          </p:cNvPr>
          <p:cNvCxnSpPr>
            <a:cxnSpLocks/>
          </p:cNvCxnSpPr>
          <p:nvPr/>
        </p:nvCxnSpPr>
        <p:spPr>
          <a:xfrm flipV="1">
            <a:off x="1826851" y="3766986"/>
            <a:ext cx="1340480" cy="540145"/>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pic>
        <p:nvPicPr>
          <p:cNvPr id="5" name="Afbeelding 4">
            <a:extLst>
              <a:ext uri="{FF2B5EF4-FFF2-40B4-BE49-F238E27FC236}">
                <a16:creationId xmlns:a16="http://schemas.microsoft.com/office/drawing/2014/main" id="{0E76214E-79B1-3792-4280-CDF28EED43EE}"/>
              </a:ext>
            </a:extLst>
          </p:cNvPr>
          <p:cNvPicPr/>
          <p:nvPr/>
        </p:nvPicPr>
        <p:blipFill>
          <a:blip r:embed="rId3" cstate="email">
            <a:extLst>
              <a:ext uri="{28A0092B-C50C-407E-A947-70E740481C1C}">
                <a14:useLocalDpi xmlns:a14="http://schemas.microsoft.com/office/drawing/2010/main"/>
              </a:ext>
            </a:extLst>
          </a:blip>
          <a:stretch>
            <a:fillRect/>
          </a:stretch>
        </p:blipFill>
        <p:spPr>
          <a:xfrm>
            <a:off x="7668344" y="6408486"/>
            <a:ext cx="1152129" cy="449513"/>
          </a:xfrm>
          <a:prstGeom prst="rect">
            <a:avLst/>
          </a:prstGeom>
        </p:spPr>
      </p:pic>
      <p:sp>
        <p:nvSpPr>
          <p:cNvPr id="19" name="Text Box 14">
            <a:extLst>
              <a:ext uri="{FF2B5EF4-FFF2-40B4-BE49-F238E27FC236}">
                <a16:creationId xmlns:a16="http://schemas.microsoft.com/office/drawing/2014/main" id="{216FAFA9-0B0F-7D59-FC58-3E936DAE3DE7}"/>
              </a:ext>
            </a:extLst>
          </p:cNvPr>
          <p:cNvSpPr txBox="1"/>
          <p:nvPr/>
        </p:nvSpPr>
        <p:spPr>
          <a:xfrm>
            <a:off x="3254829" y="532447"/>
            <a:ext cx="2797640" cy="706343"/>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14" name="Text Box 14">
            <a:extLst>
              <a:ext uri="{FF2B5EF4-FFF2-40B4-BE49-F238E27FC236}">
                <a16:creationId xmlns:a16="http://schemas.microsoft.com/office/drawing/2014/main" id="{3116CC4B-BEAA-D4D1-22B2-E4B5F75172D6}"/>
              </a:ext>
            </a:extLst>
          </p:cNvPr>
          <p:cNvSpPr txBox="1"/>
          <p:nvPr/>
        </p:nvSpPr>
        <p:spPr>
          <a:xfrm>
            <a:off x="449580" y="4071330"/>
            <a:ext cx="3013192" cy="68407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grpSp>
        <p:nvGrpSpPr>
          <p:cNvPr id="20" name="Groep 19">
            <a:extLst>
              <a:ext uri="{FF2B5EF4-FFF2-40B4-BE49-F238E27FC236}">
                <a16:creationId xmlns:a16="http://schemas.microsoft.com/office/drawing/2014/main" id="{FCC6A30A-C800-CF63-68B0-1C400FAA81BE}"/>
              </a:ext>
            </a:extLst>
          </p:cNvPr>
          <p:cNvGrpSpPr/>
          <p:nvPr/>
        </p:nvGrpSpPr>
        <p:grpSpPr>
          <a:xfrm>
            <a:off x="242474" y="75959"/>
            <a:ext cx="8939322" cy="6469365"/>
            <a:chOff x="242474" y="75959"/>
            <a:chExt cx="8939322" cy="6469365"/>
          </a:xfrm>
        </p:grpSpPr>
        <p:sp>
          <p:nvSpPr>
            <p:cNvPr id="2" name="Rechthoek 1">
              <a:extLst>
                <a:ext uri="{FF2B5EF4-FFF2-40B4-BE49-F238E27FC236}">
                  <a16:creationId xmlns:a16="http://schemas.microsoft.com/office/drawing/2014/main" id="{DC201947-1297-1FB6-8D87-8D399E22C3D6}"/>
                </a:ext>
              </a:extLst>
            </p:cNvPr>
            <p:cNvSpPr/>
            <p:nvPr/>
          </p:nvSpPr>
          <p:spPr>
            <a:xfrm>
              <a:off x="251520" y="260648"/>
              <a:ext cx="8712968" cy="6120680"/>
            </a:xfrm>
            <a:prstGeom prst="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Rechthoek 2">
              <a:extLst>
                <a:ext uri="{FF2B5EF4-FFF2-40B4-BE49-F238E27FC236}">
                  <a16:creationId xmlns:a16="http://schemas.microsoft.com/office/drawing/2014/main" id="{CAC4B098-11D0-D139-E648-1AB88FCA62A2}"/>
                </a:ext>
              </a:extLst>
            </p:cNvPr>
            <p:cNvSpPr/>
            <p:nvPr/>
          </p:nvSpPr>
          <p:spPr>
            <a:xfrm rot="19503565">
              <a:off x="8607157"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Rechthoek 5">
              <a:extLst>
                <a:ext uri="{FF2B5EF4-FFF2-40B4-BE49-F238E27FC236}">
                  <a16:creationId xmlns:a16="http://schemas.microsoft.com/office/drawing/2014/main" id="{4FA29844-1CDD-4F74-5A34-95E0FEE17138}"/>
                </a:ext>
              </a:extLst>
            </p:cNvPr>
            <p:cNvSpPr/>
            <p:nvPr/>
          </p:nvSpPr>
          <p:spPr>
            <a:xfrm rot="2811539">
              <a:off x="43182" y="616997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8" name="Rechthoek 7">
              <a:extLst>
                <a:ext uri="{FF2B5EF4-FFF2-40B4-BE49-F238E27FC236}">
                  <a16:creationId xmlns:a16="http://schemas.microsoft.com/office/drawing/2014/main" id="{D18415DF-3915-D5DA-24F8-40D179F9982B}"/>
                </a:ext>
              </a:extLst>
            </p:cNvPr>
            <p:cNvSpPr/>
            <p:nvPr/>
          </p:nvSpPr>
          <p:spPr>
            <a:xfrm rot="8002306">
              <a:off x="73955" y="275787"/>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Rechthoek 6">
              <a:extLst>
                <a:ext uri="{FF2B5EF4-FFF2-40B4-BE49-F238E27FC236}">
                  <a16:creationId xmlns:a16="http://schemas.microsoft.com/office/drawing/2014/main" id="{871E3E9A-DA46-EC8B-6885-AEFD292E4F32}"/>
                </a:ext>
              </a:extLst>
            </p:cNvPr>
            <p:cNvSpPr/>
            <p:nvPr/>
          </p:nvSpPr>
          <p:spPr>
            <a:xfrm rot="2811539">
              <a:off x="8581910" y="275251"/>
              <a:ext cx="574639" cy="176055"/>
            </a:xfrm>
            <a:prstGeom prst="rect">
              <a:avLst/>
            </a:prstGeom>
            <a:solidFill>
              <a:schemeClr val="bg1"/>
            </a:solidFill>
            <a:ln w="19050">
              <a:solidFill>
                <a:srgbClr val="38703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grpSp>
      <p:cxnSp>
        <p:nvCxnSpPr>
          <p:cNvPr id="21" name="Rechte verbindingslijn 20">
            <a:extLst>
              <a:ext uri="{FF2B5EF4-FFF2-40B4-BE49-F238E27FC236}">
                <a16:creationId xmlns:a16="http://schemas.microsoft.com/office/drawing/2014/main" id="{D5036D6E-C588-D74D-AA95-3BE8C0B0A370}"/>
              </a:ext>
            </a:extLst>
          </p:cNvPr>
          <p:cNvCxnSpPr>
            <a:cxnSpLocks/>
            <a:endCxn id="19" idx="2"/>
          </p:cNvCxnSpPr>
          <p:nvPr/>
        </p:nvCxnSpPr>
        <p:spPr>
          <a:xfrm flipV="1">
            <a:off x="4443119" y="1238790"/>
            <a:ext cx="210530" cy="1286066"/>
          </a:xfrm>
          <a:prstGeom prst="line">
            <a:avLst/>
          </a:prstGeom>
          <a:ln w="38100">
            <a:solidFill>
              <a:srgbClr val="387038"/>
            </a:solidFill>
          </a:ln>
        </p:spPr>
        <p:style>
          <a:lnRef idx="1">
            <a:schemeClr val="accent1"/>
          </a:lnRef>
          <a:fillRef idx="0">
            <a:schemeClr val="accent1"/>
          </a:fillRef>
          <a:effectRef idx="0">
            <a:schemeClr val="accent1"/>
          </a:effectRef>
          <a:fontRef idx="minor">
            <a:schemeClr val="tx1"/>
          </a:fontRef>
        </p:style>
      </p:cxnSp>
      <p:sp>
        <p:nvSpPr>
          <p:cNvPr id="4" name="Text Box 14">
            <a:extLst>
              <a:ext uri="{FF2B5EF4-FFF2-40B4-BE49-F238E27FC236}">
                <a16:creationId xmlns:a16="http://schemas.microsoft.com/office/drawing/2014/main" id="{A9684582-F7F5-B338-7537-98D05A783871}"/>
              </a:ext>
            </a:extLst>
          </p:cNvPr>
          <p:cNvSpPr txBox="1"/>
          <p:nvPr/>
        </p:nvSpPr>
        <p:spPr>
          <a:xfrm>
            <a:off x="622574" y="2236482"/>
            <a:ext cx="6901754" cy="980966"/>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4800">
                <a:effectLst/>
                <a:latin typeface="Century Gothic"/>
                <a:ea typeface="Calibri"/>
                <a:cs typeface="Times New Roman"/>
              </a:rPr>
              <a:t> </a:t>
            </a:r>
            <a:endParaRPr lang="nl-NL" sz="1100">
              <a:effectLst/>
              <a:ea typeface="Calibri"/>
              <a:cs typeface="Times New Roman"/>
            </a:endParaRPr>
          </a:p>
        </p:txBody>
      </p:sp>
      <p:sp>
        <p:nvSpPr>
          <p:cNvPr id="9" name="Tekstvak 2">
            <a:extLst>
              <a:ext uri="{FF2B5EF4-FFF2-40B4-BE49-F238E27FC236}">
                <a16:creationId xmlns:a16="http://schemas.microsoft.com/office/drawing/2014/main" id="{0C7C398F-EB51-5741-37EE-0A11898F0927}"/>
              </a:ext>
            </a:extLst>
          </p:cNvPr>
          <p:cNvSpPr txBox="1">
            <a:spLocks noChangeArrowheads="1"/>
          </p:cNvSpPr>
          <p:nvPr/>
        </p:nvSpPr>
        <p:spPr bwMode="auto">
          <a:xfrm>
            <a:off x="591201" y="2275075"/>
            <a:ext cx="7077143" cy="576064"/>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5400" b="1">
                <a:latin typeface="Century Gothic" panose="020B0502020202020204" pitchFamily="34" charset="0"/>
                <a:ea typeface="Calibri"/>
                <a:cs typeface="Times New Roman"/>
              </a:rPr>
              <a:t>met smart wachten</a:t>
            </a:r>
            <a:endParaRPr lang="nl-NL" sz="6000" b="1">
              <a:effectLst/>
              <a:latin typeface="Century Gothic" panose="020B0502020202020204" pitchFamily="34" charset="0"/>
              <a:ea typeface="Calibri"/>
              <a:cs typeface="Times New Roman"/>
            </a:endParaRPr>
          </a:p>
        </p:txBody>
      </p:sp>
      <p:sp>
        <p:nvSpPr>
          <p:cNvPr id="10" name="Text Box 14">
            <a:extLst>
              <a:ext uri="{FF2B5EF4-FFF2-40B4-BE49-F238E27FC236}">
                <a16:creationId xmlns:a16="http://schemas.microsoft.com/office/drawing/2014/main" id="{296C82C1-1122-8308-AE53-9B1085E47E47}"/>
              </a:ext>
            </a:extLst>
          </p:cNvPr>
          <p:cNvSpPr txBox="1"/>
          <p:nvPr/>
        </p:nvSpPr>
        <p:spPr>
          <a:xfrm>
            <a:off x="2782723" y="3216868"/>
            <a:ext cx="4736604" cy="594687"/>
          </a:xfrm>
          <a:prstGeom prst="rect">
            <a:avLst/>
          </a:prstGeom>
          <a:solidFill>
            <a:srgbClr val="F7FBF7"/>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US" sz="2800">
                <a:effectLst/>
                <a:latin typeface="Century Gothic"/>
                <a:ea typeface="Calibri"/>
                <a:cs typeface="Times New Roman"/>
              </a:rPr>
              <a:t> </a:t>
            </a:r>
            <a:endParaRPr lang="nl-NL" sz="1100">
              <a:effectLst/>
              <a:ea typeface="Calibri"/>
              <a:cs typeface="Times New Roman"/>
            </a:endParaRPr>
          </a:p>
        </p:txBody>
      </p:sp>
      <p:sp>
        <p:nvSpPr>
          <p:cNvPr id="17" name="Tekstvak 2">
            <a:extLst>
              <a:ext uri="{FF2B5EF4-FFF2-40B4-BE49-F238E27FC236}">
                <a16:creationId xmlns:a16="http://schemas.microsoft.com/office/drawing/2014/main" id="{6BD461F9-6E9E-48C0-7EE2-7478E97C8CE4}"/>
              </a:ext>
            </a:extLst>
          </p:cNvPr>
          <p:cNvSpPr txBox="1">
            <a:spLocks noChangeArrowheads="1"/>
          </p:cNvSpPr>
          <p:nvPr/>
        </p:nvSpPr>
        <p:spPr bwMode="auto">
          <a:xfrm>
            <a:off x="3448956" y="557570"/>
            <a:ext cx="2462759"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verlangen</a:t>
            </a:r>
          </a:p>
        </p:txBody>
      </p:sp>
      <p:sp>
        <p:nvSpPr>
          <p:cNvPr id="22" name="Tekstvak 2">
            <a:extLst>
              <a:ext uri="{FF2B5EF4-FFF2-40B4-BE49-F238E27FC236}">
                <a16:creationId xmlns:a16="http://schemas.microsoft.com/office/drawing/2014/main" id="{63DCCBC2-36A9-DF1C-572A-0A753FD3CC70}"/>
              </a:ext>
            </a:extLst>
          </p:cNvPr>
          <p:cNvSpPr txBox="1">
            <a:spLocks noChangeArrowheads="1"/>
          </p:cNvSpPr>
          <p:nvPr/>
        </p:nvSpPr>
        <p:spPr bwMode="auto">
          <a:xfrm>
            <a:off x="413497" y="4110873"/>
            <a:ext cx="3115634"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ongeduldig</a:t>
            </a:r>
          </a:p>
        </p:txBody>
      </p:sp>
      <p:sp>
        <p:nvSpPr>
          <p:cNvPr id="26" name="Tekstvak 2">
            <a:extLst>
              <a:ext uri="{FF2B5EF4-FFF2-40B4-BE49-F238E27FC236}">
                <a16:creationId xmlns:a16="http://schemas.microsoft.com/office/drawing/2014/main" id="{EF0489DC-0C89-8BBD-8F7F-77A08B38A128}"/>
              </a:ext>
            </a:extLst>
          </p:cNvPr>
          <p:cNvSpPr txBox="1">
            <a:spLocks noChangeArrowheads="1"/>
          </p:cNvSpPr>
          <p:nvPr/>
        </p:nvSpPr>
        <p:spPr bwMode="auto">
          <a:xfrm>
            <a:off x="2879486" y="3266005"/>
            <a:ext cx="4544573" cy="478294"/>
          </a:xfrm>
          <a:prstGeom prst="rect">
            <a:avLst/>
          </a:prstGeom>
          <a:no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nl-NL" sz="2800">
                <a:effectLst/>
                <a:latin typeface="Century Gothic" panose="020B0502020202020204" pitchFamily="34" charset="0"/>
                <a:ea typeface="Calibri"/>
                <a:cs typeface="Times New Roman"/>
              </a:rPr>
              <a:t>= </a:t>
            </a:r>
            <a:r>
              <a:rPr lang="nl-NL" sz="2800">
                <a:latin typeface="Century Gothic" panose="020B0502020202020204" pitchFamily="34" charset="0"/>
                <a:ea typeface="Calibri"/>
                <a:cs typeface="Times New Roman"/>
              </a:rPr>
              <a:t>vol ongeduld wachten</a:t>
            </a:r>
            <a:endParaRPr lang="nl-NL" sz="1100">
              <a:effectLst/>
              <a:latin typeface="Century Gothic" panose="020B0502020202020204" pitchFamily="34" charset="0"/>
              <a:ea typeface="Calibri"/>
              <a:cs typeface="Times New Roman"/>
            </a:endParaRPr>
          </a:p>
        </p:txBody>
      </p:sp>
      <p:pic>
        <p:nvPicPr>
          <p:cNvPr id="12" name="Afbeelding 11" descr="Afbeelding met tekening, clipart, Menselijk gezicht, schets&#10;&#10;Door AI gegenereerde inhoud is mogelijk onjuist.">
            <a:extLst>
              <a:ext uri="{FF2B5EF4-FFF2-40B4-BE49-F238E27FC236}">
                <a16:creationId xmlns:a16="http://schemas.microsoft.com/office/drawing/2014/main" id="{AE6CF0D2-B35A-0520-CE34-F0E5FFFD1A97}"/>
              </a:ext>
            </a:extLst>
          </p:cNvPr>
          <p:cNvPicPr>
            <a:picLocks noChangeAspect="1"/>
          </p:cNvPicPr>
          <p:nvPr/>
        </p:nvPicPr>
        <p:blipFill>
          <a:blip r:embed="rId4"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49580" y="155460"/>
            <a:ext cx="2224803" cy="2224803"/>
          </a:xfrm>
          <a:prstGeom prst="rect">
            <a:avLst/>
          </a:prstGeom>
        </p:spPr>
      </p:pic>
      <p:pic>
        <p:nvPicPr>
          <p:cNvPr id="15" name="Afbeelding 14" descr="Afbeelding met tekening, illustratie, schets, Lijnillustraties&#10;&#10;Door AI gegenereerde inhoud is mogelijk onjuist.">
            <a:extLst>
              <a:ext uri="{FF2B5EF4-FFF2-40B4-BE49-F238E27FC236}">
                <a16:creationId xmlns:a16="http://schemas.microsoft.com/office/drawing/2014/main" id="{3293CD1C-4E94-0B5F-FEF6-473E40F1F90C}"/>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979062" y="4808557"/>
            <a:ext cx="1809459" cy="1437530"/>
          </a:xfrm>
          <a:prstGeom prst="rect">
            <a:avLst/>
          </a:prstGeom>
        </p:spPr>
      </p:pic>
      <p:pic>
        <p:nvPicPr>
          <p:cNvPr id="23" name="Afbeelding 22" descr="Afbeelding met illustratie, Menselijk gezicht, clipart, tekenfilm&#10;&#10;Door AI gegenereerde inhoud is mogelijk onjuist.">
            <a:extLst>
              <a:ext uri="{FF2B5EF4-FFF2-40B4-BE49-F238E27FC236}">
                <a16:creationId xmlns:a16="http://schemas.microsoft.com/office/drawing/2014/main" id="{C81B42F7-FB46-FCDC-045A-41E26071C171}"/>
              </a:ext>
            </a:extLst>
          </p:cNvPr>
          <p:cNvPicPr>
            <a:picLocks noChangeAspect="1"/>
          </p:cNvPicPr>
          <p:nvPr/>
        </p:nvPicPr>
        <p:blipFill>
          <a:blip r:embed="rId6"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6217910" y="241795"/>
            <a:ext cx="1934902" cy="1934902"/>
          </a:xfrm>
          <a:prstGeom prst="rect">
            <a:avLst/>
          </a:prstGeom>
        </p:spPr>
      </p:pic>
      <p:pic>
        <p:nvPicPr>
          <p:cNvPr id="28" name="Afbeelding 27" descr="Afbeelding met muur, Menselijk gezicht, persoon, overdekt&#10;&#10;Door AI gegenereerde inhoud is mogelijk onjuist.">
            <a:extLst>
              <a:ext uri="{FF2B5EF4-FFF2-40B4-BE49-F238E27FC236}">
                <a16:creationId xmlns:a16="http://schemas.microsoft.com/office/drawing/2014/main" id="{1922F38A-F546-4AF6-2214-86AB4C734AED}"/>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6193286" y="4264612"/>
            <a:ext cx="1883564" cy="1993392"/>
          </a:xfrm>
          <a:prstGeom prst="rect">
            <a:avLst/>
          </a:prstGeom>
        </p:spPr>
      </p:pic>
      <p:sp>
        <p:nvSpPr>
          <p:cNvPr id="30" name="Text Box 14">
            <a:extLst>
              <a:ext uri="{FF2B5EF4-FFF2-40B4-BE49-F238E27FC236}">
                <a16:creationId xmlns:a16="http://schemas.microsoft.com/office/drawing/2014/main" id="{683516FC-D7D9-1E59-16E3-347614AAF18C}"/>
              </a:ext>
            </a:extLst>
          </p:cNvPr>
          <p:cNvSpPr txBox="1"/>
          <p:nvPr/>
        </p:nvSpPr>
        <p:spPr>
          <a:xfrm>
            <a:off x="5389960" y="4110873"/>
            <a:ext cx="3357888" cy="603213"/>
          </a:xfrm>
          <a:prstGeom prst="rect">
            <a:avLst/>
          </a:prstGeom>
          <a:solidFill>
            <a:srgbClr val="DBEDDB"/>
          </a:solidFill>
          <a:ln w="28575">
            <a:solidFill>
              <a:srgbClr val="387038"/>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US" sz="3600">
                <a:effectLst/>
                <a:latin typeface="Century Gothic"/>
                <a:ea typeface="Calibri"/>
                <a:cs typeface="Times New Roman"/>
              </a:rPr>
              <a:t> </a:t>
            </a:r>
            <a:endParaRPr lang="nl-NL" sz="1100">
              <a:effectLst/>
              <a:ea typeface="Calibri"/>
              <a:cs typeface="Times New Roman"/>
            </a:endParaRPr>
          </a:p>
        </p:txBody>
      </p:sp>
      <p:sp>
        <p:nvSpPr>
          <p:cNvPr id="31" name="Tekstvak 2">
            <a:extLst>
              <a:ext uri="{FF2B5EF4-FFF2-40B4-BE49-F238E27FC236}">
                <a16:creationId xmlns:a16="http://schemas.microsoft.com/office/drawing/2014/main" id="{3B04A5FA-A559-315C-EED0-C0F4D9A072B7}"/>
              </a:ext>
            </a:extLst>
          </p:cNvPr>
          <p:cNvSpPr txBox="1">
            <a:spLocks noChangeArrowheads="1"/>
          </p:cNvSpPr>
          <p:nvPr/>
        </p:nvSpPr>
        <p:spPr bwMode="auto">
          <a:xfrm>
            <a:off x="5571138" y="4103729"/>
            <a:ext cx="3052299" cy="546270"/>
          </a:xfrm>
          <a:prstGeom prst="rect">
            <a:avLst/>
          </a:prstGeom>
          <a:no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nl-NL" sz="3600">
                <a:latin typeface="Century Gothic" panose="020B0502020202020204" pitchFamily="34" charset="0"/>
                <a:ea typeface="Calibri"/>
                <a:cs typeface="Times New Roman"/>
              </a:rPr>
              <a:t>nieuwsgierig</a:t>
            </a:r>
          </a:p>
        </p:txBody>
      </p:sp>
    </p:spTree>
    <p:extLst>
      <p:ext uri="{BB962C8B-B14F-4D97-AF65-F5344CB8AC3E}">
        <p14:creationId xmlns:p14="http://schemas.microsoft.com/office/powerpoint/2010/main" val="23442475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24120B-CB30-7751-1487-C8BB7C6BD41C}"/>
            </a:ext>
          </a:extLst>
        </p:cNvPr>
        <p:cNvGrpSpPr/>
        <p:nvPr/>
      </p:nvGrpSpPr>
      <p:grpSpPr>
        <a:xfrm>
          <a:off x="0" y="0"/>
          <a:ext cx="0" cy="0"/>
          <a:chOff x="0" y="0"/>
          <a:chExt cx="0" cy="0"/>
        </a:xfrm>
      </p:grpSpPr>
      <p:pic>
        <p:nvPicPr>
          <p:cNvPr id="8" name="Picture 2">
            <a:extLst>
              <a:ext uri="{FF2B5EF4-FFF2-40B4-BE49-F238E27FC236}">
                <a16:creationId xmlns:a16="http://schemas.microsoft.com/office/drawing/2014/main" id="{B5E7CDD1-28C7-BC93-CAD4-DEFCBB952D12}"/>
              </a:ext>
            </a:extLst>
          </p:cNvPr>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668344" y="6244427"/>
            <a:ext cx="1475723" cy="5837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Tekstvak 9">
            <a:extLst>
              <a:ext uri="{FF2B5EF4-FFF2-40B4-BE49-F238E27FC236}">
                <a16:creationId xmlns:a16="http://schemas.microsoft.com/office/drawing/2014/main" id="{6D1C1B8F-21A7-E1F9-EED8-0DE13A773728}"/>
              </a:ext>
            </a:extLst>
          </p:cNvPr>
          <p:cNvSpPr txBox="1"/>
          <p:nvPr/>
        </p:nvSpPr>
        <p:spPr>
          <a:xfrm>
            <a:off x="32128" y="-65392"/>
            <a:ext cx="9144000" cy="6801862"/>
          </a:xfrm>
          <a:prstGeom prst="rect">
            <a:avLst/>
          </a:prstGeom>
          <a:noFill/>
        </p:spPr>
        <p:txBody>
          <a:bodyPr wrap="square" rtlCol="0">
            <a:spAutoFit/>
          </a:bodyPr>
          <a:lstStyle/>
          <a:p>
            <a:pPr fontAlgn="t"/>
            <a:r>
              <a:rPr lang="nl-NL" sz="7000" b="1" u="sng">
                <a:solidFill>
                  <a:prstClr val="black"/>
                </a:solidFill>
                <a:latin typeface="Century Gothic" panose="020B0502020202020204" pitchFamily="34" charset="0"/>
              </a:rPr>
              <a:t>qua</a:t>
            </a:r>
            <a:br>
              <a:rPr lang="nl-NL" sz="8000" b="1" u="sng">
                <a:solidFill>
                  <a:prstClr val="black"/>
                </a:solidFill>
                <a:latin typeface="Century Gothic" panose="020B0502020202020204" pitchFamily="34" charset="0"/>
              </a:rPr>
            </a:br>
            <a:r>
              <a:rPr lang="nl-NL" sz="4800">
                <a:solidFill>
                  <a:prstClr val="black"/>
                </a:solidFill>
                <a:latin typeface="Century Gothic" panose="020B0502020202020204" pitchFamily="34" charset="0"/>
              </a:rPr>
              <a:t>= </a:t>
            </a:r>
            <a:r>
              <a:rPr lang="nl-NL" sz="4400">
                <a:latin typeface="Century Gothic" panose="020B0502020202020204" pitchFamily="34" charset="0"/>
              </a:rPr>
              <a:t>als het gaat over</a:t>
            </a:r>
          </a:p>
          <a:p>
            <a:pPr fontAlgn="t"/>
            <a:endParaRPr lang="nl-NL" sz="4400">
              <a:latin typeface="Century Gothic" panose="020B0502020202020204" pitchFamily="34" charset="0"/>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endParaRPr lang="nl-NL" sz="1400" i="1">
              <a:solidFill>
                <a:srgbClr val="387038"/>
              </a:solidFill>
              <a:latin typeface="Century Gothic" panose="020B0502020202020204" pitchFamily="34" charset="0"/>
              <a:cs typeface="Times New Roman"/>
            </a:endParaRPr>
          </a:p>
          <a:p>
            <a:endParaRPr lang="nl-NL" sz="3600" i="1">
              <a:solidFill>
                <a:srgbClr val="387038"/>
              </a:solidFill>
              <a:latin typeface="Century Gothic" panose="020B0502020202020204" pitchFamily="34" charset="0"/>
              <a:cs typeface="Times New Roman"/>
            </a:endParaRPr>
          </a:p>
          <a:p>
            <a:endParaRPr lang="nl-NL" sz="2800" i="1">
              <a:solidFill>
                <a:srgbClr val="387038"/>
              </a:solidFill>
              <a:latin typeface="Century Gothic" panose="020B0502020202020204" pitchFamily="34" charset="0"/>
              <a:cs typeface="Times New Roman"/>
            </a:endParaRPr>
          </a:p>
          <a:p>
            <a:r>
              <a:rPr lang="nl-NL" sz="2800" i="1">
                <a:solidFill>
                  <a:srgbClr val="387038"/>
                </a:solidFill>
                <a:latin typeface="Century Gothic" panose="020B0502020202020204" pitchFamily="34" charset="0"/>
                <a:cs typeface="Times New Roman"/>
              </a:rPr>
              <a:t>Verhuizen is best zwaar. Vooral </a:t>
            </a:r>
            <a:r>
              <a:rPr lang="nl-NL" sz="2800" i="1" u="sng">
                <a:solidFill>
                  <a:srgbClr val="387038"/>
                </a:solidFill>
                <a:latin typeface="Century Gothic" panose="020B0502020202020204" pitchFamily="34" charset="0"/>
                <a:cs typeface="Times New Roman"/>
              </a:rPr>
              <a:t>qua</a:t>
            </a:r>
            <a:r>
              <a:rPr lang="nl-NL" sz="2800" i="1">
                <a:solidFill>
                  <a:srgbClr val="387038"/>
                </a:solidFill>
                <a:latin typeface="Century Gothic" panose="020B0502020202020204" pitchFamily="34" charset="0"/>
                <a:cs typeface="Times New Roman"/>
              </a:rPr>
              <a:t> grote apparaten.</a:t>
            </a:r>
            <a:endParaRPr lang="nl-NL" sz="2800" i="1">
              <a:solidFill>
                <a:srgbClr val="00B050"/>
              </a:solidFill>
              <a:latin typeface="Century Gothic" panose="020B0502020202020204" pitchFamily="34" charset="0"/>
            </a:endParaRPr>
          </a:p>
        </p:txBody>
      </p:sp>
      <p:pic>
        <p:nvPicPr>
          <p:cNvPr id="2" name="Picture 2" descr="Twee sterke vrouwen met dichte schoenen tillen een wasmachine.">
            <a:extLst>
              <a:ext uri="{FF2B5EF4-FFF2-40B4-BE49-F238E27FC236}">
                <a16:creationId xmlns:a16="http://schemas.microsoft.com/office/drawing/2014/main" id="{87E5FBE7-AF20-21A2-78EC-F64C39F20FD7}"/>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4314564" y="1853694"/>
            <a:ext cx="3708208" cy="37082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6138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decennialang</a:t>
            </a:r>
          </a:p>
        </p:txBody>
      </p:sp>
      <p:sp>
        <p:nvSpPr>
          <p:cNvPr id="2" name="Tekstvak 1">
            <a:extLst>
              <a:ext uri="{FF2B5EF4-FFF2-40B4-BE49-F238E27FC236}">
                <a16:creationId xmlns:a16="http://schemas.microsoft.com/office/drawing/2014/main" id="{3DF65567-0AD8-85FF-2427-08AA420D1DE4}"/>
              </a:ext>
            </a:extLst>
          </p:cNvPr>
          <p:cNvSpPr txBox="1"/>
          <p:nvPr/>
        </p:nvSpPr>
        <p:spPr>
          <a:xfrm>
            <a:off x="827584" y="2204864"/>
            <a:ext cx="7920880" cy="769441"/>
          </a:xfrm>
          <a:prstGeom prst="rect">
            <a:avLst/>
          </a:prstGeom>
          <a:noFill/>
        </p:spPr>
        <p:txBody>
          <a:bodyPr wrap="square" rtlCol="0">
            <a:spAutoFit/>
          </a:bodyPr>
          <a:lstStyle/>
          <a:p>
            <a:r>
              <a:rPr lang="nl-NL" sz="4400">
                <a:solidFill>
                  <a:schemeClr val="accent5">
                    <a:lumMod val="60000"/>
                    <a:lumOff val="40000"/>
                  </a:schemeClr>
                </a:solidFill>
                <a:latin typeface="Alasassy Caps" panose="020F0502020204030204" pitchFamily="2" charset="0"/>
              </a:rPr>
              <a:t>1980   1990   2000   2010   2020   2025</a:t>
            </a:r>
          </a:p>
        </p:txBody>
      </p:sp>
      <p:pic>
        <p:nvPicPr>
          <p:cNvPr id="7" name="Afbeelding 6" descr="Afbeelding met schets, ontwerp&#10;&#10;Door AI gegenereerde inhoud is mogelijk onjuist.">
            <a:extLst>
              <a:ext uri="{FF2B5EF4-FFF2-40B4-BE49-F238E27FC236}">
                <a16:creationId xmlns:a16="http://schemas.microsoft.com/office/drawing/2014/main" id="{75C9C065-03A1-0C97-D0B8-0C409C2BA5BD}"/>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9552" y="2852936"/>
            <a:ext cx="1535832" cy="1535832"/>
          </a:xfrm>
          <a:prstGeom prst="rect">
            <a:avLst/>
          </a:prstGeom>
        </p:spPr>
      </p:pic>
      <p:pic>
        <p:nvPicPr>
          <p:cNvPr id="9" name="Afbeelding 8" descr="Afbeelding met doos&#10;&#10;Door AI gegenereerde inhoud is mogelijk onjuist.">
            <a:extLst>
              <a:ext uri="{FF2B5EF4-FFF2-40B4-BE49-F238E27FC236}">
                <a16:creationId xmlns:a16="http://schemas.microsoft.com/office/drawing/2014/main" id="{87B64EC5-A336-B5F2-0648-C18510A262AE}"/>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94433" y="2885257"/>
            <a:ext cx="2123413" cy="1592560"/>
          </a:xfrm>
          <a:prstGeom prst="rect">
            <a:avLst/>
          </a:prstGeom>
        </p:spPr>
      </p:pic>
      <p:sp>
        <p:nvSpPr>
          <p:cNvPr id="4" name="Pijl: rechts 3">
            <a:extLst>
              <a:ext uri="{FF2B5EF4-FFF2-40B4-BE49-F238E27FC236}">
                <a16:creationId xmlns:a16="http://schemas.microsoft.com/office/drawing/2014/main" id="{10126AC9-CBB9-F227-D996-6A8D8CDEF890}"/>
              </a:ext>
            </a:extLst>
          </p:cNvPr>
          <p:cNvSpPr/>
          <p:nvPr/>
        </p:nvSpPr>
        <p:spPr>
          <a:xfrm>
            <a:off x="1163452" y="4388768"/>
            <a:ext cx="6192688" cy="1152128"/>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29047384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 plicht</a:t>
            </a:r>
          </a:p>
        </p:txBody>
      </p:sp>
      <p:pic>
        <p:nvPicPr>
          <p:cNvPr id="4" name="Afbeelding 3" descr="Afbeelding met vinger, nagel, persoon&#10;&#10;Door AI gegenereerde inhoud is mogelijk onjuist.">
            <a:extLst>
              <a:ext uri="{FF2B5EF4-FFF2-40B4-BE49-F238E27FC236}">
                <a16:creationId xmlns:a16="http://schemas.microsoft.com/office/drawing/2014/main" id="{AEDA31D7-D278-8A62-01B3-B9B1E6528D78}"/>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102768" y="1921555"/>
            <a:ext cx="4938464" cy="4138433"/>
          </a:xfrm>
          <a:prstGeom prst="rect">
            <a:avLst/>
          </a:prstGeom>
        </p:spPr>
      </p:pic>
    </p:spTree>
    <p:extLst>
      <p:ext uri="{BB962C8B-B14F-4D97-AF65-F5344CB8AC3E}">
        <p14:creationId xmlns:p14="http://schemas.microsoft.com/office/powerpoint/2010/main" val="12017272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fysiek</a:t>
            </a:r>
          </a:p>
        </p:txBody>
      </p:sp>
      <p:pic>
        <p:nvPicPr>
          <p:cNvPr id="4" name="Afbeelding 3" descr="Afbeelding met clipart, tekenfilm&#10;&#10;Door AI gegenereerde inhoud is mogelijk onjuist.">
            <a:extLst>
              <a:ext uri="{FF2B5EF4-FFF2-40B4-BE49-F238E27FC236}">
                <a16:creationId xmlns:a16="http://schemas.microsoft.com/office/drawing/2014/main" id="{B883847B-2318-82A5-BA21-66CD267D5BB6}"/>
              </a:ext>
            </a:extLst>
          </p:cNvPr>
          <p:cNvPicPr>
            <a:picLocks noChangeAspect="1"/>
          </p:cNvPicPr>
          <p:nvPr/>
        </p:nvPicPr>
        <p:blipFill>
          <a:blip r:embed="rId3" cstate="email">
            <a:duotone>
              <a:schemeClr val="accent3">
                <a:shade val="45000"/>
                <a:satMod val="135000"/>
              </a:schemeClr>
              <a:prstClr val="white"/>
            </a:duotone>
            <a:extLst>
              <a:ext uri="{28A0092B-C50C-407E-A947-70E740481C1C}">
                <a14:useLocalDpi xmlns:a14="http://schemas.microsoft.com/office/drawing/2010/main"/>
              </a:ext>
            </a:extLst>
          </a:blip>
          <a:srcRect/>
          <a:stretch/>
        </p:blipFill>
        <p:spPr>
          <a:xfrm>
            <a:off x="1763688" y="1988841"/>
            <a:ext cx="4680520" cy="3888432"/>
          </a:xfrm>
          <a:prstGeom prst="rect">
            <a:avLst/>
          </a:prstGeom>
        </p:spPr>
      </p:pic>
    </p:spTree>
    <p:extLst>
      <p:ext uri="{BB962C8B-B14F-4D97-AF65-F5344CB8AC3E}">
        <p14:creationId xmlns:p14="http://schemas.microsoft.com/office/powerpoint/2010/main" val="377943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qua</a:t>
            </a:r>
          </a:p>
        </p:txBody>
      </p:sp>
      <p:pic>
        <p:nvPicPr>
          <p:cNvPr id="1026" name="Picture 2" descr="Twee sterke vrouwen met dichte schoenen tillen een wasmachine.">
            <a:extLst>
              <a:ext uri="{FF2B5EF4-FFF2-40B4-BE49-F238E27FC236}">
                <a16:creationId xmlns:a16="http://schemas.microsoft.com/office/drawing/2014/main" id="{B1EC4782-424D-AE8F-9EAB-3B4804261BE5}"/>
              </a:ext>
            </a:extLst>
          </p:cNvPr>
          <p:cNvPicPr>
            <a:picLocks noChangeAspect="1" noChangeArrowheads="1"/>
          </p:cNvPicPr>
          <p:nvPr/>
        </p:nvPicPr>
        <p:blipFill>
          <a:blip r:embed="rId3" cstate="screen">
            <a:extLst>
              <a:ext uri="{28A0092B-C50C-407E-A947-70E740481C1C}">
                <a14:useLocalDpi xmlns:a14="http://schemas.microsoft.com/office/drawing/2010/main"/>
              </a:ext>
            </a:extLst>
          </a:blip>
          <a:srcRect/>
          <a:stretch>
            <a:fillRect/>
          </a:stretch>
        </p:blipFill>
        <p:spPr bwMode="auto">
          <a:xfrm>
            <a:off x="2137420" y="1226143"/>
            <a:ext cx="4869160" cy="48691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104670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individueel</a:t>
            </a:r>
          </a:p>
        </p:txBody>
      </p:sp>
      <p:pic>
        <p:nvPicPr>
          <p:cNvPr id="2" name="Afbeelding 1" descr="Afbeelding met schets, tekening, clipart, Lijnillustraties&#10;&#10;Door AI gegenereerde inhoud is mogelijk onjuist.">
            <a:extLst>
              <a:ext uri="{FF2B5EF4-FFF2-40B4-BE49-F238E27FC236}">
                <a16:creationId xmlns:a16="http://schemas.microsoft.com/office/drawing/2014/main" id="{45E289F3-7DB2-9C75-8E8B-AE72AA4D554B}"/>
              </a:ext>
            </a:extLst>
          </p:cNvPr>
          <p:cNvPicPr>
            <a:picLocks noChangeAspect="1"/>
          </p:cNvPicPr>
          <p:nvPr/>
        </p:nvPicPr>
        <p:blipFill>
          <a:blip r:embed="rId3" cstate="print">
            <a:extLst>
              <a:ext uri="{28A0092B-C50C-407E-A947-70E740481C1C}">
                <a14:useLocalDpi xmlns:a14="http://schemas.microsoft.com/office/drawing/2010/main"/>
              </a:ext>
            </a:extLst>
          </a:blip>
          <a:srcRect/>
          <a:stretch/>
        </p:blipFill>
        <p:spPr>
          <a:xfrm>
            <a:off x="2502024" y="1628800"/>
            <a:ext cx="4139952" cy="4184241"/>
          </a:xfrm>
          <a:prstGeom prst="rect">
            <a:avLst/>
          </a:prstGeom>
        </p:spPr>
      </p:pic>
    </p:spTree>
    <p:extLst>
      <p:ext uri="{BB962C8B-B14F-4D97-AF65-F5344CB8AC3E}">
        <p14:creationId xmlns:p14="http://schemas.microsoft.com/office/powerpoint/2010/main" val="38529071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rapporteren</a:t>
            </a:r>
          </a:p>
        </p:txBody>
      </p:sp>
      <p:pic>
        <p:nvPicPr>
          <p:cNvPr id="3" name="Afbeelding 2" descr="Afbeelding met persoon, kleding, Menselijk gezicht, bank&#10;&#10;Door AI gegenereerde inhoud is mogelijk onjuist.">
            <a:extLst>
              <a:ext uri="{FF2B5EF4-FFF2-40B4-BE49-F238E27FC236}">
                <a16:creationId xmlns:a16="http://schemas.microsoft.com/office/drawing/2014/main" id="{48116380-7466-D817-335E-C7CBF35270DA}"/>
              </a:ext>
            </a:extLst>
          </p:cNvPr>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96265" y="1509473"/>
            <a:ext cx="7351470" cy="4910782"/>
          </a:xfrm>
          <a:prstGeom prst="rect">
            <a:avLst/>
          </a:prstGeom>
        </p:spPr>
      </p:pic>
    </p:spTree>
    <p:extLst>
      <p:ext uri="{BB962C8B-B14F-4D97-AF65-F5344CB8AC3E}">
        <p14:creationId xmlns:p14="http://schemas.microsoft.com/office/powerpoint/2010/main" val="24520075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p:cNvSpPr txBox="1"/>
          <p:nvPr/>
        </p:nvSpPr>
        <p:spPr>
          <a:xfrm>
            <a:off x="-36512" y="25814"/>
            <a:ext cx="9180512" cy="1200329"/>
          </a:xfrm>
          <a:prstGeom prst="rect">
            <a:avLst/>
          </a:prstGeom>
          <a:noFill/>
        </p:spPr>
        <p:txBody>
          <a:bodyPr wrap="square" rtlCol="0">
            <a:spAutoFit/>
          </a:bodyPr>
          <a:lstStyle/>
          <a:p>
            <a:r>
              <a:rPr lang="nl-NL" sz="7200" b="1" u="sng">
                <a:latin typeface="Century Gothic" panose="020B0502020202020204" pitchFamily="34" charset="0"/>
              </a:rPr>
              <a:t>de afschuw</a:t>
            </a:r>
          </a:p>
        </p:txBody>
      </p:sp>
      <p:pic>
        <p:nvPicPr>
          <p:cNvPr id="3" name="Afbeelding 2" descr="Afbeelding met persoon, muur, Menselijk gezicht, jas&#10;&#10;Door AI gegenereerde inhoud is mogelijk onjuist.">
            <a:extLst>
              <a:ext uri="{FF2B5EF4-FFF2-40B4-BE49-F238E27FC236}">
                <a16:creationId xmlns:a16="http://schemas.microsoft.com/office/drawing/2014/main" id="{49916F4F-CB73-0D02-1922-8F6161B54BD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73590" y="1684741"/>
            <a:ext cx="7196820" cy="4800279"/>
          </a:xfrm>
          <a:prstGeom prst="rect">
            <a:avLst/>
          </a:prstGeom>
        </p:spPr>
      </p:pic>
    </p:spTree>
    <p:extLst>
      <p:ext uri="{BB962C8B-B14F-4D97-AF65-F5344CB8AC3E}">
        <p14:creationId xmlns:p14="http://schemas.microsoft.com/office/powerpoint/2010/main" val="4207872812"/>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EC30923A1EFC4093ADD4AFECAFB39D" ma:contentTypeVersion="12" ma:contentTypeDescription="Een nieuw document maken." ma:contentTypeScope="" ma:versionID="54fa1518b804e59d79fa74d44e536059">
  <xsd:schema xmlns:xsd="http://www.w3.org/2001/XMLSchema" xmlns:xs="http://www.w3.org/2001/XMLSchema" xmlns:p="http://schemas.microsoft.com/office/2006/metadata/properties" xmlns:ns2="617b94d0-cd04-4463-9468-be560bba1878" xmlns:ns3="7036323c-d5f4-4fa6-8449-8bc9da5d64c2" targetNamespace="http://schemas.microsoft.com/office/2006/metadata/properties" ma:root="true" ma:fieldsID="64ec7819bc17b801dd5e16361a7e4540" ns2:_="" ns3:_="">
    <xsd:import namespace="617b94d0-cd04-4463-9468-be560bba1878"/>
    <xsd:import namespace="7036323c-d5f4-4fa6-8449-8bc9da5d64c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7b94d0-cd04-4463-9468-be560bba18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bbe1c235-a16e-44fc-94a8-a8413caaba9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036323c-d5f4-4fa6-8449-8bc9da5d64c2"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8d5bf71-4c24-4fdd-a804-55620edf2873}" ma:internalName="TaxCatchAll" ma:showField="CatchAllData" ma:web="7036323c-d5f4-4fa6-8449-8bc9da5d64c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617b94d0-cd04-4463-9468-be560bba1878">
      <Terms xmlns="http://schemas.microsoft.com/office/infopath/2007/PartnerControls"/>
    </lcf76f155ced4ddcb4097134ff3c332f>
    <TaxCatchAll xmlns="7036323c-d5f4-4fa6-8449-8bc9da5d64c2" xsi:nil="true"/>
  </documentManagement>
</p:properties>
</file>

<file path=customXml/itemProps1.xml><?xml version="1.0" encoding="utf-8"?>
<ds:datastoreItem xmlns:ds="http://schemas.openxmlformats.org/officeDocument/2006/customXml" ds:itemID="{6891093D-9E23-4829-9423-E0D040BEC5FE}">
  <ds:schemaRefs>
    <ds:schemaRef ds:uri="http://schemas.microsoft.com/sharepoint/v3/contenttype/forms"/>
  </ds:schemaRefs>
</ds:datastoreItem>
</file>

<file path=customXml/itemProps2.xml><?xml version="1.0" encoding="utf-8"?>
<ds:datastoreItem xmlns:ds="http://schemas.openxmlformats.org/officeDocument/2006/customXml" ds:itemID="{AD0B5B2A-507D-4E29-AE3D-C475D5AAEADC}">
  <ds:schemaRefs>
    <ds:schemaRef ds:uri="617b94d0-cd04-4463-9468-be560bba1878"/>
    <ds:schemaRef ds:uri="7036323c-d5f4-4fa6-8449-8bc9da5d64c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E6A7C41-DBF5-4C33-A008-4BAACA960585}">
  <ds:schemaRefs>
    <ds:schemaRef ds:uri="617b94d0-cd04-4463-9468-be560bba1878"/>
    <ds:schemaRef ds:uri="7036323c-d5f4-4fa6-8449-8bc9da5d64c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925</Words>
  <Application>Microsoft Office PowerPoint</Application>
  <PresentationFormat>Diavoorstelling (4:3)</PresentationFormat>
  <Paragraphs>233</Paragraphs>
  <Slides>22</Slides>
  <Notes>13</Notes>
  <HiddenSlides>0</HiddenSlides>
  <MMClips>0</MMClips>
  <ScaleCrop>false</ScaleCrop>
  <HeadingPairs>
    <vt:vector size="6" baseType="variant">
      <vt:variant>
        <vt:lpstr>Gebruikte lettertypen</vt:lpstr>
      </vt:variant>
      <vt:variant>
        <vt:i4>6</vt:i4>
      </vt:variant>
      <vt:variant>
        <vt:lpstr>Thema</vt:lpstr>
      </vt:variant>
      <vt:variant>
        <vt:i4>1</vt:i4>
      </vt:variant>
      <vt:variant>
        <vt:lpstr>Diatitels</vt:lpstr>
      </vt:variant>
      <vt:variant>
        <vt:i4>22</vt:i4>
      </vt:variant>
    </vt:vector>
  </HeadingPairs>
  <TitlesOfParts>
    <vt:vector size="29" baseType="lpstr">
      <vt:lpstr>Alasassy Caps</vt:lpstr>
      <vt:lpstr>Arial</vt:lpstr>
      <vt:lpstr>Calibri</vt:lpstr>
      <vt:lpstr>Century Gothic</vt:lpstr>
      <vt:lpstr>Times New Roman</vt:lpstr>
      <vt:lpstr>Trebuchet MS</vt:lpstr>
      <vt:lpstr>Kantoorthema</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Op de woordmuur:</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Harmsel, Marjan ter</dc:creator>
  <cp:lastModifiedBy>Das, Gerarda</cp:lastModifiedBy>
  <cp:revision>1</cp:revision>
  <dcterms:created xsi:type="dcterms:W3CDTF">2021-06-08T06:13:59Z</dcterms:created>
  <dcterms:modified xsi:type="dcterms:W3CDTF">2025-10-07T08:03:56Z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0x0101004AEC30923A1EFC4093ADD4AFECAFB39D</vt:lpwstr>
  </property>
  <property fmtid="{D5CDD505-2E9C-101B-9397-08002B2CF9AE}" pid="3" name="MediaServiceImageTags">
    <vt:lpwstr/>
  </property>
</Properties>
</file>