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79" r:id="rId7"/>
    <p:sldId id="1475" r:id="rId8"/>
    <p:sldId id="1476" r:id="rId9"/>
    <p:sldId id="1460" r:id="rId10"/>
    <p:sldId id="1478" r:id="rId11"/>
    <p:sldId id="1519" r:id="rId12"/>
    <p:sldId id="1477" r:id="rId13"/>
    <p:sldId id="934" r:id="rId14"/>
    <p:sldId id="1511" r:id="rId15"/>
    <p:sldId id="1544" r:id="rId16"/>
    <p:sldId id="1545" r:id="rId17"/>
    <p:sldId id="1512" r:id="rId18"/>
    <p:sldId id="1515" r:id="rId19"/>
    <p:sldId id="1543" r:id="rId20"/>
    <p:sldId id="1546" r:id="rId21"/>
    <p:sldId id="1547"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75"/>
            <p14:sldId id="1476"/>
            <p14:sldId id="1460"/>
            <p14:sldId id="1478"/>
            <p14:sldId id="1519"/>
            <p14:sldId id="1477"/>
            <p14:sldId id="934"/>
            <p14:sldId id="1511"/>
            <p14:sldId id="1544"/>
            <p14:sldId id="1545"/>
            <p14:sldId id="1512"/>
            <p14:sldId id="1515"/>
            <p14:sldId id="1543"/>
            <p14:sldId id="1546"/>
            <p14:sldId id="1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032AF-B1BB-498F-A51E-57459CF9E24E}" v="1" dt="2025-10-28T09:36:10.3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47" d="100"/>
          <a:sy n="47" d="100"/>
        </p:scale>
        <p:origin x="1500"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ldChg>
    </pc:docChg>
  </pc:docChgLst>
  <pc:docChgLst>
    <pc:chgData name="Das, Gerarda" userId="dec061bf-56a5-47a0-b9f3-f749fe418ae6" providerId="ADAL" clId="{156032AF-B1BB-498F-A51E-57459CF9E24E}"/>
    <pc:docChg chg="custSel modSld">
      <pc:chgData name="Das, Gerarda" userId="dec061bf-56a5-47a0-b9f3-f749fe418ae6" providerId="ADAL" clId="{156032AF-B1BB-498F-A51E-57459CF9E24E}" dt="2025-10-28T09:40:24.622" v="301" actId="115"/>
      <pc:docMkLst>
        <pc:docMk/>
      </pc:docMkLst>
      <pc:sldChg chg="modSp mod">
        <pc:chgData name="Das, Gerarda" userId="dec061bf-56a5-47a0-b9f3-f749fe418ae6" providerId="ADAL" clId="{156032AF-B1BB-498F-A51E-57459CF9E24E}" dt="2025-10-28T09:38:36.902" v="298" actId="20577"/>
        <pc:sldMkLst>
          <pc:docMk/>
          <pc:sldMk cId="2189114603" sldId="1437"/>
        </pc:sldMkLst>
        <pc:spChg chg="mod">
          <ac:chgData name="Das, Gerarda" userId="dec061bf-56a5-47a0-b9f3-f749fe418ae6" providerId="ADAL" clId="{156032AF-B1BB-498F-A51E-57459CF9E24E}" dt="2025-10-28T09:38:36.902" v="298" actId="20577"/>
          <ac:spMkLst>
            <pc:docMk/>
            <pc:sldMk cId="2189114603" sldId="1437"/>
            <ac:spMk id="3" creationId="{00000000-0000-0000-0000-000000000000}"/>
          </ac:spMkLst>
        </pc:spChg>
      </pc:sldChg>
      <pc:sldChg chg="modSp mod">
        <pc:chgData name="Das, Gerarda" userId="dec061bf-56a5-47a0-b9f3-f749fe418ae6" providerId="ADAL" clId="{156032AF-B1BB-498F-A51E-57459CF9E24E}" dt="2025-10-28T09:40:24.622" v="301" actId="115"/>
        <pc:sldMkLst>
          <pc:docMk/>
          <pc:sldMk cId="3112181829" sldId="1515"/>
        </pc:sldMkLst>
        <pc:spChg chg="mod">
          <ac:chgData name="Das, Gerarda" userId="dec061bf-56a5-47a0-b9f3-f749fe418ae6" providerId="ADAL" clId="{156032AF-B1BB-498F-A51E-57459CF9E24E}" dt="2025-10-28T09:40:24.622" v="301" actId="115"/>
          <ac:spMkLst>
            <pc:docMk/>
            <pc:sldMk cId="3112181829" sldId="1515"/>
            <ac:spMk id="4" creationId="{D36CDCC8-D80A-3CA3-9903-EC310613197D}"/>
          </ac:spMkLst>
        </pc:spChg>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ldChg>
    </pc:docChg>
  </pc:docChgLst>
  <pc:docChgLst>
    <pc:chgData name="Vrielink, Francis" userId="3d258d00-cfd8-41c5-9f04-1a5a39faef2f" providerId="ADAL" clId="{5994491A-E03E-4146-89ED-CB01EFC66EDC}"/>
    <pc:docChg chg="undo custSel addSld delSld modSld sldOrd modSection">
      <pc:chgData name="Vrielink, Francis" userId="3d258d00-cfd8-41c5-9f04-1a5a39faef2f" providerId="ADAL" clId="{5994491A-E03E-4146-89ED-CB01EFC66EDC}" dt="2025-10-27T12:09:03.342" v="4247" actId="14100"/>
      <pc:docMkLst>
        <pc:docMk/>
      </pc:docMkLst>
      <pc:sldChg chg="modSp mod modNotesTx">
        <pc:chgData name="Vrielink, Francis" userId="3d258d00-cfd8-41c5-9f04-1a5a39faef2f" providerId="ADAL" clId="{5994491A-E03E-4146-89ED-CB01EFC66EDC}" dt="2025-10-27T12:07:37.992" v="4245" actId="20577"/>
        <pc:sldMkLst>
          <pc:docMk/>
          <pc:sldMk cId="2189114603" sldId="1437"/>
        </pc:sldMkLst>
        <pc:spChg chg="mod">
          <ac:chgData name="Vrielink, Francis" userId="3d258d00-cfd8-41c5-9f04-1a5a39faef2f" providerId="ADAL" clId="{5994491A-E03E-4146-89ED-CB01EFC66EDC}" dt="2025-10-27T12:07:37.992" v="4245" actId="20577"/>
          <ac:spMkLst>
            <pc:docMk/>
            <pc:sldMk cId="2189114603" sldId="1437"/>
            <ac:spMk id="3" creationId="{00000000-0000-0000-0000-000000000000}"/>
          </ac:spMkLst>
        </pc:spChg>
      </pc:sldChg>
      <pc:sldChg chg="addSp delSp modSp mod">
        <pc:chgData name="Vrielink, Francis" userId="3d258d00-cfd8-41c5-9f04-1a5a39faef2f" providerId="ADAL" clId="{5994491A-E03E-4146-89ED-CB01EFC66EDC}" dt="2025-10-26T15:48:57.544" v="4065" actId="207"/>
        <pc:sldMkLst>
          <pc:docMk/>
          <pc:sldMk cId="3852907103" sldId="1460"/>
        </pc:sldMkLst>
        <pc:spChg chg="mod">
          <ac:chgData name="Vrielink, Francis" userId="3d258d00-cfd8-41c5-9f04-1a5a39faef2f" providerId="ADAL" clId="{5994491A-E03E-4146-89ED-CB01EFC66EDC}" dt="2025-10-25T10:24:31.448" v="14" actId="20577"/>
          <ac:spMkLst>
            <pc:docMk/>
            <pc:sldMk cId="3852907103" sldId="1460"/>
            <ac:spMk id="6" creationId="{00000000-0000-0000-0000-000000000000}"/>
          </ac:spMkLst>
        </pc:spChg>
        <pc:spChg chg="add mod">
          <ac:chgData name="Vrielink, Francis" userId="3d258d00-cfd8-41c5-9f04-1a5a39faef2f" providerId="ADAL" clId="{5994491A-E03E-4146-89ED-CB01EFC66EDC}" dt="2025-10-26T15:48:57.544" v="4065" actId="207"/>
          <ac:spMkLst>
            <pc:docMk/>
            <pc:sldMk cId="3852907103" sldId="1460"/>
            <ac:spMk id="8" creationId="{0558D04B-4D5D-1973-9073-6DF512BF1CA8}"/>
          </ac:spMkLst>
        </pc:spChg>
        <pc:picChg chg="add mod">
          <ac:chgData name="Vrielink, Francis" userId="3d258d00-cfd8-41c5-9f04-1a5a39faef2f" providerId="ADAL" clId="{5994491A-E03E-4146-89ED-CB01EFC66EDC}" dt="2025-10-26T15:45:30.402" v="4022" actId="1076"/>
          <ac:picMkLst>
            <pc:docMk/>
            <pc:sldMk cId="3852907103" sldId="1460"/>
            <ac:picMk id="3" creationId="{5FE56630-B887-25CD-0ABF-E47652AD2827}"/>
          </ac:picMkLst>
        </pc:picChg>
        <pc:picChg chg="add mod">
          <ac:chgData name="Vrielink, Francis" userId="3d258d00-cfd8-41c5-9f04-1a5a39faef2f" providerId="ADAL" clId="{5994491A-E03E-4146-89ED-CB01EFC66EDC}" dt="2025-10-26T15:48:51.015" v="4063" actId="1076"/>
          <ac:picMkLst>
            <pc:docMk/>
            <pc:sldMk cId="3852907103" sldId="1460"/>
            <ac:picMk id="7" creationId="{FEF37E30-8933-19AE-F0A4-D6677612AA22}"/>
          </ac:picMkLst>
        </pc:picChg>
      </pc:sldChg>
      <pc:sldChg chg="del">
        <pc:chgData name="Vrielink, Francis" userId="3d258d00-cfd8-41c5-9f04-1a5a39faef2f" providerId="ADAL" clId="{5994491A-E03E-4146-89ED-CB01EFC66EDC}" dt="2025-10-25T10:46:19.275" v="900" actId="47"/>
        <pc:sldMkLst>
          <pc:docMk/>
          <pc:sldMk cId="3978205201" sldId="1474"/>
        </pc:sldMkLst>
      </pc:sldChg>
      <pc:sldChg chg="addSp modSp mod ord">
        <pc:chgData name="Vrielink, Francis" userId="3d258d00-cfd8-41c5-9f04-1a5a39faef2f" providerId="ADAL" clId="{5994491A-E03E-4146-89ED-CB01EFC66EDC}" dt="2025-10-26T14:02:28.072" v="2888" actId="14100"/>
        <pc:sldMkLst>
          <pc:docMk/>
          <pc:sldMk cId="4207872812" sldId="1475"/>
        </pc:sldMkLst>
        <pc:spChg chg="mod">
          <ac:chgData name="Vrielink, Francis" userId="3d258d00-cfd8-41c5-9f04-1a5a39faef2f" providerId="ADAL" clId="{5994491A-E03E-4146-89ED-CB01EFC66EDC}" dt="2025-10-25T10:24:40.836" v="25" actId="20577"/>
          <ac:spMkLst>
            <pc:docMk/>
            <pc:sldMk cId="4207872812" sldId="1475"/>
            <ac:spMk id="6" creationId="{00000000-0000-0000-0000-000000000000}"/>
          </ac:spMkLst>
        </pc:spChg>
        <pc:picChg chg="add mod">
          <ac:chgData name="Vrielink, Francis" userId="3d258d00-cfd8-41c5-9f04-1a5a39faef2f" providerId="ADAL" clId="{5994491A-E03E-4146-89ED-CB01EFC66EDC}" dt="2025-10-26T14:02:28.072" v="2888" actId="14100"/>
          <ac:picMkLst>
            <pc:docMk/>
            <pc:sldMk cId="4207872812" sldId="1475"/>
            <ac:picMk id="3" creationId="{B358F4D3-EF77-8C12-9C4C-A78ED795D1DE}"/>
          </ac:picMkLst>
        </pc:picChg>
      </pc:sldChg>
      <pc:sldChg chg="addSp modSp mod ord">
        <pc:chgData name="Vrielink, Francis" userId="3d258d00-cfd8-41c5-9f04-1a5a39faef2f" providerId="ADAL" clId="{5994491A-E03E-4146-89ED-CB01EFC66EDC}" dt="2025-10-26T14:02:35.186" v="2890" actId="14100"/>
        <pc:sldMkLst>
          <pc:docMk/>
          <pc:sldMk cId="2452007587" sldId="1476"/>
        </pc:sldMkLst>
        <pc:spChg chg="mod">
          <ac:chgData name="Vrielink, Francis" userId="3d258d00-cfd8-41c5-9f04-1a5a39faef2f" providerId="ADAL" clId="{5994491A-E03E-4146-89ED-CB01EFC66EDC}" dt="2025-10-25T10:24:46.639" v="31" actId="20577"/>
          <ac:spMkLst>
            <pc:docMk/>
            <pc:sldMk cId="2452007587" sldId="1476"/>
            <ac:spMk id="6" creationId="{00000000-0000-0000-0000-000000000000}"/>
          </ac:spMkLst>
        </pc:spChg>
        <pc:picChg chg="add mod">
          <ac:chgData name="Vrielink, Francis" userId="3d258d00-cfd8-41c5-9f04-1a5a39faef2f" providerId="ADAL" clId="{5994491A-E03E-4146-89ED-CB01EFC66EDC}" dt="2025-10-26T14:02:35.186" v="2890" actId="14100"/>
          <ac:picMkLst>
            <pc:docMk/>
            <pc:sldMk cId="2452007587" sldId="1476"/>
            <ac:picMk id="3" creationId="{5D147DF1-44EA-6190-10EF-C94D3D93DB65}"/>
          </ac:picMkLst>
        </pc:picChg>
      </pc:sldChg>
      <pc:sldChg chg="addSp modSp mod">
        <pc:chgData name="Vrielink, Francis" userId="3d258d00-cfd8-41c5-9f04-1a5a39faef2f" providerId="ADAL" clId="{5994491A-E03E-4146-89ED-CB01EFC66EDC}" dt="2025-10-27T12:09:03.342" v="4247" actId="14100"/>
        <pc:sldMkLst>
          <pc:docMk/>
          <pc:sldMk cId="2709048002" sldId="1477"/>
        </pc:sldMkLst>
        <pc:spChg chg="mod">
          <ac:chgData name="Vrielink, Francis" userId="3d258d00-cfd8-41c5-9f04-1a5a39faef2f" providerId="ADAL" clId="{5994491A-E03E-4146-89ED-CB01EFC66EDC}" dt="2025-10-25T10:24:55.706" v="44" actId="20577"/>
          <ac:spMkLst>
            <pc:docMk/>
            <pc:sldMk cId="2709048002" sldId="1477"/>
            <ac:spMk id="6" creationId="{00000000-0000-0000-0000-000000000000}"/>
          </ac:spMkLst>
        </pc:spChg>
        <pc:picChg chg="add mod">
          <ac:chgData name="Vrielink, Francis" userId="3d258d00-cfd8-41c5-9f04-1a5a39faef2f" providerId="ADAL" clId="{5994491A-E03E-4146-89ED-CB01EFC66EDC}" dt="2025-10-27T12:09:03.342" v="4247" actId="14100"/>
          <ac:picMkLst>
            <pc:docMk/>
            <pc:sldMk cId="2709048002" sldId="1477"/>
            <ac:picMk id="3" creationId="{36C58BBF-B9AF-3AD5-2EA8-415B01268772}"/>
          </ac:picMkLst>
        </pc:picChg>
      </pc:sldChg>
      <pc:sldChg chg="addSp modSp mod ord">
        <pc:chgData name="Vrielink, Francis" userId="3d258d00-cfd8-41c5-9f04-1a5a39faef2f" providerId="ADAL" clId="{5994491A-E03E-4146-89ED-CB01EFC66EDC}" dt="2025-10-26T15:49:15.392" v="4066" actId="1582"/>
        <pc:sldMkLst>
          <pc:docMk/>
          <pc:sldMk cId="4074911733" sldId="1478"/>
        </pc:sldMkLst>
        <pc:spChg chg="add mod">
          <ac:chgData name="Vrielink, Francis" userId="3d258d00-cfd8-41c5-9f04-1a5a39faef2f" providerId="ADAL" clId="{5994491A-E03E-4146-89ED-CB01EFC66EDC}" dt="2025-10-26T15:49:15.392" v="4066" actId="1582"/>
          <ac:spMkLst>
            <pc:docMk/>
            <pc:sldMk cId="4074911733" sldId="1478"/>
            <ac:spMk id="2" creationId="{2324DA9B-E597-219B-136D-F09FE379BF51}"/>
          </ac:spMkLst>
        </pc:spChg>
        <pc:spChg chg="mod">
          <ac:chgData name="Vrielink, Francis" userId="3d258d00-cfd8-41c5-9f04-1a5a39faef2f" providerId="ADAL" clId="{5994491A-E03E-4146-89ED-CB01EFC66EDC}" dt="2025-10-25T10:25:04.748" v="55" actId="20577"/>
          <ac:spMkLst>
            <pc:docMk/>
            <pc:sldMk cId="4074911733" sldId="1478"/>
            <ac:spMk id="6" creationId="{00000000-0000-0000-0000-000000000000}"/>
          </ac:spMkLst>
        </pc:spChg>
        <pc:picChg chg="add mod">
          <ac:chgData name="Vrielink, Francis" userId="3d258d00-cfd8-41c5-9f04-1a5a39faef2f" providerId="ADAL" clId="{5994491A-E03E-4146-89ED-CB01EFC66EDC}" dt="2025-10-26T14:05:42.182" v="2942" actId="1076"/>
          <ac:picMkLst>
            <pc:docMk/>
            <pc:sldMk cId="4074911733" sldId="1478"/>
            <ac:picMk id="3" creationId="{FB4903C0-79BE-C706-5060-E31279A7E0AE}"/>
          </ac:picMkLst>
        </pc:picChg>
      </pc:sldChg>
      <pc:sldChg chg="addSp modSp mod ord">
        <pc:chgData name="Vrielink, Francis" userId="3d258d00-cfd8-41c5-9f04-1a5a39faef2f" providerId="ADAL" clId="{5994491A-E03E-4146-89ED-CB01EFC66EDC}" dt="2025-10-25T12:40:07.345" v="2633" actId="1076"/>
        <pc:sldMkLst>
          <pc:docMk/>
          <pc:sldMk cId="4210467006" sldId="1479"/>
        </pc:sldMkLst>
        <pc:spChg chg="mod">
          <ac:chgData name="Vrielink, Francis" userId="3d258d00-cfd8-41c5-9f04-1a5a39faef2f" providerId="ADAL" clId="{5994491A-E03E-4146-89ED-CB01EFC66EDC}" dt="2025-10-25T10:25:13.873" v="71" actId="20577"/>
          <ac:spMkLst>
            <pc:docMk/>
            <pc:sldMk cId="4210467006" sldId="1479"/>
            <ac:spMk id="6" creationId="{00000000-0000-0000-0000-000000000000}"/>
          </ac:spMkLst>
        </pc:spChg>
        <pc:picChg chg="add mod">
          <ac:chgData name="Vrielink, Francis" userId="3d258d00-cfd8-41c5-9f04-1a5a39faef2f" providerId="ADAL" clId="{5994491A-E03E-4146-89ED-CB01EFC66EDC}" dt="2025-10-25T12:40:07.345" v="2633" actId="1076"/>
          <ac:picMkLst>
            <pc:docMk/>
            <pc:sldMk cId="4210467006" sldId="1479"/>
            <ac:picMk id="3" creationId="{D5C7D3B5-3B4C-01E6-71F1-689E04C30652}"/>
          </ac:picMkLst>
        </pc:picChg>
      </pc:sldChg>
      <pc:sldChg chg="addSp modSp mod">
        <pc:chgData name="Vrielink, Francis" userId="3d258d00-cfd8-41c5-9f04-1a5a39faef2f" providerId="ADAL" clId="{5994491A-E03E-4146-89ED-CB01EFC66EDC}" dt="2025-10-26T14:23:38.503" v="3430" actId="1076"/>
        <pc:sldMkLst>
          <pc:docMk/>
          <pc:sldMk cId="2967928418" sldId="1511"/>
        </pc:sldMkLst>
        <pc:spChg chg="mod">
          <ac:chgData name="Vrielink, Francis" userId="3d258d00-cfd8-41c5-9f04-1a5a39faef2f" providerId="ADAL" clId="{5994491A-E03E-4146-89ED-CB01EFC66EDC}" dt="2025-10-25T10:38:12.834" v="592" actId="20577"/>
          <ac:spMkLst>
            <pc:docMk/>
            <pc:sldMk cId="2967928418" sldId="1511"/>
            <ac:spMk id="33" creationId="{AC757F5E-B016-F947-4518-7C6B9CC7EE04}"/>
          </ac:spMkLst>
        </pc:spChg>
        <pc:spChg chg="mod">
          <ac:chgData name="Vrielink, Francis" userId="3d258d00-cfd8-41c5-9f04-1a5a39faef2f" providerId="ADAL" clId="{5994491A-E03E-4146-89ED-CB01EFC66EDC}" dt="2025-10-26T14:22:56.627" v="3374" actId="20577"/>
          <ac:spMkLst>
            <pc:docMk/>
            <pc:sldMk cId="2967928418" sldId="1511"/>
            <ac:spMk id="34" creationId="{152372B3-00F5-781C-183E-6F2DDF35091D}"/>
          </ac:spMkLst>
        </pc:spChg>
        <pc:spChg chg="mod">
          <ac:chgData name="Vrielink, Francis" userId="3d258d00-cfd8-41c5-9f04-1a5a39faef2f" providerId="ADAL" clId="{5994491A-E03E-4146-89ED-CB01EFC66EDC}" dt="2025-10-26T14:23:38.503" v="3430" actId="1076"/>
          <ac:spMkLst>
            <pc:docMk/>
            <pc:sldMk cId="2967928418" sldId="1511"/>
            <ac:spMk id="35" creationId="{37104C51-0232-62ED-4C6F-1447D06633EE}"/>
          </ac:spMkLst>
        </pc:spChg>
        <pc:spChg chg="mod">
          <ac:chgData name="Vrielink, Francis" userId="3d258d00-cfd8-41c5-9f04-1a5a39faef2f" providerId="ADAL" clId="{5994491A-E03E-4146-89ED-CB01EFC66EDC}" dt="2025-10-26T14:23:02.505" v="3375" actId="115"/>
          <ac:spMkLst>
            <pc:docMk/>
            <pc:sldMk cId="2967928418" sldId="1511"/>
            <ac:spMk id="36" creationId="{D8EF981A-9BA7-0EB1-9B70-F7FBF2F7DF1C}"/>
          </ac:spMkLst>
        </pc:spChg>
        <pc:picChg chg="add mod">
          <ac:chgData name="Vrielink, Francis" userId="3d258d00-cfd8-41c5-9f04-1a5a39faef2f" providerId="ADAL" clId="{5994491A-E03E-4146-89ED-CB01EFC66EDC}" dt="2025-10-25T13:07:49.888" v="2781" actId="14100"/>
          <ac:picMkLst>
            <pc:docMk/>
            <pc:sldMk cId="2967928418" sldId="1511"/>
            <ac:picMk id="8" creationId="{AF6C99A0-F5A4-C151-0FE0-15340F667F41}"/>
          </ac:picMkLst>
        </pc:picChg>
        <pc:picChg chg="add mod">
          <ac:chgData name="Vrielink, Francis" userId="3d258d00-cfd8-41c5-9f04-1a5a39faef2f" providerId="ADAL" clId="{5994491A-E03E-4146-89ED-CB01EFC66EDC}" dt="2025-10-26T14:19:37.031" v="3280" actId="1076"/>
          <ac:picMkLst>
            <pc:docMk/>
            <pc:sldMk cId="2967928418" sldId="1511"/>
            <ac:picMk id="9" creationId="{E19D83E6-9E23-E280-53B5-D36E6D76B572}"/>
          </ac:picMkLst>
        </pc:picChg>
      </pc:sldChg>
      <pc:sldChg chg="addSp modSp mod">
        <pc:chgData name="Vrielink, Francis" userId="3d258d00-cfd8-41c5-9f04-1a5a39faef2f" providerId="ADAL" clId="{5994491A-E03E-4146-89ED-CB01EFC66EDC}" dt="2025-10-26T15:37:05.464" v="3970" actId="1076"/>
        <pc:sldMkLst>
          <pc:docMk/>
          <pc:sldMk cId="1594331871" sldId="1512"/>
        </pc:sldMkLst>
        <pc:spChg chg="mod">
          <ac:chgData name="Vrielink, Francis" userId="3d258d00-cfd8-41c5-9f04-1a5a39faef2f" providerId="ADAL" clId="{5994491A-E03E-4146-89ED-CB01EFC66EDC}" dt="2025-10-25T10:39:09.124" v="638" actId="14100"/>
          <ac:spMkLst>
            <pc:docMk/>
            <pc:sldMk cId="1594331871" sldId="1512"/>
            <ac:spMk id="10" creationId="{EC0CC1D0-FE60-F840-73E9-0CE7E683D1F2}"/>
          </ac:spMkLst>
        </pc:spChg>
        <pc:spChg chg="mod">
          <ac:chgData name="Vrielink, Francis" userId="3d258d00-cfd8-41c5-9f04-1a5a39faef2f" providerId="ADAL" clId="{5994491A-E03E-4146-89ED-CB01EFC66EDC}" dt="2025-10-25T10:39:05.737" v="637" actId="14100"/>
          <ac:spMkLst>
            <pc:docMk/>
            <pc:sldMk cId="1594331871" sldId="1512"/>
            <ac:spMk id="11" creationId="{CD78B488-E032-3F3E-C334-FB96F8D71FB2}"/>
          </ac:spMkLst>
        </pc:spChg>
        <pc:spChg chg="mod">
          <ac:chgData name="Vrielink, Francis" userId="3d258d00-cfd8-41c5-9f04-1a5a39faef2f" providerId="ADAL" clId="{5994491A-E03E-4146-89ED-CB01EFC66EDC}" dt="2025-10-26T14:25:15.777" v="3438" actId="20577"/>
          <ac:spMkLst>
            <pc:docMk/>
            <pc:sldMk cId="1594331871" sldId="1512"/>
            <ac:spMk id="12" creationId="{E2476A93-B8D4-4E44-87FD-AFF601B2337C}"/>
          </ac:spMkLst>
        </pc:spChg>
        <pc:spChg chg="mod">
          <ac:chgData name="Vrielink, Francis" userId="3d258d00-cfd8-41c5-9f04-1a5a39faef2f" providerId="ADAL" clId="{5994491A-E03E-4146-89ED-CB01EFC66EDC}" dt="2025-10-25T11:00:35.683" v="1494" actId="1076"/>
          <ac:spMkLst>
            <pc:docMk/>
            <pc:sldMk cId="1594331871" sldId="1512"/>
            <ac:spMk id="13" creationId="{4985FF45-EE56-11C3-E0CC-6BBB359031C0}"/>
          </ac:spMkLst>
        </pc:spChg>
        <pc:spChg chg="mod">
          <ac:chgData name="Vrielink, Francis" userId="3d258d00-cfd8-41c5-9f04-1a5a39faef2f" providerId="ADAL" clId="{5994491A-E03E-4146-89ED-CB01EFC66EDC}" dt="2025-10-25T10:40:08.888" v="684" actId="14100"/>
          <ac:spMkLst>
            <pc:docMk/>
            <pc:sldMk cId="1594331871" sldId="1512"/>
            <ac:spMk id="14" creationId="{B7594A3B-3117-84CE-C300-FB96E5ED269D}"/>
          </ac:spMkLst>
        </pc:spChg>
        <pc:spChg chg="mod">
          <ac:chgData name="Vrielink, Francis" userId="3d258d00-cfd8-41c5-9f04-1a5a39faef2f" providerId="ADAL" clId="{5994491A-E03E-4146-89ED-CB01EFC66EDC}" dt="2025-10-25T11:01:09.615" v="1522" actId="20577"/>
          <ac:spMkLst>
            <pc:docMk/>
            <pc:sldMk cId="1594331871" sldId="1512"/>
            <ac:spMk id="15" creationId="{6EA1F8B7-D4BC-D8B0-E6FD-F33ECB45A1DD}"/>
          </ac:spMkLst>
        </pc:spChg>
        <pc:spChg chg="mod">
          <ac:chgData name="Vrielink, Francis" userId="3d258d00-cfd8-41c5-9f04-1a5a39faef2f" providerId="ADAL" clId="{5994491A-E03E-4146-89ED-CB01EFC66EDC}" dt="2025-10-25T10:47:37.782" v="1052" actId="14100"/>
          <ac:spMkLst>
            <pc:docMk/>
            <pc:sldMk cId="1594331871" sldId="1512"/>
            <ac:spMk id="16" creationId="{F53F294D-65CC-23A5-E4A1-B2132FCF814C}"/>
          </ac:spMkLst>
        </pc:spChg>
        <pc:spChg chg="mod">
          <ac:chgData name="Vrielink, Francis" userId="3d258d00-cfd8-41c5-9f04-1a5a39faef2f" providerId="ADAL" clId="{5994491A-E03E-4146-89ED-CB01EFC66EDC}" dt="2025-10-25T10:47:31.935" v="1051" actId="20577"/>
          <ac:spMkLst>
            <pc:docMk/>
            <pc:sldMk cId="1594331871" sldId="1512"/>
            <ac:spMk id="17" creationId="{AB86235B-CBC0-F9DB-29F4-F23367831B1B}"/>
          </ac:spMkLst>
        </pc:spChg>
        <pc:spChg chg="mod">
          <ac:chgData name="Vrielink, Francis" userId="3d258d00-cfd8-41c5-9f04-1a5a39faef2f" providerId="ADAL" clId="{5994491A-E03E-4146-89ED-CB01EFC66EDC}" dt="2025-10-25T11:00:31.741" v="1493" actId="14100"/>
          <ac:spMkLst>
            <pc:docMk/>
            <pc:sldMk cId="1594331871" sldId="1512"/>
            <ac:spMk id="18" creationId="{85D7DD60-F4AA-AD34-A265-146B167D02FE}"/>
          </ac:spMkLst>
        </pc:spChg>
        <pc:spChg chg="mod">
          <ac:chgData name="Vrielink, Francis" userId="3d258d00-cfd8-41c5-9f04-1a5a39faef2f" providerId="ADAL" clId="{5994491A-E03E-4146-89ED-CB01EFC66EDC}" dt="2025-10-26T15:37:05.464" v="3970" actId="1076"/>
          <ac:spMkLst>
            <pc:docMk/>
            <pc:sldMk cId="1594331871" sldId="1512"/>
            <ac:spMk id="19" creationId="{40542B69-6D97-5F24-63E3-ABE36EA69A27}"/>
          </ac:spMkLst>
        </pc:spChg>
        <pc:picChg chg="add mod">
          <ac:chgData name="Vrielink, Francis" userId="3d258d00-cfd8-41c5-9f04-1a5a39faef2f" providerId="ADAL" clId="{5994491A-E03E-4146-89ED-CB01EFC66EDC}" dt="2025-10-26T14:25:28.152" v="3442" actId="14100"/>
          <ac:picMkLst>
            <pc:docMk/>
            <pc:sldMk cId="1594331871" sldId="1512"/>
            <ac:picMk id="21" creationId="{CF6797FE-DA02-5957-1C4E-9CAAA73E60FC}"/>
          </ac:picMkLst>
        </pc:picChg>
        <pc:picChg chg="add mod">
          <ac:chgData name="Vrielink, Francis" userId="3d258d00-cfd8-41c5-9f04-1a5a39faef2f" providerId="ADAL" clId="{5994491A-E03E-4146-89ED-CB01EFC66EDC}" dt="2025-10-26T14:30:49.861" v="3449" actId="1076"/>
          <ac:picMkLst>
            <pc:docMk/>
            <pc:sldMk cId="1594331871" sldId="1512"/>
            <ac:picMk id="22" creationId="{85A5B20E-F106-9F16-BDED-19BC21274D69}"/>
          </ac:picMkLst>
        </pc:picChg>
        <pc:picChg chg="add mod">
          <ac:chgData name="Vrielink, Francis" userId="3d258d00-cfd8-41c5-9f04-1a5a39faef2f" providerId="ADAL" clId="{5994491A-E03E-4146-89ED-CB01EFC66EDC}" dt="2025-10-26T14:32:48.821" v="3455" actId="1076"/>
          <ac:picMkLst>
            <pc:docMk/>
            <pc:sldMk cId="1594331871" sldId="1512"/>
            <ac:picMk id="24" creationId="{553090AF-AFEC-7C02-BC03-16D8DA0FD06D}"/>
          </ac:picMkLst>
        </pc:picChg>
      </pc:sldChg>
      <pc:sldChg chg="addSp modSp mod">
        <pc:chgData name="Vrielink, Francis" userId="3d258d00-cfd8-41c5-9f04-1a5a39faef2f" providerId="ADAL" clId="{5994491A-E03E-4146-89ED-CB01EFC66EDC}" dt="2025-10-26T15:50:10.025" v="4070" actId="2085"/>
        <pc:sldMkLst>
          <pc:docMk/>
          <pc:sldMk cId="3112181829" sldId="1515"/>
        </pc:sldMkLst>
        <pc:spChg chg="mod">
          <ac:chgData name="Vrielink, Francis" userId="3d258d00-cfd8-41c5-9f04-1a5a39faef2f" providerId="ADAL" clId="{5994491A-E03E-4146-89ED-CB01EFC66EDC}" dt="2025-10-26T14:43:15.383" v="3648" actId="115"/>
          <ac:spMkLst>
            <pc:docMk/>
            <pc:sldMk cId="3112181829" sldId="1515"/>
            <ac:spMk id="4" creationId="{D36CDCC8-D80A-3CA3-9903-EC310613197D}"/>
          </ac:spMkLst>
        </pc:spChg>
        <pc:spChg chg="mod">
          <ac:chgData name="Vrielink, Francis" userId="3d258d00-cfd8-41c5-9f04-1a5a39faef2f" providerId="ADAL" clId="{5994491A-E03E-4146-89ED-CB01EFC66EDC}" dt="2025-10-25T10:42:58.952" v="750" actId="1076"/>
          <ac:spMkLst>
            <pc:docMk/>
            <pc:sldMk cId="3112181829" sldId="1515"/>
            <ac:spMk id="12" creationId="{E2476A93-B8D4-4E44-87FD-AFF601B2337C}"/>
          </ac:spMkLst>
        </pc:spChg>
        <pc:spChg chg="mod">
          <ac:chgData name="Vrielink, Francis" userId="3d258d00-cfd8-41c5-9f04-1a5a39faef2f" providerId="ADAL" clId="{5994491A-E03E-4146-89ED-CB01EFC66EDC}" dt="2025-10-25T10:42:52.750" v="748" actId="1076"/>
          <ac:spMkLst>
            <pc:docMk/>
            <pc:sldMk cId="3112181829" sldId="1515"/>
            <ac:spMk id="13" creationId="{4985FF45-EE56-11C3-E0CC-6BBB359031C0}"/>
          </ac:spMkLst>
        </pc:spChg>
        <pc:spChg chg="mod">
          <ac:chgData name="Vrielink, Francis" userId="3d258d00-cfd8-41c5-9f04-1a5a39faef2f" providerId="ADAL" clId="{5994491A-E03E-4146-89ED-CB01EFC66EDC}" dt="2025-10-25T10:42:23.665" v="745" actId="20577"/>
          <ac:spMkLst>
            <pc:docMk/>
            <pc:sldMk cId="3112181829" sldId="1515"/>
            <ac:spMk id="15" creationId="{6EA1F8B7-D4BC-D8B0-E6FD-F33ECB45A1DD}"/>
          </ac:spMkLst>
        </pc:spChg>
        <pc:spChg chg="mod">
          <ac:chgData name="Vrielink, Francis" userId="3d258d00-cfd8-41c5-9f04-1a5a39faef2f" providerId="ADAL" clId="{5994491A-E03E-4146-89ED-CB01EFC66EDC}" dt="2025-10-25T10:49:17.073" v="1157" actId="14100"/>
          <ac:spMkLst>
            <pc:docMk/>
            <pc:sldMk cId="3112181829" sldId="1515"/>
            <ac:spMk id="16" creationId="{F53F294D-65CC-23A5-E4A1-B2132FCF814C}"/>
          </ac:spMkLst>
        </pc:spChg>
        <pc:spChg chg="mod">
          <ac:chgData name="Vrielink, Francis" userId="3d258d00-cfd8-41c5-9f04-1a5a39faef2f" providerId="ADAL" clId="{5994491A-E03E-4146-89ED-CB01EFC66EDC}" dt="2025-10-25T10:49:23.088" v="1158" actId="1076"/>
          <ac:spMkLst>
            <pc:docMk/>
            <pc:sldMk cId="3112181829" sldId="1515"/>
            <ac:spMk id="17" creationId="{AB86235B-CBC0-F9DB-29F4-F23367831B1B}"/>
          </ac:spMkLst>
        </pc:spChg>
        <pc:spChg chg="mod">
          <ac:chgData name="Vrielink, Francis" userId="3d258d00-cfd8-41c5-9f04-1a5a39faef2f" providerId="ADAL" clId="{5994491A-E03E-4146-89ED-CB01EFC66EDC}" dt="2025-10-25T10:43:06.719" v="752" actId="14100"/>
          <ac:spMkLst>
            <pc:docMk/>
            <pc:sldMk cId="3112181829" sldId="1515"/>
            <ac:spMk id="18" creationId="{85D7DD60-F4AA-AD34-A265-146B167D02FE}"/>
          </ac:spMkLst>
        </pc:spChg>
        <pc:spChg chg="mod">
          <ac:chgData name="Vrielink, Francis" userId="3d258d00-cfd8-41c5-9f04-1a5a39faef2f" providerId="ADAL" clId="{5994491A-E03E-4146-89ED-CB01EFC66EDC}" dt="2025-10-25T10:43:04.130" v="751" actId="14100"/>
          <ac:spMkLst>
            <pc:docMk/>
            <pc:sldMk cId="3112181829" sldId="1515"/>
            <ac:spMk id="19" creationId="{40542B69-6D97-5F24-63E3-ABE36EA69A27}"/>
          </ac:spMkLst>
        </pc:spChg>
        <pc:spChg chg="add mod">
          <ac:chgData name="Vrielink, Francis" userId="3d258d00-cfd8-41c5-9f04-1a5a39faef2f" providerId="ADAL" clId="{5994491A-E03E-4146-89ED-CB01EFC66EDC}" dt="2025-10-26T15:50:10.025" v="4070" actId="2085"/>
          <ac:spMkLst>
            <pc:docMk/>
            <pc:sldMk cId="3112181829" sldId="1515"/>
            <ac:spMk id="29" creationId="{CDCD5787-5746-7E17-4633-52247633B96C}"/>
          </ac:spMkLst>
        </pc:spChg>
        <pc:grpChg chg="mod">
          <ac:chgData name="Vrielink, Francis" userId="3d258d00-cfd8-41c5-9f04-1a5a39faef2f" providerId="ADAL" clId="{5994491A-E03E-4146-89ED-CB01EFC66EDC}" dt="2025-10-25T10:49:37.890" v="1160" actId="1076"/>
          <ac:grpSpMkLst>
            <pc:docMk/>
            <pc:sldMk cId="3112181829" sldId="1515"/>
            <ac:grpSpMk id="20" creationId="{3DD05F28-AA89-0131-F5E3-45BE92293371}"/>
          </ac:grpSpMkLst>
        </pc:grpChg>
        <pc:picChg chg="add mod">
          <ac:chgData name="Vrielink, Francis" userId="3d258d00-cfd8-41c5-9f04-1a5a39faef2f" providerId="ADAL" clId="{5994491A-E03E-4146-89ED-CB01EFC66EDC}" dt="2025-10-25T12:56:19.974" v="2733" actId="1076"/>
          <ac:picMkLst>
            <pc:docMk/>
            <pc:sldMk cId="3112181829" sldId="1515"/>
            <ac:picMk id="10" creationId="{ED8620F5-897B-C73D-8DA5-EA4228F8FB16}"/>
          </ac:picMkLst>
        </pc:picChg>
        <pc:picChg chg="add mod">
          <ac:chgData name="Vrielink, Francis" userId="3d258d00-cfd8-41c5-9f04-1a5a39faef2f" providerId="ADAL" clId="{5994491A-E03E-4146-89ED-CB01EFC66EDC}" dt="2025-10-26T14:35:34.782" v="3460" actId="14100"/>
          <ac:picMkLst>
            <pc:docMk/>
            <pc:sldMk cId="3112181829" sldId="1515"/>
            <ac:picMk id="11" creationId="{5F7BFF30-CCF7-C7AD-4D5E-B4ABA229B054}"/>
          </ac:picMkLst>
        </pc:picChg>
        <pc:picChg chg="add mod">
          <ac:chgData name="Vrielink, Francis" userId="3d258d00-cfd8-41c5-9f04-1a5a39faef2f" providerId="ADAL" clId="{5994491A-E03E-4146-89ED-CB01EFC66EDC}" dt="2025-10-26T14:36:09.861" v="3469" actId="14100"/>
          <ac:picMkLst>
            <pc:docMk/>
            <pc:sldMk cId="3112181829" sldId="1515"/>
            <ac:picMk id="25" creationId="{06A39FA6-53D1-6D78-A757-F7C9A51FC18C}"/>
          </ac:picMkLst>
        </pc:picChg>
        <pc:picChg chg="add mod">
          <ac:chgData name="Vrielink, Francis" userId="3d258d00-cfd8-41c5-9f04-1a5a39faef2f" providerId="ADAL" clId="{5994491A-E03E-4146-89ED-CB01EFC66EDC}" dt="2025-10-26T14:40:33.418" v="3474" actId="14100"/>
          <ac:picMkLst>
            <pc:docMk/>
            <pc:sldMk cId="3112181829" sldId="1515"/>
            <ac:picMk id="28" creationId="{8DF472DD-5652-17B4-C744-EBC8E1640DAC}"/>
          </ac:picMkLst>
        </pc:picChg>
        <pc:cxnChg chg="mod">
          <ac:chgData name="Vrielink, Francis" userId="3d258d00-cfd8-41c5-9f04-1a5a39faef2f" providerId="ADAL" clId="{5994491A-E03E-4146-89ED-CB01EFC66EDC}" dt="2025-10-25T10:41:45.090" v="712" actId="1076"/>
          <ac:cxnSpMkLst>
            <pc:docMk/>
            <pc:sldMk cId="3112181829" sldId="1515"/>
            <ac:cxnSpMk id="27" creationId="{EC90AE0F-5DD8-2D25-C999-5E0CC65E11C5}"/>
          </ac:cxnSpMkLst>
        </pc:cxnChg>
      </pc:sldChg>
      <pc:sldChg chg="del">
        <pc:chgData name="Vrielink, Francis" userId="3d258d00-cfd8-41c5-9f04-1a5a39faef2f" providerId="ADAL" clId="{5994491A-E03E-4146-89ED-CB01EFC66EDC}" dt="2025-10-25T10:40:31.495" v="689" actId="47"/>
        <pc:sldMkLst>
          <pc:docMk/>
          <pc:sldMk cId="1628480429" sldId="1517"/>
        </pc:sldMkLst>
      </pc:sldChg>
      <pc:sldChg chg="del">
        <pc:chgData name="Vrielink, Francis" userId="3d258d00-cfd8-41c5-9f04-1a5a39faef2f" providerId="ADAL" clId="{5994491A-E03E-4146-89ED-CB01EFC66EDC}" dt="2025-10-25T10:43:22.914" v="755" actId="47"/>
        <pc:sldMkLst>
          <pc:docMk/>
          <pc:sldMk cId="933367485" sldId="1518"/>
        </pc:sldMkLst>
      </pc:sldChg>
      <pc:sldChg chg="addSp modSp mod ord">
        <pc:chgData name="Vrielink, Francis" userId="3d258d00-cfd8-41c5-9f04-1a5a39faef2f" providerId="ADAL" clId="{5994491A-E03E-4146-89ED-CB01EFC66EDC}" dt="2025-10-25T13:00:31.716" v="2757" actId="1076"/>
        <pc:sldMkLst>
          <pc:docMk/>
          <pc:sldMk cId="164643335" sldId="1519"/>
        </pc:sldMkLst>
        <pc:spChg chg="mod">
          <ac:chgData name="Vrielink, Francis" userId="3d258d00-cfd8-41c5-9f04-1a5a39faef2f" providerId="ADAL" clId="{5994491A-E03E-4146-89ED-CB01EFC66EDC}" dt="2025-10-25T10:25:20.266" v="80" actId="20577"/>
          <ac:spMkLst>
            <pc:docMk/>
            <pc:sldMk cId="164643335" sldId="1519"/>
            <ac:spMk id="6" creationId="{00000000-0000-0000-0000-000000000000}"/>
          </ac:spMkLst>
        </pc:spChg>
        <pc:picChg chg="add mod">
          <ac:chgData name="Vrielink, Francis" userId="3d258d00-cfd8-41c5-9f04-1a5a39faef2f" providerId="ADAL" clId="{5994491A-E03E-4146-89ED-CB01EFC66EDC}" dt="2025-10-25T13:00:31.716" v="2757" actId="1076"/>
          <ac:picMkLst>
            <pc:docMk/>
            <pc:sldMk cId="164643335" sldId="1519"/>
            <ac:picMk id="3" creationId="{0EBFF461-4A86-591C-3307-6141C6285044}"/>
          </ac:picMkLst>
        </pc:picChg>
      </pc:sldChg>
      <pc:sldChg chg="del">
        <pc:chgData name="Vrielink, Francis" userId="3d258d00-cfd8-41c5-9f04-1a5a39faef2f" providerId="ADAL" clId="{5994491A-E03E-4146-89ED-CB01EFC66EDC}" dt="2025-10-25T10:38:49.262" v="619" actId="47"/>
        <pc:sldMkLst>
          <pc:docMk/>
          <pc:sldMk cId="1530054038" sldId="1520"/>
        </pc:sldMkLst>
      </pc:sldChg>
      <pc:sldChg chg="del">
        <pc:chgData name="Vrielink, Francis" userId="3d258d00-cfd8-41c5-9f04-1a5a39faef2f" providerId="ADAL" clId="{5994491A-E03E-4146-89ED-CB01EFC66EDC}" dt="2025-10-25T10:38:46.908" v="618" actId="47"/>
        <pc:sldMkLst>
          <pc:docMk/>
          <pc:sldMk cId="3006462251" sldId="1521"/>
        </pc:sldMkLst>
      </pc:sldChg>
      <pc:sldChg chg="del">
        <pc:chgData name="Vrielink, Francis" userId="3d258d00-cfd8-41c5-9f04-1a5a39faef2f" providerId="ADAL" clId="{5994491A-E03E-4146-89ED-CB01EFC66EDC}" dt="2025-10-25T10:43:25.288" v="756" actId="47"/>
        <pc:sldMkLst>
          <pc:docMk/>
          <pc:sldMk cId="1059877010" sldId="1522"/>
        </pc:sldMkLst>
      </pc:sldChg>
      <pc:sldChg chg="del">
        <pc:chgData name="Vrielink, Francis" userId="3d258d00-cfd8-41c5-9f04-1a5a39faef2f" providerId="ADAL" clId="{5994491A-E03E-4146-89ED-CB01EFC66EDC}" dt="2025-10-25T10:43:26.692" v="757" actId="47"/>
        <pc:sldMkLst>
          <pc:docMk/>
          <pc:sldMk cId="2371299458" sldId="1529"/>
        </pc:sldMkLst>
      </pc:sldChg>
      <pc:sldChg chg="addSp delSp modSp mod">
        <pc:chgData name="Vrielink, Francis" userId="3d258d00-cfd8-41c5-9f04-1a5a39faef2f" providerId="ADAL" clId="{5994491A-E03E-4146-89ED-CB01EFC66EDC}" dt="2025-10-26T15:48:19.923" v="4060" actId="14100"/>
        <pc:sldMkLst>
          <pc:docMk/>
          <pc:sldMk cId="2344247519" sldId="1543"/>
        </pc:sldMkLst>
        <pc:spChg chg="mod">
          <ac:chgData name="Vrielink, Francis" userId="3d258d00-cfd8-41c5-9f04-1a5a39faef2f" providerId="ADAL" clId="{5994491A-E03E-4146-89ED-CB01EFC66EDC}" dt="2025-10-26T14:51:36.604" v="3708" actId="1076"/>
          <ac:spMkLst>
            <pc:docMk/>
            <pc:sldMk cId="2344247519" sldId="1543"/>
            <ac:spMk id="4" creationId="{A9684582-F7F5-B338-7537-98D05A783871}"/>
          </ac:spMkLst>
        </pc:spChg>
        <pc:spChg chg="mod">
          <ac:chgData name="Vrielink, Francis" userId="3d258d00-cfd8-41c5-9f04-1a5a39faef2f" providerId="ADAL" clId="{5994491A-E03E-4146-89ED-CB01EFC66EDC}" dt="2025-10-26T14:51:34.016" v="3707" actId="1076"/>
          <ac:spMkLst>
            <pc:docMk/>
            <pc:sldMk cId="2344247519" sldId="1543"/>
            <ac:spMk id="9" creationId="{0C7C398F-EB51-5741-37EE-0A11898F0927}"/>
          </ac:spMkLst>
        </pc:spChg>
        <pc:spChg chg="mod">
          <ac:chgData name="Vrielink, Francis" userId="3d258d00-cfd8-41c5-9f04-1a5a39faef2f" providerId="ADAL" clId="{5994491A-E03E-4146-89ED-CB01EFC66EDC}" dt="2025-10-26T14:51:38.800" v="3709" actId="1076"/>
          <ac:spMkLst>
            <pc:docMk/>
            <pc:sldMk cId="2344247519" sldId="1543"/>
            <ac:spMk id="10" creationId="{296C82C1-1122-8308-AE53-9B1085E47E47}"/>
          </ac:spMkLst>
        </pc:spChg>
        <pc:spChg chg="mod">
          <ac:chgData name="Vrielink, Francis" userId="3d258d00-cfd8-41c5-9f04-1a5a39faef2f" providerId="ADAL" clId="{5994491A-E03E-4146-89ED-CB01EFC66EDC}" dt="2025-10-26T14:53:17.794" v="3737" actId="1076"/>
          <ac:spMkLst>
            <pc:docMk/>
            <pc:sldMk cId="2344247519" sldId="1543"/>
            <ac:spMk id="17" creationId="{6BD461F9-6E9E-48C0-7EE2-7478E97C8CE4}"/>
          </ac:spMkLst>
        </pc:spChg>
        <pc:spChg chg="mod">
          <ac:chgData name="Vrielink, Francis" userId="3d258d00-cfd8-41c5-9f04-1a5a39faef2f" providerId="ADAL" clId="{5994491A-E03E-4146-89ED-CB01EFC66EDC}" dt="2025-10-26T15:46:05.196" v="4026" actId="1076"/>
          <ac:spMkLst>
            <pc:docMk/>
            <pc:sldMk cId="2344247519" sldId="1543"/>
            <ac:spMk id="18" creationId="{683516FC-D7D9-1E59-16E3-347614AAF18C}"/>
          </ac:spMkLst>
        </pc:spChg>
        <pc:spChg chg="mod">
          <ac:chgData name="Vrielink, Francis" userId="3d258d00-cfd8-41c5-9f04-1a5a39faef2f" providerId="ADAL" clId="{5994491A-E03E-4146-89ED-CB01EFC66EDC}" dt="2025-10-26T14:53:20.300" v="3738" actId="1076"/>
          <ac:spMkLst>
            <pc:docMk/>
            <pc:sldMk cId="2344247519" sldId="1543"/>
            <ac:spMk id="19" creationId="{216FAFA9-0B0F-7D59-FC58-3E936DAE3DE7}"/>
          </ac:spMkLst>
        </pc:spChg>
        <pc:spChg chg="mod">
          <ac:chgData name="Vrielink, Francis" userId="3d258d00-cfd8-41c5-9f04-1a5a39faef2f" providerId="ADAL" clId="{5994491A-E03E-4146-89ED-CB01EFC66EDC}" dt="2025-10-25T10:44:26.141" v="810" actId="20577"/>
          <ac:spMkLst>
            <pc:docMk/>
            <pc:sldMk cId="2344247519" sldId="1543"/>
            <ac:spMk id="22" creationId="{63DCCBC2-36A9-DF1C-572A-0A753FD3CC70}"/>
          </ac:spMkLst>
        </pc:spChg>
        <pc:spChg chg="mod">
          <ac:chgData name="Vrielink, Francis" userId="3d258d00-cfd8-41c5-9f04-1a5a39faef2f" providerId="ADAL" clId="{5994491A-E03E-4146-89ED-CB01EFC66EDC}" dt="2025-10-26T15:46:01.387" v="4023" actId="1076"/>
          <ac:spMkLst>
            <pc:docMk/>
            <pc:sldMk cId="2344247519" sldId="1543"/>
            <ac:spMk id="25" creationId="{3B04A5FA-A559-315C-EED0-C0F4D9A072B7}"/>
          </ac:spMkLst>
        </pc:spChg>
        <pc:spChg chg="mod">
          <ac:chgData name="Vrielink, Francis" userId="3d258d00-cfd8-41c5-9f04-1a5a39faef2f" providerId="ADAL" clId="{5994491A-E03E-4146-89ED-CB01EFC66EDC}" dt="2025-10-26T14:51:41.977" v="3710" actId="1076"/>
          <ac:spMkLst>
            <pc:docMk/>
            <pc:sldMk cId="2344247519" sldId="1543"/>
            <ac:spMk id="26" creationId="{EF0489DC-0C89-8BBD-8F7F-77A08B38A128}"/>
          </ac:spMkLst>
        </pc:spChg>
        <pc:spChg chg="add mod">
          <ac:chgData name="Vrielink, Francis" userId="3d258d00-cfd8-41c5-9f04-1a5a39faef2f" providerId="ADAL" clId="{5994491A-E03E-4146-89ED-CB01EFC66EDC}" dt="2025-10-26T15:48:12.734" v="4058" actId="14100"/>
          <ac:spMkLst>
            <pc:docMk/>
            <pc:sldMk cId="2344247519" sldId="1543"/>
            <ac:spMk id="42" creationId="{5D4A95F2-DC86-8F61-4B80-3119B70937E4}"/>
          </ac:spMkLst>
        </pc:spChg>
        <pc:picChg chg="add mod">
          <ac:chgData name="Vrielink, Francis" userId="3d258d00-cfd8-41c5-9f04-1a5a39faef2f" providerId="ADAL" clId="{5994491A-E03E-4146-89ED-CB01EFC66EDC}" dt="2025-10-26T14:53:23.976" v="3740" actId="14100"/>
          <ac:picMkLst>
            <pc:docMk/>
            <pc:sldMk cId="2344247519" sldId="1543"/>
            <ac:picMk id="32" creationId="{18DCD7C8-6285-B3FF-E7A1-A8F3F2676E50}"/>
          </ac:picMkLst>
        </pc:picChg>
        <pc:picChg chg="add mod">
          <ac:chgData name="Vrielink, Francis" userId="3d258d00-cfd8-41c5-9f04-1a5a39faef2f" providerId="ADAL" clId="{5994491A-E03E-4146-89ED-CB01EFC66EDC}" dt="2025-10-26T14:51:26.964" v="3706" actId="1076"/>
          <ac:picMkLst>
            <pc:docMk/>
            <pc:sldMk cId="2344247519" sldId="1543"/>
            <ac:picMk id="34" creationId="{70699056-A9A9-821D-F758-ED307A07F7EC}"/>
          </ac:picMkLst>
        </pc:picChg>
        <pc:picChg chg="add mod">
          <ac:chgData name="Vrielink, Francis" userId="3d258d00-cfd8-41c5-9f04-1a5a39faef2f" providerId="ADAL" clId="{5994491A-E03E-4146-89ED-CB01EFC66EDC}" dt="2025-10-26T15:48:19.923" v="4060" actId="14100"/>
          <ac:picMkLst>
            <pc:docMk/>
            <pc:sldMk cId="2344247519" sldId="1543"/>
            <ac:picMk id="39" creationId="{1034F214-2A2C-3EAF-98F1-B2A3EFF9142B}"/>
          </ac:picMkLst>
        </pc:picChg>
        <pc:picChg chg="add mod">
          <ac:chgData name="Vrielink, Francis" userId="3d258d00-cfd8-41c5-9f04-1a5a39faef2f" providerId="ADAL" clId="{5994491A-E03E-4146-89ED-CB01EFC66EDC}" dt="2025-10-26T15:47:30.574" v="4048" actId="1076"/>
          <ac:picMkLst>
            <pc:docMk/>
            <pc:sldMk cId="2344247519" sldId="1543"/>
            <ac:picMk id="41" creationId="{A463B04E-DEED-0CC1-E0F6-E64BC3DA5F30}"/>
          </ac:picMkLst>
        </pc:picChg>
        <pc:cxnChg chg="mod">
          <ac:chgData name="Vrielink, Francis" userId="3d258d00-cfd8-41c5-9f04-1a5a39faef2f" providerId="ADAL" clId="{5994491A-E03E-4146-89ED-CB01EFC66EDC}" dt="2025-10-26T14:53:20.300" v="3738" actId="1076"/>
          <ac:cxnSpMkLst>
            <pc:docMk/>
            <pc:sldMk cId="2344247519" sldId="1543"/>
            <ac:cxnSpMk id="21" creationId="{D5036D6E-C588-D74D-AA95-3BE8C0B0A370}"/>
          </ac:cxnSpMkLst>
        </pc:cxnChg>
        <pc:cxnChg chg="mod">
          <ac:chgData name="Vrielink, Francis" userId="3d258d00-cfd8-41c5-9f04-1a5a39faef2f" providerId="ADAL" clId="{5994491A-E03E-4146-89ED-CB01EFC66EDC}" dt="2025-10-26T15:46:13.787" v="4032" actId="14100"/>
          <ac:cxnSpMkLst>
            <pc:docMk/>
            <pc:sldMk cId="2344247519" sldId="1543"/>
            <ac:cxnSpMk id="27" creationId="{F9AFA970-256D-CD95-2CEB-20F9449498A9}"/>
          </ac:cxnSpMkLst>
        </pc:cxnChg>
      </pc:sldChg>
      <pc:sldChg chg="addSp delSp modSp add mod">
        <pc:chgData name="Vrielink, Francis" userId="3d258d00-cfd8-41c5-9f04-1a5a39faef2f" providerId="ADAL" clId="{5994491A-E03E-4146-89ED-CB01EFC66EDC}" dt="2025-10-26T15:38:14.070" v="3995" actId="20577"/>
        <pc:sldMkLst>
          <pc:docMk/>
          <pc:sldMk cId="1030244980" sldId="1544"/>
        </pc:sldMkLst>
        <pc:spChg chg="add mod">
          <ac:chgData name="Vrielink, Francis" userId="3d258d00-cfd8-41c5-9f04-1a5a39faef2f" providerId="ADAL" clId="{5994491A-E03E-4146-89ED-CB01EFC66EDC}" dt="2025-10-26T14:07:12.330" v="2958" actId="207"/>
          <ac:spMkLst>
            <pc:docMk/>
            <pc:sldMk cId="1030244980" sldId="1544"/>
            <ac:spMk id="2" creationId="{34ABCE5B-D2DD-5D99-EBA8-D65CFB488BA2}"/>
          </ac:spMkLst>
        </pc:spChg>
        <pc:spChg chg="add mod">
          <ac:chgData name="Vrielink, Francis" userId="3d258d00-cfd8-41c5-9f04-1a5a39faef2f" providerId="ADAL" clId="{5994491A-E03E-4146-89ED-CB01EFC66EDC}" dt="2025-10-26T15:38:02.343" v="3988" actId="1076"/>
          <ac:spMkLst>
            <pc:docMk/>
            <pc:sldMk cId="1030244980" sldId="1544"/>
            <ac:spMk id="19" creationId="{1DAD6014-C3BF-5E9E-B1A5-9D23ECED0293}"/>
          </ac:spMkLst>
        </pc:spChg>
        <pc:spChg chg="mod">
          <ac:chgData name="Vrielink, Francis" userId="3d258d00-cfd8-41c5-9f04-1a5a39faef2f" providerId="ADAL" clId="{5994491A-E03E-4146-89ED-CB01EFC66EDC}" dt="2025-10-25T10:37:53.727" v="566" actId="20577"/>
          <ac:spMkLst>
            <pc:docMk/>
            <pc:sldMk cId="1030244980" sldId="1544"/>
            <ac:spMk id="33" creationId="{AC757F5E-B016-F947-4518-7C6B9CC7EE04}"/>
          </ac:spMkLst>
        </pc:spChg>
        <pc:spChg chg="mod">
          <ac:chgData name="Vrielink, Francis" userId="3d258d00-cfd8-41c5-9f04-1a5a39faef2f" providerId="ADAL" clId="{5994491A-E03E-4146-89ED-CB01EFC66EDC}" dt="2025-10-25T10:38:01.919" v="583" actId="20577"/>
          <ac:spMkLst>
            <pc:docMk/>
            <pc:sldMk cId="1030244980" sldId="1544"/>
            <ac:spMk id="34" creationId="{152372B3-00F5-781C-183E-6F2DDF35091D}"/>
          </ac:spMkLst>
        </pc:spChg>
        <pc:spChg chg="mod">
          <ac:chgData name="Vrielink, Francis" userId="3d258d00-cfd8-41c5-9f04-1a5a39faef2f" providerId="ADAL" clId="{5994491A-E03E-4146-89ED-CB01EFC66EDC}" dt="2025-10-26T15:38:14.070" v="3995" actId="20577"/>
          <ac:spMkLst>
            <pc:docMk/>
            <pc:sldMk cId="1030244980" sldId="1544"/>
            <ac:spMk id="35" creationId="{37104C51-0232-62ED-4C6F-1447D06633EE}"/>
          </ac:spMkLst>
        </pc:spChg>
        <pc:spChg chg="mod">
          <ac:chgData name="Vrielink, Francis" userId="3d258d00-cfd8-41c5-9f04-1a5a39faef2f" providerId="ADAL" clId="{5994491A-E03E-4146-89ED-CB01EFC66EDC}" dt="2025-10-26T15:37:44.105" v="3982" actId="20577"/>
          <ac:spMkLst>
            <pc:docMk/>
            <pc:sldMk cId="1030244980" sldId="1544"/>
            <ac:spMk id="36" creationId="{D8EF981A-9BA7-0EB1-9B70-F7FBF2F7DF1C}"/>
          </ac:spMkLst>
        </pc:spChg>
        <pc:picChg chg="add mod">
          <ac:chgData name="Vrielink, Francis" userId="3d258d00-cfd8-41c5-9f04-1a5a39faef2f" providerId="ADAL" clId="{5994491A-E03E-4146-89ED-CB01EFC66EDC}" dt="2025-10-26T14:06:16.719" v="2946" actId="1076"/>
          <ac:picMkLst>
            <pc:docMk/>
            <pc:sldMk cId="1030244980" sldId="1544"/>
            <ac:picMk id="8" creationId="{D858BEB9-DB0D-DD42-F1BE-9B7E5E29D3F6}"/>
          </ac:picMkLst>
        </pc:picChg>
        <pc:picChg chg="add mod">
          <ac:chgData name="Vrielink, Francis" userId="3d258d00-cfd8-41c5-9f04-1a5a39faef2f" providerId="ADAL" clId="{5994491A-E03E-4146-89ED-CB01EFC66EDC}" dt="2025-10-26T15:37:54.222" v="3986" actId="1076"/>
          <ac:picMkLst>
            <pc:docMk/>
            <pc:sldMk cId="1030244980" sldId="1544"/>
            <ac:picMk id="18" creationId="{66D571E0-8406-5E45-E737-59FCDD8BBB92}"/>
          </ac:picMkLst>
        </pc:picChg>
      </pc:sldChg>
      <pc:sldChg chg="addSp modSp add mod">
        <pc:chgData name="Vrielink, Francis" userId="3d258d00-cfd8-41c5-9f04-1a5a39faef2f" providerId="ADAL" clId="{5994491A-E03E-4146-89ED-CB01EFC66EDC}" dt="2025-10-26T18:00:52.848" v="4123" actId="20577"/>
        <pc:sldMkLst>
          <pc:docMk/>
          <pc:sldMk cId="800841076" sldId="1545"/>
        </pc:sldMkLst>
        <pc:spChg chg="mod">
          <ac:chgData name="Vrielink, Francis" userId="3d258d00-cfd8-41c5-9f04-1a5a39faef2f" providerId="ADAL" clId="{5994491A-E03E-4146-89ED-CB01EFC66EDC}" dt="2025-10-25T10:38:39.989" v="610" actId="20577"/>
          <ac:spMkLst>
            <pc:docMk/>
            <pc:sldMk cId="800841076" sldId="1545"/>
            <ac:spMk id="33" creationId="{AC757F5E-B016-F947-4518-7C6B9CC7EE04}"/>
          </ac:spMkLst>
        </pc:spChg>
        <pc:spChg chg="mod">
          <ac:chgData name="Vrielink, Francis" userId="3d258d00-cfd8-41c5-9f04-1a5a39faef2f" providerId="ADAL" clId="{5994491A-E03E-4146-89ED-CB01EFC66EDC}" dt="2025-10-25T10:38:44.232" v="617" actId="20577"/>
          <ac:spMkLst>
            <pc:docMk/>
            <pc:sldMk cId="800841076" sldId="1545"/>
            <ac:spMk id="34" creationId="{152372B3-00F5-781C-183E-6F2DDF35091D}"/>
          </ac:spMkLst>
        </pc:spChg>
        <pc:spChg chg="mod">
          <ac:chgData name="Vrielink, Francis" userId="3d258d00-cfd8-41c5-9f04-1a5a39faef2f" providerId="ADAL" clId="{5994491A-E03E-4146-89ED-CB01EFC66EDC}" dt="2025-10-26T18:00:43.767" v="4111" actId="20577"/>
          <ac:spMkLst>
            <pc:docMk/>
            <pc:sldMk cId="800841076" sldId="1545"/>
            <ac:spMk id="35" creationId="{37104C51-0232-62ED-4C6F-1447D06633EE}"/>
          </ac:spMkLst>
        </pc:spChg>
        <pc:spChg chg="mod">
          <ac:chgData name="Vrielink, Francis" userId="3d258d00-cfd8-41c5-9f04-1a5a39faef2f" providerId="ADAL" clId="{5994491A-E03E-4146-89ED-CB01EFC66EDC}" dt="2025-10-26T18:00:52.848" v="4123" actId="20577"/>
          <ac:spMkLst>
            <pc:docMk/>
            <pc:sldMk cId="800841076" sldId="1545"/>
            <ac:spMk id="36" creationId="{D8EF981A-9BA7-0EB1-9B70-F7FBF2F7DF1C}"/>
          </ac:spMkLst>
        </pc:spChg>
        <pc:picChg chg="add mod">
          <ac:chgData name="Vrielink, Francis" userId="3d258d00-cfd8-41c5-9f04-1a5a39faef2f" providerId="ADAL" clId="{5994491A-E03E-4146-89ED-CB01EFC66EDC}" dt="2025-10-25T12:55:44.723" v="2721" actId="1076"/>
          <ac:picMkLst>
            <pc:docMk/>
            <pc:sldMk cId="800841076" sldId="1545"/>
            <ac:picMk id="8" creationId="{44551357-617D-6104-71AE-F2CA6235ADCF}"/>
          </ac:picMkLst>
        </pc:picChg>
        <pc:picChg chg="add mod">
          <ac:chgData name="Vrielink, Francis" userId="3d258d00-cfd8-41c5-9f04-1a5a39faef2f" providerId="ADAL" clId="{5994491A-E03E-4146-89ED-CB01EFC66EDC}" dt="2025-10-26T14:12:00.192" v="2974" actId="1076"/>
          <ac:picMkLst>
            <pc:docMk/>
            <pc:sldMk cId="800841076" sldId="1545"/>
            <ac:picMk id="9" creationId="{4F5C7CAB-CB4E-D358-FF27-C12D82B6935C}"/>
          </ac:picMkLst>
        </pc:picChg>
      </pc:sldChg>
      <pc:sldChg chg="addSp delSp modSp add mod">
        <pc:chgData name="Vrielink, Francis" userId="3d258d00-cfd8-41c5-9f04-1a5a39faef2f" providerId="ADAL" clId="{5994491A-E03E-4146-89ED-CB01EFC66EDC}" dt="2025-10-26T18:31:05.377" v="4183" actId="1076"/>
        <pc:sldMkLst>
          <pc:docMk/>
          <pc:sldMk cId="1199772036" sldId="1546"/>
        </pc:sldMkLst>
        <pc:spChg chg="mod">
          <ac:chgData name="Vrielink, Francis" userId="3d258d00-cfd8-41c5-9f04-1a5a39faef2f" providerId="ADAL" clId="{5994491A-E03E-4146-89ED-CB01EFC66EDC}" dt="2025-10-26T14:59:13.376" v="3774" actId="1076"/>
          <ac:spMkLst>
            <pc:docMk/>
            <pc:sldMk cId="1199772036" sldId="1546"/>
            <ac:spMk id="4" creationId="{A9684582-F7F5-B338-7537-98D05A783871}"/>
          </ac:spMkLst>
        </pc:spChg>
        <pc:spChg chg="mod">
          <ac:chgData name="Vrielink, Francis" userId="3d258d00-cfd8-41c5-9f04-1a5a39faef2f" providerId="ADAL" clId="{5994491A-E03E-4146-89ED-CB01EFC66EDC}" dt="2025-10-26T14:59:15.765" v="3775" actId="1076"/>
          <ac:spMkLst>
            <pc:docMk/>
            <pc:sldMk cId="1199772036" sldId="1546"/>
            <ac:spMk id="9" creationId="{0C7C398F-EB51-5741-37EE-0A11898F0927}"/>
          </ac:spMkLst>
        </pc:spChg>
        <pc:spChg chg="mod">
          <ac:chgData name="Vrielink, Francis" userId="3d258d00-cfd8-41c5-9f04-1a5a39faef2f" providerId="ADAL" clId="{5994491A-E03E-4146-89ED-CB01EFC66EDC}" dt="2025-10-26T14:59:01.171" v="3771" actId="1076"/>
          <ac:spMkLst>
            <pc:docMk/>
            <pc:sldMk cId="1199772036" sldId="1546"/>
            <ac:spMk id="10" creationId="{296C82C1-1122-8308-AE53-9B1085E47E47}"/>
          </ac:spMkLst>
        </pc:spChg>
        <pc:spChg chg="mod">
          <ac:chgData name="Vrielink, Francis" userId="3d258d00-cfd8-41c5-9f04-1a5a39faef2f" providerId="ADAL" clId="{5994491A-E03E-4146-89ED-CB01EFC66EDC}" dt="2025-10-26T18:19:11.702" v="4171" actId="14100"/>
          <ac:spMkLst>
            <pc:docMk/>
            <pc:sldMk cId="1199772036" sldId="1546"/>
            <ac:spMk id="14" creationId="{3116CC4B-BEAA-D4D1-22B2-E4B5F75172D6}"/>
          </ac:spMkLst>
        </pc:spChg>
        <pc:spChg chg="mod">
          <ac:chgData name="Vrielink, Francis" userId="3d258d00-cfd8-41c5-9f04-1a5a39faef2f" providerId="ADAL" clId="{5994491A-E03E-4146-89ED-CB01EFC66EDC}" dt="2025-10-26T18:31:05.377" v="4183" actId="1076"/>
          <ac:spMkLst>
            <pc:docMk/>
            <pc:sldMk cId="1199772036" sldId="1546"/>
            <ac:spMk id="17" creationId="{6BD461F9-6E9E-48C0-7EE2-7478E97C8CE4}"/>
          </ac:spMkLst>
        </pc:spChg>
        <pc:spChg chg="mod">
          <ac:chgData name="Vrielink, Francis" userId="3d258d00-cfd8-41c5-9f04-1a5a39faef2f" providerId="ADAL" clId="{5994491A-E03E-4146-89ED-CB01EFC66EDC}" dt="2025-10-26T15:02:17.916" v="3825" actId="1076"/>
          <ac:spMkLst>
            <pc:docMk/>
            <pc:sldMk cId="1199772036" sldId="1546"/>
            <ac:spMk id="18" creationId="{683516FC-D7D9-1E59-16E3-347614AAF18C}"/>
          </ac:spMkLst>
        </pc:spChg>
        <pc:spChg chg="mod">
          <ac:chgData name="Vrielink, Francis" userId="3d258d00-cfd8-41c5-9f04-1a5a39faef2f" providerId="ADAL" clId="{5994491A-E03E-4146-89ED-CB01EFC66EDC}" dt="2025-10-26T18:31:03.306" v="4182" actId="14100"/>
          <ac:spMkLst>
            <pc:docMk/>
            <pc:sldMk cId="1199772036" sldId="1546"/>
            <ac:spMk id="19" creationId="{216FAFA9-0B0F-7D59-FC58-3E936DAE3DE7}"/>
          </ac:spMkLst>
        </pc:spChg>
        <pc:spChg chg="mod">
          <ac:chgData name="Vrielink, Francis" userId="3d258d00-cfd8-41c5-9f04-1a5a39faef2f" providerId="ADAL" clId="{5994491A-E03E-4146-89ED-CB01EFC66EDC}" dt="2025-10-26T18:19:16.560" v="4172" actId="1076"/>
          <ac:spMkLst>
            <pc:docMk/>
            <pc:sldMk cId="1199772036" sldId="1546"/>
            <ac:spMk id="22" creationId="{63DCCBC2-36A9-DF1C-572A-0A753FD3CC70}"/>
          </ac:spMkLst>
        </pc:spChg>
        <pc:spChg chg="mod">
          <ac:chgData name="Vrielink, Francis" userId="3d258d00-cfd8-41c5-9f04-1a5a39faef2f" providerId="ADAL" clId="{5994491A-E03E-4146-89ED-CB01EFC66EDC}" dt="2025-10-26T15:02:20.942" v="3826" actId="1076"/>
          <ac:spMkLst>
            <pc:docMk/>
            <pc:sldMk cId="1199772036" sldId="1546"/>
            <ac:spMk id="25" creationId="{3B04A5FA-A559-315C-EED0-C0F4D9A072B7}"/>
          </ac:spMkLst>
        </pc:spChg>
        <pc:spChg chg="mod">
          <ac:chgData name="Vrielink, Francis" userId="3d258d00-cfd8-41c5-9f04-1a5a39faef2f" providerId="ADAL" clId="{5994491A-E03E-4146-89ED-CB01EFC66EDC}" dt="2025-10-26T14:59:08.419" v="3772" actId="1076"/>
          <ac:spMkLst>
            <pc:docMk/>
            <pc:sldMk cId="1199772036" sldId="1546"/>
            <ac:spMk id="26" creationId="{EF0489DC-0C89-8BBD-8F7F-77A08B38A128}"/>
          </ac:spMkLst>
        </pc:spChg>
        <pc:picChg chg="add mod">
          <ac:chgData name="Vrielink, Francis" userId="3d258d00-cfd8-41c5-9f04-1a5a39faef2f" providerId="ADAL" clId="{5994491A-E03E-4146-89ED-CB01EFC66EDC}" dt="2025-10-26T18:17:51.033" v="4144" actId="1076"/>
          <ac:picMkLst>
            <pc:docMk/>
            <pc:sldMk cId="1199772036" sldId="1546"/>
            <ac:picMk id="13" creationId="{74300FE8-51DE-3689-D425-3FF33BCA4CC9}"/>
          </ac:picMkLst>
        </pc:picChg>
        <pc:picChg chg="add mod">
          <ac:chgData name="Vrielink, Francis" userId="3d258d00-cfd8-41c5-9f04-1a5a39faef2f" providerId="ADAL" clId="{5994491A-E03E-4146-89ED-CB01EFC66EDC}" dt="2025-10-26T15:01:40.715" v="3817" actId="1076"/>
          <ac:picMkLst>
            <pc:docMk/>
            <pc:sldMk cId="1199772036" sldId="1546"/>
            <ac:picMk id="16" creationId="{BFCEC985-D339-103B-5631-F1088B5BF240}"/>
          </ac:picMkLst>
        </pc:picChg>
        <pc:picChg chg="add mod">
          <ac:chgData name="Vrielink, Francis" userId="3d258d00-cfd8-41c5-9f04-1a5a39faef2f" providerId="ADAL" clId="{5994491A-E03E-4146-89ED-CB01EFC66EDC}" dt="2025-10-26T18:30:30.049" v="4180" actId="14100"/>
          <ac:picMkLst>
            <pc:docMk/>
            <pc:sldMk cId="1199772036" sldId="1546"/>
            <ac:picMk id="23" creationId="{E9FA9ED6-2553-A9B0-463F-B261FEAF7C22}"/>
          </ac:picMkLst>
        </pc:picChg>
        <pc:cxnChg chg="mod">
          <ac:chgData name="Vrielink, Francis" userId="3d258d00-cfd8-41c5-9f04-1a5a39faef2f" providerId="ADAL" clId="{5994491A-E03E-4146-89ED-CB01EFC66EDC}" dt="2025-10-26T15:01:37.006" v="3816" actId="1076"/>
          <ac:cxnSpMkLst>
            <pc:docMk/>
            <pc:sldMk cId="1199772036" sldId="1546"/>
            <ac:cxnSpMk id="21" creationId="{D5036D6E-C588-D74D-AA95-3BE8C0B0A370}"/>
          </ac:cxnSpMkLst>
        </pc:cxnChg>
        <pc:cxnChg chg="mod">
          <ac:chgData name="Vrielink, Francis" userId="3d258d00-cfd8-41c5-9f04-1a5a39faef2f" providerId="ADAL" clId="{5994491A-E03E-4146-89ED-CB01EFC66EDC}" dt="2025-10-26T15:02:36.084" v="3829" actId="1076"/>
          <ac:cxnSpMkLst>
            <pc:docMk/>
            <pc:sldMk cId="1199772036" sldId="1546"/>
            <ac:cxnSpMk id="27" creationId="{F9AFA970-256D-CD95-2CEB-20F9449498A9}"/>
          </ac:cxnSpMkLst>
        </pc:cxnChg>
        <pc:cxnChg chg="mod">
          <ac:chgData name="Vrielink, Francis" userId="3d258d00-cfd8-41c5-9f04-1a5a39faef2f" providerId="ADAL" clId="{5994491A-E03E-4146-89ED-CB01EFC66EDC}" dt="2025-10-26T14:59:30.049" v="3783" actId="14100"/>
          <ac:cxnSpMkLst>
            <pc:docMk/>
            <pc:sldMk cId="1199772036" sldId="1546"/>
            <ac:cxnSpMk id="29" creationId="{DC04C97E-26ED-ADC3-4FDD-EEA6B1114C4B}"/>
          </ac:cxnSpMkLst>
        </pc:cxnChg>
      </pc:sldChg>
      <pc:sldChg chg="addSp delSp modSp add mod">
        <pc:chgData name="Vrielink, Francis" userId="3d258d00-cfd8-41c5-9f04-1a5a39faef2f" providerId="ADAL" clId="{5994491A-E03E-4146-89ED-CB01EFC66EDC}" dt="2025-10-26T15:31:03.682" v="3955" actId="1076"/>
        <pc:sldMkLst>
          <pc:docMk/>
          <pc:sldMk cId="832564169" sldId="1547"/>
        </pc:sldMkLst>
        <pc:spChg chg="mod">
          <ac:chgData name="Vrielink, Francis" userId="3d258d00-cfd8-41c5-9f04-1a5a39faef2f" providerId="ADAL" clId="{5994491A-E03E-4146-89ED-CB01EFC66EDC}" dt="2025-10-26T15:30:17.367" v="3935" actId="1076"/>
          <ac:spMkLst>
            <pc:docMk/>
            <pc:sldMk cId="832564169" sldId="1547"/>
            <ac:spMk id="4" creationId="{A9684582-F7F5-B338-7537-98D05A783871}"/>
          </ac:spMkLst>
        </pc:spChg>
        <pc:spChg chg="mod">
          <ac:chgData name="Vrielink, Francis" userId="3d258d00-cfd8-41c5-9f04-1a5a39faef2f" providerId="ADAL" clId="{5994491A-E03E-4146-89ED-CB01EFC66EDC}" dt="2025-10-26T15:30:23.565" v="3937" actId="1076"/>
          <ac:spMkLst>
            <pc:docMk/>
            <pc:sldMk cId="832564169" sldId="1547"/>
            <ac:spMk id="9" creationId="{0C7C398F-EB51-5741-37EE-0A11898F0927}"/>
          </ac:spMkLst>
        </pc:spChg>
        <pc:spChg chg="mod">
          <ac:chgData name="Vrielink, Francis" userId="3d258d00-cfd8-41c5-9f04-1a5a39faef2f" providerId="ADAL" clId="{5994491A-E03E-4146-89ED-CB01EFC66EDC}" dt="2025-10-26T15:30:20.426" v="3936" actId="1076"/>
          <ac:spMkLst>
            <pc:docMk/>
            <pc:sldMk cId="832564169" sldId="1547"/>
            <ac:spMk id="10" creationId="{296C82C1-1122-8308-AE53-9B1085E47E47}"/>
          </ac:spMkLst>
        </pc:spChg>
        <pc:spChg chg="mod">
          <ac:chgData name="Vrielink, Francis" userId="3d258d00-cfd8-41c5-9f04-1a5a39faef2f" providerId="ADAL" clId="{5994491A-E03E-4146-89ED-CB01EFC66EDC}" dt="2025-10-26T15:15:33.738" v="3876" actId="1076"/>
          <ac:spMkLst>
            <pc:docMk/>
            <pc:sldMk cId="832564169" sldId="1547"/>
            <ac:spMk id="17" creationId="{6BD461F9-6E9E-48C0-7EE2-7478E97C8CE4}"/>
          </ac:spMkLst>
        </pc:spChg>
        <pc:spChg chg="mod">
          <ac:chgData name="Vrielink, Francis" userId="3d258d00-cfd8-41c5-9f04-1a5a39faef2f" providerId="ADAL" clId="{5994491A-E03E-4146-89ED-CB01EFC66EDC}" dt="2025-10-25T10:56:19.359" v="1426" actId="14100"/>
          <ac:spMkLst>
            <pc:docMk/>
            <pc:sldMk cId="832564169" sldId="1547"/>
            <ac:spMk id="18" creationId="{683516FC-D7D9-1E59-16E3-347614AAF18C}"/>
          </ac:spMkLst>
        </pc:spChg>
        <pc:spChg chg="mod">
          <ac:chgData name="Vrielink, Francis" userId="3d258d00-cfd8-41c5-9f04-1a5a39faef2f" providerId="ADAL" clId="{5994491A-E03E-4146-89ED-CB01EFC66EDC}" dt="2025-10-26T15:15:36.920" v="3877" actId="14100"/>
          <ac:spMkLst>
            <pc:docMk/>
            <pc:sldMk cId="832564169" sldId="1547"/>
            <ac:spMk id="19" creationId="{216FAFA9-0B0F-7D59-FC58-3E936DAE3DE7}"/>
          </ac:spMkLst>
        </pc:spChg>
        <pc:spChg chg="mod">
          <ac:chgData name="Vrielink, Francis" userId="3d258d00-cfd8-41c5-9f04-1a5a39faef2f" providerId="ADAL" clId="{5994491A-E03E-4146-89ED-CB01EFC66EDC}" dt="2025-10-26T15:30:11.172" v="3933" actId="20577"/>
          <ac:spMkLst>
            <pc:docMk/>
            <pc:sldMk cId="832564169" sldId="1547"/>
            <ac:spMk id="22" creationId="{63DCCBC2-36A9-DF1C-572A-0A753FD3CC70}"/>
          </ac:spMkLst>
        </pc:spChg>
        <pc:spChg chg="mod">
          <ac:chgData name="Vrielink, Francis" userId="3d258d00-cfd8-41c5-9f04-1a5a39faef2f" providerId="ADAL" clId="{5994491A-E03E-4146-89ED-CB01EFC66EDC}" dt="2025-10-26T15:06:11.201" v="3856" actId="20577"/>
          <ac:spMkLst>
            <pc:docMk/>
            <pc:sldMk cId="832564169" sldId="1547"/>
            <ac:spMk id="25" creationId="{3B04A5FA-A559-315C-EED0-C0F4D9A072B7}"/>
          </ac:spMkLst>
        </pc:spChg>
        <pc:spChg chg="mod">
          <ac:chgData name="Vrielink, Francis" userId="3d258d00-cfd8-41c5-9f04-1a5a39faef2f" providerId="ADAL" clId="{5994491A-E03E-4146-89ED-CB01EFC66EDC}" dt="2025-10-26T15:30:26.240" v="3938" actId="1076"/>
          <ac:spMkLst>
            <pc:docMk/>
            <pc:sldMk cId="832564169" sldId="1547"/>
            <ac:spMk id="26" creationId="{EF0489DC-0C89-8BBD-8F7F-77A08B38A128}"/>
          </ac:spMkLst>
        </pc:spChg>
        <pc:spChg chg="add mod">
          <ac:chgData name="Vrielink, Francis" userId="3d258d00-cfd8-41c5-9f04-1a5a39faef2f" providerId="ADAL" clId="{5994491A-E03E-4146-89ED-CB01EFC66EDC}" dt="2025-10-26T15:30:51.331" v="3949" actId="1076"/>
          <ac:spMkLst>
            <pc:docMk/>
            <pc:sldMk cId="832564169" sldId="1547"/>
            <ac:spMk id="37" creationId="{B057BC85-6EEF-3038-130E-81504AA3C967}"/>
          </ac:spMkLst>
        </pc:spChg>
        <pc:picChg chg="add mod">
          <ac:chgData name="Vrielink, Francis" userId="3d258d00-cfd8-41c5-9f04-1a5a39faef2f" providerId="ADAL" clId="{5994491A-E03E-4146-89ED-CB01EFC66EDC}" dt="2025-10-26T15:30:36.432" v="3941" actId="1076"/>
          <ac:picMkLst>
            <pc:docMk/>
            <pc:sldMk cId="832564169" sldId="1547"/>
            <ac:picMk id="12" creationId="{13131582-9EE9-2C04-391F-2C265EE6E3C4}"/>
          </ac:picMkLst>
        </pc:picChg>
        <pc:picChg chg="add mod">
          <ac:chgData name="Vrielink, Francis" userId="3d258d00-cfd8-41c5-9f04-1a5a39faef2f" providerId="ADAL" clId="{5994491A-E03E-4146-89ED-CB01EFC66EDC}" dt="2025-10-26T15:15:15.454" v="3863" actId="14100"/>
          <ac:picMkLst>
            <pc:docMk/>
            <pc:sldMk cId="832564169" sldId="1547"/>
            <ac:picMk id="15" creationId="{BFAE3314-9BF1-0E1F-85AB-3B73E4E8BB8E}"/>
          </ac:picMkLst>
        </pc:picChg>
        <pc:picChg chg="add mod">
          <ac:chgData name="Vrielink, Francis" userId="3d258d00-cfd8-41c5-9f04-1a5a39faef2f" providerId="ADAL" clId="{5994491A-E03E-4146-89ED-CB01EFC66EDC}" dt="2025-10-26T15:31:03.682" v="3955" actId="1076"/>
          <ac:picMkLst>
            <pc:docMk/>
            <pc:sldMk cId="832564169" sldId="1547"/>
            <ac:picMk id="28" creationId="{A9F0A7A4-C9BF-034D-7EED-EA5512D146BA}"/>
          </ac:picMkLst>
        </pc:picChg>
        <pc:picChg chg="add mod">
          <ac:chgData name="Vrielink, Francis" userId="3d258d00-cfd8-41c5-9f04-1a5a39faef2f" providerId="ADAL" clId="{5994491A-E03E-4146-89ED-CB01EFC66EDC}" dt="2025-10-26T15:30:58.757" v="3953" actId="1076"/>
          <ac:picMkLst>
            <pc:docMk/>
            <pc:sldMk cId="832564169" sldId="1547"/>
            <ac:picMk id="31" creationId="{FF669EA7-4B18-FB33-EE1B-E972B43D7AC9}"/>
          </ac:picMkLst>
        </pc:picChg>
        <pc:cxnChg chg="mod">
          <ac:chgData name="Vrielink, Francis" userId="3d258d00-cfd8-41c5-9f04-1a5a39faef2f" providerId="ADAL" clId="{5994491A-E03E-4146-89ED-CB01EFC66EDC}" dt="2025-10-26T15:15:36.920" v="3877" actId="14100"/>
          <ac:cxnSpMkLst>
            <pc:docMk/>
            <pc:sldMk cId="832564169" sldId="1547"/>
            <ac:cxnSpMk id="21" creationId="{D5036D6E-C588-D74D-AA95-3BE8C0B0A370}"/>
          </ac:cxnSpMkLst>
        </pc:cxnChg>
        <pc:cxnChg chg="mod">
          <ac:chgData name="Vrielink, Francis" userId="3d258d00-cfd8-41c5-9f04-1a5a39faef2f" providerId="ADAL" clId="{5994491A-E03E-4146-89ED-CB01EFC66EDC}" dt="2025-10-25T10:56:21.468" v="1427" actId="1076"/>
          <ac:cxnSpMkLst>
            <pc:docMk/>
            <pc:sldMk cId="832564169" sldId="1547"/>
            <ac:cxnSpMk id="27" creationId="{F9AFA970-256D-CD95-2CEB-20F9449498A9}"/>
          </ac:cxnSpMkLst>
        </pc:cxnChg>
        <pc:cxnChg chg="add mod">
          <ac:chgData name="Vrielink, Francis" userId="3d258d00-cfd8-41c5-9f04-1a5a39faef2f" providerId="ADAL" clId="{5994491A-E03E-4146-89ED-CB01EFC66EDC}" dt="2025-10-26T15:31:01.540" v="3954" actId="1076"/>
          <ac:cxnSpMkLst>
            <pc:docMk/>
            <pc:sldMk cId="832564169" sldId="1547"/>
            <ac:cxnSpMk id="33" creationId="{E73990FD-9207-CF95-8424-2A33ECE1BB60}"/>
          </ac:cxnSpMkLst>
        </pc:cxn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4AA93F79-6E78-41AB-A6E0-B26F7C53B9A9}"/>
    <pc:docChg chg="modSld">
      <pc:chgData name="Vrielink, Francis" userId="3d258d00-cfd8-41c5-9f04-1a5a39faef2f" providerId="ADAL" clId="{4AA93F79-6E78-41AB-A6E0-B26F7C53B9A9}" dt="2025-09-14T11:01:58.290" v="14" actId="20577"/>
      <pc:docMkLst>
        <pc:docMk/>
      </pc:docMkLst>
      <pc:sldChg chg="modSp mod">
        <pc:chgData name="Vrielink, Francis" userId="3d258d00-cfd8-41c5-9f04-1a5a39faef2f" providerId="ADAL" clId="{4AA93F79-6E78-41AB-A6E0-B26F7C53B9A9}" dt="2025-09-14T11:01:58.290" v="14" actId="20577"/>
        <pc:sldMkLst>
          <pc:docMk/>
          <pc:sldMk cId="323006580" sldId="548"/>
        </pc:sldMkLst>
        <pc:spChg chg="mod">
          <ac:chgData name="Vrielink, Francis" userId="3d258d00-cfd8-41c5-9f04-1a5a39faef2f" providerId="ADAL" clId="{4AA93F79-6E78-41AB-A6E0-B26F7C53B9A9}" dt="2025-09-14T11:01:58.290" v="14" actId="20577"/>
          <ac:spMkLst>
            <pc:docMk/>
            <pc:sldMk cId="323006580" sldId="548"/>
            <ac:spMk id="3" creationId="{00000000-0000-0000-0000-000000000000}"/>
          </ac:spMkLst>
        </pc:spChg>
      </pc:sldChg>
    </pc:docChg>
  </pc:docChgLst>
  <pc:docChgLst>
    <pc:chgData name="Routledge, Mandy" userId="bacdedf5-8e30-494b-ad8b-f27fa30c4f8d" providerId="ADAL" clId="{DBD6991F-ED46-41EF-B2AB-DF114DBD95C4}"/>
    <pc:docChg chg="modSld">
      <pc:chgData name="Routledge, Mandy" userId="bacdedf5-8e30-494b-ad8b-f27fa30c4f8d" providerId="ADAL" clId="{DBD6991F-ED46-41EF-B2AB-DF114DBD95C4}" dt="2025-03-18T12:26:43.300" v="0"/>
      <pc:docMkLst>
        <pc:docMk/>
      </pc:docMkLst>
      <pc:sldChg chg="modSp mod">
        <pc:chgData name="Routledge, Mandy" userId="bacdedf5-8e30-494b-ad8b-f27fa30c4f8d" providerId="ADAL" clId="{DBD6991F-ED46-41EF-B2AB-DF114DBD95C4}" dt="2025-03-18T12:26:43.300" v="0"/>
        <pc:sldMkLst>
          <pc:docMk/>
          <pc:sldMk cId="323006580" sldId="548"/>
        </pc:sldMkLst>
      </pc:sldChg>
    </pc:docChg>
  </pc:docChgLst>
  <pc:docChgLst>
    <pc:chgData name="Routledge, Mandy" userId="bacdedf5-8e30-494b-ad8b-f27fa30c4f8d" providerId="ADAL" clId="{677BEEE1-668B-4FD5-9DFC-36E509197659}"/>
    <pc:docChg chg="addSld delSld modSld modSection">
      <pc:chgData name="Routledge, Mandy" userId="bacdedf5-8e30-494b-ad8b-f27fa30c4f8d" providerId="ADAL" clId="{677BEEE1-668B-4FD5-9DFC-36E509197659}" dt="2025-10-12T08:02:54.972" v="5" actId="20577"/>
      <pc:docMkLst>
        <pc:docMk/>
      </pc:docMkLst>
      <pc:sldChg chg="modSp mod">
        <pc:chgData name="Routledge, Mandy" userId="bacdedf5-8e30-494b-ad8b-f27fa30c4f8d" providerId="ADAL" clId="{677BEEE1-668B-4FD5-9DFC-36E509197659}" dt="2025-10-12T08:02:54.972" v="5" actId="20577"/>
        <pc:sldMkLst>
          <pc:docMk/>
          <pc:sldMk cId="323006580" sldId="548"/>
        </pc:sldMkLst>
        <pc:spChg chg="mod">
          <ac:chgData name="Routledge, Mandy" userId="bacdedf5-8e30-494b-ad8b-f27fa30c4f8d" providerId="ADAL" clId="{677BEEE1-668B-4FD5-9DFC-36E509197659}" dt="2025-10-12T08:02:54.972" v="5" actId="20577"/>
          <ac:spMkLst>
            <pc:docMk/>
            <pc:sldMk cId="323006580" sldId="548"/>
            <ac:spMk id="3" creationId="{00000000-0000-0000-0000-000000000000}"/>
          </ac:spMkLst>
        </pc:spChg>
      </pc:sldChg>
      <pc:sldChg chg="del">
        <pc:chgData name="Routledge, Mandy" userId="bacdedf5-8e30-494b-ad8b-f27fa30c4f8d" providerId="ADAL" clId="{677BEEE1-668B-4FD5-9DFC-36E509197659}" dt="2025-10-06T07:02:49.355" v="1" actId="47"/>
        <pc:sldMkLst>
          <pc:docMk/>
          <pc:sldMk cId="2946319108" sldId="1516"/>
        </pc:sldMkLst>
      </pc:sldChg>
      <pc:sldChg chg="add">
        <pc:chgData name="Routledge, Mandy" userId="bacdedf5-8e30-494b-ad8b-f27fa30c4f8d" providerId="ADAL" clId="{677BEEE1-668B-4FD5-9DFC-36E509197659}" dt="2025-10-06T07:02:43.400" v="0"/>
        <pc:sldMkLst>
          <pc:docMk/>
          <pc:sldMk cId="2344247519" sldId="1543"/>
        </pc:sldMkLst>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ldChg>
    </pc:docChg>
  </pc:docChgLst>
  <pc:docChgLst>
    <pc:chgData name="Duijf, Antoinette" userId="80426808-569e-4360-acb0-e5a6dc4b8ad2" providerId="ADAL" clId="{6DB6B2C2-CB1D-4D35-BF73-BE28DFA5EBDF}"/>
    <pc:docChg chg="modSld">
      <pc:chgData name="Duijf, Antoinette" userId="80426808-569e-4360-acb0-e5a6dc4b8ad2" providerId="ADAL" clId="{6DB6B2C2-CB1D-4D35-BF73-BE28DFA5EBDF}" dt="2025-10-28T09:49:55.974" v="5" actId="14100"/>
      <pc:docMkLst>
        <pc:docMk/>
      </pc:docMkLst>
      <pc:sldChg chg="modSp mod">
        <pc:chgData name="Duijf, Antoinette" userId="80426808-569e-4360-acb0-e5a6dc4b8ad2" providerId="ADAL" clId="{6DB6B2C2-CB1D-4D35-BF73-BE28DFA5EBDF}" dt="2025-10-28T09:48:50.140" v="1" actId="1036"/>
        <pc:sldMkLst>
          <pc:docMk/>
          <pc:sldMk cId="1594331871" sldId="1512"/>
        </pc:sldMkLst>
        <pc:spChg chg="mod">
          <ac:chgData name="Duijf, Antoinette" userId="80426808-569e-4360-acb0-e5a6dc4b8ad2" providerId="ADAL" clId="{6DB6B2C2-CB1D-4D35-BF73-BE28DFA5EBDF}" dt="2025-10-28T09:48:45.978" v="0" actId="1036"/>
          <ac:spMkLst>
            <pc:docMk/>
            <pc:sldMk cId="1594331871" sldId="1512"/>
            <ac:spMk id="12" creationId="{E2476A93-B8D4-4E44-87FD-AFF601B2337C}"/>
          </ac:spMkLst>
        </pc:spChg>
        <pc:spChg chg="mod">
          <ac:chgData name="Duijf, Antoinette" userId="80426808-569e-4360-acb0-e5a6dc4b8ad2" providerId="ADAL" clId="{6DB6B2C2-CB1D-4D35-BF73-BE28DFA5EBDF}" dt="2025-10-28T09:48:50.140" v="1" actId="1036"/>
          <ac:spMkLst>
            <pc:docMk/>
            <pc:sldMk cId="1594331871" sldId="1512"/>
            <ac:spMk id="13" creationId="{4985FF45-EE56-11C3-E0CC-6BBB359031C0}"/>
          </ac:spMkLst>
        </pc:spChg>
      </pc:sldChg>
      <pc:sldChg chg="modSp mod">
        <pc:chgData name="Duijf, Antoinette" userId="80426808-569e-4360-acb0-e5a6dc4b8ad2" providerId="ADAL" clId="{6DB6B2C2-CB1D-4D35-BF73-BE28DFA5EBDF}" dt="2025-10-28T09:49:11.095" v="2" actId="14100"/>
        <pc:sldMkLst>
          <pc:docMk/>
          <pc:sldMk cId="3112181829" sldId="1515"/>
        </pc:sldMkLst>
        <pc:spChg chg="mod">
          <ac:chgData name="Duijf, Antoinette" userId="80426808-569e-4360-acb0-e5a6dc4b8ad2" providerId="ADAL" clId="{6DB6B2C2-CB1D-4D35-BF73-BE28DFA5EBDF}" dt="2025-10-28T09:49:11.095" v="2" actId="14100"/>
          <ac:spMkLst>
            <pc:docMk/>
            <pc:sldMk cId="3112181829" sldId="1515"/>
            <ac:spMk id="16" creationId="{F53F294D-65CC-23A5-E4A1-B2132FCF814C}"/>
          </ac:spMkLst>
        </pc:spChg>
      </pc:sldChg>
      <pc:sldChg chg="modSp mod">
        <pc:chgData name="Duijf, Antoinette" userId="80426808-569e-4360-acb0-e5a6dc4b8ad2" providerId="ADAL" clId="{6DB6B2C2-CB1D-4D35-BF73-BE28DFA5EBDF}" dt="2025-10-28T09:49:55.974" v="5" actId="14100"/>
        <pc:sldMkLst>
          <pc:docMk/>
          <pc:sldMk cId="832564169" sldId="1547"/>
        </pc:sldMkLst>
        <pc:spChg chg="mod">
          <ac:chgData name="Duijf, Antoinette" userId="80426808-569e-4360-acb0-e5a6dc4b8ad2" providerId="ADAL" clId="{6DB6B2C2-CB1D-4D35-BF73-BE28DFA5EBDF}" dt="2025-10-28T09:49:49.372" v="3" actId="1076"/>
          <ac:spMkLst>
            <pc:docMk/>
            <pc:sldMk cId="832564169" sldId="1547"/>
            <ac:spMk id="18" creationId="{683516FC-D7D9-1E59-16E3-347614AAF18C}"/>
          </ac:spMkLst>
        </pc:spChg>
        <pc:spChg chg="mod">
          <ac:chgData name="Duijf, Antoinette" userId="80426808-569e-4360-acb0-e5a6dc4b8ad2" providerId="ADAL" clId="{6DB6B2C2-CB1D-4D35-BF73-BE28DFA5EBDF}" dt="2025-10-28T09:49:49.372" v="3" actId="1076"/>
          <ac:spMkLst>
            <pc:docMk/>
            <pc:sldMk cId="832564169" sldId="1547"/>
            <ac:spMk id="25" creationId="{3B04A5FA-A559-315C-EED0-C0F4D9A072B7}"/>
          </ac:spMkLst>
        </pc:spChg>
        <pc:cxnChg chg="mod">
          <ac:chgData name="Duijf, Antoinette" userId="80426808-569e-4360-acb0-e5a6dc4b8ad2" providerId="ADAL" clId="{6DB6B2C2-CB1D-4D35-BF73-BE28DFA5EBDF}" dt="2025-10-28T09:49:55.974" v="5" actId="14100"/>
          <ac:cxnSpMkLst>
            <pc:docMk/>
            <pc:sldMk cId="832564169" sldId="1547"/>
            <ac:cxnSpMk id="27" creationId="{F9AFA970-256D-CD95-2CEB-20F9449498A9}"/>
          </ac:cxnSpMkLst>
        </pc:cxnChg>
      </pc:sldChg>
    </pc:docChg>
  </pc:docChgLst>
  <pc:docChgLst>
    <pc:chgData name="Routledge, Mandy" userId="bacdedf5-8e30-494b-ad8b-f27fa30c4f8d" providerId="ADAL" clId="{846A28F0-2DF1-49BD-A009-5EB4120A2A2F}"/>
    <pc:docChg chg="modSld">
      <pc:chgData name="Routledge, Mandy" userId="bacdedf5-8e30-494b-ad8b-f27fa30c4f8d" providerId="ADAL" clId="{846A28F0-2DF1-49BD-A009-5EB4120A2A2F}" dt="2025-03-18T12:30:57.160" v="14" actId="20577"/>
      <pc:docMkLst>
        <pc:docMk/>
      </pc:docMkLst>
      <pc:sldChg chg="modSp mod">
        <pc:chgData name="Routledge, Mandy" userId="bacdedf5-8e30-494b-ad8b-f27fa30c4f8d" providerId="ADAL" clId="{846A28F0-2DF1-49BD-A009-5EB4120A2A2F}" dt="2025-03-18T12:30:57.160" v="14" actId="20577"/>
        <pc:sldMkLst>
          <pc:docMk/>
          <pc:sldMk cId="323006580" sldId="548"/>
        </pc:sldMkLst>
      </pc:sldChg>
    </pc:docChg>
  </pc:docChgLst>
  <pc:docChgLst>
    <pc:chgData name="Vrielink, Francis" userId="3d258d00-cfd8-41c5-9f04-1a5a39faef2f" providerId="ADAL" clId="{837D4A2E-EEA6-4FA0-B1F0-E243FC28A62B}"/>
    <pc:docChg chg="modSld">
      <pc:chgData name="Vrielink, Francis" userId="3d258d00-cfd8-41c5-9f04-1a5a39faef2f" providerId="ADAL" clId="{837D4A2E-EEA6-4FA0-B1F0-E243FC28A62B}" dt="2025-09-13T14:48:37.363" v="2" actId="20577"/>
      <pc:docMkLst>
        <pc:docMk/>
      </pc:docMkLst>
      <pc:sldChg chg="modSp mod">
        <pc:chgData name="Vrielink, Francis" userId="3d258d00-cfd8-41c5-9f04-1a5a39faef2f" providerId="ADAL" clId="{837D4A2E-EEA6-4FA0-B1F0-E243FC28A62B}" dt="2025-09-13T14:48:37.363" v="2" actId="20577"/>
        <pc:sldMkLst>
          <pc:docMk/>
          <pc:sldMk cId="323006580" sldId="548"/>
        </pc:sldMkLst>
        <pc:spChg chg="mod">
          <ac:chgData name="Vrielink, Francis" userId="3d258d00-cfd8-41c5-9f04-1a5a39faef2f" providerId="ADAL" clId="{837D4A2E-EEA6-4FA0-B1F0-E243FC28A62B}" dt="2025-09-13T14:48:37.363" v="2"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Routledge, Mandy" userId="bacdedf5-8e30-494b-ad8b-f27fa30c4f8d" providerId="ADAL" clId="{08445DBD-0266-43CD-8391-6B85FF413E86}"/>
    <pc:docChg chg="modSld">
      <pc:chgData name="Routledge, Mandy" userId="bacdedf5-8e30-494b-ad8b-f27fa30c4f8d" providerId="ADAL" clId="{08445DBD-0266-43CD-8391-6B85FF413E86}" dt="2025-03-18T12:29:30.901" v="1" actId="20577"/>
      <pc:docMkLst>
        <pc:docMk/>
      </pc:docMkLst>
      <pc:sldChg chg="modSp mod">
        <pc:chgData name="Routledge, Mandy" userId="bacdedf5-8e30-494b-ad8b-f27fa30c4f8d" providerId="ADAL" clId="{08445DBD-0266-43CD-8391-6B85FF413E86}" dt="2025-03-18T12:29:30.901" v="1" actId="20577"/>
        <pc:sldMkLst>
          <pc:docMk/>
          <pc:sldMk cId="323006580" sldId="548"/>
        </pc:sldMkLst>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28-10-2025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28-10-2025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verdoving: </a:t>
            </a:r>
            <a:r>
              <a:rPr lang="nl-NL" sz="1200" b="0" kern="1200" dirty="0">
                <a:solidFill>
                  <a:schemeClr val="tx1"/>
                </a:solidFill>
                <a:effectLst/>
                <a:latin typeface="+mn-lt"/>
                <a:ea typeface="+mn-ea"/>
                <a:cs typeface="+mn-cs"/>
              </a:rPr>
              <a:t>de stof die ervoor zorgt dat je geen pijn voelt</a:t>
            </a:r>
          </a:p>
          <a:p>
            <a:pPr fontAlgn="t"/>
            <a:r>
              <a:rPr lang="nl-NL" sz="1200" b="1" kern="1200" dirty="0">
                <a:solidFill>
                  <a:schemeClr val="tx1"/>
                </a:solidFill>
                <a:effectLst/>
                <a:latin typeface="+mn-lt"/>
                <a:ea typeface="+mn-ea"/>
                <a:cs typeface="+mn-cs"/>
              </a:rPr>
              <a:t>de schim</a:t>
            </a:r>
            <a:r>
              <a:rPr lang="nl-NL" sz="1200" b="0" kern="1200" dirty="0">
                <a:solidFill>
                  <a:schemeClr val="tx1"/>
                </a:solidFill>
                <a:effectLst/>
                <a:latin typeface="+mn-lt"/>
                <a:ea typeface="+mn-ea"/>
                <a:cs typeface="+mn-cs"/>
              </a:rPr>
              <a:t>: de figuur die je niet duidelijk kunt zien (vaak in het donker)</a:t>
            </a:r>
          </a:p>
          <a:p>
            <a:pPr fontAlgn="t"/>
            <a:r>
              <a:rPr lang="nl-NL" sz="1200" b="1" kern="1200" dirty="0">
                <a:solidFill>
                  <a:schemeClr val="tx1"/>
                </a:solidFill>
                <a:effectLst/>
                <a:latin typeface="+mn-lt"/>
                <a:ea typeface="+mn-ea"/>
                <a:cs typeface="+mn-cs"/>
              </a:rPr>
              <a:t>volgen: </a:t>
            </a:r>
            <a:r>
              <a:rPr lang="nl-NL" sz="1200" b="0" kern="1200" dirty="0">
                <a:solidFill>
                  <a:schemeClr val="tx1"/>
                </a:solidFill>
                <a:effectLst/>
                <a:latin typeface="+mn-lt"/>
                <a:ea typeface="+mn-ea"/>
                <a:cs typeface="+mn-cs"/>
              </a:rPr>
              <a:t>in de gaten houden waar iemand is</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omgaan met: </a:t>
            </a:r>
            <a:r>
              <a:rPr lang="nl-NL" sz="1200" b="0" kern="1200" dirty="0">
                <a:solidFill>
                  <a:schemeClr val="tx1"/>
                </a:solidFill>
                <a:effectLst/>
                <a:latin typeface="+mn-lt"/>
                <a:ea typeface="+mn-ea"/>
                <a:cs typeface="+mn-cs"/>
              </a:rPr>
              <a:t>behandelen, hoe je doet tegen iets of iemand</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prooi: </a:t>
            </a:r>
            <a:r>
              <a:rPr lang="nl-NL" sz="1200" b="0" kern="1200" dirty="0">
                <a:solidFill>
                  <a:schemeClr val="tx1"/>
                </a:solidFill>
                <a:effectLst/>
                <a:latin typeface="+mn-lt"/>
                <a:ea typeface="+mn-ea"/>
                <a:cs typeface="+mn-cs"/>
              </a:rPr>
              <a:t>het dier dat door een roofdier gevangen en opgegeten wordt</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onderzoek: </a:t>
            </a:r>
            <a:r>
              <a:rPr lang="nl-NL" sz="1200" b="0" kern="1200" dirty="0">
                <a:solidFill>
                  <a:schemeClr val="tx1"/>
                </a:solidFill>
                <a:effectLst/>
                <a:latin typeface="+mn-lt"/>
                <a:ea typeface="+mn-ea"/>
                <a:cs typeface="+mn-cs"/>
              </a:rPr>
              <a:t>het goed bekijken van iets omdat je er meer over wilt weten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aanvallen</a:t>
            </a:r>
            <a:r>
              <a:rPr lang="nl-NL" sz="1200" b="0" kern="1200" dirty="0">
                <a:solidFill>
                  <a:schemeClr val="tx1"/>
                </a:solidFill>
                <a:effectLst/>
                <a:latin typeface="+mn-lt"/>
                <a:ea typeface="+mn-ea"/>
                <a:cs typeface="+mn-cs"/>
              </a:rPr>
              <a:t>: beginnen met vechten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16619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19097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65425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28-10-2025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28-10-2025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In een groot wildpark in Afrika moesten </a:t>
            </a:r>
            <a:r>
              <a:rPr lang="nl-NL" sz="2000" dirty="0" err="1">
                <a:effectLst/>
                <a:ea typeface="Times New Roman" panose="02020603050405020304" pitchFamily="18" charset="0"/>
                <a:cs typeface="Arial" panose="020B0604020202020204" pitchFamily="34" charset="0"/>
              </a:rPr>
              <a:t>rangers</a:t>
            </a:r>
            <a:r>
              <a:rPr lang="nl-NL" sz="2000" dirty="0">
                <a:effectLst/>
                <a:ea typeface="Times New Roman" panose="02020603050405020304" pitchFamily="18" charset="0"/>
                <a:cs typeface="Arial" panose="020B0604020202020204" pitchFamily="34" charset="0"/>
              </a:rPr>
              <a:t> een </a:t>
            </a:r>
            <a:r>
              <a:rPr lang="nl-NL" sz="2000" b="1" u="sng" dirty="0">
                <a:effectLst/>
                <a:ea typeface="Times New Roman" panose="02020603050405020304" pitchFamily="18" charset="0"/>
                <a:cs typeface="Arial" panose="020B0604020202020204" pitchFamily="34" charset="0"/>
              </a:rPr>
              <a:t>onderzoek</a:t>
            </a:r>
            <a:r>
              <a:rPr lang="nl-NL" sz="2000" dirty="0">
                <a:effectLst/>
                <a:ea typeface="Times New Roman" panose="02020603050405020304" pitchFamily="18" charset="0"/>
                <a:cs typeface="Arial" panose="020B0604020202020204" pitchFamily="34" charset="0"/>
              </a:rPr>
              <a:t> doen bij een leeuw. Een</a:t>
            </a:r>
            <a:r>
              <a:rPr lang="nl-NL" sz="2000" dirty="0">
                <a:ea typeface="Times New Roman" panose="02020603050405020304" pitchFamily="18" charset="0"/>
                <a:cs typeface="Arial" panose="020B0604020202020204" pitchFamily="34" charset="0"/>
              </a:rPr>
              <a:t> onderzoek betekent</a:t>
            </a:r>
            <a:r>
              <a:rPr lang="nl-NL" sz="2000" b="1" i="1" dirty="0">
                <a:ea typeface="Times New Roman" panose="02020603050405020304" pitchFamily="18" charset="0"/>
                <a:cs typeface="Arial" panose="020B0604020202020204" pitchFamily="34" charset="0"/>
              </a:rPr>
              <a:t> het goed bekijken van iets omdat je er meer over wilt weten</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Ze wisten dat er een zieke leeuw in het park was, maar ze konden hem niet meteen  vinden. “Hij loopt als een </a:t>
            </a:r>
            <a:r>
              <a:rPr lang="nl-NL" sz="2000" b="1" u="sng" dirty="0">
                <a:effectLst/>
                <a:ea typeface="Times New Roman" panose="02020603050405020304" pitchFamily="18" charset="0"/>
                <a:cs typeface="Arial" panose="020B0604020202020204" pitchFamily="34" charset="0"/>
              </a:rPr>
              <a:t>schim</a:t>
            </a:r>
            <a:r>
              <a:rPr lang="nl-NL" sz="2000" dirty="0">
                <a:effectLst/>
                <a:ea typeface="Times New Roman" panose="02020603050405020304" pitchFamily="18" charset="0"/>
                <a:cs typeface="Arial" panose="020B0604020202020204" pitchFamily="34" charset="0"/>
              </a:rPr>
              <a:t> door het </a:t>
            </a:r>
            <a:r>
              <a:rPr lang="nl-NL" sz="2000" dirty="0">
                <a:ea typeface="Times New Roman" panose="02020603050405020304" pitchFamily="18" charset="0"/>
                <a:cs typeface="Arial" panose="020B0604020202020204" pitchFamily="34" charset="0"/>
              </a:rPr>
              <a:t>park</a:t>
            </a:r>
            <a:r>
              <a:rPr lang="nl-NL" sz="2000" dirty="0">
                <a:effectLst/>
                <a:ea typeface="Times New Roman" panose="02020603050405020304" pitchFamily="18" charset="0"/>
                <a:cs typeface="Arial" panose="020B0604020202020204" pitchFamily="34" charset="0"/>
              </a:rPr>
              <a:t>,” zei </a:t>
            </a:r>
            <a:r>
              <a:rPr lang="nl-NL" sz="2000" dirty="0" err="1">
                <a:effectLst/>
                <a:ea typeface="Times New Roman" panose="02020603050405020304" pitchFamily="18" charset="0"/>
                <a:cs typeface="Arial" panose="020B0604020202020204" pitchFamily="34" charset="0"/>
              </a:rPr>
              <a:t>ranger</a:t>
            </a:r>
            <a:r>
              <a:rPr lang="nl-NL" sz="2000" dirty="0">
                <a:effectLst/>
                <a:ea typeface="Times New Roman" panose="02020603050405020304" pitchFamily="18" charset="0"/>
                <a:cs typeface="Arial" panose="020B0604020202020204" pitchFamily="34" charset="0"/>
              </a:rPr>
              <a:t> Kofi. Een schim… Zo noemen we </a:t>
            </a:r>
            <a:r>
              <a:rPr lang="nl-NL" sz="2000" b="1" i="1" dirty="0">
                <a:effectLst/>
                <a:ea typeface="Times New Roman" panose="02020603050405020304" pitchFamily="18" charset="0"/>
                <a:cs typeface="Arial" panose="020B0604020202020204" pitchFamily="34" charset="0"/>
              </a:rPr>
              <a:t>de figuur die je niet duidelijk kunt zien (vaak in het donker). </a:t>
            </a:r>
            <a:r>
              <a:rPr lang="nl-NL" sz="2000" dirty="0">
                <a:effectLst/>
                <a:ea typeface="Times New Roman" panose="02020603050405020304" pitchFamily="18" charset="0"/>
                <a:cs typeface="Arial" panose="020B0604020202020204" pitchFamily="34" charset="0"/>
              </a:rPr>
              <a:t>“We moeten daarom zijn spoor </a:t>
            </a:r>
            <a:r>
              <a:rPr lang="nl-NL" sz="2000" b="1" u="sng" dirty="0">
                <a:effectLst/>
                <a:ea typeface="Times New Roman" panose="02020603050405020304" pitchFamily="18" charset="0"/>
                <a:cs typeface="Arial" panose="020B0604020202020204" pitchFamily="34" charset="0"/>
              </a:rPr>
              <a:t>volgen</a:t>
            </a:r>
            <a:r>
              <a:rPr lang="nl-NL" sz="2000" b="1"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we moeten</a:t>
            </a:r>
            <a:r>
              <a:rPr lang="nl-NL" sz="2000" b="1" i="1" dirty="0">
                <a:effectLst/>
                <a:ea typeface="Times New Roman" panose="02020603050405020304" pitchFamily="18" charset="0"/>
                <a:cs typeface="Arial" panose="020B0604020202020204" pitchFamily="34" charset="0"/>
              </a:rPr>
              <a:t> in de gaten houden waar hij is, </a:t>
            </a:r>
            <a:r>
              <a:rPr lang="nl-NL" sz="2000"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zonder hem te laten schrikken.” Na uren speurwerk zagen ze de leeuw eindelijk liggen in het gras. Hij was moe en had pijn. “We moeten hem een </a:t>
            </a:r>
            <a:r>
              <a:rPr lang="nl-NL" sz="2000" b="1" u="sng" dirty="0">
                <a:effectLst/>
                <a:ea typeface="Times New Roman" panose="02020603050405020304" pitchFamily="18" charset="0"/>
                <a:cs typeface="Arial" panose="020B0604020202020204" pitchFamily="34" charset="0"/>
              </a:rPr>
              <a:t>verdoving</a:t>
            </a:r>
            <a:r>
              <a:rPr lang="nl-NL" sz="2000" dirty="0">
                <a:effectLst/>
                <a:ea typeface="Times New Roman" panose="02020603050405020304" pitchFamily="18" charset="0"/>
                <a:cs typeface="Arial" panose="020B0604020202020204" pitchFamily="34" charset="0"/>
              </a:rPr>
              <a:t> geven,” zei Kofi, “zodat we hem kunnen onderzoeken en helpen.”</a:t>
            </a:r>
            <a:r>
              <a:rPr lang="nl-NL" sz="2000" dirty="0">
                <a:ea typeface="Times New Roman" panose="02020603050405020304" pitchFamily="18" charset="0"/>
                <a:cs typeface="Arial" panose="020B0604020202020204" pitchFamily="34" charset="0"/>
              </a:rPr>
              <a:t> De verdoving is </a:t>
            </a:r>
            <a:r>
              <a:rPr lang="nl-NL" sz="2000" b="1" i="1" dirty="0">
                <a:ea typeface="Times New Roman" panose="02020603050405020304" pitchFamily="18" charset="0"/>
                <a:cs typeface="Arial" panose="020B0604020202020204" pitchFamily="34" charset="0"/>
              </a:rPr>
              <a:t>de stof die ervoor zorgt dat je geen pijn voelt</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 Ze schoten een pijl met verdoving en de leeuw viel in slaap. Ze ontdekten dat de leeuw een wond had. “Hij heeft gevochten”, zei Kofi. “Hij is, denk ik, een </a:t>
            </a:r>
            <a:r>
              <a:rPr lang="nl-NL" sz="2000" b="1" u="sng" dirty="0">
                <a:effectLst/>
                <a:ea typeface="Times New Roman" panose="02020603050405020304" pitchFamily="18" charset="0"/>
                <a:cs typeface="Arial" panose="020B0604020202020204" pitchFamily="34" charset="0"/>
              </a:rPr>
              <a:t>prooi</a:t>
            </a:r>
            <a:r>
              <a:rPr lang="nl-NL" sz="2000" dirty="0">
                <a:effectLst/>
                <a:ea typeface="Times New Roman" panose="02020603050405020304" pitchFamily="18" charset="0"/>
                <a:cs typeface="Arial" panose="020B0604020202020204" pitchFamily="34" charset="0"/>
              </a:rPr>
              <a:t> geweest van een ander dier.” De prooi is </a:t>
            </a:r>
            <a:r>
              <a:rPr lang="nl-NL" sz="2000" b="1" i="1" dirty="0">
                <a:effectLst/>
                <a:ea typeface="Times New Roman" panose="02020603050405020304" pitchFamily="18" charset="0"/>
                <a:cs typeface="Arial" panose="020B0604020202020204" pitchFamily="34" charset="0"/>
              </a:rPr>
              <a:t>het dier dat door een roofdier gevangen en opgegeten wordt. </a:t>
            </a:r>
            <a:r>
              <a:rPr lang="nl-NL" sz="2000" dirty="0">
                <a:ea typeface="Times New Roman" panose="02020603050405020304" pitchFamily="18" charset="0"/>
                <a:cs typeface="Arial" panose="020B0604020202020204" pitchFamily="34" charset="0"/>
              </a:rPr>
              <a:t>Ze gaven de leeuw medicijnen en ze hechtten zijn wonden. </a:t>
            </a:r>
            <a:r>
              <a:rPr lang="nl-NL" sz="2000" dirty="0">
                <a:effectLst/>
                <a:ea typeface="Times New Roman" panose="02020603050405020304" pitchFamily="18" charset="0"/>
                <a:cs typeface="Arial" panose="020B0604020202020204" pitchFamily="34" charset="0"/>
              </a:rPr>
              <a:t>Plotseling kwam er een groep hyena’s dichterbij. Ze wilden de slapende leeuw </a:t>
            </a:r>
            <a:r>
              <a:rPr lang="nl-NL" sz="2000" b="1" u="sng" dirty="0">
                <a:effectLst/>
                <a:ea typeface="Times New Roman" panose="02020603050405020304" pitchFamily="18" charset="0"/>
                <a:cs typeface="Arial" panose="020B0604020202020204" pitchFamily="34" charset="0"/>
              </a:rPr>
              <a:t>aanvallen</a:t>
            </a:r>
            <a:r>
              <a:rPr lang="nl-NL" sz="2000" dirty="0">
                <a:effectLst/>
                <a:ea typeface="Times New Roman" panose="02020603050405020304" pitchFamily="18" charset="0"/>
                <a:cs typeface="Arial" panose="020B0604020202020204" pitchFamily="34" charset="0"/>
              </a:rPr>
              <a:t>! Ze wilden </a:t>
            </a:r>
            <a:r>
              <a:rPr lang="nl-NL" sz="2000" b="1" i="1" dirty="0">
                <a:effectLst/>
                <a:ea typeface="Times New Roman" panose="02020603050405020304" pitchFamily="18" charset="0"/>
                <a:cs typeface="Arial" panose="020B0604020202020204" pitchFamily="34" charset="0"/>
              </a:rPr>
              <a:t>beginnen met vechten</a:t>
            </a:r>
            <a:r>
              <a:rPr lang="nl-NL" sz="2000" dirty="0">
                <a:effectLst/>
                <a:ea typeface="Times New Roman" panose="02020603050405020304" pitchFamily="18" charset="0"/>
                <a:cs typeface="Arial" panose="020B0604020202020204" pitchFamily="34" charset="0"/>
              </a:rPr>
              <a:t>. Maar de rangers wisten hoe ze moesten </a:t>
            </a:r>
            <a:r>
              <a:rPr lang="nl-NL" sz="2000" b="1" u="sng" dirty="0">
                <a:effectLst/>
                <a:ea typeface="Times New Roman" panose="02020603050405020304" pitchFamily="18" charset="0"/>
                <a:cs typeface="Arial" panose="020B0604020202020204" pitchFamily="34" charset="0"/>
              </a:rPr>
              <a:t>omgaan met</a:t>
            </a:r>
            <a:r>
              <a:rPr lang="nl-NL" sz="2000" b="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deze dieren. Hoe ze de hyena’s moesten </a:t>
            </a:r>
            <a:r>
              <a:rPr lang="nl-NL" sz="2000" b="1" i="1" dirty="0">
                <a:effectLst/>
                <a:ea typeface="Times New Roman" panose="02020603050405020304" pitchFamily="18" charset="0"/>
                <a:cs typeface="Arial" panose="020B0604020202020204" pitchFamily="34" charset="0"/>
              </a:rPr>
              <a:t>behandelen, hoe ze moesten doen tegen hen.</a:t>
            </a:r>
            <a:r>
              <a:rPr lang="nl-NL" sz="2000" dirty="0">
                <a:effectLst/>
                <a:ea typeface="Times New Roman" panose="02020603050405020304" pitchFamily="18" charset="0"/>
                <a:cs typeface="Arial" panose="020B0604020202020204" pitchFamily="34" charset="0"/>
              </a:rPr>
              <a:t> Ze hadden geleerd dat ze deze dieren weg konden jagen met lawaai en fakkels. Na de behandeling werd de leeuw wakker en liep langzaam weg, sterker dan voorheen. “Missie geslaagd,” glimlachte Kofi. “We hebben hem geholpen, en hij is weer veilig.”</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aanvallen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verdedigen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33850" y="1438270"/>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beginnen met vechten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hyena staat klaar om </a:t>
            </a:r>
            <a:r>
              <a:rPr lang="nl-NL" sz="2400" i="1" u="sng" dirty="0">
                <a:solidFill>
                  <a:srgbClr val="387038"/>
                </a:solidFill>
                <a:latin typeface="Century Gothic" panose="020B0502020202020204" pitchFamily="34" charset="0"/>
                <a:ea typeface="Calibri"/>
                <a:cs typeface="Times New Roman"/>
              </a:rPr>
              <a:t>aan te vallen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beschermen</a:t>
            </a:r>
            <a:r>
              <a:rPr lang="nl-NL" sz="2800" dirty="0">
                <a:effectLst/>
                <a:latin typeface="Century Gothic" panose="020B0502020202020204" pitchFamily="34" charset="0"/>
                <a:ea typeface="Calibri"/>
                <a:cs typeface="Times New Roman"/>
              </a:rPr>
              <a:t> tegen een aanval</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kudde olifanten </a:t>
            </a:r>
            <a:r>
              <a:rPr lang="nl-NL" sz="2400" i="1" u="sng" dirty="0">
                <a:solidFill>
                  <a:srgbClr val="387038"/>
                </a:solidFill>
                <a:latin typeface="Century Gothic" panose="020B0502020202020204" pitchFamily="34" charset="0"/>
                <a:ea typeface="Calibri"/>
                <a:cs typeface="Times New Roman"/>
              </a:rPr>
              <a:t>verdedigt</a:t>
            </a:r>
            <a:r>
              <a:rPr lang="nl-NL" sz="2400" i="1" dirty="0">
                <a:solidFill>
                  <a:srgbClr val="387038"/>
                </a:solidFill>
                <a:latin typeface="Century Gothic" panose="020B0502020202020204" pitchFamily="34" charset="0"/>
                <a:ea typeface="Calibri"/>
                <a:cs typeface="Times New Roman"/>
              </a:rPr>
              <a:t> het kalfje.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zoogdier, Dierfiguur, dinosaurus&#10;&#10;Automatisch gegenereerde beschrijving">
            <a:extLst>
              <a:ext uri="{FF2B5EF4-FFF2-40B4-BE49-F238E27FC236}">
                <a16:creationId xmlns:a16="http://schemas.microsoft.com/office/drawing/2014/main" id="{AF6C99A0-F5A4-C151-0FE0-15340F667F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532" y="3033402"/>
            <a:ext cx="3977023" cy="2009259"/>
          </a:xfrm>
          <a:prstGeom prst="rect">
            <a:avLst/>
          </a:prstGeom>
        </p:spPr>
      </p:pic>
      <p:pic>
        <p:nvPicPr>
          <p:cNvPr id="9" name="Afbeelding 8" descr="Afbeelding met zoogdier, olifant, buitenshuis, gras&#10;&#10;Automatisch gegenereerde beschrijving">
            <a:extLst>
              <a:ext uri="{FF2B5EF4-FFF2-40B4-BE49-F238E27FC236}">
                <a16:creationId xmlns:a16="http://schemas.microsoft.com/office/drawing/2014/main" id="{E19D83E6-9E23-E280-53B5-D36E6D76B5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3553" y="2549387"/>
            <a:ext cx="3769870" cy="2518273"/>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prooi</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a:t>
            </a:r>
            <a:r>
              <a:rPr lang="nl-NL" sz="5400" b="1" dirty="0">
                <a:solidFill>
                  <a:srgbClr val="387038"/>
                </a:solidFill>
                <a:effectLst/>
                <a:latin typeface="Century Gothic" panose="020B0502020202020204" pitchFamily="34" charset="0"/>
                <a:ea typeface="Calibri"/>
                <a:cs typeface="Times New Roman"/>
              </a:rPr>
              <a:t>et roofdier</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dier dat door een roofdier gevangen en opgegeten wordt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De prooi</a:t>
            </a:r>
            <a:r>
              <a:rPr lang="nl-NL" sz="2400" i="1" dirty="0">
                <a:solidFill>
                  <a:srgbClr val="387038"/>
                </a:solidFill>
                <a:latin typeface="Century Gothic" panose="020B0502020202020204" pitchFamily="34" charset="0"/>
                <a:ea typeface="Calibri"/>
                <a:cs typeface="Times New Roman"/>
              </a:rPr>
              <a:t> wordt door de tijger gevangen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groot dier dat andere dieren eet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Het roofdier</a:t>
            </a:r>
            <a:r>
              <a:rPr lang="nl-NL" sz="2400" i="1" dirty="0">
                <a:solidFill>
                  <a:srgbClr val="387038"/>
                </a:solidFill>
                <a:latin typeface="Century Gothic" panose="020B0502020202020204" pitchFamily="34" charset="0"/>
                <a:ea typeface="Calibri"/>
                <a:cs typeface="Times New Roman"/>
              </a:rPr>
              <a:t> vangt zijn prooi om het vlees te eten.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ening, verven, zoogdier, hemel&#10;&#10;Automatisch gegenereerde beschrijving">
            <a:extLst>
              <a:ext uri="{FF2B5EF4-FFF2-40B4-BE49-F238E27FC236}">
                <a16:creationId xmlns:a16="http://schemas.microsoft.com/office/drawing/2014/main" id="{D858BEB9-DB0D-DD42-F1BE-9B7E5E29D3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3503733"/>
            <a:ext cx="2701182" cy="1876241"/>
          </a:xfrm>
          <a:prstGeom prst="rect">
            <a:avLst/>
          </a:prstGeom>
        </p:spPr>
      </p:pic>
      <p:pic>
        <p:nvPicPr>
          <p:cNvPr id="18" name="Afbeelding 17" descr="Afbeelding met tekening, verven, zoogdier, hemel&#10;&#10;Automatisch gegenereerde beschrijving">
            <a:extLst>
              <a:ext uri="{FF2B5EF4-FFF2-40B4-BE49-F238E27FC236}">
                <a16:creationId xmlns:a16="http://schemas.microsoft.com/office/drawing/2014/main" id="{66D571E0-8406-5E45-E737-59FCDD8BBB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7481" y="2956285"/>
            <a:ext cx="3016975" cy="2095591"/>
          </a:xfrm>
          <a:prstGeom prst="rect">
            <a:avLst/>
          </a:prstGeom>
        </p:spPr>
      </p:pic>
      <p:sp>
        <p:nvSpPr>
          <p:cNvPr id="2" name="Ovaal 1">
            <a:extLst>
              <a:ext uri="{FF2B5EF4-FFF2-40B4-BE49-F238E27FC236}">
                <a16:creationId xmlns:a16="http://schemas.microsoft.com/office/drawing/2014/main" id="{34ABCE5B-D2DD-5D99-EBA8-D65CFB488BA2}"/>
              </a:ext>
            </a:extLst>
          </p:cNvPr>
          <p:cNvSpPr/>
          <p:nvPr/>
        </p:nvSpPr>
        <p:spPr>
          <a:xfrm rot="1058116">
            <a:off x="1132024" y="4397428"/>
            <a:ext cx="1923377" cy="68180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9" name="Ovaal 18">
            <a:extLst>
              <a:ext uri="{FF2B5EF4-FFF2-40B4-BE49-F238E27FC236}">
                <a16:creationId xmlns:a16="http://schemas.microsoft.com/office/drawing/2014/main" id="{1DAD6014-C3BF-5E9E-B1A5-9D23ECED0293}"/>
              </a:ext>
            </a:extLst>
          </p:cNvPr>
          <p:cNvSpPr/>
          <p:nvPr/>
        </p:nvSpPr>
        <p:spPr>
          <a:xfrm rot="1234497">
            <a:off x="5536572" y="3606037"/>
            <a:ext cx="2176727" cy="6982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024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volgen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negeren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de gaten houden waar iemand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rangers </a:t>
            </a:r>
            <a:r>
              <a:rPr lang="nl-NL" sz="2400" i="1" u="sng" dirty="0">
                <a:solidFill>
                  <a:srgbClr val="387038"/>
                </a:solidFill>
                <a:latin typeface="Century Gothic" panose="020B0502020202020204" pitchFamily="34" charset="0"/>
                <a:ea typeface="Calibri"/>
                <a:cs typeface="Times New Roman"/>
              </a:rPr>
              <a:t>volgen</a:t>
            </a:r>
            <a:r>
              <a:rPr lang="nl-NL" sz="2400" i="1" dirty="0">
                <a:solidFill>
                  <a:srgbClr val="387038"/>
                </a:solidFill>
                <a:latin typeface="Century Gothic" panose="020B0502020202020204" pitchFamily="34" charset="0"/>
                <a:ea typeface="Calibri"/>
                <a:cs typeface="Times New Roman"/>
              </a:rPr>
              <a:t> het  spoor van de leeuw.</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geen aandacht besteden aan iets of iemand</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hondje </a:t>
            </a:r>
            <a:r>
              <a:rPr lang="nl-NL" sz="2400" i="1" u="sng" dirty="0">
                <a:solidFill>
                  <a:srgbClr val="387038"/>
                </a:solidFill>
                <a:latin typeface="Century Gothic" panose="020B0502020202020204" pitchFamily="34" charset="0"/>
                <a:ea typeface="Calibri"/>
                <a:cs typeface="Times New Roman"/>
              </a:rPr>
              <a:t>negeert</a:t>
            </a:r>
            <a:r>
              <a:rPr lang="nl-NL" sz="2400" i="1" dirty="0">
                <a:solidFill>
                  <a:srgbClr val="387038"/>
                </a:solidFill>
                <a:latin typeface="Century Gothic" panose="020B0502020202020204" pitchFamily="34" charset="0"/>
                <a:ea typeface="Calibri"/>
                <a:cs typeface="Times New Roman"/>
              </a:rPr>
              <a:t> de hand van zijn baasje.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boom, hemel, plant&#10;&#10;Automatisch gegenereerde beschrijving">
            <a:extLst>
              <a:ext uri="{FF2B5EF4-FFF2-40B4-BE49-F238E27FC236}">
                <a16:creationId xmlns:a16="http://schemas.microsoft.com/office/drawing/2014/main" id="{44551357-617D-6104-71AE-F2CA6235AD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112" y="2758814"/>
            <a:ext cx="3722587" cy="2486688"/>
          </a:xfrm>
          <a:prstGeom prst="rect">
            <a:avLst/>
          </a:prstGeom>
        </p:spPr>
      </p:pic>
      <p:pic>
        <p:nvPicPr>
          <p:cNvPr id="9" name="Afbeelding 8" descr="Afbeelding met gras, buitenshuis, hond, Hondenras&#10;&#10;Automatisch gegenereerde beschrijving">
            <a:extLst>
              <a:ext uri="{FF2B5EF4-FFF2-40B4-BE49-F238E27FC236}">
                <a16:creationId xmlns:a16="http://schemas.microsoft.com/office/drawing/2014/main" id="{4F5C7CAB-CB4E-D358-FF27-C12D82B693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628" y="2867426"/>
            <a:ext cx="3623640" cy="2420592"/>
          </a:xfrm>
          <a:prstGeom prst="rect">
            <a:avLst/>
          </a:prstGeom>
        </p:spPr>
      </p:pic>
    </p:spTree>
    <p:extLst>
      <p:ext uri="{BB962C8B-B14F-4D97-AF65-F5344CB8AC3E}">
        <p14:creationId xmlns:p14="http://schemas.microsoft.com/office/powerpoint/2010/main" val="80084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453001" y="386052"/>
            <a:ext cx="492672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03649" y="332656"/>
            <a:ext cx="50405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onderzoek</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30200" y="2646723"/>
            <a:ext cx="2611399"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9922" y="2542526"/>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controle</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232043" y="2645669"/>
            <a:ext cx="2611399"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03469" y="2594698"/>
            <a:ext cx="273452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observatie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990393" y="3020939"/>
            <a:ext cx="290208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499212" y="3033839"/>
            <a:ext cx="381448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test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455288" cy="233275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goed bekijken van iets omdat je er meer over wilt weten</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kleding, buitenshuis, person&#10;&#10;Automatisch gegenereerde beschrijving">
            <a:extLst>
              <a:ext uri="{FF2B5EF4-FFF2-40B4-BE49-F238E27FC236}">
                <a16:creationId xmlns:a16="http://schemas.microsoft.com/office/drawing/2014/main" id="{CF6797FE-DA02-5957-1C4E-9CAAA73E60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469" y="3885098"/>
            <a:ext cx="2552861" cy="1835723"/>
          </a:xfrm>
          <a:prstGeom prst="rect">
            <a:avLst/>
          </a:prstGeom>
        </p:spPr>
      </p:pic>
      <p:pic>
        <p:nvPicPr>
          <p:cNvPr id="22" name="Afbeelding 21" descr="Afbeelding met clipart, tekenfilm, illustratie, zoogdier&#10;&#10;Automatisch gegenereerde beschrijving">
            <a:extLst>
              <a:ext uri="{FF2B5EF4-FFF2-40B4-BE49-F238E27FC236}">
                <a16:creationId xmlns:a16="http://schemas.microsoft.com/office/drawing/2014/main" id="{85A5B20E-F106-9F16-BDED-19BC21274D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2875" y="3822854"/>
            <a:ext cx="2389194" cy="2327342"/>
          </a:xfrm>
          <a:prstGeom prst="rect">
            <a:avLst/>
          </a:prstGeom>
        </p:spPr>
      </p:pic>
      <p:pic>
        <p:nvPicPr>
          <p:cNvPr id="24" name="Afbeelding 23" descr="Afbeelding met klok, persoon, horloge, tekst&#10;&#10;Automatisch gegenereerde beschrijving">
            <a:extLst>
              <a:ext uri="{FF2B5EF4-FFF2-40B4-BE49-F238E27FC236}">
                <a16:creationId xmlns:a16="http://schemas.microsoft.com/office/drawing/2014/main" id="{553090AF-AFEC-7C02-BC03-16D8DA0FD0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6264" y="3832087"/>
            <a:ext cx="2901547" cy="1920824"/>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29" y="4365104"/>
            <a:ext cx="280552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2165" y="4448931"/>
            <a:ext cx="297152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vermoeden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867547"/>
            <a:ext cx="2698746"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01724" y="3944939"/>
            <a:ext cx="260977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onderzoek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bewijs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75856" y="4921908"/>
            <a:ext cx="2858365" cy="16036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71785" y="4913903"/>
            <a:ext cx="3006009" cy="5418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het goed bekijken van iets omdat je er meer over wilt weten</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04678" y="260400"/>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181896"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2525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De rangers hebben het vermoeden dat er een gewonde leeuw is. Ze doen </a:t>
            </a:r>
            <a:r>
              <a:rPr lang="nl-NL" sz="2400" i="1" u="sng" dirty="0">
                <a:solidFill>
                  <a:srgbClr val="387038"/>
                </a:solidFill>
                <a:latin typeface="Century Gothic" panose="020B0502020202020204" pitchFamily="34" charset="0"/>
                <a:ea typeface="Calibri"/>
                <a:cs typeface="Times New Roman"/>
              </a:rPr>
              <a:t>onderzoek</a:t>
            </a:r>
            <a:r>
              <a:rPr lang="nl-NL" sz="2400" i="1" dirty="0">
                <a:solidFill>
                  <a:srgbClr val="387038"/>
                </a:solidFill>
                <a:latin typeface="Century Gothic" panose="020B0502020202020204" pitchFamily="34" charset="0"/>
                <a:ea typeface="Calibri"/>
                <a:cs typeface="Times New Roman"/>
              </a:rPr>
              <a:t> en vinden het bewijs.</a:t>
            </a:r>
            <a:endParaRPr lang="nl-NL" sz="2400" dirty="0">
              <a:effectLst/>
              <a:ea typeface="Calibri"/>
              <a:cs typeface="Times New Roman"/>
            </a:endParaRPr>
          </a:p>
        </p:txBody>
      </p:sp>
      <p:pic>
        <p:nvPicPr>
          <p:cNvPr id="10" name="Afbeelding 9" descr="Afbeelding met persoon, kleding, buitenshuis, person&#10;&#10;Automatisch gegenereerde beschrijving">
            <a:extLst>
              <a:ext uri="{FF2B5EF4-FFF2-40B4-BE49-F238E27FC236}">
                <a16:creationId xmlns:a16="http://schemas.microsoft.com/office/drawing/2014/main" id="{ED8620F5-897B-C73D-8DA5-EA4228F8FB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6506" y="2300603"/>
            <a:ext cx="2618128" cy="1472697"/>
          </a:xfrm>
          <a:prstGeom prst="rect">
            <a:avLst/>
          </a:prstGeom>
        </p:spPr>
      </p:pic>
      <p:pic>
        <p:nvPicPr>
          <p:cNvPr id="11" name="Afbeelding 10" descr="Afbeelding met buitenshuis, wolk, gras, hemel&#10;&#10;Automatisch gegenereerde beschrijving">
            <a:extLst>
              <a:ext uri="{FF2B5EF4-FFF2-40B4-BE49-F238E27FC236}">
                <a16:creationId xmlns:a16="http://schemas.microsoft.com/office/drawing/2014/main" id="{5F7BFF30-CCF7-C7AD-4D5E-B4ABA229B0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46" y="2416117"/>
            <a:ext cx="2792486" cy="1865381"/>
          </a:xfrm>
          <a:prstGeom prst="rect">
            <a:avLst/>
          </a:prstGeom>
        </p:spPr>
      </p:pic>
      <p:pic>
        <p:nvPicPr>
          <p:cNvPr id="25" name="Afbeelding 24" descr="Afbeelding met hond, Dierfiguur, schets, speelgoed&#10;&#10;Automatisch gegenereerde beschrijving">
            <a:extLst>
              <a:ext uri="{FF2B5EF4-FFF2-40B4-BE49-F238E27FC236}">
                <a16:creationId xmlns:a16="http://schemas.microsoft.com/office/drawing/2014/main" id="{06A39FA6-53D1-6D78-A757-F7C9A51FC1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79712" y="1443759"/>
            <a:ext cx="1524000" cy="1264920"/>
          </a:xfrm>
          <a:prstGeom prst="cloudCallout">
            <a:avLst>
              <a:gd name="adj1" fmla="val -44166"/>
              <a:gd name="adj2" fmla="val 58484"/>
            </a:avLst>
          </a:prstGeom>
          <a:ln>
            <a:solidFill>
              <a:schemeClr val="tx1"/>
            </a:solidFill>
          </a:ln>
        </p:spPr>
      </p:pic>
      <p:pic>
        <p:nvPicPr>
          <p:cNvPr id="28" name="Afbeelding 27" descr="Afbeelding met zoogdier, katachtige, leeuw, Landdier&#10;&#10;Automatisch gegenereerde beschrijving">
            <a:extLst>
              <a:ext uri="{FF2B5EF4-FFF2-40B4-BE49-F238E27FC236}">
                <a16:creationId xmlns:a16="http://schemas.microsoft.com/office/drawing/2014/main" id="{8DF472DD-5652-17B4-C744-EBC8E1640D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6518" y="1530468"/>
            <a:ext cx="2569936" cy="1927452"/>
          </a:xfrm>
          <a:prstGeom prst="rect">
            <a:avLst/>
          </a:prstGeom>
        </p:spPr>
      </p:pic>
      <p:sp>
        <p:nvSpPr>
          <p:cNvPr id="29" name="Pijl: rechts 28">
            <a:extLst>
              <a:ext uri="{FF2B5EF4-FFF2-40B4-BE49-F238E27FC236}">
                <a16:creationId xmlns:a16="http://schemas.microsoft.com/office/drawing/2014/main" id="{CDCD5787-5746-7E17-4633-52247633B96C}"/>
              </a:ext>
            </a:extLst>
          </p:cNvPr>
          <p:cNvSpPr/>
          <p:nvPr/>
        </p:nvSpPr>
        <p:spPr>
          <a:xfrm>
            <a:off x="6687238" y="2521952"/>
            <a:ext cx="1296144" cy="14377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4247628" y="3727350"/>
            <a:ext cx="2639802" cy="19754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C04C97E-26ED-ADC3-4FDD-EEA6B1114C4B}"/>
              </a:ext>
            </a:extLst>
          </p:cNvPr>
          <p:cNvCxnSpPr>
            <a:cxnSpLocks/>
          </p:cNvCxnSpPr>
          <p:nvPr/>
        </p:nvCxnSpPr>
        <p:spPr>
          <a:xfrm flipV="1">
            <a:off x="1647434" y="3849599"/>
            <a:ext cx="1340480" cy="5401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4480616" y="495082"/>
            <a:ext cx="3395262"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683516FC-D7D9-1E59-16E3-347614AAF18C}"/>
              </a:ext>
            </a:extLst>
          </p:cNvPr>
          <p:cNvSpPr txBox="1"/>
          <p:nvPr/>
        </p:nvSpPr>
        <p:spPr>
          <a:xfrm>
            <a:off x="6534075" y="5723210"/>
            <a:ext cx="2016224"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3116CC4B-BEAA-D4D1-22B2-E4B5F75172D6}"/>
              </a:ext>
            </a:extLst>
          </p:cNvPr>
          <p:cNvSpPr txBox="1"/>
          <p:nvPr/>
        </p:nvSpPr>
        <p:spPr>
          <a:xfrm>
            <a:off x="387720" y="4328543"/>
            <a:ext cx="26901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a:endCxn id="19" idx="2"/>
          </p:cNvCxnSpPr>
          <p:nvPr/>
        </p:nvCxnSpPr>
        <p:spPr>
          <a:xfrm flipV="1">
            <a:off x="5845833" y="1201425"/>
            <a:ext cx="332414"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9684582-F7F5-B338-7537-98D05A783871}"/>
              </a:ext>
            </a:extLst>
          </p:cNvPr>
          <p:cNvSpPr txBox="1"/>
          <p:nvPr/>
        </p:nvSpPr>
        <p:spPr>
          <a:xfrm>
            <a:off x="1467580" y="2233830"/>
            <a:ext cx="4855758"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1293120" y="2289099"/>
            <a:ext cx="496209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verdoving</a:t>
            </a:r>
            <a:endParaRPr lang="nl-NL" sz="60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296C82C1-1122-8308-AE53-9B1085E47E47}"/>
              </a:ext>
            </a:extLst>
          </p:cNvPr>
          <p:cNvSpPr txBox="1"/>
          <p:nvPr/>
        </p:nvSpPr>
        <p:spPr>
          <a:xfrm>
            <a:off x="1467580" y="3214796"/>
            <a:ext cx="4711742" cy="9873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BD461F9-6E9E-48C0-7EE2-7478E97C8CE4}"/>
              </a:ext>
            </a:extLst>
          </p:cNvPr>
          <p:cNvSpPr txBox="1">
            <a:spLocks noChangeArrowheads="1"/>
          </p:cNvSpPr>
          <p:nvPr/>
        </p:nvSpPr>
        <p:spPr bwMode="auto">
          <a:xfrm>
            <a:off x="4496935" y="507427"/>
            <a:ext cx="302420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operatie</a:t>
            </a:r>
          </a:p>
        </p:txBody>
      </p:sp>
      <p:sp>
        <p:nvSpPr>
          <p:cNvPr id="22" name="Tekstvak 2">
            <a:extLst>
              <a:ext uri="{FF2B5EF4-FFF2-40B4-BE49-F238E27FC236}">
                <a16:creationId xmlns:a16="http://schemas.microsoft.com/office/drawing/2014/main" id="{63DCCBC2-36A9-DF1C-572A-0A753FD3CC70}"/>
              </a:ext>
            </a:extLst>
          </p:cNvPr>
          <p:cNvSpPr txBox="1">
            <a:spLocks noChangeArrowheads="1"/>
          </p:cNvSpPr>
          <p:nvPr/>
        </p:nvSpPr>
        <p:spPr bwMode="auto">
          <a:xfrm>
            <a:off x="395820" y="4354459"/>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pijn</a:t>
            </a:r>
          </a:p>
        </p:txBody>
      </p:sp>
      <p:sp>
        <p:nvSpPr>
          <p:cNvPr id="25" name="Tekstvak 2">
            <a:extLst>
              <a:ext uri="{FF2B5EF4-FFF2-40B4-BE49-F238E27FC236}">
                <a16:creationId xmlns:a16="http://schemas.microsoft.com/office/drawing/2014/main" id="{3B04A5FA-A559-315C-EED0-C0F4D9A072B7}"/>
              </a:ext>
            </a:extLst>
          </p:cNvPr>
          <p:cNvSpPr txBox="1">
            <a:spLocks noChangeArrowheads="1"/>
          </p:cNvSpPr>
          <p:nvPr/>
        </p:nvSpPr>
        <p:spPr bwMode="auto">
          <a:xfrm>
            <a:off x="6237418" y="5702801"/>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spuit</a:t>
            </a:r>
          </a:p>
        </p:txBody>
      </p:sp>
      <p:sp>
        <p:nvSpPr>
          <p:cNvPr id="26" name="Tekstvak 2">
            <a:extLst>
              <a:ext uri="{FF2B5EF4-FFF2-40B4-BE49-F238E27FC236}">
                <a16:creationId xmlns:a16="http://schemas.microsoft.com/office/drawing/2014/main" id="{EF0489DC-0C89-8BBD-8F7F-77A08B38A128}"/>
              </a:ext>
            </a:extLst>
          </p:cNvPr>
          <p:cNvSpPr txBox="1">
            <a:spLocks noChangeArrowheads="1"/>
          </p:cNvSpPr>
          <p:nvPr/>
        </p:nvSpPr>
        <p:spPr bwMode="auto">
          <a:xfrm>
            <a:off x="1505282" y="3228647"/>
            <a:ext cx="485575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stof die ervoor zorgt dat je geen pijn voelt.</a:t>
            </a:r>
            <a:endParaRPr lang="nl-NL" sz="1100" dirty="0">
              <a:effectLst/>
              <a:latin typeface="Century Gothic" panose="020B0502020202020204" pitchFamily="34" charset="0"/>
              <a:ea typeface="Calibri"/>
              <a:cs typeface="Times New Roman"/>
            </a:endParaRPr>
          </a:p>
        </p:txBody>
      </p:sp>
      <p:pic>
        <p:nvPicPr>
          <p:cNvPr id="32" name="Afbeelding 31" descr="Afbeelding met kamer, scène, ziekenhuiskamer, Medische apparatuur&#10;&#10;Automatisch gegenereerde beschrijving">
            <a:extLst>
              <a:ext uri="{FF2B5EF4-FFF2-40B4-BE49-F238E27FC236}">
                <a16:creationId xmlns:a16="http://schemas.microsoft.com/office/drawing/2014/main" id="{18DCD7C8-6285-B3FF-E7A1-A8F3F2676E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3121" y="353073"/>
            <a:ext cx="3012252" cy="1804952"/>
          </a:xfrm>
          <a:prstGeom prst="rect">
            <a:avLst/>
          </a:prstGeom>
        </p:spPr>
      </p:pic>
      <p:pic>
        <p:nvPicPr>
          <p:cNvPr id="34" name="Afbeelding 33" descr="Afbeelding met clipart, tekening, tekenfilm, illustratie&#10;&#10;Automatisch gegenereerde beschrijving">
            <a:extLst>
              <a:ext uri="{FF2B5EF4-FFF2-40B4-BE49-F238E27FC236}">
                <a16:creationId xmlns:a16="http://schemas.microsoft.com/office/drawing/2014/main" id="{70699056-A9A9-821D-F758-ED307A07F7E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17921" y="4284599"/>
            <a:ext cx="1731652" cy="2438947"/>
          </a:xfrm>
          <a:prstGeom prst="rect">
            <a:avLst/>
          </a:prstGeom>
        </p:spPr>
      </p:pic>
      <p:pic>
        <p:nvPicPr>
          <p:cNvPr id="39" name="Afbeelding 38" descr="Afbeelding met hemel, plastic, roze, buitenshuis&#10;&#10;Automatisch gegenereerde beschrijving">
            <a:extLst>
              <a:ext uri="{FF2B5EF4-FFF2-40B4-BE49-F238E27FC236}">
                <a16:creationId xmlns:a16="http://schemas.microsoft.com/office/drawing/2014/main" id="{1034F214-2A2C-3EAF-98F1-B2A3EFF91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9620" y="2216251"/>
            <a:ext cx="2423495" cy="1501819"/>
          </a:xfrm>
          <a:prstGeom prst="rect">
            <a:avLst/>
          </a:prstGeom>
        </p:spPr>
      </p:pic>
      <p:pic>
        <p:nvPicPr>
          <p:cNvPr id="41" name="Afbeelding 40" descr="Afbeelding met Medische apparatuur, spuit, naald&#10;&#10;Automatisch gegenereerde beschrijving">
            <a:extLst>
              <a:ext uri="{FF2B5EF4-FFF2-40B4-BE49-F238E27FC236}">
                <a16:creationId xmlns:a16="http://schemas.microsoft.com/office/drawing/2014/main" id="{A463B04E-DEED-0CC1-E0F6-E64BC3DA5F3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26626" y="4119671"/>
            <a:ext cx="2579840" cy="1934880"/>
          </a:xfrm>
          <a:prstGeom prst="rect">
            <a:avLst/>
          </a:prstGeom>
        </p:spPr>
      </p:pic>
      <p:sp>
        <p:nvSpPr>
          <p:cNvPr id="42" name="Ovaal 41">
            <a:extLst>
              <a:ext uri="{FF2B5EF4-FFF2-40B4-BE49-F238E27FC236}">
                <a16:creationId xmlns:a16="http://schemas.microsoft.com/office/drawing/2014/main" id="{5D4A95F2-DC86-8F61-4B80-3119B70937E4}"/>
              </a:ext>
            </a:extLst>
          </p:cNvPr>
          <p:cNvSpPr/>
          <p:nvPr/>
        </p:nvSpPr>
        <p:spPr>
          <a:xfrm rot="1016406">
            <a:off x="6930230" y="2841654"/>
            <a:ext cx="1830794" cy="95465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4424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4608004" y="2749029"/>
            <a:ext cx="3526239" cy="30377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C04C97E-26ED-ADC3-4FDD-EEA6B1114C4B}"/>
              </a:ext>
            </a:extLst>
          </p:cNvPr>
          <p:cNvCxnSpPr>
            <a:cxnSpLocks/>
          </p:cNvCxnSpPr>
          <p:nvPr/>
        </p:nvCxnSpPr>
        <p:spPr>
          <a:xfrm flipV="1">
            <a:off x="2700912" y="4293478"/>
            <a:ext cx="1133431" cy="136553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1187624" y="397722"/>
            <a:ext cx="4587165"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683516FC-D7D9-1E59-16E3-347614AAF18C}"/>
              </a:ext>
            </a:extLst>
          </p:cNvPr>
          <p:cNvSpPr txBox="1"/>
          <p:nvPr/>
        </p:nvSpPr>
        <p:spPr>
          <a:xfrm>
            <a:off x="6236703" y="5674641"/>
            <a:ext cx="2683599"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3116CC4B-BEAA-D4D1-22B2-E4B5F75172D6}"/>
              </a:ext>
            </a:extLst>
          </p:cNvPr>
          <p:cNvSpPr txBox="1"/>
          <p:nvPr/>
        </p:nvSpPr>
        <p:spPr>
          <a:xfrm>
            <a:off x="345534" y="4877968"/>
            <a:ext cx="2690182" cy="9073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p:cNvCxnSpPr>
          <p:nvPr/>
        </p:nvCxnSpPr>
        <p:spPr>
          <a:xfrm flipV="1">
            <a:off x="4312754" y="1078400"/>
            <a:ext cx="785988"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9684582-F7F5-B338-7537-98D05A783871}"/>
              </a:ext>
            </a:extLst>
          </p:cNvPr>
          <p:cNvSpPr txBox="1"/>
          <p:nvPr/>
        </p:nvSpPr>
        <p:spPr>
          <a:xfrm>
            <a:off x="3345114" y="2236482"/>
            <a:ext cx="4155558"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3133195" y="2287641"/>
            <a:ext cx="445102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schim</a:t>
            </a:r>
            <a:endParaRPr lang="nl-NL" sz="60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296C82C1-1122-8308-AE53-9B1085E47E47}"/>
              </a:ext>
            </a:extLst>
          </p:cNvPr>
          <p:cNvSpPr txBox="1"/>
          <p:nvPr/>
        </p:nvSpPr>
        <p:spPr>
          <a:xfrm>
            <a:off x="3361727" y="3262866"/>
            <a:ext cx="5528692" cy="10050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BD461F9-6E9E-48C0-7EE2-7478E97C8CE4}"/>
              </a:ext>
            </a:extLst>
          </p:cNvPr>
          <p:cNvSpPr txBox="1">
            <a:spLocks noChangeArrowheads="1"/>
          </p:cNvSpPr>
          <p:nvPr/>
        </p:nvSpPr>
        <p:spPr bwMode="auto">
          <a:xfrm>
            <a:off x="823554" y="351228"/>
            <a:ext cx="534329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spookachtige figuur</a:t>
            </a:r>
          </a:p>
        </p:txBody>
      </p:sp>
      <p:sp>
        <p:nvSpPr>
          <p:cNvPr id="22" name="Tekstvak 2">
            <a:extLst>
              <a:ext uri="{FF2B5EF4-FFF2-40B4-BE49-F238E27FC236}">
                <a16:creationId xmlns:a16="http://schemas.microsoft.com/office/drawing/2014/main" id="{63DCCBC2-36A9-DF1C-572A-0A753FD3CC70}"/>
              </a:ext>
            </a:extLst>
          </p:cNvPr>
          <p:cNvSpPr txBox="1">
            <a:spLocks noChangeArrowheads="1"/>
          </p:cNvSpPr>
          <p:nvPr/>
        </p:nvSpPr>
        <p:spPr bwMode="auto">
          <a:xfrm>
            <a:off x="248712" y="4914313"/>
            <a:ext cx="284562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onherken-</a:t>
            </a:r>
          </a:p>
          <a:p>
            <a:pPr algn="ctr">
              <a:lnSpc>
                <a:spcPct val="70000"/>
              </a:lnSpc>
              <a:spcAft>
                <a:spcPts val="800"/>
              </a:spcAft>
            </a:pPr>
            <a:r>
              <a:rPr lang="nl-NL" sz="3600" dirty="0">
                <a:latin typeface="Century Gothic" panose="020B0502020202020204" pitchFamily="34" charset="0"/>
                <a:ea typeface="Calibri"/>
                <a:cs typeface="Times New Roman"/>
              </a:rPr>
              <a:t>baar</a:t>
            </a:r>
          </a:p>
        </p:txBody>
      </p:sp>
      <p:sp>
        <p:nvSpPr>
          <p:cNvPr id="25" name="Tekstvak 2">
            <a:extLst>
              <a:ext uri="{FF2B5EF4-FFF2-40B4-BE49-F238E27FC236}">
                <a16:creationId xmlns:a16="http://schemas.microsoft.com/office/drawing/2014/main" id="{3B04A5FA-A559-315C-EED0-C0F4D9A072B7}"/>
              </a:ext>
            </a:extLst>
          </p:cNvPr>
          <p:cNvSpPr txBox="1">
            <a:spLocks noChangeArrowheads="1"/>
          </p:cNvSpPr>
          <p:nvPr/>
        </p:nvSpPr>
        <p:spPr bwMode="auto">
          <a:xfrm>
            <a:off x="5906427" y="5586187"/>
            <a:ext cx="327585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onduidelijk</a:t>
            </a:r>
          </a:p>
        </p:txBody>
      </p:sp>
      <p:sp>
        <p:nvSpPr>
          <p:cNvPr id="26" name="Tekstvak 2">
            <a:extLst>
              <a:ext uri="{FF2B5EF4-FFF2-40B4-BE49-F238E27FC236}">
                <a16:creationId xmlns:a16="http://schemas.microsoft.com/office/drawing/2014/main" id="{EF0489DC-0C89-8BBD-8F7F-77A08B38A128}"/>
              </a:ext>
            </a:extLst>
          </p:cNvPr>
          <p:cNvSpPr txBox="1">
            <a:spLocks noChangeArrowheads="1"/>
          </p:cNvSpPr>
          <p:nvPr/>
        </p:nvSpPr>
        <p:spPr bwMode="auto">
          <a:xfrm>
            <a:off x="3546978" y="3244606"/>
            <a:ext cx="585309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figuur die je niet duidelijk kunt zien (vaak in het donker)</a:t>
            </a:r>
            <a:endParaRPr lang="nl-NL" sz="1100" dirty="0">
              <a:effectLst/>
              <a:latin typeface="Century Gothic" panose="020B0502020202020204" pitchFamily="34" charset="0"/>
              <a:ea typeface="Calibri"/>
              <a:cs typeface="Times New Roman"/>
            </a:endParaRPr>
          </a:p>
        </p:txBody>
      </p:sp>
      <p:pic>
        <p:nvPicPr>
          <p:cNvPr id="13" name="Afbeelding 12" descr="Afbeelding met zoogdier, gras, buitenshuis, katachtige&#10;&#10;Automatisch gegenereerde beschrijving">
            <a:extLst>
              <a:ext uri="{FF2B5EF4-FFF2-40B4-BE49-F238E27FC236}">
                <a16:creationId xmlns:a16="http://schemas.microsoft.com/office/drawing/2014/main" id="{74300FE8-51DE-3689-D425-3FF33BCA4C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4687" y="4434056"/>
            <a:ext cx="2774533" cy="1853388"/>
          </a:xfrm>
          <a:prstGeom prst="rect">
            <a:avLst/>
          </a:prstGeom>
        </p:spPr>
      </p:pic>
      <p:pic>
        <p:nvPicPr>
          <p:cNvPr id="16" name="Afbeelding 15" descr="Afbeelding met buitenshuis, Straatverlichting, nacht, mist&#10;&#10;Automatisch gegenereerde beschrijving">
            <a:extLst>
              <a:ext uri="{FF2B5EF4-FFF2-40B4-BE49-F238E27FC236}">
                <a16:creationId xmlns:a16="http://schemas.microsoft.com/office/drawing/2014/main" id="{BFCEC985-D339-103B-5631-F1088B5BF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330" y="402459"/>
            <a:ext cx="2663341" cy="1773785"/>
          </a:xfrm>
          <a:prstGeom prst="rect">
            <a:avLst/>
          </a:prstGeom>
        </p:spPr>
      </p:pic>
      <p:pic>
        <p:nvPicPr>
          <p:cNvPr id="23" name="Afbeelding 22" descr="Afbeelding met persoon, muur, kleding, mouw&#10;&#10;Automatisch gegenereerde beschrijving">
            <a:extLst>
              <a:ext uri="{FF2B5EF4-FFF2-40B4-BE49-F238E27FC236}">
                <a16:creationId xmlns:a16="http://schemas.microsoft.com/office/drawing/2014/main" id="{E9FA9ED6-2553-A9B0-463F-B261FEAF7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837" y="2934576"/>
            <a:ext cx="2774531" cy="1853387"/>
          </a:xfrm>
          <a:prstGeom prst="rect">
            <a:avLst/>
          </a:prstGeom>
        </p:spPr>
      </p:pic>
    </p:spTree>
    <p:extLst>
      <p:ext uri="{BB962C8B-B14F-4D97-AF65-F5344CB8AC3E}">
        <p14:creationId xmlns:p14="http://schemas.microsoft.com/office/powerpoint/2010/main" val="1199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4785122" y="2510058"/>
            <a:ext cx="2025315" cy="234927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2819835" y="532447"/>
            <a:ext cx="3653329"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683516FC-D7D9-1E59-16E3-347614AAF18C}"/>
              </a:ext>
            </a:extLst>
          </p:cNvPr>
          <p:cNvSpPr txBox="1"/>
          <p:nvPr/>
        </p:nvSpPr>
        <p:spPr>
          <a:xfrm>
            <a:off x="6066100" y="4657707"/>
            <a:ext cx="2394332" cy="11616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a:endCxn id="19" idx="2"/>
          </p:cNvCxnSpPr>
          <p:nvPr/>
        </p:nvCxnSpPr>
        <p:spPr>
          <a:xfrm flipV="1">
            <a:off x="4443119" y="1238790"/>
            <a:ext cx="203381"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9684582-F7F5-B338-7537-98D05A783871}"/>
              </a:ext>
            </a:extLst>
          </p:cNvPr>
          <p:cNvSpPr txBox="1"/>
          <p:nvPr/>
        </p:nvSpPr>
        <p:spPr>
          <a:xfrm>
            <a:off x="3511259" y="2187233"/>
            <a:ext cx="4927766"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3426328" y="2160075"/>
            <a:ext cx="503410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omgaan met</a:t>
            </a:r>
            <a:endParaRPr lang="nl-NL" sz="60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296C82C1-1122-8308-AE53-9B1085E47E47}"/>
              </a:ext>
            </a:extLst>
          </p:cNvPr>
          <p:cNvSpPr txBox="1"/>
          <p:nvPr/>
        </p:nvSpPr>
        <p:spPr>
          <a:xfrm>
            <a:off x="3511259" y="3202354"/>
            <a:ext cx="4927766" cy="10250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BD461F9-6E9E-48C0-7EE2-7478E97C8CE4}"/>
              </a:ext>
            </a:extLst>
          </p:cNvPr>
          <p:cNvSpPr txBox="1">
            <a:spLocks noChangeArrowheads="1"/>
          </p:cNvSpPr>
          <p:nvPr/>
        </p:nvSpPr>
        <p:spPr bwMode="auto">
          <a:xfrm>
            <a:off x="2448781" y="505289"/>
            <a:ext cx="42871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goed begrijpen</a:t>
            </a:r>
          </a:p>
        </p:txBody>
      </p:sp>
      <p:sp>
        <p:nvSpPr>
          <p:cNvPr id="22" name="Tekstvak 2">
            <a:extLst>
              <a:ext uri="{FF2B5EF4-FFF2-40B4-BE49-F238E27FC236}">
                <a16:creationId xmlns:a16="http://schemas.microsoft.com/office/drawing/2014/main" id="{63DCCBC2-36A9-DF1C-572A-0A753FD3CC70}"/>
              </a:ext>
            </a:extLst>
          </p:cNvPr>
          <p:cNvSpPr txBox="1">
            <a:spLocks noChangeArrowheads="1"/>
          </p:cNvSpPr>
          <p:nvPr/>
        </p:nvSpPr>
        <p:spPr bwMode="auto">
          <a:xfrm>
            <a:off x="-4066468" y="1335553"/>
            <a:ext cx="368582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dirty="0">
              <a:latin typeface="Century Gothic" panose="020B0502020202020204" pitchFamily="34" charset="0"/>
              <a:ea typeface="Calibri"/>
              <a:cs typeface="Times New Roman"/>
            </a:endParaRPr>
          </a:p>
        </p:txBody>
      </p:sp>
      <p:sp>
        <p:nvSpPr>
          <p:cNvPr id="25" name="Tekstvak 2">
            <a:extLst>
              <a:ext uri="{FF2B5EF4-FFF2-40B4-BE49-F238E27FC236}">
                <a16:creationId xmlns:a16="http://schemas.microsoft.com/office/drawing/2014/main" id="{3B04A5FA-A559-315C-EED0-C0F4D9A072B7}"/>
              </a:ext>
            </a:extLst>
          </p:cNvPr>
          <p:cNvSpPr txBox="1">
            <a:spLocks noChangeArrowheads="1"/>
          </p:cNvSpPr>
          <p:nvPr/>
        </p:nvSpPr>
        <p:spPr bwMode="auto">
          <a:xfrm>
            <a:off x="5444604" y="4582156"/>
            <a:ext cx="351988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afstand houden</a:t>
            </a:r>
          </a:p>
        </p:txBody>
      </p:sp>
      <p:sp>
        <p:nvSpPr>
          <p:cNvPr id="26" name="Tekstvak 2">
            <a:extLst>
              <a:ext uri="{FF2B5EF4-FFF2-40B4-BE49-F238E27FC236}">
                <a16:creationId xmlns:a16="http://schemas.microsoft.com/office/drawing/2014/main" id="{EF0489DC-0C89-8BBD-8F7F-77A08B38A128}"/>
              </a:ext>
            </a:extLst>
          </p:cNvPr>
          <p:cNvSpPr txBox="1">
            <a:spLocks noChangeArrowheads="1"/>
          </p:cNvSpPr>
          <p:nvPr/>
        </p:nvSpPr>
        <p:spPr bwMode="auto">
          <a:xfrm>
            <a:off x="3635586" y="3216086"/>
            <a:ext cx="567515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behandelen, hoe je doet tegen iets of iemand</a:t>
            </a:r>
            <a:endParaRPr lang="nl-NL" sz="1100" dirty="0">
              <a:effectLst/>
              <a:latin typeface="Century Gothic" panose="020B0502020202020204" pitchFamily="34" charset="0"/>
              <a:ea typeface="Calibri"/>
              <a:cs typeface="Times New Roman"/>
            </a:endParaRPr>
          </a:p>
        </p:txBody>
      </p:sp>
      <p:pic>
        <p:nvPicPr>
          <p:cNvPr id="12" name="Afbeelding 11" descr="Afbeelding met buitenshuis, hemel, boom, vuur&#10;&#10;Automatisch gegenereerde beschrijving">
            <a:extLst>
              <a:ext uri="{FF2B5EF4-FFF2-40B4-BE49-F238E27FC236}">
                <a16:creationId xmlns:a16="http://schemas.microsoft.com/office/drawing/2014/main" id="{13131582-9EE9-2C04-391F-2C265EE6E3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309" y="1470349"/>
            <a:ext cx="2639356" cy="2639356"/>
          </a:xfrm>
          <a:prstGeom prst="rect">
            <a:avLst/>
          </a:prstGeom>
        </p:spPr>
      </p:pic>
      <p:pic>
        <p:nvPicPr>
          <p:cNvPr id="15" name="Afbeelding 14" descr="Afbeelding met Menselijk gezicht, persoon, bril, kleding&#10;&#10;Automatisch gegenereerde beschrijving">
            <a:extLst>
              <a:ext uri="{FF2B5EF4-FFF2-40B4-BE49-F238E27FC236}">
                <a16:creationId xmlns:a16="http://schemas.microsoft.com/office/drawing/2014/main" id="{BFAE3314-9BF1-0E1F-85AB-3B73E4E8BB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9230" y="520627"/>
            <a:ext cx="2283249" cy="1520644"/>
          </a:xfrm>
          <a:prstGeom prst="rect">
            <a:avLst/>
          </a:prstGeom>
        </p:spPr>
      </p:pic>
      <p:pic>
        <p:nvPicPr>
          <p:cNvPr id="28" name="Afbeelding 27" descr="Afbeelding met kleding, hoed, staan, Broek&#10;&#10;Automatisch gegenereerde beschrijving">
            <a:extLst>
              <a:ext uri="{FF2B5EF4-FFF2-40B4-BE49-F238E27FC236}">
                <a16:creationId xmlns:a16="http://schemas.microsoft.com/office/drawing/2014/main" id="{A9F0A7A4-C9BF-034D-7EED-EA5512D146B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02508" y="4090150"/>
            <a:ext cx="2383602" cy="2384794"/>
          </a:xfrm>
          <a:prstGeom prst="rect">
            <a:avLst/>
          </a:prstGeom>
        </p:spPr>
      </p:pic>
      <p:pic>
        <p:nvPicPr>
          <p:cNvPr id="31" name="Afbeelding 30" descr="Afbeelding met zoogdier, Dierfiguur, dinosaurus&#10;&#10;Automatisch gegenereerde beschrijving">
            <a:extLst>
              <a:ext uri="{FF2B5EF4-FFF2-40B4-BE49-F238E27FC236}">
                <a16:creationId xmlns:a16="http://schemas.microsoft.com/office/drawing/2014/main" id="{FF669EA7-4B18-FB33-EE1B-E972B43D7AC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516148" y="5119393"/>
            <a:ext cx="1773180" cy="992787"/>
          </a:xfrm>
          <a:prstGeom prst="rect">
            <a:avLst/>
          </a:prstGeom>
        </p:spPr>
      </p:pic>
      <p:cxnSp>
        <p:nvCxnSpPr>
          <p:cNvPr id="33" name="Rechte verbindingslijn met pijl 32">
            <a:extLst>
              <a:ext uri="{FF2B5EF4-FFF2-40B4-BE49-F238E27FC236}">
                <a16:creationId xmlns:a16="http://schemas.microsoft.com/office/drawing/2014/main" id="{E73990FD-9207-CF95-8424-2A33ECE1BB60}"/>
              </a:ext>
            </a:extLst>
          </p:cNvPr>
          <p:cNvCxnSpPr>
            <a:cxnSpLocks/>
          </p:cNvCxnSpPr>
          <p:nvPr/>
        </p:nvCxnSpPr>
        <p:spPr>
          <a:xfrm>
            <a:off x="2289368" y="5725061"/>
            <a:ext cx="2692435" cy="1"/>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37" name="Tekstvak 36">
            <a:extLst>
              <a:ext uri="{FF2B5EF4-FFF2-40B4-BE49-F238E27FC236}">
                <a16:creationId xmlns:a16="http://schemas.microsoft.com/office/drawing/2014/main" id="{B057BC85-6EEF-3038-130E-81504AA3C967}"/>
              </a:ext>
            </a:extLst>
          </p:cNvPr>
          <p:cNvSpPr txBox="1"/>
          <p:nvPr/>
        </p:nvSpPr>
        <p:spPr>
          <a:xfrm>
            <a:off x="3081933" y="5246455"/>
            <a:ext cx="2051720" cy="369332"/>
          </a:xfrm>
          <a:prstGeom prst="rect">
            <a:avLst/>
          </a:prstGeom>
          <a:noFill/>
        </p:spPr>
        <p:txBody>
          <a:bodyPr wrap="square" rtlCol="0">
            <a:spAutoFit/>
          </a:bodyPr>
          <a:lstStyle/>
          <a:p>
            <a:r>
              <a:rPr lang="nl-NL" b="1" dirty="0">
                <a:solidFill>
                  <a:srgbClr val="C00000"/>
                </a:solidFill>
                <a:latin typeface="Century Gothic" panose="020B0502020202020204" pitchFamily="34" charset="0"/>
              </a:rPr>
              <a:t>50 meter</a:t>
            </a:r>
          </a:p>
        </p:txBody>
      </p:sp>
    </p:spTree>
    <p:extLst>
      <p:ext uri="{BB962C8B-B14F-4D97-AF65-F5344CB8AC3E}">
        <p14:creationId xmlns:p14="http://schemas.microsoft.com/office/powerpoint/2010/main" val="83256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44 </a:t>
            </a:r>
            <a:r>
              <a:rPr lang="nl-NL">
                <a:solidFill>
                  <a:srgbClr val="C00000"/>
                </a:solidFill>
                <a:latin typeface="Century Gothic" panose="020B0502020202020204" pitchFamily="34" charset="0"/>
              </a:rPr>
              <a:t>– 28 </a:t>
            </a:r>
            <a:r>
              <a:rPr lang="nl-NL" dirty="0">
                <a:solidFill>
                  <a:srgbClr val="C00000"/>
                </a:solidFill>
                <a:latin typeface="Century Gothic" panose="020B0502020202020204" pitchFamily="34" charset="0"/>
              </a:rPr>
              <a:t>oktober 2025</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onderzoek</a:t>
            </a:r>
          </a:p>
        </p:txBody>
      </p:sp>
      <p:pic>
        <p:nvPicPr>
          <p:cNvPr id="3" name="Afbeelding 2" descr="Afbeelding met persoon, kleding, buitenshuis, person&#10;&#10;Automatisch gegenereerde beschrijving">
            <a:extLst>
              <a:ext uri="{FF2B5EF4-FFF2-40B4-BE49-F238E27FC236}">
                <a16:creationId xmlns:a16="http://schemas.microsoft.com/office/drawing/2014/main" id="{D5C7D3B5-3B4C-01E6-71F1-689E04C306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504" y="1412776"/>
            <a:ext cx="8656962" cy="486954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schim</a:t>
            </a:r>
          </a:p>
        </p:txBody>
      </p:sp>
      <p:pic>
        <p:nvPicPr>
          <p:cNvPr id="3" name="Afbeelding 2" descr="Afbeelding met zoogdier, gras, buitenshuis, katachtige&#10;&#10;Automatisch gegenereerde beschrijving">
            <a:extLst>
              <a:ext uri="{FF2B5EF4-FFF2-40B4-BE49-F238E27FC236}">
                <a16:creationId xmlns:a16="http://schemas.microsoft.com/office/drawing/2014/main" id="{B358F4D3-EF77-8C12-9C4C-A78ED795D1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340768"/>
            <a:ext cx="8352928" cy="514684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volgen</a:t>
            </a:r>
          </a:p>
        </p:txBody>
      </p:sp>
      <p:pic>
        <p:nvPicPr>
          <p:cNvPr id="3" name="Afbeelding 2" descr="Afbeelding met buitenshuis, boom, hemel, plant&#10;&#10;Automatisch gegenereerde beschrijving">
            <a:extLst>
              <a:ext uri="{FF2B5EF4-FFF2-40B4-BE49-F238E27FC236}">
                <a16:creationId xmlns:a16="http://schemas.microsoft.com/office/drawing/2014/main" id="{5D147DF1-44EA-6190-10EF-C94D3D93DB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412776"/>
            <a:ext cx="8496944" cy="505064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verdoving</a:t>
            </a:r>
          </a:p>
        </p:txBody>
      </p:sp>
      <p:pic>
        <p:nvPicPr>
          <p:cNvPr id="3" name="Afbeelding 2" descr="Afbeelding met zoogdier, katachtige, leeuw, buitenshuis&#10;&#10;Automatisch gegenereerde beschrijving">
            <a:extLst>
              <a:ext uri="{FF2B5EF4-FFF2-40B4-BE49-F238E27FC236}">
                <a16:creationId xmlns:a16="http://schemas.microsoft.com/office/drawing/2014/main" id="{5FE56630-B887-25CD-0ABF-E47652AD2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0701" y="3284984"/>
            <a:ext cx="4718621" cy="3312368"/>
          </a:xfrm>
          <a:prstGeom prst="rect">
            <a:avLst/>
          </a:prstGeom>
        </p:spPr>
      </p:pic>
      <p:pic>
        <p:nvPicPr>
          <p:cNvPr id="7" name="Afbeelding 6" descr="Afbeelding met hemel, plastic, roze, buitenshuis&#10;&#10;Automatisch gegenereerde beschrijving">
            <a:extLst>
              <a:ext uri="{FF2B5EF4-FFF2-40B4-BE49-F238E27FC236}">
                <a16:creationId xmlns:a16="http://schemas.microsoft.com/office/drawing/2014/main" id="{FEF37E30-8933-19AE-F0A4-D6677612AA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678" y="1292551"/>
            <a:ext cx="4711931" cy="2808312"/>
          </a:xfrm>
          <a:prstGeom prst="rect">
            <a:avLst/>
          </a:prstGeom>
        </p:spPr>
      </p:pic>
      <p:sp>
        <p:nvSpPr>
          <p:cNvPr id="8" name="Ovaal 7">
            <a:extLst>
              <a:ext uri="{FF2B5EF4-FFF2-40B4-BE49-F238E27FC236}">
                <a16:creationId xmlns:a16="http://schemas.microsoft.com/office/drawing/2014/main" id="{0558D04B-4D5D-1973-9073-6DF512BF1CA8}"/>
              </a:ext>
            </a:extLst>
          </p:cNvPr>
          <p:cNvSpPr/>
          <p:nvPr/>
        </p:nvSpPr>
        <p:spPr>
          <a:xfrm rot="1229719">
            <a:off x="1608336" y="2174460"/>
            <a:ext cx="2808312" cy="20882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prooi</a:t>
            </a:r>
          </a:p>
        </p:txBody>
      </p:sp>
      <p:pic>
        <p:nvPicPr>
          <p:cNvPr id="3" name="Afbeelding 2" descr="Afbeelding met tekening, verven, zoogdier, hemel&#10;&#10;Automatisch gegenereerde beschrijving">
            <a:extLst>
              <a:ext uri="{FF2B5EF4-FFF2-40B4-BE49-F238E27FC236}">
                <a16:creationId xmlns:a16="http://schemas.microsoft.com/office/drawing/2014/main" id="{FB4903C0-79BE-C706-5060-E31279A7E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556792"/>
            <a:ext cx="8280920" cy="5001675"/>
          </a:xfrm>
          <a:prstGeom prst="rect">
            <a:avLst/>
          </a:prstGeom>
        </p:spPr>
      </p:pic>
      <p:sp>
        <p:nvSpPr>
          <p:cNvPr id="2" name="Ovaal 1">
            <a:extLst>
              <a:ext uri="{FF2B5EF4-FFF2-40B4-BE49-F238E27FC236}">
                <a16:creationId xmlns:a16="http://schemas.microsoft.com/office/drawing/2014/main" id="{2324DA9B-E597-219B-136D-F09FE379BF51}"/>
              </a:ext>
            </a:extLst>
          </p:cNvPr>
          <p:cNvSpPr/>
          <p:nvPr/>
        </p:nvSpPr>
        <p:spPr>
          <a:xfrm rot="1210058">
            <a:off x="1321351" y="3934807"/>
            <a:ext cx="5760640" cy="1800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aanvallen</a:t>
            </a:r>
          </a:p>
        </p:txBody>
      </p:sp>
      <p:pic>
        <p:nvPicPr>
          <p:cNvPr id="3" name="Afbeelding 2" descr="Afbeelding met zoogdier, Dierfiguur, dinosaurus&#10;&#10;Automatisch gegenereerde beschrijving">
            <a:extLst>
              <a:ext uri="{FF2B5EF4-FFF2-40B4-BE49-F238E27FC236}">
                <a16:creationId xmlns:a16="http://schemas.microsoft.com/office/drawing/2014/main" id="{0EBFF461-4A86-591C-3307-6141C6285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848" y="2132856"/>
            <a:ext cx="7308304" cy="3536346"/>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omgaan met</a:t>
            </a:r>
          </a:p>
        </p:txBody>
      </p:sp>
      <p:pic>
        <p:nvPicPr>
          <p:cNvPr id="3" name="Afbeelding 2" descr="Afbeelding met buitenshuis, hemel, boom, vuur&#10;&#10;Automatisch gegenereerde beschrijving">
            <a:extLst>
              <a:ext uri="{FF2B5EF4-FFF2-40B4-BE49-F238E27FC236}">
                <a16:creationId xmlns:a16="http://schemas.microsoft.com/office/drawing/2014/main" id="{36C58BBF-B9AF-3AD5-2EA8-415B012687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243407"/>
            <a:ext cx="7776864" cy="5472608"/>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ae4d42a09b118a82a3fb97bbb940381">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a4644746ef3646621d1eacd306d8e0d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7036323c-d5f4-4fa6-8449-8bc9da5d64c2"/>
    <ds:schemaRef ds:uri="http://schemas.microsoft.com/office/2006/documentManagement/types"/>
    <ds:schemaRef ds:uri="http://schemas.microsoft.com/office/infopath/2007/PartnerControls"/>
    <ds:schemaRef ds:uri="http://purl.org/dc/elements/1.1/"/>
    <ds:schemaRef ds:uri="http://schemas.microsoft.com/office/2006/metadata/properties"/>
    <ds:schemaRef ds:uri="617b94d0-cd04-4463-9468-be560bba1878"/>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94AF4CF-7E8B-4BED-B9A2-84604BD21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2512</TotalTime>
  <Words>769</Words>
  <Application>Microsoft Office PowerPoint</Application>
  <PresentationFormat>Diavoorstelling (4:3)</PresentationFormat>
  <Paragraphs>179</Paragraphs>
  <Slides>18</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Duijf, Antoinette</cp:lastModifiedBy>
  <cp:revision>477</cp:revision>
  <dcterms:created xsi:type="dcterms:W3CDTF">2021-06-08T06:13:59Z</dcterms:created>
  <dcterms:modified xsi:type="dcterms:W3CDTF">2025-10-28T09:49:58Z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