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437" r:id="rId5"/>
    <p:sldId id="548" r:id="rId6"/>
    <p:sldId id="1477" r:id="rId7"/>
    <p:sldId id="1478" r:id="rId8"/>
    <p:sldId id="1519" r:id="rId9"/>
    <p:sldId id="1476" r:id="rId10"/>
    <p:sldId id="1475" r:id="rId11"/>
    <p:sldId id="1479" r:id="rId12"/>
    <p:sldId id="1460" r:id="rId13"/>
    <p:sldId id="934" r:id="rId14"/>
    <p:sldId id="1511" r:id="rId15"/>
    <p:sldId id="1531" r:id="rId16"/>
    <p:sldId id="1530" r:id="rId17"/>
    <p:sldId id="1535" r:id="rId18"/>
    <p:sldId id="1536" r:id="rId19"/>
    <p:sldId id="1512" r:id="rId20"/>
    <p:sldId id="1534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7"/>
            <p14:sldId id="1478"/>
            <p14:sldId id="1519"/>
            <p14:sldId id="1476"/>
            <p14:sldId id="1475"/>
            <p14:sldId id="1479"/>
            <p14:sldId id="1460"/>
            <p14:sldId id="934"/>
            <p14:sldId id="1511"/>
            <p14:sldId id="1531"/>
            <p14:sldId id="1530"/>
            <p14:sldId id="1535"/>
            <p14:sldId id="1536"/>
            <p14:sldId id="1512"/>
            <p14:sldId id="1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055422-7CD5-483A-A440-AA54458324BA}" v="4" dt="2025-10-06T20:29:27.073"/>
    <p1510:client id="{BC4EC890-425C-4AFE-AA27-C71F6FF7DAB4}" v="19" dt="2025-10-07T07:46:32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2968" autoAdjust="0"/>
  </p:normalViewPr>
  <p:slideViewPr>
    <p:cSldViewPr>
      <p:cViewPr varScale="1">
        <p:scale>
          <a:sx n="69" d="100"/>
          <a:sy n="69" d="100"/>
        </p:scale>
        <p:origin x="153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C72F2284-5BD8-446E-8AFA-21B8EC9997F4}"/>
    <pc:docChg chg="modSld">
      <pc:chgData name="Routledge, Mandy" userId="bacdedf5-8e30-494b-ad8b-f27fa30c4f8d" providerId="ADAL" clId="{C72F2284-5BD8-446E-8AFA-21B8EC9997F4}" dt="2025-03-18T11:03:06.241" v="0"/>
      <pc:docMkLst>
        <pc:docMk/>
      </pc:docMkLst>
      <pc:sldChg chg="modSp mod">
        <pc:chgData name="Routledge, Mandy" userId="bacdedf5-8e30-494b-ad8b-f27fa30c4f8d" providerId="ADAL" clId="{C72F2284-5BD8-446E-8AFA-21B8EC9997F4}" dt="2025-03-18T11:03:06.241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846B582-2513-443E-AF56-632867DCB758}"/>
    <pc:docChg chg="modSld">
      <pc:chgData name="Routledge, Mandy" userId="bacdedf5-8e30-494b-ad8b-f27fa30c4f8d" providerId="ADAL" clId="{B846B582-2513-443E-AF56-632867DCB758}" dt="2025-03-18T10:48:42.262" v="12" actId="6549"/>
      <pc:docMkLst>
        <pc:docMk/>
      </pc:docMkLst>
      <pc:sldChg chg="modSp mod">
        <pc:chgData name="Routledge, Mandy" userId="bacdedf5-8e30-494b-ad8b-f27fa30c4f8d" providerId="ADAL" clId="{B846B582-2513-443E-AF56-632867DCB758}" dt="2025-03-18T10:48:42.262" v="12" actId="6549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389A213E-DAB6-49E3-BFD8-8B760700E7C9}"/>
    <pc:docChg chg="modSld">
      <pc:chgData name="Routledge, Mandy" userId="bacdedf5-8e30-494b-ad8b-f27fa30c4f8d" providerId="ADAL" clId="{389A213E-DAB6-49E3-BFD8-8B760700E7C9}" dt="2025-03-18T11:07:16.088" v="1" actId="20577"/>
      <pc:docMkLst>
        <pc:docMk/>
      </pc:docMkLst>
      <pc:sldChg chg="modSp mod">
        <pc:chgData name="Routledge, Mandy" userId="bacdedf5-8e30-494b-ad8b-f27fa30c4f8d" providerId="ADAL" clId="{389A213E-DAB6-49E3-BFD8-8B760700E7C9}" dt="2025-03-18T11:07:16.088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AE7160BB-3ACC-4402-BCEF-2BF3D6A89BD4}"/>
    <pc:docChg chg="modSld">
      <pc:chgData name="Routledge, Mandy" userId="bacdedf5-8e30-494b-ad8b-f27fa30c4f8d" providerId="ADAL" clId="{AE7160BB-3ACC-4402-BCEF-2BF3D6A89BD4}" dt="2025-03-18T12:25:20.208" v="0"/>
      <pc:docMkLst>
        <pc:docMk/>
      </pc:docMkLst>
      <pc:sldChg chg="modSp mod">
        <pc:chgData name="Routledge, Mandy" userId="bacdedf5-8e30-494b-ad8b-f27fa30c4f8d" providerId="ADAL" clId="{AE7160BB-3ACC-4402-BCEF-2BF3D6A89BD4}" dt="2025-03-18T12:25:20.208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2F1906D7-5A94-4A19-99FA-C4029D90B2BD}"/>
    <pc:docChg chg="modSld">
      <pc:chgData name="Routledge, Mandy" userId="bacdedf5-8e30-494b-ad8b-f27fa30c4f8d" providerId="ADAL" clId="{2F1906D7-5A94-4A19-99FA-C4029D90B2BD}" dt="2025-03-18T11:05:49.144" v="0"/>
      <pc:docMkLst>
        <pc:docMk/>
      </pc:docMkLst>
      <pc:sldChg chg="modSp mod">
        <pc:chgData name="Routledge, Mandy" userId="bacdedf5-8e30-494b-ad8b-f27fa30c4f8d" providerId="ADAL" clId="{2F1906D7-5A94-4A19-99FA-C4029D90B2BD}" dt="2025-03-18T11:05:49.144" v="0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CD981033-C7A5-4B96-B6D2-9CE7BAFAB86C}"/>
    <pc:docChg chg="undo custSel addSld delSld modSld sldOrd modSection">
      <pc:chgData name="Vrielink, Francis" userId="3d258d00-cfd8-41c5-9f04-1a5a39faef2f" providerId="ADAL" clId="{CD981033-C7A5-4B96-B6D2-9CE7BAFAB86C}" dt="2025-10-07T07:38:35.656" v="4410" actId="20577"/>
      <pc:docMkLst>
        <pc:docMk/>
      </pc:docMkLst>
      <pc:sldChg chg="modSp mod">
        <pc:chgData name="Vrielink, Francis" userId="3d258d00-cfd8-41c5-9f04-1a5a39faef2f" providerId="ADAL" clId="{CD981033-C7A5-4B96-B6D2-9CE7BAFAB86C}" dt="2025-09-14T11:00:33.254" v="13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CD981033-C7A5-4B96-B6D2-9CE7BAFAB86C}" dt="2025-09-14T11:00:33.254" v="13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modSp mod modNotesTx">
        <pc:chgData name="Vrielink, Francis" userId="3d258d00-cfd8-41c5-9f04-1a5a39faef2f" providerId="ADAL" clId="{CD981033-C7A5-4B96-B6D2-9CE7BAFAB86C}" dt="2025-10-07T07:38:00.711" v="4400" actId="6549"/>
        <pc:sldMkLst>
          <pc:docMk/>
          <pc:sldMk cId="2189114603" sldId="1437"/>
        </pc:sldMkLst>
        <pc:spChg chg="mod">
          <ac:chgData name="Vrielink, Francis" userId="3d258d00-cfd8-41c5-9f04-1a5a39faef2f" providerId="ADAL" clId="{CD981033-C7A5-4B96-B6D2-9CE7BAFAB86C}" dt="2025-10-07T07:38:00.711" v="4400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Vrielink, Francis" userId="3d258d00-cfd8-41c5-9f04-1a5a39faef2f" providerId="ADAL" clId="{CD981033-C7A5-4B96-B6D2-9CE7BAFAB86C}" dt="2025-10-03T18:13:57.702" v="2749" actId="1076"/>
        <pc:sldMkLst>
          <pc:docMk/>
          <pc:sldMk cId="3852907103" sldId="1460"/>
        </pc:sldMkLst>
        <pc:spChg chg="mod">
          <ac:chgData name="Vrielink, Francis" userId="3d258d00-cfd8-41c5-9f04-1a5a39faef2f" providerId="ADAL" clId="{CD981033-C7A5-4B96-B6D2-9CE7BAFAB86C}" dt="2025-10-03T16:03:51.377" v="458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D981033-C7A5-4B96-B6D2-9CE7BAFAB86C}" dt="2025-10-03T18:13:57.702" v="2749" actId="1076"/>
          <ac:picMkLst>
            <pc:docMk/>
            <pc:sldMk cId="3852907103" sldId="1460"/>
            <ac:picMk id="3" creationId="{61450F9A-D6AF-F9B0-5680-826FDDF397B8}"/>
          </ac:picMkLst>
        </pc:picChg>
      </pc:sldChg>
      <pc:sldChg chg="del">
        <pc:chgData name="Vrielink, Francis" userId="3d258d00-cfd8-41c5-9f04-1a5a39faef2f" providerId="ADAL" clId="{CD981033-C7A5-4B96-B6D2-9CE7BAFAB86C}" dt="2025-10-03T17:32:06.517" v="2397" actId="47"/>
        <pc:sldMkLst>
          <pc:docMk/>
          <pc:sldMk cId="3978205201" sldId="1474"/>
        </pc:sldMkLst>
      </pc:sldChg>
      <pc:sldChg chg="addSp delSp modSp mod ord">
        <pc:chgData name="Vrielink, Francis" userId="3d258d00-cfd8-41c5-9f04-1a5a39faef2f" providerId="ADAL" clId="{CD981033-C7A5-4B96-B6D2-9CE7BAFAB86C}" dt="2025-10-04T09:45:44.628" v="3617" actId="1076"/>
        <pc:sldMkLst>
          <pc:docMk/>
          <pc:sldMk cId="4207872812" sldId="1475"/>
        </pc:sldMkLst>
        <pc:spChg chg="mod">
          <ac:chgData name="Vrielink, Francis" userId="3d258d00-cfd8-41c5-9f04-1a5a39faef2f" providerId="ADAL" clId="{CD981033-C7A5-4B96-B6D2-9CE7BAFAB86C}" dt="2025-10-03T16:03:59.974" v="469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D981033-C7A5-4B96-B6D2-9CE7BAFAB86C}" dt="2025-10-03T18:00:43.218" v="2735"/>
          <ac:picMkLst>
            <pc:docMk/>
            <pc:sldMk cId="4207872812" sldId="1475"/>
            <ac:picMk id="3" creationId="{A8B20D96-9EC1-6CA4-AF50-2C48B1D3034F}"/>
          </ac:picMkLst>
        </pc:picChg>
        <pc:picChg chg="add mod">
          <ac:chgData name="Vrielink, Francis" userId="3d258d00-cfd8-41c5-9f04-1a5a39faef2f" providerId="ADAL" clId="{CD981033-C7A5-4B96-B6D2-9CE7BAFAB86C}" dt="2025-10-04T09:45:44.628" v="3617" actId="1076"/>
          <ac:picMkLst>
            <pc:docMk/>
            <pc:sldMk cId="4207872812" sldId="1475"/>
            <ac:picMk id="4" creationId="{5AB2C73F-C1D1-B0E3-3150-5FF92E980258}"/>
          </ac:picMkLst>
        </pc:picChg>
      </pc:sldChg>
      <pc:sldChg chg="addSp delSp modSp mod ord">
        <pc:chgData name="Vrielink, Francis" userId="3d258d00-cfd8-41c5-9f04-1a5a39faef2f" providerId="ADAL" clId="{CD981033-C7A5-4B96-B6D2-9CE7BAFAB86C}" dt="2025-10-03T17:56:23.149" v="2730" actId="1076"/>
        <pc:sldMkLst>
          <pc:docMk/>
          <pc:sldMk cId="2452007587" sldId="1476"/>
        </pc:sldMkLst>
        <pc:spChg chg="mod">
          <ac:chgData name="Vrielink, Francis" userId="3d258d00-cfd8-41c5-9f04-1a5a39faef2f" providerId="ADAL" clId="{CD981033-C7A5-4B96-B6D2-9CE7BAFAB86C}" dt="2025-10-03T16:04:05.289" v="478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D981033-C7A5-4B96-B6D2-9CE7BAFAB86C}" dt="2025-10-03T17:56:23.149" v="2730" actId="1076"/>
          <ac:picMkLst>
            <pc:docMk/>
            <pc:sldMk cId="2452007587" sldId="1476"/>
            <ac:picMk id="5" creationId="{4E67C60A-E6B4-147D-41C8-A7B9195EE978}"/>
          </ac:picMkLst>
        </pc:picChg>
      </pc:sldChg>
      <pc:sldChg chg="addSp modSp mod ord">
        <pc:chgData name="Vrielink, Francis" userId="3d258d00-cfd8-41c5-9f04-1a5a39faef2f" providerId="ADAL" clId="{CD981033-C7A5-4B96-B6D2-9CE7BAFAB86C}" dt="2025-10-03T17:44:04.446" v="2632" actId="1076"/>
        <pc:sldMkLst>
          <pc:docMk/>
          <pc:sldMk cId="2709048002" sldId="1477"/>
        </pc:sldMkLst>
        <pc:spChg chg="mod">
          <ac:chgData name="Vrielink, Francis" userId="3d258d00-cfd8-41c5-9f04-1a5a39faef2f" providerId="ADAL" clId="{CD981033-C7A5-4B96-B6D2-9CE7BAFAB86C}" dt="2025-10-03T16:04:19.961" v="498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D981033-C7A5-4B96-B6D2-9CE7BAFAB86C}" dt="2025-10-03T17:44:04.446" v="2632" actId="1076"/>
          <ac:picMkLst>
            <pc:docMk/>
            <pc:sldMk cId="2709048002" sldId="1477"/>
            <ac:picMk id="3" creationId="{178994D2-BDA5-006B-45AE-DE742B59EF0B}"/>
          </ac:picMkLst>
        </pc:picChg>
      </pc:sldChg>
      <pc:sldChg chg="addSp delSp modSp mod ord">
        <pc:chgData name="Vrielink, Francis" userId="3d258d00-cfd8-41c5-9f04-1a5a39faef2f" providerId="ADAL" clId="{CD981033-C7A5-4B96-B6D2-9CE7BAFAB86C}" dt="2025-10-03T18:15:58.767" v="2759" actId="478"/>
        <pc:sldMkLst>
          <pc:docMk/>
          <pc:sldMk cId="4074911733" sldId="1478"/>
        </pc:sldMkLst>
        <pc:spChg chg="mod">
          <ac:chgData name="Vrielink, Francis" userId="3d258d00-cfd8-41c5-9f04-1a5a39faef2f" providerId="ADAL" clId="{CD981033-C7A5-4B96-B6D2-9CE7BAFAB86C}" dt="2025-10-03T16:04:27.780" v="512" actId="20577"/>
          <ac:spMkLst>
            <pc:docMk/>
            <pc:sldMk cId="4074911733" sldId="1478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CD981033-C7A5-4B96-B6D2-9CE7BAFAB86C}" dt="2025-10-03T18:15:58.767" v="2759" actId="478"/>
          <ac:picMkLst>
            <pc:docMk/>
            <pc:sldMk cId="4074911733" sldId="1478"/>
            <ac:picMk id="3" creationId="{F9EB1402-5840-A560-8966-ABDF9EC2B47A}"/>
          </ac:picMkLst>
        </pc:picChg>
      </pc:sldChg>
      <pc:sldChg chg="addSp delSp modSp mod ord">
        <pc:chgData name="Vrielink, Francis" userId="3d258d00-cfd8-41c5-9f04-1a5a39faef2f" providerId="ADAL" clId="{CD981033-C7A5-4B96-B6D2-9CE7BAFAB86C}" dt="2025-10-04T09:49:02.549" v="3766" actId="1076"/>
        <pc:sldMkLst>
          <pc:docMk/>
          <pc:sldMk cId="4210467006" sldId="1479"/>
        </pc:sldMkLst>
        <pc:spChg chg="mod">
          <ac:chgData name="Vrielink, Francis" userId="3d258d00-cfd8-41c5-9f04-1a5a39faef2f" providerId="ADAL" clId="{CD981033-C7A5-4B96-B6D2-9CE7BAFAB86C}" dt="2025-10-03T16:04:41.738" v="527" actId="20577"/>
          <ac:spMkLst>
            <pc:docMk/>
            <pc:sldMk cId="4210467006" sldId="1479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CD981033-C7A5-4B96-B6D2-9CE7BAFAB86C}" dt="2025-10-04T09:48:59.589" v="3765" actId="1076"/>
          <ac:spMkLst>
            <pc:docMk/>
            <pc:sldMk cId="4210467006" sldId="1479"/>
            <ac:spMk id="17" creationId="{8C0B770C-26A5-EB69-B1EE-8AFA2D449734}"/>
          </ac:spMkLst>
        </pc:spChg>
        <pc:picChg chg="add mod">
          <ac:chgData name="Vrielink, Francis" userId="3d258d00-cfd8-41c5-9f04-1a5a39faef2f" providerId="ADAL" clId="{CD981033-C7A5-4B96-B6D2-9CE7BAFAB86C}" dt="2025-10-04T09:46:15.146" v="3629" actId="1076"/>
          <ac:picMkLst>
            <pc:docMk/>
            <pc:sldMk cId="4210467006" sldId="1479"/>
            <ac:picMk id="3" creationId="{FB0C03CE-7165-96A6-85B2-F93E299BB01B}"/>
          </ac:picMkLst>
        </pc:picChg>
        <pc:picChg chg="add mod">
          <ac:chgData name="Vrielink, Francis" userId="3d258d00-cfd8-41c5-9f04-1a5a39faef2f" providerId="ADAL" clId="{CD981033-C7A5-4B96-B6D2-9CE7BAFAB86C}" dt="2025-10-03T18:21:46.945" v="2791" actId="1076"/>
          <ac:picMkLst>
            <pc:docMk/>
            <pc:sldMk cId="4210467006" sldId="1479"/>
            <ac:picMk id="5" creationId="{6516F1B0-E37B-1715-ACC1-E77F92DFFA06}"/>
          </ac:picMkLst>
        </pc:picChg>
        <pc:picChg chg="add mod">
          <ac:chgData name="Vrielink, Francis" userId="3d258d00-cfd8-41c5-9f04-1a5a39faef2f" providerId="ADAL" clId="{CD981033-C7A5-4B96-B6D2-9CE7BAFAB86C}" dt="2025-10-03T18:23:46.814" v="2812" actId="1076"/>
          <ac:picMkLst>
            <pc:docMk/>
            <pc:sldMk cId="4210467006" sldId="1479"/>
            <ac:picMk id="8" creationId="{438026A7-31A6-E0CD-4339-3E84BCA97258}"/>
          </ac:picMkLst>
        </pc:picChg>
        <pc:picChg chg="add mod">
          <ac:chgData name="Vrielink, Francis" userId="3d258d00-cfd8-41c5-9f04-1a5a39faef2f" providerId="ADAL" clId="{CD981033-C7A5-4B96-B6D2-9CE7BAFAB86C}" dt="2025-10-03T18:26:02.761" v="2847" actId="1076"/>
          <ac:picMkLst>
            <pc:docMk/>
            <pc:sldMk cId="4210467006" sldId="1479"/>
            <ac:picMk id="12" creationId="{A59D15AE-4A6B-C80E-722B-06B7F06080EC}"/>
          </ac:picMkLst>
        </pc:picChg>
        <pc:picChg chg="add mod">
          <ac:chgData name="Vrielink, Francis" userId="3d258d00-cfd8-41c5-9f04-1a5a39faef2f" providerId="ADAL" clId="{CD981033-C7A5-4B96-B6D2-9CE7BAFAB86C}" dt="2025-10-03T18:21:45.642" v="2790" actId="1076"/>
          <ac:picMkLst>
            <pc:docMk/>
            <pc:sldMk cId="4210467006" sldId="1479"/>
            <ac:picMk id="14" creationId="{05576FDF-09F5-0B52-B028-A08292C3166D}"/>
          </ac:picMkLst>
        </pc:picChg>
        <pc:picChg chg="add mod">
          <ac:chgData name="Vrielink, Francis" userId="3d258d00-cfd8-41c5-9f04-1a5a39faef2f" providerId="ADAL" clId="{CD981033-C7A5-4B96-B6D2-9CE7BAFAB86C}" dt="2025-10-03T18:23:13.952" v="2802" actId="1076"/>
          <ac:picMkLst>
            <pc:docMk/>
            <pc:sldMk cId="4210467006" sldId="1479"/>
            <ac:picMk id="16" creationId="{214E2619-6A10-A220-E756-1544F4C0010D}"/>
          </ac:picMkLst>
        </pc:picChg>
        <pc:picChg chg="add mod">
          <ac:chgData name="Vrielink, Francis" userId="3d258d00-cfd8-41c5-9f04-1a5a39faef2f" providerId="ADAL" clId="{CD981033-C7A5-4B96-B6D2-9CE7BAFAB86C}" dt="2025-10-04T09:48:56.989" v="3764" actId="1076"/>
          <ac:picMkLst>
            <pc:docMk/>
            <pc:sldMk cId="4210467006" sldId="1479"/>
            <ac:picMk id="18" creationId="{509750CC-EA5A-1B2F-A2F5-8F2120FE6DC3}"/>
          </ac:picMkLst>
        </pc:picChg>
        <pc:picChg chg="add del mod">
          <ac:chgData name="Vrielink, Francis" userId="3d258d00-cfd8-41c5-9f04-1a5a39faef2f" providerId="ADAL" clId="{CD981033-C7A5-4B96-B6D2-9CE7BAFAB86C}" dt="2025-10-04T09:49:02.549" v="3766" actId="1076"/>
          <ac:picMkLst>
            <pc:docMk/>
            <pc:sldMk cId="4210467006" sldId="1479"/>
            <ac:picMk id="19" creationId="{CB62F4E4-BAE1-8350-589E-248E5B625B64}"/>
          </ac:picMkLst>
        </pc:picChg>
      </pc:sldChg>
      <pc:sldChg chg="addSp delSp modSp mod">
        <pc:chgData name="Vrielink, Francis" userId="3d258d00-cfd8-41c5-9f04-1a5a39faef2f" providerId="ADAL" clId="{CD981033-C7A5-4B96-B6D2-9CE7BAFAB86C}" dt="2025-10-04T13:42:01.763" v="4399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CD981033-C7A5-4B96-B6D2-9CE7BAFAB86C}" dt="2025-10-03T17:29:54.467" v="2360" actId="948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CD981033-C7A5-4B96-B6D2-9CE7BAFAB86C}" dt="2025-10-04T13:41:55.480" v="4384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CD981033-C7A5-4B96-B6D2-9CE7BAFAB86C}" dt="2025-10-04T09:23:46.700" v="3489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CD981033-C7A5-4B96-B6D2-9CE7BAFAB86C}" dt="2025-10-04T13:42:01.763" v="4399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CD981033-C7A5-4B96-B6D2-9CE7BAFAB86C}" dt="2025-10-03T18:24:05.724" v="2818" actId="1076"/>
          <ac:picMkLst>
            <pc:docMk/>
            <pc:sldMk cId="2967928418" sldId="1511"/>
            <ac:picMk id="8" creationId="{020E659C-5052-01F9-1150-AE52212888C7}"/>
          </ac:picMkLst>
        </pc:picChg>
        <pc:picChg chg="add mod">
          <ac:chgData name="Vrielink, Francis" userId="3d258d00-cfd8-41c5-9f04-1a5a39faef2f" providerId="ADAL" clId="{CD981033-C7A5-4B96-B6D2-9CE7BAFAB86C}" dt="2025-10-04T09:23:53.999" v="3491" actId="1076"/>
          <ac:picMkLst>
            <pc:docMk/>
            <pc:sldMk cId="2967928418" sldId="1511"/>
            <ac:picMk id="19" creationId="{37E822BF-5411-A193-4D10-71DEB59792D5}"/>
          </ac:picMkLst>
        </pc:picChg>
      </pc:sldChg>
      <pc:sldChg chg="addSp modSp mod">
        <pc:chgData name="Vrielink, Francis" userId="3d258d00-cfd8-41c5-9f04-1a5a39faef2f" providerId="ADAL" clId="{CD981033-C7A5-4B96-B6D2-9CE7BAFAB86C}" dt="2025-10-04T13:40:08.771" v="4362" actId="20577"/>
        <pc:sldMkLst>
          <pc:docMk/>
          <pc:sldMk cId="1594331871" sldId="1512"/>
        </pc:sldMkLst>
        <pc:spChg chg="mod">
          <ac:chgData name="Vrielink, Francis" userId="3d258d00-cfd8-41c5-9f04-1a5a39faef2f" providerId="ADAL" clId="{CD981033-C7A5-4B96-B6D2-9CE7BAFAB86C}" dt="2025-10-03T17:49:12.727" v="2677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Vrielink, Francis" userId="3d258d00-cfd8-41c5-9f04-1a5a39faef2f" providerId="ADAL" clId="{CD981033-C7A5-4B96-B6D2-9CE7BAFAB86C}" dt="2025-10-03T17:49:10.467" v="2676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CD981033-C7A5-4B96-B6D2-9CE7BAFAB86C}" dt="2025-10-03T17:34:25.475" v="2468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CD981033-C7A5-4B96-B6D2-9CE7BAFAB86C}" dt="2025-10-03T17:34:30.820" v="2479" actId="20577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CD981033-C7A5-4B96-B6D2-9CE7BAFAB86C}" dt="2025-10-03T17:34:51.269" v="2493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CD981033-C7A5-4B96-B6D2-9CE7BAFAB86C}" dt="2025-10-03T17:34:54.152" v="2494" actId="14100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CD981033-C7A5-4B96-B6D2-9CE7BAFAB86C}" dt="2025-10-03T17:34:06.199" v="2445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CD981033-C7A5-4B96-B6D2-9CE7BAFAB86C}" dt="2025-10-04T13:40:08.771" v="4362" actId="20577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CD981033-C7A5-4B96-B6D2-9CE7BAFAB86C}" dt="2025-10-03T17:34:09.084" v="2446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CD981033-C7A5-4B96-B6D2-9CE7BAFAB86C}" dt="2025-10-03T17:46:57.942" v="2656" actId="14100"/>
          <ac:picMkLst>
            <pc:docMk/>
            <pc:sldMk cId="1594331871" sldId="1512"/>
            <ac:picMk id="21" creationId="{C7903D2C-180B-545D-87BB-299A93B979D4}"/>
          </ac:picMkLst>
        </pc:picChg>
        <pc:picChg chg="add mod">
          <ac:chgData name="Vrielink, Francis" userId="3d258d00-cfd8-41c5-9f04-1a5a39faef2f" providerId="ADAL" clId="{CD981033-C7A5-4B96-B6D2-9CE7BAFAB86C}" dt="2025-10-03T17:48:10.272" v="2662" actId="1076"/>
          <ac:picMkLst>
            <pc:docMk/>
            <pc:sldMk cId="1594331871" sldId="1512"/>
            <ac:picMk id="23" creationId="{EA58982B-9105-9315-7B11-B96CDA0FAF46}"/>
          </ac:picMkLst>
        </pc:picChg>
        <pc:picChg chg="add mod">
          <ac:chgData name="Vrielink, Francis" userId="3d258d00-cfd8-41c5-9f04-1a5a39faef2f" providerId="ADAL" clId="{CD981033-C7A5-4B96-B6D2-9CE7BAFAB86C}" dt="2025-10-03T17:48:53.121" v="2670" actId="1076"/>
          <ac:picMkLst>
            <pc:docMk/>
            <pc:sldMk cId="1594331871" sldId="1512"/>
            <ac:picMk id="25" creationId="{80E700D6-FB71-226C-FEE6-1440EE4F5C44}"/>
          </ac:picMkLst>
        </pc:picChg>
        <pc:picChg chg="add mod">
          <ac:chgData name="Vrielink, Francis" userId="3d258d00-cfd8-41c5-9f04-1a5a39faef2f" providerId="ADAL" clId="{CD981033-C7A5-4B96-B6D2-9CE7BAFAB86C}" dt="2025-10-03T17:49:20.884" v="2681"/>
          <ac:picMkLst>
            <pc:docMk/>
            <pc:sldMk cId="1594331871" sldId="1512"/>
            <ac:picMk id="27" creationId="{99A40521-4778-02A1-9356-0843C1AB7843}"/>
          </ac:picMkLst>
        </pc:picChg>
      </pc:sldChg>
      <pc:sldChg chg="del">
        <pc:chgData name="Vrielink, Francis" userId="3d258d00-cfd8-41c5-9f04-1a5a39faef2f" providerId="ADAL" clId="{CD981033-C7A5-4B96-B6D2-9CE7BAFAB86C}" dt="2025-10-03T17:32:16.555" v="2400" actId="47"/>
        <pc:sldMkLst>
          <pc:docMk/>
          <pc:sldMk cId="3112181829" sldId="1515"/>
        </pc:sldMkLst>
      </pc:sldChg>
      <pc:sldChg chg="del">
        <pc:chgData name="Vrielink, Francis" userId="3d258d00-cfd8-41c5-9f04-1a5a39faef2f" providerId="ADAL" clId="{CD981033-C7A5-4B96-B6D2-9CE7BAFAB86C}" dt="2025-10-03T17:32:14.333" v="2398" actId="47"/>
        <pc:sldMkLst>
          <pc:docMk/>
          <pc:sldMk cId="2946319108" sldId="1516"/>
        </pc:sldMkLst>
      </pc:sldChg>
      <pc:sldChg chg="del">
        <pc:chgData name="Vrielink, Francis" userId="3d258d00-cfd8-41c5-9f04-1a5a39faef2f" providerId="ADAL" clId="{CD981033-C7A5-4B96-B6D2-9CE7BAFAB86C}" dt="2025-10-03T17:27:21.098" v="2215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CD981033-C7A5-4B96-B6D2-9CE7BAFAB86C}" dt="2025-10-03T16:05:02.639" v="532" actId="47"/>
        <pc:sldMkLst>
          <pc:docMk/>
          <pc:sldMk cId="933367485" sldId="1518"/>
        </pc:sldMkLst>
      </pc:sldChg>
      <pc:sldChg chg="addSp modSp mod ord">
        <pc:chgData name="Vrielink, Francis" userId="3d258d00-cfd8-41c5-9f04-1a5a39faef2f" providerId="ADAL" clId="{CD981033-C7A5-4B96-B6D2-9CE7BAFAB86C}" dt="2025-10-03T17:51:36.469" v="2691" actId="14100"/>
        <pc:sldMkLst>
          <pc:docMk/>
          <pc:sldMk cId="164643335" sldId="1519"/>
        </pc:sldMkLst>
        <pc:spChg chg="mod">
          <ac:chgData name="Vrielink, Francis" userId="3d258d00-cfd8-41c5-9f04-1a5a39faef2f" providerId="ADAL" clId="{CD981033-C7A5-4B96-B6D2-9CE7BAFAB86C}" dt="2025-10-03T17:26:15.763" v="2191" actId="20577"/>
          <ac:spMkLst>
            <pc:docMk/>
            <pc:sldMk cId="164643335" sldId="151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D981033-C7A5-4B96-B6D2-9CE7BAFAB86C}" dt="2025-10-03T17:51:36.469" v="2691" actId="14100"/>
          <ac:picMkLst>
            <pc:docMk/>
            <pc:sldMk cId="164643335" sldId="1519"/>
            <ac:picMk id="3" creationId="{679F3C0B-0128-8784-1239-9A2EE01D9DF0}"/>
          </ac:picMkLst>
        </pc:picChg>
      </pc:sldChg>
      <pc:sldChg chg="del">
        <pc:chgData name="Vrielink, Francis" userId="3d258d00-cfd8-41c5-9f04-1a5a39faef2f" providerId="ADAL" clId="{CD981033-C7A5-4B96-B6D2-9CE7BAFAB86C}" dt="2025-10-03T17:30:20.605" v="2365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CD981033-C7A5-4B96-B6D2-9CE7BAFAB86C}" dt="2025-10-03T17:30:18.701" v="2364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CD981033-C7A5-4B96-B6D2-9CE7BAFAB86C}" dt="2025-10-03T16:05:04.178" v="533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CD981033-C7A5-4B96-B6D2-9CE7BAFAB86C}" dt="2025-10-03T16:05:05.580" v="534" actId="47"/>
        <pc:sldMkLst>
          <pc:docMk/>
          <pc:sldMk cId="2371299458" sldId="1529"/>
        </pc:sldMkLst>
      </pc:sldChg>
      <pc:sldChg chg="addSp modSp add mod">
        <pc:chgData name="Vrielink, Francis" userId="3d258d00-cfd8-41c5-9f04-1a5a39faef2f" providerId="ADAL" clId="{CD981033-C7A5-4B96-B6D2-9CE7BAFAB86C}" dt="2025-10-04T09:43:47.137" v="3609" actId="20577"/>
        <pc:sldMkLst>
          <pc:docMk/>
          <pc:sldMk cId="3456296747" sldId="1530"/>
        </pc:sldMkLst>
        <pc:spChg chg="mod">
          <ac:chgData name="Vrielink, Francis" userId="3d258d00-cfd8-41c5-9f04-1a5a39faef2f" providerId="ADAL" clId="{CD981033-C7A5-4B96-B6D2-9CE7BAFAB86C}" dt="2025-10-03T17:27:53.909" v="2272" actId="20577"/>
          <ac:spMkLst>
            <pc:docMk/>
            <pc:sldMk cId="3456296747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CD981033-C7A5-4B96-B6D2-9CE7BAFAB86C}" dt="2025-10-03T17:27:58.549" v="2284" actId="20577"/>
          <ac:spMkLst>
            <pc:docMk/>
            <pc:sldMk cId="3456296747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CD981033-C7A5-4B96-B6D2-9CE7BAFAB86C}" dt="2025-10-04T09:43:47.137" v="3609" actId="20577"/>
          <ac:spMkLst>
            <pc:docMk/>
            <pc:sldMk cId="3456296747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CD981033-C7A5-4B96-B6D2-9CE7BAFAB86C}" dt="2025-10-04T09:16:48.180" v="3378" actId="115"/>
          <ac:spMkLst>
            <pc:docMk/>
            <pc:sldMk cId="3456296747" sldId="1530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CD981033-C7A5-4B96-B6D2-9CE7BAFAB86C}" dt="2025-10-03T18:25:35.271" v="2840" actId="1076"/>
          <ac:picMkLst>
            <pc:docMk/>
            <pc:sldMk cId="3456296747" sldId="1530"/>
            <ac:picMk id="8" creationId="{82D1E2DF-8AC3-7B9F-BABE-DC37A53A1E6D}"/>
          </ac:picMkLst>
        </pc:picChg>
        <pc:picChg chg="add mod">
          <ac:chgData name="Vrielink, Francis" userId="3d258d00-cfd8-41c5-9f04-1a5a39faef2f" providerId="ADAL" clId="{CD981033-C7A5-4B96-B6D2-9CE7BAFAB86C}" dt="2025-10-03T18:25:25.173" v="2835" actId="1076"/>
          <ac:picMkLst>
            <pc:docMk/>
            <pc:sldMk cId="3456296747" sldId="1530"/>
            <ac:picMk id="18" creationId="{42F335D6-413F-B55D-C2D0-32CF904341A6}"/>
          </ac:picMkLst>
        </pc:picChg>
      </pc:sldChg>
      <pc:sldChg chg="addSp delSp modSp add mod">
        <pc:chgData name="Vrielink, Francis" userId="3d258d00-cfd8-41c5-9f04-1a5a39faef2f" providerId="ADAL" clId="{CD981033-C7A5-4B96-B6D2-9CE7BAFAB86C}" dt="2025-10-04T09:46:45.516" v="3636" actId="1076"/>
        <pc:sldMkLst>
          <pc:docMk/>
          <pc:sldMk cId="98027023" sldId="1531"/>
        </pc:sldMkLst>
        <pc:spChg chg="mod">
          <ac:chgData name="Vrielink, Francis" userId="3d258d00-cfd8-41c5-9f04-1a5a39faef2f" providerId="ADAL" clId="{CD981033-C7A5-4B96-B6D2-9CE7BAFAB86C}" dt="2025-10-03T17:27:44.600" v="2260" actId="20577"/>
          <ac:spMkLst>
            <pc:docMk/>
            <pc:sldMk cId="98027023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CD981033-C7A5-4B96-B6D2-9CE7BAFAB86C}" dt="2025-10-03T17:27:47.776" v="2264" actId="20577"/>
          <ac:spMkLst>
            <pc:docMk/>
            <pc:sldMk cId="98027023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CD981033-C7A5-4B96-B6D2-9CE7BAFAB86C}" dt="2025-10-04T09:41:15.214" v="3557" actId="20577"/>
          <ac:spMkLst>
            <pc:docMk/>
            <pc:sldMk cId="98027023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CD981033-C7A5-4B96-B6D2-9CE7BAFAB86C}" dt="2025-10-04T09:41:02.952" v="3554" actId="115"/>
          <ac:spMkLst>
            <pc:docMk/>
            <pc:sldMk cId="98027023" sldId="153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CD981033-C7A5-4B96-B6D2-9CE7BAFAB86C}" dt="2025-10-04T09:40:41.467" v="3513" actId="1076"/>
          <ac:picMkLst>
            <pc:docMk/>
            <pc:sldMk cId="98027023" sldId="1531"/>
            <ac:picMk id="9" creationId="{56CECBA8-9579-CC1F-44C0-E2DC984C903C}"/>
          </ac:picMkLst>
        </pc:picChg>
        <pc:picChg chg="add mod">
          <ac:chgData name="Vrielink, Francis" userId="3d258d00-cfd8-41c5-9f04-1a5a39faef2f" providerId="ADAL" clId="{CD981033-C7A5-4B96-B6D2-9CE7BAFAB86C}" dt="2025-10-04T09:46:45.516" v="3636" actId="1076"/>
          <ac:picMkLst>
            <pc:docMk/>
            <pc:sldMk cId="98027023" sldId="1531"/>
            <ac:picMk id="19" creationId="{6F9991D5-ED61-8B2F-A240-3882ACF9B62F}"/>
          </ac:picMkLst>
        </pc:picChg>
      </pc:sldChg>
      <pc:sldChg chg="add del">
        <pc:chgData name="Vrielink, Francis" userId="3d258d00-cfd8-41c5-9f04-1a5a39faef2f" providerId="ADAL" clId="{CD981033-C7A5-4B96-B6D2-9CE7BAFAB86C}" dt="2025-10-03T17:32:18.276" v="2401" actId="47"/>
        <pc:sldMkLst>
          <pc:docMk/>
          <pc:sldMk cId="406863896" sldId="1532"/>
        </pc:sldMkLst>
      </pc:sldChg>
      <pc:sldChg chg="add del">
        <pc:chgData name="Vrielink, Francis" userId="3d258d00-cfd8-41c5-9f04-1a5a39faef2f" providerId="ADAL" clId="{CD981033-C7A5-4B96-B6D2-9CE7BAFAB86C}" dt="2025-10-03T17:32:15.599" v="2399" actId="47"/>
        <pc:sldMkLst>
          <pc:docMk/>
          <pc:sldMk cId="3141474606" sldId="1533"/>
        </pc:sldMkLst>
      </pc:sldChg>
      <pc:sldChg chg="addSp modSp add mod">
        <pc:chgData name="Vrielink, Francis" userId="3d258d00-cfd8-41c5-9f04-1a5a39faef2f" providerId="ADAL" clId="{CD981033-C7A5-4B96-B6D2-9CE7BAFAB86C}" dt="2025-10-04T13:40:28.201" v="4363" actId="1076"/>
        <pc:sldMkLst>
          <pc:docMk/>
          <pc:sldMk cId="171129917" sldId="1534"/>
        </pc:sldMkLst>
        <pc:spChg chg="mod">
          <ac:chgData name="Vrielink, Francis" userId="3d258d00-cfd8-41c5-9f04-1a5a39faef2f" providerId="ADAL" clId="{CD981033-C7A5-4B96-B6D2-9CE7BAFAB86C}" dt="2025-10-03T18:32:19.873" v="2891" actId="14100"/>
          <ac:spMkLst>
            <pc:docMk/>
            <pc:sldMk cId="171129917" sldId="1534"/>
            <ac:spMk id="4" creationId="{D753C383-62C8-E733-4553-E085527A1FCA}"/>
          </ac:spMkLst>
        </pc:spChg>
        <pc:spChg chg="mod">
          <ac:chgData name="Vrielink, Francis" userId="3d258d00-cfd8-41c5-9f04-1a5a39faef2f" providerId="ADAL" clId="{CD981033-C7A5-4B96-B6D2-9CE7BAFAB86C}" dt="2025-10-03T18:32:16.462" v="2890" actId="1076"/>
          <ac:spMkLst>
            <pc:docMk/>
            <pc:sldMk cId="171129917" sldId="1534"/>
            <ac:spMk id="9" creationId="{B5FA4264-9F79-B20D-0826-CEC58E7B74B7}"/>
          </ac:spMkLst>
        </pc:spChg>
        <pc:spChg chg="mod">
          <ac:chgData name="Vrielink, Francis" userId="3d258d00-cfd8-41c5-9f04-1a5a39faef2f" providerId="ADAL" clId="{CD981033-C7A5-4B96-B6D2-9CE7BAFAB86C}" dt="2025-10-03T18:32:37.779" v="2896" actId="14100"/>
          <ac:spMkLst>
            <pc:docMk/>
            <pc:sldMk cId="171129917" sldId="1534"/>
            <ac:spMk id="10" creationId="{B37FADB8-F5A5-F448-15A7-6A630939BCDC}"/>
          </ac:spMkLst>
        </pc:spChg>
        <pc:spChg chg="mod">
          <ac:chgData name="Vrielink, Francis" userId="3d258d00-cfd8-41c5-9f04-1a5a39faef2f" providerId="ADAL" clId="{CD981033-C7A5-4B96-B6D2-9CE7BAFAB86C}" dt="2025-10-03T18:32:34.577" v="2895" actId="14100"/>
          <ac:spMkLst>
            <pc:docMk/>
            <pc:sldMk cId="171129917" sldId="1534"/>
            <ac:spMk id="11" creationId="{2D5226DB-4490-ECD5-880A-CDAB0447C263}"/>
          </ac:spMkLst>
        </pc:spChg>
        <pc:spChg chg="mod">
          <ac:chgData name="Vrielink, Francis" userId="3d258d00-cfd8-41c5-9f04-1a5a39faef2f" providerId="ADAL" clId="{CD981033-C7A5-4B96-B6D2-9CE7BAFAB86C}" dt="2025-10-03T18:31:53.365" v="2878" actId="1076"/>
          <ac:spMkLst>
            <pc:docMk/>
            <pc:sldMk cId="171129917" sldId="1534"/>
            <ac:spMk id="12" creationId="{E2476A93-B8D4-4E44-87FD-AFF601B2337C}"/>
          </ac:spMkLst>
        </pc:spChg>
        <pc:spChg chg="mod">
          <ac:chgData name="Vrielink, Francis" userId="3d258d00-cfd8-41c5-9f04-1a5a39faef2f" providerId="ADAL" clId="{CD981033-C7A5-4B96-B6D2-9CE7BAFAB86C}" dt="2025-10-04T09:16:19.025" v="3297" actId="1076"/>
          <ac:spMkLst>
            <pc:docMk/>
            <pc:sldMk cId="171129917" sldId="1534"/>
            <ac:spMk id="13" creationId="{4985FF45-EE56-11C3-E0CC-6BBB359031C0}"/>
          </ac:spMkLst>
        </pc:spChg>
        <pc:spChg chg="mod">
          <ac:chgData name="Vrielink, Francis" userId="3d258d00-cfd8-41c5-9f04-1a5a39faef2f" providerId="ADAL" clId="{CD981033-C7A5-4B96-B6D2-9CE7BAFAB86C}" dt="2025-10-03T18:32:53.687" v="2900" actId="14100"/>
          <ac:spMkLst>
            <pc:docMk/>
            <pc:sldMk cId="171129917" sldId="1534"/>
            <ac:spMk id="14" creationId="{B7594A3B-3117-84CE-C300-FB96E5ED269D}"/>
          </ac:spMkLst>
        </pc:spChg>
        <pc:spChg chg="mod">
          <ac:chgData name="Vrielink, Francis" userId="3d258d00-cfd8-41c5-9f04-1a5a39faef2f" providerId="ADAL" clId="{CD981033-C7A5-4B96-B6D2-9CE7BAFAB86C}" dt="2025-10-03T18:32:51.868" v="2899" actId="1076"/>
          <ac:spMkLst>
            <pc:docMk/>
            <pc:sldMk cId="171129917" sldId="1534"/>
            <ac:spMk id="15" creationId="{6EA1F8B7-D4BC-D8B0-E6FD-F33ECB45A1DD}"/>
          </ac:spMkLst>
        </pc:spChg>
        <pc:spChg chg="mod">
          <ac:chgData name="Vrielink, Francis" userId="3d258d00-cfd8-41c5-9f04-1a5a39faef2f" providerId="ADAL" clId="{CD981033-C7A5-4B96-B6D2-9CE7BAFAB86C}" dt="2025-10-03T18:32:09.034" v="2886" actId="1076"/>
          <ac:spMkLst>
            <pc:docMk/>
            <pc:sldMk cId="171129917" sldId="1534"/>
            <ac:spMk id="18" creationId="{85D7DD60-F4AA-AD34-A265-146B167D02FE}"/>
          </ac:spMkLst>
        </pc:spChg>
        <pc:spChg chg="mod">
          <ac:chgData name="Vrielink, Francis" userId="3d258d00-cfd8-41c5-9f04-1a5a39faef2f" providerId="ADAL" clId="{CD981033-C7A5-4B96-B6D2-9CE7BAFAB86C}" dt="2025-10-03T18:31:56.311" v="2879" actId="1076"/>
          <ac:spMkLst>
            <pc:docMk/>
            <pc:sldMk cId="171129917" sldId="1534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CD981033-C7A5-4B96-B6D2-9CE7BAFAB86C}" dt="2025-10-04T13:40:28.201" v="4363" actId="1076"/>
          <ac:picMkLst>
            <pc:docMk/>
            <pc:sldMk cId="171129917" sldId="1534"/>
            <ac:picMk id="24" creationId="{DE7CA00F-76B1-E0AB-63B3-F34BBDBC3243}"/>
          </ac:picMkLst>
        </pc:picChg>
        <pc:picChg chg="add mod">
          <ac:chgData name="Vrielink, Francis" userId="3d258d00-cfd8-41c5-9f04-1a5a39faef2f" providerId="ADAL" clId="{CD981033-C7A5-4B96-B6D2-9CE7BAFAB86C}" dt="2025-10-03T18:32:02.062" v="2883" actId="1076"/>
          <ac:picMkLst>
            <pc:docMk/>
            <pc:sldMk cId="171129917" sldId="1534"/>
            <ac:picMk id="26" creationId="{F4393C40-3468-F780-3172-9951EB5E28C5}"/>
          </ac:picMkLst>
        </pc:picChg>
        <pc:picChg chg="add mod">
          <ac:chgData name="Vrielink, Francis" userId="3d258d00-cfd8-41c5-9f04-1a5a39faef2f" providerId="ADAL" clId="{CD981033-C7A5-4B96-B6D2-9CE7BAFAB86C}" dt="2025-10-03T18:32:23.955" v="2893" actId="1076"/>
          <ac:picMkLst>
            <pc:docMk/>
            <pc:sldMk cId="171129917" sldId="1534"/>
            <ac:picMk id="30" creationId="{5820DE81-17A7-5413-2B01-F4539C98DE19}"/>
          </ac:picMkLst>
        </pc:picChg>
        <pc:picChg chg="add mod">
          <ac:chgData name="Vrielink, Francis" userId="3d258d00-cfd8-41c5-9f04-1a5a39faef2f" providerId="ADAL" clId="{CD981033-C7A5-4B96-B6D2-9CE7BAFAB86C}" dt="2025-10-03T18:35:32.655" v="2906" actId="1076"/>
          <ac:picMkLst>
            <pc:docMk/>
            <pc:sldMk cId="171129917" sldId="1534"/>
            <ac:picMk id="33" creationId="{E4F1254B-D2CA-36B0-6CBE-0C21BD38B83F}"/>
          </ac:picMkLst>
        </pc:picChg>
        <pc:cxnChg chg="mod">
          <ac:chgData name="Vrielink, Francis" userId="3d258d00-cfd8-41c5-9f04-1a5a39faef2f" providerId="ADAL" clId="{CD981033-C7A5-4B96-B6D2-9CE7BAFAB86C}" dt="2025-10-03T18:32:04.505" v="2884" actId="1076"/>
          <ac:cxnSpMkLst>
            <pc:docMk/>
            <pc:sldMk cId="171129917" sldId="1534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CD981033-C7A5-4B96-B6D2-9CE7BAFAB86C}" dt="2025-10-03T18:32:11.914" v="2888" actId="14100"/>
          <ac:cxnSpMkLst>
            <pc:docMk/>
            <pc:sldMk cId="171129917" sldId="1534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CD981033-C7A5-4B96-B6D2-9CE7BAFAB86C}" dt="2025-10-03T17:46:23.475" v="2651" actId="1076"/>
          <ac:cxnSpMkLst>
            <pc:docMk/>
            <pc:sldMk cId="171129917" sldId="1534"/>
            <ac:cxnSpMk id="29" creationId="{10445519-6BAB-CA4B-0B0C-EF80D4D34E4C}"/>
          </ac:cxnSpMkLst>
        </pc:cxnChg>
      </pc:sldChg>
      <pc:sldChg chg="addSp modSp add mod">
        <pc:chgData name="Vrielink, Francis" userId="3d258d00-cfd8-41c5-9f04-1a5a39faef2f" providerId="ADAL" clId="{CD981033-C7A5-4B96-B6D2-9CE7BAFAB86C}" dt="2025-10-07T07:38:35.656" v="4410" actId="20577"/>
        <pc:sldMkLst>
          <pc:docMk/>
          <pc:sldMk cId="1723876566" sldId="1535"/>
        </pc:sldMkLst>
        <pc:spChg chg="mod">
          <ac:chgData name="Vrielink, Francis" userId="3d258d00-cfd8-41c5-9f04-1a5a39faef2f" providerId="ADAL" clId="{CD981033-C7A5-4B96-B6D2-9CE7BAFAB86C}" dt="2025-10-03T17:28:16.548" v="2294" actId="20577"/>
          <ac:spMkLst>
            <pc:docMk/>
            <pc:sldMk cId="1723876566" sldId="1535"/>
            <ac:spMk id="33" creationId="{AC757F5E-B016-F947-4518-7C6B9CC7EE04}"/>
          </ac:spMkLst>
        </pc:spChg>
        <pc:spChg chg="mod">
          <ac:chgData name="Vrielink, Francis" userId="3d258d00-cfd8-41c5-9f04-1a5a39faef2f" providerId="ADAL" clId="{CD981033-C7A5-4B96-B6D2-9CE7BAFAB86C}" dt="2025-10-03T17:28:20.535" v="2301" actId="20577"/>
          <ac:spMkLst>
            <pc:docMk/>
            <pc:sldMk cId="1723876566" sldId="1535"/>
            <ac:spMk id="34" creationId="{152372B3-00F5-781C-183E-6F2DDF35091D}"/>
          </ac:spMkLst>
        </pc:spChg>
        <pc:spChg chg="mod">
          <ac:chgData name="Vrielink, Francis" userId="3d258d00-cfd8-41c5-9f04-1a5a39faef2f" providerId="ADAL" clId="{CD981033-C7A5-4B96-B6D2-9CE7BAFAB86C}" dt="2025-10-04T09:42:08.821" v="3559" actId="20577"/>
          <ac:spMkLst>
            <pc:docMk/>
            <pc:sldMk cId="1723876566" sldId="1535"/>
            <ac:spMk id="35" creationId="{37104C51-0232-62ED-4C6F-1447D06633EE}"/>
          </ac:spMkLst>
        </pc:spChg>
        <pc:spChg chg="mod">
          <ac:chgData name="Vrielink, Francis" userId="3d258d00-cfd8-41c5-9f04-1a5a39faef2f" providerId="ADAL" clId="{CD981033-C7A5-4B96-B6D2-9CE7BAFAB86C}" dt="2025-10-07T07:38:35.656" v="4410" actId="20577"/>
          <ac:spMkLst>
            <pc:docMk/>
            <pc:sldMk cId="1723876566" sldId="1535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CD981033-C7A5-4B96-B6D2-9CE7BAFAB86C}" dt="2025-10-04T09:42:15.109" v="3560" actId="1076"/>
          <ac:picMkLst>
            <pc:docMk/>
            <pc:sldMk cId="1723876566" sldId="1535"/>
            <ac:picMk id="8" creationId="{B0182ACA-C5F7-C5F2-205F-8A74563510FE}"/>
          </ac:picMkLst>
        </pc:picChg>
        <pc:picChg chg="add mod">
          <ac:chgData name="Vrielink, Francis" userId="3d258d00-cfd8-41c5-9f04-1a5a39faef2f" providerId="ADAL" clId="{CD981033-C7A5-4B96-B6D2-9CE7BAFAB86C}" dt="2025-10-04T09:43:06.450" v="3565" actId="1076"/>
          <ac:picMkLst>
            <pc:docMk/>
            <pc:sldMk cId="1723876566" sldId="1535"/>
            <ac:picMk id="9" creationId="{A617C7AA-1B2A-6793-73C6-7A9B8B40BB51}"/>
          </ac:picMkLst>
        </pc:picChg>
      </pc:sldChg>
      <pc:sldChg chg="addSp delSp modSp add mod">
        <pc:chgData name="Vrielink, Francis" userId="3d258d00-cfd8-41c5-9f04-1a5a39faef2f" providerId="ADAL" clId="{CD981033-C7A5-4B96-B6D2-9CE7BAFAB86C}" dt="2025-10-04T13:39:56.053" v="4361" actId="20577"/>
        <pc:sldMkLst>
          <pc:docMk/>
          <pc:sldMk cId="1065034074" sldId="1536"/>
        </pc:sldMkLst>
        <pc:spChg chg="add mod">
          <ac:chgData name="Vrielink, Francis" userId="3d258d00-cfd8-41c5-9f04-1a5a39faef2f" providerId="ADAL" clId="{CD981033-C7A5-4B96-B6D2-9CE7BAFAB86C}" dt="2025-10-04T13:39:16.141" v="4331" actId="688"/>
          <ac:spMkLst>
            <pc:docMk/>
            <pc:sldMk cId="1065034074" sldId="1536"/>
            <ac:spMk id="2" creationId="{CF2C3B22-C1E8-1433-0546-CCBAB2EF9474}"/>
          </ac:spMkLst>
        </pc:spChg>
        <pc:spChg chg="mod">
          <ac:chgData name="Vrielink, Francis" userId="3d258d00-cfd8-41c5-9f04-1a5a39faef2f" providerId="ADAL" clId="{CD981033-C7A5-4B96-B6D2-9CE7BAFAB86C}" dt="2025-10-03T17:28:55.564" v="2345" actId="948"/>
          <ac:spMkLst>
            <pc:docMk/>
            <pc:sldMk cId="1065034074" sldId="1536"/>
            <ac:spMk id="33" creationId="{AC757F5E-B016-F947-4518-7C6B9CC7EE04}"/>
          </ac:spMkLst>
        </pc:spChg>
        <pc:spChg chg="mod">
          <ac:chgData name="Vrielink, Francis" userId="3d258d00-cfd8-41c5-9f04-1a5a39faef2f" providerId="ADAL" clId="{CD981033-C7A5-4B96-B6D2-9CE7BAFAB86C}" dt="2025-10-03T17:28:40.345" v="2328" actId="20577"/>
          <ac:spMkLst>
            <pc:docMk/>
            <pc:sldMk cId="1065034074" sldId="1536"/>
            <ac:spMk id="34" creationId="{152372B3-00F5-781C-183E-6F2DDF35091D}"/>
          </ac:spMkLst>
        </pc:spChg>
        <pc:spChg chg="mod">
          <ac:chgData name="Vrielink, Francis" userId="3d258d00-cfd8-41c5-9f04-1a5a39faef2f" providerId="ADAL" clId="{CD981033-C7A5-4B96-B6D2-9CE7BAFAB86C}" dt="2025-10-04T09:49:48.232" v="3798" actId="115"/>
          <ac:spMkLst>
            <pc:docMk/>
            <pc:sldMk cId="1065034074" sldId="1536"/>
            <ac:spMk id="35" creationId="{37104C51-0232-62ED-4C6F-1447D06633EE}"/>
          </ac:spMkLst>
        </pc:spChg>
        <pc:spChg chg="mod">
          <ac:chgData name="Vrielink, Francis" userId="3d258d00-cfd8-41c5-9f04-1a5a39faef2f" providerId="ADAL" clId="{CD981033-C7A5-4B96-B6D2-9CE7BAFAB86C}" dt="2025-10-04T13:39:56.053" v="4361" actId="20577"/>
          <ac:spMkLst>
            <pc:docMk/>
            <pc:sldMk cId="1065034074" sldId="1536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CD981033-C7A5-4B96-B6D2-9CE7BAFAB86C}" dt="2025-10-04T13:39:09.438" v="4329" actId="1076"/>
          <ac:picMkLst>
            <pc:docMk/>
            <pc:sldMk cId="1065034074" sldId="1536"/>
            <ac:picMk id="8" creationId="{7CD79A38-2034-FD38-120D-7D18DA5EF5D5}"/>
          </ac:picMkLst>
        </pc:picChg>
        <pc:picChg chg="add mod">
          <ac:chgData name="Vrielink, Francis" userId="3d258d00-cfd8-41c5-9f04-1a5a39faef2f" providerId="ADAL" clId="{CD981033-C7A5-4B96-B6D2-9CE7BAFAB86C}" dt="2025-10-04T09:47:25.918" v="3642" actId="1076"/>
          <ac:picMkLst>
            <pc:docMk/>
            <pc:sldMk cId="1065034074" sldId="1536"/>
            <ac:picMk id="9" creationId="{DA2813D8-ECE4-5FE1-2BEE-FE6230B31AEA}"/>
          </ac:picMkLst>
        </pc:picChg>
      </pc:sldChg>
    </pc:docChg>
  </pc:docChgLst>
  <pc:docChgLst>
    <pc:chgData name="Routledge, Mandy" userId="bacdedf5-8e30-494b-ad8b-f27fa30c4f8d" providerId="ADAL" clId="{4D1F00E5-745D-4DB9-93EB-E9BF69E36802}"/>
    <pc:docChg chg="modSld">
      <pc:chgData name="Routledge, Mandy" userId="bacdedf5-8e30-494b-ad8b-f27fa30c4f8d" providerId="ADAL" clId="{4D1F00E5-745D-4DB9-93EB-E9BF69E36802}" dt="2025-10-05T18:17:36.499" v="172" actId="13926"/>
      <pc:docMkLst>
        <pc:docMk/>
      </pc:docMkLst>
      <pc:sldChg chg="modSp mod modNotesTx">
        <pc:chgData name="Routledge, Mandy" userId="bacdedf5-8e30-494b-ad8b-f27fa30c4f8d" providerId="ADAL" clId="{4D1F00E5-745D-4DB9-93EB-E9BF69E36802}" dt="2025-10-05T18:17:36.499" v="172" actId="13926"/>
        <pc:sldMkLst>
          <pc:docMk/>
          <pc:sldMk cId="2189114603" sldId="1437"/>
        </pc:sldMkLst>
        <pc:spChg chg="mod">
          <ac:chgData name="Routledge, Mandy" userId="bacdedf5-8e30-494b-ad8b-f27fa30c4f8d" providerId="ADAL" clId="{4D1F00E5-745D-4DB9-93EB-E9BF69E36802}" dt="2025-10-05T18:17:36.499" v="172" actId="13926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4D1F00E5-745D-4DB9-93EB-E9BF69E36802}" dt="2025-10-05T18:12:33.718" v="25" actId="14100"/>
        <pc:sldMkLst>
          <pc:docMk/>
          <pc:sldMk cId="1594331871" sldId="1512"/>
        </pc:sldMkLst>
        <pc:spChg chg="mod">
          <ac:chgData name="Routledge, Mandy" userId="bacdedf5-8e30-494b-ad8b-f27fa30c4f8d" providerId="ADAL" clId="{4D1F00E5-745D-4DB9-93EB-E9BF69E36802}" dt="2025-10-05T18:12:33.718" v="25" actId="14100"/>
          <ac:spMkLst>
            <pc:docMk/>
            <pc:sldMk cId="1594331871" sldId="1512"/>
            <ac:spMk id="16" creationId="{F53F294D-65CC-23A5-E4A1-B2132FCF814C}"/>
          </ac:spMkLst>
        </pc:spChg>
      </pc:sldChg>
      <pc:sldChg chg="modSp mod">
        <pc:chgData name="Routledge, Mandy" userId="bacdedf5-8e30-494b-ad8b-f27fa30c4f8d" providerId="ADAL" clId="{4D1F00E5-745D-4DB9-93EB-E9BF69E36802}" dt="2025-10-05T18:11:40.624" v="13" actId="20577"/>
        <pc:sldMkLst>
          <pc:docMk/>
          <pc:sldMk cId="3456296747" sldId="1530"/>
        </pc:sldMkLst>
        <pc:spChg chg="mod">
          <ac:chgData name="Routledge, Mandy" userId="bacdedf5-8e30-494b-ad8b-f27fa30c4f8d" providerId="ADAL" clId="{4D1F00E5-745D-4DB9-93EB-E9BF69E36802}" dt="2025-10-05T18:11:40.624" v="13" actId="20577"/>
          <ac:spMkLst>
            <pc:docMk/>
            <pc:sldMk cId="3456296747" sldId="1530"/>
            <ac:spMk id="35" creationId="{37104C51-0232-62ED-4C6F-1447D06633EE}"/>
          </ac:spMkLst>
        </pc:spChg>
      </pc:sldChg>
      <pc:sldChg chg="modSp mod">
        <pc:chgData name="Routledge, Mandy" userId="bacdedf5-8e30-494b-ad8b-f27fa30c4f8d" providerId="ADAL" clId="{4D1F00E5-745D-4DB9-93EB-E9BF69E36802}" dt="2025-10-05T18:11:24.817" v="11" actId="404"/>
        <pc:sldMkLst>
          <pc:docMk/>
          <pc:sldMk cId="98027023" sldId="1531"/>
        </pc:sldMkLst>
        <pc:spChg chg="mod">
          <ac:chgData name="Routledge, Mandy" userId="bacdedf5-8e30-494b-ad8b-f27fa30c4f8d" providerId="ADAL" clId="{4D1F00E5-745D-4DB9-93EB-E9BF69E36802}" dt="2025-10-05T18:11:11.097" v="3" actId="20577"/>
          <ac:spMkLst>
            <pc:docMk/>
            <pc:sldMk cId="98027023" sldId="1531"/>
            <ac:spMk id="35" creationId="{37104C51-0232-62ED-4C6F-1447D06633EE}"/>
          </ac:spMkLst>
        </pc:spChg>
        <pc:spChg chg="mod">
          <ac:chgData name="Routledge, Mandy" userId="bacdedf5-8e30-494b-ad8b-f27fa30c4f8d" providerId="ADAL" clId="{4D1F00E5-745D-4DB9-93EB-E9BF69E36802}" dt="2025-10-05T18:11:24.817" v="11" actId="404"/>
          <ac:spMkLst>
            <pc:docMk/>
            <pc:sldMk cId="98027023" sldId="1531"/>
            <ac:spMk id="36" creationId="{D8EF981A-9BA7-0EB1-9B70-F7FBF2F7DF1C}"/>
          </ac:spMkLst>
        </pc:spChg>
        <pc:picChg chg="mod">
          <ac:chgData name="Routledge, Mandy" userId="bacdedf5-8e30-494b-ad8b-f27fa30c4f8d" providerId="ADAL" clId="{4D1F00E5-745D-4DB9-93EB-E9BF69E36802}" dt="2025-10-05T18:11:18.736" v="7" actId="1076"/>
          <ac:picMkLst>
            <pc:docMk/>
            <pc:sldMk cId="98027023" sldId="1531"/>
            <ac:picMk id="9" creationId="{56CECBA8-9579-CC1F-44C0-E2DC984C903C}"/>
          </ac:picMkLst>
        </pc:picChg>
        <pc:picChg chg="mod">
          <ac:chgData name="Routledge, Mandy" userId="bacdedf5-8e30-494b-ad8b-f27fa30c4f8d" providerId="ADAL" clId="{4D1F00E5-745D-4DB9-93EB-E9BF69E36802}" dt="2025-10-05T18:11:17.015" v="6" actId="1076"/>
          <ac:picMkLst>
            <pc:docMk/>
            <pc:sldMk cId="98027023" sldId="1531"/>
            <ac:picMk id="19" creationId="{6F9991D5-ED61-8B2F-A240-3882ACF9B62F}"/>
          </ac:picMkLst>
        </pc:picChg>
      </pc:sldChg>
      <pc:sldChg chg="modSp mod">
        <pc:chgData name="Routledge, Mandy" userId="bacdedf5-8e30-494b-ad8b-f27fa30c4f8d" providerId="ADAL" clId="{4D1F00E5-745D-4DB9-93EB-E9BF69E36802}" dt="2025-10-05T18:14:21.953" v="46" actId="1076"/>
        <pc:sldMkLst>
          <pc:docMk/>
          <pc:sldMk cId="171129917" sldId="1534"/>
        </pc:sldMkLst>
        <pc:spChg chg="mod">
          <ac:chgData name="Routledge, Mandy" userId="bacdedf5-8e30-494b-ad8b-f27fa30c4f8d" providerId="ADAL" clId="{4D1F00E5-745D-4DB9-93EB-E9BF69E36802}" dt="2025-10-05T18:13:49.550" v="38" actId="1076"/>
          <ac:spMkLst>
            <pc:docMk/>
            <pc:sldMk cId="171129917" sldId="1534"/>
            <ac:spMk id="9" creationId="{B5FA4264-9F79-B20D-0826-CEC58E7B74B7}"/>
          </ac:spMkLst>
        </pc:spChg>
        <pc:spChg chg="mod">
          <ac:chgData name="Routledge, Mandy" userId="bacdedf5-8e30-494b-ad8b-f27fa30c4f8d" providerId="ADAL" clId="{4D1F00E5-745D-4DB9-93EB-E9BF69E36802}" dt="2025-10-05T18:14:01.078" v="40" actId="14100"/>
          <ac:spMkLst>
            <pc:docMk/>
            <pc:sldMk cId="171129917" sldId="1534"/>
            <ac:spMk id="10" creationId="{B37FADB8-F5A5-F448-15A7-6A630939BCDC}"/>
          </ac:spMkLst>
        </pc:spChg>
        <pc:spChg chg="mod">
          <ac:chgData name="Routledge, Mandy" userId="bacdedf5-8e30-494b-ad8b-f27fa30c4f8d" providerId="ADAL" clId="{4D1F00E5-745D-4DB9-93EB-E9BF69E36802}" dt="2025-10-05T18:14:06.905" v="42" actId="1036"/>
          <ac:spMkLst>
            <pc:docMk/>
            <pc:sldMk cId="171129917" sldId="1534"/>
            <ac:spMk id="11" creationId="{2D5226DB-4490-ECD5-880A-CDAB0447C263}"/>
          </ac:spMkLst>
        </pc:spChg>
        <pc:spChg chg="mod">
          <ac:chgData name="Routledge, Mandy" userId="bacdedf5-8e30-494b-ad8b-f27fa30c4f8d" providerId="ADAL" clId="{4D1F00E5-745D-4DB9-93EB-E9BF69E36802}" dt="2025-10-05T18:13:18.197" v="33" actId="1076"/>
          <ac:spMkLst>
            <pc:docMk/>
            <pc:sldMk cId="171129917" sldId="1534"/>
            <ac:spMk id="12" creationId="{E2476A93-B8D4-4E44-87FD-AFF601B2337C}"/>
          </ac:spMkLst>
        </pc:spChg>
        <pc:spChg chg="mod">
          <ac:chgData name="Routledge, Mandy" userId="bacdedf5-8e30-494b-ad8b-f27fa30c4f8d" providerId="ADAL" clId="{4D1F00E5-745D-4DB9-93EB-E9BF69E36802}" dt="2025-10-05T18:13:09.733" v="30" actId="1076"/>
          <ac:spMkLst>
            <pc:docMk/>
            <pc:sldMk cId="171129917" sldId="1534"/>
            <ac:spMk id="13" creationId="{4985FF45-EE56-11C3-E0CC-6BBB359031C0}"/>
          </ac:spMkLst>
        </pc:spChg>
        <pc:spChg chg="mod">
          <ac:chgData name="Routledge, Mandy" userId="bacdedf5-8e30-494b-ad8b-f27fa30c4f8d" providerId="ADAL" clId="{4D1F00E5-745D-4DB9-93EB-E9BF69E36802}" dt="2025-10-05T18:13:23.206" v="35" actId="14100"/>
          <ac:spMkLst>
            <pc:docMk/>
            <pc:sldMk cId="171129917" sldId="1534"/>
            <ac:spMk id="19" creationId="{40542B69-6D97-5F24-63E3-ABE36EA69A27}"/>
          </ac:spMkLst>
        </pc:spChg>
        <pc:picChg chg="mod">
          <ac:chgData name="Routledge, Mandy" userId="bacdedf5-8e30-494b-ad8b-f27fa30c4f8d" providerId="ADAL" clId="{4D1F00E5-745D-4DB9-93EB-E9BF69E36802}" dt="2025-10-05T18:14:21.953" v="46" actId="1076"/>
          <ac:picMkLst>
            <pc:docMk/>
            <pc:sldMk cId="171129917" sldId="1534"/>
            <ac:picMk id="33" creationId="{E4F1254B-D2CA-36B0-6CBE-0C21BD38B83F}"/>
          </ac:picMkLst>
        </pc:picChg>
        <pc:cxnChg chg="mod">
          <ac:chgData name="Routledge, Mandy" userId="bacdedf5-8e30-494b-ad8b-f27fa30c4f8d" providerId="ADAL" clId="{4D1F00E5-745D-4DB9-93EB-E9BF69E36802}" dt="2025-10-05T18:13:25.615" v="36" actId="14100"/>
          <ac:cxnSpMkLst>
            <pc:docMk/>
            <pc:sldMk cId="171129917" sldId="1534"/>
            <ac:cxnSpMk id="21" creationId="{B84B33EF-2A54-99B2-FEF8-27486B72F624}"/>
          </ac:cxnSpMkLst>
        </pc:cxnChg>
        <pc:cxnChg chg="mod ord">
          <ac:chgData name="Routledge, Mandy" userId="bacdedf5-8e30-494b-ad8b-f27fa30c4f8d" providerId="ADAL" clId="{4D1F00E5-745D-4DB9-93EB-E9BF69E36802}" dt="2025-10-05T18:13:01.197" v="28" actId="14100"/>
          <ac:cxnSpMkLst>
            <pc:docMk/>
            <pc:sldMk cId="171129917" sldId="1534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4D1F00E5-745D-4DB9-93EB-E9BF69E36802}" dt="2025-10-05T18:14:15.857" v="44" actId="14100"/>
          <ac:cxnSpMkLst>
            <pc:docMk/>
            <pc:sldMk cId="171129917" sldId="1534"/>
            <ac:cxnSpMk id="29" creationId="{10445519-6BAB-CA4B-0B0C-EF80D4D34E4C}"/>
          </ac:cxnSpMkLst>
        </pc:cxnChg>
      </pc:sldChg>
      <pc:sldChg chg="modSp mod">
        <pc:chgData name="Routledge, Mandy" userId="bacdedf5-8e30-494b-ad8b-f27fa30c4f8d" providerId="ADAL" clId="{4D1F00E5-745D-4DB9-93EB-E9BF69E36802}" dt="2025-10-05T18:12:01.554" v="15" actId="115"/>
        <pc:sldMkLst>
          <pc:docMk/>
          <pc:sldMk cId="1723876566" sldId="1535"/>
        </pc:sldMkLst>
        <pc:spChg chg="mod">
          <ac:chgData name="Routledge, Mandy" userId="bacdedf5-8e30-494b-ad8b-f27fa30c4f8d" providerId="ADAL" clId="{4D1F00E5-745D-4DB9-93EB-E9BF69E36802}" dt="2025-10-05T18:12:01.554" v="15" actId="115"/>
          <ac:spMkLst>
            <pc:docMk/>
            <pc:sldMk cId="1723876566" sldId="1535"/>
            <ac:spMk id="36" creationId="{D8EF981A-9BA7-0EB1-9B70-F7FBF2F7DF1C}"/>
          </ac:spMkLst>
        </pc:spChg>
      </pc:sldChg>
      <pc:sldChg chg="modSp mod">
        <pc:chgData name="Routledge, Mandy" userId="bacdedf5-8e30-494b-ad8b-f27fa30c4f8d" providerId="ADAL" clId="{4D1F00E5-745D-4DB9-93EB-E9BF69E36802}" dt="2025-10-05T18:12:20.554" v="24" actId="404"/>
        <pc:sldMkLst>
          <pc:docMk/>
          <pc:sldMk cId="1065034074" sldId="1536"/>
        </pc:sldMkLst>
        <pc:spChg chg="mod">
          <ac:chgData name="Routledge, Mandy" userId="bacdedf5-8e30-494b-ad8b-f27fa30c4f8d" providerId="ADAL" clId="{4D1F00E5-745D-4DB9-93EB-E9BF69E36802}" dt="2025-10-05T18:12:20.554" v="24" actId="404"/>
          <ac:spMkLst>
            <pc:docMk/>
            <pc:sldMk cId="1065034074" sldId="1536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08445DBD-0266-43CD-8391-6B85FF413E86}"/>
    <pc:docChg chg="modSld">
      <pc:chgData name="Routledge, Mandy" userId="bacdedf5-8e30-494b-ad8b-f27fa30c4f8d" providerId="ADAL" clId="{08445DBD-0266-43CD-8391-6B85FF413E86}" dt="2025-03-18T12:29:30.901" v="1" actId="20577"/>
      <pc:docMkLst>
        <pc:docMk/>
      </pc:docMkLst>
      <pc:sldChg chg="modSp mod">
        <pc:chgData name="Routledge, Mandy" userId="bacdedf5-8e30-494b-ad8b-f27fa30c4f8d" providerId="ADAL" clId="{08445DBD-0266-43CD-8391-6B85FF413E86}" dt="2025-03-18T12:29:30.901" v="1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837D4A2E-EEA6-4FA0-B1F0-E243FC28A62B}"/>
    <pc:docChg chg="modSld">
      <pc:chgData name="Vrielink, Francis" userId="3d258d00-cfd8-41c5-9f04-1a5a39faef2f" providerId="ADAL" clId="{837D4A2E-EEA6-4FA0-B1F0-E243FC28A62B}" dt="2025-09-13T14:48:37.363" v="2" actId="20577"/>
      <pc:docMkLst>
        <pc:docMk/>
      </pc:docMkLst>
      <pc:sldChg chg="modSp mod">
        <pc:chgData name="Vrielink, Francis" userId="3d258d00-cfd8-41c5-9f04-1a5a39faef2f" providerId="ADAL" clId="{837D4A2E-EEA6-4FA0-B1F0-E243FC28A62B}" dt="2025-09-13T14:48:37.363" v="2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837D4A2E-EEA6-4FA0-B1F0-E243FC28A62B}" dt="2025-09-13T14:48:37.363" v="2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EE43DCE5-133A-4C40-9CD2-739EF4BF9B3D}"/>
    <pc:docChg chg="modSld">
      <pc:chgData name="Routledge, Mandy" userId="bacdedf5-8e30-494b-ad8b-f27fa30c4f8d" providerId="ADAL" clId="{EE43DCE5-133A-4C40-9CD2-739EF4BF9B3D}" dt="2025-03-18T11:01:21.715" v="3" actId="20577"/>
      <pc:docMkLst>
        <pc:docMk/>
      </pc:docMkLst>
      <pc:sldChg chg="modSp mod">
        <pc:chgData name="Routledge, Mandy" userId="bacdedf5-8e30-494b-ad8b-f27fa30c4f8d" providerId="ADAL" clId="{EE43DCE5-133A-4C40-9CD2-739EF4BF9B3D}" dt="2025-03-18T11:01:21.715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50609EF2-2470-4593-BDDF-6EA3A982AF23}"/>
    <pc:docChg chg="modSld">
      <pc:chgData name="Routledge, Mandy" userId="bacdedf5-8e30-494b-ad8b-f27fa30c4f8d" providerId="ADAL" clId="{50609EF2-2470-4593-BDDF-6EA3A982AF23}" dt="2025-03-18T11:04:12.237" v="0"/>
      <pc:docMkLst>
        <pc:docMk/>
      </pc:docMkLst>
      <pc:sldChg chg="modSp mod">
        <pc:chgData name="Routledge, Mandy" userId="bacdedf5-8e30-494b-ad8b-f27fa30c4f8d" providerId="ADAL" clId="{50609EF2-2470-4593-BDDF-6EA3A982AF23}" dt="2025-03-18T11:04:12.237" v="0"/>
        <pc:sldMkLst>
          <pc:docMk/>
          <pc:sldMk cId="323006580" sldId="548"/>
        </pc:sldMkLst>
      </pc:sldChg>
    </pc:docChg>
  </pc:docChgLst>
  <pc:docChgLst>
    <pc:chgData name="Duijf, Antoinette" userId="80426808-569e-4360-acb0-e5a6dc4b8ad2" providerId="ADAL" clId="{73055422-7CD5-483A-A440-AA54458324BA}"/>
    <pc:docChg chg="modSld">
      <pc:chgData name="Duijf, Antoinette" userId="80426808-569e-4360-acb0-e5a6dc4b8ad2" providerId="ADAL" clId="{73055422-7CD5-483A-A440-AA54458324BA}" dt="2025-10-06T20:29:52.544" v="86" actId="20577"/>
      <pc:docMkLst>
        <pc:docMk/>
      </pc:docMkLst>
      <pc:sldChg chg="modSp mod">
        <pc:chgData name="Duijf, Antoinette" userId="80426808-569e-4360-acb0-e5a6dc4b8ad2" providerId="ADAL" clId="{73055422-7CD5-483A-A440-AA54458324BA}" dt="2025-10-06T20:29:52.544" v="86" actId="20577"/>
        <pc:sldMkLst>
          <pc:docMk/>
          <pc:sldMk cId="2189114603" sldId="1437"/>
        </pc:sldMkLst>
        <pc:spChg chg="mod">
          <ac:chgData name="Duijf, Antoinette" userId="80426808-569e-4360-acb0-e5a6dc4b8ad2" providerId="ADAL" clId="{73055422-7CD5-483A-A440-AA54458324BA}" dt="2025-10-06T20:29:52.544" v="86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">
        <pc:chgData name="Duijf, Antoinette" userId="80426808-569e-4360-acb0-e5a6dc4b8ad2" providerId="ADAL" clId="{73055422-7CD5-483A-A440-AA54458324BA}" dt="2025-10-06T20:26:56.057" v="1"/>
        <pc:sldMkLst>
          <pc:docMk/>
          <pc:sldMk cId="2967928418" sldId="1511"/>
        </pc:sldMkLst>
        <pc:picChg chg="mod">
          <ac:chgData name="Duijf, Antoinette" userId="80426808-569e-4360-acb0-e5a6dc4b8ad2" providerId="ADAL" clId="{73055422-7CD5-483A-A440-AA54458324BA}" dt="2025-10-06T20:26:56.057" v="1"/>
          <ac:picMkLst>
            <pc:docMk/>
            <pc:sldMk cId="2967928418" sldId="1511"/>
            <ac:picMk id="8" creationId="{020E659C-5052-01F9-1150-AE52212888C7}"/>
          </ac:picMkLst>
        </pc:picChg>
        <pc:picChg chg="mod">
          <ac:chgData name="Duijf, Antoinette" userId="80426808-569e-4360-acb0-e5a6dc4b8ad2" providerId="ADAL" clId="{73055422-7CD5-483A-A440-AA54458324BA}" dt="2025-10-06T20:26:47.932" v="0"/>
          <ac:picMkLst>
            <pc:docMk/>
            <pc:sldMk cId="2967928418" sldId="1511"/>
            <ac:picMk id="19" creationId="{37E822BF-5411-A193-4D10-71DEB59792D5}"/>
          </ac:picMkLst>
        </pc:picChg>
      </pc:sldChg>
      <pc:sldChg chg="modSp mod">
        <pc:chgData name="Duijf, Antoinette" userId="80426808-569e-4360-acb0-e5a6dc4b8ad2" providerId="ADAL" clId="{73055422-7CD5-483A-A440-AA54458324BA}" dt="2025-10-06T20:27:44.761" v="5" actId="1036"/>
        <pc:sldMkLst>
          <pc:docMk/>
          <pc:sldMk cId="171129917" sldId="1534"/>
        </pc:sldMkLst>
        <pc:spChg chg="mod">
          <ac:chgData name="Duijf, Antoinette" userId="80426808-569e-4360-acb0-e5a6dc4b8ad2" providerId="ADAL" clId="{73055422-7CD5-483A-A440-AA54458324BA}" dt="2025-10-06T20:27:44.761" v="5" actId="1036"/>
          <ac:spMkLst>
            <pc:docMk/>
            <pc:sldMk cId="171129917" sldId="1534"/>
            <ac:spMk id="18" creationId="{85D7DD60-F4AA-AD34-A265-146B167D02FE}"/>
          </ac:spMkLst>
        </pc:spChg>
        <pc:cxnChg chg="ord">
          <ac:chgData name="Duijf, Antoinette" userId="80426808-569e-4360-acb0-e5a6dc4b8ad2" providerId="ADAL" clId="{73055422-7CD5-483A-A440-AA54458324BA}" dt="2025-10-06T20:27:38.223" v="4" actId="167"/>
          <ac:cxnSpMkLst>
            <pc:docMk/>
            <pc:sldMk cId="171129917" sldId="1534"/>
            <ac:cxnSpMk id="27" creationId="{EC90AE0F-5DD8-2D25-C999-5E0CC65E11C5}"/>
          </ac:cxnSpMkLst>
        </pc:cxnChg>
        <pc:cxnChg chg="mod ord">
          <ac:chgData name="Duijf, Antoinette" userId="80426808-569e-4360-acb0-e5a6dc4b8ad2" providerId="ADAL" clId="{73055422-7CD5-483A-A440-AA54458324BA}" dt="2025-10-06T20:27:35.259" v="3" actId="14100"/>
          <ac:cxnSpMkLst>
            <pc:docMk/>
            <pc:sldMk cId="171129917" sldId="1534"/>
            <ac:cxnSpMk id="29" creationId="{10445519-6BAB-CA4B-0B0C-EF80D4D34E4C}"/>
          </ac:cxnSpMkLst>
        </pc:cxnChg>
      </pc:sldChg>
    </pc:docChg>
  </pc:docChgLst>
  <pc:docChgLst>
    <pc:chgData name="Routledge, Mandy" userId="bacdedf5-8e30-494b-ad8b-f27fa30c4f8d" providerId="ADAL" clId="{6CC36416-D4DE-4350-9121-B78EB87109B7}"/>
    <pc:docChg chg="modSld">
      <pc:chgData name="Routledge, Mandy" userId="bacdedf5-8e30-494b-ad8b-f27fa30c4f8d" providerId="ADAL" clId="{6CC36416-D4DE-4350-9121-B78EB87109B7}" dt="2025-03-18T10:59:30.278" v="3" actId="20577"/>
      <pc:docMkLst>
        <pc:docMk/>
      </pc:docMkLst>
      <pc:sldChg chg="modSp mod">
        <pc:chgData name="Routledge, Mandy" userId="bacdedf5-8e30-494b-ad8b-f27fa30c4f8d" providerId="ADAL" clId="{6CC36416-D4DE-4350-9121-B78EB87109B7}" dt="2025-03-18T10:59:30.278" v="3" actId="20577"/>
        <pc:sldMkLst>
          <pc:docMk/>
          <pc:sldMk cId="323006580" sldId="548"/>
        </pc:sldMkLst>
      </pc:sldChg>
    </pc:docChg>
  </pc:docChgLst>
  <pc:docChgLst>
    <pc:chgData name="Das, Gerarda" userId="dec061bf-56a5-47a0-b9f3-f749fe418ae6" providerId="ADAL" clId="{BC4EC890-425C-4AFE-AA27-C71F6FF7DAB4}"/>
    <pc:docChg chg="custSel modSld">
      <pc:chgData name="Das, Gerarda" userId="dec061bf-56a5-47a0-b9f3-f749fe418ae6" providerId="ADAL" clId="{BC4EC890-425C-4AFE-AA27-C71F6FF7DAB4}" dt="2025-10-07T07:48:11.906" v="56" actId="1076"/>
      <pc:docMkLst>
        <pc:docMk/>
      </pc:docMkLst>
      <pc:sldChg chg="modSp mod">
        <pc:chgData name="Das, Gerarda" userId="dec061bf-56a5-47a0-b9f3-f749fe418ae6" providerId="ADAL" clId="{BC4EC890-425C-4AFE-AA27-C71F6FF7DAB4}" dt="2025-10-07T07:41:40.962" v="11" actId="20577"/>
        <pc:sldMkLst>
          <pc:docMk/>
          <pc:sldMk cId="2189114603" sldId="1437"/>
        </pc:sldMkLst>
        <pc:spChg chg="mod">
          <ac:chgData name="Das, Gerarda" userId="dec061bf-56a5-47a0-b9f3-f749fe418ae6" providerId="ADAL" clId="{BC4EC890-425C-4AFE-AA27-C71F6FF7DAB4}" dt="2025-10-07T07:41:40.962" v="11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delSp modSp mod">
        <pc:chgData name="Das, Gerarda" userId="dec061bf-56a5-47a0-b9f3-f749fe418ae6" providerId="ADAL" clId="{BC4EC890-425C-4AFE-AA27-C71F6FF7DAB4}" dt="2025-10-07T07:48:11.906" v="56" actId="1076"/>
        <pc:sldMkLst>
          <pc:docMk/>
          <pc:sldMk cId="1594331871" sldId="1512"/>
        </pc:sldMkLst>
        <pc:spChg chg="mod">
          <ac:chgData name="Das, Gerarda" userId="dec061bf-56a5-47a0-b9f3-f749fe418ae6" providerId="ADAL" clId="{BC4EC890-425C-4AFE-AA27-C71F6FF7DAB4}" dt="2025-10-07T07:48:08.361" v="55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Das, Gerarda" userId="dec061bf-56a5-47a0-b9f3-f749fe418ae6" providerId="ADAL" clId="{BC4EC890-425C-4AFE-AA27-C71F6FF7DAB4}" dt="2025-10-07T07:48:11.906" v="56" actId="1076"/>
          <ac:spMkLst>
            <pc:docMk/>
            <pc:sldMk cId="1594331871" sldId="1512"/>
            <ac:spMk id="11" creationId="{CD78B488-E032-3F3E-C334-FB96F8D71FB2}"/>
          </ac:spMkLst>
        </pc:spChg>
        <pc:picChg chg="del">
          <ac:chgData name="Das, Gerarda" userId="dec061bf-56a5-47a0-b9f3-f749fe418ae6" providerId="ADAL" clId="{BC4EC890-425C-4AFE-AA27-C71F6FF7DAB4}" dt="2025-10-07T07:47:55.399" v="52" actId="478"/>
          <ac:picMkLst>
            <pc:docMk/>
            <pc:sldMk cId="1594331871" sldId="1512"/>
            <ac:picMk id="27" creationId="{99A40521-4778-02A1-9356-0843C1AB7843}"/>
          </ac:picMkLst>
        </pc:picChg>
      </pc:sldChg>
      <pc:sldChg chg="modSp mod">
        <pc:chgData name="Das, Gerarda" userId="dec061bf-56a5-47a0-b9f3-f749fe418ae6" providerId="ADAL" clId="{BC4EC890-425C-4AFE-AA27-C71F6FF7DAB4}" dt="2025-10-07T07:46:32.944" v="24" actId="20577"/>
        <pc:sldMkLst>
          <pc:docMk/>
          <pc:sldMk cId="98027023" sldId="1531"/>
        </pc:sldMkLst>
        <pc:spChg chg="mod">
          <ac:chgData name="Das, Gerarda" userId="dec061bf-56a5-47a0-b9f3-f749fe418ae6" providerId="ADAL" clId="{BC4EC890-425C-4AFE-AA27-C71F6FF7DAB4}" dt="2025-10-07T07:46:32.944" v="24" actId="20577"/>
          <ac:spMkLst>
            <pc:docMk/>
            <pc:sldMk cId="98027023" sldId="1531"/>
            <ac:spMk id="36" creationId="{D8EF981A-9BA7-0EB1-9B70-F7FBF2F7DF1C}"/>
          </ac:spMkLst>
        </pc:spChg>
      </pc:sldChg>
      <pc:sldChg chg="modSp mod">
        <pc:chgData name="Das, Gerarda" userId="dec061bf-56a5-47a0-b9f3-f749fe418ae6" providerId="ADAL" clId="{BC4EC890-425C-4AFE-AA27-C71F6FF7DAB4}" dt="2025-10-07T07:47:43.854" v="51" actId="20577"/>
        <pc:sldMkLst>
          <pc:docMk/>
          <pc:sldMk cId="1065034074" sldId="1536"/>
        </pc:sldMkLst>
        <pc:spChg chg="mod">
          <ac:chgData name="Das, Gerarda" userId="dec061bf-56a5-47a0-b9f3-f749fe418ae6" providerId="ADAL" clId="{BC4EC890-425C-4AFE-AA27-C71F6FF7DAB4}" dt="2025-10-07T07:47:43.854" v="51" actId="20577"/>
          <ac:spMkLst>
            <pc:docMk/>
            <pc:sldMk cId="1065034074" sldId="1536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5736FA24-D602-4826-B0E8-53E9607AEED2}"/>
    <pc:docChg chg="modSld">
      <pc:chgData name="Routledge, Mandy" userId="bacdedf5-8e30-494b-ad8b-f27fa30c4f8d" providerId="ADAL" clId="{5736FA24-D602-4826-B0E8-53E9607AEED2}" dt="2025-03-18T10:55:06.878" v="0"/>
      <pc:docMkLst>
        <pc:docMk/>
      </pc:docMkLst>
      <pc:sldChg chg="modSp mod">
        <pc:chgData name="Routledge, Mandy" userId="bacdedf5-8e30-494b-ad8b-f27fa30c4f8d" providerId="ADAL" clId="{5736FA24-D602-4826-B0E8-53E9607AEED2}" dt="2025-03-18T10:55:06.878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86114C85-B593-4BE9-AAD3-9163D72047C0}"/>
    <pc:docChg chg="modSld">
      <pc:chgData name="Routledge, Mandy" userId="bacdedf5-8e30-494b-ad8b-f27fa30c4f8d" providerId="ADAL" clId="{86114C85-B593-4BE9-AAD3-9163D72047C0}" dt="2025-03-18T10:32:58.570" v="10" actId="20577"/>
      <pc:docMkLst>
        <pc:docMk/>
      </pc:docMkLst>
      <pc:sldChg chg="modSp mod">
        <pc:chgData name="Routledge, Mandy" userId="bacdedf5-8e30-494b-ad8b-f27fa30c4f8d" providerId="ADAL" clId="{86114C85-B593-4BE9-AAD3-9163D72047C0}" dt="2025-03-18T10:32:58.570" v="10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Routledge, Mandy" userId="bacdedf5-8e30-494b-ad8b-f27fa30c4f8d" providerId="ADAL" clId="{846A28F0-2DF1-49BD-A009-5EB4120A2A2F}"/>
    <pc:docChg chg="modSld">
      <pc:chgData name="Routledge, Mandy" userId="bacdedf5-8e30-494b-ad8b-f27fa30c4f8d" providerId="ADAL" clId="{846A28F0-2DF1-49BD-A009-5EB4120A2A2F}" dt="2025-03-18T12:30:57.160" v="14" actId="20577"/>
      <pc:docMkLst>
        <pc:docMk/>
      </pc:docMkLst>
      <pc:sldChg chg="modSp mod">
        <pc:chgData name="Routledge, Mandy" userId="bacdedf5-8e30-494b-ad8b-f27fa30c4f8d" providerId="ADAL" clId="{846A28F0-2DF1-49BD-A009-5EB4120A2A2F}" dt="2025-03-18T12:30:57.160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C68254E2-3393-4832-8CA3-B05D9626D752}"/>
    <pc:docChg chg="modSld">
      <pc:chgData name="Routledge, Mandy" userId="bacdedf5-8e30-494b-ad8b-f27fa30c4f8d" providerId="ADAL" clId="{C68254E2-3393-4832-8CA3-B05D9626D752}" dt="2025-03-18T10:58:12.764" v="1" actId="20577"/>
      <pc:docMkLst>
        <pc:docMk/>
      </pc:docMkLst>
      <pc:sldChg chg="modSp mod">
        <pc:chgData name="Routledge, Mandy" userId="bacdedf5-8e30-494b-ad8b-f27fa30c4f8d" providerId="ADAL" clId="{C68254E2-3393-4832-8CA3-B05D9626D752}" dt="2025-03-18T10:58:12.764" v="1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DBD6991F-ED46-41EF-B2AB-DF114DBD95C4}"/>
    <pc:docChg chg="modSld">
      <pc:chgData name="Routledge, Mandy" userId="bacdedf5-8e30-494b-ad8b-f27fa30c4f8d" providerId="ADAL" clId="{DBD6991F-ED46-41EF-B2AB-DF114DBD95C4}" dt="2025-03-18T12:26:43.300" v="0"/>
      <pc:docMkLst>
        <pc:docMk/>
      </pc:docMkLst>
      <pc:sldChg chg="modSp mod">
        <pc:chgData name="Routledge, Mandy" userId="bacdedf5-8e30-494b-ad8b-f27fa30c4f8d" providerId="ADAL" clId="{DBD6991F-ED46-41EF-B2AB-DF114DBD95C4}" dt="2025-03-18T12:26:43.300" v="0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Woordenoverzicht</a:t>
            </a:r>
          </a:p>
          <a:p>
            <a:pPr fontAlgn="t"/>
            <a:endParaRPr lang="nl-NL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fontAlgn="t"/>
            <a:r>
              <a:rPr lang="nl-N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opgelucht zijn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geen zorgen meer hebben over iets</a:t>
            </a:r>
          </a:p>
          <a:p>
            <a:pPr fontAlgn="t"/>
            <a:r>
              <a:rPr lang="nl-N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voorzichtig:  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heel goed lettend op wat je doet, omdat er anders iets mis zou kunnen gaan</a:t>
            </a:r>
          </a:p>
          <a:p>
            <a:pPr fontAlgn="t"/>
            <a:r>
              <a:rPr lang="nl-N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overleven: 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blijven leven</a:t>
            </a:r>
          </a:p>
          <a:p>
            <a:pPr fontAlgn="t"/>
            <a:r>
              <a:rPr lang="nl-N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verzwakt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heel moe en zonder kracht</a:t>
            </a:r>
          </a:p>
          <a:p>
            <a:pPr fontAlgn="t"/>
            <a:r>
              <a:rPr lang="nl-N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het opvangcentrum: 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 plaats waar mensen of dieren naar toe gebracht worden en verzorgd worden</a:t>
            </a:r>
          </a:p>
          <a:p>
            <a:pPr fontAlgn="t"/>
            <a:r>
              <a:rPr lang="nl-N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het reptiel: 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het dier dat kruipt en eieren legt (zoals slangen, hagedissen en krokodillen)</a:t>
            </a:r>
          </a:p>
          <a:p>
            <a:pPr fontAlgn="t"/>
            <a:r>
              <a:rPr lang="nl-N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onder andere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bijvoorbeeld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7-10-2025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Mijn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nichtje Sophie houdt heel erg veel van reizen én van dieren. Daarom woont ze nu een paar maanden in Griekenland om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vrijwilligerswerk te doen bij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opvangcentrum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Zo noemen we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plaats waar mensen of dieren naar toe gebracht worden en verzorgd worden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Bij dit centrum worden veel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reptielen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opgevangen. Het reptiel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dier dat kruipt en eieren legt (zoals slangen, hagedissen en krokodillen)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Sophie moet vooral helpen bij het verzorgen van zieke 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verzwakte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schildpadden. Deze schildpadden zijn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heel moe en zonder kracht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Alleen met haar hulp kunnen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ze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overleven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leven blijven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het opvangcentrum leert ze hoe ze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voorzichtig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moet omgaan met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kwetsbare dieren. Voorzichtig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heel goed lettend op wat je doet, omdat er anders iets mis zou kunnen gaan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Want ze verzorgt niet alleen schildpadden. Ze zorgt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onder andere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bijvoorbeeld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ook voor dolfijnen en zeehonden. Want al deze dieren hebben hulp nodig: ze zijn ziek door gif of olie in de zee of ze hebben wonden door het plastic afval. Sophie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moet elke dag hard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werken. Maar als ze ziet dat het goed gaat met de dieren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ze ook weer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opgelucht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heeft ze ook geen zorgen meer over iets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En als ze dan ook nog mee mag als de dieren teruggebracht worden naar zee dan is ze helemaal blij: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“Dit is waarom ik hier ben”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zegt ze vaak.</a:t>
            </a:r>
            <a:b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Zouden jullie ook wel voor zwakke dieren willen zorgen?</a:t>
            </a:r>
            <a:b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highlight>
                <a:srgbClr val="FFFF0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opgelucht zijn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spanning zitten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geen zorgen meer hebben over iets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Sophie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opgelucht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Het gaat weer goed met de dieren.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zenuwachtig over iets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zit in spanning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Ze maakt zich zorgen om de dieren.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persoon, schouder, Menselijk gezicht, kleding&#10;&#10;Automatisch gegenereerde beschrijving">
            <a:extLst>
              <a:ext uri="{FF2B5EF4-FFF2-40B4-BE49-F238E27FC236}">
                <a16:creationId xmlns:a16="http://schemas.microsoft.com/office/drawing/2014/main" id="{020E659C-5052-01F9-1150-AE52212888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43652"/>
            <a:ext cx="3478684" cy="2323761"/>
          </a:xfrm>
          <a:prstGeom prst="rect">
            <a:avLst/>
          </a:prstGeom>
        </p:spPr>
      </p:pic>
      <p:pic>
        <p:nvPicPr>
          <p:cNvPr id="19" name="Afbeelding 18" descr="Afbeelding met persoon, kleding, jeans, schouder&#10;&#10;Automatisch gegenereerde beschrijving">
            <a:extLst>
              <a:ext uri="{FF2B5EF4-FFF2-40B4-BE49-F238E27FC236}">
                <a16:creationId xmlns:a16="http://schemas.microsoft.com/office/drawing/2014/main" id="{37E822BF-5411-A193-4D10-71DEB59792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1F3EF"/>
              </a:clrFrom>
              <a:clrTo>
                <a:srgbClr val="F1F3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41" y="2505100"/>
            <a:ext cx="3797545" cy="25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voorzichtig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lomp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heel goed lettend op wat je doet, omdat er anders iets mis zou kunnen 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Sophie moet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voorzichtig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omgaan met de dieren.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onvoorzichtig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gedraagt zich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lomp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naar de kat.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enfilm, clipart, hond, zoogdier&#10;&#10;Automatisch gegenereerde beschrijving">
            <a:extLst>
              <a:ext uri="{FF2B5EF4-FFF2-40B4-BE49-F238E27FC236}">
                <a16:creationId xmlns:a16="http://schemas.microsoft.com/office/drawing/2014/main" id="{56CECBA8-9579-CC1F-44C0-E2DC984C9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00" y="2311763"/>
            <a:ext cx="2736304" cy="273564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F9991D5-ED61-8B2F-A240-3882ACF9B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89" y="2853516"/>
            <a:ext cx="3297354" cy="23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verzwakt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5" y="25491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aangesterkt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heel moe en zonder kracht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Dieren zijn vaak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verzwakt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ze bij de opvang worden gebracht.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meer kracht gekregen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Als de zeeschildpad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aangesterkt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, wordt hij weer vrijgelaten.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persoon, reptiel, overdekt, schildpad&#10;&#10;Automatisch gegenereerde beschrijving">
            <a:extLst>
              <a:ext uri="{FF2B5EF4-FFF2-40B4-BE49-F238E27FC236}">
                <a16:creationId xmlns:a16="http://schemas.microsoft.com/office/drawing/2014/main" id="{82D1E2DF-8AC3-7B9F-BABE-DC37A53A1E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63" y="2581802"/>
            <a:ext cx="4057924" cy="2355649"/>
          </a:xfrm>
          <a:prstGeom prst="rect">
            <a:avLst/>
          </a:prstGeom>
        </p:spPr>
      </p:pic>
      <p:pic>
        <p:nvPicPr>
          <p:cNvPr id="18" name="Afbeelding 17" descr="Afbeelding met buitenshuis, persoon, water, schildpad&#10;&#10;Automatisch gegenereerde beschrijving">
            <a:extLst>
              <a:ext uri="{FF2B5EF4-FFF2-40B4-BE49-F238E27FC236}">
                <a16:creationId xmlns:a16="http://schemas.microsoft.com/office/drawing/2014/main" id="{42F335D6-413F-B55D-C2D0-32CF904341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077" y="2567425"/>
            <a:ext cx="3612232" cy="24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96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overleven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sterven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blijven leven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Iedereen is blij als de zieke zeeschildpad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overleeft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dood 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zeeschildpad is helaas 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gestorven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buitenshuis, persoon, water, schildpad&#10;&#10;Automatisch gegenereerde beschrijving">
            <a:extLst>
              <a:ext uri="{FF2B5EF4-FFF2-40B4-BE49-F238E27FC236}">
                <a16:creationId xmlns:a16="http://schemas.microsoft.com/office/drawing/2014/main" id="{B0182ACA-C5F7-C5F2-205F-8A74563510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85" y="2321831"/>
            <a:ext cx="3579552" cy="2391141"/>
          </a:xfrm>
          <a:prstGeom prst="rect">
            <a:avLst/>
          </a:prstGeom>
        </p:spPr>
      </p:pic>
      <p:pic>
        <p:nvPicPr>
          <p:cNvPr id="9" name="Afbeelding 8" descr="Afbeelding met graf, begraafplaats&#10;&#10;Automatisch gegenereerde beschrijving">
            <a:extLst>
              <a:ext uri="{FF2B5EF4-FFF2-40B4-BE49-F238E27FC236}">
                <a16:creationId xmlns:a16="http://schemas.microsoft.com/office/drawing/2014/main" id="{A617C7AA-1B2A-6793-73C6-7A9B8B40B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81" y="2247404"/>
            <a:ext cx="3065599" cy="25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7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 andere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 totaal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bijvoorbeeld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Sophie zorgt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 andere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 dolfijnen, zeehonden en zeeschildpadden.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alles bij elkaar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zijn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totaal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6 dieren op dit plaatje.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A2813D8-ECE4-5FE1-2BEE-FE6230B31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91" y="2393837"/>
            <a:ext cx="3502599" cy="21550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CD79A38-2034-FD38-120D-7D18DA5EF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704" y="2244868"/>
            <a:ext cx="3509019" cy="2310082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CF2C3B22-C1E8-1433-0546-CCBAB2EF9474}"/>
              </a:ext>
            </a:extLst>
          </p:cNvPr>
          <p:cNvSpPr/>
          <p:nvPr/>
        </p:nvSpPr>
        <p:spPr>
          <a:xfrm rot="20705151">
            <a:off x="4831871" y="2104095"/>
            <a:ext cx="3850172" cy="2736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03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411760" y="386052"/>
            <a:ext cx="385686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695" y="345089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het reptiel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57288" y="3032956"/>
            <a:ext cx="278410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78" y="3054611"/>
            <a:ext cx="2931042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krokodil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303295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021877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slang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76673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020940"/>
            <a:ext cx="276673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hagedis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01262" cy="153078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dier dat kruipt en eieren legt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reptiel, zoogdier, pantserreptiel, krokodil&#10;&#10;Automatisch gegenereerde beschrijving">
            <a:extLst>
              <a:ext uri="{FF2B5EF4-FFF2-40B4-BE49-F238E27FC236}">
                <a16:creationId xmlns:a16="http://schemas.microsoft.com/office/drawing/2014/main" id="{C7903D2C-180B-545D-87BB-299A93B979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01" y="3865579"/>
            <a:ext cx="2784106" cy="2338649"/>
          </a:xfrm>
          <a:prstGeom prst="rect">
            <a:avLst/>
          </a:prstGeom>
        </p:spPr>
      </p:pic>
      <p:pic>
        <p:nvPicPr>
          <p:cNvPr id="23" name="Afbeelding 22" descr="Afbeelding met zoogdier, reptiel, slang, Geschubd reptiel&#10;&#10;Automatisch gegenereerde beschrijving">
            <a:extLst>
              <a:ext uri="{FF2B5EF4-FFF2-40B4-BE49-F238E27FC236}">
                <a16:creationId xmlns:a16="http://schemas.microsoft.com/office/drawing/2014/main" id="{EA58982B-9105-9315-7B11-B96CDA0FAF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878" y="3822854"/>
            <a:ext cx="2504424" cy="2504424"/>
          </a:xfrm>
          <a:prstGeom prst="rect">
            <a:avLst/>
          </a:prstGeom>
        </p:spPr>
      </p:pic>
      <p:pic>
        <p:nvPicPr>
          <p:cNvPr id="25" name="Afbeelding 24" descr="Afbeelding met reptiel, Geschubd reptiel, Leguaanachtige, zoogdier&#10;&#10;Automatisch gegenereerde beschrijving">
            <a:extLst>
              <a:ext uri="{FF2B5EF4-FFF2-40B4-BE49-F238E27FC236}">
                <a16:creationId xmlns:a16="http://schemas.microsoft.com/office/drawing/2014/main" id="{80E700D6-FB71-226C-FEE6-1440EE4F5C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856" y="3911862"/>
            <a:ext cx="3000624" cy="20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939018" y="986412"/>
            <a:ext cx="712798" cy="119506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459677" y="4293096"/>
            <a:ext cx="1744171" cy="73226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294670" y="1019658"/>
            <a:ext cx="193591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102" y="1010088"/>
            <a:ext cx="193591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vrijlaten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60245" y="368660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13" y="321832"/>
            <a:ext cx="270603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verzorgen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370001" y="5025359"/>
            <a:ext cx="217935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93" y="505379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liefdevol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144812" y="1703734"/>
            <a:ext cx="917275" cy="87687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981400" y="2160331"/>
            <a:ext cx="5695056" cy="123229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952" y="2232115"/>
            <a:ext cx="55817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het opvangcentrum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392622"/>
            <a:ext cx="5041137" cy="106793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56" y="3494187"/>
            <a:ext cx="5704412" cy="108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plaats waar mensen of dieren naar toe gebracht worden en verzorgd worden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4" name="Afbeelding 23" descr="Afbeelding met buitenshuis, water, zwembad, hemel&#10;&#10;Automatisch gegenereerde beschrijving">
            <a:extLst>
              <a:ext uri="{FF2B5EF4-FFF2-40B4-BE49-F238E27FC236}">
                <a16:creationId xmlns:a16="http://schemas.microsoft.com/office/drawing/2014/main" id="{DE7CA00F-76B1-E0AB-63B3-F34BBDBC32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249" y="3453949"/>
            <a:ext cx="1598231" cy="1702507"/>
          </a:xfrm>
          <a:prstGeom prst="rect">
            <a:avLst/>
          </a:prstGeom>
        </p:spPr>
      </p:pic>
      <p:pic>
        <p:nvPicPr>
          <p:cNvPr id="26" name="Afbeelding 25" descr="Afbeelding met buitenshuis, persoon, water, schildpad&#10;&#10;Automatisch gegenereerde beschrijving">
            <a:extLst>
              <a:ext uri="{FF2B5EF4-FFF2-40B4-BE49-F238E27FC236}">
                <a16:creationId xmlns:a16="http://schemas.microsoft.com/office/drawing/2014/main" id="{F4393C40-3468-F780-3172-9951EB5E28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021" y="514088"/>
            <a:ext cx="2395289" cy="1600053"/>
          </a:xfrm>
          <a:prstGeom prst="rect">
            <a:avLst/>
          </a:prstGeom>
        </p:spPr>
      </p:pic>
      <p:pic>
        <p:nvPicPr>
          <p:cNvPr id="30" name="Afbeelding 29" descr="Afbeelding met reptiel, schildpad, Zeeschildpad, zwemmen&#10;&#10;Automatisch gegenereerde beschrijving">
            <a:extLst>
              <a:ext uri="{FF2B5EF4-FFF2-40B4-BE49-F238E27FC236}">
                <a16:creationId xmlns:a16="http://schemas.microsoft.com/office/drawing/2014/main" id="{5820DE81-17A7-5413-2B01-F4539C98DE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99" y="1137445"/>
            <a:ext cx="2543924" cy="1699341"/>
          </a:xfrm>
          <a:prstGeom prst="rect">
            <a:avLst/>
          </a:prstGeom>
        </p:spPr>
      </p:pic>
      <p:pic>
        <p:nvPicPr>
          <p:cNvPr id="33" name="Afbeelding 32" descr="Afbeelding met schildpad, persoon, reptiel, vasthouden&#10;&#10;Automatisch gegenereerde beschrijving">
            <a:extLst>
              <a:ext uri="{FF2B5EF4-FFF2-40B4-BE49-F238E27FC236}">
                <a16:creationId xmlns:a16="http://schemas.microsoft.com/office/drawing/2014/main" id="{E4F1254B-D2CA-36B0-6CBE-0C21BD38B8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305" y="4802198"/>
            <a:ext cx="2179351" cy="14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41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7 oktober 2025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opvangcentrum</a:t>
            </a:r>
          </a:p>
        </p:txBody>
      </p:sp>
      <p:pic>
        <p:nvPicPr>
          <p:cNvPr id="3" name="Afbeelding 2" descr="Afbeelding met buitenshuis, water, zwembad, hemel&#10;&#10;Automatisch gegenereerde beschrijving">
            <a:extLst>
              <a:ext uri="{FF2B5EF4-FFF2-40B4-BE49-F238E27FC236}">
                <a16:creationId xmlns:a16="http://schemas.microsoft.com/office/drawing/2014/main" id="{178994D2-BDA5-006B-45AE-DE742B59E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692" y="1228964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reptiel</a:t>
            </a:r>
          </a:p>
        </p:txBody>
      </p:sp>
      <p:pic>
        <p:nvPicPr>
          <p:cNvPr id="3" name="Afbeelding 2" descr="Afbeelding met reptiel, zoogdier, hagedis, dinosaurus&#10;&#10;Automatisch gegenereerde beschrijving">
            <a:extLst>
              <a:ext uri="{FF2B5EF4-FFF2-40B4-BE49-F238E27FC236}">
                <a16:creationId xmlns:a16="http://schemas.microsoft.com/office/drawing/2014/main" id="{F9EB1402-5840-A560-8966-ABDF9EC2B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15" y="1484784"/>
            <a:ext cx="769896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verzwakt</a:t>
            </a:r>
          </a:p>
        </p:txBody>
      </p:sp>
      <p:pic>
        <p:nvPicPr>
          <p:cNvPr id="3" name="Afbeelding 2" descr="Afbeelding met persoon, reptiel, overdekt, schildpad&#10;&#10;Automatisch gegenereerde beschrijving">
            <a:extLst>
              <a:ext uri="{FF2B5EF4-FFF2-40B4-BE49-F238E27FC236}">
                <a16:creationId xmlns:a16="http://schemas.microsoft.com/office/drawing/2014/main" id="{679F3C0B-0128-8784-1239-9A2EE01D9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55692"/>
            <a:ext cx="8136904" cy="45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overleven</a:t>
            </a:r>
          </a:p>
        </p:txBody>
      </p:sp>
      <p:pic>
        <p:nvPicPr>
          <p:cNvPr id="5" name="Afbeelding 4" descr="Afbeelding met buitenshuis, persoon, water, schildpad&#10;&#10;Automatisch gegenereerde beschrijving">
            <a:extLst>
              <a:ext uri="{FF2B5EF4-FFF2-40B4-BE49-F238E27FC236}">
                <a16:creationId xmlns:a16="http://schemas.microsoft.com/office/drawing/2014/main" id="{4E67C60A-E6B4-147D-41C8-A7B9195EE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17" y="1628800"/>
            <a:ext cx="7337054" cy="49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voorzichtig</a:t>
            </a:r>
          </a:p>
        </p:txBody>
      </p:sp>
      <p:pic>
        <p:nvPicPr>
          <p:cNvPr id="3" name="Afbeelding 2" descr="Afbeelding met hand&#10;&#10;Automatisch gegenereerde beschrijving">
            <a:extLst>
              <a:ext uri="{FF2B5EF4-FFF2-40B4-BE49-F238E27FC236}">
                <a16:creationId xmlns:a16="http://schemas.microsoft.com/office/drawing/2014/main" id="{A8B20D96-9EC1-6CA4-AF50-2C48B1D30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8" y="1412776"/>
            <a:ext cx="7735824" cy="4870704"/>
          </a:xfrm>
          <a:prstGeom prst="rect">
            <a:avLst/>
          </a:prstGeom>
        </p:spPr>
      </p:pic>
      <p:pic>
        <p:nvPicPr>
          <p:cNvPr id="4" name="Afbeelding 3" descr="Afbeelding met schildpad, Zeeschildpad, reptiel, zoogdier&#10;&#10;Automatisch gegenereerde beschrijving">
            <a:extLst>
              <a:ext uri="{FF2B5EF4-FFF2-40B4-BE49-F238E27FC236}">
                <a16:creationId xmlns:a16="http://schemas.microsoft.com/office/drawing/2014/main" id="{5AB2C73F-C1D1-B0E3-3150-5FF92E9802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2344"/>
            <a:ext cx="3173312" cy="31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onder andere</a:t>
            </a:r>
          </a:p>
        </p:txBody>
      </p:sp>
      <p:pic>
        <p:nvPicPr>
          <p:cNvPr id="5" name="Afbeelding 4" descr="Afbeelding met zoogdier, waterzoogdier, dolfijn, Zeezoogdier&#10;&#10;Automatisch gegenereerde beschrijving">
            <a:extLst>
              <a:ext uri="{FF2B5EF4-FFF2-40B4-BE49-F238E27FC236}">
                <a16:creationId xmlns:a16="http://schemas.microsoft.com/office/drawing/2014/main" id="{6516F1B0-E37B-1715-ACC1-E77F92DFFA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940" y="2408070"/>
            <a:ext cx="2782881" cy="1591808"/>
          </a:xfrm>
          <a:prstGeom prst="rect">
            <a:avLst/>
          </a:prstGeom>
        </p:spPr>
      </p:pic>
      <p:pic>
        <p:nvPicPr>
          <p:cNvPr id="8" name="Afbeelding 7" descr="Afbeelding met zoogdier, zeehond, waterzoogdier, Zeezoogdier&#10;&#10;Automatisch gegenereerde beschrijving">
            <a:extLst>
              <a:ext uri="{FF2B5EF4-FFF2-40B4-BE49-F238E27FC236}">
                <a16:creationId xmlns:a16="http://schemas.microsoft.com/office/drawing/2014/main" id="{438026A7-31A6-E0CD-4339-3E84BCA972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6EFF6"/>
              </a:clrFrom>
              <a:clrTo>
                <a:srgbClr val="E6E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474" y="1947483"/>
            <a:ext cx="2736304" cy="1827851"/>
          </a:xfrm>
          <a:prstGeom prst="rect">
            <a:avLst/>
          </a:prstGeom>
        </p:spPr>
      </p:pic>
      <p:pic>
        <p:nvPicPr>
          <p:cNvPr id="12" name="Afbeelding 11" descr="Afbeelding met zoogdier, Hondenras, hond, huisdier&#10;&#10;Automatisch gegenereerde beschrijving">
            <a:extLst>
              <a:ext uri="{FF2B5EF4-FFF2-40B4-BE49-F238E27FC236}">
                <a16:creationId xmlns:a16="http://schemas.microsoft.com/office/drawing/2014/main" id="{A59D15AE-4A6B-C80E-722B-06B7F06080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5F5F4"/>
              </a:clrFrom>
              <a:clrTo>
                <a:srgbClr val="F5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896" y="1335237"/>
            <a:ext cx="2316088" cy="1547147"/>
          </a:xfrm>
          <a:prstGeom prst="rect">
            <a:avLst/>
          </a:prstGeom>
        </p:spPr>
      </p:pic>
      <p:pic>
        <p:nvPicPr>
          <p:cNvPr id="14" name="Afbeelding 13" descr="Afbeelding met zoogdier, huiskat, kat, Kleine tot middelgrote katten&#10;&#10;Automatisch gegenereerde beschrijving">
            <a:extLst>
              <a:ext uri="{FF2B5EF4-FFF2-40B4-BE49-F238E27FC236}">
                <a16:creationId xmlns:a16="http://schemas.microsoft.com/office/drawing/2014/main" id="{05576FDF-09F5-0B52-B028-A08292C316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221088"/>
            <a:ext cx="2437133" cy="1827850"/>
          </a:xfrm>
          <a:prstGeom prst="rect">
            <a:avLst/>
          </a:prstGeom>
        </p:spPr>
      </p:pic>
      <p:pic>
        <p:nvPicPr>
          <p:cNvPr id="16" name="Afbeelding 15" descr="Afbeelding met zoogdier, ezel, Burro, muilezel&#10;&#10;Automatisch gegenereerde beschrijving">
            <a:extLst>
              <a:ext uri="{FF2B5EF4-FFF2-40B4-BE49-F238E27FC236}">
                <a16:creationId xmlns:a16="http://schemas.microsoft.com/office/drawing/2014/main" id="{214E2619-6A10-A220-E756-1544F4C001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D3DCD7"/>
              </a:clrFrom>
              <a:clrTo>
                <a:srgbClr val="D3DC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081060"/>
            <a:ext cx="1967878" cy="1967878"/>
          </a:xfrm>
          <a:prstGeom prst="rect">
            <a:avLst/>
          </a:prstGeom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8C0B770C-26A5-EB69-B1EE-8AFA2D449734}"/>
              </a:ext>
            </a:extLst>
          </p:cNvPr>
          <p:cNvSpPr/>
          <p:nvPr/>
        </p:nvSpPr>
        <p:spPr>
          <a:xfrm>
            <a:off x="2160110" y="2292675"/>
            <a:ext cx="2782881" cy="1542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09750CC-EA5A-1B2F-A2F5-8F2120FE6D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783" y="2553568"/>
            <a:ext cx="2810500" cy="156680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B62F4E4-BAE1-8350-589E-248E5B625B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558" y="3916861"/>
            <a:ext cx="2810500" cy="1566808"/>
          </a:xfrm>
          <a:prstGeom prst="rect">
            <a:avLst/>
          </a:prstGeom>
        </p:spPr>
      </p:pic>
      <p:pic>
        <p:nvPicPr>
          <p:cNvPr id="3" name="Afbeelding 2" descr="Afbeelding met schildpad, Zeeschildpad, reptiel, zoogdier&#10;&#10;Automatisch gegenereerde beschrijving">
            <a:extLst>
              <a:ext uri="{FF2B5EF4-FFF2-40B4-BE49-F238E27FC236}">
                <a16:creationId xmlns:a16="http://schemas.microsoft.com/office/drawing/2014/main" id="{FB0C03CE-7165-96A6-85B2-F93E299BB01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7" y="4091724"/>
            <a:ext cx="1372863" cy="13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opgelucht zijn</a:t>
            </a:r>
          </a:p>
        </p:txBody>
      </p:sp>
      <p:pic>
        <p:nvPicPr>
          <p:cNvPr id="3" name="Afbeelding 2" descr="Afbeelding met persoon, schouder, Menselijk gezicht, kleding&#10;&#10;Automatisch gegenereerde beschrijving">
            <a:extLst>
              <a:ext uri="{FF2B5EF4-FFF2-40B4-BE49-F238E27FC236}">
                <a16:creationId xmlns:a16="http://schemas.microsoft.com/office/drawing/2014/main" id="{61450F9A-D6AF-F9B0-5680-826FDDF39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72816"/>
            <a:ext cx="6905005" cy="46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2D59E-A0A8-4DB4-9CFE-83E44CC6CC9A}">
  <ds:schemaRefs>
    <ds:schemaRef ds:uri="7036323c-d5f4-4fa6-8449-8bc9da5d64c2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617b94d0-cd04-4463-9468-be560bba1878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828E50-C84C-49DC-9C83-0EEAD6C32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b94d0-cd04-4463-9468-be560bba1878"/>
    <ds:schemaRef ds:uri="7036323c-d5f4-4fa6-8449-8bc9da5d6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701</Words>
  <Application>Microsoft Office PowerPoint</Application>
  <PresentationFormat>Diavoorstelling (4:3)</PresentationFormat>
  <Paragraphs>212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477</cp:revision>
  <dcterms:created xsi:type="dcterms:W3CDTF">2021-06-08T06:13:59Z</dcterms:created>
  <dcterms:modified xsi:type="dcterms:W3CDTF">2025-10-07T07:48:20Z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