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562" r:id="rId5"/>
    <p:sldId id="548" r:id="rId6"/>
    <p:sldId id="1460" r:id="rId7"/>
    <p:sldId id="1475" r:id="rId8"/>
    <p:sldId id="1476" r:id="rId9"/>
    <p:sldId id="1477" r:id="rId10"/>
    <p:sldId id="1478" r:id="rId11"/>
    <p:sldId id="1479" r:id="rId12"/>
    <p:sldId id="1480" r:id="rId13"/>
    <p:sldId id="1483" r:id="rId14"/>
    <p:sldId id="1481" r:id="rId15"/>
    <p:sldId id="1482" r:id="rId16"/>
    <p:sldId id="934" r:id="rId17"/>
    <p:sldId id="1522" r:id="rId18"/>
    <p:sldId id="1511" r:id="rId19"/>
    <p:sldId id="1557" r:id="rId20"/>
    <p:sldId id="1545" r:id="rId21"/>
    <p:sldId id="1546" r:id="rId22"/>
    <p:sldId id="1544" r:id="rId23"/>
    <p:sldId id="1563" r:id="rId24"/>
    <p:sldId id="1555" r:id="rId25"/>
    <p:sldId id="1561" r:id="rId26"/>
    <p:sldId id="1560" r:id="rId27"/>
    <p:sldId id="1553"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62"/>
            <p14:sldId id="548"/>
            <p14:sldId id="1460"/>
            <p14:sldId id="1475"/>
            <p14:sldId id="1476"/>
            <p14:sldId id="1477"/>
            <p14:sldId id="1478"/>
            <p14:sldId id="1479"/>
            <p14:sldId id="1480"/>
            <p14:sldId id="1483"/>
            <p14:sldId id="1481"/>
            <p14:sldId id="1482"/>
            <p14:sldId id="934"/>
            <p14:sldId id="1522"/>
            <p14:sldId id="1511"/>
            <p14:sldId id="1557"/>
            <p14:sldId id="1545"/>
            <p14:sldId id="1546"/>
            <p14:sldId id="1544"/>
            <p14:sldId id="1563"/>
            <p14:sldId id="1555"/>
            <p14:sldId id="1561"/>
            <p14:sldId id="1560"/>
            <p14:sldId id="1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E30FDA-1184-4B07-BC61-448F42D42123}" v="1671" dt="2025-10-27T20:10:28.672"/>
    <p1510:client id="{B7CBB449-26B8-4DD0-AA18-BD9084F29831}" v="601" dt="2025-10-28T09:57:02.214"/>
    <p1510:client id="{BB667358-449C-418C-A701-E2803212BD8E}" v="1378" dt="2025-10-28T09:58:19.762"/>
    <p1510:client id="{E832335E-4EB5-4336-8053-9204AFB048C4}" v="2220" dt="2025-10-28T09:21:21.74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F53F6564-B67B-45DC-994F-803E44400257}"/>
    <pc:docChg chg="custSel addSld delSld modSld modSection">
      <pc:chgData name="Routledge, Mandy" userId="bacdedf5-8e30-494b-ad8b-f27fa30c4f8d" providerId="ADAL" clId="{F53F6564-B67B-45DC-994F-803E44400257}" dt="2025-10-12T08:02:34.545" v="40" actId="20577"/>
      <pc:docMkLst>
        <pc:docMk/>
      </pc:docMkLst>
      <pc:sldChg chg="modSp mod">
        <pc:chgData name="Routledge, Mandy" userId="bacdedf5-8e30-494b-ad8b-f27fa30c4f8d" providerId="ADAL" clId="{F53F6564-B67B-45DC-994F-803E44400257}" dt="2025-10-12T08:02:34.545" v="40" actId="20577"/>
        <pc:sldMkLst>
          <pc:docMk/>
          <pc:sldMk cId="323006580" sldId="548"/>
        </pc:sldMkLst>
        <pc:spChg chg="mod">
          <ac:chgData name="Routledge, Mandy" userId="bacdedf5-8e30-494b-ad8b-f27fa30c4f8d" providerId="ADAL" clId="{F53F6564-B67B-45DC-994F-803E44400257}" dt="2025-10-12T08:02:34.545" v="40" actId="20577"/>
          <ac:spMkLst>
            <pc:docMk/>
            <pc:sldMk cId="323006580" sldId="548"/>
            <ac:spMk id="3" creationId="{00000000-0000-0000-0000-000000000000}"/>
          </ac:spMkLst>
        </pc:spChg>
      </pc:sldChg>
      <pc:sldChg chg="del">
        <pc:chgData name="Routledge, Mandy" userId="bacdedf5-8e30-494b-ad8b-f27fa30c4f8d" providerId="ADAL" clId="{F53F6564-B67B-45DC-994F-803E44400257}" dt="2025-10-06T07:01:46.464" v="34" actId="47"/>
        <pc:sldMkLst>
          <pc:docMk/>
          <pc:sldMk cId="2946319108" sldId="1516"/>
        </pc:sldMkLst>
      </pc:sldChg>
      <pc:sldChg chg="addSp delSp modSp add mod">
        <pc:chgData name="Routledge, Mandy" userId="bacdedf5-8e30-494b-ad8b-f27fa30c4f8d" providerId="ADAL" clId="{F53F6564-B67B-45DC-994F-803E44400257}" dt="2025-10-06T07:01:43.069" v="33" actId="14100"/>
        <pc:sldMkLst>
          <pc:docMk/>
          <pc:sldMk cId="2344247519" sldId="1543"/>
        </pc:sldMkLst>
        <pc:spChg chg="mod">
          <ac:chgData name="Routledge, Mandy" userId="bacdedf5-8e30-494b-ad8b-f27fa30c4f8d" providerId="ADAL" clId="{F53F6564-B67B-45DC-994F-803E44400257}" dt="2025-10-06T07:01:39.996" v="32" actId="14100"/>
          <ac:spMkLst>
            <pc:docMk/>
            <pc:sldMk cId="2344247519" sldId="1543"/>
            <ac:spMk id="4" creationId="{A9684582-F7F5-B338-7537-98D05A783871}"/>
          </ac:spMkLst>
        </pc:spChg>
        <pc:spChg chg="mod">
          <ac:chgData name="Routledge, Mandy" userId="bacdedf5-8e30-494b-ad8b-f27fa30c4f8d" providerId="ADAL" clId="{F53F6564-B67B-45DC-994F-803E44400257}" dt="2025-10-06T07:01:36.873" v="30" actId="1076"/>
          <ac:spMkLst>
            <pc:docMk/>
            <pc:sldMk cId="2344247519" sldId="1543"/>
            <ac:spMk id="9" creationId="{0C7C398F-EB51-5741-37EE-0A11898F0927}"/>
          </ac:spMkLst>
        </pc:spChg>
        <pc:spChg chg="mod">
          <ac:chgData name="Routledge, Mandy" userId="bacdedf5-8e30-494b-ad8b-f27fa30c4f8d" providerId="ADAL" clId="{F53F6564-B67B-45DC-994F-803E44400257}" dt="2025-10-06T07:01:43.069" v="33" actId="14100"/>
          <ac:spMkLst>
            <pc:docMk/>
            <pc:sldMk cId="2344247519" sldId="1543"/>
            <ac:spMk id="10" creationId="{296C82C1-1122-8308-AE53-9B1085E47E47}"/>
          </ac:spMkLst>
        </pc:spChg>
        <pc:spChg chg="add mod">
          <ac:chgData name="Routledge, Mandy" userId="bacdedf5-8e30-494b-ad8b-f27fa30c4f8d" providerId="ADAL" clId="{F53F6564-B67B-45DC-994F-803E44400257}" dt="2025-10-06T07:00:50.565" v="9" actId="1076"/>
          <ac:spMkLst>
            <pc:docMk/>
            <pc:sldMk cId="2344247519" sldId="1543"/>
            <ac:spMk id="17" creationId="{6BD461F9-6E9E-48C0-7EE2-7478E97C8CE4}"/>
          </ac:spMkLst>
        </pc:spChg>
        <pc:spChg chg="add mod">
          <ac:chgData name="Routledge, Mandy" userId="bacdedf5-8e30-494b-ad8b-f27fa30c4f8d" providerId="ADAL" clId="{F53F6564-B67B-45DC-994F-803E44400257}" dt="2025-10-06T07:00:56.170" v="11" actId="1076"/>
          <ac:spMkLst>
            <pc:docMk/>
            <pc:sldMk cId="2344247519" sldId="1543"/>
            <ac:spMk id="22" creationId="{63DCCBC2-36A9-DF1C-572A-0A753FD3CC70}"/>
          </ac:spMkLst>
        </pc:spChg>
        <pc:spChg chg="add mod">
          <ac:chgData name="Routledge, Mandy" userId="bacdedf5-8e30-494b-ad8b-f27fa30c4f8d" providerId="ADAL" clId="{F53F6564-B67B-45DC-994F-803E44400257}" dt="2025-10-06T07:01:00.468" v="13" actId="1076"/>
          <ac:spMkLst>
            <pc:docMk/>
            <pc:sldMk cId="2344247519" sldId="1543"/>
            <ac:spMk id="25" creationId="{3B04A5FA-A559-315C-EED0-C0F4D9A072B7}"/>
          </ac:spMkLst>
        </pc:spChg>
        <pc:spChg chg="add mod">
          <ac:chgData name="Routledge, Mandy" userId="bacdedf5-8e30-494b-ad8b-f27fa30c4f8d" providerId="ADAL" clId="{F53F6564-B67B-45DC-994F-803E44400257}" dt="2025-10-06T07:01:33.460" v="29" actId="1076"/>
          <ac:spMkLst>
            <pc:docMk/>
            <pc:sldMk cId="2344247519" sldId="1543"/>
            <ac:spMk id="26" creationId="{EF0489DC-0C89-8BBD-8F7F-77A08B38A128}"/>
          </ac:spMkLst>
        </pc:spChg>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Routledge, Mandy" userId="bacdedf5-8e30-494b-ad8b-f27fa30c4f8d" providerId="ADAL" clId="{E3F12446-8EB9-4B22-8471-6FBACFAF779E}"/>
    <pc:docChg chg="modSld">
      <pc:chgData name="Routledge, Mandy" userId="bacdedf5-8e30-494b-ad8b-f27fa30c4f8d" providerId="ADAL" clId="{E3F12446-8EB9-4B22-8471-6FBACFAF779E}" dt="2025-03-18T11:02:49.396" v="8" actId="20577"/>
      <pc:docMkLst>
        <pc:docMk/>
      </pc:docMkLst>
      <pc:sldChg chg="modSp mod">
        <pc:chgData name="Routledge, Mandy" userId="bacdedf5-8e30-494b-ad8b-f27fa30c4f8d" providerId="ADAL" clId="{E3F12446-8EB9-4B22-8471-6FBACFAF779E}" dt="2025-03-18T11:02:49.396" v="8" actId="20577"/>
        <pc:sldMkLst>
          <pc:docMk/>
          <pc:sldMk cId="323006580" sldId="548"/>
        </pc:sldMkLst>
      </pc:sldChg>
    </pc:docChg>
  </pc:docChgLst>
  <pc:docChgLst>
    <pc:chgData name="Routledge, Mandy" userId="bacdedf5-8e30-494b-ad8b-f27fa30c4f8d" providerId="ADAL" clId="{27298FAC-6079-4EE0-80DB-11E9EC20E19F}"/>
    <pc:docChg chg="modSld">
      <pc:chgData name="Routledge, Mandy" userId="bacdedf5-8e30-494b-ad8b-f27fa30c4f8d" providerId="ADAL" clId="{27298FAC-6079-4EE0-80DB-11E9EC20E19F}" dt="2025-03-18T11:01:07.243" v="3" actId="20577"/>
      <pc:docMkLst>
        <pc:docMk/>
      </pc:docMkLst>
      <pc:sldChg chg="modSp mod">
        <pc:chgData name="Routledge, Mandy" userId="bacdedf5-8e30-494b-ad8b-f27fa30c4f8d" providerId="ADAL" clId="{27298FAC-6079-4EE0-80DB-11E9EC20E19F}" dt="2025-03-18T11:01:07.243" v="3" actId="20577"/>
        <pc:sldMkLst>
          <pc:docMk/>
          <pc:sldMk cId="323006580" sldId="548"/>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3A13170E-F155-4B2D-B53D-3572CFA3A5A2}"/>
    <pc:docChg chg="modSld">
      <pc:chgData name="Routledge, Mandy" userId="bacdedf5-8e30-494b-ad8b-f27fa30c4f8d" providerId="ADAL" clId="{3A13170E-F155-4B2D-B53D-3572CFA3A5A2}" dt="2025-03-18T12:29:17.527" v="14" actId="20577"/>
      <pc:docMkLst>
        <pc:docMk/>
      </pc:docMkLst>
      <pc:sldChg chg="modSp mod">
        <pc:chgData name="Routledge, Mandy" userId="bacdedf5-8e30-494b-ad8b-f27fa30c4f8d" providerId="ADAL" clId="{3A13170E-F155-4B2D-B53D-3572CFA3A5A2}" dt="2025-03-18T12:29:17.527" v="14" actId="20577"/>
        <pc:sldMkLst>
          <pc:docMk/>
          <pc:sldMk cId="323006580" sldId="548"/>
        </pc:sldMkLst>
      </pc:sldChg>
    </pc:docChg>
  </pc:docChgLst>
  <pc:docChgLst>
    <pc:chgData name="Das, Gerarda" userId="dec061bf-56a5-47a0-b9f3-f749fe418ae6" providerId="ADAL" clId="{BB667358-449C-418C-A701-E2803212BD8E}"/>
    <pc:docChg chg="undo custSel addSld delSld modSld sldOrd modSection">
      <pc:chgData name="Das, Gerarda" userId="dec061bf-56a5-47a0-b9f3-f749fe418ae6" providerId="ADAL" clId="{BB667358-449C-418C-A701-E2803212BD8E}" dt="2025-10-28T09:58:19.762" v="1592" actId="1440"/>
      <pc:docMkLst>
        <pc:docMk/>
      </pc:docMkLst>
      <pc:sldChg chg="modSp del mod">
        <pc:chgData name="Das, Gerarda" userId="dec061bf-56a5-47a0-b9f3-f749fe418ae6" providerId="ADAL" clId="{BB667358-449C-418C-A701-E2803212BD8E}" dt="2025-10-28T09:56:20.195" v="1588" actId="47"/>
        <pc:sldMkLst>
          <pc:docMk/>
          <pc:sldMk cId="2189114603" sldId="1437"/>
        </pc:sldMkLst>
        <pc:spChg chg="mod">
          <ac:chgData name="Das, Gerarda" userId="dec061bf-56a5-47a0-b9f3-f749fe418ae6" providerId="ADAL" clId="{BB667358-449C-418C-A701-E2803212BD8E}" dt="2025-10-28T08:32:46.828" v="405" actId="115"/>
          <ac:spMkLst>
            <pc:docMk/>
            <pc:sldMk cId="2189114603" sldId="1437"/>
            <ac:spMk id="3" creationId="{00000000-0000-0000-0000-000000000000}"/>
          </ac:spMkLst>
        </pc:spChg>
      </pc:sldChg>
      <pc:sldChg chg="modSp mod">
        <pc:chgData name="Das, Gerarda" userId="dec061bf-56a5-47a0-b9f3-f749fe418ae6" providerId="ADAL" clId="{BB667358-449C-418C-A701-E2803212BD8E}" dt="2025-10-28T09:50:35.333" v="1454" actId="1076"/>
        <pc:sldMkLst>
          <pc:docMk/>
          <pc:sldMk cId="3852907103" sldId="1460"/>
        </pc:sldMkLst>
        <pc:spChg chg="mod">
          <ac:chgData name="Das, Gerarda" userId="dec061bf-56a5-47a0-b9f3-f749fe418ae6" providerId="ADAL" clId="{BB667358-449C-418C-A701-E2803212BD8E}" dt="2025-10-26T12:06:40.185" v="40" actId="20577"/>
          <ac:spMkLst>
            <pc:docMk/>
            <pc:sldMk cId="3852907103" sldId="1460"/>
            <ac:spMk id="6" creationId="{00000000-0000-0000-0000-000000000000}"/>
          </ac:spMkLst>
        </pc:spChg>
        <pc:picChg chg="mod">
          <ac:chgData name="Das, Gerarda" userId="dec061bf-56a5-47a0-b9f3-f749fe418ae6" providerId="ADAL" clId="{BB667358-449C-418C-A701-E2803212BD8E}" dt="2025-10-28T09:50:35.333" v="1454" actId="1076"/>
          <ac:picMkLst>
            <pc:docMk/>
            <pc:sldMk cId="3852907103" sldId="1460"/>
            <ac:picMk id="3" creationId="{C3474467-FB13-8170-9D5E-3B45702DF232}"/>
          </ac:picMkLst>
        </pc:picChg>
      </pc:sldChg>
      <pc:sldChg chg="del">
        <pc:chgData name="Das, Gerarda" userId="dec061bf-56a5-47a0-b9f3-f749fe418ae6" providerId="ADAL" clId="{BB667358-449C-418C-A701-E2803212BD8E}" dt="2025-10-28T09:23:42.768" v="1156" actId="47"/>
        <pc:sldMkLst>
          <pc:docMk/>
          <pc:sldMk cId="3978205201" sldId="1474"/>
        </pc:sldMkLst>
      </pc:sldChg>
      <pc:sldChg chg="addSp modSp mod">
        <pc:chgData name="Das, Gerarda" userId="dec061bf-56a5-47a0-b9f3-f749fe418ae6" providerId="ADAL" clId="{BB667358-449C-418C-A701-E2803212BD8E}" dt="2025-10-28T08:36:14.074" v="427" actId="1076"/>
        <pc:sldMkLst>
          <pc:docMk/>
          <pc:sldMk cId="4207872812" sldId="1475"/>
        </pc:sldMkLst>
        <pc:spChg chg="mod">
          <ac:chgData name="Das, Gerarda" userId="dec061bf-56a5-47a0-b9f3-f749fe418ae6" providerId="ADAL" clId="{BB667358-449C-418C-A701-E2803212BD8E}" dt="2025-10-28T08:35:13.280" v="419" actId="14100"/>
          <ac:spMkLst>
            <pc:docMk/>
            <pc:sldMk cId="4207872812" sldId="1475"/>
            <ac:spMk id="2" creationId="{58199358-7C2A-4087-31B3-F3A468FFF46A}"/>
          </ac:spMkLst>
        </pc:spChg>
        <pc:spChg chg="mod">
          <ac:chgData name="Das, Gerarda" userId="dec061bf-56a5-47a0-b9f3-f749fe418ae6" providerId="ADAL" clId="{BB667358-449C-418C-A701-E2803212BD8E}" dt="2025-10-26T12:06:51.582" v="65" actId="20577"/>
          <ac:spMkLst>
            <pc:docMk/>
            <pc:sldMk cId="4207872812" sldId="1475"/>
            <ac:spMk id="6" creationId="{00000000-0000-0000-0000-000000000000}"/>
          </ac:spMkLst>
        </pc:spChg>
        <pc:spChg chg="mod">
          <ac:chgData name="Das, Gerarda" userId="dec061bf-56a5-47a0-b9f3-f749fe418ae6" providerId="ADAL" clId="{BB667358-449C-418C-A701-E2803212BD8E}" dt="2025-10-28T08:35:26.513" v="423" actId="1076"/>
          <ac:spMkLst>
            <pc:docMk/>
            <pc:sldMk cId="4207872812" sldId="1475"/>
            <ac:spMk id="9" creationId="{73CF8B36-8E99-446F-0F77-23016C321704}"/>
          </ac:spMkLst>
        </pc:spChg>
        <pc:picChg chg="add mod modCrop">
          <ac:chgData name="Das, Gerarda" userId="dec061bf-56a5-47a0-b9f3-f749fe418ae6" providerId="ADAL" clId="{BB667358-449C-418C-A701-E2803212BD8E}" dt="2025-10-28T08:35:28.909" v="424" actId="1076"/>
          <ac:picMkLst>
            <pc:docMk/>
            <pc:sldMk cId="4207872812" sldId="1475"/>
            <ac:picMk id="3" creationId="{A4F3B97E-97FE-D560-BEC5-F05D3193FFA4}"/>
          </ac:picMkLst>
        </pc:picChg>
        <pc:picChg chg="add mod">
          <ac:chgData name="Das, Gerarda" userId="dec061bf-56a5-47a0-b9f3-f749fe418ae6" providerId="ADAL" clId="{BB667358-449C-418C-A701-E2803212BD8E}" dt="2025-10-28T08:36:14.074" v="427" actId="1076"/>
          <ac:picMkLst>
            <pc:docMk/>
            <pc:sldMk cId="4207872812" sldId="1475"/>
            <ac:picMk id="7" creationId="{696EC36D-7422-BEF9-7A2A-2267E642CAF0}"/>
          </ac:picMkLst>
        </pc:picChg>
        <pc:picChg chg="mod">
          <ac:chgData name="Das, Gerarda" userId="dec061bf-56a5-47a0-b9f3-f749fe418ae6" providerId="ADAL" clId="{BB667358-449C-418C-A701-E2803212BD8E}" dt="2025-10-28T08:35:22.593" v="422" actId="1076"/>
          <ac:picMkLst>
            <pc:docMk/>
            <pc:sldMk cId="4207872812" sldId="1475"/>
            <ac:picMk id="8" creationId="{2CCD68FF-89C3-A9A5-190A-17192418D573}"/>
          </ac:picMkLst>
        </pc:picChg>
      </pc:sldChg>
      <pc:sldChg chg="modSp mod">
        <pc:chgData name="Das, Gerarda" userId="dec061bf-56a5-47a0-b9f3-f749fe418ae6" providerId="ADAL" clId="{BB667358-449C-418C-A701-E2803212BD8E}" dt="2025-10-26T12:07:02.728" v="82" actId="20577"/>
        <pc:sldMkLst>
          <pc:docMk/>
          <pc:sldMk cId="2452007587" sldId="1476"/>
        </pc:sldMkLst>
        <pc:spChg chg="mod">
          <ac:chgData name="Das, Gerarda" userId="dec061bf-56a5-47a0-b9f3-f749fe418ae6" providerId="ADAL" clId="{BB667358-449C-418C-A701-E2803212BD8E}" dt="2025-10-26T12:07:02.728" v="82" actId="20577"/>
          <ac:spMkLst>
            <pc:docMk/>
            <pc:sldMk cId="2452007587" sldId="1476"/>
            <ac:spMk id="6" creationId="{00000000-0000-0000-0000-000000000000}"/>
          </ac:spMkLst>
        </pc:spChg>
      </pc:sldChg>
      <pc:sldChg chg="addSp delSp modSp mod">
        <pc:chgData name="Das, Gerarda" userId="dec061bf-56a5-47a0-b9f3-f749fe418ae6" providerId="ADAL" clId="{BB667358-449C-418C-A701-E2803212BD8E}" dt="2025-10-26T14:53:43.730" v="221" actId="1076"/>
        <pc:sldMkLst>
          <pc:docMk/>
          <pc:sldMk cId="2709048002" sldId="1477"/>
        </pc:sldMkLst>
        <pc:spChg chg="mod">
          <ac:chgData name="Das, Gerarda" userId="dec061bf-56a5-47a0-b9f3-f749fe418ae6" providerId="ADAL" clId="{BB667358-449C-418C-A701-E2803212BD8E}" dt="2025-10-26T12:07:13.951" v="99" actId="20577"/>
          <ac:spMkLst>
            <pc:docMk/>
            <pc:sldMk cId="2709048002" sldId="1477"/>
            <ac:spMk id="6" creationId="{00000000-0000-0000-0000-000000000000}"/>
          </ac:spMkLst>
        </pc:spChg>
        <pc:picChg chg="add mod">
          <ac:chgData name="Das, Gerarda" userId="dec061bf-56a5-47a0-b9f3-f749fe418ae6" providerId="ADAL" clId="{BB667358-449C-418C-A701-E2803212BD8E}" dt="2025-10-26T14:53:43.730" v="221" actId="1076"/>
          <ac:picMkLst>
            <pc:docMk/>
            <pc:sldMk cId="2709048002" sldId="1477"/>
            <ac:picMk id="7" creationId="{0B45F78C-999D-043C-DC21-3DC94F60806E}"/>
          </ac:picMkLst>
        </pc:picChg>
      </pc:sldChg>
      <pc:sldChg chg="addSp delSp modSp mod">
        <pc:chgData name="Das, Gerarda" userId="dec061bf-56a5-47a0-b9f3-f749fe418ae6" providerId="ADAL" clId="{BB667358-449C-418C-A701-E2803212BD8E}" dt="2025-10-28T09:53:09.225" v="1497" actId="1076"/>
        <pc:sldMkLst>
          <pc:docMk/>
          <pc:sldMk cId="4074911733" sldId="1478"/>
        </pc:sldMkLst>
        <pc:spChg chg="mod">
          <ac:chgData name="Das, Gerarda" userId="dec061bf-56a5-47a0-b9f3-f749fe418ae6" providerId="ADAL" clId="{BB667358-449C-418C-A701-E2803212BD8E}" dt="2025-10-26T12:07:24.735" v="114" actId="20577"/>
          <ac:spMkLst>
            <pc:docMk/>
            <pc:sldMk cId="4074911733" sldId="1478"/>
            <ac:spMk id="6" creationId="{00000000-0000-0000-0000-000000000000}"/>
          </ac:spMkLst>
        </pc:spChg>
        <pc:grpChg chg="add mod">
          <ac:chgData name="Das, Gerarda" userId="dec061bf-56a5-47a0-b9f3-f749fe418ae6" providerId="ADAL" clId="{BB667358-449C-418C-A701-E2803212BD8E}" dt="2025-10-28T09:53:09.225" v="1497" actId="1076"/>
          <ac:grpSpMkLst>
            <pc:docMk/>
            <pc:sldMk cId="4074911733" sldId="1478"/>
            <ac:grpSpMk id="2" creationId="{C1EB4F75-0073-E47C-4CA9-8F0568347F9C}"/>
          </ac:grpSpMkLst>
        </pc:grpChg>
        <pc:picChg chg="mod">
          <ac:chgData name="Das, Gerarda" userId="dec061bf-56a5-47a0-b9f3-f749fe418ae6" providerId="ADAL" clId="{BB667358-449C-418C-A701-E2803212BD8E}" dt="2025-10-28T09:52:53.503" v="1477"/>
          <ac:picMkLst>
            <pc:docMk/>
            <pc:sldMk cId="4074911733" sldId="1478"/>
            <ac:picMk id="3" creationId="{730DE057-1490-3C0D-1429-F284AD627308}"/>
          </ac:picMkLst>
        </pc:picChg>
        <pc:picChg chg="mod">
          <ac:chgData name="Das, Gerarda" userId="dec061bf-56a5-47a0-b9f3-f749fe418ae6" providerId="ADAL" clId="{BB667358-449C-418C-A701-E2803212BD8E}" dt="2025-10-28T09:52:53.503" v="1477"/>
          <ac:picMkLst>
            <pc:docMk/>
            <pc:sldMk cId="4074911733" sldId="1478"/>
            <ac:picMk id="4" creationId="{14DDAEAA-B9C0-E4B2-AEA1-DE396386C6E6}"/>
          </ac:picMkLst>
        </pc:picChg>
        <pc:picChg chg="del">
          <ac:chgData name="Das, Gerarda" userId="dec061bf-56a5-47a0-b9f3-f749fe418ae6" providerId="ADAL" clId="{BB667358-449C-418C-A701-E2803212BD8E}" dt="2025-10-28T09:52:51.024" v="1475" actId="478"/>
          <ac:picMkLst>
            <pc:docMk/>
            <pc:sldMk cId="4074911733" sldId="1478"/>
            <ac:picMk id="5" creationId="{618D3AF8-749E-3A67-4A89-C05C1FE23B68}"/>
          </ac:picMkLst>
        </pc:picChg>
        <pc:picChg chg="del">
          <ac:chgData name="Das, Gerarda" userId="dec061bf-56a5-47a0-b9f3-f749fe418ae6" providerId="ADAL" clId="{BB667358-449C-418C-A701-E2803212BD8E}" dt="2025-10-28T09:52:53.068" v="1476" actId="478"/>
          <ac:picMkLst>
            <pc:docMk/>
            <pc:sldMk cId="4074911733" sldId="1478"/>
            <ac:picMk id="8" creationId="{DD76401B-C89A-0EAE-0B1D-ED3A0013D196}"/>
          </ac:picMkLst>
        </pc:picChg>
      </pc:sldChg>
      <pc:sldChg chg="addSp delSp modSp mod">
        <pc:chgData name="Das, Gerarda" userId="dec061bf-56a5-47a0-b9f3-f749fe418ae6" providerId="ADAL" clId="{BB667358-449C-418C-A701-E2803212BD8E}" dt="2025-10-28T09:52:42.499" v="1474" actId="164"/>
        <pc:sldMkLst>
          <pc:docMk/>
          <pc:sldMk cId="4210467006" sldId="1479"/>
        </pc:sldMkLst>
        <pc:spChg chg="del">
          <ac:chgData name="Das, Gerarda" userId="dec061bf-56a5-47a0-b9f3-f749fe418ae6" providerId="ADAL" clId="{BB667358-449C-418C-A701-E2803212BD8E}" dt="2025-10-28T08:11:48.275" v="223" actId="478"/>
          <ac:spMkLst>
            <pc:docMk/>
            <pc:sldMk cId="4210467006" sldId="1479"/>
            <ac:spMk id="2" creationId="{BDD22A37-8E1A-6035-9275-63B7B66BA395}"/>
          </ac:spMkLst>
        </pc:spChg>
        <pc:spChg chg="mod">
          <ac:chgData name="Das, Gerarda" userId="dec061bf-56a5-47a0-b9f3-f749fe418ae6" providerId="ADAL" clId="{BB667358-449C-418C-A701-E2803212BD8E}" dt="2025-10-26T12:07:35.483" v="129" actId="20577"/>
          <ac:spMkLst>
            <pc:docMk/>
            <pc:sldMk cId="4210467006" sldId="1479"/>
            <ac:spMk id="6" creationId="{00000000-0000-0000-0000-000000000000}"/>
          </ac:spMkLst>
        </pc:spChg>
        <pc:spChg chg="add mod">
          <ac:chgData name="Das, Gerarda" userId="dec061bf-56a5-47a0-b9f3-f749fe418ae6" providerId="ADAL" clId="{BB667358-449C-418C-A701-E2803212BD8E}" dt="2025-10-28T08:13:59.162" v="244" actId="1076"/>
          <ac:spMkLst>
            <pc:docMk/>
            <pc:sldMk cId="4210467006" sldId="1479"/>
            <ac:spMk id="8" creationId="{A6E0BA97-8D20-DDA1-DCE4-6B507B7209FB}"/>
          </ac:spMkLst>
        </pc:spChg>
        <pc:grpChg chg="add mod">
          <ac:chgData name="Das, Gerarda" userId="dec061bf-56a5-47a0-b9f3-f749fe418ae6" providerId="ADAL" clId="{BB667358-449C-418C-A701-E2803212BD8E}" dt="2025-10-28T09:52:42.499" v="1474" actId="164"/>
          <ac:grpSpMkLst>
            <pc:docMk/>
            <pc:sldMk cId="4210467006" sldId="1479"/>
            <ac:grpSpMk id="9" creationId="{18992E43-13A5-7787-9EF2-6A2BE59DF423}"/>
          </ac:grpSpMkLst>
        </pc:grpChg>
        <pc:picChg chg="add mod">
          <ac:chgData name="Das, Gerarda" userId="dec061bf-56a5-47a0-b9f3-f749fe418ae6" providerId="ADAL" clId="{BB667358-449C-418C-A701-E2803212BD8E}" dt="2025-10-28T09:52:42.499" v="1474" actId="164"/>
          <ac:picMkLst>
            <pc:docMk/>
            <pc:sldMk cId="4210467006" sldId="1479"/>
            <ac:picMk id="3" creationId="{6AA9E884-0F90-6A8B-A372-36CB2E039B2B}"/>
          </ac:picMkLst>
        </pc:picChg>
        <pc:picChg chg="del">
          <ac:chgData name="Das, Gerarda" userId="dec061bf-56a5-47a0-b9f3-f749fe418ae6" providerId="ADAL" clId="{BB667358-449C-418C-A701-E2803212BD8E}" dt="2025-10-28T08:11:46.522" v="222" actId="478"/>
          <ac:picMkLst>
            <pc:docMk/>
            <pc:sldMk cId="4210467006" sldId="1479"/>
            <ac:picMk id="3" creationId="{AD9E08EA-8C5F-094D-ED5C-13841551A640}"/>
          </ac:picMkLst>
        </pc:picChg>
        <pc:picChg chg="add mod">
          <ac:chgData name="Das, Gerarda" userId="dec061bf-56a5-47a0-b9f3-f749fe418ae6" providerId="ADAL" clId="{BB667358-449C-418C-A701-E2803212BD8E}" dt="2025-10-28T09:52:42.499" v="1474" actId="164"/>
          <ac:picMkLst>
            <pc:docMk/>
            <pc:sldMk cId="4210467006" sldId="1479"/>
            <ac:picMk id="4" creationId="{F3CFDDF2-ECF9-A843-F5FD-533FA4BF65D8}"/>
          </ac:picMkLst>
        </pc:picChg>
        <pc:picChg chg="del">
          <ac:chgData name="Das, Gerarda" userId="dec061bf-56a5-47a0-b9f3-f749fe418ae6" providerId="ADAL" clId="{BB667358-449C-418C-A701-E2803212BD8E}" dt="2025-10-28T09:50:44.133" v="1455" actId="478"/>
          <ac:picMkLst>
            <pc:docMk/>
            <pc:sldMk cId="4210467006" sldId="1479"/>
            <ac:picMk id="5" creationId="{253BA908-EFCF-1713-77DF-9E3BBFF9DDFF}"/>
          </ac:picMkLst>
        </pc:picChg>
        <pc:picChg chg="add mod modCrop">
          <ac:chgData name="Das, Gerarda" userId="dec061bf-56a5-47a0-b9f3-f749fe418ae6" providerId="ADAL" clId="{BB667358-449C-418C-A701-E2803212BD8E}" dt="2025-10-28T08:13:24.011" v="234" actId="1076"/>
          <ac:picMkLst>
            <pc:docMk/>
            <pc:sldMk cId="4210467006" sldId="1479"/>
            <ac:picMk id="7" creationId="{71C300F2-9579-10D8-CC7C-3211F6EE66A0}"/>
          </ac:picMkLst>
        </pc:picChg>
      </pc:sldChg>
      <pc:sldChg chg="modSp mod">
        <pc:chgData name="Das, Gerarda" userId="dec061bf-56a5-47a0-b9f3-f749fe418ae6" providerId="ADAL" clId="{BB667358-449C-418C-A701-E2803212BD8E}" dt="2025-10-26T12:07:43.129" v="150" actId="20577"/>
        <pc:sldMkLst>
          <pc:docMk/>
          <pc:sldMk cId="1487044012" sldId="1480"/>
        </pc:sldMkLst>
        <pc:spChg chg="mod">
          <ac:chgData name="Das, Gerarda" userId="dec061bf-56a5-47a0-b9f3-f749fe418ae6" providerId="ADAL" clId="{BB667358-449C-418C-A701-E2803212BD8E}" dt="2025-10-26T12:07:43.129" v="150" actId="20577"/>
          <ac:spMkLst>
            <pc:docMk/>
            <pc:sldMk cId="1487044012" sldId="1480"/>
            <ac:spMk id="6" creationId="{00000000-0000-0000-0000-000000000000}"/>
          </ac:spMkLst>
        </pc:spChg>
      </pc:sldChg>
      <pc:sldChg chg="modSp mod">
        <pc:chgData name="Das, Gerarda" userId="dec061bf-56a5-47a0-b9f3-f749fe418ae6" providerId="ADAL" clId="{BB667358-449C-418C-A701-E2803212BD8E}" dt="2025-10-26T12:07:57.707" v="163" actId="20577"/>
        <pc:sldMkLst>
          <pc:docMk/>
          <pc:sldMk cId="3779434736" sldId="1481"/>
        </pc:sldMkLst>
        <pc:spChg chg="mod">
          <ac:chgData name="Das, Gerarda" userId="dec061bf-56a5-47a0-b9f3-f749fe418ae6" providerId="ADAL" clId="{BB667358-449C-418C-A701-E2803212BD8E}" dt="2025-10-26T12:07:57.707" v="163" actId="20577"/>
          <ac:spMkLst>
            <pc:docMk/>
            <pc:sldMk cId="3779434736" sldId="1481"/>
            <ac:spMk id="6" creationId="{00000000-0000-0000-0000-000000000000}"/>
          </ac:spMkLst>
        </pc:spChg>
      </pc:sldChg>
      <pc:sldChg chg="modSp mod">
        <pc:chgData name="Das, Gerarda" userId="dec061bf-56a5-47a0-b9f3-f749fe418ae6" providerId="ADAL" clId="{BB667358-449C-418C-A701-E2803212BD8E}" dt="2025-10-26T12:08:05.583" v="184" actId="20577"/>
        <pc:sldMkLst>
          <pc:docMk/>
          <pc:sldMk cId="1201727269" sldId="1482"/>
        </pc:sldMkLst>
        <pc:spChg chg="mod">
          <ac:chgData name="Das, Gerarda" userId="dec061bf-56a5-47a0-b9f3-f749fe418ae6" providerId="ADAL" clId="{BB667358-449C-418C-A701-E2803212BD8E}" dt="2025-10-26T12:08:05.583" v="184" actId="20577"/>
          <ac:spMkLst>
            <pc:docMk/>
            <pc:sldMk cId="1201727269" sldId="1482"/>
            <ac:spMk id="6" creationId="{00000000-0000-0000-0000-000000000000}"/>
          </ac:spMkLst>
        </pc:spChg>
      </pc:sldChg>
      <pc:sldChg chg="modSp mod ord">
        <pc:chgData name="Das, Gerarda" userId="dec061bf-56a5-47a0-b9f3-f749fe418ae6" providerId="ADAL" clId="{BB667358-449C-418C-A701-E2803212BD8E}" dt="2025-10-26T12:08:56.631" v="207" actId="20577"/>
        <pc:sldMkLst>
          <pc:docMk/>
          <pc:sldMk cId="2904738428" sldId="1483"/>
        </pc:sldMkLst>
        <pc:spChg chg="mod">
          <ac:chgData name="Das, Gerarda" userId="dec061bf-56a5-47a0-b9f3-f749fe418ae6" providerId="ADAL" clId="{BB667358-449C-418C-A701-E2803212BD8E}" dt="2025-10-26T12:08:56.631" v="207" actId="20577"/>
          <ac:spMkLst>
            <pc:docMk/>
            <pc:sldMk cId="2904738428" sldId="1483"/>
            <ac:spMk id="6" creationId="{00000000-0000-0000-0000-000000000000}"/>
          </ac:spMkLst>
        </pc:spChg>
      </pc:sldChg>
      <pc:sldChg chg="addSp delSp modSp mod">
        <pc:chgData name="Das, Gerarda" userId="dec061bf-56a5-47a0-b9f3-f749fe418ae6" providerId="ADAL" clId="{BB667358-449C-418C-A701-E2803212BD8E}" dt="2025-10-28T08:37:32.813" v="607" actId="1076"/>
        <pc:sldMkLst>
          <pc:docMk/>
          <pc:sldMk cId="2967928418" sldId="1511"/>
        </pc:sldMkLst>
        <pc:spChg chg="del">
          <ac:chgData name="Das, Gerarda" userId="dec061bf-56a5-47a0-b9f3-f749fe418ae6" providerId="ADAL" clId="{BB667358-449C-418C-A701-E2803212BD8E}" dt="2025-10-28T08:36:39.136" v="428" actId="478"/>
          <ac:spMkLst>
            <pc:docMk/>
            <pc:sldMk cId="2967928418" sldId="1511"/>
            <ac:spMk id="9" creationId="{0FA03F6E-8925-449E-02DC-B8DBEFB764EB}"/>
          </ac:spMkLst>
        </pc:spChg>
        <pc:spChg chg="add mod">
          <ac:chgData name="Das, Gerarda" userId="dec061bf-56a5-47a0-b9f3-f749fe418ae6" providerId="ADAL" clId="{BB667358-449C-418C-A701-E2803212BD8E}" dt="2025-10-28T08:37:32.813" v="607" actId="1076"/>
          <ac:spMkLst>
            <pc:docMk/>
            <pc:sldMk cId="2967928418" sldId="1511"/>
            <ac:spMk id="21" creationId="{CBE456FB-FB9F-1D24-FEF6-17349F6669E3}"/>
          </ac:spMkLst>
        </pc:spChg>
        <pc:spChg chg="mod">
          <ac:chgData name="Das, Gerarda" userId="dec061bf-56a5-47a0-b9f3-f749fe418ae6" providerId="ADAL" clId="{BB667358-449C-418C-A701-E2803212BD8E}" dt="2025-10-28T08:36:54.852" v="512" actId="6549"/>
          <ac:spMkLst>
            <pc:docMk/>
            <pc:sldMk cId="2967928418" sldId="1511"/>
            <ac:spMk id="35" creationId="{37104C51-0232-62ED-4C6F-1447D06633EE}"/>
          </ac:spMkLst>
        </pc:spChg>
        <pc:spChg chg="mod">
          <ac:chgData name="Das, Gerarda" userId="dec061bf-56a5-47a0-b9f3-f749fe418ae6" providerId="ADAL" clId="{BB667358-449C-418C-A701-E2803212BD8E}" dt="2025-10-28T08:37:10.125" v="602" actId="6549"/>
          <ac:spMkLst>
            <pc:docMk/>
            <pc:sldMk cId="2967928418" sldId="1511"/>
            <ac:spMk id="36" creationId="{D8EF981A-9BA7-0EB1-9B70-F7FBF2F7DF1C}"/>
          </ac:spMkLst>
        </pc:spChg>
        <pc:picChg chg="del">
          <ac:chgData name="Das, Gerarda" userId="dec061bf-56a5-47a0-b9f3-f749fe418ae6" providerId="ADAL" clId="{BB667358-449C-418C-A701-E2803212BD8E}" dt="2025-10-28T08:36:39.840" v="429" actId="478"/>
          <ac:picMkLst>
            <pc:docMk/>
            <pc:sldMk cId="2967928418" sldId="1511"/>
            <ac:picMk id="2" creationId="{8781FB44-2112-386C-5947-DC2A27C70225}"/>
          </ac:picMkLst>
        </pc:picChg>
        <pc:picChg chg="del">
          <ac:chgData name="Das, Gerarda" userId="dec061bf-56a5-47a0-b9f3-f749fe418ae6" providerId="ADAL" clId="{BB667358-449C-418C-A701-E2803212BD8E}" dt="2025-10-28T08:37:12.637" v="603" actId="478"/>
          <ac:picMkLst>
            <pc:docMk/>
            <pc:sldMk cId="2967928418" sldId="1511"/>
            <ac:picMk id="8" creationId="{B2CA0515-E48E-98E7-189C-74E11610740E}"/>
          </ac:picMkLst>
        </pc:picChg>
        <pc:picChg chg="add mod">
          <ac:chgData name="Das, Gerarda" userId="dec061bf-56a5-47a0-b9f3-f749fe418ae6" providerId="ADAL" clId="{BB667358-449C-418C-A701-E2803212BD8E}" dt="2025-10-28T08:36:43.258" v="431" actId="1076"/>
          <ac:picMkLst>
            <pc:docMk/>
            <pc:sldMk cId="2967928418" sldId="1511"/>
            <ac:picMk id="18" creationId="{5404B979-25E4-B8AD-82AF-2B47880B5921}"/>
          </ac:picMkLst>
        </pc:picChg>
        <pc:picChg chg="add mod">
          <ac:chgData name="Das, Gerarda" userId="dec061bf-56a5-47a0-b9f3-f749fe418ae6" providerId="ADAL" clId="{BB667358-449C-418C-A701-E2803212BD8E}" dt="2025-10-28T08:37:26.891" v="606" actId="1076"/>
          <ac:picMkLst>
            <pc:docMk/>
            <pc:sldMk cId="2967928418" sldId="1511"/>
            <ac:picMk id="19" creationId="{481796D9-22EB-9AA8-3C7F-2A37192C1677}"/>
          </ac:picMkLst>
        </pc:picChg>
        <pc:picChg chg="add mod">
          <ac:chgData name="Das, Gerarda" userId="dec061bf-56a5-47a0-b9f3-f749fe418ae6" providerId="ADAL" clId="{BB667358-449C-418C-A701-E2803212BD8E}" dt="2025-10-28T08:37:32.813" v="607" actId="1076"/>
          <ac:picMkLst>
            <pc:docMk/>
            <pc:sldMk cId="2967928418" sldId="1511"/>
            <ac:picMk id="20" creationId="{4F7BC7F4-90E8-8F53-A272-92BEA20FF3D7}"/>
          </ac:picMkLst>
        </pc:picChg>
      </pc:sldChg>
      <pc:sldChg chg="del">
        <pc:chgData name="Das, Gerarda" userId="dec061bf-56a5-47a0-b9f3-f749fe418ae6" providerId="ADAL" clId="{BB667358-449C-418C-A701-E2803212BD8E}" dt="2025-10-28T09:23:35.315" v="1149" actId="47"/>
        <pc:sldMkLst>
          <pc:docMk/>
          <pc:sldMk cId="1594331871" sldId="1512"/>
        </pc:sldMkLst>
      </pc:sldChg>
      <pc:sldChg chg="del">
        <pc:chgData name="Das, Gerarda" userId="dec061bf-56a5-47a0-b9f3-f749fe418ae6" providerId="ADAL" clId="{BB667358-449C-418C-A701-E2803212BD8E}" dt="2025-10-28T09:23:36.502" v="1151" actId="47"/>
        <pc:sldMkLst>
          <pc:docMk/>
          <pc:sldMk cId="3112181829" sldId="1515"/>
        </pc:sldMkLst>
      </pc:sldChg>
      <pc:sldChg chg="del">
        <pc:chgData name="Das, Gerarda" userId="dec061bf-56a5-47a0-b9f3-f749fe418ae6" providerId="ADAL" clId="{BB667358-449C-418C-A701-E2803212BD8E}" dt="2025-10-28T09:23:35.961" v="1150" actId="47"/>
        <pc:sldMkLst>
          <pc:docMk/>
          <pc:sldMk cId="1628480429" sldId="1517"/>
        </pc:sldMkLst>
      </pc:sldChg>
      <pc:sldChg chg="del">
        <pc:chgData name="Das, Gerarda" userId="dec061bf-56a5-47a0-b9f3-f749fe418ae6" providerId="ADAL" clId="{BB667358-449C-418C-A701-E2803212BD8E}" dt="2025-10-28T09:23:37.051" v="1152" actId="47"/>
        <pc:sldMkLst>
          <pc:docMk/>
          <pc:sldMk cId="933367485" sldId="1518"/>
        </pc:sldMkLst>
      </pc:sldChg>
      <pc:sldChg chg="del">
        <pc:chgData name="Das, Gerarda" userId="dec061bf-56a5-47a0-b9f3-f749fe418ae6" providerId="ADAL" clId="{BB667358-449C-418C-A701-E2803212BD8E}" dt="2025-10-28T09:23:34.896" v="1148" actId="47"/>
        <pc:sldMkLst>
          <pc:docMk/>
          <pc:sldMk cId="1530054038" sldId="1519"/>
        </pc:sldMkLst>
      </pc:sldChg>
      <pc:sldChg chg="del">
        <pc:chgData name="Das, Gerarda" userId="dec061bf-56a5-47a0-b9f3-f749fe418ae6" providerId="ADAL" clId="{BB667358-449C-418C-A701-E2803212BD8E}" dt="2025-10-28T09:23:34.459" v="1147" actId="47"/>
        <pc:sldMkLst>
          <pc:docMk/>
          <pc:sldMk cId="3006462251" sldId="1520"/>
        </pc:sldMkLst>
      </pc:sldChg>
      <pc:sldChg chg="del">
        <pc:chgData name="Das, Gerarda" userId="dec061bf-56a5-47a0-b9f3-f749fe418ae6" providerId="ADAL" clId="{BB667358-449C-418C-A701-E2803212BD8E}" dt="2025-10-28T09:23:37.643" v="1153" actId="47"/>
        <pc:sldMkLst>
          <pc:docMk/>
          <pc:sldMk cId="1059877010" sldId="1521"/>
        </pc:sldMkLst>
      </pc:sldChg>
      <pc:sldChg chg="del">
        <pc:chgData name="Das, Gerarda" userId="dec061bf-56a5-47a0-b9f3-f749fe418ae6" providerId="ADAL" clId="{BB667358-449C-418C-A701-E2803212BD8E}" dt="2025-10-28T09:23:38.598" v="1154" actId="47"/>
        <pc:sldMkLst>
          <pc:docMk/>
          <pc:sldMk cId="2371299458" sldId="1529"/>
        </pc:sldMkLst>
      </pc:sldChg>
      <pc:sldChg chg="del">
        <pc:chgData name="Das, Gerarda" userId="dec061bf-56a5-47a0-b9f3-f749fe418ae6" providerId="ADAL" clId="{BB667358-449C-418C-A701-E2803212BD8E}" dt="2025-10-28T09:23:39.186" v="1155" actId="47"/>
        <pc:sldMkLst>
          <pc:docMk/>
          <pc:sldMk cId="2344247519" sldId="1543"/>
        </pc:sldMkLst>
      </pc:sldChg>
      <pc:sldChg chg="addSp delSp modSp mod">
        <pc:chgData name="Das, Gerarda" userId="dec061bf-56a5-47a0-b9f3-f749fe418ae6" providerId="ADAL" clId="{BB667358-449C-418C-A701-E2803212BD8E}" dt="2025-10-28T09:55:43.807" v="1582" actId="403"/>
        <pc:sldMkLst>
          <pc:docMk/>
          <pc:sldMk cId="2034423877" sldId="1544"/>
        </pc:sldMkLst>
        <pc:spChg chg="mod">
          <ac:chgData name="Das, Gerarda" userId="dec061bf-56a5-47a0-b9f3-f749fe418ae6" providerId="ADAL" clId="{BB667358-449C-418C-A701-E2803212BD8E}" dt="2025-10-28T09:55:43.807" v="1582" actId="403"/>
          <ac:spMkLst>
            <pc:docMk/>
            <pc:sldMk cId="2034423877" sldId="1544"/>
            <ac:spMk id="35" creationId="{AA072F34-F5A1-7527-0E67-BCBBCB73225C}"/>
          </ac:spMkLst>
        </pc:spChg>
        <pc:picChg chg="add mod">
          <ac:chgData name="Das, Gerarda" userId="dec061bf-56a5-47a0-b9f3-f749fe418ae6" providerId="ADAL" clId="{BB667358-449C-418C-A701-E2803212BD8E}" dt="2025-10-28T09:55:37.454" v="1579" actId="14100"/>
          <ac:picMkLst>
            <pc:docMk/>
            <pc:sldMk cId="2034423877" sldId="1544"/>
            <ac:picMk id="8" creationId="{2968A10A-44AF-4568-1B6E-1C89F0EAE757}"/>
          </ac:picMkLst>
        </pc:picChg>
        <pc:picChg chg="del">
          <ac:chgData name="Das, Gerarda" userId="dec061bf-56a5-47a0-b9f3-f749fe418ae6" providerId="ADAL" clId="{BB667358-449C-418C-A701-E2803212BD8E}" dt="2025-10-28T09:54:35.924" v="1575" actId="478"/>
          <ac:picMkLst>
            <pc:docMk/>
            <pc:sldMk cId="2034423877" sldId="1544"/>
            <ac:picMk id="19" creationId="{8026D6E7-5B72-ADAD-6E42-DDCD731F664F}"/>
          </ac:picMkLst>
        </pc:picChg>
      </pc:sldChg>
      <pc:sldChg chg="addSp modSp mod">
        <pc:chgData name="Das, Gerarda" userId="dec061bf-56a5-47a0-b9f3-f749fe418ae6" providerId="ADAL" clId="{BB667358-449C-418C-A701-E2803212BD8E}" dt="2025-10-28T08:45:13.391" v="613" actId="1076"/>
        <pc:sldMkLst>
          <pc:docMk/>
          <pc:sldMk cId="2021157728" sldId="1545"/>
        </pc:sldMkLst>
        <pc:picChg chg="add mod modCrop">
          <ac:chgData name="Das, Gerarda" userId="dec061bf-56a5-47a0-b9f3-f749fe418ae6" providerId="ADAL" clId="{BB667358-449C-418C-A701-E2803212BD8E}" dt="2025-10-28T08:45:13.391" v="613" actId="1076"/>
          <ac:picMkLst>
            <pc:docMk/>
            <pc:sldMk cId="2021157728" sldId="1545"/>
            <ac:picMk id="18" creationId="{57431107-144F-30DF-D05D-EDECF8E11873}"/>
          </ac:picMkLst>
        </pc:picChg>
      </pc:sldChg>
      <pc:sldChg chg="addSp delSp modSp mod">
        <pc:chgData name="Das, Gerarda" userId="dec061bf-56a5-47a0-b9f3-f749fe418ae6" providerId="ADAL" clId="{BB667358-449C-418C-A701-E2803212BD8E}" dt="2025-10-28T09:54:19.898" v="1574" actId="1036"/>
        <pc:sldMkLst>
          <pc:docMk/>
          <pc:sldMk cId="2437960916" sldId="1546"/>
        </pc:sldMkLst>
        <pc:spChg chg="mod">
          <ac:chgData name="Das, Gerarda" userId="dec061bf-56a5-47a0-b9f3-f749fe418ae6" providerId="ADAL" clId="{BB667358-449C-418C-A701-E2803212BD8E}" dt="2025-10-28T09:54:14.202" v="1558" actId="403"/>
          <ac:spMkLst>
            <pc:docMk/>
            <pc:sldMk cId="2437960916" sldId="1546"/>
            <ac:spMk id="36" creationId="{D8EF981A-9BA7-0EB1-9B70-F7FBF2F7DF1C}"/>
          </ac:spMkLst>
        </pc:spChg>
        <pc:grpChg chg="add mod">
          <ac:chgData name="Das, Gerarda" userId="dec061bf-56a5-47a0-b9f3-f749fe418ae6" providerId="ADAL" clId="{BB667358-449C-418C-A701-E2803212BD8E}" dt="2025-10-28T09:54:19.898" v="1574" actId="1036"/>
          <ac:grpSpMkLst>
            <pc:docMk/>
            <pc:sldMk cId="2437960916" sldId="1546"/>
            <ac:grpSpMk id="2" creationId="{F482EE7C-A79C-7A00-C074-50538D90192E}"/>
          </ac:grpSpMkLst>
        </pc:grpChg>
        <pc:picChg chg="del">
          <ac:chgData name="Das, Gerarda" userId="dec061bf-56a5-47a0-b9f3-f749fe418ae6" providerId="ADAL" clId="{BB667358-449C-418C-A701-E2803212BD8E}" dt="2025-10-28T09:53:15.601" v="1498" actId="478"/>
          <ac:picMkLst>
            <pc:docMk/>
            <pc:sldMk cId="2437960916" sldId="1546"/>
            <ac:picMk id="9" creationId="{E3184F2A-3555-4E0B-825A-101F68D7473C}"/>
          </ac:picMkLst>
        </pc:picChg>
        <pc:picChg chg="mod">
          <ac:chgData name="Das, Gerarda" userId="dec061bf-56a5-47a0-b9f3-f749fe418ae6" providerId="ADAL" clId="{BB667358-449C-418C-A701-E2803212BD8E}" dt="2025-10-28T09:53:16.874" v="1499"/>
          <ac:picMkLst>
            <pc:docMk/>
            <pc:sldMk cId="2437960916" sldId="1546"/>
            <ac:picMk id="18" creationId="{B929EFC9-E644-AC1D-5B2F-386C687B7C29}"/>
          </ac:picMkLst>
        </pc:picChg>
        <pc:picChg chg="mod">
          <ac:chgData name="Das, Gerarda" userId="dec061bf-56a5-47a0-b9f3-f749fe418ae6" providerId="ADAL" clId="{BB667358-449C-418C-A701-E2803212BD8E}" dt="2025-10-28T09:53:16.874" v="1499"/>
          <ac:picMkLst>
            <pc:docMk/>
            <pc:sldMk cId="2437960916" sldId="1546"/>
            <ac:picMk id="19" creationId="{247093CC-B95F-A82D-4123-27F4591220AC}"/>
          </ac:picMkLst>
        </pc:picChg>
      </pc:sldChg>
      <pc:sldChg chg="modSp mod">
        <pc:chgData name="Das, Gerarda" userId="dec061bf-56a5-47a0-b9f3-f749fe418ae6" providerId="ADAL" clId="{BB667358-449C-418C-A701-E2803212BD8E}" dt="2025-10-28T08:52:39.528" v="760" actId="20577"/>
        <pc:sldMkLst>
          <pc:docMk/>
          <pc:sldMk cId="2130253524" sldId="1553"/>
        </pc:sldMkLst>
        <pc:spChg chg="mod">
          <ac:chgData name="Das, Gerarda" userId="dec061bf-56a5-47a0-b9f3-f749fe418ae6" providerId="ADAL" clId="{BB667358-449C-418C-A701-E2803212BD8E}" dt="2025-10-28T08:52:39.528" v="760" actId="20577"/>
          <ac:spMkLst>
            <pc:docMk/>
            <pc:sldMk cId="2130253524" sldId="1553"/>
            <ac:spMk id="4" creationId="{D36CDCC8-D80A-3CA3-9903-EC310613197D}"/>
          </ac:spMkLst>
        </pc:spChg>
        <pc:spChg chg="mod">
          <ac:chgData name="Das, Gerarda" userId="dec061bf-56a5-47a0-b9f3-f749fe418ae6" providerId="ADAL" clId="{BB667358-449C-418C-A701-E2803212BD8E}" dt="2025-10-28T08:52:30.962" v="756" actId="1076"/>
          <ac:spMkLst>
            <pc:docMk/>
            <pc:sldMk cId="2130253524" sldId="1553"/>
            <ac:spMk id="13" creationId="{4985FF45-EE56-11C3-E0CC-6BBB359031C0}"/>
          </ac:spMkLst>
        </pc:spChg>
      </pc:sldChg>
      <pc:sldChg chg="del">
        <pc:chgData name="Das, Gerarda" userId="dec061bf-56a5-47a0-b9f3-f749fe418ae6" providerId="ADAL" clId="{BB667358-449C-418C-A701-E2803212BD8E}" dt="2025-10-28T09:23:33.936" v="1146" actId="47"/>
        <pc:sldMkLst>
          <pc:docMk/>
          <pc:sldMk cId="2700270366" sldId="1554"/>
        </pc:sldMkLst>
      </pc:sldChg>
      <pc:sldChg chg="addSp delSp modSp mod">
        <pc:chgData name="Das, Gerarda" userId="dec061bf-56a5-47a0-b9f3-f749fe418ae6" providerId="ADAL" clId="{BB667358-449C-418C-A701-E2803212BD8E}" dt="2025-10-28T09:23:23.871" v="1145" actId="14100"/>
        <pc:sldMkLst>
          <pc:docMk/>
          <pc:sldMk cId="1675907348" sldId="1555"/>
        </pc:sldMkLst>
        <pc:spChg chg="mod">
          <ac:chgData name="Das, Gerarda" userId="dec061bf-56a5-47a0-b9f3-f749fe418ae6" providerId="ADAL" clId="{BB667358-449C-418C-A701-E2803212BD8E}" dt="2025-10-28T09:10:13.416" v="838" actId="14100"/>
          <ac:spMkLst>
            <pc:docMk/>
            <pc:sldMk cId="1675907348" sldId="1555"/>
            <ac:spMk id="10" creationId="{2C849F24-366B-4C75-5194-37CB832E4D9E}"/>
          </ac:spMkLst>
        </pc:spChg>
        <pc:spChg chg="mod">
          <ac:chgData name="Das, Gerarda" userId="dec061bf-56a5-47a0-b9f3-f749fe418ae6" providerId="ADAL" clId="{BB667358-449C-418C-A701-E2803212BD8E}" dt="2025-10-28T09:10:09.241" v="837" actId="14100"/>
          <ac:spMkLst>
            <pc:docMk/>
            <pc:sldMk cId="1675907348" sldId="1555"/>
            <ac:spMk id="11" creationId="{E994F3A2-8C78-9ACF-12F3-04AE400F0CDA}"/>
          </ac:spMkLst>
        </pc:spChg>
        <pc:spChg chg="mod">
          <ac:chgData name="Das, Gerarda" userId="dec061bf-56a5-47a0-b9f3-f749fe418ae6" providerId="ADAL" clId="{BB667358-449C-418C-A701-E2803212BD8E}" dt="2025-10-28T09:17:07.823" v="1085" actId="1076"/>
          <ac:spMkLst>
            <pc:docMk/>
            <pc:sldMk cId="1675907348" sldId="1555"/>
            <ac:spMk id="12" creationId="{69326D72-4149-1F1D-7945-761B9E4D8202}"/>
          </ac:spMkLst>
        </pc:spChg>
        <pc:spChg chg="del">
          <ac:chgData name="Das, Gerarda" userId="dec061bf-56a5-47a0-b9f3-f749fe418ae6" providerId="ADAL" clId="{BB667358-449C-418C-A701-E2803212BD8E}" dt="2025-10-28T09:10:02.806" v="835" actId="478"/>
          <ac:spMkLst>
            <pc:docMk/>
            <pc:sldMk cId="1675907348" sldId="1555"/>
            <ac:spMk id="16" creationId="{FF46771B-985A-CA3B-90FB-92C1554F550B}"/>
          </ac:spMkLst>
        </pc:spChg>
        <pc:spChg chg="del">
          <ac:chgData name="Das, Gerarda" userId="dec061bf-56a5-47a0-b9f3-f749fe418ae6" providerId="ADAL" clId="{BB667358-449C-418C-A701-E2803212BD8E}" dt="2025-10-28T09:10:02.101" v="834" actId="478"/>
          <ac:spMkLst>
            <pc:docMk/>
            <pc:sldMk cId="1675907348" sldId="1555"/>
            <ac:spMk id="17" creationId="{1796BD4C-50E2-1C44-BEF1-6125E62A6D7D}"/>
          </ac:spMkLst>
        </pc:spChg>
        <pc:spChg chg="mod">
          <ac:chgData name="Das, Gerarda" userId="dec061bf-56a5-47a0-b9f3-f749fe418ae6" providerId="ADAL" clId="{BB667358-449C-418C-A701-E2803212BD8E}" dt="2025-10-28T09:17:12.121" v="1087" actId="14100"/>
          <ac:spMkLst>
            <pc:docMk/>
            <pc:sldMk cId="1675907348" sldId="1555"/>
            <ac:spMk id="19" creationId="{477F60F1-D9C6-3B7B-2187-E18526618A46}"/>
          </ac:spMkLst>
        </pc:spChg>
        <pc:spChg chg="mod">
          <ac:chgData name="Das, Gerarda" userId="dec061bf-56a5-47a0-b9f3-f749fe418ae6" providerId="ADAL" clId="{BB667358-449C-418C-A701-E2803212BD8E}" dt="2025-10-28T09:17:58.413" v="1110" actId="1038"/>
          <ac:spMkLst>
            <pc:docMk/>
            <pc:sldMk cId="1675907348" sldId="1555"/>
            <ac:spMk id="21" creationId="{34E07177-D600-838C-3FE8-0BC3ECB02ED1}"/>
          </ac:spMkLst>
        </pc:spChg>
        <pc:spChg chg="mod">
          <ac:chgData name="Das, Gerarda" userId="dec061bf-56a5-47a0-b9f3-f749fe418ae6" providerId="ADAL" clId="{BB667358-449C-418C-A701-E2803212BD8E}" dt="2025-10-28T09:17:53.010" v="1102" actId="1038"/>
          <ac:spMkLst>
            <pc:docMk/>
            <pc:sldMk cId="1675907348" sldId="1555"/>
            <ac:spMk id="23" creationId="{FEAC0955-30A1-5780-ABC0-D3DBD1B4FCDC}"/>
          </ac:spMkLst>
        </pc:spChg>
        <pc:spChg chg="mod">
          <ac:chgData name="Das, Gerarda" userId="dec061bf-56a5-47a0-b9f3-f749fe418ae6" providerId="ADAL" clId="{BB667358-449C-418C-A701-E2803212BD8E}" dt="2025-10-28T09:17:34.634" v="1093" actId="1076"/>
          <ac:spMkLst>
            <pc:docMk/>
            <pc:sldMk cId="1675907348" sldId="1555"/>
            <ac:spMk id="24" creationId="{25B9C85D-3677-C756-1FA7-0DA5BD47A390}"/>
          </ac:spMkLst>
        </pc:spChg>
        <pc:spChg chg="add del mod">
          <ac:chgData name="Das, Gerarda" userId="dec061bf-56a5-47a0-b9f3-f749fe418ae6" providerId="ADAL" clId="{BB667358-449C-418C-A701-E2803212BD8E}" dt="2025-10-28T09:15:58.801" v="1030" actId="21"/>
          <ac:spMkLst>
            <pc:docMk/>
            <pc:sldMk cId="1675907348" sldId="1555"/>
            <ac:spMk id="29" creationId="{79FE1E84-8CE0-2671-F58E-5E7D56CE0ED7}"/>
          </ac:spMkLst>
        </pc:spChg>
        <pc:spChg chg="mod">
          <ac:chgData name="Das, Gerarda" userId="dec061bf-56a5-47a0-b9f3-f749fe418ae6" providerId="ADAL" clId="{BB667358-449C-418C-A701-E2803212BD8E}" dt="2025-10-28T09:17:58.413" v="1110" actId="1038"/>
          <ac:spMkLst>
            <pc:docMk/>
            <pc:sldMk cId="1675907348" sldId="1555"/>
            <ac:spMk id="36" creationId="{D8928FC4-52CA-B55B-4454-6936F643C6F3}"/>
          </ac:spMkLst>
        </pc:spChg>
        <pc:spChg chg="mod">
          <ac:chgData name="Das, Gerarda" userId="dec061bf-56a5-47a0-b9f3-f749fe418ae6" providerId="ADAL" clId="{BB667358-449C-418C-A701-E2803212BD8E}" dt="2025-10-28T09:17:53.010" v="1102" actId="1038"/>
          <ac:spMkLst>
            <pc:docMk/>
            <pc:sldMk cId="1675907348" sldId="1555"/>
            <ac:spMk id="38" creationId="{A06A4386-5742-3A40-020C-2073CE15BD9C}"/>
          </ac:spMkLst>
        </pc:spChg>
        <pc:spChg chg="mod">
          <ac:chgData name="Das, Gerarda" userId="dec061bf-56a5-47a0-b9f3-f749fe418ae6" providerId="ADAL" clId="{BB667358-449C-418C-A701-E2803212BD8E}" dt="2025-10-28T09:17:48.273" v="1095" actId="14100"/>
          <ac:spMkLst>
            <pc:docMk/>
            <pc:sldMk cId="1675907348" sldId="1555"/>
            <ac:spMk id="40" creationId="{ABDF3E74-A9E9-7568-0F64-BDD63267EBDD}"/>
          </ac:spMkLst>
        </pc:spChg>
        <pc:picChg chg="mod modCrop">
          <ac:chgData name="Das, Gerarda" userId="dec061bf-56a5-47a0-b9f3-f749fe418ae6" providerId="ADAL" clId="{BB667358-449C-418C-A701-E2803212BD8E}" dt="2025-10-28T09:23:23.871" v="1145" actId="14100"/>
          <ac:picMkLst>
            <pc:docMk/>
            <pc:sldMk cId="1675907348" sldId="1555"/>
            <ac:picMk id="13" creationId="{843A1828-3713-F41E-5C0C-08710D90754D}"/>
          </ac:picMkLst>
        </pc:picChg>
        <pc:picChg chg="add mod modCrop">
          <ac:chgData name="Das, Gerarda" userId="dec061bf-56a5-47a0-b9f3-f749fe418ae6" providerId="ADAL" clId="{BB667358-449C-418C-A701-E2803212BD8E}" dt="2025-10-28T09:23:17.453" v="1143" actId="1440"/>
          <ac:picMkLst>
            <pc:docMk/>
            <pc:sldMk cId="1675907348" sldId="1555"/>
            <ac:picMk id="14" creationId="{A25FF2D6-C6AE-09C8-F5F1-BCBAEABEAAFC}"/>
          </ac:picMkLst>
        </pc:picChg>
        <pc:picChg chg="mod">
          <ac:chgData name="Das, Gerarda" userId="dec061bf-56a5-47a0-b9f3-f749fe418ae6" providerId="ADAL" clId="{BB667358-449C-418C-A701-E2803212BD8E}" dt="2025-10-28T09:20:57.266" v="1125" actId="14100"/>
          <ac:picMkLst>
            <pc:docMk/>
            <pc:sldMk cId="1675907348" sldId="1555"/>
            <ac:picMk id="22" creationId="{34C032F5-B439-4865-D8FB-D692A9222E39}"/>
          </ac:picMkLst>
        </pc:picChg>
        <pc:picChg chg="add del">
          <ac:chgData name="Das, Gerarda" userId="dec061bf-56a5-47a0-b9f3-f749fe418ae6" providerId="ADAL" clId="{BB667358-449C-418C-A701-E2803212BD8E}" dt="2025-10-28T09:17:21.080" v="1090" actId="478"/>
          <ac:picMkLst>
            <pc:docMk/>
            <pc:sldMk cId="1675907348" sldId="1555"/>
            <ac:picMk id="25" creationId="{DFCFCE35-CDEA-76A0-B769-010A779BC299}"/>
          </ac:picMkLst>
        </pc:picChg>
        <pc:picChg chg="add del">
          <ac:chgData name="Das, Gerarda" userId="dec061bf-56a5-47a0-b9f3-f749fe418ae6" providerId="ADAL" clId="{BB667358-449C-418C-A701-E2803212BD8E}" dt="2025-10-28T09:18:18.534" v="1114" actId="478"/>
          <ac:picMkLst>
            <pc:docMk/>
            <pc:sldMk cId="1675907348" sldId="1555"/>
            <ac:picMk id="26" creationId="{05E84F0A-0C9F-2F7A-4030-12343BCAE452}"/>
          </ac:picMkLst>
        </pc:picChg>
        <pc:picChg chg="add del">
          <ac:chgData name="Das, Gerarda" userId="dec061bf-56a5-47a0-b9f3-f749fe418ae6" providerId="ADAL" clId="{BB667358-449C-418C-A701-E2803212BD8E}" dt="2025-10-28T09:18:17.978" v="1113" actId="478"/>
          <ac:picMkLst>
            <pc:docMk/>
            <pc:sldMk cId="1675907348" sldId="1555"/>
            <ac:picMk id="28" creationId="{515715A2-609A-31AE-8737-11C8F44A327C}"/>
          </ac:picMkLst>
        </pc:picChg>
        <pc:picChg chg="add mod modCrop">
          <ac:chgData name="Das, Gerarda" userId="dec061bf-56a5-47a0-b9f3-f749fe418ae6" providerId="ADAL" clId="{BB667358-449C-418C-A701-E2803212BD8E}" dt="2025-10-28T09:21:51.361" v="1129" actId="14100"/>
          <ac:picMkLst>
            <pc:docMk/>
            <pc:sldMk cId="1675907348" sldId="1555"/>
            <ac:picMk id="31" creationId="{1E78DE0D-BADD-C825-E099-22F0800CDF67}"/>
          </ac:picMkLst>
        </pc:picChg>
      </pc:sldChg>
      <pc:sldChg chg="del">
        <pc:chgData name="Das, Gerarda" userId="dec061bf-56a5-47a0-b9f3-f749fe418ae6" providerId="ADAL" clId="{BB667358-449C-418C-A701-E2803212BD8E}" dt="2025-10-28T08:37:59.782" v="608" actId="47"/>
        <pc:sldMkLst>
          <pc:docMk/>
          <pc:sldMk cId="2119391392" sldId="1556"/>
        </pc:sldMkLst>
      </pc:sldChg>
      <pc:sldChg chg="addSp delSp modSp mod">
        <pc:chgData name="Das, Gerarda" userId="dec061bf-56a5-47a0-b9f3-f749fe418ae6" providerId="ADAL" clId="{BB667358-449C-418C-A701-E2803212BD8E}" dt="2025-10-28T08:51:41.577" v="743" actId="313"/>
        <pc:sldMkLst>
          <pc:docMk/>
          <pc:sldMk cId="2269124379" sldId="1557"/>
        </pc:sldMkLst>
        <pc:spChg chg="add del">
          <ac:chgData name="Das, Gerarda" userId="dec061bf-56a5-47a0-b9f3-f749fe418ae6" providerId="ADAL" clId="{BB667358-449C-418C-A701-E2803212BD8E}" dt="2025-10-28T08:50:41.089" v="716" actId="478"/>
          <ac:spMkLst>
            <pc:docMk/>
            <pc:sldMk cId="2269124379" sldId="1557"/>
            <ac:spMk id="20" creationId="{90535F74-44F3-8B9F-B00C-8BD9A61ABE32}"/>
          </ac:spMkLst>
        </pc:spChg>
        <pc:spChg chg="del">
          <ac:chgData name="Das, Gerarda" userId="dec061bf-56a5-47a0-b9f3-f749fe418ae6" providerId="ADAL" clId="{BB667358-449C-418C-A701-E2803212BD8E}" dt="2025-10-28T08:48:20.063" v="652" actId="478"/>
          <ac:spMkLst>
            <pc:docMk/>
            <pc:sldMk cId="2269124379" sldId="1557"/>
            <ac:spMk id="23" creationId="{F46C3BF9-7E39-2195-8901-BDE3E0499A63}"/>
          </ac:spMkLst>
        </pc:spChg>
        <pc:spChg chg="del">
          <ac:chgData name="Das, Gerarda" userId="dec061bf-56a5-47a0-b9f3-f749fe418ae6" providerId="ADAL" clId="{BB667358-449C-418C-A701-E2803212BD8E}" dt="2025-10-28T08:48:21.118" v="653" actId="478"/>
          <ac:spMkLst>
            <pc:docMk/>
            <pc:sldMk cId="2269124379" sldId="1557"/>
            <ac:spMk id="24" creationId="{66DBF3E7-31D6-9B90-91B4-0EDFCFCE69C4}"/>
          </ac:spMkLst>
        </pc:spChg>
        <pc:spChg chg="del">
          <ac:chgData name="Das, Gerarda" userId="dec061bf-56a5-47a0-b9f3-f749fe418ae6" providerId="ADAL" clId="{BB667358-449C-418C-A701-E2803212BD8E}" dt="2025-10-28T08:48:23.013" v="654" actId="478"/>
          <ac:spMkLst>
            <pc:docMk/>
            <pc:sldMk cId="2269124379" sldId="1557"/>
            <ac:spMk id="25" creationId="{5564EA32-DB6B-5623-EF13-13685B4656BC}"/>
          </ac:spMkLst>
        </pc:spChg>
        <pc:spChg chg="mod">
          <ac:chgData name="Das, Gerarda" userId="dec061bf-56a5-47a0-b9f3-f749fe418ae6" providerId="ADAL" clId="{BB667358-449C-418C-A701-E2803212BD8E}" dt="2025-10-28T08:48:00.280" v="627" actId="1076"/>
          <ac:spMkLst>
            <pc:docMk/>
            <pc:sldMk cId="2269124379" sldId="1557"/>
            <ac:spMk id="33" creationId="{2A227BF4-DC9C-B2AA-38C6-25A8152841AC}"/>
          </ac:spMkLst>
        </pc:spChg>
        <pc:spChg chg="mod">
          <ac:chgData name="Das, Gerarda" userId="dec061bf-56a5-47a0-b9f3-f749fe418ae6" providerId="ADAL" clId="{BB667358-449C-418C-A701-E2803212BD8E}" dt="2025-10-28T08:51:41.577" v="743" actId="313"/>
          <ac:spMkLst>
            <pc:docMk/>
            <pc:sldMk cId="2269124379" sldId="1557"/>
            <ac:spMk id="35" creationId="{5DFB8DF5-736B-61D6-464E-F59581E3F32D}"/>
          </ac:spMkLst>
        </pc:spChg>
        <pc:spChg chg="mod">
          <ac:chgData name="Das, Gerarda" userId="dec061bf-56a5-47a0-b9f3-f749fe418ae6" providerId="ADAL" clId="{BB667358-449C-418C-A701-E2803212BD8E}" dt="2025-10-28T08:48:58.444" v="699" actId="20577"/>
          <ac:spMkLst>
            <pc:docMk/>
            <pc:sldMk cId="2269124379" sldId="1557"/>
            <ac:spMk id="36" creationId="{E8B297CB-355C-797C-E51A-D0503608D4BC}"/>
          </ac:spMkLst>
        </pc:spChg>
        <pc:picChg chg="add del mod">
          <ac:chgData name="Das, Gerarda" userId="dec061bf-56a5-47a0-b9f3-f749fe418ae6" providerId="ADAL" clId="{BB667358-449C-418C-A701-E2803212BD8E}" dt="2025-10-28T08:49:09.289" v="703" actId="478"/>
          <ac:picMkLst>
            <pc:docMk/>
            <pc:sldMk cId="2269124379" sldId="1557"/>
            <ac:picMk id="8" creationId="{8BF3B2DD-4343-B7B6-5718-30A092BE3985}"/>
          </ac:picMkLst>
        </pc:picChg>
        <pc:picChg chg="add del mod">
          <ac:chgData name="Das, Gerarda" userId="dec061bf-56a5-47a0-b9f3-f749fe418ae6" providerId="ADAL" clId="{BB667358-449C-418C-A701-E2803212BD8E}" dt="2025-10-28T08:49:19.449" v="706" actId="478"/>
          <ac:picMkLst>
            <pc:docMk/>
            <pc:sldMk cId="2269124379" sldId="1557"/>
            <ac:picMk id="9" creationId="{EA5AB63A-9ABB-C6A6-D3E4-13617BCFDC00}"/>
          </ac:picMkLst>
        </pc:picChg>
        <pc:picChg chg="add del mod">
          <ac:chgData name="Das, Gerarda" userId="dec061bf-56a5-47a0-b9f3-f749fe418ae6" providerId="ADAL" clId="{BB667358-449C-418C-A701-E2803212BD8E}" dt="2025-10-28T08:49:32.752" v="710" actId="478"/>
          <ac:picMkLst>
            <pc:docMk/>
            <pc:sldMk cId="2269124379" sldId="1557"/>
            <ac:picMk id="18" creationId="{01288D2D-C7B1-3518-01C1-A255FBF0A7FB}"/>
          </ac:picMkLst>
        </pc:picChg>
        <pc:picChg chg="del">
          <ac:chgData name="Das, Gerarda" userId="dec061bf-56a5-47a0-b9f3-f749fe418ae6" providerId="ADAL" clId="{BB667358-449C-418C-A701-E2803212BD8E}" dt="2025-10-28T08:48:18.032" v="651" actId="478"/>
          <ac:picMkLst>
            <pc:docMk/>
            <pc:sldMk cId="2269124379" sldId="1557"/>
            <ac:picMk id="21" creationId="{78B6E71E-F3AD-6811-B551-D3EEA6690ABD}"/>
          </ac:picMkLst>
        </pc:picChg>
        <pc:picChg chg="add mod modCrop">
          <ac:chgData name="Das, Gerarda" userId="dec061bf-56a5-47a0-b9f3-f749fe418ae6" providerId="ADAL" clId="{BB667358-449C-418C-A701-E2803212BD8E}" dt="2025-10-28T08:51:09.873" v="719" actId="1076"/>
          <ac:picMkLst>
            <pc:docMk/>
            <pc:sldMk cId="2269124379" sldId="1557"/>
            <ac:picMk id="27" creationId="{60FB3E3F-B164-473B-BC21-79F4A32AD9E2}"/>
          </ac:picMkLst>
        </pc:picChg>
        <pc:picChg chg="add mod">
          <ac:chgData name="Das, Gerarda" userId="dec061bf-56a5-47a0-b9f3-f749fe418ae6" providerId="ADAL" clId="{BB667358-449C-418C-A701-E2803212BD8E}" dt="2025-10-28T08:51:23.872" v="725" actId="688"/>
          <ac:picMkLst>
            <pc:docMk/>
            <pc:sldMk cId="2269124379" sldId="1557"/>
            <ac:picMk id="28" creationId="{FA8FC9BF-B845-0E0A-5D61-8F5D3702F5A0}"/>
          </ac:picMkLst>
        </pc:picChg>
        <pc:picChg chg="add mod">
          <ac:chgData name="Das, Gerarda" userId="dec061bf-56a5-47a0-b9f3-f749fe418ae6" providerId="ADAL" clId="{BB667358-449C-418C-A701-E2803212BD8E}" dt="2025-10-28T08:51:19.219" v="724" actId="688"/>
          <ac:picMkLst>
            <pc:docMk/>
            <pc:sldMk cId="2269124379" sldId="1557"/>
            <ac:picMk id="29" creationId="{A9985EE9-1788-3225-BE73-6FB58D0D7F28}"/>
          </ac:picMkLst>
        </pc:picChg>
        <pc:picChg chg="add mod">
          <ac:chgData name="Das, Gerarda" userId="dec061bf-56a5-47a0-b9f3-f749fe418ae6" providerId="ADAL" clId="{BB667358-449C-418C-A701-E2803212BD8E}" dt="2025-10-28T08:51:28.724" v="727" actId="1076"/>
          <ac:picMkLst>
            <pc:docMk/>
            <pc:sldMk cId="2269124379" sldId="1557"/>
            <ac:picMk id="43" creationId="{8EB7C0F4-F81C-ECB1-F766-D84048F88FF3}"/>
          </ac:picMkLst>
        </pc:picChg>
      </pc:sldChg>
      <pc:sldChg chg="modSp">
        <pc:chgData name="Das, Gerarda" userId="dec061bf-56a5-47a0-b9f3-f749fe418ae6" providerId="ADAL" clId="{BB667358-449C-418C-A701-E2803212BD8E}" dt="2025-10-28T08:46:19.978" v="614"/>
        <pc:sldMkLst>
          <pc:docMk/>
          <pc:sldMk cId="1960140666" sldId="1558"/>
        </pc:sldMkLst>
        <pc:picChg chg="mod">
          <ac:chgData name="Das, Gerarda" userId="dec061bf-56a5-47a0-b9f3-f749fe418ae6" providerId="ADAL" clId="{BB667358-449C-418C-A701-E2803212BD8E}" dt="2025-10-28T08:46:19.978" v="614"/>
          <ac:picMkLst>
            <pc:docMk/>
            <pc:sldMk cId="1960140666" sldId="1558"/>
            <ac:picMk id="4" creationId="{DA4D79B2-0F38-E8A3-F5CF-5C9D559FB822}"/>
          </ac:picMkLst>
        </pc:picChg>
      </pc:sldChg>
      <pc:sldChg chg="addSp modSp del mod">
        <pc:chgData name="Das, Gerarda" userId="dec061bf-56a5-47a0-b9f3-f749fe418ae6" providerId="ADAL" clId="{BB667358-449C-418C-A701-E2803212BD8E}" dt="2025-10-28T09:56:12.218" v="1587" actId="47"/>
        <pc:sldMkLst>
          <pc:docMk/>
          <pc:sldMk cId="3673465505" sldId="1559"/>
        </pc:sldMkLst>
        <pc:spChg chg="mod">
          <ac:chgData name="Das, Gerarda" userId="dec061bf-56a5-47a0-b9f3-f749fe418ae6" providerId="ADAL" clId="{BB667358-449C-418C-A701-E2803212BD8E}" dt="2025-10-28T08:55:48.312" v="802" actId="1036"/>
          <ac:spMkLst>
            <pc:docMk/>
            <pc:sldMk cId="3673465505" sldId="1559"/>
            <ac:spMk id="11" creationId="{D05B0A5D-4E34-ABB6-7530-4CF126C078BE}"/>
          </ac:spMkLst>
        </pc:spChg>
        <pc:spChg chg="mod">
          <ac:chgData name="Das, Gerarda" userId="dec061bf-56a5-47a0-b9f3-f749fe418ae6" providerId="ADAL" clId="{BB667358-449C-418C-A701-E2803212BD8E}" dt="2025-10-28T08:54:59.557" v="774" actId="14100"/>
          <ac:spMkLst>
            <pc:docMk/>
            <pc:sldMk cId="3673465505" sldId="1559"/>
            <ac:spMk id="14" creationId="{3116CC4B-BEAA-D4D1-22B2-E4B5F75172D6}"/>
          </ac:spMkLst>
        </pc:spChg>
        <pc:spChg chg="mod">
          <ac:chgData name="Das, Gerarda" userId="dec061bf-56a5-47a0-b9f3-f749fe418ae6" providerId="ADAL" clId="{BB667358-449C-418C-A701-E2803212BD8E}" dt="2025-10-28T08:54:57.409" v="773" actId="14100"/>
          <ac:spMkLst>
            <pc:docMk/>
            <pc:sldMk cId="3673465505" sldId="1559"/>
            <ac:spMk id="15" creationId="{63EC371E-6E1C-E928-6022-EE5F2BA1DD9B}"/>
          </ac:spMkLst>
        </pc:spChg>
        <pc:spChg chg="add mod">
          <ac:chgData name="Das, Gerarda" userId="dec061bf-56a5-47a0-b9f3-f749fe418ae6" providerId="ADAL" clId="{BB667358-449C-418C-A701-E2803212BD8E}" dt="2025-10-28T08:55:34.713" v="791" actId="14100"/>
          <ac:spMkLst>
            <pc:docMk/>
            <pc:sldMk cId="3673465505" sldId="1559"/>
            <ac:spMk id="16" creationId="{190BC752-A352-DDAD-0A01-B364E6EED542}"/>
          </ac:spMkLst>
        </pc:spChg>
        <pc:spChg chg="add mod">
          <ac:chgData name="Das, Gerarda" userId="dec061bf-56a5-47a0-b9f3-f749fe418ae6" providerId="ADAL" clId="{BB667358-449C-418C-A701-E2803212BD8E}" dt="2025-10-28T08:55:38.027" v="797" actId="1036"/>
          <ac:spMkLst>
            <pc:docMk/>
            <pc:sldMk cId="3673465505" sldId="1559"/>
            <ac:spMk id="22" creationId="{A516983A-5E4C-1DD6-D6EE-85AFA6B2AFEA}"/>
          </ac:spMkLst>
        </pc:spChg>
      </pc:sldChg>
      <pc:sldChg chg="addSp delSp modSp add mod">
        <pc:chgData name="Das, Gerarda" userId="dec061bf-56a5-47a0-b9f3-f749fe418ae6" providerId="ADAL" clId="{BB667358-449C-418C-A701-E2803212BD8E}" dt="2025-10-28T09:58:19.762" v="1592" actId="1440"/>
        <pc:sldMkLst>
          <pc:docMk/>
          <pc:sldMk cId="3310576756" sldId="1561"/>
        </pc:sldMkLst>
        <pc:spChg chg="add mod">
          <ac:chgData name="Das, Gerarda" userId="dec061bf-56a5-47a0-b9f3-f749fe418ae6" providerId="ADAL" clId="{BB667358-449C-418C-A701-E2803212BD8E}" dt="2025-10-28T09:16:48.271" v="1081" actId="14100"/>
          <ac:spMkLst>
            <pc:docMk/>
            <pc:sldMk cId="3310576756" sldId="1561"/>
            <ac:spMk id="4" creationId="{7F1700CE-A7A1-CC14-CA43-BAA77F2DE6C5}"/>
          </ac:spMkLst>
        </pc:spChg>
        <pc:spChg chg="mod">
          <ac:chgData name="Das, Gerarda" userId="dec061bf-56a5-47a0-b9f3-f749fe418ae6" providerId="ADAL" clId="{BB667358-449C-418C-A701-E2803212BD8E}" dt="2025-10-28T09:14:27.440" v="970" actId="14100"/>
          <ac:spMkLst>
            <pc:docMk/>
            <pc:sldMk cId="3310576756" sldId="1561"/>
            <ac:spMk id="10" creationId="{1F2A6170-C59A-65CF-B219-99FDF7FFBA9B}"/>
          </ac:spMkLst>
        </pc:spChg>
        <pc:spChg chg="mod">
          <ac:chgData name="Das, Gerarda" userId="dec061bf-56a5-47a0-b9f3-f749fe418ae6" providerId="ADAL" clId="{BB667358-449C-418C-A701-E2803212BD8E}" dt="2025-10-28T09:14:25.497" v="969" actId="14100"/>
          <ac:spMkLst>
            <pc:docMk/>
            <pc:sldMk cId="3310576756" sldId="1561"/>
            <ac:spMk id="11" creationId="{12477115-AB57-27D9-4D80-3217C4D5B09F}"/>
          </ac:spMkLst>
        </pc:spChg>
        <pc:spChg chg="mod">
          <ac:chgData name="Das, Gerarda" userId="dec061bf-56a5-47a0-b9f3-f749fe418ae6" providerId="ADAL" clId="{BB667358-449C-418C-A701-E2803212BD8E}" dt="2025-10-28T09:14:37.158" v="984" actId="6549"/>
          <ac:spMkLst>
            <pc:docMk/>
            <pc:sldMk cId="3310576756" sldId="1561"/>
            <ac:spMk id="12" creationId="{A0B2DC26-B730-B281-D45B-7A43C4ADB589}"/>
          </ac:spMkLst>
        </pc:spChg>
        <pc:spChg chg="add mod">
          <ac:chgData name="Das, Gerarda" userId="dec061bf-56a5-47a0-b9f3-f749fe418ae6" providerId="ADAL" clId="{BB667358-449C-418C-A701-E2803212BD8E}" dt="2025-10-28T09:16:37.030" v="1078" actId="1076"/>
          <ac:spMkLst>
            <pc:docMk/>
            <pc:sldMk cId="3310576756" sldId="1561"/>
            <ac:spMk id="13" creationId="{16A26A72-050A-8CBA-F319-AF8593FA5EE1}"/>
          </ac:spMkLst>
        </pc:spChg>
        <pc:spChg chg="mod">
          <ac:chgData name="Das, Gerarda" userId="dec061bf-56a5-47a0-b9f3-f749fe418ae6" providerId="ADAL" clId="{BB667358-449C-418C-A701-E2803212BD8E}" dt="2025-10-28T09:14:44.351" v="997" actId="20577"/>
          <ac:spMkLst>
            <pc:docMk/>
            <pc:sldMk cId="3310576756" sldId="1561"/>
            <ac:spMk id="21" creationId="{211D1730-5962-5F85-BB26-5F76D63A9FFC}"/>
          </ac:spMkLst>
        </pc:spChg>
        <pc:spChg chg="mod">
          <ac:chgData name="Das, Gerarda" userId="dec061bf-56a5-47a0-b9f3-f749fe418ae6" providerId="ADAL" clId="{BB667358-449C-418C-A701-E2803212BD8E}" dt="2025-10-28T09:14:51.254" v="1010" actId="20577"/>
          <ac:spMkLst>
            <pc:docMk/>
            <pc:sldMk cId="3310576756" sldId="1561"/>
            <ac:spMk id="23" creationId="{69DF2951-0F2D-4006-BCEA-4798384F92D1}"/>
          </ac:spMkLst>
        </pc:spChg>
        <pc:spChg chg="mod">
          <ac:chgData name="Das, Gerarda" userId="dec061bf-56a5-47a0-b9f3-f749fe418ae6" providerId="ADAL" clId="{BB667358-449C-418C-A701-E2803212BD8E}" dt="2025-10-28T09:15:05.729" v="1025" actId="1076"/>
          <ac:spMkLst>
            <pc:docMk/>
            <pc:sldMk cId="3310576756" sldId="1561"/>
            <ac:spMk id="24" creationId="{A724924A-470C-8206-4295-656C18A32DD4}"/>
          </ac:spMkLst>
        </pc:spChg>
        <pc:spChg chg="add del mod">
          <ac:chgData name="Das, Gerarda" userId="dec061bf-56a5-47a0-b9f3-f749fe418ae6" providerId="ADAL" clId="{BB667358-449C-418C-A701-E2803212BD8E}" dt="2025-10-28T09:16:52.837" v="1082" actId="478"/>
          <ac:spMkLst>
            <pc:docMk/>
            <pc:sldMk cId="3310576756" sldId="1561"/>
            <ac:spMk id="29" creationId="{79FE1E84-8CE0-2671-F58E-5E7D56CE0ED7}"/>
          </ac:spMkLst>
        </pc:spChg>
        <pc:picChg chg="mod">
          <ac:chgData name="Das, Gerarda" userId="dec061bf-56a5-47a0-b9f3-f749fe418ae6" providerId="ADAL" clId="{BB667358-449C-418C-A701-E2803212BD8E}" dt="2025-10-28T09:58:13.194" v="1589" actId="1440"/>
          <ac:picMkLst>
            <pc:docMk/>
            <pc:sldMk cId="3310576756" sldId="1561"/>
            <ac:picMk id="22" creationId="{D26D9CF1-6462-69B1-450B-DE1025E8A12D}"/>
          </ac:picMkLst>
        </pc:picChg>
        <pc:picChg chg="mod">
          <ac:chgData name="Das, Gerarda" userId="dec061bf-56a5-47a0-b9f3-f749fe418ae6" providerId="ADAL" clId="{BB667358-449C-418C-A701-E2803212BD8E}" dt="2025-10-28T09:58:15.218" v="1590" actId="1440"/>
          <ac:picMkLst>
            <pc:docMk/>
            <pc:sldMk cId="3310576756" sldId="1561"/>
            <ac:picMk id="25" creationId="{01E55CB6-2E02-DA94-F1E4-0CE7B617F99E}"/>
          </ac:picMkLst>
        </pc:picChg>
        <pc:picChg chg="mod">
          <ac:chgData name="Das, Gerarda" userId="dec061bf-56a5-47a0-b9f3-f749fe418ae6" providerId="ADAL" clId="{BB667358-449C-418C-A701-E2803212BD8E}" dt="2025-10-28T09:58:19.762" v="1592" actId="1440"/>
          <ac:picMkLst>
            <pc:docMk/>
            <pc:sldMk cId="3310576756" sldId="1561"/>
            <ac:picMk id="26" creationId="{83B07862-412A-9DB4-9958-B0F7ACB87C31}"/>
          </ac:picMkLst>
        </pc:picChg>
        <pc:picChg chg="mod">
          <ac:chgData name="Das, Gerarda" userId="dec061bf-56a5-47a0-b9f3-f749fe418ae6" providerId="ADAL" clId="{BB667358-449C-418C-A701-E2803212BD8E}" dt="2025-10-28T09:58:16.842" v="1591" actId="1440"/>
          <ac:picMkLst>
            <pc:docMk/>
            <pc:sldMk cId="3310576756" sldId="1561"/>
            <ac:picMk id="28" creationId="{F708C748-178E-ED42-E21C-9F6BE98B0A76}"/>
          </ac:picMkLst>
        </pc:picChg>
      </pc:sldChg>
      <pc:sldChg chg="modSp mod">
        <pc:chgData name="Das, Gerarda" userId="dec061bf-56a5-47a0-b9f3-f749fe418ae6" providerId="ADAL" clId="{BB667358-449C-418C-A701-E2803212BD8E}" dt="2025-10-28T09:50:26.225" v="1453" actId="20577"/>
        <pc:sldMkLst>
          <pc:docMk/>
          <pc:sldMk cId="3241070497" sldId="1562"/>
        </pc:sldMkLst>
        <pc:spChg chg="mod">
          <ac:chgData name="Das, Gerarda" userId="dec061bf-56a5-47a0-b9f3-f749fe418ae6" providerId="ADAL" clId="{BB667358-449C-418C-A701-E2803212BD8E}" dt="2025-10-28T09:50:26.225" v="1453" actId="20577"/>
          <ac:spMkLst>
            <pc:docMk/>
            <pc:sldMk cId="3241070497" sldId="1562"/>
            <ac:spMk id="3" creationId="{00000000-0000-0000-0000-000000000000}"/>
          </ac:spMkLst>
        </pc:spChg>
      </pc:sldChg>
      <pc:sldChg chg="addSp delSp modSp add mod">
        <pc:chgData name="Das, Gerarda" userId="dec061bf-56a5-47a0-b9f3-f749fe418ae6" providerId="ADAL" clId="{BB667358-449C-418C-A701-E2803212BD8E}" dt="2025-10-28T09:56:05.006" v="1586" actId="1076"/>
        <pc:sldMkLst>
          <pc:docMk/>
          <pc:sldMk cId="2654583147" sldId="1563"/>
        </pc:sldMkLst>
        <pc:spChg chg="mod">
          <ac:chgData name="Das, Gerarda" userId="dec061bf-56a5-47a0-b9f3-f749fe418ae6" providerId="ADAL" clId="{BB667358-449C-418C-A701-E2803212BD8E}" dt="2025-10-28T09:56:00.159" v="1584" actId="1076"/>
          <ac:spMkLst>
            <pc:docMk/>
            <pc:sldMk cId="2654583147" sldId="1563"/>
            <ac:spMk id="33" creationId="{7884503A-E6B4-EA8B-FC30-9395B8865F00}"/>
          </ac:spMkLst>
        </pc:spChg>
        <pc:spChg chg="mod">
          <ac:chgData name="Das, Gerarda" userId="dec061bf-56a5-47a0-b9f3-f749fe418ae6" providerId="ADAL" clId="{BB667358-449C-418C-A701-E2803212BD8E}" dt="2025-10-28T09:56:05.006" v="1586" actId="1076"/>
          <ac:spMkLst>
            <pc:docMk/>
            <pc:sldMk cId="2654583147" sldId="1563"/>
            <ac:spMk id="34" creationId="{FF9284D9-2715-EB89-82BE-CFC1EFC4DD32}"/>
          </ac:spMkLst>
        </pc:spChg>
        <pc:spChg chg="mod">
          <ac:chgData name="Das, Gerarda" userId="dec061bf-56a5-47a0-b9f3-f749fe418ae6" providerId="ADAL" clId="{BB667358-449C-418C-A701-E2803212BD8E}" dt="2025-10-28T09:48:27.629" v="1328" actId="115"/>
          <ac:spMkLst>
            <pc:docMk/>
            <pc:sldMk cId="2654583147" sldId="1563"/>
            <ac:spMk id="35" creationId="{D6F945BD-6D05-3D04-82CC-ABD4B5C0BA78}"/>
          </ac:spMkLst>
        </pc:spChg>
        <pc:spChg chg="mod">
          <ac:chgData name="Das, Gerarda" userId="dec061bf-56a5-47a0-b9f3-f749fe418ae6" providerId="ADAL" clId="{BB667358-449C-418C-A701-E2803212BD8E}" dt="2025-10-28T09:49:03.135" v="1413" actId="115"/>
          <ac:spMkLst>
            <pc:docMk/>
            <pc:sldMk cId="2654583147" sldId="1563"/>
            <ac:spMk id="36" creationId="{7DF5B88F-BAC6-E240-4BEE-2451D3F6E44C}"/>
          </ac:spMkLst>
        </pc:spChg>
        <pc:picChg chg="add mod">
          <ac:chgData name="Das, Gerarda" userId="dec061bf-56a5-47a0-b9f3-f749fe418ae6" providerId="ADAL" clId="{BB667358-449C-418C-A701-E2803212BD8E}" dt="2025-10-28T09:48:21.096" v="1326" actId="14100"/>
          <ac:picMkLst>
            <pc:docMk/>
            <pc:sldMk cId="2654583147" sldId="1563"/>
            <ac:picMk id="2" creationId="{9E6A0070-1A90-6E7D-1D26-A8A3C5245B29}"/>
          </ac:picMkLst>
        </pc:picChg>
        <pc:picChg chg="add del mod">
          <ac:chgData name="Das, Gerarda" userId="dec061bf-56a5-47a0-b9f3-f749fe418ae6" providerId="ADAL" clId="{BB667358-449C-418C-A701-E2803212BD8E}" dt="2025-10-28T09:46:21.827" v="1204" actId="478"/>
          <ac:picMkLst>
            <pc:docMk/>
            <pc:sldMk cId="2654583147" sldId="1563"/>
            <ac:picMk id="8" creationId="{BF026419-479F-B8DF-2B22-65C4CC027491}"/>
          </ac:picMkLst>
        </pc:picChg>
        <pc:picChg chg="add mod">
          <ac:chgData name="Das, Gerarda" userId="dec061bf-56a5-47a0-b9f3-f749fe418ae6" providerId="ADAL" clId="{BB667358-449C-418C-A701-E2803212BD8E}" dt="2025-10-28T09:46:26.502" v="1209" actId="1076"/>
          <ac:picMkLst>
            <pc:docMk/>
            <pc:sldMk cId="2654583147" sldId="1563"/>
            <ac:picMk id="18" creationId="{759ACACA-6EB7-1B25-A4B3-CFC9F7775DF1}"/>
          </ac:picMkLst>
        </pc:picChg>
        <pc:picChg chg="del">
          <ac:chgData name="Das, Gerarda" userId="dec061bf-56a5-47a0-b9f3-f749fe418ae6" providerId="ADAL" clId="{BB667358-449C-418C-A701-E2803212BD8E}" dt="2025-10-28T09:44:54.789" v="1198" actId="478"/>
          <ac:picMkLst>
            <pc:docMk/>
            <pc:sldMk cId="2654583147" sldId="1563"/>
            <ac:picMk id="19" creationId="{1A2ACFFF-ACF3-96B8-4863-2C98C8617C49}"/>
          </ac:picMkLst>
        </pc:picChg>
        <pc:picChg chg="del">
          <ac:chgData name="Das, Gerarda" userId="dec061bf-56a5-47a0-b9f3-f749fe418ae6" providerId="ADAL" clId="{BB667358-449C-418C-A701-E2803212BD8E}" dt="2025-10-28T09:44:53.932" v="1197" actId="478"/>
          <ac:picMkLst>
            <pc:docMk/>
            <pc:sldMk cId="2654583147" sldId="1563"/>
            <ac:picMk id="21" creationId="{6264F80C-FC89-FFA8-4959-5E6AE02D6EE2}"/>
          </ac:picMkLst>
        </pc:picChg>
      </pc:sldChg>
    </pc:docChg>
  </pc:docChgLst>
  <pc:docChgLst>
    <pc:chgData name="Routledge, Mandy" userId="bacdedf5-8e30-494b-ad8b-f27fa30c4f8d" providerId="ADAL" clId="{69FB3ADF-8128-4B66-9121-0BB8D9B1BF7C}"/>
    <pc:docChg chg="modSld">
      <pc:chgData name="Routledge, Mandy" userId="bacdedf5-8e30-494b-ad8b-f27fa30c4f8d" providerId="ADAL" clId="{69FB3ADF-8128-4B66-9121-0BB8D9B1BF7C}" dt="2025-03-18T12:25:07.493" v="4" actId="20577"/>
      <pc:docMkLst>
        <pc:docMk/>
      </pc:docMkLst>
      <pc:sldChg chg="modSp mod">
        <pc:chgData name="Routledge, Mandy" userId="bacdedf5-8e30-494b-ad8b-f27fa30c4f8d" providerId="ADAL" clId="{69FB3ADF-8128-4B66-9121-0BB8D9B1BF7C}" dt="2025-03-18T12:25:07.493" v="4" actId="20577"/>
        <pc:sldMkLst>
          <pc:docMk/>
          <pc:sldMk cId="323006580" sldId="548"/>
        </pc:sldMkLst>
      </pc:sldChg>
    </pc:docChg>
  </pc:docChgLst>
  <pc:docChgLst>
    <pc:chgData name="Vrielink, Francis" userId="3d258d00-cfd8-41c5-9f04-1a5a39faef2f" providerId="ADAL" clId="{7285047D-AC98-4834-BF2B-471947ED9E24}"/>
    <pc:docChg chg="modSld">
      <pc:chgData name="Vrielink, Francis" userId="3d258d00-cfd8-41c5-9f04-1a5a39faef2f" providerId="ADAL" clId="{7285047D-AC98-4834-BF2B-471947ED9E24}" dt="2025-09-13T14:48:50.105" v="2" actId="20577"/>
      <pc:docMkLst>
        <pc:docMk/>
      </pc:docMkLst>
      <pc:sldChg chg="modSp mod">
        <pc:chgData name="Vrielink, Francis" userId="3d258d00-cfd8-41c5-9f04-1a5a39faef2f" providerId="ADAL" clId="{7285047D-AC98-4834-BF2B-471947ED9E24}" dt="2025-09-13T14:48:50.105" v="2" actId="20577"/>
        <pc:sldMkLst>
          <pc:docMk/>
          <pc:sldMk cId="323006580" sldId="548"/>
        </pc:sldMkLst>
        <pc:spChg chg="mod">
          <ac:chgData name="Vrielink, Francis" userId="3d258d00-cfd8-41c5-9f04-1a5a39faef2f" providerId="ADAL" clId="{7285047D-AC98-4834-BF2B-471947ED9E24}" dt="2025-09-13T14:48:50.105" v="2" actId="20577"/>
          <ac:spMkLst>
            <pc:docMk/>
            <pc:sldMk cId="323006580" sldId="548"/>
            <ac:spMk id="3" creationId="{00000000-0000-0000-0000-000000000000}"/>
          </ac:spMkLst>
        </pc:sp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Routledge, Mandy" userId="bacdedf5-8e30-494b-ad8b-f27fa30c4f8d" providerId="ADAL" clId="{051CC800-2682-4CCC-9E96-6A9E041AF9FE}"/>
    <pc:docChg chg="modSld">
      <pc:chgData name="Routledge, Mandy" userId="bacdedf5-8e30-494b-ad8b-f27fa30c4f8d" providerId="ADAL" clId="{051CC800-2682-4CCC-9E96-6A9E041AF9FE}" dt="2025-03-18T11:05:33.783" v="3" actId="20577"/>
      <pc:docMkLst>
        <pc:docMk/>
      </pc:docMkLst>
      <pc:sldChg chg="modSp mod">
        <pc:chgData name="Routledge, Mandy" userId="bacdedf5-8e30-494b-ad8b-f27fa30c4f8d" providerId="ADAL" clId="{051CC800-2682-4CCC-9E96-6A9E041AF9FE}" dt="2025-03-18T11:05:33.783" v="3" actId="20577"/>
        <pc:sldMkLst>
          <pc:docMk/>
          <pc:sldMk cId="323006580" sldId="548"/>
        </pc:sldMkLst>
      </pc:sldChg>
    </pc:docChg>
  </pc:docChgLst>
  <pc:docChgLst>
    <pc:chgData name="Routledge, Mandy" userId="bacdedf5-8e30-494b-ad8b-f27fa30c4f8d" providerId="ADAL" clId="{AD928609-3A84-4D2E-9ECE-EE070EB3707D}"/>
    <pc:docChg chg="modSld">
      <pc:chgData name="Routledge, Mandy" userId="bacdedf5-8e30-494b-ad8b-f27fa30c4f8d" providerId="ADAL" clId="{AD928609-3A84-4D2E-9ECE-EE070EB3707D}" dt="2025-03-18T11:03:59.788" v="3" actId="20577"/>
      <pc:docMkLst>
        <pc:docMk/>
      </pc:docMkLst>
      <pc:sldChg chg="modSp mod">
        <pc:chgData name="Routledge, Mandy" userId="bacdedf5-8e30-494b-ad8b-f27fa30c4f8d" providerId="ADAL" clId="{AD928609-3A84-4D2E-9ECE-EE070EB3707D}" dt="2025-03-18T11:03:59.788" v="3" actId="20577"/>
        <pc:sldMkLst>
          <pc:docMk/>
          <pc:sldMk cId="323006580" sldId="548"/>
        </pc:sldMkLst>
      </pc:sldChg>
    </pc:docChg>
  </pc:docChgLst>
  <pc:docChgLst>
    <pc:chgData name="Duijf, Antoinette" userId="80426808-569e-4360-acb0-e5a6dc4b8ad2" providerId="ADAL" clId="{89E30FDA-1184-4B07-BC61-448F42D42123}"/>
    <pc:docChg chg="custSel modSld">
      <pc:chgData name="Duijf, Antoinette" userId="80426808-569e-4360-acb0-e5a6dc4b8ad2" providerId="ADAL" clId="{89E30FDA-1184-4B07-BC61-448F42D42123}" dt="2025-10-27T20:10:28.672" v="1669" actId="20577"/>
      <pc:docMkLst>
        <pc:docMk/>
      </pc:docMkLst>
      <pc:sldChg chg="modSp">
        <pc:chgData name="Duijf, Antoinette" userId="80426808-569e-4360-acb0-e5a6dc4b8ad2" providerId="ADAL" clId="{89E30FDA-1184-4B07-BC61-448F42D42123}" dt="2025-10-27T20:01:09.862" v="292"/>
        <pc:sldMkLst>
          <pc:docMk/>
          <pc:sldMk cId="4207872812" sldId="1475"/>
        </pc:sldMkLst>
        <pc:picChg chg="mod">
          <ac:chgData name="Duijf, Antoinette" userId="80426808-569e-4360-acb0-e5a6dc4b8ad2" providerId="ADAL" clId="{89E30FDA-1184-4B07-BC61-448F42D42123}" dt="2025-10-27T20:01:09.862" v="292"/>
          <ac:picMkLst>
            <pc:docMk/>
            <pc:sldMk cId="4207872812" sldId="1475"/>
            <ac:picMk id="5" creationId="{3EA0A85D-CE5B-52B5-8DB5-032B2EB52F4E}"/>
          </ac:picMkLst>
        </pc:picChg>
      </pc:sldChg>
      <pc:sldChg chg="addSp delSp mod">
        <pc:chgData name="Duijf, Antoinette" userId="80426808-569e-4360-acb0-e5a6dc4b8ad2" providerId="ADAL" clId="{89E30FDA-1184-4B07-BC61-448F42D42123}" dt="2025-10-27T20:02:47.869" v="294" actId="478"/>
        <pc:sldMkLst>
          <pc:docMk/>
          <pc:sldMk cId="2709048002" sldId="1477"/>
        </pc:sldMkLst>
        <pc:spChg chg="add del">
          <ac:chgData name="Duijf, Antoinette" userId="80426808-569e-4360-acb0-e5a6dc4b8ad2" providerId="ADAL" clId="{89E30FDA-1184-4B07-BC61-448F42D42123}" dt="2025-10-27T20:02:47.869" v="294" actId="478"/>
          <ac:spMkLst>
            <pc:docMk/>
            <pc:sldMk cId="2709048002" sldId="1477"/>
            <ac:spMk id="2" creationId="{22115FA5-051A-AFA8-97C7-76D2169DBC03}"/>
          </ac:spMkLst>
        </pc:spChg>
      </pc:sldChg>
      <pc:sldChg chg="addSp modSp mod">
        <pc:chgData name="Duijf, Antoinette" userId="80426808-569e-4360-acb0-e5a6dc4b8ad2" providerId="ADAL" clId="{89E30FDA-1184-4B07-BC61-448F42D42123}" dt="2025-10-27T20:10:28.672" v="1669" actId="20577"/>
        <pc:sldMkLst>
          <pc:docMk/>
          <pc:sldMk cId="2269124379" sldId="1557"/>
        </pc:sldMkLst>
        <pc:spChg chg="add mod">
          <ac:chgData name="Duijf, Antoinette" userId="80426808-569e-4360-acb0-e5a6dc4b8ad2" providerId="ADAL" clId="{89E30FDA-1184-4B07-BC61-448F42D42123}" dt="2025-10-27T20:10:28.672" v="1669" actId="20577"/>
          <ac:spMkLst>
            <pc:docMk/>
            <pc:sldMk cId="2269124379" sldId="1557"/>
            <ac:spMk id="2" creationId="{1EEABF4E-3584-9ADE-05FD-9CEF86494615}"/>
          </ac:spMkLst>
        </pc:spChg>
        <pc:spChg chg="add mod">
          <ac:chgData name="Duijf, Antoinette" userId="80426808-569e-4360-acb0-e5a6dc4b8ad2" providerId="ADAL" clId="{89E30FDA-1184-4B07-BC61-448F42D42123}" dt="2025-10-27T20:07:07.699" v="1234" actId="20577"/>
          <ac:spMkLst>
            <pc:docMk/>
            <pc:sldMk cId="2269124379" sldId="1557"/>
            <ac:spMk id="8" creationId="{23099ACA-431D-B472-0143-04E8BD06C74E}"/>
          </ac:spMkLst>
        </pc:spChg>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ldChg>
    </pc:docChg>
  </pc:docChgLst>
  <pc:docChgLst>
    <pc:chgData name="Vrielink, Francis" userId="3d258d00-cfd8-41c5-9f04-1a5a39faef2f" providerId="ADAL" clId="{B7CBB449-26B8-4DD0-AA18-BD9084F29831}"/>
    <pc:docChg chg="custSel modSld">
      <pc:chgData name="Vrielink, Francis" userId="3d258d00-cfd8-41c5-9f04-1a5a39faef2f" providerId="ADAL" clId="{B7CBB449-26B8-4DD0-AA18-BD9084F29831}" dt="2025-10-28T09:57:02.214" v="707" actId="20577"/>
      <pc:docMkLst>
        <pc:docMk/>
      </pc:docMkLst>
      <pc:sldChg chg="modNotesTx">
        <pc:chgData name="Vrielink, Francis" userId="3d258d00-cfd8-41c5-9f04-1a5a39faef2f" providerId="ADAL" clId="{B7CBB449-26B8-4DD0-AA18-BD9084F29831}" dt="2025-10-28T09:49:09.948" v="674" actId="113"/>
        <pc:sldMkLst>
          <pc:docMk/>
          <pc:sldMk cId="2189114603" sldId="1437"/>
        </pc:sldMkLst>
      </pc:sldChg>
      <pc:sldChg chg="modSp mod">
        <pc:chgData name="Vrielink, Francis" userId="3d258d00-cfd8-41c5-9f04-1a5a39faef2f" providerId="ADAL" clId="{B7CBB449-26B8-4DD0-AA18-BD9084F29831}" dt="2025-10-28T09:42:17.480" v="110" actId="20577"/>
        <pc:sldMkLst>
          <pc:docMk/>
          <pc:sldMk cId="2130253524" sldId="1553"/>
        </pc:sldMkLst>
        <pc:spChg chg="mod">
          <ac:chgData name="Vrielink, Francis" userId="3d258d00-cfd8-41c5-9f04-1a5a39faef2f" providerId="ADAL" clId="{B7CBB449-26B8-4DD0-AA18-BD9084F29831}" dt="2025-10-28T09:42:17.480" v="110" actId="20577"/>
          <ac:spMkLst>
            <pc:docMk/>
            <pc:sldMk cId="2130253524" sldId="1553"/>
            <ac:spMk id="4" creationId="{D36CDCC8-D80A-3CA3-9903-EC310613197D}"/>
          </ac:spMkLst>
        </pc:spChg>
      </pc:sldChg>
      <pc:sldChg chg="addSp delSp modSp mod">
        <pc:chgData name="Vrielink, Francis" userId="3d258d00-cfd8-41c5-9f04-1a5a39faef2f" providerId="ADAL" clId="{B7CBB449-26B8-4DD0-AA18-BD9084F29831}" dt="2025-10-28T09:56:36.012" v="700" actId="1076"/>
        <pc:sldMkLst>
          <pc:docMk/>
          <pc:sldMk cId="3673465505" sldId="1559"/>
        </pc:sldMkLst>
        <pc:picChg chg="add mod">
          <ac:chgData name="Vrielink, Francis" userId="3d258d00-cfd8-41c5-9f04-1a5a39faef2f" providerId="ADAL" clId="{B7CBB449-26B8-4DD0-AA18-BD9084F29831}" dt="2025-10-28T09:56:36.012" v="700" actId="1076"/>
          <ac:picMkLst>
            <pc:docMk/>
            <pc:sldMk cId="3673465505" sldId="1559"/>
            <ac:picMk id="17" creationId="{07855362-E794-3BBF-1AD8-96CA16001052}"/>
          </ac:picMkLst>
        </pc:picChg>
        <pc:picChg chg="add del mod">
          <ac:chgData name="Vrielink, Francis" userId="3d258d00-cfd8-41c5-9f04-1a5a39faef2f" providerId="ADAL" clId="{B7CBB449-26B8-4DD0-AA18-BD9084F29831}" dt="2025-10-28T09:44:26.739" v="111" actId="478"/>
          <ac:picMkLst>
            <pc:docMk/>
            <pc:sldMk cId="3673465505" sldId="1559"/>
            <ac:picMk id="24" creationId="{8009EE58-06BA-0FC1-CAAE-FABEF2DCFC2A}"/>
          </ac:picMkLst>
        </pc:picChg>
        <pc:picChg chg="del mod">
          <ac:chgData name="Vrielink, Francis" userId="3d258d00-cfd8-41c5-9f04-1a5a39faef2f" providerId="ADAL" clId="{B7CBB449-26B8-4DD0-AA18-BD9084F29831}" dt="2025-10-28T09:56:24.588" v="696" actId="478"/>
          <ac:picMkLst>
            <pc:docMk/>
            <pc:sldMk cId="3673465505" sldId="1559"/>
            <ac:picMk id="28" creationId="{DA3C82F7-2365-A493-C160-D8FBF06D0439}"/>
          </ac:picMkLst>
        </pc:picChg>
      </pc:sldChg>
      <pc:sldChg chg="modSp mod modNotesTx">
        <pc:chgData name="Vrielink, Francis" userId="3d258d00-cfd8-41c5-9f04-1a5a39faef2f" providerId="ADAL" clId="{B7CBB449-26B8-4DD0-AA18-BD9084F29831}" dt="2025-10-28T09:57:02.214" v="707" actId="20577"/>
        <pc:sldMkLst>
          <pc:docMk/>
          <pc:sldMk cId="3241070497" sldId="1562"/>
        </pc:sldMkLst>
        <pc:spChg chg="mod">
          <ac:chgData name="Vrielink, Francis" userId="3d258d00-cfd8-41c5-9f04-1a5a39faef2f" providerId="ADAL" clId="{B7CBB449-26B8-4DD0-AA18-BD9084F29831}" dt="2025-10-28T09:57:02.214" v="707" actId="20577"/>
          <ac:spMkLst>
            <pc:docMk/>
            <pc:sldMk cId="3241070497" sldId="1562"/>
            <ac:spMk id="3" creationId="{00000000-0000-0000-0000-000000000000}"/>
          </ac:spMkLst>
        </pc:spChg>
      </pc:sldChg>
    </pc:docChg>
  </pc:docChgLst>
  <pc:docChgLst>
    <pc:chgData name="Vrielink, Francis" userId="3d258d00-cfd8-41c5-9f04-1a5a39faef2f" providerId="ADAL" clId="{C253153B-F050-4147-BE88-0AB85B722020}"/>
    <pc:docChg chg="modSld">
      <pc:chgData name="Vrielink, Francis" userId="3d258d00-cfd8-41c5-9f04-1a5a39faef2f" providerId="ADAL" clId="{C253153B-F050-4147-BE88-0AB85B722020}" dt="2025-09-14T11:01:41.888" v="14" actId="20577"/>
      <pc:docMkLst>
        <pc:docMk/>
      </pc:docMkLst>
      <pc:sldChg chg="modSp mod">
        <pc:chgData name="Vrielink, Francis" userId="3d258d00-cfd8-41c5-9f04-1a5a39faef2f" providerId="ADAL" clId="{C253153B-F050-4147-BE88-0AB85B722020}" dt="2025-09-14T11:01:41.888" v="14" actId="20577"/>
        <pc:sldMkLst>
          <pc:docMk/>
          <pc:sldMk cId="323006580" sldId="548"/>
        </pc:sldMkLst>
        <pc:spChg chg="mod">
          <ac:chgData name="Vrielink, Francis" userId="3d258d00-cfd8-41c5-9f04-1a5a39faef2f" providerId="ADAL" clId="{C253153B-F050-4147-BE88-0AB85B722020}" dt="2025-09-14T11:01:41.888" v="14" actId="20577"/>
          <ac:spMkLst>
            <pc:docMk/>
            <pc:sldMk cId="323006580" sldId="548"/>
            <ac:spMk id="3" creationId="{00000000-0000-0000-0000-000000000000}"/>
          </ac:spMkLst>
        </pc:spChg>
      </pc:sldChg>
    </pc:docChg>
  </pc:docChgLst>
  <pc:docChgLst>
    <pc:chgData name="Routledge, Mandy" userId="bacdedf5-8e30-494b-ad8b-f27fa30c4f8d" providerId="ADAL" clId="{E832335E-4EB5-4336-8053-9204AFB048C4}"/>
    <pc:docChg chg="undo custSel addSld delSld modSld sldOrd modSection">
      <pc:chgData name="Routledge, Mandy" userId="bacdedf5-8e30-494b-ad8b-f27fa30c4f8d" providerId="ADAL" clId="{E832335E-4EB5-4336-8053-9204AFB048C4}" dt="2025-10-28T09:21:21.747" v="3103" actId="1076"/>
      <pc:docMkLst>
        <pc:docMk/>
      </pc:docMkLst>
      <pc:sldChg chg="add del">
        <pc:chgData name="Routledge, Mandy" userId="bacdedf5-8e30-494b-ad8b-f27fa30c4f8d" providerId="ADAL" clId="{E832335E-4EB5-4336-8053-9204AFB048C4}" dt="2025-10-27T18:21:53.985" v="257" actId="47"/>
        <pc:sldMkLst>
          <pc:docMk/>
          <pc:sldMk cId="155461494" sldId="263"/>
        </pc:sldMkLst>
      </pc:sldChg>
      <pc:sldChg chg="add del">
        <pc:chgData name="Routledge, Mandy" userId="bacdedf5-8e30-494b-ad8b-f27fa30c4f8d" providerId="ADAL" clId="{E832335E-4EB5-4336-8053-9204AFB048C4}" dt="2025-10-27T18:33:07.840" v="546" actId="47"/>
        <pc:sldMkLst>
          <pc:docMk/>
          <pc:sldMk cId="279429112" sldId="394"/>
        </pc:sldMkLst>
      </pc:sldChg>
      <pc:sldChg chg="addSp delSp modSp mod">
        <pc:chgData name="Routledge, Mandy" userId="bacdedf5-8e30-494b-ad8b-f27fa30c4f8d" providerId="ADAL" clId="{E832335E-4EB5-4336-8053-9204AFB048C4}" dt="2025-10-28T08:53:45.683" v="2995" actId="478"/>
        <pc:sldMkLst>
          <pc:docMk/>
          <pc:sldMk cId="1671649065" sldId="934"/>
        </pc:sldMkLst>
        <pc:spChg chg="add del mod">
          <ac:chgData name="Routledge, Mandy" userId="bacdedf5-8e30-494b-ad8b-f27fa30c4f8d" providerId="ADAL" clId="{E832335E-4EB5-4336-8053-9204AFB048C4}" dt="2025-10-28T08:53:45.683" v="2995" actId="478"/>
          <ac:spMkLst>
            <pc:docMk/>
            <pc:sldMk cId="1671649065" sldId="934"/>
            <ac:spMk id="3" creationId="{A9E04C7D-CAA3-6712-C2FD-E9AF9B75B375}"/>
          </ac:spMkLst>
        </pc:spChg>
      </pc:sldChg>
      <pc:sldChg chg="modSp mod">
        <pc:chgData name="Routledge, Mandy" userId="bacdedf5-8e30-494b-ad8b-f27fa30c4f8d" providerId="ADAL" clId="{E832335E-4EB5-4336-8053-9204AFB048C4}" dt="2025-10-27T19:09:24.999" v="727" actId="6549"/>
        <pc:sldMkLst>
          <pc:docMk/>
          <pc:sldMk cId="2189114603" sldId="1437"/>
        </pc:sldMkLst>
        <pc:spChg chg="mod">
          <ac:chgData name="Routledge, Mandy" userId="bacdedf5-8e30-494b-ad8b-f27fa30c4f8d" providerId="ADAL" clId="{E832335E-4EB5-4336-8053-9204AFB048C4}" dt="2025-10-27T19:09:24.999" v="727" actId="6549"/>
          <ac:spMkLst>
            <pc:docMk/>
            <pc:sldMk cId="2189114603" sldId="1437"/>
            <ac:spMk id="3" creationId="{00000000-0000-0000-0000-000000000000}"/>
          </ac:spMkLst>
        </pc:spChg>
      </pc:sldChg>
      <pc:sldChg chg="addSp modSp mod">
        <pc:chgData name="Routledge, Mandy" userId="bacdedf5-8e30-494b-ad8b-f27fa30c4f8d" providerId="ADAL" clId="{E832335E-4EB5-4336-8053-9204AFB048C4}" dt="2025-10-27T18:47:33.179" v="630" actId="1076"/>
        <pc:sldMkLst>
          <pc:docMk/>
          <pc:sldMk cId="3852907103" sldId="1460"/>
        </pc:sldMkLst>
        <pc:picChg chg="add mod">
          <ac:chgData name="Routledge, Mandy" userId="bacdedf5-8e30-494b-ad8b-f27fa30c4f8d" providerId="ADAL" clId="{E832335E-4EB5-4336-8053-9204AFB048C4}" dt="2025-10-27T18:47:33.179" v="630" actId="1076"/>
          <ac:picMkLst>
            <pc:docMk/>
            <pc:sldMk cId="3852907103" sldId="1460"/>
            <ac:picMk id="3" creationId="{C3474467-FB13-8170-9D5E-3B45702DF232}"/>
          </ac:picMkLst>
        </pc:picChg>
      </pc:sldChg>
      <pc:sldChg chg="addSp delSp modSp add del mod">
        <pc:chgData name="Routledge, Mandy" userId="bacdedf5-8e30-494b-ad8b-f27fa30c4f8d" providerId="ADAL" clId="{E832335E-4EB5-4336-8053-9204AFB048C4}" dt="2025-10-27T18:48:34.969" v="636" actId="47"/>
        <pc:sldMkLst>
          <pc:docMk/>
          <pc:sldMk cId="8533889" sldId="1471"/>
        </pc:sldMkLst>
        <pc:spChg chg="mod">
          <ac:chgData name="Routledge, Mandy" userId="bacdedf5-8e30-494b-ad8b-f27fa30c4f8d" providerId="ADAL" clId="{E832335E-4EB5-4336-8053-9204AFB048C4}" dt="2025-10-27T18:16:23.010" v="1" actId="1076"/>
          <ac:spMkLst>
            <pc:docMk/>
            <pc:sldMk cId="8533889" sldId="1471"/>
            <ac:spMk id="8" creationId="{C7A47BC4-DB70-482B-B1E6-C4B11E22A370}"/>
          </ac:spMkLst>
        </pc:spChg>
        <pc:spChg chg="mod">
          <ac:chgData name="Routledge, Mandy" userId="bacdedf5-8e30-494b-ad8b-f27fa30c4f8d" providerId="ADAL" clId="{E832335E-4EB5-4336-8053-9204AFB048C4}" dt="2025-10-27T18:16:27.697" v="3" actId="478"/>
          <ac:spMkLst>
            <pc:docMk/>
            <pc:sldMk cId="8533889" sldId="1471"/>
            <ac:spMk id="13" creationId="{99D50374-D6CF-4212-8FA1-CAAD33FA7F9B}"/>
          </ac:spMkLst>
        </pc:spChg>
        <pc:grpChg chg="add del mod">
          <ac:chgData name="Routledge, Mandy" userId="bacdedf5-8e30-494b-ad8b-f27fa30c4f8d" providerId="ADAL" clId="{E832335E-4EB5-4336-8053-9204AFB048C4}" dt="2025-10-27T18:48:12.690" v="631" actId="478"/>
          <ac:grpSpMkLst>
            <pc:docMk/>
            <pc:sldMk cId="8533889" sldId="1471"/>
            <ac:grpSpMk id="14" creationId="{53329875-4980-4260-A6BF-8F42C6D419FA}"/>
          </ac:grpSpMkLst>
        </pc:grpChg>
        <pc:picChg chg="del">
          <ac:chgData name="Routledge, Mandy" userId="bacdedf5-8e30-494b-ad8b-f27fa30c4f8d" providerId="ADAL" clId="{E832335E-4EB5-4336-8053-9204AFB048C4}" dt="2025-10-27T18:48:13.395" v="632" actId="478"/>
          <ac:picMkLst>
            <pc:docMk/>
            <pc:sldMk cId="8533889" sldId="1471"/>
            <ac:picMk id="10" creationId="{DE8CED0F-CB88-4213-8896-3F0C3B1AC86A}"/>
          </ac:picMkLst>
        </pc:picChg>
        <pc:picChg chg="add del">
          <ac:chgData name="Routledge, Mandy" userId="bacdedf5-8e30-494b-ad8b-f27fa30c4f8d" providerId="ADAL" clId="{E832335E-4EB5-4336-8053-9204AFB048C4}" dt="2025-10-27T18:16:27.697" v="3" actId="478"/>
          <ac:picMkLst>
            <pc:docMk/>
            <pc:sldMk cId="8533889" sldId="1471"/>
            <ac:picMk id="1026" creationId="{91AAE345-70D1-445C-924A-DBE13E408789}"/>
          </ac:picMkLst>
        </pc:picChg>
      </pc:sldChg>
      <pc:sldChg chg="addSp delSp modSp mod">
        <pc:chgData name="Routledge, Mandy" userId="bacdedf5-8e30-494b-ad8b-f27fa30c4f8d" providerId="ADAL" clId="{E832335E-4EB5-4336-8053-9204AFB048C4}" dt="2025-10-27T18:52:52.204" v="663" actId="208"/>
        <pc:sldMkLst>
          <pc:docMk/>
          <pc:sldMk cId="4207872812" sldId="1475"/>
        </pc:sldMkLst>
        <pc:spChg chg="add mod">
          <ac:chgData name="Routledge, Mandy" userId="bacdedf5-8e30-494b-ad8b-f27fa30c4f8d" providerId="ADAL" clId="{E832335E-4EB5-4336-8053-9204AFB048C4}" dt="2025-10-27T18:52:52.204" v="663" actId="208"/>
          <ac:spMkLst>
            <pc:docMk/>
            <pc:sldMk cId="4207872812" sldId="1475"/>
            <ac:spMk id="2" creationId="{58199358-7C2A-4087-31B3-F3A468FFF46A}"/>
          </ac:spMkLst>
        </pc:spChg>
        <pc:spChg chg="add mod">
          <ac:chgData name="Routledge, Mandy" userId="bacdedf5-8e30-494b-ad8b-f27fa30c4f8d" providerId="ADAL" clId="{E832335E-4EB5-4336-8053-9204AFB048C4}" dt="2025-10-27T18:52:42.069" v="662" actId="1076"/>
          <ac:spMkLst>
            <pc:docMk/>
            <pc:sldMk cId="4207872812" sldId="1475"/>
            <ac:spMk id="9" creationId="{73CF8B36-8E99-446F-0F77-23016C321704}"/>
          </ac:spMkLst>
        </pc:spChg>
        <pc:picChg chg="add del mod ord">
          <ac:chgData name="Routledge, Mandy" userId="bacdedf5-8e30-494b-ad8b-f27fa30c4f8d" providerId="ADAL" clId="{E832335E-4EB5-4336-8053-9204AFB048C4}" dt="2025-10-27T18:50:13.547" v="637" actId="478"/>
          <ac:picMkLst>
            <pc:docMk/>
            <pc:sldMk cId="4207872812" sldId="1475"/>
            <ac:picMk id="3" creationId="{3A5A4F75-8C68-5226-87FB-51C2FB4E3360}"/>
          </ac:picMkLst>
        </pc:picChg>
        <pc:picChg chg="add mod ord modCrop">
          <ac:chgData name="Routledge, Mandy" userId="bacdedf5-8e30-494b-ad8b-f27fa30c4f8d" providerId="ADAL" clId="{E832335E-4EB5-4336-8053-9204AFB048C4}" dt="2025-10-27T18:50:47.046" v="648" actId="167"/>
          <ac:picMkLst>
            <pc:docMk/>
            <pc:sldMk cId="4207872812" sldId="1475"/>
            <ac:picMk id="5" creationId="{3EA0A85D-CE5B-52B5-8DB5-032B2EB52F4E}"/>
          </ac:picMkLst>
        </pc:picChg>
        <pc:picChg chg="add mod">
          <ac:chgData name="Routledge, Mandy" userId="bacdedf5-8e30-494b-ad8b-f27fa30c4f8d" providerId="ADAL" clId="{E832335E-4EB5-4336-8053-9204AFB048C4}" dt="2025-10-27T18:52:02.523" v="658" actId="1076"/>
          <ac:picMkLst>
            <pc:docMk/>
            <pc:sldMk cId="4207872812" sldId="1475"/>
            <ac:picMk id="8" creationId="{2CCD68FF-89C3-A9A5-190A-17192418D573}"/>
          </ac:picMkLst>
        </pc:picChg>
      </pc:sldChg>
      <pc:sldChg chg="addSp modSp mod">
        <pc:chgData name="Routledge, Mandy" userId="bacdedf5-8e30-494b-ad8b-f27fa30c4f8d" providerId="ADAL" clId="{E832335E-4EB5-4336-8053-9204AFB048C4}" dt="2025-10-27T18:55:41.022" v="698" actId="1076"/>
        <pc:sldMkLst>
          <pc:docMk/>
          <pc:sldMk cId="2452007587" sldId="1476"/>
        </pc:sldMkLst>
        <pc:spChg chg="add mod">
          <ac:chgData name="Routledge, Mandy" userId="bacdedf5-8e30-494b-ad8b-f27fa30c4f8d" providerId="ADAL" clId="{E832335E-4EB5-4336-8053-9204AFB048C4}" dt="2025-10-27T18:55:06.517" v="673" actId="1076"/>
          <ac:spMkLst>
            <pc:docMk/>
            <pc:sldMk cId="2452007587" sldId="1476"/>
            <ac:spMk id="4" creationId="{39EDC982-B7CF-6C56-BB26-09C40344BC8F}"/>
          </ac:spMkLst>
        </pc:spChg>
        <pc:spChg chg="add mod">
          <ac:chgData name="Routledge, Mandy" userId="bacdedf5-8e30-494b-ad8b-f27fa30c4f8d" providerId="ADAL" clId="{E832335E-4EB5-4336-8053-9204AFB048C4}" dt="2025-10-27T18:55:41.022" v="698" actId="1076"/>
          <ac:spMkLst>
            <pc:docMk/>
            <pc:sldMk cId="2452007587" sldId="1476"/>
            <ac:spMk id="5" creationId="{47EBEFDE-2B69-659F-3D52-58D29233BE07}"/>
          </ac:spMkLst>
        </pc:spChg>
        <pc:picChg chg="add mod modCrop">
          <ac:chgData name="Routledge, Mandy" userId="bacdedf5-8e30-494b-ad8b-f27fa30c4f8d" providerId="ADAL" clId="{E832335E-4EB5-4336-8053-9204AFB048C4}" dt="2025-10-27T18:54:50.835" v="671" actId="1076"/>
          <ac:picMkLst>
            <pc:docMk/>
            <pc:sldMk cId="2452007587" sldId="1476"/>
            <ac:picMk id="3" creationId="{2BAA03A9-D80E-3D75-B8C2-7CD6D4C9DC8A}"/>
          </ac:picMkLst>
        </pc:picChg>
      </pc:sldChg>
      <pc:sldChg chg="addSp delSp modSp mod">
        <pc:chgData name="Routledge, Mandy" userId="bacdedf5-8e30-494b-ad8b-f27fa30c4f8d" providerId="ADAL" clId="{E832335E-4EB5-4336-8053-9204AFB048C4}" dt="2025-10-27T19:07:36.518" v="720" actId="1076"/>
        <pc:sldMkLst>
          <pc:docMk/>
          <pc:sldMk cId="4074911733" sldId="1478"/>
        </pc:sldMkLst>
        <pc:picChg chg="add del mod ord">
          <ac:chgData name="Routledge, Mandy" userId="bacdedf5-8e30-494b-ad8b-f27fa30c4f8d" providerId="ADAL" clId="{E832335E-4EB5-4336-8053-9204AFB048C4}" dt="2025-10-27T19:07:15.355" v="712" actId="478"/>
          <ac:picMkLst>
            <pc:docMk/>
            <pc:sldMk cId="4074911733" sldId="1478"/>
            <ac:picMk id="3" creationId="{DDEF29D1-D8EC-3332-231E-4A07DF126CF9}"/>
          </ac:picMkLst>
        </pc:picChg>
        <pc:picChg chg="add mod">
          <ac:chgData name="Routledge, Mandy" userId="bacdedf5-8e30-494b-ad8b-f27fa30c4f8d" providerId="ADAL" clId="{E832335E-4EB5-4336-8053-9204AFB048C4}" dt="2025-10-27T19:06:07.605" v="709" actId="1076"/>
          <ac:picMkLst>
            <pc:docMk/>
            <pc:sldMk cId="4074911733" sldId="1478"/>
            <ac:picMk id="5" creationId="{618D3AF8-749E-3A67-4A89-C05C1FE23B68}"/>
          </ac:picMkLst>
        </pc:picChg>
        <pc:picChg chg="add mod">
          <ac:chgData name="Routledge, Mandy" userId="bacdedf5-8e30-494b-ad8b-f27fa30c4f8d" providerId="ADAL" clId="{E832335E-4EB5-4336-8053-9204AFB048C4}" dt="2025-10-27T19:07:36.518" v="720" actId="1076"/>
          <ac:picMkLst>
            <pc:docMk/>
            <pc:sldMk cId="4074911733" sldId="1478"/>
            <ac:picMk id="8" creationId="{DD76401B-C89A-0EAE-0B1D-ED3A0013D196}"/>
          </ac:picMkLst>
        </pc:picChg>
      </pc:sldChg>
      <pc:sldChg chg="addSp modSp mod">
        <pc:chgData name="Routledge, Mandy" userId="bacdedf5-8e30-494b-ad8b-f27fa30c4f8d" providerId="ADAL" clId="{E832335E-4EB5-4336-8053-9204AFB048C4}" dt="2025-10-28T08:18:10.570" v="2793" actId="1076"/>
        <pc:sldMkLst>
          <pc:docMk/>
          <pc:sldMk cId="4210467006" sldId="1479"/>
        </pc:sldMkLst>
        <pc:spChg chg="add mod">
          <ac:chgData name="Routledge, Mandy" userId="bacdedf5-8e30-494b-ad8b-f27fa30c4f8d" providerId="ADAL" clId="{E832335E-4EB5-4336-8053-9204AFB048C4}" dt="2025-10-27T20:32:08.985" v="2455" actId="20577"/>
          <ac:spMkLst>
            <pc:docMk/>
            <pc:sldMk cId="4210467006" sldId="1479"/>
            <ac:spMk id="2" creationId="{BDD22A37-8E1A-6035-9275-63B7B66BA395}"/>
          </ac:spMkLst>
        </pc:spChg>
        <pc:picChg chg="add mod">
          <ac:chgData name="Routledge, Mandy" userId="bacdedf5-8e30-494b-ad8b-f27fa30c4f8d" providerId="ADAL" clId="{E832335E-4EB5-4336-8053-9204AFB048C4}" dt="2025-10-27T19:09:15.428" v="726" actId="1076"/>
          <ac:picMkLst>
            <pc:docMk/>
            <pc:sldMk cId="4210467006" sldId="1479"/>
            <ac:picMk id="3" creationId="{AD9E08EA-8C5F-094D-ED5C-13841551A640}"/>
          </ac:picMkLst>
        </pc:picChg>
        <pc:picChg chg="add mod">
          <ac:chgData name="Routledge, Mandy" userId="bacdedf5-8e30-494b-ad8b-f27fa30c4f8d" providerId="ADAL" clId="{E832335E-4EB5-4336-8053-9204AFB048C4}" dt="2025-10-28T08:18:10.570" v="2793" actId="1076"/>
          <ac:picMkLst>
            <pc:docMk/>
            <pc:sldMk cId="4210467006" sldId="1479"/>
            <ac:picMk id="5" creationId="{253BA908-EFCF-1713-77DF-9E3BBFF9DDFF}"/>
          </ac:picMkLst>
        </pc:picChg>
      </pc:sldChg>
      <pc:sldChg chg="addSp modSp mod">
        <pc:chgData name="Routledge, Mandy" userId="bacdedf5-8e30-494b-ad8b-f27fa30c4f8d" providerId="ADAL" clId="{E832335E-4EB5-4336-8053-9204AFB048C4}" dt="2025-10-27T20:26:59.933" v="2218" actId="1076"/>
        <pc:sldMkLst>
          <pc:docMk/>
          <pc:sldMk cId="1487044012" sldId="1480"/>
        </pc:sldMkLst>
        <pc:picChg chg="add mod">
          <ac:chgData name="Routledge, Mandy" userId="bacdedf5-8e30-494b-ad8b-f27fa30c4f8d" providerId="ADAL" clId="{E832335E-4EB5-4336-8053-9204AFB048C4}" dt="2025-10-27T20:26:46.795" v="2213" actId="1076"/>
          <ac:picMkLst>
            <pc:docMk/>
            <pc:sldMk cId="1487044012" sldId="1480"/>
            <ac:picMk id="2" creationId="{DFD1F9DE-E08A-669D-1AB0-C01B9A56298D}"/>
          </ac:picMkLst>
        </pc:picChg>
        <pc:picChg chg="add mod ord modCrop">
          <ac:chgData name="Routledge, Mandy" userId="bacdedf5-8e30-494b-ad8b-f27fa30c4f8d" providerId="ADAL" clId="{E832335E-4EB5-4336-8053-9204AFB048C4}" dt="2025-10-27T20:26:59.933" v="2218" actId="1076"/>
          <ac:picMkLst>
            <pc:docMk/>
            <pc:sldMk cId="1487044012" sldId="1480"/>
            <ac:picMk id="3" creationId="{F6E681AA-AA6F-188D-A78B-F9220C459DBF}"/>
          </ac:picMkLst>
        </pc:picChg>
      </pc:sldChg>
      <pc:sldChg chg="addSp modSp mod">
        <pc:chgData name="Routledge, Mandy" userId="bacdedf5-8e30-494b-ad8b-f27fa30c4f8d" providerId="ADAL" clId="{E832335E-4EB5-4336-8053-9204AFB048C4}" dt="2025-10-27T19:12:15.430" v="741" actId="14100"/>
        <pc:sldMkLst>
          <pc:docMk/>
          <pc:sldMk cId="3779434736" sldId="1481"/>
        </pc:sldMkLst>
        <pc:picChg chg="add mod">
          <ac:chgData name="Routledge, Mandy" userId="bacdedf5-8e30-494b-ad8b-f27fa30c4f8d" providerId="ADAL" clId="{E832335E-4EB5-4336-8053-9204AFB048C4}" dt="2025-10-27T19:12:15.430" v="741" actId="14100"/>
          <ac:picMkLst>
            <pc:docMk/>
            <pc:sldMk cId="3779434736" sldId="1481"/>
            <ac:picMk id="2" creationId="{82C23A85-25E9-5230-9C35-F3E1FA208B9B}"/>
          </ac:picMkLst>
        </pc:picChg>
      </pc:sldChg>
      <pc:sldChg chg="addSp delSp modSp mod">
        <pc:chgData name="Routledge, Mandy" userId="bacdedf5-8e30-494b-ad8b-f27fa30c4f8d" providerId="ADAL" clId="{E832335E-4EB5-4336-8053-9204AFB048C4}" dt="2025-10-27T19:43:26.294" v="748" actId="1076"/>
        <pc:sldMkLst>
          <pc:docMk/>
          <pc:sldMk cId="1201727269" sldId="1482"/>
        </pc:sldMkLst>
        <pc:picChg chg="add del mod">
          <ac:chgData name="Routledge, Mandy" userId="bacdedf5-8e30-494b-ad8b-f27fa30c4f8d" providerId="ADAL" clId="{E832335E-4EB5-4336-8053-9204AFB048C4}" dt="2025-10-27T19:12:18.357" v="742" actId="478"/>
          <ac:picMkLst>
            <pc:docMk/>
            <pc:sldMk cId="1201727269" sldId="1482"/>
            <ac:picMk id="2" creationId="{83E50541-F447-1DE3-104D-FFA6F47DAA28}"/>
          </ac:picMkLst>
        </pc:picChg>
        <pc:picChg chg="add mod">
          <ac:chgData name="Routledge, Mandy" userId="bacdedf5-8e30-494b-ad8b-f27fa30c4f8d" providerId="ADAL" clId="{E832335E-4EB5-4336-8053-9204AFB048C4}" dt="2025-10-27T19:43:26.294" v="748" actId="1076"/>
          <ac:picMkLst>
            <pc:docMk/>
            <pc:sldMk cId="1201727269" sldId="1482"/>
            <ac:picMk id="3" creationId="{4E4A05A4-DECA-D539-91C5-52322BDBFA4A}"/>
          </ac:picMkLst>
        </pc:picChg>
      </pc:sldChg>
      <pc:sldChg chg="addSp delSp modSp mod">
        <pc:chgData name="Routledge, Mandy" userId="bacdedf5-8e30-494b-ad8b-f27fa30c4f8d" providerId="ADAL" clId="{E832335E-4EB5-4336-8053-9204AFB048C4}" dt="2025-10-27T19:11:53.527" v="739" actId="14100"/>
        <pc:sldMkLst>
          <pc:docMk/>
          <pc:sldMk cId="2904738428" sldId="1483"/>
        </pc:sldMkLst>
        <pc:picChg chg="add del mod">
          <ac:chgData name="Routledge, Mandy" userId="bacdedf5-8e30-494b-ad8b-f27fa30c4f8d" providerId="ADAL" clId="{E832335E-4EB5-4336-8053-9204AFB048C4}" dt="2025-10-27T19:10:41.700" v="736" actId="478"/>
          <ac:picMkLst>
            <pc:docMk/>
            <pc:sldMk cId="2904738428" sldId="1483"/>
            <ac:picMk id="2" creationId="{67071FE3-5F1F-A2EC-3948-32C02E403297}"/>
          </ac:picMkLst>
        </pc:picChg>
        <pc:picChg chg="add mod">
          <ac:chgData name="Routledge, Mandy" userId="bacdedf5-8e30-494b-ad8b-f27fa30c4f8d" providerId="ADAL" clId="{E832335E-4EB5-4336-8053-9204AFB048C4}" dt="2025-10-27T19:11:53.527" v="739" actId="14100"/>
          <ac:picMkLst>
            <pc:docMk/>
            <pc:sldMk cId="2904738428" sldId="1483"/>
            <ac:picMk id="4" creationId="{6B22946D-E229-EC21-5AEE-CFB87A6B3C7A}"/>
          </ac:picMkLst>
        </pc:picChg>
      </pc:sldChg>
      <pc:sldChg chg="add del">
        <pc:chgData name="Routledge, Mandy" userId="bacdedf5-8e30-494b-ad8b-f27fa30c4f8d" providerId="ADAL" clId="{E832335E-4EB5-4336-8053-9204AFB048C4}" dt="2025-10-27T18:28:10.478" v="404" actId="47"/>
        <pc:sldMkLst>
          <pc:docMk/>
          <pc:sldMk cId="3719620190" sldId="1496"/>
        </pc:sldMkLst>
      </pc:sldChg>
      <pc:sldChg chg="add del ord">
        <pc:chgData name="Routledge, Mandy" userId="bacdedf5-8e30-494b-ad8b-f27fa30c4f8d" providerId="ADAL" clId="{E832335E-4EB5-4336-8053-9204AFB048C4}" dt="2025-10-27T18:17:58.327" v="149" actId="47"/>
        <pc:sldMkLst>
          <pc:docMk/>
          <pc:sldMk cId="1334076706" sldId="1502"/>
        </pc:sldMkLst>
      </pc:sldChg>
      <pc:sldChg chg="addSp modSp mod">
        <pc:chgData name="Routledge, Mandy" userId="bacdedf5-8e30-494b-ad8b-f27fa30c4f8d" providerId="ADAL" clId="{E832335E-4EB5-4336-8053-9204AFB048C4}" dt="2025-10-27T19:48:01.081" v="781" actId="403"/>
        <pc:sldMkLst>
          <pc:docMk/>
          <pc:sldMk cId="2967928418" sldId="1511"/>
        </pc:sldMkLst>
        <pc:spChg chg="add mod">
          <ac:chgData name="Routledge, Mandy" userId="bacdedf5-8e30-494b-ad8b-f27fa30c4f8d" providerId="ADAL" clId="{E832335E-4EB5-4336-8053-9204AFB048C4}" dt="2025-10-27T19:48:01.081" v="781" actId="403"/>
          <ac:spMkLst>
            <pc:docMk/>
            <pc:sldMk cId="2967928418" sldId="1511"/>
            <ac:spMk id="9" creationId="{0FA03F6E-8925-449E-02DC-B8DBEFB764EB}"/>
          </ac:spMkLst>
        </pc:spChg>
        <pc:spChg chg="mod">
          <ac:chgData name="Routledge, Mandy" userId="bacdedf5-8e30-494b-ad8b-f27fa30c4f8d" providerId="ADAL" clId="{E832335E-4EB5-4336-8053-9204AFB048C4}" dt="2025-10-27T18:17:01.514" v="26" actId="1038"/>
          <ac:spMkLst>
            <pc:docMk/>
            <pc:sldMk cId="2967928418" sldId="1511"/>
            <ac:spMk id="33" creationId="{AC757F5E-B016-F947-4518-7C6B9CC7EE04}"/>
          </ac:spMkLst>
        </pc:spChg>
        <pc:spChg chg="mod">
          <ac:chgData name="Routledge, Mandy" userId="bacdedf5-8e30-494b-ad8b-f27fa30c4f8d" providerId="ADAL" clId="{E832335E-4EB5-4336-8053-9204AFB048C4}" dt="2025-10-27T18:17:15.016" v="56" actId="1076"/>
          <ac:spMkLst>
            <pc:docMk/>
            <pc:sldMk cId="2967928418" sldId="1511"/>
            <ac:spMk id="34" creationId="{152372B3-00F5-781C-183E-6F2DDF35091D}"/>
          </ac:spMkLst>
        </pc:spChg>
        <pc:spChg chg="mod">
          <ac:chgData name="Routledge, Mandy" userId="bacdedf5-8e30-494b-ad8b-f27fa30c4f8d" providerId="ADAL" clId="{E832335E-4EB5-4336-8053-9204AFB048C4}" dt="2025-10-27T18:17:43.389" v="146" actId="115"/>
          <ac:spMkLst>
            <pc:docMk/>
            <pc:sldMk cId="2967928418" sldId="1511"/>
            <ac:spMk id="35" creationId="{37104C51-0232-62ED-4C6F-1447D06633EE}"/>
          </ac:spMkLst>
        </pc:spChg>
        <pc:spChg chg="mod">
          <ac:chgData name="Routledge, Mandy" userId="bacdedf5-8e30-494b-ad8b-f27fa30c4f8d" providerId="ADAL" clId="{E832335E-4EB5-4336-8053-9204AFB048C4}" dt="2025-10-27T18:17:50.694" v="147"/>
          <ac:spMkLst>
            <pc:docMk/>
            <pc:sldMk cId="2967928418" sldId="1511"/>
            <ac:spMk id="36" creationId="{D8EF981A-9BA7-0EB1-9B70-F7FBF2F7DF1C}"/>
          </ac:spMkLst>
        </pc:spChg>
        <pc:picChg chg="add mod">
          <ac:chgData name="Routledge, Mandy" userId="bacdedf5-8e30-494b-ad8b-f27fa30c4f8d" providerId="ADAL" clId="{E832335E-4EB5-4336-8053-9204AFB048C4}" dt="2025-10-27T18:17:31.847" v="94"/>
          <ac:picMkLst>
            <pc:docMk/>
            <pc:sldMk cId="2967928418" sldId="1511"/>
            <ac:picMk id="2" creationId="{8781FB44-2112-386C-5947-DC2A27C70225}"/>
          </ac:picMkLst>
        </pc:picChg>
        <pc:picChg chg="add mod">
          <ac:chgData name="Routledge, Mandy" userId="bacdedf5-8e30-494b-ad8b-f27fa30c4f8d" providerId="ADAL" clId="{E832335E-4EB5-4336-8053-9204AFB048C4}" dt="2025-10-27T18:17:55.972" v="148"/>
          <ac:picMkLst>
            <pc:docMk/>
            <pc:sldMk cId="2967928418" sldId="1511"/>
            <ac:picMk id="8" creationId="{B2CA0515-E48E-98E7-189C-74E11610740E}"/>
          </ac:picMkLst>
        </pc:picChg>
      </pc:sldChg>
      <pc:sldChg chg="modSp add mod">
        <pc:chgData name="Routledge, Mandy" userId="bacdedf5-8e30-494b-ad8b-f27fa30c4f8d" providerId="ADAL" clId="{E832335E-4EB5-4336-8053-9204AFB048C4}" dt="2025-10-27T19:45:19.182" v="756" actId="1076"/>
        <pc:sldMkLst>
          <pc:docMk/>
          <pc:sldMk cId="793916978" sldId="1522"/>
        </pc:sldMkLst>
        <pc:spChg chg="mod">
          <ac:chgData name="Routledge, Mandy" userId="bacdedf5-8e30-494b-ad8b-f27fa30c4f8d" providerId="ADAL" clId="{E832335E-4EB5-4336-8053-9204AFB048C4}" dt="2025-10-27T19:44:22.031" v="755" actId="20577"/>
          <ac:spMkLst>
            <pc:docMk/>
            <pc:sldMk cId="793916978" sldId="1522"/>
            <ac:spMk id="36" creationId="{D8EF981A-9BA7-0EB1-9B70-F7FBF2F7DF1C}"/>
          </ac:spMkLst>
        </pc:spChg>
        <pc:picChg chg="mod">
          <ac:chgData name="Routledge, Mandy" userId="bacdedf5-8e30-494b-ad8b-f27fa30c4f8d" providerId="ADAL" clId="{E832335E-4EB5-4336-8053-9204AFB048C4}" dt="2025-10-27T19:45:19.182" v="756" actId="1076"/>
          <ac:picMkLst>
            <pc:docMk/>
            <pc:sldMk cId="793916978" sldId="1522"/>
            <ac:picMk id="9" creationId="{4F7D97E6-3518-3B76-D725-07AC9D07381A}"/>
          </ac:picMkLst>
        </pc:picChg>
      </pc:sldChg>
      <pc:sldChg chg="add del">
        <pc:chgData name="Routledge, Mandy" userId="bacdedf5-8e30-494b-ad8b-f27fa30c4f8d" providerId="ADAL" clId="{E832335E-4EB5-4336-8053-9204AFB048C4}" dt="2025-10-27T20:17:29.078" v="2043" actId="47"/>
        <pc:sldMkLst>
          <pc:docMk/>
          <pc:sldMk cId="1065034074" sldId="1536"/>
        </pc:sldMkLst>
      </pc:sldChg>
      <pc:sldChg chg="addSp delSp modSp add mod ord">
        <pc:chgData name="Routledge, Mandy" userId="bacdedf5-8e30-494b-ad8b-f27fa30c4f8d" providerId="ADAL" clId="{E832335E-4EB5-4336-8053-9204AFB048C4}" dt="2025-10-28T08:23:06.886" v="2853" actId="20577"/>
        <pc:sldMkLst>
          <pc:docMk/>
          <pc:sldMk cId="2034423877" sldId="1544"/>
        </pc:sldMkLst>
        <pc:spChg chg="add del mod">
          <ac:chgData name="Routledge, Mandy" userId="bacdedf5-8e30-494b-ad8b-f27fa30c4f8d" providerId="ADAL" clId="{E832335E-4EB5-4336-8053-9204AFB048C4}" dt="2025-10-28T08:20:48.209" v="2808" actId="478"/>
          <ac:spMkLst>
            <pc:docMk/>
            <pc:sldMk cId="2034423877" sldId="1544"/>
            <ac:spMk id="9" creationId="{FE9554AB-AB91-58A8-0424-4AD19D678938}"/>
          </ac:spMkLst>
        </pc:spChg>
        <pc:spChg chg="mod">
          <ac:chgData name="Routledge, Mandy" userId="bacdedf5-8e30-494b-ad8b-f27fa30c4f8d" providerId="ADAL" clId="{E832335E-4EB5-4336-8053-9204AFB048C4}" dt="2025-10-27T18:21:02.663" v="163" actId="20577"/>
          <ac:spMkLst>
            <pc:docMk/>
            <pc:sldMk cId="2034423877" sldId="1544"/>
            <ac:spMk id="33" creationId="{B904B283-4F38-4388-E5D5-80C151B8E3CB}"/>
          </ac:spMkLst>
        </pc:spChg>
        <pc:spChg chg="mod">
          <ac:chgData name="Routledge, Mandy" userId="bacdedf5-8e30-494b-ad8b-f27fa30c4f8d" providerId="ADAL" clId="{E832335E-4EB5-4336-8053-9204AFB048C4}" dt="2025-10-27T18:21:05.066" v="173" actId="20577"/>
          <ac:spMkLst>
            <pc:docMk/>
            <pc:sldMk cId="2034423877" sldId="1544"/>
            <ac:spMk id="34" creationId="{E5A3D886-F5AA-E482-6D09-FCE7EFDD937A}"/>
          </ac:spMkLst>
        </pc:spChg>
        <pc:spChg chg="mod">
          <ac:chgData name="Routledge, Mandy" userId="bacdedf5-8e30-494b-ad8b-f27fa30c4f8d" providerId="ADAL" clId="{E832335E-4EB5-4336-8053-9204AFB048C4}" dt="2025-10-28T08:23:06.886" v="2853" actId="20577"/>
          <ac:spMkLst>
            <pc:docMk/>
            <pc:sldMk cId="2034423877" sldId="1544"/>
            <ac:spMk id="35" creationId="{AA072F34-F5A1-7527-0E67-BCBBCB73225C}"/>
          </ac:spMkLst>
        </pc:spChg>
        <pc:spChg chg="mod">
          <ac:chgData name="Routledge, Mandy" userId="bacdedf5-8e30-494b-ad8b-f27fa30c4f8d" providerId="ADAL" clId="{E832335E-4EB5-4336-8053-9204AFB048C4}" dt="2025-10-28T08:19:29.221" v="2806" actId="20577"/>
          <ac:spMkLst>
            <pc:docMk/>
            <pc:sldMk cId="2034423877" sldId="1544"/>
            <ac:spMk id="36" creationId="{4E464D0A-7162-6BD6-FFC4-2E37B3DE960D}"/>
          </ac:spMkLst>
        </pc:spChg>
        <pc:picChg chg="add del mod">
          <ac:chgData name="Routledge, Mandy" userId="bacdedf5-8e30-494b-ad8b-f27fa30c4f8d" providerId="ADAL" clId="{E832335E-4EB5-4336-8053-9204AFB048C4}" dt="2025-10-28T08:20:45.028" v="2807" actId="478"/>
          <ac:picMkLst>
            <pc:docMk/>
            <pc:sldMk cId="2034423877" sldId="1544"/>
            <ac:picMk id="2" creationId="{4D48E200-D8ED-447E-D531-6B1DE8A002B4}"/>
          </ac:picMkLst>
        </pc:picChg>
        <pc:picChg chg="add del mod">
          <ac:chgData name="Routledge, Mandy" userId="bacdedf5-8e30-494b-ad8b-f27fa30c4f8d" providerId="ADAL" clId="{E832335E-4EB5-4336-8053-9204AFB048C4}" dt="2025-10-28T08:18:48.514" v="2798" actId="478"/>
          <ac:picMkLst>
            <pc:docMk/>
            <pc:sldMk cId="2034423877" sldId="1544"/>
            <ac:picMk id="8" creationId="{3E45A2A6-E4DA-AF8F-6A7E-B613DE1CC6AD}"/>
          </ac:picMkLst>
        </pc:picChg>
        <pc:picChg chg="add mod">
          <ac:chgData name="Routledge, Mandy" userId="bacdedf5-8e30-494b-ad8b-f27fa30c4f8d" providerId="ADAL" clId="{E832335E-4EB5-4336-8053-9204AFB048C4}" dt="2025-10-28T08:18:56.414" v="2802" actId="14100"/>
          <ac:picMkLst>
            <pc:docMk/>
            <pc:sldMk cId="2034423877" sldId="1544"/>
            <ac:picMk id="19" creationId="{8026D6E7-5B72-ADAD-6E42-DDCD731F664F}"/>
          </ac:picMkLst>
        </pc:picChg>
        <pc:picChg chg="add mod">
          <ac:chgData name="Routledge, Mandy" userId="bacdedf5-8e30-494b-ad8b-f27fa30c4f8d" providerId="ADAL" clId="{E832335E-4EB5-4336-8053-9204AFB048C4}" dt="2025-10-28T08:22:51.473" v="2814" actId="1076"/>
          <ac:picMkLst>
            <pc:docMk/>
            <pc:sldMk cId="2034423877" sldId="1544"/>
            <ac:picMk id="21" creationId="{67166176-56AE-0B8E-9354-81C48B4F8146}"/>
          </ac:picMkLst>
        </pc:picChg>
      </pc:sldChg>
      <pc:sldChg chg="addSp delSp modSp add mod ord">
        <pc:chgData name="Routledge, Mandy" userId="bacdedf5-8e30-494b-ad8b-f27fa30c4f8d" providerId="ADAL" clId="{E832335E-4EB5-4336-8053-9204AFB048C4}" dt="2025-10-27T20:22:08.166" v="2122"/>
        <pc:sldMkLst>
          <pc:docMk/>
          <pc:sldMk cId="2021157728" sldId="1545"/>
        </pc:sldMkLst>
        <pc:spChg chg="mod">
          <ac:chgData name="Routledge, Mandy" userId="bacdedf5-8e30-494b-ad8b-f27fa30c4f8d" providerId="ADAL" clId="{E832335E-4EB5-4336-8053-9204AFB048C4}" dt="2025-10-27T18:27:55.589" v="385" actId="404"/>
          <ac:spMkLst>
            <pc:docMk/>
            <pc:sldMk cId="2021157728" sldId="1545"/>
            <ac:spMk id="33" creationId="{D6BCB578-C871-7951-9968-D05C18FD1C77}"/>
          </ac:spMkLst>
        </pc:spChg>
        <pc:spChg chg="mod">
          <ac:chgData name="Routledge, Mandy" userId="bacdedf5-8e30-494b-ad8b-f27fa30c4f8d" providerId="ADAL" clId="{E832335E-4EB5-4336-8053-9204AFB048C4}" dt="2025-10-27T18:28:04.653" v="403" actId="404"/>
          <ac:spMkLst>
            <pc:docMk/>
            <pc:sldMk cId="2021157728" sldId="1545"/>
            <ac:spMk id="34" creationId="{5EA47A4F-2BB7-8254-11B2-4C8528EE49D5}"/>
          </ac:spMkLst>
        </pc:spChg>
        <pc:spChg chg="mod">
          <ac:chgData name="Routledge, Mandy" userId="bacdedf5-8e30-494b-ad8b-f27fa30c4f8d" providerId="ADAL" clId="{E832335E-4EB5-4336-8053-9204AFB048C4}" dt="2025-10-27T20:21:54.047" v="2120" actId="20577"/>
          <ac:spMkLst>
            <pc:docMk/>
            <pc:sldMk cId="2021157728" sldId="1545"/>
            <ac:spMk id="35" creationId="{5B22FD5B-19D3-3F23-E5CA-F81CA11A6CD4}"/>
          </ac:spMkLst>
        </pc:spChg>
        <pc:spChg chg="mod">
          <ac:chgData name="Routledge, Mandy" userId="bacdedf5-8e30-494b-ad8b-f27fa30c4f8d" providerId="ADAL" clId="{E832335E-4EB5-4336-8053-9204AFB048C4}" dt="2025-10-27T18:27:39.501" v="365" actId="6549"/>
          <ac:spMkLst>
            <pc:docMk/>
            <pc:sldMk cId="2021157728" sldId="1545"/>
            <ac:spMk id="36" creationId="{A0D8E1E1-BAB0-2591-532E-0202E1F15431}"/>
          </ac:spMkLst>
        </pc:spChg>
        <pc:picChg chg="add mod">
          <ac:chgData name="Routledge, Mandy" userId="bacdedf5-8e30-494b-ad8b-f27fa30c4f8d" providerId="ADAL" clId="{E832335E-4EB5-4336-8053-9204AFB048C4}" dt="2025-10-27T18:27:44.696" v="368" actId="1036"/>
          <ac:picMkLst>
            <pc:docMk/>
            <pc:sldMk cId="2021157728" sldId="1545"/>
            <ac:picMk id="2" creationId="{75A5B243-B299-04C1-A178-43E63BD78613}"/>
          </ac:picMkLst>
        </pc:picChg>
        <pc:picChg chg="add del mod">
          <ac:chgData name="Routledge, Mandy" userId="bacdedf5-8e30-494b-ad8b-f27fa30c4f8d" providerId="ADAL" clId="{E832335E-4EB5-4336-8053-9204AFB048C4}" dt="2025-10-27T20:21:08.494" v="2070" actId="478"/>
          <ac:picMkLst>
            <pc:docMk/>
            <pc:sldMk cId="2021157728" sldId="1545"/>
            <ac:picMk id="8" creationId="{069FF97E-B628-7677-0013-EEAE11A26ADB}"/>
          </ac:picMkLst>
        </pc:picChg>
        <pc:picChg chg="add mod">
          <ac:chgData name="Routledge, Mandy" userId="bacdedf5-8e30-494b-ad8b-f27fa30c4f8d" providerId="ADAL" clId="{E832335E-4EB5-4336-8053-9204AFB048C4}" dt="2025-10-27T20:21:17.193" v="2074" actId="14100"/>
          <ac:picMkLst>
            <pc:docMk/>
            <pc:sldMk cId="2021157728" sldId="1545"/>
            <ac:picMk id="9" creationId="{F72E0F14-841E-FA86-16E0-7E0443046A42}"/>
          </ac:picMkLst>
        </pc:picChg>
      </pc:sldChg>
      <pc:sldChg chg="addSp delSp modSp add mod ord">
        <pc:chgData name="Routledge, Mandy" userId="bacdedf5-8e30-494b-ad8b-f27fa30c4f8d" providerId="ADAL" clId="{E832335E-4EB5-4336-8053-9204AFB048C4}" dt="2025-10-27T20:23:48.896" v="2172" actId="115"/>
        <pc:sldMkLst>
          <pc:docMk/>
          <pc:sldMk cId="2437960916" sldId="1546"/>
        </pc:sldMkLst>
        <pc:spChg chg="mod">
          <ac:chgData name="Routledge, Mandy" userId="bacdedf5-8e30-494b-ad8b-f27fa30c4f8d" providerId="ADAL" clId="{E832335E-4EB5-4336-8053-9204AFB048C4}" dt="2025-10-27T20:23:48.896" v="2172" actId="115"/>
          <ac:spMkLst>
            <pc:docMk/>
            <pc:sldMk cId="2437960916" sldId="1546"/>
            <ac:spMk id="36" creationId="{D8EF981A-9BA7-0EB1-9B70-F7FBF2F7DF1C}"/>
          </ac:spMkLst>
        </pc:spChg>
        <pc:picChg chg="add mod">
          <ac:chgData name="Routledge, Mandy" userId="bacdedf5-8e30-494b-ad8b-f27fa30c4f8d" providerId="ADAL" clId="{E832335E-4EB5-4336-8053-9204AFB048C4}" dt="2025-10-27T20:22:45.382" v="2130" actId="14100"/>
          <ac:picMkLst>
            <pc:docMk/>
            <pc:sldMk cId="2437960916" sldId="1546"/>
            <ac:picMk id="9" creationId="{E3184F2A-3555-4E0B-825A-101F68D7473C}"/>
          </ac:picMkLst>
        </pc:picChg>
        <pc:picChg chg="del mod">
          <ac:chgData name="Routledge, Mandy" userId="bacdedf5-8e30-494b-ad8b-f27fa30c4f8d" providerId="ADAL" clId="{E832335E-4EB5-4336-8053-9204AFB048C4}" dt="2025-10-27T20:22:36.745" v="2125" actId="478"/>
          <ac:picMkLst>
            <pc:docMk/>
            <pc:sldMk cId="2437960916" sldId="1546"/>
            <ac:picMk id="20" creationId="{88C0285C-18CA-1291-03F3-E126A573D625}"/>
          </ac:picMkLst>
        </pc:picChg>
      </pc:sldChg>
      <pc:sldChg chg="addSp delSp modSp add mod ord">
        <pc:chgData name="Routledge, Mandy" userId="bacdedf5-8e30-494b-ad8b-f27fa30c4f8d" providerId="ADAL" clId="{E832335E-4EB5-4336-8053-9204AFB048C4}" dt="2025-10-28T08:41:49.122" v="2855"/>
        <pc:sldMkLst>
          <pc:docMk/>
          <pc:sldMk cId="2130253524" sldId="1553"/>
        </pc:sldMkLst>
        <pc:spChg chg="mod">
          <ac:chgData name="Routledge, Mandy" userId="bacdedf5-8e30-494b-ad8b-f27fa30c4f8d" providerId="ADAL" clId="{E832335E-4EB5-4336-8053-9204AFB048C4}" dt="2025-10-28T08:06:56.961" v="2624" actId="20577"/>
          <ac:spMkLst>
            <pc:docMk/>
            <pc:sldMk cId="2130253524" sldId="1553"/>
            <ac:spMk id="4" creationId="{D36CDCC8-D80A-3CA3-9903-EC310613197D}"/>
          </ac:spMkLst>
        </pc:spChg>
        <pc:spChg chg="del">
          <ac:chgData name="Routledge, Mandy" userId="bacdedf5-8e30-494b-ad8b-f27fa30c4f8d" providerId="ADAL" clId="{E832335E-4EB5-4336-8053-9204AFB048C4}" dt="2025-10-27T18:25:03.489" v="310" actId="478"/>
          <ac:spMkLst>
            <pc:docMk/>
            <pc:sldMk cId="2130253524" sldId="1553"/>
            <ac:spMk id="11" creationId="{DF00C081-B779-A748-7967-86F6277920BB}"/>
          </ac:spMkLst>
        </pc:spChg>
        <pc:spChg chg="mod">
          <ac:chgData name="Routledge, Mandy" userId="bacdedf5-8e30-494b-ad8b-f27fa30c4f8d" providerId="ADAL" clId="{E832335E-4EB5-4336-8053-9204AFB048C4}" dt="2025-10-27T18:24:38.944" v="295" actId="113"/>
          <ac:spMkLst>
            <pc:docMk/>
            <pc:sldMk cId="2130253524" sldId="1553"/>
            <ac:spMk id="15" creationId="{6EA1F8B7-D4BC-D8B0-E6FD-F33ECB45A1DD}"/>
          </ac:spMkLst>
        </pc:spChg>
        <pc:spChg chg="del">
          <ac:chgData name="Routledge, Mandy" userId="bacdedf5-8e30-494b-ad8b-f27fa30c4f8d" providerId="ADAL" clId="{E832335E-4EB5-4336-8053-9204AFB048C4}" dt="2025-10-27T18:25:04.239" v="311" actId="478"/>
          <ac:spMkLst>
            <pc:docMk/>
            <pc:sldMk cId="2130253524" sldId="1553"/>
            <ac:spMk id="24" creationId="{B113BE15-874E-444B-6915-2FBB1DCFC4B6}"/>
          </ac:spMkLst>
        </pc:spChg>
        <pc:spChg chg="mod">
          <ac:chgData name="Routledge, Mandy" userId="bacdedf5-8e30-494b-ad8b-f27fa30c4f8d" providerId="ADAL" clId="{E832335E-4EB5-4336-8053-9204AFB048C4}" dt="2025-10-27T18:24:53.685" v="307" actId="14100"/>
          <ac:spMkLst>
            <pc:docMk/>
            <pc:sldMk cId="2130253524" sldId="1553"/>
            <ac:spMk id="25" creationId="{B8939676-0FF2-6C83-421C-B351DA0BACF1}"/>
          </ac:spMkLst>
        </pc:spChg>
        <pc:spChg chg="mod">
          <ac:chgData name="Routledge, Mandy" userId="bacdedf5-8e30-494b-ad8b-f27fa30c4f8d" providerId="ADAL" clId="{E832335E-4EB5-4336-8053-9204AFB048C4}" dt="2025-10-27T18:25:00.139" v="309" actId="14100"/>
          <ac:spMkLst>
            <pc:docMk/>
            <pc:sldMk cId="2130253524" sldId="1553"/>
            <ac:spMk id="26" creationId="{B892A8A2-FC4F-7F1A-6ED8-4ADD3F8F7C65}"/>
          </ac:spMkLst>
        </pc:spChg>
        <pc:picChg chg="del">
          <ac:chgData name="Routledge, Mandy" userId="bacdedf5-8e30-494b-ad8b-f27fa30c4f8d" providerId="ADAL" clId="{E832335E-4EB5-4336-8053-9204AFB048C4}" dt="2025-10-27T20:25:13.300" v="2194" actId="478"/>
          <ac:picMkLst>
            <pc:docMk/>
            <pc:sldMk cId="2130253524" sldId="1553"/>
            <ac:picMk id="10" creationId="{A7A0AFAE-E4D4-787B-7428-CE0D7CF62AA6}"/>
          </ac:picMkLst>
        </pc:picChg>
        <pc:picChg chg="add mod modCrop">
          <ac:chgData name="Routledge, Mandy" userId="bacdedf5-8e30-494b-ad8b-f27fa30c4f8d" providerId="ADAL" clId="{E832335E-4EB5-4336-8053-9204AFB048C4}" dt="2025-10-27T20:27:44.085" v="2230" actId="1076"/>
          <ac:picMkLst>
            <pc:docMk/>
            <pc:sldMk cId="2130253524" sldId="1553"/>
            <ac:picMk id="11" creationId="{ABFB4741-684B-41B8-883F-2FECCD419A1C}"/>
          </ac:picMkLst>
        </pc:picChg>
        <pc:picChg chg="add mod">
          <ac:chgData name="Routledge, Mandy" userId="bacdedf5-8e30-494b-ad8b-f27fa30c4f8d" providerId="ADAL" clId="{E832335E-4EB5-4336-8053-9204AFB048C4}" dt="2025-10-27T20:25:32.784" v="2203" actId="1076"/>
          <ac:picMkLst>
            <pc:docMk/>
            <pc:sldMk cId="2130253524" sldId="1553"/>
            <ac:picMk id="16" creationId="{E4214989-3021-6105-EA5A-B2A057468C9A}"/>
          </ac:picMkLst>
        </pc:picChg>
        <pc:picChg chg="add mod">
          <ac:chgData name="Routledge, Mandy" userId="bacdedf5-8e30-494b-ad8b-f27fa30c4f8d" providerId="ADAL" clId="{E832335E-4EB5-4336-8053-9204AFB048C4}" dt="2025-10-27T20:27:54.176" v="2232" actId="1440"/>
          <ac:picMkLst>
            <pc:docMk/>
            <pc:sldMk cId="2130253524" sldId="1553"/>
            <ac:picMk id="17" creationId="{D89DA696-38B3-4065-CB21-8BEE110903A5}"/>
          </ac:picMkLst>
        </pc:picChg>
        <pc:picChg chg="del">
          <ac:chgData name="Routledge, Mandy" userId="bacdedf5-8e30-494b-ad8b-f27fa30c4f8d" providerId="ADAL" clId="{E832335E-4EB5-4336-8053-9204AFB048C4}" dt="2025-10-27T20:25:19.853" v="2198" actId="478"/>
          <ac:picMkLst>
            <pc:docMk/>
            <pc:sldMk cId="2130253524" sldId="1553"/>
            <ac:picMk id="30" creationId="{14A932F7-F2CF-7743-6AAA-B1567EE8A57E}"/>
          </ac:picMkLst>
        </pc:picChg>
      </pc:sldChg>
      <pc:sldChg chg="add">
        <pc:chgData name="Routledge, Mandy" userId="bacdedf5-8e30-494b-ad8b-f27fa30c4f8d" providerId="ADAL" clId="{E832335E-4EB5-4336-8053-9204AFB048C4}" dt="2025-10-27T18:26:30.261" v="336"/>
        <pc:sldMkLst>
          <pc:docMk/>
          <pc:sldMk cId="2700270366" sldId="1554"/>
        </pc:sldMkLst>
      </pc:sldChg>
      <pc:sldChg chg="addSp delSp modSp add mod">
        <pc:chgData name="Routledge, Mandy" userId="bacdedf5-8e30-494b-ad8b-f27fa30c4f8d" providerId="ADAL" clId="{E832335E-4EB5-4336-8053-9204AFB048C4}" dt="2025-10-28T09:21:21.747" v="3103" actId="1076"/>
        <pc:sldMkLst>
          <pc:docMk/>
          <pc:sldMk cId="1675907348" sldId="1555"/>
        </pc:sldMkLst>
        <pc:spChg chg="mod">
          <ac:chgData name="Routledge, Mandy" userId="bacdedf5-8e30-494b-ad8b-f27fa30c4f8d" providerId="ADAL" clId="{E832335E-4EB5-4336-8053-9204AFB048C4}" dt="2025-10-28T09:02:47.633" v="3018" actId="14100"/>
          <ac:spMkLst>
            <pc:docMk/>
            <pc:sldMk cId="1675907348" sldId="1555"/>
            <ac:spMk id="10" creationId="{2C849F24-366B-4C75-5194-37CB832E4D9E}"/>
          </ac:spMkLst>
        </pc:spChg>
        <pc:spChg chg="mod">
          <ac:chgData name="Routledge, Mandy" userId="bacdedf5-8e30-494b-ad8b-f27fa30c4f8d" providerId="ADAL" clId="{E832335E-4EB5-4336-8053-9204AFB048C4}" dt="2025-10-28T09:02:43.474" v="3017" actId="14100"/>
          <ac:spMkLst>
            <pc:docMk/>
            <pc:sldMk cId="1675907348" sldId="1555"/>
            <ac:spMk id="11" creationId="{E994F3A2-8C78-9ACF-12F3-04AE400F0CDA}"/>
          </ac:spMkLst>
        </pc:spChg>
        <pc:spChg chg="mod">
          <ac:chgData name="Routledge, Mandy" userId="bacdedf5-8e30-494b-ad8b-f27fa30c4f8d" providerId="ADAL" clId="{E832335E-4EB5-4336-8053-9204AFB048C4}" dt="2025-10-28T09:03:07.191" v="3034" actId="1076"/>
          <ac:spMkLst>
            <pc:docMk/>
            <pc:sldMk cId="1675907348" sldId="1555"/>
            <ac:spMk id="12" creationId="{69326D72-4149-1F1D-7945-761B9E4D8202}"/>
          </ac:spMkLst>
        </pc:spChg>
        <pc:spChg chg="mod">
          <ac:chgData name="Routledge, Mandy" userId="bacdedf5-8e30-494b-ad8b-f27fa30c4f8d" providerId="ADAL" clId="{E832335E-4EB5-4336-8053-9204AFB048C4}" dt="2025-10-28T09:02:54.183" v="3020" actId="14100"/>
          <ac:spMkLst>
            <pc:docMk/>
            <pc:sldMk cId="1675907348" sldId="1555"/>
            <ac:spMk id="16" creationId="{FF46771B-985A-CA3B-90FB-92C1554F550B}"/>
          </ac:spMkLst>
        </pc:spChg>
        <pc:spChg chg="mod">
          <ac:chgData name="Routledge, Mandy" userId="bacdedf5-8e30-494b-ad8b-f27fa30c4f8d" providerId="ADAL" clId="{E832335E-4EB5-4336-8053-9204AFB048C4}" dt="2025-10-28T09:02:39.006" v="3016" actId="14100"/>
          <ac:spMkLst>
            <pc:docMk/>
            <pc:sldMk cId="1675907348" sldId="1555"/>
            <ac:spMk id="17" creationId="{1796BD4C-50E2-1C44-BEF1-6125E62A6D7D}"/>
          </ac:spMkLst>
        </pc:spChg>
        <pc:spChg chg="mod">
          <ac:chgData name="Routledge, Mandy" userId="bacdedf5-8e30-494b-ad8b-f27fa30c4f8d" providerId="ADAL" clId="{E832335E-4EB5-4336-8053-9204AFB048C4}" dt="2025-10-27T18:31:33.205" v="527" actId="14100"/>
          <ac:spMkLst>
            <pc:docMk/>
            <pc:sldMk cId="1675907348" sldId="1555"/>
            <ac:spMk id="19" creationId="{477F60F1-D9C6-3B7B-2187-E18526618A46}"/>
          </ac:spMkLst>
        </pc:spChg>
        <pc:spChg chg="mod">
          <ac:chgData name="Routledge, Mandy" userId="bacdedf5-8e30-494b-ad8b-f27fa30c4f8d" providerId="ADAL" clId="{E832335E-4EB5-4336-8053-9204AFB048C4}" dt="2025-10-28T09:03:35.592" v="3052" actId="1076"/>
          <ac:spMkLst>
            <pc:docMk/>
            <pc:sldMk cId="1675907348" sldId="1555"/>
            <ac:spMk id="21" creationId="{34E07177-D600-838C-3FE8-0BC3ECB02ED1}"/>
          </ac:spMkLst>
        </pc:spChg>
        <pc:spChg chg="mod">
          <ac:chgData name="Routledge, Mandy" userId="bacdedf5-8e30-494b-ad8b-f27fa30c4f8d" providerId="ADAL" clId="{E832335E-4EB5-4336-8053-9204AFB048C4}" dt="2025-10-28T09:03:58.730" v="3067" actId="20577"/>
          <ac:spMkLst>
            <pc:docMk/>
            <pc:sldMk cId="1675907348" sldId="1555"/>
            <ac:spMk id="23" creationId="{FEAC0955-30A1-5780-ABC0-D3DBD1B4FCDC}"/>
          </ac:spMkLst>
        </pc:spChg>
        <pc:spChg chg="mod">
          <ac:chgData name="Routledge, Mandy" userId="bacdedf5-8e30-494b-ad8b-f27fa30c4f8d" providerId="ADAL" clId="{E832335E-4EB5-4336-8053-9204AFB048C4}" dt="2025-10-28T09:04:09.990" v="3081" actId="1076"/>
          <ac:spMkLst>
            <pc:docMk/>
            <pc:sldMk cId="1675907348" sldId="1555"/>
            <ac:spMk id="24" creationId="{25B9C85D-3677-C756-1FA7-0DA5BD47A390}"/>
          </ac:spMkLst>
        </pc:spChg>
        <pc:spChg chg="mod">
          <ac:chgData name="Routledge, Mandy" userId="bacdedf5-8e30-494b-ad8b-f27fa30c4f8d" providerId="ADAL" clId="{E832335E-4EB5-4336-8053-9204AFB048C4}" dt="2025-10-28T09:03:32.785" v="3051" actId="1076"/>
          <ac:spMkLst>
            <pc:docMk/>
            <pc:sldMk cId="1675907348" sldId="1555"/>
            <ac:spMk id="36" creationId="{D8928FC4-52CA-B55B-4454-6936F643C6F3}"/>
          </ac:spMkLst>
        </pc:spChg>
        <pc:spChg chg="mod">
          <ac:chgData name="Routledge, Mandy" userId="bacdedf5-8e30-494b-ad8b-f27fa30c4f8d" providerId="ADAL" clId="{E832335E-4EB5-4336-8053-9204AFB048C4}" dt="2025-10-28T09:03:45.744" v="3054" actId="1076"/>
          <ac:spMkLst>
            <pc:docMk/>
            <pc:sldMk cId="1675907348" sldId="1555"/>
            <ac:spMk id="38" creationId="{A06A4386-5742-3A40-020C-2073CE15BD9C}"/>
          </ac:spMkLst>
        </pc:spChg>
        <pc:spChg chg="mod">
          <ac:chgData name="Routledge, Mandy" userId="bacdedf5-8e30-494b-ad8b-f27fa30c4f8d" providerId="ADAL" clId="{E832335E-4EB5-4336-8053-9204AFB048C4}" dt="2025-10-27T18:32:45.721" v="540" actId="14100"/>
          <ac:spMkLst>
            <pc:docMk/>
            <pc:sldMk cId="1675907348" sldId="1555"/>
            <ac:spMk id="40" creationId="{ABDF3E74-A9E9-7568-0F64-BDD63267EBDD}"/>
          </ac:spMkLst>
        </pc:spChg>
        <pc:picChg chg="add del mod">
          <ac:chgData name="Routledge, Mandy" userId="bacdedf5-8e30-494b-ad8b-f27fa30c4f8d" providerId="ADAL" clId="{E832335E-4EB5-4336-8053-9204AFB048C4}" dt="2025-10-28T09:01:55.432" v="3003" actId="478"/>
          <ac:picMkLst>
            <pc:docMk/>
            <pc:sldMk cId="1675907348" sldId="1555"/>
            <ac:picMk id="4" creationId="{98CAE1C5-419F-1920-D84D-3B879BAFCB1A}"/>
          </ac:picMkLst>
        </pc:picChg>
        <pc:picChg chg="add mod">
          <ac:chgData name="Routledge, Mandy" userId="bacdedf5-8e30-494b-ad8b-f27fa30c4f8d" providerId="ADAL" clId="{E832335E-4EB5-4336-8053-9204AFB048C4}" dt="2025-10-28T09:21:21.747" v="3103" actId="1076"/>
          <ac:picMkLst>
            <pc:docMk/>
            <pc:sldMk cId="1675907348" sldId="1555"/>
            <ac:picMk id="13" creationId="{843A1828-3713-F41E-5C0C-08710D90754D}"/>
          </ac:picMkLst>
        </pc:picChg>
        <pc:picChg chg="add del mod">
          <ac:chgData name="Routledge, Mandy" userId="bacdedf5-8e30-494b-ad8b-f27fa30c4f8d" providerId="ADAL" clId="{E832335E-4EB5-4336-8053-9204AFB048C4}" dt="2025-10-28T09:01:56.103" v="3004" actId="478"/>
          <ac:picMkLst>
            <pc:docMk/>
            <pc:sldMk cId="1675907348" sldId="1555"/>
            <ac:picMk id="13" creationId="{B0406182-5262-493E-1417-088FEB1F94A5}"/>
          </ac:picMkLst>
        </pc:picChg>
        <pc:picChg chg="add del mod">
          <ac:chgData name="Routledge, Mandy" userId="bacdedf5-8e30-494b-ad8b-f27fa30c4f8d" providerId="ADAL" clId="{E832335E-4EB5-4336-8053-9204AFB048C4}" dt="2025-10-28T09:01:56.747" v="3005" actId="478"/>
          <ac:picMkLst>
            <pc:docMk/>
            <pc:sldMk cId="1675907348" sldId="1555"/>
            <ac:picMk id="14" creationId="{5433D611-0A72-31D8-6C06-3B69BD815389}"/>
          </ac:picMkLst>
        </pc:picChg>
        <pc:picChg chg="add del mod">
          <ac:chgData name="Routledge, Mandy" userId="bacdedf5-8e30-494b-ad8b-f27fa30c4f8d" providerId="ADAL" clId="{E832335E-4EB5-4336-8053-9204AFB048C4}" dt="2025-10-28T09:01:57.536" v="3006" actId="478"/>
          <ac:picMkLst>
            <pc:docMk/>
            <pc:sldMk cId="1675907348" sldId="1555"/>
            <ac:picMk id="15" creationId="{D0C86835-8E29-5F7E-C8C5-66CD249F9B8D}"/>
          </ac:picMkLst>
        </pc:picChg>
        <pc:picChg chg="add del mod">
          <ac:chgData name="Routledge, Mandy" userId="bacdedf5-8e30-494b-ad8b-f27fa30c4f8d" providerId="ADAL" clId="{E832335E-4EB5-4336-8053-9204AFB048C4}" dt="2025-10-28T09:01:54.623" v="3002" actId="478"/>
          <ac:picMkLst>
            <pc:docMk/>
            <pc:sldMk cId="1675907348" sldId="1555"/>
            <ac:picMk id="18" creationId="{AE586E05-1D6C-28C2-FE61-D0A9E70CF45A}"/>
          </ac:picMkLst>
        </pc:picChg>
        <pc:picChg chg="add mod">
          <ac:chgData name="Routledge, Mandy" userId="bacdedf5-8e30-494b-ad8b-f27fa30c4f8d" providerId="ADAL" clId="{E832335E-4EB5-4336-8053-9204AFB048C4}" dt="2025-10-28T09:04:21.303" v="3085" actId="14100"/>
          <ac:picMkLst>
            <pc:docMk/>
            <pc:sldMk cId="1675907348" sldId="1555"/>
            <ac:picMk id="22" creationId="{34C032F5-B439-4865-D8FB-D692A9222E39}"/>
          </ac:picMkLst>
        </pc:picChg>
        <pc:picChg chg="add mod">
          <ac:chgData name="Routledge, Mandy" userId="bacdedf5-8e30-494b-ad8b-f27fa30c4f8d" providerId="ADAL" clId="{E832335E-4EB5-4336-8053-9204AFB048C4}" dt="2025-10-28T09:04:31.966" v="3089" actId="1076"/>
          <ac:picMkLst>
            <pc:docMk/>
            <pc:sldMk cId="1675907348" sldId="1555"/>
            <ac:picMk id="25" creationId="{DFCFCE35-CDEA-76A0-B769-010A779BC299}"/>
          </ac:picMkLst>
        </pc:picChg>
        <pc:picChg chg="add mod">
          <ac:chgData name="Routledge, Mandy" userId="bacdedf5-8e30-494b-ad8b-f27fa30c4f8d" providerId="ADAL" clId="{E832335E-4EB5-4336-8053-9204AFB048C4}" dt="2025-10-28T09:04:41.208" v="3092" actId="1076"/>
          <ac:picMkLst>
            <pc:docMk/>
            <pc:sldMk cId="1675907348" sldId="1555"/>
            <ac:picMk id="26" creationId="{05E84F0A-0C9F-2F7A-4030-12343BCAE452}"/>
          </ac:picMkLst>
        </pc:picChg>
        <pc:picChg chg="add mod">
          <ac:chgData name="Routledge, Mandy" userId="bacdedf5-8e30-494b-ad8b-f27fa30c4f8d" providerId="ADAL" clId="{E832335E-4EB5-4336-8053-9204AFB048C4}" dt="2025-10-28T09:06:23.337" v="3098" actId="14100"/>
          <ac:picMkLst>
            <pc:docMk/>
            <pc:sldMk cId="1675907348" sldId="1555"/>
            <ac:picMk id="28" creationId="{515715A2-609A-31AE-8737-11C8F44A327C}"/>
          </ac:picMkLst>
        </pc:picChg>
      </pc:sldChg>
      <pc:sldChg chg="modSp add del mod">
        <pc:chgData name="Routledge, Mandy" userId="bacdedf5-8e30-494b-ad8b-f27fa30c4f8d" providerId="ADAL" clId="{E832335E-4EB5-4336-8053-9204AFB048C4}" dt="2025-10-27T18:40:57.789" v="624" actId="47"/>
        <pc:sldMkLst>
          <pc:docMk/>
          <pc:sldMk cId="647255992" sldId="1556"/>
        </pc:sldMkLst>
        <pc:spChg chg="mod">
          <ac:chgData name="Routledge, Mandy" userId="bacdedf5-8e30-494b-ad8b-f27fa30c4f8d" providerId="ADAL" clId="{E832335E-4EB5-4336-8053-9204AFB048C4}" dt="2025-10-27T18:39:00.452" v="567" actId="20577"/>
          <ac:spMkLst>
            <pc:docMk/>
            <pc:sldMk cId="647255992" sldId="1556"/>
            <ac:spMk id="33" creationId="{29522570-D459-E0F3-8982-771A9457FD87}"/>
          </ac:spMkLst>
        </pc:spChg>
        <pc:spChg chg="mod">
          <ac:chgData name="Routledge, Mandy" userId="bacdedf5-8e30-494b-ad8b-f27fa30c4f8d" providerId="ADAL" clId="{E832335E-4EB5-4336-8053-9204AFB048C4}" dt="2025-10-27T18:39:05.253" v="579" actId="20577"/>
          <ac:spMkLst>
            <pc:docMk/>
            <pc:sldMk cId="647255992" sldId="1556"/>
            <ac:spMk id="34" creationId="{E6D5BA36-AD8C-317B-F8BF-D4C20CED3BF5}"/>
          </ac:spMkLst>
        </pc:spChg>
        <pc:spChg chg="mod">
          <ac:chgData name="Routledge, Mandy" userId="bacdedf5-8e30-494b-ad8b-f27fa30c4f8d" providerId="ADAL" clId="{E832335E-4EB5-4336-8053-9204AFB048C4}" dt="2025-10-27T18:39:18.659" v="623" actId="6549"/>
          <ac:spMkLst>
            <pc:docMk/>
            <pc:sldMk cId="647255992" sldId="1556"/>
            <ac:spMk id="36" creationId="{08C4BFDD-CDF1-A6A7-CDD7-7D334AC77387}"/>
          </ac:spMkLst>
        </pc:spChg>
      </pc:sldChg>
      <pc:sldChg chg="addSp delSp modSp add mod">
        <pc:chgData name="Routledge, Mandy" userId="bacdedf5-8e30-494b-ad8b-f27fa30c4f8d" providerId="ADAL" clId="{E832335E-4EB5-4336-8053-9204AFB048C4}" dt="2025-10-27T19:49:22.036" v="880" actId="14100"/>
        <pc:sldMkLst>
          <pc:docMk/>
          <pc:sldMk cId="2119391392" sldId="1556"/>
        </pc:sldMkLst>
        <pc:spChg chg="add mod">
          <ac:chgData name="Routledge, Mandy" userId="bacdedf5-8e30-494b-ad8b-f27fa30c4f8d" providerId="ADAL" clId="{E832335E-4EB5-4336-8053-9204AFB048C4}" dt="2025-10-27T19:49:22.036" v="880" actId="14100"/>
          <ac:spMkLst>
            <pc:docMk/>
            <pc:sldMk cId="2119391392" sldId="1556"/>
            <ac:spMk id="19" creationId="{F5981A4D-B2B3-E0FB-3087-85648B04DA08}"/>
          </ac:spMkLst>
        </pc:spChg>
        <pc:spChg chg="mod">
          <ac:chgData name="Routledge, Mandy" userId="bacdedf5-8e30-494b-ad8b-f27fa30c4f8d" providerId="ADAL" clId="{E832335E-4EB5-4336-8053-9204AFB048C4}" dt="2025-10-27T19:46:39.488" v="764" actId="115"/>
          <ac:spMkLst>
            <pc:docMk/>
            <pc:sldMk cId="2119391392" sldId="1556"/>
            <ac:spMk id="35" creationId="{8AFF63BB-326C-F998-7C28-78079FF817E3}"/>
          </ac:spMkLst>
        </pc:spChg>
        <pc:picChg chg="del">
          <ac:chgData name="Routledge, Mandy" userId="bacdedf5-8e30-494b-ad8b-f27fa30c4f8d" providerId="ADAL" clId="{E832335E-4EB5-4336-8053-9204AFB048C4}" dt="2025-10-27T19:46:01.982" v="758" actId="478"/>
          <ac:picMkLst>
            <pc:docMk/>
            <pc:sldMk cId="2119391392" sldId="1556"/>
            <ac:picMk id="2" creationId="{8DE3DABE-06AD-87C2-931F-D7A3B8055F09}"/>
          </ac:picMkLst>
        </pc:picChg>
        <pc:picChg chg="add mod">
          <ac:chgData name="Routledge, Mandy" userId="bacdedf5-8e30-494b-ad8b-f27fa30c4f8d" providerId="ADAL" clId="{E832335E-4EB5-4336-8053-9204AFB048C4}" dt="2025-10-27T19:46:07.006" v="761" actId="1076"/>
          <ac:picMkLst>
            <pc:docMk/>
            <pc:sldMk cId="2119391392" sldId="1556"/>
            <ac:picMk id="18" creationId="{5034AEC7-4528-BFB0-4FA0-193993EB93B0}"/>
          </ac:picMkLst>
        </pc:picChg>
      </pc:sldChg>
      <pc:sldChg chg="addSp delSp modSp add mod">
        <pc:chgData name="Routledge, Mandy" userId="bacdedf5-8e30-494b-ad8b-f27fa30c4f8d" providerId="ADAL" clId="{E832335E-4EB5-4336-8053-9204AFB048C4}" dt="2025-10-27T20:20:37.646" v="2069" actId="20577"/>
        <pc:sldMkLst>
          <pc:docMk/>
          <pc:sldMk cId="2269124379" sldId="1557"/>
        </pc:sldMkLst>
        <pc:spChg chg="del mod">
          <ac:chgData name="Routledge, Mandy" userId="bacdedf5-8e30-494b-ad8b-f27fa30c4f8d" providerId="ADAL" clId="{E832335E-4EB5-4336-8053-9204AFB048C4}" dt="2025-10-27T20:17:25.630" v="2042" actId="478"/>
          <ac:spMkLst>
            <pc:docMk/>
            <pc:sldMk cId="2269124379" sldId="1557"/>
            <ac:spMk id="2" creationId="{1EEABF4E-3584-9ADE-05FD-9CEF86494615}"/>
          </ac:spMkLst>
        </pc:spChg>
        <pc:spChg chg="del">
          <ac:chgData name="Routledge, Mandy" userId="bacdedf5-8e30-494b-ad8b-f27fa30c4f8d" providerId="ADAL" clId="{E832335E-4EB5-4336-8053-9204AFB048C4}" dt="2025-10-27T19:50:12.257" v="887" actId="478"/>
          <ac:spMkLst>
            <pc:docMk/>
            <pc:sldMk cId="2269124379" sldId="1557"/>
            <ac:spMk id="2" creationId="{A83F2FD4-D63A-9122-0A97-669D914DB6CE}"/>
          </ac:spMkLst>
        </pc:spChg>
        <pc:spChg chg="del mod">
          <ac:chgData name="Routledge, Mandy" userId="bacdedf5-8e30-494b-ad8b-f27fa30c4f8d" providerId="ADAL" clId="{E832335E-4EB5-4336-8053-9204AFB048C4}" dt="2025-10-27T20:11:07.799" v="2041" actId="478"/>
          <ac:spMkLst>
            <pc:docMk/>
            <pc:sldMk cId="2269124379" sldId="1557"/>
            <ac:spMk id="8" creationId="{23099ACA-431D-B472-0143-04E8BD06C74E}"/>
          </ac:spMkLst>
        </pc:spChg>
        <pc:spChg chg="add mod">
          <ac:chgData name="Routledge, Mandy" userId="bacdedf5-8e30-494b-ad8b-f27fa30c4f8d" providerId="ADAL" clId="{E832335E-4EB5-4336-8053-9204AFB048C4}" dt="2025-10-27T20:04:14.267" v="1476" actId="14100"/>
          <ac:spMkLst>
            <pc:docMk/>
            <pc:sldMk cId="2269124379" sldId="1557"/>
            <ac:spMk id="23" creationId="{F46C3BF9-7E39-2195-8901-BDE3E0499A63}"/>
          </ac:spMkLst>
        </pc:spChg>
        <pc:spChg chg="add mod">
          <ac:chgData name="Routledge, Mandy" userId="bacdedf5-8e30-494b-ad8b-f27fa30c4f8d" providerId="ADAL" clId="{E832335E-4EB5-4336-8053-9204AFB048C4}" dt="2025-10-27T20:00:46.171" v="1320"/>
          <ac:spMkLst>
            <pc:docMk/>
            <pc:sldMk cId="2269124379" sldId="1557"/>
            <ac:spMk id="24" creationId="{66DBF3E7-31D6-9B90-91B4-0EDFCFCE69C4}"/>
          </ac:spMkLst>
        </pc:spChg>
        <pc:spChg chg="add mod">
          <ac:chgData name="Routledge, Mandy" userId="bacdedf5-8e30-494b-ad8b-f27fa30c4f8d" providerId="ADAL" clId="{E832335E-4EB5-4336-8053-9204AFB048C4}" dt="2025-10-27T20:00:57.490" v="1324" actId="14100"/>
          <ac:spMkLst>
            <pc:docMk/>
            <pc:sldMk cId="2269124379" sldId="1557"/>
            <ac:spMk id="25" creationId="{5564EA32-DB6B-5623-EF13-13685B4656BC}"/>
          </ac:spMkLst>
        </pc:spChg>
        <pc:spChg chg="mod">
          <ac:chgData name="Routledge, Mandy" userId="bacdedf5-8e30-494b-ad8b-f27fa30c4f8d" providerId="ADAL" clId="{E832335E-4EB5-4336-8053-9204AFB048C4}" dt="2025-10-27T20:20:37.646" v="2069" actId="20577"/>
          <ac:spMkLst>
            <pc:docMk/>
            <pc:sldMk cId="2269124379" sldId="1557"/>
            <ac:spMk id="35" creationId="{5DFB8DF5-736B-61D6-464E-F59581E3F32D}"/>
          </ac:spMkLst>
        </pc:spChg>
        <pc:spChg chg="mod">
          <ac:chgData name="Routledge, Mandy" userId="bacdedf5-8e30-494b-ad8b-f27fa30c4f8d" providerId="ADAL" clId="{E832335E-4EB5-4336-8053-9204AFB048C4}" dt="2025-10-27T19:50:51.341" v="893" actId="115"/>
          <ac:spMkLst>
            <pc:docMk/>
            <pc:sldMk cId="2269124379" sldId="1557"/>
            <ac:spMk id="36" creationId="{E8B297CB-355C-797C-E51A-D0503608D4BC}"/>
          </ac:spMkLst>
        </pc:spChg>
        <pc:picChg chg="del">
          <ac:chgData name="Routledge, Mandy" userId="bacdedf5-8e30-494b-ad8b-f27fa30c4f8d" providerId="ADAL" clId="{E832335E-4EB5-4336-8053-9204AFB048C4}" dt="2025-10-27T19:50:10.215" v="885" actId="478"/>
          <ac:picMkLst>
            <pc:docMk/>
            <pc:sldMk cId="2269124379" sldId="1557"/>
            <ac:picMk id="8" creationId="{565611CA-616D-BBBC-B32B-AE3B670AD517}"/>
          </ac:picMkLst>
        </pc:picChg>
        <pc:picChg chg="del">
          <ac:chgData name="Routledge, Mandy" userId="bacdedf5-8e30-494b-ad8b-f27fa30c4f8d" providerId="ADAL" clId="{E832335E-4EB5-4336-8053-9204AFB048C4}" dt="2025-10-27T19:59:48.079" v="1256" actId="478"/>
          <ac:picMkLst>
            <pc:docMk/>
            <pc:sldMk cId="2269124379" sldId="1557"/>
            <ac:picMk id="9" creationId="{5459D46F-788C-9441-EA6A-3773A9D3C814}"/>
          </ac:picMkLst>
        </pc:picChg>
        <pc:picChg chg="add mod">
          <ac:chgData name="Routledge, Mandy" userId="bacdedf5-8e30-494b-ad8b-f27fa30c4f8d" providerId="ADAL" clId="{E832335E-4EB5-4336-8053-9204AFB048C4}" dt="2025-10-27T19:50:21.137" v="891" actId="14100"/>
          <ac:picMkLst>
            <pc:docMk/>
            <pc:sldMk cId="2269124379" sldId="1557"/>
            <ac:picMk id="19" creationId="{46859643-43D2-55EE-8B8B-5F4169335DE8}"/>
          </ac:picMkLst>
        </pc:picChg>
        <pc:picChg chg="add mod">
          <ac:chgData name="Routledge, Mandy" userId="bacdedf5-8e30-494b-ad8b-f27fa30c4f8d" providerId="ADAL" clId="{E832335E-4EB5-4336-8053-9204AFB048C4}" dt="2025-10-27T20:01:08.296" v="1328" actId="1076"/>
          <ac:picMkLst>
            <pc:docMk/>
            <pc:sldMk cId="2269124379" sldId="1557"/>
            <ac:picMk id="21" creationId="{78B6E71E-F3AD-6811-B551-D3EEA6690ABD}"/>
          </ac:picMkLst>
        </pc:picChg>
      </pc:sldChg>
      <pc:sldChg chg="delSp add del mod">
        <pc:chgData name="Routledge, Mandy" userId="bacdedf5-8e30-494b-ad8b-f27fa30c4f8d" providerId="ADAL" clId="{E832335E-4EB5-4336-8053-9204AFB048C4}" dt="2025-10-27T19:49:57.603" v="883" actId="47"/>
        <pc:sldMkLst>
          <pc:docMk/>
          <pc:sldMk cId="2563040099" sldId="1557"/>
        </pc:sldMkLst>
        <pc:spChg chg="del">
          <ac:chgData name="Routledge, Mandy" userId="bacdedf5-8e30-494b-ad8b-f27fa30c4f8d" providerId="ADAL" clId="{E832335E-4EB5-4336-8053-9204AFB048C4}" dt="2025-10-27T19:49:42.828" v="882" actId="478"/>
          <ac:spMkLst>
            <pc:docMk/>
            <pc:sldMk cId="2563040099" sldId="1557"/>
            <ac:spMk id="6" creationId="{E21E0946-C701-A219-381E-254849C8AAD9}"/>
          </ac:spMkLst>
        </pc:spChg>
      </pc:sldChg>
      <pc:sldChg chg="addSp modSp add del mod">
        <pc:chgData name="Routledge, Mandy" userId="bacdedf5-8e30-494b-ad8b-f27fa30c4f8d" providerId="ADAL" clId="{E832335E-4EB5-4336-8053-9204AFB048C4}" dt="2025-10-28T09:09:42.971" v="3099" actId="47"/>
        <pc:sldMkLst>
          <pc:docMk/>
          <pc:sldMk cId="1960140666" sldId="1558"/>
        </pc:sldMkLst>
        <pc:spChg chg="mod">
          <ac:chgData name="Routledge, Mandy" userId="bacdedf5-8e30-494b-ad8b-f27fa30c4f8d" providerId="ADAL" clId="{E832335E-4EB5-4336-8053-9204AFB048C4}" dt="2025-10-28T08:09:36.365" v="2702" actId="1076"/>
          <ac:spMkLst>
            <pc:docMk/>
            <pc:sldMk cId="1960140666" sldId="1558"/>
            <ac:spMk id="10" creationId="{FC7539C9-BA7D-3A6C-600D-563604DDD27C}"/>
          </ac:spMkLst>
        </pc:spChg>
        <pc:spChg chg="mod">
          <ac:chgData name="Routledge, Mandy" userId="bacdedf5-8e30-494b-ad8b-f27fa30c4f8d" providerId="ADAL" clId="{E832335E-4EB5-4336-8053-9204AFB048C4}" dt="2025-10-28T08:09:38.588" v="2703" actId="1076"/>
          <ac:spMkLst>
            <pc:docMk/>
            <pc:sldMk cId="1960140666" sldId="1558"/>
            <ac:spMk id="11" creationId="{C86ECA4C-C214-8B36-02E8-FCE32EC049DF}"/>
          </ac:spMkLst>
        </pc:spChg>
        <pc:spChg chg="mod">
          <ac:chgData name="Routledge, Mandy" userId="bacdedf5-8e30-494b-ad8b-f27fa30c4f8d" providerId="ADAL" clId="{E832335E-4EB5-4336-8053-9204AFB048C4}" dt="2025-10-28T08:10:36.587" v="2763" actId="948"/>
          <ac:spMkLst>
            <pc:docMk/>
            <pc:sldMk cId="1960140666" sldId="1558"/>
            <ac:spMk id="12" creationId="{131C7148-2B0A-9A82-A8D7-D601ADAA17B7}"/>
          </ac:spMkLst>
        </pc:spChg>
        <pc:spChg chg="mod">
          <ac:chgData name="Routledge, Mandy" userId="bacdedf5-8e30-494b-ad8b-f27fa30c4f8d" providerId="ADAL" clId="{E832335E-4EB5-4336-8053-9204AFB048C4}" dt="2025-10-28T08:10:43.040" v="2764" actId="948"/>
          <ac:spMkLst>
            <pc:docMk/>
            <pc:sldMk cId="1960140666" sldId="1558"/>
            <ac:spMk id="13" creationId="{17D182A0-0502-FC13-579B-641B7C9EA9B8}"/>
          </ac:spMkLst>
        </pc:spChg>
        <pc:spChg chg="mod">
          <ac:chgData name="Routledge, Mandy" userId="bacdedf5-8e30-494b-ad8b-f27fa30c4f8d" providerId="ADAL" clId="{E832335E-4EB5-4336-8053-9204AFB048C4}" dt="2025-10-28T08:10:53.500" v="2766" actId="14100"/>
          <ac:spMkLst>
            <pc:docMk/>
            <pc:sldMk cId="1960140666" sldId="1558"/>
            <ac:spMk id="14" creationId="{A8267AFF-C959-9991-90DE-391BDEC6CADF}"/>
          </ac:spMkLst>
        </pc:spChg>
        <pc:spChg chg="mod">
          <ac:chgData name="Routledge, Mandy" userId="bacdedf5-8e30-494b-ad8b-f27fa30c4f8d" providerId="ADAL" clId="{E832335E-4EB5-4336-8053-9204AFB048C4}" dt="2025-10-28T08:10:49.026" v="2765" actId="948"/>
          <ac:spMkLst>
            <pc:docMk/>
            <pc:sldMk cId="1960140666" sldId="1558"/>
            <ac:spMk id="15" creationId="{298F536C-2C2F-C69D-E04F-80DB50BDCA01}"/>
          </ac:spMkLst>
        </pc:spChg>
        <pc:spChg chg="mod">
          <ac:chgData name="Routledge, Mandy" userId="bacdedf5-8e30-494b-ad8b-f27fa30c4f8d" providerId="ADAL" clId="{E832335E-4EB5-4336-8053-9204AFB048C4}" dt="2025-10-28T08:09:32.859" v="2701" actId="14100"/>
          <ac:spMkLst>
            <pc:docMk/>
            <pc:sldMk cId="1960140666" sldId="1558"/>
            <ac:spMk id="16" creationId="{45CDDBF5-BA73-8E60-C835-FBA92AD1BAC9}"/>
          </ac:spMkLst>
        </pc:spChg>
        <pc:spChg chg="mod">
          <ac:chgData name="Routledge, Mandy" userId="bacdedf5-8e30-494b-ad8b-f27fa30c4f8d" providerId="ADAL" clId="{E832335E-4EB5-4336-8053-9204AFB048C4}" dt="2025-10-28T09:00:53.599" v="2999" actId="1036"/>
          <ac:spMkLst>
            <pc:docMk/>
            <pc:sldMk cId="1960140666" sldId="1558"/>
            <ac:spMk id="17" creationId="{CF3F9AAC-1C12-F77B-84D9-E4A3DF60A8B2}"/>
          </ac:spMkLst>
        </pc:spChg>
        <pc:spChg chg="mod">
          <ac:chgData name="Routledge, Mandy" userId="bacdedf5-8e30-494b-ad8b-f27fa30c4f8d" providerId="ADAL" clId="{E832335E-4EB5-4336-8053-9204AFB048C4}" dt="2025-10-28T08:10:55.608" v="2767" actId="14100"/>
          <ac:spMkLst>
            <pc:docMk/>
            <pc:sldMk cId="1960140666" sldId="1558"/>
            <ac:spMk id="18" creationId="{829A1D0E-A712-85C9-79AE-9F914DEDA67F}"/>
          </ac:spMkLst>
        </pc:spChg>
        <pc:spChg chg="mod">
          <ac:chgData name="Routledge, Mandy" userId="bacdedf5-8e30-494b-ad8b-f27fa30c4f8d" providerId="ADAL" clId="{E832335E-4EB5-4336-8053-9204AFB048C4}" dt="2025-10-28T08:10:57.803" v="2768" actId="14100"/>
          <ac:spMkLst>
            <pc:docMk/>
            <pc:sldMk cId="1960140666" sldId="1558"/>
            <ac:spMk id="19" creationId="{4707B04B-555F-B676-5381-4F507CBC36FB}"/>
          </ac:spMkLst>
        </pc:spChg>
        <pc:picChg chg="add mod">
          <ac:chgData name="Routledge, Mandy" userId="bacdedf5-8e30-494b-ad8b-f27fa30c4f8d" providerId="ADAL" clId="{E832335E-4EB5-4336-8053-9204AFB048C4}" dt="2025-10-28T08:12:02.003" v="2775" actId="1440"/>
          <ac:picMkLst>
            <pc:docMk/>
            <pc:sldMk cId="1960140666" sldId="1558"/>
            <ac:picMk id="4" creationId="{DA4D79B2-0F38-E8A3-F5CF-5C9D559FB822}"/>
          </ac:picMkLst>
        </pc:picChg>
        <pc:picChg chg="add mod">
          <ac:chgData name="Routledge, Mandy" userId="bacdedf5-8e30-494b-ad8b-f27fa30c4f8d" providerId="ADAL" clId="{E832335E-4EB5-4336-8053-9204AFB048C4}" dt="2025-10-28T08:16:17.319" v="2782" actId="1440"/>
          <ac:picMkLst>
            <pc:docMk/>
            <pc:sldMk cId="1960140666" sldId="1558"/>
            <ac:picMk id="22" creationId="{C21E6D78-CF16-97E5-0115-80B1D1F4AD1B}"/>
          </ac:picMkLst>
        </pc:picChg>
        <pc:picChg chg="add mod">
          <ac:chgData name="Routledge, Mandy" userId="bacdedf5-8e30-494b-ad8b-f27fa30c4f8d" providerId="ADAL" clId="{E832335E-4EB5-4336-8053-9204AFB048C4}" dt="2025-10-28T08:17:28.043" v="2789" actId="1440"/>
          <ac:picMkLst>
            <pc:docMk/>
            <pc:sldMk cId="1960140666" sldId="1558"/>
            <ac:picMk id="24" creationId="{1C1103DC-B3CE-40C3-BA53-BFE60F12F5A6}"/>
          </ac:picMkLst>
        </pc:picChg>
      </pc:sldChg>
      <pc:sldChg chg="delSp add del mod">
        <pc:chgData name="Routledge, Mandy" userId="bacdedf5-8e30-494b-ad8b-f27fa30c4f8d" providerId="ADAL" clId="{E832335E-4EB5-4336-8053-9204AFB048C4}" dt="2025-10-28T08:18:34.019" v="2796" actId="47"/>
        <pc:sldMkLst>
          <pc:docMk/>
          <pc:sldMk cId="3090615906" sldId="1559"/>
        </pc:sldMkLst>
        <pc:spChg chg="del">
          <ac:chgData name="Routledge, Mandy" userId="bacdedf5-8e30-494b-ad8b-f27fa30c4f8d" providerId="ADAL" clId="{E832335E-4EB5-4336-8053-9204AFB048C4}" dt="2025-10-28T08:18:18.826" v="2795" actId="478"/>
          <ac:spMkLst>
            <pc:docMk/>
            <pc:sldMk cId="3090615906" sldId="1559"/>
            <ac:spMk id="6" creationId="{80C97EE8-D816-1791-BCCC-A709FF47C444}"/>
          </ac:spMkLst>
        </pc:spChg>
      </pc:sldChg>
      <pc:sldChg chg="addSp delSp modSp add mod">
        <pc:chgData name="Routledge, Mandy" userId="bacdedf5-8e30-494b-ad8b-f27fa30c4f8d" providerId="ADAL" clId="{E832335E-4EB5-4336-8053-9204AFB048C4}" dt="2025-10-28T08:50:09.538" v="2994" actId="5793"/>
        <pc:sldMkLst>
          <pc:docMk/>
          <pc:sldMk cId="3673465505" sldId="1559"/>
        </pc:sldMkLst>
        <pc:spChg chg="mod">
          <ac:chgData name="Routledge, Mandy" userId="bacdedf5-8e30-494b-ad8b-f27fa30c4f8d" providerId="ADAL" clId="{E832335E-4EB5-4336-8053-9204AFB048C4}" dt="2025-10-28T08:42:28.480" v="2937" actId="14100"/>
          <ac:spMkLst>
            <pc:docMk/>
            <pc:sldMk cId="3673465505" sldId="1559"/>
            <ac:spMk id="4" creationId="{A9684582-F7F5-B338-7537-98D05A783871}"/>
          </ac:spMkLst>
        </pc:spChg>
        <pc:spChg chg="mod">
          <ac:chgData name="Routledge, Mandy" userId="bacdedf5-8e30-494b-ad8b-f27fa30c4f8d" providerId="ADAL" clId="{E832335E-4EB5-4336-8053-9204AFB048C4}" dt="2025-10-28T08:42:31.285" v="2938" actId="1076"/>
          <ac:spMkLst>
            <pc:docMk/>
            <pc:sldMk cId="3673465505" sldId="1559"/>
            <ac:spMk id="9" creationId="{0C7C398F-EB51-5741-37EE-0A11898F0927}"/>
          </ac:spMkLst>
        </pc:spChg>
        <pc:spChg chg="mod">
          <ac:chgData name="Routledge, Mandy" userId="bacdedf5-8e30-494b-ad8b-f27fa30c4f8d" providerId="ADAL" clId="{E832335E-4EB5-4336-8053-9204AFB048C4}" dt="2025-10-28T08:42:21.351" v="2935" actId="14100"/>
          <ac:spMkLst>
            <pc:docMk/>
            <pc:sldMk cId="3673465505" sldId="1559"/>
            <ac:spMk id="10" creationId="{296C82C1-1122-8308-AE53-9B1085E47E47}"/>
          </ac:spMkLst>
        </pc:spChg>
        <pc:spChg chg="mod">
          <ac:chgData name="Routledge, Mandy" userId="bacdedf5-8e30-494b-ad8b-f27fa30c4f8d" providerId="ADAL" clId="{E832335E-4EB5-4336-8053-9204AFB048C4}" dt="2025-10-28T08:42:18.929" v="2934" actId="14100"/>
          <ac:spMkLst>
            <pc:docMk/>
            <pc:sldMk cId="3673465505" sldId="1559"/>
            <ac:spMk id="11" creationId="{D05B0A5D-4E34-ABB6-7530-4CF126C078BE}"/>
          </ac:spMkLst>
        </pc:spChg>
        <pc:spChg chg="mod">
          <ac:chgData name="Routledge, Mandy" userId="bacdedf5-8e30-494b-ad8b-f27fa30c4f8d" providerId="ADAL" clId="{E832335E-4EB5-4336-8053-9204AFB048C4}" dt="2025-10-28T08:49:06.484" v="2969" actId="1076"/>
          <ac:spMkLst>
            <pc:docMk/>
            <pc:sldMk cId="3673465505" sldId="1559"/>
            <ac:spMk id="12" creationId="{63ABFD29-60B8-27F7-0438-5F1311E99CD3}"/>
          </ac:spMkLst>
        </pc:spChg>
        <pc:spChg chg="mod">
          <ac:chgData name="Routledge, Mandy" userId="bacdedf5-8e30-494b-ad8b-f27fa30c4f8d" providerId="ADAL" clId="{E832335E-4EB5-4336-8053-9204AFB048C4}" dt="2025-10-28T08:49:45.287" v="2986" actId="1076"/>
          <ac:spMkLst>
            <pc:docMk/>
            <pc:sldMk cId="3673465505" sldId="1559"/>
            <ac:spMk id="13" creationId="{6D6B2C18-E5FE-AB97-6EC6-515A2B891209}"/>
          </ac:spMkLst>
        </pc:spChg>
        <pc:spChg chg="mod">
          <ac:chgData name="Routledge, Mandy" userId="bacdedf5-8e30-494b-ad8b-f27fa30c4f8d" providerId="ADAL" clId="{E832335E-4EB5-4336-8053-9204AFB048C4}" dt="2025-10-28T08:50:09.538" v="2994" actId="5793"/>
          <ac:spMkLst>
            <pc:docMk/>
            <pc:sldMk cId="3673465505" sldId="1559"/>
            <ac:spMk id="15" creationId="{63EC371E-6E1C-E928-6022-EE5F2BA1DD9B}"/>
          </ac:spMkLst>
        </pc:spChg>
        <pc:spChg chg="mod">
          <ac:chgData name="Routledge, Mandy" userId="bacdedf5-8e30-494b-ad8b-f27fa30c4f8d" providerId="ADAL" clId="{E832335E-4EB5-4336-8053-9204AFB048C4}" dt="2025-10-28T08:49:47.302" v="2987" actId="14100"/>
          <ac:spMkLst>
            <pc:docMk/>
            <pc:sldMk cId="3673465505" sldId="1559"/>
            <ac:spMk id="18" creationId="{683516FC-D7D9-1E59-16E3-347614AAF18C}"/>
          </ac:spMkLst>
        </pc:spChg>
        <pc:spChg chg="mod">
          <ac:chgData name="Routledge, Mandy" userId="bacdedf5-8e30-494b-ad8b-f27fa30c4f8d" providerId="ADAL" clId="{E832335E-4EB5-4336-8053-9204AFB048C4}" dt="2025-10-28T08:49:04.038" v="2968" actId="1076"/>
          <ac:spMkLst>
            <pc:docMk/>
            <pc:sldMk cId="3673465505" sldId="1559"/>
            <ac:spMk id="19" creationId="{216FAFA9-0B0F-7D59-FC58-3E936DAE3DE7}"/>
          </ac:spMkLst>
        </pc:spChg>
        <pc:picChg chg="del">
          <ac:chgData name="Routledge, Mandy" userId="bacdedf5-8e30-494b-ad8b-f27fa30c4f8d" providerId="ADAL" clId="{E832335E-4EB5-4336-8053-9204AFB048C4}" dt="2025-10-28T08:41:58.270" v="2869" actId="478"/>
          <ac:picMkLst>
            <pc:docMk/>
            <pc:sldMk cId="3673465505" sldId="1559"/>
            <ac:picMk id="17" creationId="{BCA8535F-9A83-DC51-11B6-F699F5E48108}"/>
          </ac:picMkLst>
        </pc:picChg>
        <pc:picChg chg="add mod modCrop">
          <ac:chgData name="Routledge, Mandy" userId="bacdedf5-8e30-494b-ad8b-f27fa30c4f8d" providerId="ADAL" clId="{E832335E-4EB5-4336-8053-9204AFB048C4}" dt="2025-10-28T08:48:54.107" v="2967" actId="14100"/>
          <ac:picMkLst>
            <pc:docMk/>
            <pc:sldMk cId="3673465505" sldId="1559"/>
            <ac:picMk id="23" creationId="{12CC08FE-2E37-9F0D-2B83-338FDE8A6C4B}"/>
          </ac:picMkLst>
        </pc:picChg>
        <pc:picChg chg="del">
          <ac:chgData name="Routledge, Mandy" userId="bacdedf5-8e30-494b-ad8b-f27fa30c4f8d" providerId="ADAL" clId="{E832335E-4EB5-4336-8053-9204AFB048C4}" dt="2025-10-28T08:41:59.219" v="2870" actId="478"/>
          <ac:picMkLst>
            <pc:docMk/>
            <pc:sldMk cId="3673465505" sldId="1559"/>
            <ac:picMk id="26" creationId="{745C3BE5-6535-5C62-C2C9-86463530920C}"/>
          </ac:picMkLst>
        </pc:picChg>
        <pc:picChg chg="add mod">
          <ac:chgData name="Routledge, Mandy" userId="bacdedf5-8e30-494b-ad8b-f27fa30c4f8d" providerId="ADAL" clId="{E832335E-4EB5-4336-8053-9204AFB048C4}" dt="2025-10-28T08:50:02.419" v="2990" actId="1076"/>
          <ac:picMkLst>
            <pc:docMk/>
            <pc:sldMk cId="3673465505" sldId="1559"/>
            <ac:picMk id="28" creationId="{DA3C82F7-2365-A493-C160-D8FBF06D0439}"/>
          </ac:picMkLst>
        </pc:picChg>
        <pc:picChg chg="del">
          <ac:chgData name="Routledge, Mandy" userId="bacdedf5-8e30-494b-ad8b-f27fa30c4f8d" providerId="ADAL" clId="{E832335E-4EB5-4336-8053-9204AFB048C4}" dt="2025-10-28T08:42:00.876" v="2872" actId="478"/>
          <ac:picMkLst>
            <pc:docMk/>
            <pc:sldMk cId="3673465505" sldId="1559"/>
            <ac:picMk id="30" creationId="{A5B70E0A-F6E9-2375-C956-264C117BB7C1}"/>
          </ac:picMkLst>
        </pc:picChg>
        <pc:picChg chg="del">
          <ac:chgData name="Routledge, Mandy" userId="bacdedf5-8e30-494b-ad8b-f27fa30c4f8d" providerId="ADAL" clId="{E832335E-4EB5-4336-8053-9204AFB048C4}" dt="2025-10-28T08:42:00.237" v="2871" actId="478"/>
          <ac:picMkLst>
            <pc:docMk/>
            <pc:sldMk cId="3673465505" sldId="1559"/>
            <ac:picMk id="33" creationId="{82E8300B-9361-D352-DA49-F497D5C90AB2}"/>
          </ac:picMkLst>
        </pc:picChg>
        <pc:cxnChg chg="mod">
          <ac:chgData name="Routledge, Mandy" userId="bacdedf5-8e30-494b-ad8b-f27fa30c4f8d" providerId="ADAL" clId="{E832335E-4EB5-4336-8053-9204AFB048C4}" dt="2025-10-28T08:49:09.841" v="2970" actId="14100"/>
          <ac:cxnSpMkLst>
            <pc:docMk/>
            <pc:sldMk cId="3673465505" sldId="1559"/>
            <ac:cxnSpMk id="21" creationId="{D5036D6E-C588-D74D-AA95-3BE8C0B0A370}"/>
          </ac:cxnSpMkLst>
        </pc:cxnChg>
        <pc:cxnChg chg="mod">
          <ac:chgData name="Routledge, Mandy" userId="bacdedf5-8e30-494b-ad8b-f27fa30c4f8d" providerId="ADAL" clId="{E832335E-4EB5-4336-8053-9204AFB048C4}" dt="2025-10-28T08:49:49.495" v="2988" actId="14100"/>
          <ac:cxnSpMkLst>
            <pc:docMk/>
            <pc:sldMk cId="3673465505" sldId="1559"/>
            <ac:cxnSpMk id="27" creationId="{F9AFA970-256D-CD95-2CEB-20F9449498A9}"/>
          </ac:cxnSpMkLst>
        </pc:cxnChg>
      </pc:sldChg>
      <pc:sldChg chg="add">
        <pc:chgData name="Routledge, Mandy" userId="bacdedf5-8e30-494b-ad8b-f27fa30c4f8d" providerId="ADAL" clId="{E832335E-4EB5-4336-8053-9204AFB048C4}" dt="2025-10-28T09:01:50.471" v="3000"/>
        <pc:sldMkLst>
          <pc:docMk/>
          <pc:sldMk cId="3467074693" sldId="1560"/>
        </pc:sldMkLst>
      </pc:sldChg>
    </pc:docChg>
  </pc:docChgLst>
  <pc:docChgLst>
    <pc:chgData name="Routledge, Mandy" userId="bacdedf5-8e30-494b-ad8b-f27fa30c4f8d" providerId="ADAL" clId="{B03BF0AA-4F11-4F8D-AC0C-D5AF6AB54C88}"/>
    <pc:docChg chg="modSld">
      <pc:chgData name="Routledge, Mandy" userId="bacdedf5-8e30-494b-ad8b-f27fa30c4f8d" providerId="ADAL" clId="{B03BF0AA-4F11-4F8D-AC0C-D5AF6AB54C88}" dt="2025-03-18T11:07:01.355" v="3" actId="20577"/>
      <pc:docMkLst>
        <pc:docMk/>
      </pc:docMkLst>
      <pc:sldChg chg="modSp mod">
        <pc:chgData name="Routledge, Mandy" userId="bacdedf5-8e30-494b-ad8b-f27fa30c4f8d" providerId="ADAL" clId="{B03BF0AA-4F11-4F8D-AC0C-D5AF6AB54C88}" dt="2025-03-18T11:07:01.355" v="3" actId="20577"/>
        <pc:sldMkLst>
          <pc:docMk/>
          <pc:sldMk cId="323006580" sldId="548"/>
        </pc:sldMkLst>
      </pc:sldChg>
    </pc:docChg>
  </pc:docChgLst>
  <pc:docChgLst>
    <pc:chgData name="Routledge, Mandy" userId="bacdedf5-8e30-494b-ad8b-f27fa30c4f8d" providerId="ADAL" clId="{67C42B82-C334-4E5A-A493-FBE2AED876A8}"/>
    <pc:docChg chg="custSel modSld">
      <pc:chgData name="Routledge, Mandy" userId="bacdedf5-8e30-494b-ad8b-f27fa30c4f8d" providerId="ADAL" clId="{67C42B82-C334-4E5A-A493-FBE2AED876A8}" dt="2025-03-18T12:31:12.725" v="5" actId="27636"/>
      <pc:docMkLst>
        <pc:docMk/>
      </pc:docMkLst>
      <pc:sldChg chg="modSp mod">
        <pc:chgData name="Routledge, Mandy" userId="bacdedf5-8e30-494b-ad8b-f27fa30c4f8d" providerId="ADAL" clId="{67C42B82-C334-4E5A-A493-FBE2AED876A8}" dt="2025-03-18T12:31:12.725" v="5" actId="27636"/>
        <pc:sldMkLst>
          <pc:docMk/>
          <pc:sldMk cId="323006580" sldId="548"/>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ldChg>
    </pc:docChg>
  </pc:docChgLst>
  <pc:docChgLst>
    <pc:chgData name="Routledge, Mandy" userId="bacdedf5-8e30-494b-ad8b-f27fa30c4f8d" providerId="ADAL" clId="{BBD0E9A2-AA04-4620-B52A-F460BAB80F33}"/>
    <pc:docChg chg="modSld">
      <pc:chgData name="Routledge, Mandy" userId="bacdedf5-8e30-494b-ad8b-f27fa30c4f8d" providerId="ADAL" clId="{BBD0E9A2-AA04-4620-B52A-F460BAB80F33}" dt="2025-03-18T12:26:28.558" v="3" actId="20577"/>
      <pc:docMkLst>
        <pc:docMk/>
      </pc:docMkLst>
      <pc:sldChg chg="modSp mod">
        <pc:chgData name="Routledge, Mandy" userId="bacdedf5-8e30-494b-ad8b-f27fa30c4f8d" providerId="ADAL" clId="{BBD0E9A2-AA04-4620-B52A-F460BAB80F33}" dt="2025-03-18T12:26:28.558" v="3" actId="20577"/>
        <pc:sldMkLst>
          <pc:docMk/>
          <pc:sldMk cId="323006580" sldId="548"/>
        </pc:sldMkLst>
      </pc:sldChg>
    </pc:docChg>
  </pc:docChgLst>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28-10-2025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28-10-2025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zender</a:t>
            </a:r>
            <a:r>
              <a:rPr lang="nl-NL" sz="1200" kern="1200">
                <a:solidFill>
                  <a:schemeClr val="tx1"/>
                </a:solidFill>
                <a:effectLst/>
                <a:latin typeface="+mn-lt"/>
                <a:ea typeface="+mn-ea"/>
                <a:cs typeface="+mn-cs"/>
              </a:rPr>
              <a:t>: het apparaat waarmee berichten worden verspreid</a:t>
            </a:r>
          </a:p>
          <a:p>
            <a:pPr fontAlgn="t"/>
            <a:r>
              <a:rPr lang="nl-NL" sz="1200" b="1" kern="1200">
                <a:solidFill>
                  <a:schemeClr val="tx1"/>
                </a:solidFill>
                <a:effectLst/>
                <a:latin typeface="+mn-lt"/>
                <a:ea typeface="+mn-ea"/>
                <a:cs typeface="+mn-cs"/>
              </a:rPr>
              <a:t>de roedel</a:t>
            </a:r>
            <a:r>
              <a:rPr lang="nl-NL" sz="1200" kern="1200">
                <a:solidFill>
                  <a:schemeClr val="tx1"/>
                </a:solidFill>
                <a:effectLst/>
                <a:latin typeface="+mn-lt"/>
                <a:ea typeface="+mn-ea"/>
                <a:cs typeface="+mn-cs"/>
              </a:rPr>
              <a:t>: de groep wolven, herten, gemzen of honden</a:t>
            </a:r>
          </a:p>
          <a:p>
            <a:pPr fontAlgn="t"/>
            <a:r>
              <a:rPr lang="nl-NL" sz="1200" b="1" kern="1200">
                <a:solidFill>
                  <a:schemeClr val="tx1"/>
                </a:solidFill>
                <a:effectLst/>
                <a:latin typeface="+mn-lt"/>
                <a:ea typeface="+mn-ea"/>
                <a:cs typeface="+mn-cs"/>
              </a:rPr>
              <a:t>waarschijnlijk</a:t>
            </a:r>
            <a:r>
              <a:rPr lang="nl-NL" sz="1200" kern="1200">
                <a:solidFill>
                  <a:schemeClr val="tx1"/>
                </a:solidFill>
                <a:effectLst/>
                <a:latin typeface="+mn-lt"/>
                <a:ea typeface="+mn-ea"/>
                <a:cs typeface="+mn-cs"/>
              </a:rPr>
              <a:t>: bijna zeker</a:t>
            </a:r>
          </a:p>
          <a:p>
            <a:pPr fontAlgn="t"/>
            <a:r>
              <a:rPr lang="nl-NL" sz="1200" b="1" kern="1200">
                <a:solidFill>
                  <a:schemeClr val="tx1"/>
                </a:solidFill>
                <a:effectLst/>
                <a:latin typeface="+mn-lt"/>
                <a:ea typeface="+mn-ea"/>
                <a:cs typeface="+mn-cs"/>
              </a:rPr>
              <a:t>in totaal</a:t>
            </a:r>
            <a:r>
              <a:rPr lang="nl-NL" sz="1200" kern="1200">
                <a:solidFill>
                  <a:schemeClr val="tx1"/>
                </a:solidFill>
                <a:effectLst/>
                <a:latin typeface="+mn-lt"/>
                <a:ea typeface="+mn-ea"/>
                <a:cs typeface="+mn-cs"/>
              </a:rPr>
              <a:t>: alles bij elkaar</a:t>
            </a:r>
          </a:p>
          <a:p>
            <a:pPr fontAlgn="t"/>
            <a:r>
              <a:rPr lang="nl-NL" sz="1200" b="1" kern="1200">
                <a:solidFill>
                  <a:schemeClr val="tx1"/>
                </a:solidFill>
                <a:effectLst/>
                <a:latin typeface="+mn-lt"/>
                <a:ea typeface="+mn-ea"/>
                <a:cs typeface="+mn-cs"/>
              </a:rPr>
              <a:t>vrijwillig: </a:t>
            </a:r>
            <a:r>
              <a:rPr lang="nl-NL" sz="1200" kern="1200">
                <a:solidFill>
                  <a:schemeClr val="tx1"/>
                </a:solidFill>
                <a:effectLst/>
                <a:latin typeface="+mn-lt"/>
                <a:ea typeface="+mn-ea"/>
                <a:cs typeface="+mn-cs"/>
              </a:rPr>
              <a:t>omdat je het zelf wilt, zonder dat je ervoor betaald krijgt</a:t>
            </a:r>
          </a:p>
          <a:p>
            <a:pPr fontAlgn="t"/>
            <a:r>
              <a:rPr lang="nl-NL" sz="1200" b="1" kern="1200">
                <a:solidFill>
                  <a:schemeClr val="tx1"/>
                </a:solidFill>
                <a:effectLst/>
                <a:latin typeface="+mn-lt"/>
                <a:ea typeface="+mn-ea"/>
                <a:cs typeface="+mn-cs"/>
              </a:rPr>
              <a:t>aanbrengen: </a:t>
            </a:r>
            <a:r>
              <a:rPr lang="nl-NL" sz="1200" kern="1200">
                <a:solidFill>
                  <a:schemeClr val="tx1"/>
                </a:solidFill>
                <a:effectLst/>
                <a:latin typeface="+mn-lt"/>
                <a:ea typeface="+mn-ea"/>
                <a:cs typeface="+mn-cs"/>
              </a:rPr>
              <a:t>op een bepaalde plek plaatsen</a:t>
            </a:r>
          </a:p>
          <a:p>
            <a:pPr fontAlgn="t"/>
            <a:r>
              <a:rPr lang="nl-NL" sz="1200" b="1" kern="1200">
                <a:solidFill>
                  <a:schemeClr val="tx1"/>
                </a:solidFill>
                <a:effectLst/>
                <a:latin typeface="+mn-lt"/>
                <a:ea typeface="+mn-ea"/>
                <a:cs typeface="+mn-cs"/>
              </a:rPr>
              <a:t>het resultaat</a:t>
            </a:r>
            <a:r>
              <a:rPr lang="nl-NL" sz="1200" kern="1200">
                <a:solidFill>
                  <a:schemeClr val="tx1"/>
                </a:solidFill>
                <a:effectLst/>
                <a:latin typeface="+mn-lt"/>
                <a:ea typeface="+mn-ea"/>
                <a:cs typeface="+mn-cs"/>
              </a:rPr>
              <a:t>: de uitkomst</a:t>
            </a:r>
          </a:p>
          <a:p>
            <a:pPr fontAlgn="t"/>
            <a:r>
              <a:rPr lang="nl-NL" sz="1200" b="1" kern="1200">
                <a:solidFill>
                  <a:schemeClr val="tx1"/>
                </a:solidFill>
                <a:effectLst/>
                <a:latin typeface="+mn-lt"/>
                <a:ea typeface="+mn-ea"/>
                <a:cs typeface="+mn-cs"/>
              </a:rPr>
              <a:t>zich vestigen: </a:t>
            </a:r>
            <a:r>
              <a:rPr lang="nl-NL" sz="1200" kern="1200">
                <a:solidFill>
                  <a:schemeClr val="tx1"/>
                </a:solidFill>
                <a:effectLst/>
                <a:latin typeface="+mn-lt"/>
                <a:ea typeface="+mn-ea"/>
                <a:cs typeface="+mn-cs"/>
              </a:rPr>
              <a:t>gaan wonen</a:t>
            </a:r>
          </a:p>
          <a:p>
            <a:pPr fontAlgn="t"/>
            <a:r>
              <a:rPr lang="nl-NL" sz="1200" b="1" kern="1200">
                <a:solidFill>
                  <a:schemeClr val="tx1"/>
                </a:solidFill>
                <a:effectLst/>
                <a:latin typeface="+mn-lt"/>
                <a:ea typeface="+mn-ea"/>
                <a:cs typeface="+mn-cs"/>
              </a:rPr>
              <a:t>negatief: </a:t>
            </a:r>
            <a:r>
              <a:rPr lang="nl-NL" sz="1200" kern="1200">
                <a:solidFill>
                  <a:schemeClr val="tx1"/>
                </a:solidFill>
                <a:effectLst/>
                <a:latin typeface="+mn-lt"/>
                <a:ea typeface="+mn-ea"/>
                <a:cs typeface="+mn-cs"/>
              </a:rPr>
              <a:t>op een slechte manier</a:t>
            </a:r>
          </a:p>
          <a:p>
            <a:pPr fontAlgn="t"/>
            <a:r>
              <a:rPr lang="nl-NL" sz="1200" b="1" kern="1200">
                <a:solidFill>
                  <a:schemeClr val="tx1"/>
                </a:solidFill>
                <a:effectLst/>
                <a:latin typeface="+mn-lt"/>
                <a:ea typeface="+mn-ea"/>
                <a:cs typeface="+mn-cs"/>
              </a:rPr>
              <a:t>de overlast: </a:t>
            </a:r>
            <a:r>
              <a:rPr lang="nl-NL" sz="1200" kern="1200">
                <a:solidFill>
                  <a:schemeClr val="tx1"/>
                </a:solidFill>
                <a:effectLst/>
                <a:latin typeface="+mn-lt"/>
                <a:ea typeface="+mn-ea"/>
                <a:cs typeface="+mn-cs"/>
              </a:rPr>
              <a:t>de hinder, de schade</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extLst>
      <p:ext uri="{BB962C8B-B14F-4D97-AF65-F5344CB8AC3E}">
        <p14:creationId xmlns:p14="http://schemas.microsoft.com/office/powerpoint/2010/main" val="46845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28-10-2025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28-10-2025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28-10-2025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28-10-2025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28-10-2025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28-10-2025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28-10-2025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28-10-2025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28-10-2025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28-10-2025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28-10-2025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28-10-2025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png"/><Relationship Id="rId7" Type="http://schemas.openxmlformats.org/officeDocument/2006/relationships/image" Target="../media/image33.jpeg"/><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2.png"/><Relationship Id="rId4" Type="http://schemas.microsoft.com/office/2007/relationships/hdphoto" Target="../media/hdphoto4.wdp"/><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36.png"/><Relationship Id="rId10" Type="http://schemas.openxmlformats.org/officeDocument/2006/relationships/image" Target="../media/image39.jpeg"/><Relationship Id="rId4" Type="http://schemas.microsoft.com/office/2007/relationships/hdphoto" Target="../media/hdphoto4.wdp"/><Relationship Id="rId9" Type="http://schemas.openxmlformats.org/officeDocument/2006/relationships/image" Target="../media/image38.jpeg"/></Relationships>
</file>

<file path=ppt/slides/_rels/slide2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1.png"/><Relationship Id="rId7" Type="http://schemas.openxmlformats.org/officeDocument/2006/relationships/image" Target="../media/image42.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microsoft.com/office/2007/relationships/hdphoto" Target="../media/hdphoto4.wdp"/><Relationship Id="rId9"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600" u="sng" err="1">
                <a:solidFill>
                  <a:prstClr val="black"/>
                </a:solidFill>
              </a:rPr>
              <a:t>Semantisatieverhaal</a:t>
            </a:r>
            <a:r>
              <a:rPr lang="nl-NL" sz="1600" u="sng">
                <a:solidFill>
                  <a:prstClr val="black"/>
                </a:solidFill>
              </a:rPr>
              <a:t> A:</a:t>
            </a:r>
          </a:p>
          <a:p>
            <a:pPr marL="0" indent="0">
              <a:buNone/>
            </a:pPr>
            <a:r>
              <a:rPr lang="nl-NL" sz="1700"/>
              <a:t>Op een avond, na het avondeten, zat Timo op zijn kamer naar buiten te kijken. Hij zag de sterren. </a:t>
            </a:r>
            <a:br>
              <a:rPr lang="nl-NL" sz="1700"/>
            </a:br>
            <a:r>
              <a:rPr lang="nl-NL" sz="1700"/>
              <a:t>Hij had gehoord dat er ergens een </a:t>
            </a:r>
            <a:r>
              <a:rPr lang="nl-NL" sz="1700" b="1" u="sng"/>
              <a:t>zender</a:t>
            </a:r>
            <a:r>
              <a:rPr lang="nl-NL" sz="1700"/>
              <a:t> stond die signalen de ruimte instuurde. Een zender is </a:t>
            </a:r>
            <a:r>
              <a:rPr lang="nl-NL" sz="1700" b="1" i="1"/>
              <a:t>het apparaat waarmee berichten worden verspreid.</a:t>
            </a:r>
            <a:r>
              <a:rPr lang="nl-NL" sz="1700"/>
              <a:t> “Misschien worden ze wel gehoord door buitenaardse wezens, door aliens”, dacht Timo. Samen met zijn zus Mila ging hij naar buiten. Ze namen hun verrekijker en een zaklamp mee. “Er zijn volgens mij geen aliens, hoor,” zei Mila. “</a:t>
            </a:r>
            <a:r>
              <a:rPr lang="nl-NL" sz="1700" b="1" u="sng"/>
              <a:t>Waarschijnlijk</a:t>
            </a:r>
            <a:r>
              <a:rPr lang="nl-NL" sz="1700"/>
              <a:t> zie je alleen maar sterren” Waarschijnlijk betekent </a:t>
            </a:r>
            <a:r>
              <a:rPr lang="nl-NL" sz="1700" b="1" i="1"/>
              <a:t>bijna zeker</a:t>
            </a:r>
            <a:r>
              <a:rPr lang="nl-NL" sz="1700"/>
              <a:t>. Mila wist het bijna zeker dat ze alleen sterren zouden zien. Mila probeerde de sterren te tellen. “Ik tel er </a:t>
            </a:r>
            <a:r>
              <a:rPr lang="nl-NL" sz="1700" b="1" u="sng"/>
              <a:t>in totaal</a:t>
            </a:r>
            <a:r>
              <a:rPr lang="nl-NL" sz="1700"/>
              <a:t> 73!”, zei ze. In totaal betekent </a:t>
            </a:r>
            <a:r>
              <a:rPr lang="nl-NL" sz="1700" b="1" i="1"/>
              <a:t>alles bij elkaar. “</a:t>
            </a:r>
            <a:r>
              <a:rPr lang="nl-NL" sz="1700"/>
              <a:t>En 0 aliens.” </a:t>
            </a:r>
          </a:p>
          <a:p>
            <a:pPr marL="0" indent="0">
              <a:buNone/>
            </a:pPr>
            <a:r>
              <a:rPr lang="nl-NL" sz="1700"/>
              <a:t>Op het veld achter het dorp zagen ze iets bewegen. Een </a:t>
            </a:r>
            <a:r>
              <a:rPr lang="nl-NL" sz="1700" b="1" u="sng"/>
              <a:t>roedel</a:t>
            </a:r>
            <a:r>
              <a:rPr lang="nl-NL" sz="1700"/>
              <a:t> liep stilletjes door het hoge gras. Een roedel is</a:t>
            </a:r>
            <a:r>
              <a:rPr lang="nl-NL" sz="1700" b="1" i="1"/>
              <a:t> een groep wolven, herten, gemzen of honden</a:t>
            </a:r>
            <a:r>
              <a:rPr lang="nl-NL" sz="1700"/>
              <a:t>.  “Wauw,” fluisterde Mila, “ze zijn zó dichtbij!” Timo bleef staan. Hij vond het spannend, maar ook mooi deze roedel zo dichtbij te kunnen zien. </a:t>
            </a:r>
          </a:p>
          <a:p>
            <a:pPr marL="0" indent="0">
              <a:buNone/>
            </a:pPr>
            <a:r>
              <a:rPr lang="nl-NL" sz="1700"/>
              <a:t>Toen ze thuiskwamen, maakte Timo een plan. Hij wilde zelf een kleine schotelantenne </a:t>
            </a:r>
            <a:r>
              <a:rPr lang="nl-NL" sz="1700" b="1" u="sng"/>
              <a:t>aanbrengen</a:t>
            </a:r>
            <a:r>
              <a:rPr lang="nl-NL" sz="1700"/>
              <a:t>, </a:t>
            </a:r>
            <a:r>
              <a:rPr lang="nl-NL" sz="1700" b="1" i="1"/>
              <a:t>op een bepaalde plek plaatsen</a:t>
            </a:r>
            <a:r>
              <a:rPr lang="nl-NL" sz="1700" i="1"/>
              <a:t>,</a:t>
            </a:r>
            <a:r>
              <a:rPr lang="nl-NL" sz="1700"/>
              <a:t> bij het dak, om geluiden van de ruimte op te vangen. Papa hielp hem </a:t>
            </a:r>
            <a:r>
              <a:rPr lang="nl-NL" sz="1700" b="1" u="sng"/>
              <a:t>vrijwillig</a:t>
            </a:r>
            <a:r>
              <a:rPr lang="nl-NL" sz="1700"/>
              <a:t>, want hij vond het een leuk experiment. Vrijwillig betekent </a:t>
            </a:r>
            <a:r>
              <a:rPr lang="nl-NL" sz="1700" b="1" i="1"/>
              <a:t>omdat je het zelf wilt, zonder dat je ervoor betaald krijgt.</a:t>
            </a:r>
            <a:endParaRPr lang="nl-NL" sz="1700"/>
          </a:p>
          <a:p>
            <a:pPr marL="0" indent="0">
              <a:buNone/>
            </a:pPr>
            <a:r>
              <a:rPr lang="nl-NL" sz="1700"/>
              <a:t>Na een week was er </a:t>
            </a:r>
            <a:r>
              <a:rPr lang="nl-NL" sz="1700" b="1" u="sng"/>
              <a:t>het resultaat</a:t>
            </a:r>
            <a:r>
              <a:rPr lang="nl-NL" sz="1700"/>
              <a:t>. Het resultaat betekent </a:t>
            </a:r>
            <a:r>
              <a:rPr lang="nl-NL" sz="1700" b="1" i="1"/>
              <a:t>de uitkomst</a:t>
            </a:r>
            <a:r>
              <a:rPr lang="nl-NL" sz="1700" i="1"/>
              <a:t>.</a:t>
            </a:r>
            <a:r>
              <a:rPr lang="nl-NL" sz="1700"/>
              <a:t> Ze hoorden zachte piepjes! “Wat is dat?” riep Mila. “Geen aliens, hoor” lachte papa. “Dat zijn vleermuizen. Ze hebben zich hier </a:t>
            </a:r>
            <a:r>
              <a:rPr lang="nl-NL" sz="1700" b="1" u="sng"/>
              <a:t>gevestigd</a:t>
            </a:r>
            <a:r>
              <a:rPr lang="nl-NL" sz="1700"/>
              <a:t> onder het dak!” Gevestigd betekent </a:t>
            </a:r>
            <a:r>
              <a:rPr lang="nl-NL" sz="1700" b="1" i="1"/>
              <a:t>gaan wonen</a:t>
            </a:r>
            <a:r>
              <a:rPr lang="nl-NL" sz="1700"/>
              <a:t>. De vleermuizen hadden zich gevestigd, waren gaan wonen, onder het dak. Timo reageerde </a:t>
            </a:r>
            <a:r>
              <a:rPr lang="nl-NL" sz="1700" b="1" u="sng"/>
              <a:t>negatief</a:t>
            </a:r>
            <a:r>
              <a:rPr lang="nl-NL" sz="1700"/>
              <a:t>, </a:t>
            </a:r>
            <a:r>
              <a:rPr lang="nl-NL" sz="1700" b="1" i="1"/>
              <a:t>op een slechte manier.</a:t>
            </a:r>
            <a:r>
              <a:rPr lang="nl-NL" sz="1700"/>
              <a:t> Hij werd boos want hij was teleurgesteld. Hij had op iets buitenaards gehoopt. Maar toen hij zag hoe de vleermuizen in het donker rondvlogen, vond hij het eigenlijk heel cool. “En </a:t>
            </a:r>
            <a:r>
              <a:rPr lang="nl-NL" sz="1700" b="1" u="sng"/>
              <a:t>de overlast</a:t>
            </a:r>
            <a:r>
              <a:rPr lang="nl-NL" sz="1700"/>
              <a:t>?” vroeg mama bezorgd. Overlast betekent </a:t>
            </a:r>
            <a:r>
              <a:rPr lang="nl-NL" sz="1700" b="1" i="1"/>
              <a:t>de hinder of de schade. “</a:t>
            </a:r>
            <a:r>
              <a:rPr lang="nl-NL" sz="1700"/>
              <a:t>Vleermuizen maken niets kapot”, zei papa. “En van gepiep in de nacht heb ik geen overlast hoor!”, zei Timo.</a:t>
            </a:r>
            <a:br>
              <a:rPr lang="nl-NL" sz="1700"/>
            </a:br>
            <a:r>
              <a:rPr lang="nl-NL" sz="1700"/>
              <a:t>Hebben jullie wel eens vleermuizen in het donker zien vliegen?</a:t>
            </a:r>
            <a:endParaRPr lang="nl-NL" sz="17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6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3241070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zich vestigen</a:t>
            </a:r>
          </a:p>
        </p:txBody>
      </p:sp>
      <p:pic>
        <p:nvPicPr>
          <p:cNvPr id="4" name="Afbeelding 3">
            <a:extLst>
              <a:ext uri="{FF2B5EF4-FFF2-40B4-BE49-F238E27FC236}">
                <a16:creationId xmlns:a16="http://schemas.microsoft.com/office/drawing/2014/main" id="{6B22946D-E229-EC21-5AEE-CFB87A6B3C7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84784"/>
            <a:ext cx="7488832" cy="5002541"/>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negatief</a:t>
            </a:r>
          </a:p>
        </p:txBody>
      </p:sp>
      <p:pic>
        <p:nvPicPr>
          <p:cNvPr id="2" name="Afbeelding 1">
            <a:extLst>
              <a:ext uri="{FF2B5EF4-FFF2-40B4-BE49-F238E27FC236}">
                <a16:creationId xmlns:a16="http://schemas.microsoft.com/office/drawing/2014/main" id="{82C23A85-25E9-5230-9C35-F3E1FA208B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1043607" y="1576089"/>
            <a:ext cx="6607331" cy="4413697"/>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overlast</a:t>
            </a:r>
          </a:p>
        </p:txBody>
      </p:sp>
      <p:pic>
        <p:nvPicPr>
          <p:cNvPr id="3" name="Afbeelding 2" descr="Afbeelding met tekenfilm, knuppel, illustratie&#10;&#10;Door AI gegenereerde inhoud is mogelijk onjuist.">
            <a:extLst>
              <a:ext uri="{FF2B5EF4-FFF2-40B4-BE49-F238E27FC236}">
                <a16:creationId xmlns:a16="http://schemas.microsoft.com/office/drawing/2014/main" id="{4E4A05A4-DECA-D539-91C5-52322BDBFA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31005" y="1639661"/>
            <a:ext cx="6063574" cy="4717461"/>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positief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negatief</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goed, fijn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1600">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discussie eindigde </a:t>
            </a:r>
            <a:r>
              <a:rPr lang="nl-NL" sz="2400" i="1" u="sng">
                <a:solidFill>
                  <a:srgbClr val="387038"/>
                </a:solidFill>
                <a:latin typeface="Century Gothic" panose="020B0502020202020204" pitchFamily="34" charset="0"/>
                <a:ea typeface="Calibri"/>
                <a:cs typeface="Times New Roman"/>
              </a:rPr>
              <a:t>positief</a:t>
            </a:r>
            <a:r>
              <a:rPr lang="nl-NL" sz="2400" i="1">
                <a:solidFill>
                  <a:srgbClr val="387038"/>
                </a:solidFill>
                <a:latin typeface="Century Gothic" panose="020B0502020202020204" pitchFamily="34" charset="0"/>
                <a:ea typeface="Calibri"/>
                <a:cs typeface="Times New Roman"/>
              </a:rPr>
              <a: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op een slechte manier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Timo reageerde </a:t>
            </a:r>
            <a:r>
              <a:rPr lang="nl-NL" sz="2400" i="1" u="sng">
                <a:solidFill>
                  <a:srgbClr val="387038"/>
                </a:solidFill>
                <a:latin typeface="Century Gothic" panose="020B0502020202020204" pitchFamily="34" charset="0"/>
                <a:ea typeface="Calibri"/>
                <a:cs typeface="Times New Roman"/>
              </a:rPr>
              <a:t>negatief</a:t>
            </a:r>
            <a:r>
              <a:rPr lang="nl-NL" sz="2400" i="1">
                <a:solidFill>
                  <a:srgbClr val="387038"/>
                </a:solidFill>
                <a:latin typeface="Century Gothic" panose="020B0502020202020204" pitchFamily="34" charset="0"/>
                <a:ea typeface="Calibri"/>
                <a:cs typeface="Times New Roman"/>
              </a:rPr>
              <a:t>. Hij werd boos, want hij was teleurgesteld.</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4F7D97E6-3518-3B76-D725-07AC9D0738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609" y="2710480"/>
            <a:ext cx="3078939" cy="2056731"/>
          </a:xfrm>
          <a:prstGeom prst="rect">
            <a:avLst/>
          </a:prstGeom>
        </p:spPr>
      </p:pic>
      <p:pic>
        <p:nvPicPr>
          <p:cNvPr id="18" name="Afbeelding 17">
            <a:extLst>
              <a:ext uri="{FF2B5EF4-FFF2-40B4-BE49-F238E27FC236}">
                <a16:creationId xmlns:a16="http://schemas.microsoft.com/office/drawing/2014/main" id="{79A6CE08-07BD-FE9A-A373-61E937ABED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5165469" y="2710480"/>
            <a:ext cx="3078939" cy="2056731"/>
          </a:xfrm>
          <a:prstGeom prst="rect">
            <a:avLst/>
          </a:prstGeom>
        </p:spPr>
      </p:pic>
    </p:spTree>
    <p:extLst>
      <p:ext uri="{BB962C8B-B14F-4D97-AF65-F5344CB8AC3E}">
        <p14:creationId xmlns:p14="http://schemas.microsoft.com/office/powerpoint/2010/main" val="79391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05909" y="257519"/>
            <a:ext cx="422207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waarschijnlijk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55975" y="33769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a:solidFill>
                  <a:srgbClr val="387038"/>
                </a:solidFill>
                <a:effectLst/>
                <a:latin typeface="Century Gothic" panose="020B0502020202020204" pitchFamily="34" charset="0"/>
                <a:ea typeface="Calibri"/>
                <a:cs typeface="Times New Roman"/>
              </a:rPr>
              <a:t>onwaarschijnlijk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bijna zeker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Waarschijnlijk</a:t>
            </a:r>
            <a:r>
              <a:rPr lang="nl-NL" sz="2400" i="1">
                <a:solidFill>
                  <a:srgbClr val="387038"/>
                </a:solidFill>
                <a:latin typeface="Century Gothic" panose="020B0502020202020204" pitchFamily="34" charset="0"/>
                <a:ea typeface="Calibri"/>
                <a:cs typeface="Times New Roman"/>
              </a:rPr>
              <a:t> zie je alleen sterren in de lucht.</a:t>
            </a: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niet snel zo zal zijn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Aliens zien in de lucht lijkt me </a:t>
            </a:r>
            <a:r>
              <a:rPr lang="nl-NL" sz="2400" i="1" u="sng">
                <a:solidFill>
                  <a:srgbClr val="387038"/>
                </a:solidFill>
                <a:latin typeface="Century Gothic" panose="020B0502020202020204" pitchFamily="34" charset="0"/>
                <a:ea typeface="Calibri"/>
                <a:cs typeface="Times New Roman"/>
              </a:rPr>
              <a:t>onwaarschijnlijk</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silhouet, nacht, ster&#10;&#10;Door AI gegenereerde inhoud is mogelijk onjuist.">
            <a:extLst>
              <a:ext uri="{FF2B5EF4-FFF2-40B4-BE49-F238E27FC236}">
                <a16:creationId xmlns:a16="http://schemas.microsoft.com/office/drawing/2014/main" id="{5404B979-25E4-B8AD-82AF-2B47880B592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212846" y="2642836"/>
            <a:ext cx="1713684" cy="1200330"/>
          </a:xfrm>
          <a:prstGeom prst="rect">
            <a:avLst/>
          </a:prstGeom>
        </p:spPr>
      </p:pic>
      <p:pic>
        <p:nvPicPr>
          <p:cNvPr id="19" name="Afbeelding 18">
            <a:extLst>
              <a:ext uri="{FF2B5EF4-FFF2-40B4-BE49-F238E27FC236}">
                <a16:creationId xmlns:a16="http://schemas.microsoft.com/office/drawing/2014/main" id="{481796D9-22EB-9AA8-3C7F-2A37192C1677}"/>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057815" y="2964778"/>
            <a:ext cx="1524000" cy="1414272"/>
          </a:xfrm>
          <a:prstGeom prst="rect">
            <a:avLst/>
          </a:prstGeom>
        </p:spPr>
      </p:pic>
      <p:pic>
        <p:nvPicPr>
          <p:cNvPr id="20" name="Afbeelding 19" descr="Afbeelding met tekening, tekenfilm, illustratie, Animatie&#10;&#10;Door AI gegenereerde inhoud is mogelijk onjuist.">
            <a:extLst>
              <a:ext uri="{FF2B5EF4-FFF2-40B4-BE49-F238E27FC236}">
                <a16:creationId xmlns:a16="http://schemas.microsoft.com/office/drawing/2014/main" id="{4F7BC7F4-90E8-8F53-A272-92BEA20FF3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75515" y="3171960"/>
            <a:ext cx="2891737" cy="886799"/>
          </a:xfrm>
          <a:prstGeom prst="rect">
            <a:avLst/>
          </a:prstGeom>
        </p:spPr>
      </p:pic>
      <p:sp>
        <p:nvSpPr>
          <p:cNvPr id="21" name="Vermenigvuldigingsteken 20">
            <a:extLst>
              <a:ext uri="{FF2B5EF4-FFF2-40B4-BE49-F238E27FC236}">
                <a16:creationId xmlns:a16="http://schemas.microsoft.com/office/drawing/2014/main" id="{CBE456FB-FB9F-1D24-FEF6-17349F6669E3}"/>
              </a:ext>
            </a:extLst>
          </p:cNvPr>
          <p:cNvSpPr/>
          <p:nvPr/>
        </p:nvSpPr>
        <p:spPr>
          <a:xfrm>
            <a:off x="5477443" y="1939856"/>
            <a:ext cx="2472244" cy="3145105"/>
          </a:xfrm>
          <a:prstGeom prst="mathMultiply">
            <a:avLst>
              <a:gd name="adj1" fmla="val 12249"/>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FBBCB-F689-145F-E84A-1BDE5F36958F}"/>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BD34CE10-C74C-1731-EB17-FBFD251F7035}"/>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A1B80313-2EE1-3CB4-DBE1-D56BE270158F}"/>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864170D5-CF89-3E62-5C84-39E079A1331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AF757EFF-E44D-513E-6D46-AC91B6956A1D}"/>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6940702-1EA1-65D2-0D2B-29BFE0FB3D7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81510552-A24D-0A9C-F54A-C39D7C0A7693}"/>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191EF5A0-68FC-D0DF-12D4-8BEEAE666525}"/>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BA14B9D7-75F6-05FC-3CB8-48763DAC8E58}"/>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F3FD82CC-6A93-9FE1-4AC4-6CAE7B244065}"/>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EC61B6AB-4543-E645-89DC-CF540B620106}"/>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D16CE513-98D3-C359-F504-3E31A12F6D5A}"/>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984E6B32-F0A4-84A9-51BC-F9D012C65ECA}"/>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A08F90D5-42B7-8660-A703-2C2E582B4929}"/>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BCA411F9-CF4B-9E9B-18A5-BA3B251D067C}"/>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F3D9ADB1-F9B4-9394-634D-32C76B304E6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32A6D2BE-9779-1A82-F749-C5CCB59FEAF6}"/>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39059584-7271-F69E-F979-D597CE40EE51}"/>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2FB3F890-FF53-CD3A-F207-34F66BE008E8}"/>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2A227BF4-DC9C-B2AA-38C6-25A8152841AC}"/>
              </a:ext>
            </a:extLst>
          </p:cNvPr>
          <p:cNvSpPr txBox="1">
            <a:spLocks noChangeArrowheads="1"/>
          </p:cNvSpPr>
          <p:nvPr/>
        </p:nvSpPr>
        <p:spPr bwMode="auto">
          <a:xfrm>
            <a:off x="273486" y="412939"/>
            <a:ext cx="4123185" cy="93870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per stuk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76C21600-1680-2B6C-5C41-765FB822AB1E}"/>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i</a:t>
            </a:r>
            <a:r>
              <a:rPr lang="nl-NL" sz="5400" b="1">
                <a:solidFill>
                  <a:srgbClr val="387038"/>
                </a:solidFill>
                <a:effectLst/>
                <a:latin typeface="Century Gothic" panose="020B0502020202020204" pitchFamily="34" charset="0"/>
                <a:ea typeface="Calibri"/>
                <a:cs typeface="Times New Roman"/>
              </a:rPr>
              <a:t>n totaal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5DFB8DF5-736B-61D6-464E-F59581E3F32D}"/>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alles apart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r>
              <a:rPr lang="nl-NL">
                <a:effectLst/>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gn="ctr">
              <a:lnSpc>
                <a:spcPct val="80000"/>
              </a:lnSpc>
              <a:spcAft>
                <a:spcPts val="0"/>
              </a:spcAft>
            </a:pPr>
            <a:endParaRPr lang="nl-NL" sz="1400" i="1">
              <a:solidFill>
                <a:srgbClr val="387038"/>
              </a:solidFill>
              <a:latin typeface="Century Gothic" panose="020B0502020202020204" pitchFamily="34" charset="0"/>
              <a:ea typeface="Calibri"/>
              <a:cs typeface="Times New Roman"/>
            </a:endParaRPr>
          </a:p>
          <a:p>
            <a:pPr algn="ctr">
              <a:lnSpc>
                <a:spcPct val="80000"/>
              </a:lnSpc>
              <a:spcAft>
                <a:spcPts val="0"/>
              </a:spcAft>
            </a:pPr>
            <a:r>
              <a:rPr lang="nl-NL" sz="2400" i="1">
                <a:solidFill>
                  <a:srgbClr val="387038"/>
                </a:solidFill>
                <a:latin typeface="Century Gothic" panose="020B0502020202020204" pitchFamily="34" charset="0"/>
                <a:ea typeface="Calibri"/>
                <a:cs typeface="Times New Roman"/>
              </a:rPr>
              <a:t>Mila telde de sterren </a:t>
            </a:r>
            <a:br>
              <a:rPr lang="nl-NL" sz="2400" i="1">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per stuk</a:t>
            </a:r>
            <a:r>
              <a:rPr lang="nl-NL" sz="2400" i="1">
                <a:solidFill>
                  <a:srgbClr val="387038"/>
                </a:solidFill>
                <a:latin typeface="Century Gothic" panose="020B0502020202020204" pitchFamily="34" charset="0"/>
                <a:ea typeface="Calibri"/>
                <a:cs typeface="Times New Roman"/>
              </a:rPr>
              <a:t>.”1..2..3….”</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E8B297CB-355C-797C-E51A-D0503608D4B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alles bij elkaar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tel er </a:t>
            </a:r>
            <a:r>
              <a:rPr lang="nl-NL" sz="2400" i="1" u="sng">
                <a:solidFill>
                  <a:srgbClr val="387038"/>
                </a:solidFill>
                <a:latin typeface="Century Gothic" panose="020B0502020202020204" pitchFamily="34" charset="0"/>
                <a:ea typeface="Calibri"/>
                <a:cs typeface="Times New Roman"/>
              </a:rPr>
              <a:t>in totaal</a:t>
            </a:r>
            <a:r>
              <a:rPr lang="nl-NL" sz="2400" i="1">
                <a:solidFill>
                  <a:srgbClr val="387038"/>
                </a:solidFill>
                <a:latin typeface="Century Gothic" panose="020B0502020202020204" pitchFamily="34" charset="0"/>
                <a:ea typeface="Calibri"/>
                <a:cs typeface="Times New Roman"/>
              </a:rPr>
              <a:t> 73!”, zei ze.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70668C24-3E49-0109-4B03-E4DBF170F436}"/>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AE2D82BB-A495-A91F-4F79-B20ED4CA0852}"/>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323B69B-EDC4-B183-C3BD-D7ABC0FBAE23}"/>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A250A0FD-6BE0-306E-4DD7-38515DF90EED}"/>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1C2BE839-551C-C372-A42A-1FE39E6FFC77}"/>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a:extLst>
              <a:ext uri="{FF2B5EF4-FFF2-40B4-BE49-F238E27FC236}">
                <a16:creationId xmlns:a16="http://schemas.microsoft.com/office/drawing/2014/main" id="{46859643-43D2-55EE-8B8B-5F4169335D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7711" y="1860945"/>
            <a:ext cx="3080842" cy="3080842"/>
          </a:xfrm>
          <a:prstGeom prst="rect">
            <a:avLst/>
          </a:prstGeom>
        </p:spPr>
      </p:pic>
      <p:pic>
        <p:nvPicPr>
          <p:cNvPr id="27" name="Afbeelding 26" descr="Afbeelding met Hemellichaam, hemel, ruimte, duisternis&#10;&#10;Door AI gegenereerde inhoud is mogelijk onjuist.">
            <a:extLst>
              <a:ext uri="{FF2B5EF4-FFF2-40B4-BE49-F238E27FC236}">
                <a16:creationId xmlns:a16="http://schemas.microsoft.com/office/drawing/2014/main" id="{60FB3E3F-B164-473B-BC21-79F4A32AD9E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1532" y="2176097"/>
            <a:ext cx="979200" cy="966303"/>
          </a:xfrm>
          <a:prstGeom prst="rect">
            <a:avLst/>
          </a:prstGeom>
        </p:spPr>
      </p:pic>
      <p:pic>
        <p:nvPicPr>
          <p:cNvPr id="28" name="Afbeelding 27" descr="Afbeelding met Hemellichaam, hemel, ruimte, duisternis&#10;&#10;Door AI gegenereerde inhoud is mogelijk onjuist.">
            <a:extLst>
              <a:ext uri="{FF2B5EF4-FFF2-40B4-BE49-F238E27FC236}">
                <a16:creationId xmlns:a16="http://schemas.microsoft.com/office/drawing/2014/main" id="{FA8FC9BF-B845-0E0A-5D61-8F5D3702F5A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5400000">
            <a:off x="1745699" y="2319247"/>
            <a:ext cx="979200" cy="966303"/>
          </a:xfrm>
          <a:prstGeom prst="rect">
            <a:avLst/>
          </a:prstGeom>
        </p:spPr>
      </p:pic>
      <p:pic>
        <p:nvPicPr>
          <p:cNvPr id="29" name="Afbeelding 28" descr="Afbeelding met Hemellichaam, hemel, ruimte, duisternis&#10;&#10;Door AI gegenereerde inhoud is mogelijk onjuist.">
            <a:extLst>
              <a:ext uri="{FF2B5EF4-FFF2-40B4-BE49-F238E27FC236}">
                <a16:creationId xmlns:a16="http://schemas.microsoft.com/office/drawing/2014/main" id="{A9985EE9-1788-3225-BE73-6FB58D0D7F2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6200000">
            <a:off x="847863" y="3383984"/>
            <a:ext cx="979200" cy="966303"/>
          </a:xfrm>
          <a:prstGeom prst="rect">
            <a:avLst/>
          </a:prstGeom>
        </p:spPr>
      </p:pic>
      <p:pic>
        <p:nvPicPr>
          <p:cNvPr id="43" name="Afbeelding 42" descr="Afbeelding met Hemellichaam, hemel, ruimte, duisternis&#10;&#10;Door AI gegenereerde inhoud is mogelijk onjuist.">
            <a:extLst>
              <a:ext uri="{FF2B5EF4-FFF2-40B4-BE49-F238E27FC236}">
                <a16:creationId xmlns:a16="http://schemas.microsoft.com/office/drawing/2014/main" id="{8EB7C0F4-F81C-ECB1-F766-D84048F88FF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440046" y="3566002"/>
            <a:ext cx="979200" cy="966303"/>
          </a:xfrm>
          <a:prstGeom prst="rect">
            <a:avLst/>
          </a:prstGeom>
        </p:spPr>
      </p:pic>
    </p:spTree>
    <p:extLst>
      <p:ext uri="{BB962C8B-B14F-4D97-AF65-F5344CB8AC3E}">
        <p14:creationId xmlns:p14="http://schemas.microsoft.com/office/powerpoint/2010/main" val="2269124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F2A0D-69F1-83DC-9717-737A9E371FEC}"/>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903D2CEE-6AF5-7D8E-C0FE-EB30C8C912C9}"/>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7DDBC0FD-2E3F-A2D3-F89F-0E766DD27609}"/>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BB1E413F-BFA3-8B93-49AE-7A3F7EC2CC1A}"/>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4291A4EC-DD9F-7873-1394-9D0EC969AD46}"/>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E8DE476A-E01D-996C-0B99-53A5004F9623}"/>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C08809B0-0AFF-5559-6DB3-3E8092B78C10}"/>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6483FF06-B2AC-EAAF-B32B-04B0CE927986}"/>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84BEF7E0-3403-9B42-8A33-444D21BF08D6}"/>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F7C0A221-DCD8-BCA7-290F-CF600BC50F9B}"/>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5CC8C6BD-1E84-A034-9854-C7071CF1074F}"/>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8568428D-E6B5-4018-0D28-C662046DE857}"/>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56787A8E-9B52-4028-3012-09C61ECC3A2B}"/>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1D6E8F8B-6947-7AA7-F5DE-7ACD1549EB85}"/>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70463D1D-CDEA-E427-4F3F-F17381E68476}"/>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34C7B1C8-0CC7-944C-44E7-6EF87064F1B2}"/>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E67A43A6-CDBF-BC58-0ED1-ED46AFE5A408}"/>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19EB9949-8DC8-585B-56A4-1D62B0129C1C}"/>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932A9EBB-7A13-101D-67CB-1EB1246B119F}"/>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D6BCB578-C871-7951-9968-D05C18FD1C77}"/>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zich vestigen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5EA47A4F-2BB7-8254-11B2-4C8528EE49D5}"/>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rondzwerven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5B22FD5B-19D3-3F23-E5CA-F81CA11A6CD4}"/>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gaan wonen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vleermuizen hebben zich </a:t>
            </a:r>
            <a:r>
              <a:rPr lang="nl-NL" sz="2400" i="1" u="sng">
                <a:solidFill>
                  <a:srgbClr val="387038"/>
                </a:solidFill>
                <a:latin typeface="Century Gothic" panose="020B0502020202020204" pitchFamily="34" charset="0"/>
                <a:ea typeface="Calibri"/>
                <a:cs typeface="Times New Roman"/>
              </a:rPr>
              <a:t>gevestigd</a:t>
            </a:r>
            <a:r>
              <a:rPr lang="nl-NL" sz="2400" i="1">
                <a:solidFill>
                  <a:srgbClr val="387038"/>
                </a:solidFill>
                <a:latin typeface="Century Gothic" panose="020B0502020202020204" pitchFamily="34" charset="0"/>
                <a:ea typeface="Calibri"/>
                <a:cs typeface="Times New Roman"/>
              </a:rPr>
              <a:t> onder het dak</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A0D8E1E1-BAB0-2591-532E-0202E1F15431}"/>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rPr>
              <a:t>van de ene plek naar de andere gaan, zonder dat je van tevoren weet waar naartoe</a:t>
            </a: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zwerven rond</a:t>
            </a:r>
            <a:r>
              <a:rPr lang="nl-NL" sz="2400" i="1">
                <a:solidFill>
                  <a:srgbClr val="387038"/>
                </a:solidFill>
                <a:latin typeface="Century Gothic" panose="020B0502020202020204" pitchFamily="34" charset="0"/>
                <a:ea typeface="Calibri"/>
                <a:cs typeface="Times New Roman"/>
              </a:rPr>
              <a:t> door Europa en vestigen zich steeds opnieuw.</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30B5437C-155B-E0A0-9F7E-DFF073BF9D3C}"/>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7789459C-A920-AE89-C7FB-1B5FC7655116}"/>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69F6F97D-2BDE-61EE-A967-8148724260B9}"/>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257357B8-3524-5355-90EC-EC40AF81560F}"/>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3318FB2B-0746-553E-E558-FEFFB5033DFB}"/>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75A5B243-B299-04C1-A178-43E63BD78613}"/>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522465" y="3266335"/>
            <a:ext cx="1746841" cy="1746841"/>
          </a:xfrm>
          <a:prstGeom prst="rect">
            <a:avLst/>
          </a:prstGeom>
        </p:spPr>
      </p:pic>
      <p:pic>
        <p:nvPicPr>
          <p:cNvPr id="9" name="Afbeelding 8">
            <a:extLst>
              <a:ext uri="{FF2B5EF4-FFF2-40B4-BE49-F238E27FC236}">
                <a16:creationId xmlns:a16="http://schemas.microsoft.com/office/drawing/2014/main" id="{F72E0F14-841E-FA86-16E0-7E0443046A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805" y="2424017"/>
            <a:ext cx="3674413" cy="2454509"/>
          </a:xfrm>
          <a:prstGeom prst="rect">
            <a:avLst/>
          </a:prstGeom>
        </p:spPr>
      </p:pic>
      <p:pic>
        <p:nvPicPr>
          <p:cNvPr id="18" name="Afbeelding 17" descr="Afbeelding met buitenshuis, hemel, wolk, Bergbeklimmer&#10;&#10;Door AI gegenereerde inhoud is mogelijk onjuist.">
            <a:extLst>
              <a:ext uri="{FF2B5EF4-FFF2-40B4-BE49-F238E27FC236}">
                <a16:creationId xmlns:a16="http://schemas.microsoft.com/office/drawing/2014/main" id="{57431107-144F-30DF-D05D-EDECF8E1187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480157" y="3995144"/>
            <a:ext cx="991153" cy="1018032"/>
          </a:xfrm>
          <a:prstGeom prst="rect">
            <a:avLst/>
          </a:prstGeom>
        </p:spPr>
      </p:pic>
    </p:spTree>
    <p:extLst>
      <p:ext uri="{BB962C8B-B14F-4D97-AF65-F5344CB8AC3E}">
        <p14:creationId xmlns:p14="http://schemas.microsoft.com/office/powerpoint/2010/main" val="202115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verwijderen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aanbrengen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16475" y="1371275"/>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weghalen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is belangrijk je appel te wassen om bacteriën te </a:t>
            </a:r>
            <a:r>
              <a:rPr lang="nl-NL" sz="2400" i="1" u="sng">
                <a:solidFill>
                  <a:srgbClr val="387038"/>
                </a:solidFill>
                <a:latin typeface="Century Gothic" panose="020B0502020202020204" pitchFamily="34" charset="0"/>
                <a:ea typeface="Calibri"/>
                <a:cs typeface="Times New Roman"/>
              </a:rPr>
              <a:t>verwijderen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op een bepaalde plek plaatsen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36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lvl="0" algn="ctr">
              <a:lnSpc>
                <a:spcPct val="107000"/>
              </a:lnSpc>
              <a:defRPr/>
            </a:pPr>
            <a:r>
              <a:rPr lang="nl-NL" sz="2800">
                <a:effectLst/>
                <a:latin typeface="Trebuchet MS"/>
                <a:ea typeface="Calibri"/>
                <a:cs typeface="Times New Roman"/>
              </a:rPr>
              <a:t> </a:t>
            </a:r>
            <a:r>
              <a:rPr lang="nl-NL" sz="2400" i="1">
                <a:solidFill>
                  <a:srgbClr val="387038"/>
                </a:solidFill>
                <a:latin typeface="Century Gothic" panose="020B0502020202020204" pitchFamily="34" charset="0"/>
                <a:ea typeface="Calibri"/>
                <a:cs typeface="Times New Roman"/>
              </a:rPr>
              <a:t> Zijn vader hielp hem met het </a:t>
            </a:r>
            <a:r>
              <a:rPr lang="nl-NL" sz="2400" i="1" u="sng">
                <a:solidFill>
                  <a:srgbClr val="387038"/>
                </a:solidFill>
                <a:latin typeface="Century Gothic" panose="020B0502020202020204" pitchFamily="34" charset="0"/>
                <a:ea typeface="Calibri"/>
                <a:cs typeface="Times New Roman"/>
              </a:rPr>
              <a:t>aanbrengen</a:t>
            </a:r>
            <a:r>
              <a:rPr lang="nl-NL" sz="2400" i="1">
                <a:solidFill>
                  <a:srgbClr val="387038"/>
                </a:solidFill>
                <a:latin typeface="Century Gothic" panose="020B0502020202020204" pitchFamily="34" charset="0"/>
                <a:ea typeface="Calibri"/>
                <a:cs typeface="Times New Roman"/>
              </a:rPr>
              <a:t> van een kleine ontvanger bij het dak</a:t>
            </a:r>
            <a:r>
              <a:rPr kumimoji="0" lang="nl-NL" sz="2400" b="0" i="1" u="none" strike="noStrike" kern="1200" cap="none" spc="0" normalizeH="0" baseline="0" noProof="0">
                <a:ln>
                  <a:noFill/>
                </a:ln>
                <a:solidFill>
                  <a:srgbClr val="387038"/>
                </a:solidFill>
                <a:effectLst/>
                <a:uLnTx/>
                <a:uFillTx/>
                <a:latin typeface="Century Gothic" panose="020B0502020202020204" pitchFamily="34" charset="0"/>
                <a:ea typeface="Calibri"/>
                <a:cs typeface="Times New Roman"/>
              </a:rPr>
              <a:t>.</a:t>
            </a:r>
            <a:endParaRPr kumimoji="0" lang="nl-NL" sz="24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appel, fruit, voedsel, Mcintosh&#10;&#10;Automatisch gegenereerde beschrijving">
            <a:extLst>
              <a:ext uri="{FF2B5EF4-FFF2-40B4-BE49-F238E27FC236}">
                <a16:creationId xmlns:a16="http://schemas.microsoft.com/office/drawing/2014/main" id="{30A32E68-6033-530C-5175-573ECA05C3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172" y="2036585"/>
            <a:ext cx="2856842" cy="2856842"/>
          </a:xfrm>
          <a:prstGeom prst="rect">
            <a:avLst/>
          </a:prstGeom>
        </p:spPr>
      </p:pic>
      <p:grpSp>
        <p:nvGrpSpPr>
          <p:cNvPr id="2" name="Groep 1">
            <a:extLst>
              <a:ext uri="{FF2B5EF4-FFF2-40B4-BE49-F238E27FC236}">
                <a16:creationId xmlns:a16="http://schemas.microsoft.com/office/drawing/2014/main" id="{F482EE7C-A79C-7A00-C074-50538D90192E}"/>
              </a:ext>
            </a:extLst>
          </p:cNvPr>
          <p:cNvGrpSpPr/>
          <p:nvPr/>
        </p:nvGrpSpPr>
        <p:grpSpPr>
          <a:xfrm>
            <a:off x="5011813" y="2454663"/>
            <a:ext cx="3372636" cy="2252921"/>
            <a:chOff x="343216" y="2986390"/>
            <a:chExt cx="5313298" cy="3549283"/>
          </a:xfrm>
        </p:grpSpPr>
        <p:pic>
          <p:nvPicPr>
            <p:cNvPr id="18" name="Afbeelding 17" descr="Afbeelding met kleding, persoon, buitenshuis, Menselijk gezicht&#10;&#10;Door AI gegenereerde inhoud is mogelijk onjuist.">
              <a:extLst>
                <a:ext uri="{FF2B5EF4-FFF2-40B4-BE49-F238E27FC236}">
                  <a16:creationId xmlns:a16="http://schemas.microsoft.com/office/drawing/2014/main" id="{B929EFC9-E644-AC1D-5B2F-386C687B7C2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3216" y="2986390"/>
              <a:ext cx="5313298" cy="3549283"/>
            </a:xfrm>
            <a:prstGeom prst="rect">
              <a:avLst/>
            </a:prstGeom>
          </p:spPr>
        </p:pic>
        <p:pic>
          <p:nvPicPr>
            <p:cNvPr id="19" name="Afbeelding 18">
              <a:extLst>
                <a:ext uri="{FF2B5EF4-FFF2-40B4-BE49-F238E27FC236}">
                  <a16:creationId xmlns:a16="http://schemas.microsoft.com/office/drawing/2014/main" id="{247093CC-B95F-A82D-4123-27F4591220A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581" b="96407" l="6250" r="89844">
                          <a14:foregroundMark x1="65625" y1="82635" x2="65625" y2="82635"/>
                          <a14:foregroundMark x1="49219" y1="91617" x2="49219" y2="91617"/>
                          <a14:foregroundMark x1="59375" y1="93413" x2="59375" y2="93413"/>
                          <a14:foregroundMark x1="7813" y1="59281" x2="7813" y2="59281"/>
                          <a14:foregroundMark x1="6250" y1="59880" x2="6250" y2="59880"/>
                          <a14:foregroundMark x1="71875" y1="50898" x2="71875" y2="50898"/>
                          <a14:foregroundMark x1="71875" y1="46707" x2="71875" y2="46707"/>
                          <a14:foregroundMark x1="78125" y1="41916" x2="78125" y2="41916"/>
                          <a14:foregroundMark x1="75000" y1="43114" x2="75000" y2="43114"/>
                          <a14:foregroundMark x1="79688" y1="40120" x2="79688" y2="40120"/>
                          <a14:foregroundMark x1="37500" y1="96407" x2="37500" y2="96407"/>
                        </a14:backgroundRemoval>
                      </a14:imgEffect>
                    </a14:imgLayer>
                  </a14:imgProps>
                </a:ext>
              </a:extLst>
            </a:blip>
            <a:stretch>
              <a:fillRect/>
            </a:stretch>
          </p:blipFill>
          <p:spPr>
            <a:xfrm>
              <a:off x="4226189" y="4842998"/>
              <a:ext cx="1071951" cy="1398561"/>
            </a:xfrm>
            <a:prstGeom prst="rect">
              <a:avLst/>
            </a:prstGeom>
          </p:spPr>
        </p:pic>
      </p:grpSp>
    </p:spTree>
    <p:extLst>
      <p:ext uri="{BB962C8B-B14F-4D97-AF65-F5344CB8AC3E}">
        <p14:creationId xmlns:p14="http://schemas.microsoft.com/office/powerpoint/2010/main" val="243796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913DE-1B59-88EA-42D7-6617D2F07899}"/>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A1A8D6E3-CB3C-B3F2-3B4C-F53456DBE6BF}"/>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E3B189D9-E063-5134-2F49-889465EA668C}"/>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0586F390-50DE-5E2F-D063-80EF95CD5E18}"/>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C49CEA14-6C73-75D8-B32D-13CF9A95E2B3}"/>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7F37A30A-3EE6-4C07-D21A-06C5F98C7A9D}"/>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FBEACDF9-218F-A69C-FCB1-2965835288EF}"/>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186C779A-C0CD-B24F-CFDE-D23FAEFE15ED}"/>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CA9D208E-28C8-A900-EB94-B75C279EFE7B}"/>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5CED2CFF-9E87-5DFD-A42B-DA7AAC0FB069}"/>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48C079ED-F83B-37EA-2B24-B675A8DAE01C}"/>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DCBED41-1BFA-7679-B983-8DB111A53BE2}"/>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ADE59A34-F477-E388-A5EA-D2529D273FFA}"/>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81C04CF9-129F-D25B-D82F-58A72A1DF53D}"/>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67727F06-44CA-AD42-45A4-8147B38D3D0F}"/>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554D2FE4-9A1B-CD1F-A184-86DACED20731}"/>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5E8F1C28-E830-7673-51E2-D2E622F96C2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78EED8B0-A6FC-603A-615A-31A0538D419A}"/>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57A43035-0EC5-7A37-BD76-06C0AA62E9C4}"/>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B904B283-4F38-4388-E5D5-80C151B8E3CB}"/>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verplicht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E5A3D886-F5AA-E482-6D09-FCE7EFDD937A}"/>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vrijwillig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AA072F34-F5A1-7527-0E67-BCBBCB73225C}"/>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wat moet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4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is </a:t>
            </a:r>
            <a:r>
              <a:rPr lang="nl-NL" sz="2400" i="1" u="sng">
                <a:solidFill>
                  <a:srgbClr val="387038"/>
                </a:solidFill>
                <a:latin typeface="Century Gothic" panose="020B0502020202020204" pitchFamily="34" charset="0"/>
                <a:ea typeface="Calibri"/>
                <a:cs typeface="Times New Roman"/>
              </a:rPr>
              <a:t>verplicht</a:t>
            </a:r>
            <a:r>
              <a:rPr lang="nl-NL" sz="2400" i="1">
                <a:solidFill>
                  <a:srgbClr val="387038"/>
                </a:solidFill>
                <a:latin typeface="Century Gothic" panose="020B0502020202020204" pitchFamily="34" charset="0"/>
                <a:ea typeface="Calibri"/>
                <a:cs typeface="Times New Roman"/>
              </a:rPr>
              <a:t> om te stoppen bij rood licht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4E464D0A-7162-6BD6-FFC4-2E37B3DE960D}"/>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omdat je het zelf wilt, zonder dat je ervoor betaald krijgt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Papa hielp hem </a:t>
            </a:r>
            <a:r>
              <a:rPr lang="nl-NL" sz="2400" i="1" u="sng">
                <a:solidFill>
                  <a:srgbClr val="387038"/>
                </a:solidFill>
                <a:latin typeface="Century Gothic" panose="020B0502020202020204" pitchFamily="34" charset="0"/>
                <a:ea typeface="Calibri"/>
                <a:cs typeface="Times New Roman"/>
              </a:rPr>
              <a:t>vrijwillig</a:t>
            </a:r>
            <a:r>
              <a:rPr lang="nl-NL" sz="2400" i="1">
                <a:solidFill>
                  <a:srgbClr val="387038"/>
                </a:solidFill>
                <a:latin typeface="Century Gothic" panose="020B0502020202020204" pitchFamily="34" charset="0"/>
                <a:ea typeface="Calibri"/>
                <a:cs typeface="Times New Roman"/>
              </a:rPr>
              <a:t>, want hij vond het een leuk experiment.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2B1463B6-EEE2-D31D-96AD-6F276CDFF3C2}"/>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531172E9-F6F5-D8AF-1B13-6217CF1EE889}"/>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6788184E-9632-819F-5C49-987828B02553}"/>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253A44AE-57FA-9260-BC2D-B9148361E94B}"/>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1925103B-7A5C-E29E-0835-54F26BC470CB}"/>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descr="Afbeelding met buitenshuis, wiel, Fietswiel, Landvoertuig&#10;&#10;Door AI gegenereerde inhoud is mogelijk onjuist.">
            <a:extLst>
              <a:ext uri="{FF2B5EF4-FFF2-40B4-BE49-F238E27FC236}">
                <a16:creationId xmlns:a16="http://schemas.microsoft.com/office/drawing/2014/main" id="{67166176-56AE-0B8E-9354-81C48B4F81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3986" y="1968542"/>
            <a:ext cx="2152601" cy="3110695"/>
          </a:xfrm>
          <a:prstGeom prst="rect">
            <a:avLst/>
          </a:prstGeom>
        </p:spPr>
      </p:pic>
      <p:pic>
        <p:nvPicPr>
          <p:cNvPr id="8" name="Afbeelding 7">
            <a:extLst>
              <a:ext uri="{FF2B5EF4-FFF2-40B4-BE49-F238E27FC236}">
                <a16:creationId xmlns:a16="http://schemas.microsoft.com/office/drawing/2014/main" id="{2968A10A-44AF-4568-1B6E-1C89F0EAE757}"/>
              </a:ext>
            </a:extLst>
          </p:cNvPr>
          <p:cNvPicPr>
            <a:picLocks noChangeAspect="1"/>
          </p:cNvPicPr>
          <p:nvPr/>
        </p:nvPicPr>
        <p:blipFill>
          <a:blip r:embed="rId4"/>
          <a:stretch>
            <a:fillRect/>
          </a:stretch>
        </p:blipFill>
        <p:spPr>
          <a:xfrm>
            <a:off x="5100748" y="2819696"/>
            <a:ext cx="3100859" cy="2259541"/>
          </a:xfrm>
          <a:prstGeom prst="rect">
            <a:avLst/>
          </a:prstGeom>
        </p:spPr>
      </p:pic>
    </p:spTree>
    <p:extLst>
      <p:ext uri="{BB962C8B-B14F-4D97-AF65-F5344CB8AC3E}">
        <p14:creationId xmlns:p14="http://schemas.microsoft.com/office/powerpoint/2010/main" val="203442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44 – 28 oktober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FC900-7AE6-613B-E619-4ACEF5803C20}"/>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3C64EDF4-68A5-0746-27A5-5DE284EA82CA}"/>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B2D16E5A-E56F-D8B6-BB4E-1A092F3D662D}"/>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4CA2B45E-AB4B-BDE0-A9C6-4B012F6F852F}"/>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272D52CD-CADD-1239-4932-91CC7C978790}"/>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06DF4713-DA61-78F9-6C22-5872DC2493F2}"/>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987501F9-1AF4-4473-C1F5-779C75B2D5D1}"/>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66D1EC6C-ADE8-03FE-FC0F-EB534E63A3C3}"/>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ADD5951-A813-D214-436B-73CC4BEF6C50}"/>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76BD41EF-93FB-2490-768A-AC1B2914955D}"/>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DA58BEA0-95F4-1F62-47D7-17235670531C}"/>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60F707D-F885-8D01-1F78-58EA063CAFFE}"/>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16E49BC8-D542-10C3-0493-C45F0444581B}"/>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B16D31DD-B812-9ED0-DBB9-933A981C40D1}"/>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5361F177-36E2-918A-B7D0-1FD2CC7ACB74}"/>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B0CDDC37-D474-0193-DC07-21057BD66808}"/>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0852A881-2DF3-E6A9-4B99-7F4CA967D6D4}"/>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119C47B4-5038-C266-17C1-421930AB6562}"/>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4F4AFBD9-4540-3023-3114-0E5D717DD6D6}"/>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7884503A-E6B4-EA8B-FC30-9395B8865F00}"/>
              </a:ext>
            </a:extLst>
          </p:cNvPr>
          <p:cNvSpPr txBox="1">
            <a:spLocks noChangeArrowheads="1"/>
          </p:cNvSpPr>
          <p:nvPr/>
        </p:nvSpPr>
        <p:spPr bwMode="auto">
          <a:xfrm>
            <a:off x="249846" y="274115"/>
            <a:ext cx="4123185" cy="90412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z</a:t>
            </a:r>
            <a:r>
              <a:rPr lang="nl-NL" sz="5400" b="1">
                <a:solidFill>
                  <a:srgbClr val="387038"/>
                </a:solidFill>
                <a:latin typeface="Century Gothic" panose="020B0502020202020204" pitchFamily="34" charset="0"/>
                <a:ea typeface="Calibri"/>
                <a:cs typeface="Times New Roman"/>
              </a:rPr>
              <a:t>ender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FF9284D9-2715-EB89-82BE-CFC1EFC4DD32}"/>
              </a:ext>
            </a:extLst>
          </p:cNvPr>
          <p:cNvSpPr txBox="1">
            <a:spLocks noChangeArrowheads="1"/>
          </p:cNvSpPr>
          <p:nvPr/>
        </p:nvSpPr>
        <p:spPr bwMode="auto">
          <a:xfrm>
            <a:off x="4329768" y="280607"/>
            <a:ext cx="4788025" cy="93373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antenne</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D6F945BD-6D05-3D04-82CC-ABD4B5C0BA78}"/>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t>
            </a:r>
            <a:r>
              <a:rPr lang="nl-NL" sz="2800">
                <a:latin typeface="Century Gothic" panose="020B0502020202020204" pitchFamily="34" charset="0"/>
              </a:rPr>
              <a:t>het apparaat waarmee berichten worden verspreid</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Er is </a:t>
            </a:r>
            <a:r>
              <a:rPr lang="nl-NL" sz="2400" i="1" u="sng">
                <a:solidFill>
                  <a:srgbClr val="387038"/>
                </a:solidFill>
                <a:effectLst/>
                <a:latin typeface="Century Gothic" panose="020B0502020202020204" pitchFamily="34" charset="0"/>
                <a:ea typeface="Calibri"/>
                <a:cs typeface="Times New Roman"/>
              </a:rPr>
              <a:t>een zender</a:t>
            </a:r>
            <a:r>
              <a:rPr lang="nl-NL" sz="2400" i="1">
                <a:solidFill>
                  <a:srgbClr val="387038"/>
                </a:solidFill>
                <a:effectLst/>
                <a:latin typeface="Century Gothic" panose="020B0502020202020204" pitchFamily="34" charset="0"/>
                <a:ea typeface="Calibri"/>
                <a:cs typeface="Times New Roman"/>
              </a:rPr>
              <a:t> die signalen de ruimte in stuurt.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7DF5B88F-BAC6-E240-4BEE-2451D3F6E44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apparaat waarmee berichten worden ontvangen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Timo hoopte dat hij signalen uit de ruimte kon ontvangen met </a:t>
            </a:r>
            <a:r>
              <a:rPr lang="nl-NL" sz="2400" i="1" u="sng">
                <a:solidFill>
                  <a:srgbClr val="387038"/>
                </a:solidFill>
                <a:latin typeface="Century Gothic" panose="020B0502020202020204" pitchFamily="34" charset="0"/>
                <a:ea typeface="Calibri"/>
                <a:cs typeface="Times New Roman"/>
              </a:rPr>
              <a:t>de antenne.</a:t>
            </a:r>
            <a:endParaRPr lang="nl-NL" sz="2400" u="sng">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A894986E-F024-6BEE-8169-FEDD22FC29DC}"/>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CA88E6E-F793-75C1-C529-1D042CA50F2B}"/>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8B63ADF1-4033-4F14-F325-482B7172D6EA}"/>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E7F05DEE-1091-A2A6-3AB7-F22D71B4A69B}"/>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8B241C9E-C7A8-98E4-0300-5D785F22065F}"/>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schets, ontwerp&#10;&#10;Door AI gegenereerde inhoud is mogelijk onjuist.">
            <a:extLst>
              <a:ext uri="{FF2B5EF4-FFF2-40B4-BE49-F238E27FC236}">
                <a16:creationId xmlns:a16="http://schemas.microsoft.com/office/drawing/2014/main" id="{9E6A0070-1A90-6E7D-1D26-A8A3C5245B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822" y="3093742"/>
            <a:ext cx="2153099" cy="2113315"/>
          </a:xfrm>
          <a:prstGeom prst="rect">
            <a:avLst/>
          </a:prstGeom>
        </p:spPr>
      </p:pic>
      <p:pic>
        <p:nvPicPr>
          <p:cNvPr id="18" name="Afbeelding 17" descr="Afbeelding met buitenshuis, hemel, Straatverlichting, gebouw&#10;&#10;Door AI gegenereerde inhoud is mogelijk onjuist.">
            <a:extLst>
              <a:ext uri="{FF2B5EF4-FFF2-40B4-BE49-F238E27FC236}">
                <a16:creationId xmlns:a16="http://schemas.microsoft.com/office/drawing/2014/main" id="{759ACACA-6EB7-1B25-A4B3-CFC9F7775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738" y="2962926"/>
            <a:ext cx="2414828" cy="1613105"/>
          </a:xfrm>
          <a:prstGeom prst="rect">
            <a:avLst/>
          </a:prstGeom>
        </p:spPr>
      </p:pic>
    </p:spTree>
    <p:extLst>
      <p:ext uri="{BB962C8B-B14F-4D97-AF65-F5344CB8AC3E}">
        <p14:creationId xmlns:p14="http://schemas.microsoft.com/office/powerpoint/2010/main" val="2654583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7EBB9-DE68-B1EF-444D-DFD7A61A96E7}"/>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84773F34-C3C1-D93C-F6DA-E59C0A03E338}"/>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FBAD850E-1856-17D2-CC50-251254A3FF64}"/>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2C849F24-366B-4C75-5194-37CB832E4D9E}"/>
              </a:ext>
            </a:extLst>
          </p:cNvPr>
          <p:cNvSpPr txBox="1"/>
          <p:nvPr/>
        </p:nvSpPr>
        <p:spPr>
          <a:xfrm>
            <a:off x="1835697" y="386052"/>
            <a:ext cx="590752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E994F3A2-8C78-9ACF-12F3-04AE400F0CDA}"/>
              </a:ext>
            </a:extLst>
          </p:cNvPr>
          <p:cNvSpPr txBox="1">
            <a:spLocks noChangeArrowheads="1"/>
          </p:cNvSpPr>
          <p:nvPr/>
        </p:nvSpPr>
        <p:spPr bwMode="auto">
          <a:xfrm>
            <a:off x="1777681" y="332656"/>
            <a:ext cx="607253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effectLst/>
                <a:latin typeface="Century Gothic" panose="020B0502020202020204" pitchFamily="34" charset="0"/>
                <a:ea typeface="Calibri"/>
                <a:cs typeface="Times New Roman"/>
              </a:rPr>
              <a:t>de groep</a:t>
            </a:r>
            <a:r>
              <a:rPr lang="nl-NL" sz="5400" b="1">
                <a:latin typeface="Century Gothic" panose="020B0502020202020204" pitchFamily="34" charset="0"/>
                <a:ea typeface="Calibri"/>
                <a:cs typeface="Times New Roman"/>
              </a:rPr>
              <a:t> dieren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77F60F1-D9C6-3B7B-2187-E18526618A46}"/>
              </a:ext>
            </a:extLst>
          </p:cNvPr>
          <p:cNvSpPr txBox="1"/>
          <p:nvPr/>
        </p:nvSpPr>
        <p:spPr>
          <a:xfrm>
            <a:off x="313176" y="2809188"/>
            <a:ext cx="1990382" cy="8513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69326D72-4149-1F1D-7945-761B9E4D8202}"/>
              </a:ext>
            </a:extLst>
          </p:cNvPr>
          <p:cNvSpPr txBox="1">
            <a:spLocks noChangeArrowheads="1"/>
          </p:cNvSpPr>
          <p:nvPr/>
        </p:nvSpPr>
        <p:spPr bwMode="auto">
          <a:xfrm>
            <a:off x="223797" y="2884385"/>
            <a:ext cx="213884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de roedel wolven</a:t>
            </a:r>
            <a:endParaRPr lang="nl-NL" sz="3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FD55514D-F8F3-4934-A7EA-208440080682}"/>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E58095AF-EA59-EE57-8E53-12AFE4D9BE55}"/>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80261AF1-D1E1-57F5-A482-27E838FDD67D}"/>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EFFA9F6-502F-DAAE-A223-4EEE3F9FBD30}"/>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8711C77-5B2D-09BF-F6BC-D8DB40D750DC}"/>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5C24454B-2D9E-B068-4BF7-9BA5C9CB4636}"/>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6" name="Text Box 14">
            <a:extLst>
              <a:ext uri="{FF2B5EF4-FFF2-40B4-BE49-F238E27FC236}">
                <a16:creationId xmlns:a16="http://schemas.microsoft.com/office/drawing/2014/main" id="{D8928FC4-52CA-B55B-4454-6936F643C6F3}"/>
              </a:ext>
            </a:extLst>
          </p:cNvPr>
          <p:cNvSpPr txBox="1"/>
          <p:nvPr/>
        </p:nvSpPr>
        <p:spPr>
          <a:xfrm>
            <a:off x="2470706" y="2819481"/>
            <a:ext cx="1990382" cy="8513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xt Box 14">
            <a:extLst>
              <a:ext uri="{FF2B5EF4-FFF2-40B4-BE49-F238E27FC236}">
                <a16:creationId xmlns:a16="http://schemas.microsoft.com/office/drawing/2014/main" id="{A06A4386-5742-3A40-020C-2073CE15BD9C}"/>
              </a:ext>
            </a:extLst>
          </p:cNvPr>
          <p:cNvSpPr txBox="1"/>
          <p:nvPr/>
        </p:nvSpPr>
        <p:spPr>
          <a:xfrm>
            <a:off x="4617871" y="2801087"/>
            <a:ext cx="2091195" cy="8594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0" name="Text Box 14">
            <a:extLst>
              <a:ext uri="{FF2B5EF4-FFF2-40B4-BE49-F238E27FC236}">
                <a16:creationId xmlns:a16="http://schemas.microsoft.com/office/drawing/2014/main" id="{ABDF3E74-A9E9-7568-0F64-BDD63267EBDD}"/>
              </a:ext>
            </a:extLst>
          </p:cNvPr>
          <p:cNvSpPr txBox="1"/>
          <p:nvPr/>
        </p:nvSpPr>
        <p:spPr>
          <a:xfrm>
            <a:off x="6835811" y="2809188"/>
            <a:ext cx="2057205" cy="8513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a:extLst>
              <a:ext uri="{FF2B5EF4-FFF2-40B4-BE49-F238E27FC236}">
                <a16:creationId xmlns:a16="http://schemas.microsoft.com/office/drawing/2014/main" id="{34E07177-D600-838C-3FE8-0BC3ECB02ED1}"/>
              </a:ext>
            </a:extLst>
          </p:cNvPr>
          <p:cNvSpPr txBox="1">
            <a:spLocks noChangeArrowheads="1"/>
          </p:cNvSpPr>
          <p:nvPr/>
        </p:nvSpPr>
        <p:spPr bwMode="auto">
          <a:xfrm>
            <a:off x="2440467" y="2879821"/>
            <a:ext cx="208495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de zwerm bijen</a:t>
            </a:r>
          </a:p>
          <a:p>
            <a:pPr algn="ctr">
              <a:lnSpc>
                <a:spcPct val="107000"/>
              </a:lnSpc>
              <a:spcAft>
                <a:spcPts val="800"/>
              </a:spcAft>
            </a:pPr>
            <a:endParaRPr lang="nl-NL" sz="3100">
              <a:effectLst/>
              <a:latin typeface="Century Gothic" panose="020B0502020202020204" pitchFamily="34" charset="0"/>
              <a:ea typeface="Calibri"/>
              <a:cs typeface="Times New Roman"/>
            </a:endParaRPr>
          </a:p>
        </p:txBody>
      </p:sp>
      <p:sp>
        <p:nvSpPr>
          <p:cNvPr id="23" name="Tekstvak 2">
            <a:extLst>
              <a:ext uri="{FF2B5EF4-FFF2-40B4-BE49-F238E27FC236}">
                <a16:creationId xmlns:a16="http://schemas.microsoft.com/office/drawing/2014/main" id="{FEAC0955-30A1-5780-ABC0-D3DBD1B4FCDC}"/>
              </a:ext>
            </a:extLst>
          </p:cNvPr>
          <p:cNvSpPr txBox="1">
            <a:spLocks noChangeArrowheads="1"/>
          </p:cNvSpPr>
          <p:nvPr/>
        </p:nvSpPr>
        <p:spPr bwMode="auto">
          <a:xfrm>
            <a:off x="4640096" y="2888470"/>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de kudde schapen</a:t>
            </a:r>
          </a:p>
          <a:p>
            <a:pPr algn="ctr">
              <a:lnSpc>
                <a:spcPct val="107000"/>
              </a:lnSpc>
              <a:spcAft>
                <a:spcPts val="800"/>
              </a:spcAft>
            </a:pPr>
            <a:endParaRPr lang="nl-NL" sz="31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25B9C85D-3677-C756-1FA7-0DA5BD47A390}"/>
              </a:ext>
            </a:extLst>
          </p:cNvPr>
          <p:cNvSpPr txBox="1">
            <a:spLocks noChangeArrowheads="1"/>
          </p:cNvSpPr>
          <p:nvPr/>
        </p:nvSpPr>
        <p:spPr bwMode="auto">
          <a:xfrm>
            <a:off x="6806371" y="2889745"/>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de school vissen</a:t>
            </a:r>
          </a:p>
          <a:p>
            <a:pPr algn="ctr">
              <a:lnSpc>
                <a:spcPct val="107000"/>
              </a:lnSpc>
              <a:spcAft>
                <a:spcPts val="800"/>
              </a:spcAft>
            </a:pPr>
            <a:endParaRPr lang="nl-NL" sz="3100">
              <a:effectLst/>
              <a:latin typeface="Century Gothic" panose="020B0502020202020204" pitchFamily="34" charset="0"/>
              <a:ea typeface="Calibri"/>
              <a:cs typeface="Times New Roman"/>
            </a:endParaRPr>
          </a:p>
        </p:txBody>
      </p:sp>
      <p:pic>
        <p:nvPicPr>
          <p:cNvPr id="22" name="Afbeelding 21" descr="Afbeelding met zoogdier, buitenshuis, gras, wolf&#10;&#10;Door AI gegenereerde inhoud is mogelijk onjuist.">
            <a:extLst>
              <a:ext uri="{FF2B5EF4-FFF2-40B4-BE49-F238E27FC236}">
                <a16:creationId xmlns:a16="http://schemas.microsoft.com/office/drawing/2014/main" id="{34C032F5-B439-4865-D8FB-D692A9222E39}"/>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41188" y="4083977"/>
            <a:ext cx="1827866" cy="1827866"/>
          </a:xfrm>
          <a:prstGeom prst="rect">
            <a:avLst/>
          </a:prstGeom>
          <a:ln>
            <a:noFill/>
          </a:ln>
          <a:effectLst>
            <a:outerShdw blurRad="292100" dist="139700" dir="2700000" algn="tl" rotWithShape="0">
              <a:srgbClr val="333333">
                <a:alpha val="65000"/>
              </a:srgbClr>
            </a:outerShdw>
          </a:effectLst>
        </p:spPr>
      </p:pic>
      <p:pic>
        <p:nvPicPr>
          <p:cNvPr id="31" name="Afbeelding 30" descr="Afbeelding met hemel, buitenshuis, natuur, Diermigratie&#10;&#10;Door AI gegenereerde inhoud is mogelijk onjuist.">
            <a:extLst>
              <a:ext uri="{FF2B5EF4-FFF2-40B4-BE49-F238E27FC236}">
                <a16:creationId xmlns:a16="http://schemas.microsoft.com/office/drawing/2014/main" id="{1E78DE0D-BADD-C825-E099-22F0800CDF6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2480434" y="4083977"/>
            <a:ext cx="1980654" cy="1828800"/>
          </a:xfrm>
          <a:prstGeom prst="rect">
            <a:avLst/>
          </a:prstGeom>
          <a:ln>
            <a:noFill/>
          </a:ln>
          <a:effectLst>
            <a:outerShdw blurRad="292100" dist="139700" dir="2700000" algn="tl" rotWithShape="0">
              <a:srgbClr val="333333">
                <a:alpha val="65000"/>
              </a:srgbClr>
            </a:outerShdw>
          </a:effectLst>
        </p:spPr>
      </p:pic>
      <p:pic>
        <p:nvPicPr>
          <p:cNvPr id="13" name="Afbeelding 12" descr="Afbeelding met water, onderwater, Maritieme biologie, vis&#10;&#10;Door AI gegenereerde inhoud is mogelijk onjuist.">
            <a:extLst>
              <a:ext uri="{FF2B5EF4-FFF2-40B4-BE49-F238E27FC236}">
                <a16:creationId xmlns:a16="http://schemas.microsoft.com/office/drawing/2014/main" id="{843A1828-3713-F41E-5C0C-08710D90754D}"/>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6780323" y="4079095"/>
            <a:ext cx="2082673" cy="1828800"/>
          </a:xfrm>
          <a:prstGeom prst="rect">
            <a:avLst/>
          </a:prstGeom>
          <a:ln>
            <a:noFill/>
          </a:ln>
          <a:effectLst>
            <a:outerShdw blurRad="292100" dist="139700" dir="2700000" algn="tl" rotWithShape="0">
              <a:srgbClr val="333333">
                <a:alpha val="65000"/>
              </a:srgbClr>
            </a:outerShdw>
          </a:effectLst>
        </p:spPr>
      </p:pic>
      <p:pic>
        <p:nvPicPr>
          <p:cNvPr id="14" name="Afbeelding 13" descr="Afbeelding met zoogdier, schaap, gras, buitenshuis&#10;&#10;Door AI gegenereerde inhoud is mogelijk onjuist.">
            <a:extLst>
              <a:ext uri="{FF2B5EF4-FFF2-40B4-BE49-F238E27FC236}">
                <a16:creationId xmlns:a16="http://schemas.microsoft.com/office/drawing/2014/main" id="{A25FF2D6-C6AE-09C8-F5F1-BCBAEABEAAFC}"/>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4672468" y="4080620"/>
            <a:ext cx="2006363" cy="18278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5907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062B1-2A95-402D-636B-9C0A1B5243F1}"/>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F389978C-BDFD-92CD-F79C-2442DB4A9CC3}"/>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53D7F702-30C2-7487-395E-873B58C0FFC3}"/>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1F2A6170-C59A-65CF-B219-99FDF7FFBA9B}"/>
              </a:ext>
            </a:extLst>
          </p:cNvPr>
          <p:cNvSpPr txBox="1"/>
          <p:nvPr/>
        </p:nvSpPr>
        <p:spPr>
          <a:xfrm>
            <a:off x="1835697" y="386052"/>
            <a:ext cx="40008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12477115-AB57-27D9-4D80-3217C4D5B09F}"/>
              </a:ext>
            </a:extLst>
          </p:cNvPr>
          <p:cNvSpPr txBox="1">
            <a:spLocks noChangeArrowheads="1"/>
          </p:cNvSpPr>
          <p:nvPr/>
        </p:nvSpPr>
        <p:spPr bwMode="auto">
          <a:xfrm>
            <a:off x="1777682" y="332656"/>
            <a:ext cx="413673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effectLst/>
                <a:latin typeface="Century Gothic" panose="020B0502020202020204" pitchFamily="34" charset="0"/>
                <a:ea typeface="Calibri"/>
                <a:cs typeface="Times New Roman"/>
              </a:rPr>
              <a:t>de roedel</a:t>
            </a:r>
          </a:p>
        </p:txBody>
      </p:sp>
      <p:sp>
        <p:nvSpPr>
          <p:cNvPr id="19" name="Text Box 14">
            <a:extLst>
              <a:ext uri="{FF2B5EF4-FFF2-40B4-BE49-F238E27FC236}">
                <a16:creationId xmlns:a16="http://schemas.microsoft.com/office/drawing/2014/main" id="{F5D40B4B-E077-85FF-4D36-1D7509C8F8E1}"/>
              </a:ext>
            </a:extLst>
          </p:cNvPr>
          <p:cNvSpPr txBox="1"/>
          <p:nvPr/>
        </p:nvSpPr>
        <p:spPr>
          <a:xfrm>
            <a:off x="313176" y="2809188"/>
            <a:ext cx="1900827" cy="103283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A0B2DC26-B730-B281-D45B-7A43C4ADB589}"/>
              </a:ext>
            </a:extLst>
          </p:cNvPr>
          <p:cNvSpPr txBox="1">
            <a:spLocks noChangeArrowheads="1"/>
          </p:cNvSpPr>
          <p:nvPr/>
        </p:nvSpPr>
        <p:spPr bwMode="auto">
          <a:xfrm>
            <a:off x="335203" y="2829228"/>
            <a:ext cx="213884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de wolven-roedel</a:t>
            </a:r>
            <a:endParaRPr lang="nl-NL" sz="3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D8483AA5-3C37-53C7-6A1B-E405340A039A}"/>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ABEABA5F-75E5-08CD-819B-4FAFF3A1125D}"/>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7C9C80A0-6043-21C7-4311-637F17507A8C}"/>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B7B1B91-B923-8972-A904-3D15758F2E1F}"/>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4F13AFC8-8CCF-482E-ADC8-7B907E0D9A54}"/>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5A5C5F21-A1A5-48F5-F893-5C0C8B6000DE}"/>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6" name="Text Box 14">
            <a:extLst>
              <a:ext uri="{FF2B5EF4-FFF2-40B4-BE49-F238E27FC236}">
                <a16:creationId xmlns:a16="http://schemas.microsoft.com/office/drawing/2014/main" id="{F97FE4C2-2A1A-6931-2CE1-F1CBF629F358}"/>
              </a:ext>
            </a:extLst>
          </p:cNvPr>
          <p:cNvSpPr txBox="1"/>
          <p:nvPr/>
        </p:nvSpPr>
        <p:spPr>
          <a:xfrm>
            <a:off x="2392882" y="2819481"/>
            <a:ext cx="1990382" cy="103283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xt Box 14">
            <a:extLst>
              <a:ext uri="{FF2B5EF4-FFF2-40B4-BE49-F238E27FC236}">
                <a16:creationId xmlns:a16="http://schemas.microsoft.com/office/drawing/2014/main" id="{A77825C7-C7FC-A696-B3A6-616569A1CE9C}"/>
              </a:ext>
            </a:extLst>
          </p:cNvPr>
          <p:cNvSpPr txBox="1"/>
          <p:nvPr/>
        </p:nvSpPr>
        <p:spPr>
          <a:xfrm>
            <a:off x="4549775" y="2801087"/>
            <a:ext cx="2091195" cy="102176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0" name="Text Box 14">
            <a:extLst>
              <a:ext uri="{FF2B5EF4-FFF2-40B4-BE49-F238E27FC236}">
                <a16:creationId xmlns:a16="http://schemas.microsoft.com/office/drawing/2014/main" id="{DF368B3D-DE66-C0AE-985C-818DE0AE60E8}"/>
              </a:ext>
            </a:extLst>
          </p:cNvPr>
          <p:cNvSpPr txBox="1"/>
          <p:nvPr/>
        </p:nvSpPr>
        <p:spPr>
          <a:xfrm>
            <a:off x="6801821" y="2809188"/>
            <a:ext cx="2091195" cy="10136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a:extLst>
              <a:ext uri="{FF2B5EF4-FFF2-40B4-BE49-F238E27FC236}">
                <a16:creationId xmlns:a16="http://schemas.microsoft.com/office/drawing/2014/main" id="{211D1730-5962-5F85-BB26-5F76D63A9FFC}"/>
              </a:ext>
            </a:extLst>
          </p:cNvPr>
          <p:cNvSpPr txBox="1">
            <a:spLocks noChangeArrowheads="1"/>
          </p:cNvSpPr>
          <p:nvPr/>
        </p:nvSpPr>
        <p:spPr bwMode="auto">
          <a:xfrm>
            <a:off x="2364918" y="2827688"/>
            <a:ext cx="208495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de herten-roedel</a:t>
            </a:r>
          </a:p>
          <a:p>
            <a:pPr algn="ctr">
              <a:lnSpc>
                <a:spcPct val="107000"/>
              </a:lnSpc>
              <a:spcAft>
                <a:spcPts val="800"/>
              </a:spcAft>
            </a:pPr>
            <a:endParaRPr lang="nl-NL" sz="3100">
              <a:effectLst/>
              <a:latin typeface="Century Gothic" panose="020B0502020202020204" pitchFamily="34" charset="0"/>
              <a:ea typeface="Calibri"/>
              <a:cs typeface="Times New Roman"/>
            </a:endParaRPr>
          </a:p>
        </p:txBody>
      </p:sp>
      <p:sp>
        <p:nvSpPr>
          <p:cNvPr id="23" name="Tekstvak 2">
            <a:extLst>
              <a:ext uri="{FF2B5EF4-FFF2-40B4-BE49-F238E27FC236}">
                <a16:creationId xmlns:a16="http://schemas.microsoft.com/office/drawing/2014/main" id="{69DF2951-0F2D-4006-BCEA-4798384F92D1}"/>
              </a:ext>
            </a:extLst>
          </p:cNvPr>
          <p:cNvSpPr txBox="1">
            <a:spLocks noChangeArrowheads="1"/>
          </p:cNvSpPr>
          <p:nvPr/>
        </p:nvSpPr>
        <p:spPr bwMode="auto">
          <a:xfrm>
            <a:off x="4477839" y="2842082"/>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de gemzen-roedel</a:t>
            </a:r>
          </a:p>
          <a:p>
            <a:pPr algn="ctr">
              <a:lnSpc>
                <a:spcPct val="107000"/>
              </a:lnSpc>
              <a:spcAft>
                <a:spcPts val="800"/>
              </a:spcAft>
            </a:pPr>
            <a:endParaRPr lang="nl-NL" sz="31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A724924A-470C-8206-4295-656C18A32DD4}"/>
              </a:ext>
            </a:extLst>
          </p:cNvPr>
          <p:cNvSpPr txBox="1">
            <a:spLocks noChangeArrowheads="1"/>
          </p:cNvSpPr>
          <p:nvPr/>
        </p:nvSpPr>
        <p:spPr bwMode="auto">
          <a:xfrm>
            <a:off x="6882395" y="2824221"/>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de honden-roedel</a:t>
            </a:r>
          </a:p>
          <a:p>
            <a:pPr algn="ctr">
              <a:lnSpc>
                <a:spcPct val="107000"/>
              </a:lnSpc>
              <a:spcAft>
                <a:spcPts val="800"/>
              </a:spcAft>
            </a:pPr>
            <a:endParaRPr lang="nl-NL" sz="3100">
              <a:effectLst/>
              <a:latin typeface="Century Gothic" panose="020B0502020202020204" pitchFamily="34" charset="0"/>
              <a:ea typeface="Calibri"/>
              <a:cs typeface="Times New Roman"/>
            </a:endParaRPr>
          </a:p>
        </p:txBody>
      </p:sp>
      <p:pic>
        <p:nvPicPr>
          <p:cNvPr id="22" name="Afbeelding 21" descr="Afbeelding met zoogdier, buitenshuis, gras, wolf&#10;&#10;Door AI gegenereerde inhoud is mogelijk onjuist.">
            <a:extLst>
              <a:ext uri="{FF2B5EF4-FFF2-40B4-BE49-F238E27FC236}">
                <a16:creationId xmlns:a16="http://schemas.microsoft.com/office/drawing/2014/main" id="{D26D9CF1-6462-69B1-450B-DE1025E8A1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41188" y="4083977"/>
            <a:ext cx="1658509" cy="1658509"/>
          </a:xfrm>
          <a:prstGeom prst="rect">
            <a:avLst/>
          </a:prstGeom>
          <a:ln>
            <a:noFill/>
          </a:ln>
          <a:effectLst>
            <a:outerShdw blurRad="292100" dist="139700" dir="2700000" algn="tl" rotWithShape="0">
              <a:srgbClr val="333333">
                <a:alpha val="65000"/>
              </a:srgbClr>
            </a:outerShdw>
          </a:effectLst>
        </p:spPr>
      </p:pic>
      <p:pic>
        <p:nvPicPr>
          <p:cNvPr id="25" name="Afbeelding 24" descr="Afbeelding met zoogdier, maan, rendier, gewei&#10;&#10;Door AI gegenereerde inhoud is mogelijk onjuist.">
            <a:extLst>
              <a:ext uri="{FF2B5EF4-FFF2-40B4-BE49-F238E27FC236}">
                <a16:creationId xmlns:a16="http://schemas.microsoft.com/office/drawing/2014/main" id="{01E55CB6-2E02-DA94-F1E4-0CE7B617F99E}"/>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364918" y="4123470"/>
            <a:ext cx="2093899" cy="1395933"/>
          </a:xfrm>
          <a:prstGeom prst="rect">
            <a:avLst/>
          </a:prstGeom>
          <a:ln>
            <a:noFill/>
          </a:ln>
          <a:effectLst>
            <a:outerShdw blurRad="292100" dist="139700" dir="2700000" algn="tl" rotWithShape="0">
              <a:srgbClr val="333333">
                <a:alpha val="65000"/>
              </a:srgbClr>
            </a:outerShdw>
          </a:effectLst>
        </p:spPr>
      </p:pic>
      <p:pic>
        <p:nvPicPr>
          <p:cNvPr id="26" name="Afbeelding 25" descr="Afbeelding met Hondenras, huisdier, jachthond, snuit&#10;&#10;Door AI gegenereerde inhoud is mogelijk onjuist.">
            <a:extLst>
              <a:ext uri="{FF2B5EF4-FFF2-40B4-BE49-F238E27FC236}">
                <a16:creationId xmlns:a16="http://schemas.microsoft.com/office/drawing/2014/main" id="{83B07862-412A-9DB4-9958-B0F7ACB87C3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96800" y="4267791"/>
            <a:ext cx="1991664" cy="1179065"/>
          </a:xfrm>
          <a:prstGeom prst="rect">
            <a:avLst/>
          </a:prstGeom>
          <a:ln>
            <a:noFill/>
          </a:ln>
          <a:effectLst>
            <a:outerShdw blurRad="292100" dist="139700" dir="2700000" algn="tl" rotWithShape="0">
              <a:srgbClr val="333333">
                <a:alpha val="65000"/>
              </a:srgbClr>
            </a:outerShdw>
          </a:effectLst>
        </p:spPr>
      </p:pic>
      <p:pic>
        <p:nvPicPr>
          <p:cNvPr id="28" name="Afbeelding 27" descr="Afbeelding met zoogdier, buitenshuis, Landdier, fauna&#10;&#10;Door AI gegenereerde inhoud is mogelijk onjuist.">
            <a:extLst>
              <a:ext uri="{FF2B5EF4-FFF2-40B4-BE49-F238E27FC236}">
                <a16:creationId xmlns:a16="http://schemas.microsoft.com/office/drawing/2014/main" id="{F708C748-178E-ED42-E21C-9F6BE98B0A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85921" y="4123469"/>
            <a:ext cx="2115899" cy="1413421"/>
          </a:xfrm>
          <a:prstGeom prst="rect">
            <a:avLst/>
          </a:prstGeom>
          <a:ln>
            <a:noFill/>
          </a:ln>
          <a:effectLst>
            <a:outerShdw blurRad="292100" dist="139700" dir="2700000" algn="tl" rotWithShape="0">
              <a:srgbClr val="333333">
                <a:alpha val="65000"/>
              </a:srgbClr>
            </a:outerShdw>
          </a:effectLst>
        </p:spPr>
      </p:pic>
      <p:sp>
        <p:nvSpPr>
          <p:cNvPr id="4" name="Text Box 14">
            <a:extLst>
              <a:ext uri="{FF2B5EF4-FFF2-40B4-BE49-F238E27FC236}">
                <a16:creationId xmlns:a16="http://schemas.microsoft.com/office/drawing/2014/main" id="{7F1700CE-A7A1-CC14-CA43-BAA77F2DE6C5}"/>
              </a:ext>
            </a:extLst>
          </p:cNvPr>
          <p:cNvSpPr txBox="1"/>
          <p:nvPr/>
        </p:nvSpPr>
        <p:spPr>
          <a:xfrm>
            <a:off x="5914418" y="369465"/>
            <a:ext cx="2974046" cy="137178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16A26A72-050A-8CBA-F319-AF8593FA5EE1}"/>
              </a:ext>
            </a:extLst>
          </p:cNvPr>
          <p:cNvSpPr txBox="1">
            <a:spLocks noChangeArrowheads="1"/>
          </p:cNvSpPr>
          <p:nvPr/>
        </p:nvSpPr>
        <p:spPr bwMode="auto">
          <a:xfrm>
            <a:off x="5914418" y="438874"/>
            <a:ext cx="3526169"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groep wolven, herten, gemzen of honden</a:t>
            </a:r>
            <a:endParaRPr lang="nl-NL" sz="105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310576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6047C-5B53-8581-DE64-DDF9E2CB3925}"/>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C431F8D3-00A0-9B83-C887-CF33B7FC1D97}"/>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BECC2CC6-274E-ECFA-4617-6939431FD5BC}"/>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4AF4F2A-5308-8E9A-A15F-FF34690E9C9C}"/>
              </a:ext>
            </a:extLst>
          </p:cNvPr>
          <p:cNvSpPr txBox="1"/>
          <p:nvPr/>
        </p:nvSpPr>
        <p:spPr>
          <a:xfrm>
            <a:off x="1835697" y="386052"/>
            <a:ext cx="448015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95B5A27E-9DF4-EE22-53D3-E99D64618853}"/>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overlast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8C3F15F5-9E6E-D599-2B82-9B87116D13B3}"/>
              </a:ext>
            </a:extLst>
          </p:cNvPr>
          <p:cNvSpPr txBox="1"/>
          <p:nvPr/>
        </p:nvSpPr>
        <p:spPr>
          <a:xfrm>
            <a:off x="313176" y="2809188"/>
            <a:ext cx="1900827" cy="103283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DAC36E2B-22CE-01D5-0ECD-5D17E8D94546}"/>
              </a:ext>
            </a:extLst>
          </p:cNvPr>
          <p:cNvSpPr txBox="1">
            <a:spLocks noChangeArrowheads="1"/>
          </p:cNvSpPr>
          <p:nvPr/>
        </p:nvSpPr>
        <p:spPr bwMode="auto">
          <a:xfrm>
            <a:off x="325384" y="2925100"/>
            <a:ext cx="191453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de wind-overlast</a:t>
            </a:r>
            <a:endParaRPr lang="nl-NL" sz="310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EB287F8A-73F2-BCF7-1F0E-EEE1594983C8}"/>
              </a:ext>
            </a:extLst>
          </p:cNvPr>
          <p:cNvSpPr txBox="1"/>
          <p:nvPr/>
        </p:nvSpPr>
        <p:spPr>
          <a:xfrm>
            <a:off x="6412523" y="386052"/>
            <a:ext cx="2437108" cy="10267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BBE43D77-B23F-4C9A-1077-39568EC72F48}"/>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hinder, de schade</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824DBF13-2124-E769-47B6-0393D8274710}"/>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78E28ADD-1446-BA82-4BF4-3E904EF5F73A}"/>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5DBEA685-7DA7-AA79-D314-D694497940F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BF3B5A4-5B44-FBC4-43FB-97CB6CD85946}"/>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D20B11E-DB37-928B-80E7-6E77062FB798}"/>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9092058B-2046-17F7-22E9-6ED2E4FF21F9}"/>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6" name="Text Box 14">
            <a:extLst>
              <a:ext uri="{FF2B5EF4-FFF2-40B4-BE49-F238E27FC236}">
                <a16:creationId xmlns:a16="http://schemas.microsoft.com/office/drawing/2014/main" id="{5597B29D-0F57-4C83-A773-DE01F0173BD6}"/>
              </a:ext>
            </a:extLst>
          </p:cNvPr>
          <p:cNvSpPr txBox="1"/>
          <p:nvPr/>
        </p:nvSpPr>
        <p:spPr>
          <a:xfrm>
            <a:off x="2295895" y="2809188"/>
            <a:ext cx="2276642" cy="10136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xt Box 14">
            <a:extLst>
              <a:ext uri="{FF2B5EF4-FFF2-40B4-BE49-F238E27FC236}">
                <a16:creationId xmlns:a16="http://schemas.microsoft.com/office/drawing/2014/main" id="{992203B2-2D86-0E26-B81D-E2CF950313B4}"/>
              </a:ext>
            </a:extLst>
          </p:cNvPr>
          <p:cNvSpPr txBox="1"/>
          <p:nvPr/>
        </p:nvSpPr>
        <p:spPr>
          <a:xfrm>
            <a:off x="4648972" y="2801087"/>
            <a:ext cx="2091195" cy="102176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0" name="Text Box 14">
            <a:extLst>
              <a:ext uri="{FF2B5EF4-FFF2-40B4-BE49-F238E27FC236}">
                <a16:creationId xmlns:a16="http://schemas.microsoft.com/office/drawing/2014/main" id="{FCD63882-1F45-199E-352B-6B81D9395B36}"/>
              </a:ext>
            </a:extLst>
          </p:cNvPr>
          <p:cNvSpPr txBox="1"/>
          <p:nvPr/>
        </p:nvSpPr>
        <p:spPr>
          <a:xfrm>
            <a:off x="6801821" y="2809188"/>
            <a:ext cx="2091195" cy="10136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a:extLst>
              <a:ext uri="{FF2B5EF4-FFF2-40B4-BE49-F238E27FC236}">
                <a16:creationId xmlns:a16="http://schemas.microsoft.com/office/drawing/2014/main" id="{40327A51-E820-E7D1-24AF-A48A1A5B36EC}"/>
              </a:ext>
            </a:extLst>
          </p:cNvPr>
          <p:cNvSpPr txBox="1">
            <a:spLocks noChangeArrowheads="1"/>
          </p:cNvSpPr>
          <p:nvPr/>
        </p:nvSpPr>
        <p:spPr bwMode="auto">
          <a:xfrm>
            <a:off x="2201320" y="2961730"/>
            <a:ext cx="239426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de geluids-overlast</a:t>
            </a:r>
          </a:p>
          <a:p>
            <a:pPr algn="ctr">
              <a:lnSpc>
                <a:spcPct val="107000"/>
              </a:lnSpc>
              <a:spcAft>
                <a:spcPts val="800"/>
              </a:spcAft>
            </a:pPr>
            <a:endParaRPr lang="nl-NL" sz="3100">
              <a:effectLst/>
              <a:latin typeface="Century Gothic" panose="020B0502020202020204" pitchFamily="34" charset="0"/>
              <a:ea typeface="Calibri"/>
              <a:cs typeface="Times New Roman"/>
            </a:endParaRPr>
          </a:p>
        </p:txBody>
      </p:sp>
      <p:sp>
        <p:nvSpPr>
          <p:cNvPr id="23" name="Tekstvak 2">
            <a:extLst>
              <a:ext uri="{FF2B5EF4-FFF2-40B4-BE49-F238E27FC236}">
                <a16:creationId xmlns:a16="http://schemas.microsoft.com/office/drawing/2014/main" id="{6A449604-4F8A-A6FC-4F65-CA99E19CCABB}"/>
              </a:ext>
            </a:extLst>
          </p:cNvPr>
          <p:cNvSpPr txBox="1">
            <a:spLocks noChangeArrowheads="1"/>
          </p:cNvSpPr>
          <p:nvPr/>
        </p:nvSpPr>
        <p:spPr bwMode="auto">
          <a:xfrm>
            <a:off x="4693810" y="2812841"/>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de verkeers-overlast</a:t>
            </a:r>
          </a:p>
          <a:p>
            <a:pPr algn="ctr">
              <a:lnSpc>
                <a:spcPct val="107000"/>
              </a:lnSpc>
              <a:spcAft>
                <a:spcPts val="800"/>
              </a:spcAft>
            </a:pPr>
            <a:endParaRPr lang="nl-NL" sz="31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7CA7B894-901F-9E8C-1C8B-706C429DF1B0}"/>
              </a:ext>
            </a:extLst>
          </p:cNvPr>
          <p:cNvSpPr txBox="1">
            <a:spLocks noChangeArrowheads="1"/>
          </p:cNvSpPr>
          <p:nvPr/>
        </p:nvSpPr>
        <p:spPr bwMode="auto">
          <a:xfrm>
            <a:off x="6816602" y="2923946"/>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de water-overlast</a:t>
            </a:r>
          </a:p>
          <a:p>
            <a:pPr algn="ctr">
              <a:lnSpc>
                <a:spcPct val="107000"/>
              </a:lnSpc>
              <a:spcAft>
                <a:spcPts val="800"/>
              </a:spcAft>
            </a:pPr>
            <a:endParaRPr lang="nl-NL" sz="3100">
              <a:effectLst/>
              <a:latin typeface="Century Gothic" panose="020B0502020202020204" pitchFamily="34" charset="0"/>
              <a:ea typeface="Calibri"/>
              <a:cs typeface="Times New Roman"/>
            </a:endParaRPr>
          </a:p>
        </p:txBody>
      </p:sp>
      <p:pic>
        <p:nvPicPr>
          <p:cNvPr id="4" name="Picture 2" descr="C:\Users\dasg\Downloads\shutterstock_287231882.jpg">
            <a:extLst>
              <a:ext uri="{FF2B5EF4-FFF2-40B4-BE49-F238E27FC236}">
                <a16:creationId xmlns:a16="http://schemas.microsoft.com/office/drawing/2014/main" id="{B76446EF-225D-56CA-7F4F-1548B6EB865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9035" y="4252137"/>
            <a:ext cx="2060074" cy="12677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outledm\AppData\Local\Microsoft\Windows\Temporary Internet Files\Content.IE5\8DZ93BB3\shutterstock_305909807.jpg">
            <a:extLst>
              <a:ext uri="{FF2B5EF4-FFF2-40B4-BE49-F238E27FC236}">
                <a16:creationId xmlns:a16="http://schemas.microsoft.com/office/drawing/2014/main" id="{CFACD9A1-CE4E-A281-EF53-F9E97426C34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05805" y="4033737"/>
            <a:ext cx="1718411" cy="15268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routledm\AppData\Local\Microsoft\Windows\Temporary Internet Files\Content.IE5\SD18QSN7\shutterstock_1360217507.jpg">
            <a:extLst>
              <a:ext uri="{FF2B5EF4-FFF2-40B4-BE49-F238E27FC236}">
                <a16:creationId xmlns:a16="http://schemas.microsoft.com/office/drawing/2014/main" id="{C5EA12CA-393E-F536-7147-9A2A0367956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78301" y="4084191"/>
            <a:ext cx="2159703" cy="1442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osterm\Downloads\shutterstock_1560300617.jpg">
            <a:extLst>
              <a:ext uri="{FF2B5EF4-FFF2-40B4-BE49-F238E27FC236}">
                <a16:creationId xmlns:a16="http://schemas.microsoft.com/office/drawing/2014/main" id="{FEE08040-DEC8-FD5F-8759-16F517074D22}"/>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038982" y="4013072"/>
            <a:ext cx="1696015" cy="1797416"/>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17" descr="Afbeelding met tekenfilm, knuppel, illustratie&#10;&#10;Door AI gegenereerde inhoud is mogelijk onjuist.">
            <a:extLst>
              <a:ext uri="{FF2B5EF4-FFF2-40B4-BE49-F238E27FC236}">
                <a16:creationId xmlns:a16="http://schemas.microsoft.com/office/drawing/2014/main" id="{82B3780D-C7E1-C047-C4A0-E1197DC5386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3742" y="400568"/>
            <a:ext cx="1009082" cy="785066"/>
          </a:xfrm>
          <a:prstGeom prst="rect">
            <a:avLst/>
          </a:prstGeom>
        </p:spPr>
      </p:pic>
    </p:spTree>
    <p:extLst>
      <p:ext uri="{BB962C8B-B14F-4D97-AF65-F5344CB8AC3E}">
        <p14:creationId xmlns:p14="http://schemas.microsoft.com/office/powerpoint/2010/main" val="3467074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5106566"/>
            <a:ext cx="2601905" cy="8668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15383" y="5278830"/>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het plan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650395"/>
            <a:ext cx="2698746" cy="8668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16983" y="4683819"/>
            <a:ext cx="2884096" cy="387738"/>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uitvoering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911035"/>
            <a:ext cx="2611399" cy="10369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55061" y="407674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resultaat</a:t>
            </a:r>
            <a:endParaRPr lang="nl-NL" sz="9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609329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58924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508518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58924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508518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15383" y="416783"/>
            <a:ext cx="8527183" cy="139015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a:solidFill>
                  <a:srgbClr val="387038"/>
                </a:solidFill>
                <a:latin typeface="Century Gothic" panose="020B0502020202020204" pitchFamily="34" charset="0"/>
                <a:cs typeface="Times New Roman"/>
              </a:rPr>
              <a:t>Het plan was om een mini-antenne te plaatsen en geluiden op te vangen. Papa hielp hem met de uitvoering. Na een week was er </a:t>
            </a:r>
            <a:r>
              <a:rPr lang="nl-NL" sz="2000" i="1" u="sng">
                <a:solidFill>
                  <a:srgbClr val="387038"/>
                </a:solidFill>
                <a:latin typeface="Century Gothic" panose="020B0502020202020204" pitchFamily="34" charset="0"/>
                <a:cs typeface="Times New Roman"/>
              </a:rPr>
              <a:t>resultaat</a:t>
            </a:r>
            <a:r>
              <a:rPr lang="nl-NL" sz="2000" i="1">
                <a:solidFill>
                  <a:srgbClr val="387038"/>
                </a:solidFill>
                <a:latin typeface="Century Gothic" panose="020B0502020202020204" pitchFamily="34" charset="0"/>
                <a:cs typeface="Times New Roman"/>
              </a:rPr>
              <a:t>. Ze hoorden zachte piepjes! “Wat is dat?” riep Mila. “Geen aliens, hoor” lachte papa. “Dat zijn vleermuizen.</a:t>
            </a:r>
            <a:endParaRPr lang="nl-NL" sz="2000">
              <a:effectLst/>
              <a:ea typeface="Calibri"/>
              <a:cs typeface="Times New Roman"/>
            </a:endParaRPr>
          </a:p>
        </p:txBody>
      </p:sp>
      <p:sp>
        <p:nvSpPr>
          <p:cNvPr id="26" name="Text Box 14">
            <a:extLst>
              <a:ext uri="{FF2B5EF4-FFF2-40B4-BE49-F238E27FC236}">
                <a16:creationId xmlns:a16="http://schemas.microsoft.com/office/drawing/2014/main" id="{B892A8A2-FC4F-7F1A-6ED8-4ADD3F8F7C65}"/>
              </a:ext>
            </a:extLst>
          </p:cNvPr>
          <p:cNvSpPr txBox="1"/>
          <p:nvPr/>
        </p:nvSpPr>
        <p:spPr>
          <a:xfrm>
            <a:off x="6287314" y="5215095"/>
            <a:ext cx="2567610" cy="48172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5" name="Tekstvak 2">
            <a:extLst>
              <a:ext uri="{FF2B5EF4-FFF2-40B4-BE49-F238E27FC236}">
                <a16:creationId xmlns:a16="http://schemas.microsoft.com/office/drawing/2014/main" id="{B8939676-0FF2-6C83-421C-B351DA0BACF1}"/>
              </a:ext>
            </a:extLst>
          </p:cNvPr>
          <p:cNvSpPr txBox="1">
            <a:spLocks noChangeArrowheads="1"/>
          </p:cNvSpPr>
          <p:nvPr/>
        </p:nvSpPr>
        <p:spPr bwMode="auto">
          <a:xfrm>
            <a:off x="6359325" y="5195494"/>
            <a:ext cx="2495599" cy="443915"/>
          </a:xfrm>
          <a:prstGeom prst="rect">
            <a:avLst/>
          </a:prstGeom>
          <a:noFill/>
          <a:ln w="9525">
            <a:noFill/>
            <a:miter lim="800000"/>
            <a:headEnd/>
            <a:tailEnd/>
          </a:ln>
        </p:spPr>
        <p:txBody>
          <a:bodyPr rot="0" vert="horz" wrap="square" lIns="91440" tIns="45720" rIns="91440" bIns="45720" anchor="t" anchorCtr="0">
            <a:noAutofit/>
          </a:bodyPr>
          <a:lstStyle/>
          <a:p>
            <a:r>
              <a:rPr lang="nl-NL" sz="2800">
                <a:latin typeface="Century Gothic" panose="020B0502020202020204" pitchFamily="34" charset="0"/>
              </a:rPr>
              <a:t>= de uitkomst</a:t>
            </a:r>
          </a:p>
        </p:txBody>
      </p:sp>
      <p:sp>
        <p:nvSpPr>
          <p:cNvPr id="9" name="Tekstvak 8">
            <a:extLst>
              <a:ext uri="{FF2B5EF4-FFF2-40B4-BE49-F238E27FC236}">
                <a16:creationId xmlns:a16="http://schemas.microsoft.com/office/drawing/2014/main" id="{920C5F8A-AD44-6DCF-8B4F-F154817833AF}"/>
              </a:ext>
            </a:extLst>
          </p:cNvPr>
          <p:cNvSpPr txBox="1"/>
          <p:nvPr/>
        </p:nvSpPr>
        <p:spPr>
          <a:xfrm>
            <a:off x="-1980728" y="3573016"/>
            <a:ext cx="184731" cy="369332"/>
          </a:xfrm>
          <a:prstGeom prst="rect">
            <a:avLst/>
          </a:prstGeom>
          <a:noFill/>
        </p:spPr>
        <p:txBody>
          <a:bodyPr wrap="none" rtlCol="0">
            <a:spAutoFit/>
          </a:bodyPr>
          <a:lstStyle/>
          <a:p>
            <a:endParaRPr lang="nl-NL"/>
          </a:p>
        </p:txBody>
      </p:sp>
      <p:pic>
        <p:nvPicPr>
          <p:cNvPr id="29" name="Afbeelding 28" descr="Afbeelding met geel, schermopname, Kleurrijkheid, Graphics&#10;&#10;Automatisch gegenereerde beschrijving">
            <a:extLst>
              <a:ext uri="{FF2B5EF4-FFF2-40B4-BE49-F238E27FC236}">
                <a16:creationId xmlns:a16="http://schemas.microsoft.com/office/drawing/2014/main" id="{C3C0B526-9685-5290-79EE-8B4AAFB150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107" y="3529240"/>
            <a:ext cx="2476462" cy="1485877"/>
          </a:xfrm>
          <a:prstGeom prst="rect">
            <a:avLst/>
          </a:prstGeom>
        </p:spPr>
      </p:pic>
      <p:pic>
        <p:nvPicPr>
          <p:cNvPr id="11" name="Afbeelding 10" descr="Afbeelding met schets, Lettertype, Hoofdtelefoon, ontwerp&#10;&#10;Door AI gegenereerde inhoud is mogelijk onjuist.">
            <a:extLst>
              <a:ext uri="{FF2B5EF4-FFF2-40B4-BE49-F238E27FC236}">
                <a16:creationId xmlns:a16="http://schemas.microsoft.com/office/drawing/2014/main" id="{ABFB4741-684B-41B8-883F-2FECCD419A1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823913" y="1806939"/>
            <a:ext cx="1983995" cy="1271941"/>
          </a:xfrm>
          <a:prstGeom prst="rect">
            <a:avLst/>
          </a:prstGeom>
        </p:spPr>
      </p:pic>
      <p:pic>
        <p:nvPicPr>
          <p:cNvPr id="16" name="Afbeelding 15">
            <a:extLst>
              <a:ext uri="{FF2B5EF4-FFF2-40B4-BE49-F238E27FC236}">
                <a16:creationId xmlns:a16="http://schemas.microsoft.com/office/drawing/2014/main" id="{E4214989-3021-6105-EA5A-B2A057468C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6763" y="2850122"/>
            <a:ext cx="2611399" cy="1746585"/>
          </a:xfrm>
          <a:prstGeom prst="rect">
            <a:avLst/>
          </a:prstGeom>
        </p:spPr>
      </p:pic>
      <p:pic>
        <p:nvPicPr>
          <p:cNvPr id="17" name="Afbeelding 16">
            <a:extLst>
              <a:ext uri="{FF2B5EF4-FFF2-40B4-BE49-F238E27FC236}">
                <a16:creationId xmlns:a16="http://schemas.microsoft.com/office/drawing/2014/main" id="{D89DA696-38B3-4065-CB21-8BEE110903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09708" y="2946965"/>
            <a:ext cx="1249846" cy="834898"/>
          </a:xfrm>
          <a:prstGeom prst="rect">
            <a:avLst/>
          </a:prstGeom>
          <a:ln>
            <a:noFill/>
          </a:ln>
          <a:effectLst>
            <a:softEdge rad="112500"/>
          </a:effectLst>
        </p:spPr>
      </p:pic>
    </p:spTree>
    <p:extLst>
      <p:ext uri="{BB962C8B-B14F-4D97-AF65-F5344CB8AC3E}">
        <p14:creationId xmlns:p14="http://schemas.microsoft.com/office/powerpoint/2010/main" val="213025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zender</a:t>
            </a:r>
          </a:p>
        </p:txBody>
      </p:sp>
      <p:pic>
        <p:nvPicPr>
          <p:cNvPr id="3" name="Afbeelding 2" descr="Afbeelding met schets, ontwerp&#10;&#10;Door AI gegenereerde inhoud is mogelijk onjuist.">
            <a:extLst>
              <a:ext uri="{FF2B5EF4-FFF2-40B4-BE49-F238E27FC236}">
                <a16:creationId xmlns:a16="http://schemas.microsoft.com/office/drawing/2014/main" id="{C3474467-FB13-8170-9D5E-3B45702DF2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2995" y="1226143"/>
            <a:ext cx="5401005" cy="5301208"/>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ersoon, Menselijk gezicht, kleding, muur&#10;&#10;Door AI gegenereerde inhoud is mogelijk onjuist.">
            <a:extLst>
              <a:ext uri="{FF2B5EF4-FFF2-40B4-BE49-F238E27FC236}">
                <a16:creationId xmlns:a16="http://schemas.microsoft.com/office/drawing/2014/main" id="{3EA0A85D-CE5B-52B5-8DB5-032B2EB52F4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96910" y="2109049"/>
            <a:ext cx="3284828" cy="4388534"/>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waarschijnlijk</a:t>
            </a:r>
          </a:p>
        </p:txBody>
      </p:sp>
      <p:sp>
        <p:nvSpPr>
          <p:cNvPr id="2" name="Gedachtewolkje: wolk 1">
            <a:extLst>
              <a:ext uri="{FF2B5EF4-FFF2-40B4-BE49-F238E27FC236}">
                <a16:creationId xmlns:a16="http://schemas.microsoft.com/office/drawing/2014/main" id="{58199358-7C2A-4087-31B3-F3A468FFF46A}"/>
              </a:ext>
            </a:extLst>
          </p:cNvPr>
          <p:cNvSpPr/>
          <p:nvPr/>
        </p:nvSpPr>
        <p:spPr>
          <a:xfrm rot="11885475">
            <a:off x="468697" y="1041701"/>
            <a:ext cx="5133663" cy="4684663"/>
          </a:xfrm>
          <a:prstGeom prst="cloudCallout">
            <a:avLst>
              <a:gd name="adj1" fmla="val -72395"/>
              <a:gd name="adj2" fmla="val 960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ening, tekenfilm, illustratie, Animatie&#10;&#10;Door AI gegenereerde inhoud is mogelijk onjuist.">
            <a:extLst>
              <a:ext uri="{FF2B5EF4-FFF2-40B4-BE49-F238E27FC236}">
                <a16:creationId xmlns:a16="http://schemas.microsoft.com/office/drawing/2014/main" id="{2CCD68FF-89C3-A9A5-190A-17192418D5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2919" y="2170011"/>
            <a:ext cx="2891737" cy="886799"/>
          </a:xfrm>
          <a:prstGeom prst="rect">
            <a:avLst/>
          </a:prstGeom>
        </p:spPr>
      </p:pic>
      <p:sp>
        <p:nvSpPr>
          <p:cNvPr id="9" name="Vermenigvuldigingsteken 8">
            <a:extLst>
              <a:ext uri="{FF2B5EF4-FFF2-40B4-BE49-F238E27FC236}">
                <a16:creationId xmlns:a16="http://schemas.microsoft.com/office/drawing/2014/main" id="{73CF8B36-8E99-446F-0F77-23016C321704}"/>
              </a:ext>
            </a:extLst>
          </p:cNvPr>
          <p:cNvSpPr/>
          <p:nvPr/>
        </p:nvSpPr>
        <p:spPr>
          <a:xfrm>
            <a:off x="1174847" y="937907"/>
            <a:ext cx="2472244" cy="3145105"/>
          </a:xfrm>
          <a:prstGeom prst="mathMultiply">
            <a:avLst>
              <a:gd name="adj1" fmla="val 12249"/>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pic>
        <p:nvPicPr>
          <p:cNvPr id="3" name="Afbeelding 2" descr="Afbeelding met persoon, silhouet, nacht, ster&#10;&#10;Door AI gegenereerde inhoud is mogelijk onjuist.">
            <a:extLst>
              <a:ext uri="{FF2B5EF4-FFF2-40B4-BE49-F238E27FC236}">
                <a16:creationId xmlns:a16="http://schemas.microsoft.com/office/drawing/2014/main" id="{A4F3B97E-97FE-D560-BEC5-F05D3193FFA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567575" y="3703151"/>
            <a:ext cx="1713684" cy="1200330"/>
          </a:xfrm>
          <a:prstGeom prst="rect">
            <a:avLst/>
          </a:prstGeom>
        </p:spPr>
      </p:pic>
      <p:pic>
        <p:nvPicPr>
          <p:cNvPr id="7" name="Afbeelding 6">
            <a:extLst>
              <a:ext uri="{FF2B5EF4-FFF2-40B4-BE49-F238E27FC236}">
                <a16:creationId xmlns:a16="http://schemas.microsoft.com/office/drawing/2014/main" id="{696EC36D-7422-BEF9-7A2A-2267E642CAF0}"/>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412544" y="4025093"/>
            <a:ext cx="1524000" cy="141427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 totaal</a:t>
            </a:r>
          </a:p>
        </p:txBody>
      </p:sp>
      <p:pic>
        <p:nvPicPr>
          <p:cNvPr id="3" name="Afbeelding 2" descr="Afbeelding met persoon, silhouet, nacht, ster&#10;&#10;Door AI gegenereerde inhoud is mogelijk onjuist.">
            <a:extLst>
              <a:ext uri="{FF2B5EF4-FFF2-40B4-BE49-F238E27FC236}">
                <a16:creationId xmlns:a16="http://schemas.microsoft.com/office/drawing/2014/main" id="{2BAA03A9-D80E-3D75-B8C2-7CD6D4C9DC8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059832" y="1556792"/>
            <a:ext cx="5256584" cy="5031432"/>
          </a:xfrm>
          <a:prstGeom prst="rect">
            <a:avLst/>
          </a:prstGeom>
        </p:spPr>
      </p:pic>
      <p:sp>
        <p:nvSpPr>
          <p:cNvPr id="4" name="Ovaal 3">
            <a:extLst>
              <a:ext uri="{FF2B5EF4-FFF2-40B4-BE49-F238E27FC236}">
                <a16:creationId xmlns:a16="http://schemas.microsoft.com/office/drawing/2014/main" id="{39EDC982-B7CF-6C56-BB26-09C40344BC8F}"/>
              </a:ext>
            </a:extLst>
          </p:cNvPr>
          <p:cNvSpPr/>
          <p:nvPr/>
        </p:nvSpPr>
        <p:spPr>
          <a:xfrm rot="20705151">
            <a:off x="3347104" y="1430100"/>
            <a:ext cx="3850172" cy="273629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47EBEFDE-2B69-659F-3D52-58D29233BE07}"/>
              </a:ext>
            </a:extLst>
          </p:cNvPr>
          <p:cNvSpPr txBox="1"/>
          <p:nvPr/>
        </p:nvSpPr>
        <p:spPr>
          <a:xfrm>
            <a:off x="3563888" y="4601189"/>
            <a:ext cx="2736304" cy="1938992"/>
          </a:xfrm>
          <a:prstGeom prst="rect">
            <a:avLst/>
          </a:prstGeom>
          <a:noFill/>
        </p:spPr>
        <p:txBody>
          <a:bodyPr wrap="square" rtlCol="0">
            <a:spAutoFit/>
          </a:bodyPr>
          <a:lstStyle/>
          <a:p>
            <a:r>
              <a:rPr lang="nl-NL" sz="6000" b="1">
                <a:solidFill>
                  <a:srgbClr val="FF0000"/>
                </a:solidFill>
              </a:rPr>
              <a:t>73 sterren</a:t>
            </a:r>
            <a:endParaRPr lang="nl-NL" b="1">
              <a:solidFill>
                <a:srgbClr val="FF0000"/>
              </a:solidFill>
            </a:endParaRPr>
          </a:p>
        </p:txBody>
      </p:sp>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roedel</a:t>
            </a:r>
          </a:p>
        </p:txBody>
      </p:sp>
      <p:pic>
        <p:nvPicPr>
          <p:cNvPr id="7" name="Afbeelding 6" descr="Afbeelding met zoogdier, maan, rendier, gewei&#10;&#10;Door AI gegenereerde inhoud is mogelijk onjuist.">
            <a:extLst>
              <a:ext uri="{FF2B5EF4-FFF2-40B4-BE49-F238E27FC236}">
                <a16:creationId xmlns:a16="http://schemas.microsoft.com/office/drawing/2014/main" id="{0B45F78C-999D-043C-DC21-3DC94F60806E}"/>
              </a:ext>
            </a:extLst>
          </p:cNvPr>
          <p:cNvPicPr>
            <a:picLocks noChangeAspect="1"/>
          </p:cNvPicPr>
          <p:nvPr/>
        </p:nvPicPr>
        <p:blipFill>
          <a:blip r:embed="rId3"/>
          <a:stretch>
            <a:fillRect/>
          </a:stretch>
        </p:blipFill>
        <p:spPr>
          <a:xfrm>
            <a:off x="845840" y="1484784"/>
            <a:ext cx="7452320" cy="4968213"/>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aanbrengen</a:t>
            </a:r>
          </a:p>
        </p:txBody>
      </p:sp>
      <p:grpSp>
        <p:nvGrpSpPr>
          <p:cNvPr id="2" name="Groep 1">
            <a:extLst>
              <a:ext uri="{FF2B5EF4-FFF2-40B4-BE49-F238E27FC236}">
                <a16:creationId xmlns:a16="http://schemas.microsoft.com/office/drawing/2014/main" id="{C1EB4F75-0073-E47C-4CA9-8F0568347F9C}"/>
              </a:ext>
            </a:extLst>
          </p:cNvPr>
          <p:cNvGrpSpPr/>
          <p:nvPr/>
        </p:nvGrpSpPr>
        <p:grpSpPr>
          <a:xfrm>
            <a:off x="610552" y="1328780"/>
            <a:ext cx="7886384" cy="5268104"/>
            <a:chOff x="343216" y="2986390"/>
            <a:chExt cx="5313298" cy="3549283"/>
          </a:xfrm>
        </p:grpSpPr>
        <p:pic>
          <p:nvPicPr>
            <p:cNvPr id="3" name="Afbeelding 2" descr="Afbeelding met kleding, persoon, buitenshuis, Menselijk gezicht&#10;&#10;Door AI gegenereerde inhoud is mogelijk onjuist.">
              <a:extLst>
                <a:ext uri="{FF2B5EF4-FFF2-40B4-BE49-F238E27FC236}">
                  <a16:creationId xmlns:a16="http://schemas.microsoft.com/office/drawing/2014/main" id="{730DE057-1490-3C0D-1429-F284AD6273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216" y="2986390"/>
              <a:ext cx="5313298" cy="3549283"/>
            </a:xfrm>
            <a:prstGeom prst="rect">
              <a:avLst/>
            </a:prstGeom>
          </p:spPr>
        </p:pic>
        <p:pic>
          <p:nvPicPr>
            <p:cNvPr id="4" name="Afbeelding 3">
              <a:extLst>
                <a:ext uri="{FF2B5EF4-FFF2-40B4-BE49-F238E27FC236}">
                  <a16:creationId xmlns:a16="http://schemas.microsoft.com/office/drawing/2014/main" id="{14DDAEAA-B9C0-E4B2-AEA1-DE396386C6E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581" b="96407" l="6250" r="89844">
                          <a14:foregroundMark x1="65625" y1="82635" x2="65625" y2="82635"/>
                          <a14:foregroundMark x1="49219" y1="91617" x2="49219" y2="91617"/>
                          <a14:foregroundMark x1="59375" y1="93413" x2="59375" y2="93413"/>
                          <a14:foregroundMark x1="7813" y1="59281" x2="7813" y2="59281"/>
                          <a14:foregroundMark x1="6250" y1="59880" x2="6250" y2="59880"/>
                          <a14:foregroundMark x1="71875" y1="50898" x2="71875" y2="50898"/>
                          <a14:foregroundMark x1="71875" y1="46707" x2="71875" y2="46707"/>
                          <a14:foregroundMark x1="78125" y1="41916" x2="78125" y2="41916"/>
                          <a14:foregroundMark x1="75000" y1="43114" x2="75000" y2="43114"/>
                          <a14:foregroundMark x1="79688" y1="40120" x2="79688" y2="40120"/>
                          <a14:foregroundMark x1="37500" y1="96407" x2="37500" y2="96407"/>
                        </a14:backgroundRemoval>
                      </a14:imgEffect>
                    </a14:imgLayer>
                  </a14:imgProps>
                </a:ext>
              </a:extLst>
            </a:blip>
            <a:stretch>
              <a:fillRect/>
            </a:stretch>
          </p:blipFill>
          <p:spPr>
            <a:xfrm>
              <a:off x="4226189" y="4842998"/>
              <a:ext cx="1071951" cy="1398561"/>
            </a:xfrm>
            <a:prstGeom prst="rect">
              <a:avLst/>
            </a:prstGeom>
          </p:spPr>
        </p:pic>
      </p:grpSp>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vrijwillig</a:t>
            </a:r>
          </a:p>
        </p:txBody>
      </p:sp>
      <p:pic>
        <p:nvPicPr>
          <p:cNvPr id="7" name="Afbeelding 6" descr="Afbeelding met tekst, persoon, Papierprodcut, kleding&#10;&#10;Door AI gegenereerde inhoud is mogelijk onjuist.">
            <a:extLst>
              <a:ext uri="{FF2B5EF4-FFF2-40B4-BE49-F238E27FC236}">
                <a16:creationId xmlns:a16="http://schemas.microsoft.com/office/drawing/2014/main" id="{71C300F2-9579-10D8-CC7C-3211F6EE66A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85400" y="781324"/>
            <a:ext cx="3806687" cy="3109739"/>
          </a:xfrm>
          <a:prstGeom prst="rect">
            <a:avLst/>
          </a:prstGeom>
        </p:spPr>
      </p:pic>
      <p:sp>
        <p:nvSpPr>
          <p:cNvPr id="8" name="Vermenigvuldigingsteken 7">
            <a:extLst>
              <a:ext uri="{FF2B5EF4-FFF2-40B4-BE49-F238E27FC236}">
                <a16:creationId xmlns:a16="http://schemas.microsoft.com/office/drawing/2014/main" id="{A6E0BA97-8D20-DDA1-DCE4-6B507B7209FB}"/>
              </a:ext>
            </a:extLst>
          </p:cNvPr>
          <p:cNvSpPr/>
          <p:nvPr/>
        </p:nvSpPr>
        <p:spPr>
          <a:xfrm>
            <a:off x="3686676" y="-1086388"/>
            <a:ext cx="6595459" cy="6854890"/>
          </a:xfrm>
          <a:prstGeom prst="mathMultiply">
            <a:avLst>
              <a:gd name="adj1" fmla="val 1206"/>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8">
            <a:extLst>
              <a:ext uri="{FF2B5EF4-FFF2-40B4-BE49-F238E27FC236}">
                <a16:creationId xmlns:a16="http://schemas.microsoft.com/office/drawing/2014/main" id="{18992E43-13A5-7787-9EF2-6A2BE59DF423}"/>
              </a:ext>
            </a:extLst>
          </p:cNvPr>
          <p:cNvGrpSpPr/>
          <p:nvPr/>
        </p:nvGrpSpPr>
        <p:grpSpPr>
          <a:xfrm>
            <a:off x="343216" y="2986390"/>
            <a:ext cx="5313298" cy="3549283"/>
            <a:chOff x="343216" y="2986390"/>
            <a:chExt cx="5313298" cy="3549283"/>
          </a:xfrm>
        </p:grpSpPr>
        <p:pic>
          <p:nvPicPr>
            <p:cNvPr id="4" name="Afbeelding 3" descr="Afbeelding met kleding, persoon, buitenshuis, Menselijk gezicht&#10;&#10;Door AI gegenereerde inhoud is mogelijk onjuist.">
              <a:extLst>
                <a:ext uri="{FF2B5EF4-FFF2-40B4-BE49-F238E27FC236}">
                  <a16:creationId xmlns:a16="http://schemas.microsoft.com/office/drawing/2014/main" id="{F3CFDDF2-ECF9-A843-F5FD-533FA4BF65D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3216" y="2986390"/>
              <a:ext cx="5313298" cy="3549283"/>
            </a:xfrm>
            <a:prstGeom prst="rect">
              <a:avLst/>
            </a:prstGeom>
          </p:spPr>
        </p:pic>
        <p:pic>
          <p:nvPicPr>
            <p:cNvPr id="3" name="Afbeelding 2">
              <a:extLst>
                <a:ext uri="{FF2B5EF4-FFF2-40B4-BE49-F238E27FC236}">
                  <a16:creationId xmlns:a16="http://schemas.microsoft.com/office/drawing/2014/main" id="{6AA9E884-0F90-6A8B-A372-36CB2E039B2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581" b="96407" l="6250" r="89844">
                          <a14:foregroundMark x1="65625" y1="82635" x2="65625" y2="82635"/>
                          <a14:foregroundMark x1="49219" y1="91617" x2="49219" y2="91617"/>
                          <a14:foregroundMark x1="59375" y1="93413" x2="59375" y2="93413"/>
                          <a14:foregroundMark x1="7813" y1="59281" x2="7813" y2="59281"/>
                          <a14:foregroundMark x1="6250" y1="59880" x2="6250" y2="59880"/>
                          <a14:foregroundMark x1="71875" y1="50898" x2="71875" y2="50898"/>
                          <a14:foregroundMark x1="71875" y1="46707" x2="71875" y2="46707"/>
                          <a14:foregroundMark x1="78125" y1="41916" x2="78125" y2="41916"/>
                          <a14:foregroundMark x1="75000" y1="43114" x2="75000" y2="43114"/>
                          <a14:foregroundMark x1="79688" y1="40120" x2="79688" y2="40120"/>
                          <a14:foregroundMark x1="37500" y1="96407" x2="37500" y2="96407"/>
                        </a14:backgroundRemoval>
                      </a14:imgEffect>
                    </a14:imgLayer>
                  </a14:imgProps>
                </a:ext>
              </a:extLst>
            </a:blip>
            <a:stretch>
              <a:fillRect/>
            </a:stretch>
          </p:blipFill>
          <p:spPr>
            <a:xfrm>
              <a:off x="4226189" y="4842998"/>
              <a:ext cx="1071951" cy="1398561"/>
            </a:xfrm>
            <a:prstGeom prst="rect">
              <a:avLst/>
            </a:prstGeom>
          </p:spPr>
        </p:pic>
      </p:grpSp>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resultaat</a:t>
            </a:r>
          </a:p>
        </p:txBody>
      </p:sp>
      <p:pic>
        <p:nvPicPr>
          <p:cNvPr id="2" name="Afbeelding 1">
            <a:extLst>
              <a:ext uri="{FF2B5EF4-FFF2-40B4-BE49-F238E27FC236}">
                <a16:creationId xmlns:a16="http://schemas.microsoft.com/office/drawing/2014/main" id="{DFD1F9DE-E08A-669D-1AB0-C01B9A5629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931" y="4445466"/>
            <a:ext cx="2628774" cy="17560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Afbeelding 2" descr="Afbeelding met schets, Lettertype, Hoofdtelefoon, ontwerp&#10;&#10;Door AI gegenereerde inhoud is mogelijk onjuist.">
            <a:extLst>
              <a:ext uri="{FF2B5EF4-FFF2-40B4-BE49-F238E27FC236}">
                <a16:creationId xmlns:a16="http://schemas.microsoft.com/office/drawing/2014/main" id="{F6E681AA-AA6F-188D-A78B-F9220C459DB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326859" y="2074439"/>
            <a:ext cx="5243210" cy="3385226"/>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ae4d42a09b118a82a3fb97bbb940381">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a4644746ef3646621d1eacd306d8e0dd"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2D0C7AF-ED05-4D12-8B5C-A627E3CD72E6}">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54C221-9EE6-469B-843B-D5FFD6793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24</Slides>
  <Notes>12</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2025-10-28T09:58:40Z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