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1437" r:id="rId5"/>
    <p:sldId id="548" r:id="rId6"/>
    <p:sldId id="1460" r:id="rId7"/>
    <p:sldId id="1476" r:id="rId8"/>
    <p:sldId id="1475" r:id="rId9"/>
    <p:sldId id="1477" r:id="rId10"/>
    <p:sldId id="1478" r:id="rId11"/>
    <p:sldId id="1479" r:id="rId12"/>
    <p:sldId id="1548" r:id="rId13"/>
    <p:sldId id="1354" r:id="rId14"/>
    <p:sldId id="1482" r:id="rId15"/>
    <p:sldId id="1483" r:id="rId16"/>
    <p:sldId id="934" r:id="rId17"/>
    <p:sldId id="1550" r:id="rId18"/>
    <p:sldId id="1549" r:id="rId19"/>
    <p:sldId id="1531" r:id="rId20"/>
    <p:sldId id="1547" r:id="rId21"/>
    <p:sldId id="1544" r:id="rId22"/>
    <p:sldId id="1552" r:id="rId23"/>
    <p:sldId id="1538" r:id="rId24"/>
    <p:sldId id="1553" r:id="rId25"/>
    <p:sldId id="1543" r:id="rId26"/>
    <p:sldId id="1551" r:id="rId27"/>
  </p:sldIdLst>
  <p:sldSz cx="9144000" cy="6858000" type="screen4x3"/>
  <p:notesSz cx="7099300" cy="102346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aamloze sectie" id="{2DC586F4-587D-43DD-A84F-FB07543573DE}">
          <p14:sldIdLst>
            <p14:sldId id="1437"/>
            <p14:sldId id="548"/>
            <p14:sldId id="1460"/>
            <p14:sldId id="1476"/>
            <p14:sldId id="1475"/>
            <p14:sldId id="1477"/>
            <p14:sldId id="1478"/>
            <p14:sldId id="1479"/>
            <p14:sldId id="1548"/>
            <p14:sldId id="1354"/>
            <p14:sldId id="1482"/>
            <p14:sldId id="1483"/>
            <p14:sldId id="934"/>
            <p14:sldId id="1550"/>
            <p14:sldId id="1549"/>
            <p14:sldId id="1531"/>
            <p14:sldId id="1547"/>
            <p14:sldId id="1544"/>
            <p14:sldId id="1552"/>
            <p14:sldId id="1538"/>
            <p14:sldId id="1553"/>
            <p14:sldId id="1543"/>
            <p14:sldId id="155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msel, Marjan ter" initials="HMt" lastIdx="1" clrIdx="0">
    <p:extLst>
      <p:ext uri="{19B8F6BF-5375-455C-9EA6-DF929625EA0E}">
        <p15:presenceInfo xmlns:p15="http://schemas.microsoft.com/office/powerpoint/2012/main" userId="S::M.Harmsel@kentalis.nl::5bf7b4e5-383a-4bf6-a1ba-3724f9cc09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F6EE"/>
    <a:srgbClr val="F4FAF4"/>
    <a:srgbClr val="DBED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303DA5-D428-4926-9CAC-088DC67B10D1}" v="2796" dt="2025-10-06T20:18:42.540"/>
    <p1510:client id="{771CB04F-41F5-4622-82D7-0781A3F10AE7}" v="1381" dt="2025-10-06T19:57:59.665"/>
    <p1510:client id="{A436D25F-4F77-4A7A-9C45-2FE58737C8E2}" v="12" dt="2025-10-07T07:41:25.667"/>
    <p1510:client id="{BBA45B0F-A485-47E5-958B-2BCF1CCEEE5D}" v="1" dt="2025-10-07T07:52:09.49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5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utledge, Mandy" userId="bacdedf5-8e30-494b-ad8b-f27fa30c4f8d" providerId="ADAL" clId="{3A13170E-F155-4B2D-B53D-3572CFA3A5A2}"/>
    <pc:docChg chg="modSld">
      <pc:chgData name="Routledge, Mandy" userId="bacdedf5-8e30-494b-ad8b-f27fa30c4f8d" providerId="ADAL" clId="{3A13170E-F155-4B2D-B53D-3572CFA3A5A2}" dt="2025-03-18T12:29:17.527" v="14" actId="20577"/>
      <pc:docMkLst>
        <pc:docMk/>
      </pc:docMkLst>
      <pc:sldChg chg="modSp mod">
        <pc:chgData name="Routledge, Mandy" userId="bacdedf5-8e30-494b-ad8b-f27fa30c4f8d" providerId="ADAL" clId="{3A13170E-F155-4B2D-B53D-3572CFA3A5A2}" dt="2025-03-18T12:29:17.527" v="14" actId="20577"/>
        <pc:sldMkLst>
          <pc:docMk/>
          <pc:sldMk cId="323006580" sldId="548"/>
        </pc:sldMkLst>
      </pc:sldChg>
    </pc:docChg>
  </pc:docChgLst>
  <pc:docChgLst>
    <pc:chgData name="Routledge, Mandy" userId="bacdedf5-8e30-494b-ad8b-f27fa30c4f8d" providerId="ADAL" clId="{713D1CD3-4EE4-440B-843E-86C800D20A59}"/>
    <pc:docChg chg="modSld">
      <pc:chgData name="Routledge, Mandy" userId="bacdedf5-8e30-494b-ad8b-f27fa30c4f8d" providerId="ADAL" clId="{713D1CD3-4EE4-440B-843E-86C800D20A59}" dt="2025-03-18T10:31:42.245" v="11"/>
      <pc:docMkLst>
        <pc:docMk/>
      </pc:docMkLst>
      <pc:sldChg chg="modSp mod">
        <pc:chgData name="Routledge, Mandy" userId="bacdedf5-8e30-494b-ad8b-f27fa30c4f8d" providerId="ADAL" clId="{713D1CD3-4EE4-440B-843E-86C800D20A59}" dt="2025-03-18T10:31:42.245" v="11"/>
        <pc:sldMkLst>
          <pc:docMk/>
          <pc:sldMk cId="323006580" sldId="548"/>
        </pc:sldMkLst>
      </pc:sldChg>
    </pc:docChg>
  </pc:docChgLst>
  <pc:docChgLst>
    <pc:chgData name="Routledge, Mandy" userId="bacdedf5-8e30-494b-ad8b-f27fa30c4f8d" providerId="ADAL" clId="{E298FEF7-7CF6-4E4E-894D-1AE4A780AE14}"/>
    <pc:docChg chg="modSld">
      <pc:chgData name="Routledge, Mandy" userId="bacdedf5-8e30-494b-ad8b-f27fa30c4f8d" providerId="ADAL" clId="{E298FEF7-7CF6-4E4E-894D-1AE4A780AE14}" dt="2025-03-18T10:54:45.929" v="3" actId="20577"/>
      <pc:docMkLst>
        <pc:docMk/>
      </pc:docMkLst>
      <pc:sldChg chg="modSp mod">
        <pc:chgData name="Routledge, Mandy" userId="bacdedf5-8e30-494b-ad8b-f27fa30c4f8d" providerId="ADAL" clId="{E298FEF7-7CF6-4E4E-894D-1AE4A780AE14}" dt="2025-03-18T10:54:45.929" v="3" actId="20577"/>
        <pc:sldMkLst>
          <pc:docMk/>
          <pc:sldMk cId="323006580" sldId="548"/>
        </pc:sldMkLst>
      </pc:sldChg>
    </pc:docChg>
  </pc:docChgLst>
  <pc:docChgLst>
    <pc:chgData name="Vrielink, Francis" userId="3d258d00-cfd8-41c5-9f04-1a5a39faef2f" providerId="ADAL" clId="{920B48AA-9553-4DAC-9C52-9989EA444565}"/>
    <pc:docChg chg="modSld">
      <pc:chgData name="Vrielink, Francis" userId="3d258d00-cfd8-41c5-9f04-1a5a39faef2f" providerId="ADAL" clId="{920B48AA-9553-4DAC-9C52-9989EA444565}" dt="2025-09-14T11:00:18.313" v="17" actId="20577"/>
      <pc:docMkLst>
        <pc:docMk/>
      </pc:docMkLst>
      <pc:sldChg chg="modSp mod">
        <pc:chgData name="Vrielink, Francis" userId="3d258d00-cfd8-41c5-9f04-1a5a39faef2f" providerId="ADAL" clId="{920B48AA-9553-4DAC-9C52-9989EA444565}" dt="2025-09-14T11:00:18.313" v="17" actId="20577"/>
        <pc:sldMkLst>
          <pc:docMk/>
          <pc:sldMk cId="323006580" sldId="548"/>
        </pc:sldMkLst>
        <pc:spChg chg="mod">
          <ac:chgData name="Vrielink, Francis" userId="3d258d00-cfd8-41c5-9f04-1a5a39faef2f" providerId="ADAL" clId="{920B48AA-9553-4DAC-9C52-9989EA444565}" dt="2025-09-14T11:00:18.313" v="17" actId="20577"/>
          <ac:spMkLst>
            <pc:docMk/>
            <pc:sldMk cId="323006580" sldId="548"/>
            <ac:spMk id="3" creationId="{00000000-0000-0000-0000-000000000000}"/>
          </ac:spMkLst>
        </pc:spChg>
      </pc:sldChg>
    </pc:docChg>
  </pc:docChgLst>
  <pc:docChgLst>
    <pc:chgData name="Routledge, Mandy" userId="bacdedf5-8e30-494b-ad8b-f27fa30c4f8d" providerId="ADAL" clId="{79AE77D5-A5AF-4622-AE80-65667CFCBDF8}"/>
    <pc:docChg chg="custSel addSld modSld">
      <pc:chgData name="Routledge, Mandy" userId="bacdedf5-8e30-494b-ad8b-f27fa30c4f8d" providerId="ADAL" clId="{79AE77D5-A5AF-4622-AE80-65667CFCBDF8}" dt="2024-12-10T09:41:30.215" v="62" actId="20577"/>
      <pc:docMkLst>
        <pc:docMk/>
      </pc:docMkLst>
      <pc:sldChg chg="delSp modSp add mod">
        <pc:chgData name="Routledge, Mandy" userId="bacdedf5-8e30-494b-ad8b-f27fa30c4f8d" providerId="ADAL" clId="{79AE77D5-A5AF-4622-AE80-65667CFCBDF8}" dt="2024-12-10T09:40:56.051" v="16" actId="20577"/>
        <pc:sldMkLst>
          <pc:docMk/>
          <pc:sldMk cId="1059877010" sldId="1521"/>
        </pc:sldMkLst>
      </pc:sldChg>
      <pc:sldChg chg="delSp modSp add mod">
        <pc:chgData name="Routledge, Mandy" userId="bacdedf5-8e30-494b-ad8b-f27fa30c4f8d" providerId="ADAL" clId="{79AE77D5-A5AF-4622-AE80-65667CFCBDF8}" dt="2024-12-10T09:41:30.215" v="62" actId="20577"/>
        <pc:sldMkLst>
          <pc:docMk/>
          <pc:sldMk cId="2371299458" sldId="1529"/>
        </pc:sldMkLst>
      </pc:sldChg>
    </pc:docChg>
  </pc:docChgLst>
  <pc:docChgLst>
    <pc:chgData name="Vrielink, Francis" userId="3d258d00-cfd8-41c5-9f04-1a5a39faef2f" providerId="ADAL" clId="{A436D25F-4F77-4A7A-9C45-2FE58737C8E2}"/>
    <pc:docChg chg="custSel delSld modSld modSection">
      <pc:chgData name="Vrielink, Francis" userId="3d258d00-cfd8-41c5-9f04-1a5a39faef2f" providerId="ADAL" clId="{A436D25F-4F77-4A7A-9C45-2FE58737C8E2}" dt="2025-10-07T07:31:59.102" v="623" actId="478"/>
      <pc:docMkLst>
        <pc:docMk/>
      </pc:docMkLst>
      <pc:sldChg chg="delSp modSp mod">
        <pc:chgData name="Vrielink, Francis" userId="3d258d00-cfd8-41c5-9f04-1a5a39faef2f" providerId="ADAL" clId="{A436D25F-4F77-4A7A-9C45-2FE58737C8E2}" dt="2025-10-07T07:31:59.102" v="623" actId="478"/>
        <pc:sldMkLst>
          <pc:docMk/>
          <pc:sldMk cId="1671649065" sldId="934"/>
        </pc:sldMkLst>
        <pc:picChg chg="del mod">
          <ac:chgData name="Vrielink, Francis" userId="3d258d00-cfd8-41c5-9f04-1a5a39faef2f" providerId="ADAL" clId="{A436D25F-4F77-4A7A-9C45-2FE58737C8E2}" dt="2025-10-07T07:31:59.102" v="623" actId="478"/>
          <ac:picMkLst>
            <pc:docMk/>
            <pc:sldMk cId="1671649065" sldId="934"/>
            <ac:picMk id="5" creationId="{7D0D2E57-A63D-4729-F887-FCF06C2FC341}"/>
          </ac:picMkLst>
        </pc:picChg>
        <pc:picChg chg="del">
          <ac:chgData name="Vrielink, Francis" userId="3d258d00-cfd8-41c5-9f04-1a5a39faef2f" providerId="ADAL" clId="{A436D25F-4F77-4A7A-9C45-2FE58737C8E2}" dt="2025-10-07T07:30:38.497" v="621" actId="478"/>
          <ac:picMkLst>
            <pc:docMk/>
            <pc:sldMk cId="1671649065" sldId="934"/>
            <ac:picMk id="6" creationId="{E12F7A59-37C5-51A5-FAD2-B1B36FB022AF}"/>
          </ac:picMkLst>
        </pc:picChg>
      </pc:sldChg>
      <pc:sldChg chg="modSp mod">
        <pc:chgData name="Vrielink, Francis" userId="3d258d00-cfd8-41c5-9f04-1a5a39faef2f" providerId="ADAL" clId="{A436D25F-4F77-4A7A-9C45-2FE58737C8E2}" dt="2025-10-07T07:21:02.312" v="610" actId="14100"/>
        <pc:sldMkLst>
          <pc:docMk/>
          <pc:sldMk cId="3572318604" sldId="1354"/>
        </pc:sldMkLst>
        <pc:spChg chg="mod">
          <ac:chgData name="Vrielink, Francis" userId="3d258d00-cfd8-41c5-9f04-1a5a39faef2f" providerId="ADAL" clId="{A436D25F-4F77-4A7A-9C45-2FE58737C8E2}" dt="2025-10-07T07:21:02.312" v="610" actId="14100"/>
          <ac:spMkLst>
            <pc:docMk/>
            <pc:sldMk cId="3572318604" sldId="1354"/>
            <ac:spMk id="14" creationId="{FCD47F40-E88F-4456-B7DF-8671921223FC}"/>
          </ac:spMkLst>
        </pc:spChg>
      </pc:sldChg>
      <pc:sldChg chg="modSp mod modNotesTx">
        <pc:chgData name="Vrielink, Francis" userId="3d258d00-cfd8-41c5-9f04-1a5a39faef2f" providerId="ADAL" clId="{A436D25F-4F77-4A7A-9C45-2FE58737C8E2}" dt="2025-10-07T07:19:43.382" v="607" actId="6549"/>
        <pc:sldMkLst>
          <pc:docMk/>
          <pc:sldMk cId="2189114603" sldId="1437"/>
        </pc:sldMkLst>
        <pc:spChg chg="mod">
          <ac:chgData name="Vrielink, Francis" userId="3d258d00-cfd8-41c5-9f04-1a5a39faef2f" providerId="ADAL" clId="{A436D25F-4F77-4A7A-9C45-2FE58737C8E2}" dt="2025-10-07T07:19:43.382" v="607" actId="6549"/>
          <ac:spMkLst>
            <pc:docMk/>
            <pc:sldMk cId="2189114603" sldId="1437"/>
            <ac:spMk id="3" creationId="{00000000-0000-0000-0000-000000000000}"/>
          </ac:spMkLst>
        </pc:spChg>
      </pc:sldChg>
      <pc:sldChg chg="modSp mod">
        <pc:chgData name="Vrielink, Francis" userId="3d258d00-cfd8-41c5-9f04-1a5a39faef2f" providerId="ADAL" clId="{A436D25F-4F77-4A7A-9C45-2FE58737C8E2}" dt="2025-10-04T13:43:27.301" v="348" actId="20577"/>
        <pc:sldMkLst>
          <pc:docMk/>
          <pc:sldMk cId="3852907103" sldId="1460"/>
        </pc:sldMkLst>
        <pc:spChg chg="mod">
          <ac:chgData name="Vrielink, Francis" userId="3d258d00-cfd8-41c5-9f04-1a5a39faef2f" providerId="ADAL" clId="{A436D25F-4F77-4A7A-9C45-2FE58737C8E2}" dt="2025-10-04T13:43:27.301" v="348" actId="20577"/>
          <ac:spMkLst>
            <pc:docMk/>
            <pc:sldMk cId="3852907103" sldId="1460"/>
            <ac:spMk id="6" creationId="{00000000-0000-0000-0000-000000000000}"/>
          </ac:spMkLst>
        </pc:spChg>
      </pc:sldChg>
      <pc:sldChg chg="modSp mod">
        <pc:chgData name="Vrielink, Francis" userId="3d258d00-cfd8-41c5-9f04-1a5a39faef2f" providerId="ADAL" clId="{A436D25F-4F77-4A7A-9C45-2FE58737C8E2}" dt="2025-10-04T13:43:39.949" v="363" actId="20577"/>
        <pc:sldMkLst>
          <pc:docMk/>
          <pc:sldMk cId="4207872812" sldId="1475"/>
        </pc:sldMkLst>
        <pc:spChg chg="mod">
          <ac:chgData name="Vrielink, Francis" userId="3d258d00-cfd8-41c5-9f04-1a5a39faef2f" providerId="ADAL" clId="{A436D25F-4F77-4A7A-9C45-2FE58737C8E2}" dt="2025-10-04T13:43:39.949" v="363" actId="20577"/>
          <ac:spMkLst>
            <pc:docMk/>
            <pc:sldMk cId="4207872812" sldId="1475"/>
            <ac:spMk id="6" creationId="{00000000-0000-0000-0000-000000000000}"/>
          </ac:spMkLst>
        </pc:spChg>
      </pc:sldChg>
      <pc:sldChg chg="modSp mod">
        <pc:chgData name="Vrielink, Francis" userId="3d258d00-cfd8-41c5-9f04-1a5a39faef2f" providerId="ADAL" clId="{A436D25F-4F77-4A7A-9C45-2FE58737C8E2}" dt="2025-10-04T13:43:44.295" v="373" actId="20577"/>
        <pc:sldMkLst>
          <pc:docMk/>
          <pc:sldMk cId="2452007587" sldId="1476"/>
        </pc:sldMkLst>
        <pc:spChg chg="mod">
          <ac:chgData name="Vrielink, Francis" userId="3d258d00-cfd8-41c5-9f04-1a5a39faef2f" providerId="ADAL" clId="{A436D25F-4F77-4A7A-9C45-2FE58737C8E2}" dt="2025-10-04T13:43:44.295" v="373" actId="20577"/>
          <ac:spMkLst>
            <pc:docMk/>
            <pc:sldMk cId="2452007587" sldId="1476"/>
            <ac:spMk id="6" creationId="{00000000-0000-0000-0000-000000000000}"/>
          </ac:spMkLst>
        </pc:spChg>
      </pc:sldChg>
      <pc:sldChg chg="modSp mod">
        <pc:chgData name="Vrielink, Francis" userId="3d258d00-cfd8-41c5-9f04-1a5a39faef2f" providerId="ADAL" clId="{A436D25F-4F77-4A7A-9C45-2FE58737C8E2}" dt="2025-10-04T13:43:56.802" v="393" actId="20577"/>
        <pc:sldMkLst>
          <pc:docMk/>
          <pc:sldMk cId="2709048002" sldId="1477"/>
        </pc:sldMkLst>
        <pc:spChg chg="mod">
          <ac:chgData name="Vrielink, Francis" userId="3d258d00-cfd8-41c5-9f04-1a5a39faef2f" providerId="ADAL" clId="{A436D25F-4F77-4A7A-9C45-2FE58737C8E2}" dt="2025-10-04T13:43:56.802" v="393" actId="20577"/>
          <ac:spMkLst>
            <pc:docMk/>
            <pc:sldMk cId="2709048002" sldId="1477"/>
            <ac:spMk id="6" creationId="{00000000-0000-0000-0000-000000000000}"/>
          </ac:spMkLst>
        </pc:spChg>
      </pc:sldChg>
      <pc:sldChg chg="modSp mod">
        <pc:chgData name="Vrielink, Francis" userId="3d258d00-cfd8-41c5-9f04-1a5a39faef2f" providerId="ADAL" clId="{A436D25F-4F77-4A7A-9C45-2FE58737C8E2}" dt="2025-10-04T13:44:05.489" v="423" actId="20577"/>
        <pc:sldMkLst>
          <pc:docMk/>
          <pc:sldMk cId="4074911733" sldId="1478"/>
        </pc:sldMkLst>
        <pc:spChg chg="mod">
          <ac:chgData name="Vrielink, Francis" userId="3d258d00-cfd8-41c5-9f04-1a5a39faef2f" providerId="ADAL" clId="{A436D25F-4F77-4A7A-9C45-2FE58737C8E2}" dt="2025-10-04T13:44:05.489" v="423" actId="20577"/>
          <ac:spMkLst>
            <pc:docMk/>
            <pc:sldMk cId="4074911733" sldId="1478"/>
            <ac:spMk id="6" creationId="{00000000-0000-0000-0000-000000000000}"/>
          </ac:spMkLst>
        </pc:spChg>
      </pc:sldChg>
      <pc:sldChg chg="modSp mod">
        <pc:chgData name="Vrielink, Francis" userId="3d258d00-cfd8-41c5-9f04-1a5a39faef2f" providerId="ADAL" clId="{A436D25F-4F77-4A7A-9C45-2FE58737C8E2}" dt="2025-10-04T13:44:16.926" v="436" actId="20577"/>
        <pc:sldMkLst>
          <pc:docMk/>
          <pc:sldMk cId="4210467006" sldId="1479"/>
        </pc:sldMkLst>
        <pc:spChg chg="mod">
          <ac:chgData name="Vrielink, Francis" userId="3d258d00-cfd8-41c5-9f04-1a5a39faef2f" providerId="ADAL" clId="{A436D25F-4F77-4A7A-9C45-2FE58737C8E2}" dt="2025-10-04T13:44:16.926" v="436" actId="20577"/>
          <ac:spMkLst>
            <pc:docMk/>
            <pc:sldMk cId="4210467006" sldId="1479"/>
            <ac:spMk id="6" creationId="{00000000-0000-0000-0000-000000000000}"/>
          </ac:spMkLst>
        </pc:spChg>
      </pc:sldChg>
      <pc:sldChg chg="modSp mod">
        <pc:chgData name="Vrielink, Francis" userId="3d258d00-cfd8-41c5-9f04-1a5a39faef2f" providerId="ADAL" clId="{A436D25F-4F77-4A7A-9C45-2FE58737C8E2}" dt="2025-10-04T13:44:22.242" v="445" actId="20577"/>
        <pc:sldMkLst>
          <pc:docMk/>
          <pc:sldMk cId="1487044012" sldId="1480"/>
        </pc:sldMkLst>
      </pc:sldChg>
      <pc:sldChg chg="modSp mod">
        <pc:chgData name="Vrielink, Francis" userId="3d258d00-cfd8-41c5-9f04-1a5a39faef2f" providerId="ADAL" clId="{A436D25F-4F77-4A7A-9C45-2FE58737C8E2}" dt="2025-10-04T13:44:29.230" v="460" actId="20577"/>
        <pc:sldMkLst>
          <pc:docMk/>
          <pc:sldMk cId="3779434736" sldId="1481"/>
        </pc:sldMkLst>
      </pc:sldChg>
      <pc:sldChg chg="modSp mod">
        <pc:chgData name="Vrielink, Francis" userId="3d258d00-cfd8-41c5-9f04-1a5a39faef2f" providerId="ADAL" clId="{A436D25F-4F77-4A7A-9C45-2FE58737C8E2}" dt="2025-10-04T13:44:41.174" v="469" actId="20577"/>
        <pc:sldMkLst>
          <pc:docMk/>
          <pc:sldMk cId="1201727269" sldId="1482"/>
        </pc:sldMkLst>
        <pc:spChg chg="mod">
          <ac:chgData name="Vrielink, Francis" userId="3d258d00-cfd8-41c5-9f04-1a5a39faef2f" providerId="ADAL" clId="{A436D25F-4F77-4A7A-9C45-2FE58737C8E2}" dt="2025-10-04T13:44:41.174" v="469" actId="20577"/>
          <ac:spMkLst>
            <pc:docMk/>
            <pc:sldMk cId="1201727269" sldId="1482"/>
            <ac:spMk id="6" creationId="{00000000-0000-0000-0000-000000000000}"/>
          </ac:spMkLst>
        </pc:spChg>
      </pc:sldChg>
      <pc:sldChg chg="modSp mod">
        <pc:chgData name="Vrielink, Francis" userId="3d258d00-cfd8-41c5-9f04-1a5a39faef2f" providerId="ADAL" clId="{A436D25F-4F77-4A7A-9C45-2FE58737C8E2}" dt="2025-10-04T13:44:46.073" v="478" actId="20577"/>
        <pc:sldMkLst>
          <pc:docMk/>
          <pc:sldMk cId="2904738428" sldId="1483"/>
        </pc:sldMkLst>
        <pc:spChg chg="mod">
          <ac:chgData name="Vrielink, Francis" userId="3d258d00-cfd8-41c5-9f04-1a5a39faef2f" providerId="ADAL" clId="{A436D25F-4F77-4A7A-9C45-2FE58737C8E2}" dt="2025-10-04T13:44:46.073" v="478" actId="20577"/>
          <ac:spMkLst>
            <pc:docMk/>
            <pc:sldMk cId="2904738428" sldId="1483"/>
            <ac:spMk id="6" creationId="{00000000-0000-0000-0000-000000000000}"/>
          </ac:spMkLst>
        </pc:spChg>
      </pc:sldChg>
      <pc:sldChg chg="delSp modSp del mod">
        <pc:chgData name="Vrielink, Francis" userId="3d258d00-cfd8-41c5-9f04-1a5a39faef2f" providerId="ADAL" clId="{A436D25F-4F77-4A7A-9C45-2FE58737C8E2}" dt="2025-10-07T07:29:45.976" v="620" actId="2696"/>
        <pc:sldMkLst>
          <pc:docMk/>
          <pc:sldMk cId="2503557515" sldId="1526"/>
        </pc:sldMkLst>
        <pc:spChg chg="del mod">
          <ac:chgData name="Vrielink, Francis" userId="3d258d00-cfd8-41c5-9f04-1a5a39faef2f" providerId="ADAL" clId="{A436D25F-4F77-4A7A-9C45-2FE58737C8E2}" dt="2025-10-07T07:29:10.775" v="617" actId="478"/>
          <ac:spMkLst>
            <pc:docMk/>
            <pc:sldMk cId="2503557515" sldId="1526"/>
            <ac:spMk id="10" creationId="{24BF8753-88CE-1CE5-91DB-5136B95A4D2E}"/>
          </ac:spMkLst>
        </pc:spChg>
        <pc:picChg chg="del mod">
          <ac:chgData name="Vrielink, Francis" userId="3d258d00-cfd8-41c5-9f04-1a5a39faef2f" providerId="ADAL" clId="{A436D25F-4F77-4A7A-9C45-2FE58737C8E2}" dt="2025-10-07T07:29:33.402" v="619" actId="478"/>
          <ac:picMkLst>
            <pc:docMk/>
            <pc:sldMk cId="2503557515" sldId="1526"/>
            <ac:picMk id="33" creationId="{3FAFA61A-FDB5-B7A7-CFE7-A1ACB234AEF2}"/>
          </ac:picMkLst>
        </pc:picChg>
      </pc:sldChg>
      <pc:sldChg chg="delSp mod">
        <pc:chgData name="Vrielink, Francis" userId="3d258d00-cfd8-41c5-9f04-1a5a39faef2f" providerId="ADAL" clId="{A436D25F-4F77-4A7A-9C45-2FE58737C8E2}" dt="2025-10-07T07:28:56.309" v="616" actId="478"/>
        <pc:sldMkLst>
          <pc:docMk/>
          <pc:sldMk cId="3990939911" sldId="1531"/>
        </pc:sldMkLst>
        <pc:spChg chg="del">
          <ac:chgData name="Vrielink, Francis" userId="3d258d00-cfd8-41c5-9f04-1a5a39faef2f" providerId="ADAL" clId="{A436D25F-4F77-4A7A-9C45-2FE58737C8E2}" dt="2025-10-07T07:28:56.309" v="616" actId="478"/>
          <ac:spMkLst>
            <pc:docMk/>
            <pc:sldMk cId="3990939911" sldId="1531"/>
            <ac:spMk id="18" creationId="{7318FBF1-864B-959A-A500-36BD622760C8}"/>
          </ac:spMkLst>
        </pc:spChg>
      </pc:sldChg>
      <pc:sldChg chg="delSp modSp mod">
        <pc:chgData name="Vrielink, Francis" userId="3d258d00-cfd8-41c5-9f04-1a5a39faef2f" providerId="ADAL" clId="{A436D25F-4F77-4A7A-9C45-2FE58737C8E2}" dt="2025-10-07T07:28:31.323" v="613" actId="478"/>
        <pc:sldMkLst>
          <pc:docMk/>
          <pc:sldMk cId="3851966226" sldId="1548"/>
        </pc:sldMkLst>
        <pc:spChg chg="del mod">
          <ac:chgData name="Vrielink, Francis" userId="3d258d00-cfd8-41c5-9f04-1a5a39faef2f" providerId="ADAL" clId="{A436D25F-4F77-4A7A-9C45-2FE58737C8E2}" dt="2025-10-07T07:28:31.323" v="613" actId="478"/>
          <ac:spMkLst>
            <pc:docMk/>
            <pc:sldMk cId="3851966226" sldId="1548"/>
            <ac:spMk id="5" creationId="{77E0CE5E-988C-1E39-6ED4-D8DF0E4DE6D6}"/>
          </ac:spMkLst>
        </pc:spChg>
      </pc:sldChg>
      <pc:sldChg chg="delSp modSp mod">
        <pc:chgData name="Vrielink, Francis" userId="3d258d00-cfd8-41c5-9f04-1a5a39faef2f" providerId="ADAL" clId="{A436D25F-4F77-4A7A-9C45-2FE58737C8E2}" dt="2025-10-07T07:28:48.581" v="615" actId="478"/>
        <pc:sldMkLst>
          <pc:docMk/>
          <pc:sldMk cId="3777268887" sldId="1549"/>
        </pc:sldMkLst>
        <pc:spChg chg="del mod">
          <ac:chgData name="Vrielink, Francis" userId="3d258d00-cfd8-41c5-9f04-1a5a39faef2f" providerId="ADAL" clId="{A436D25F-4F77-4A7A-9C45-2FE58737C8E2}" dt="2025-10-07T07:28:48.581" v="615" actId="478"/>
          <ac:spMkLst>
            <pc:docMk/>
            <pc:sldMk cId="3777268887" sldId="1549"/>
            <ac:spMk id="24" creationId="{A50C16DF-4D62-D1D9-7B1A-CE79B3A16144}"/>
          </ac:spMkLst>
        </pc:spChg>
      </pc:sldChg>
    </pc:docChg>
  </pc:docChgLst>
  <pc:docChgLst>
    <pc:chgData name="Routledge, Mandy" userId="bacdedf5-8e30-494b-ad8b-f27fa30c4f8d" providerId="ADAL" clId="{69FB3ADF-8128-4B66-9121-0BB8D9B1BF7C}"/>
    <pc:docChg chg="modSld">
      <pc:chgData name="Routledge, Mandy" userId="bacdedf5-8e30-494b-ad8b-f27fa30c4f8d" providerId="ADAL" clId="{69FB3ADF-8128-4B66-9121-0BB8D9B1BF7C}" dt="2025-03-18T12:25:07.493" v="4" actId="20577"/>
      <pc:docMkLst>
        <pc:docMk/>
      </pc:docMkLst>
      <pc:sldChg chg="modSp mod">
        <pc:chgData name="Routledge, Mandy" userId="bacdedf5-8e30-494b-ad8b-f27fa30c4f8d" providerId="ADAL" clId="{69FB3ADF-8128-4B66-9121-0BB8D9B1BF7C}" dt="2025-03-18T12:25:07.493" v="4" actId="20577"/>
        <pc:sldMkLst>
          <pc:docMk/>
          <pc:sldMk cId="323006580" sldId="548"/>
        </pc:sldMkLst>
      </pc:sldChg>
    </pc:docChg>
  </pc:docChgLst>
  <pc:docChgLst>
    <pc:chgData name="Routledge, Mandy" userId="bacdedf5-8e30-494b-ad8b-f27fa30c4f8d" providerId="ADAL" clId="{8AC80DB3-B598-4E5A-BB64-FC9255C5E7E2}"/>
    <pc:docChg chg="custSel modSld">
      <pc:chgData name="Routledge, Mandy" userId="bacdedf5-8e30-494b-ad8b-f27fa30c4f8d" providerId="ADAL" clId="{8AC80DB3-B598-4E5A-BB64-FC9255C5E7E2}" dt="2025-03-18T10:48:18.922" v="78" actId="20577"/>
      <pc:docMkLst>
        <pc:docMk/>
      </pc:docMkLst>
      <pc:sldChg chg="modSp mod">
        <pc:chgData name="Routledge, Mandy" userId="bacdedf5-8e30-494b-ad8b-f27fa30c4f8d" providerId="ADAL" clId="{8AC80DB3-B598-4E5A-BB64-FC9255C5E7E2}" dt="2025-03-18T10:48:18.922" v="78" actId="20577"/>
        <pc:sldMkLst>
          <pc:docMk/>
          <pc:sldMk cId="323006580" sldId="548"/>
        </pc:sldMkLst>
      </pc:sldChg>
    </pc:docChg>
  </pc:docChgLst>
  <pc:docChgLst>
    <pc:chgData name="Routledge, Mandy" userId="bacdedf5-8e30-494b-ad8b-f27fa30c4f8d" providerId="ADAL" clId="{B03BF0AA-4F11-4F8D-AC0C-D5AF6AB54C88}"/>
    <pc:docChg chg="modSld">
      <pc:chgData name="Routledge, Mandy" userId="bacdedf5-8e30-494b-ad8b-f27fa30c4f8d" providerId="ADAL" clId="{B03BF0AA-4F11-4F8D-AC0C-D5AF6AB54C88}" dt="2025-03-18T11:07:01.355" v="3" actId="20577"/>
      <pc:docMkLst>
        <pc:docMk/>
      </pc:docMkLst>
      <pc:sldChg chg="modSp mod">
        <pc:chgData name="Routledge, Mandy" userId="bacdedf5-8e30-494b-ad8b-f27fa30c4f8d" providerId="ADAL" clId="{B03BF0AA-4F11-4F8D-AC0C-D5AF6AB54C88}" dt="2025-03-18T11:07:01.355" v="3" actId="20577"/>
        <pc:sldMkLst>
          <pc:docMk/>
          <pc:sldMk cId="323006580" sldId="548"/>
        </pc:sldMkLst>
      </pc:sldChg>
    </pc:docChg>
  </pc:docChgLst>
  <pc:docChgLst>
    <pc:chgData name="Routledge, Mandy" userId="bacdedf5-8e30-494b-ad8b-f27fa30c4f8d" providerId="ADAL" clId="{051CC800-2682-4CCC-9E96-6A9E041AF9FE}"/>
    <pc:docChg chg="modSld">
      <pc:chgData name="Routledge, Mandy" userId="bacdedf5-8e30-494b-ad8b-f27fa30c4f8d" providerId="ADAL" clId="{051CC800-2682-4CCC-9E96-6A9E041AF9FE}" dt="2025-03-18T11:05:33.783" v="3" actId="20577"/>
      <pc:docMkLst>
        <pc:docMk/>
      </pc:docMkLst>
      <pc:sldChg chg="modSp mod">
        <pc:chgData name="Routledge, Mandy" userId="bacdedf5-8e30-494b-ad8b-f27fa30c4f8d" providerId="ADAL" clId="{051CC800-2682-4CCC-9E96-6A9E041AF9FE}" dt="2025-03-18T11:05:33.783" v="3" actId="20577"/>
        <pc:sldMkLst>
          <pc:docMk/>
          <pc:sldMk cId="323006580" sldId="548"/>
        </pc:sldMkLst>
      </pc:sldChg>
    </pc:docChg>
  </pc:docChgLst>
  <pc:docChgLst>
    <pc:chgData name="Routledge, Mandy" userId="bacdedf5-8e30-494b-ad8b-f27fa30c4f8d" providerId="ADAL" clId="{771CB04F-41F5-4622-82D7-0781A3F10AE7}"/>
    <pc:docChg chg="undo custSel addSld delSld modSld modSection">
      <pc:chgData name="Routledge, Mandy" userId="bacdedf5-8e30-494b-ad8b-f27fa30c4f8d" providerId="ADAL" clId="{771CB04F-41F5-4622-82D7-0781A3F10AE7}" dt="2025-10-06T19:57:59.665" v="2084" actId="767"/>
      <pc:docMkLst>
        <pc:docMk/>
      </pc:docMkLst>
      <pc:sldChg chg="add del">
        <pc:chgData name="Routledge, Mandy" userId="bacdedf5-8e30-494b-ad8b-f27fa30c4f8d" providerId="ADAL" clId="{771CB04F-41F5-4622-82D7-0781A3F10AE7}" dt="2025-10-05T18:26:14.126" v="194" actId="47"/>
        <pc:sldMkLst>
          <pc:docMk/>
          <pc:sldMk cId="2402032650" sldId="889"/>
        </pc:sldMkLst>
      </pc:sldChg>
      <pc:sldChg chg="delSp mod">
        <pc:chgData name="Routledge, Mandy" userId="bacdedf5-8e30-494b-ad8b-f27fa30c4f8d" providerId="ADAL" clId="{771CB04F-41F5-4622-82D7-0781A3F10AE7}" dt="2025-10-06T19:29:10.815" v="1436" actId="478"/>
        <pc:sldMkLst>
          <pc:docMk/>
          <pc:sldMk cId="1671649065" sldId="934"/>
        </pc:sldMkLst>
        <pc:picChg chg="del">
          <ac:chgData name="Routledge, Mandy" userId="bacdedf5-8e30-494b-ad8b-f27fa30c4f8d" providerId="ADAL" clId="{771CB04F-41F5-4622-82D7-0781A3F10AE7}" dt="2025-10-06T19:29:09.176" v="1435" actId="478"/>
          <ac:picMkLst>
            <pc:docMk/>
            <pc:sldMk cId="1671649065" sldId="934"/>
            <ac:picMk id="3" creationId="{DDD81D3B-FE4A-A506-867E-F1F716B0C567}"/>
          </ac:picMkLst>
        </pc:picChg>
        <pc:picChg chg="del">
          <ac:chgData name="Routledge, Mandy" userId="bacdedf5-8e30-494b-ad8b-f27fa30c4f8d" providerId="ADAL" clId="{771CB04F-41F5-4622-82D7-0781A3F10AE7}" dt="2025-10-06T19:29:10.815" v="1436" actId="478"/>
          <ac:picMkLst>
            <pc:docMk/>
            <pc:sldMk cId="1671649065" sldId="934"/>
            <ac:picMk id="4" creationId="{4B4979F5-8E21-1987-4E6B-81648810E12B}"/>
          </ac:picMkLst>
        </pc:picChg>
      </pc:sldChg>
      <pc:sldChg chg="addSp modSp add">
        <pc:chgData name="Routledge, Mandy" userId="bacdedf5-8e30-494b-ad8b-f27fa30c4f8d" providerId="ADAL" clId="{771CB04F-41F5-4622-82D7-0781A3F10AE7}" dt="2025-10-05T18:52:48.243" v="436" actId="1076"/>
        <pc:sldMkLst>
          <pc:docMk/>
          <pc:sldMk cId="3572318604" sldId="1354"/>
        </pc:sldMkLst>
        <pc:picChg chg="add mod">
          <ac:chgData name="Routledge, Mandy" userId="bacdedf5-8e30-494b-ad8b-f27fa30c4f8d" providerId="ADAL" clId="{771CB04F-41F5-4622-82D7-0781A3F10AE7}" dt="2025-10-05T18:52:48.243" v="436" actId="1076"/>
          <ac:picMkLst>
            <pc:docMk/>
            <pc:sldMk cId="3572318604" sldId="1354"/>
            <ac:picMk id="3" creationId="{B9C2E1D9-55A6-9905-DCBD-13D793D272F6}"/>
          </ac:picMkLst>
        </pc:picChg>
      </pc:sldChg>
      <pc:sldChg chg="modSp mod modNotesTx">
        <pc:chgData name="Routledge, Mandy" userId="bacdedf5-8e30-494b-ad8b-f27fa30c4f8d" providerId="ADAL" clId="{771CB04F-41F5-4622-82D7-0781A3F10AE7}" dt="2025-10-06T19:31:08.120" v="1452" actId="20577"/>
        <pc:sldMkLst>
          <pc:docMk/>
          <pc:sldMk cId="2189114603" sldId="1437"/>
        </pc:sldMkLst>
        <pc:spChg chg="mod">
          <ac:chgData name="Routledge, Mandy" userId="bacdedf5-8e30-494b-ad8b-f27fa30c4f8d" providerId="ADAL" clId="{771CB04F-41F5-4622-82D7-0781A3F10AE7}" dt="2025-10-06T19:31:08.120" v="1452" actId="20577"/>
          <ac:spMkLst>
            <pc:docMk/>
            <pc:sldMk cId="2189114603" sldId="1437"/>
            <ac:spMk id="3" creationId="{00000000-0000-0000-0000-000000000000}"/>
          </ac:spMkLst>
        </pc:spChg>
      </pc:sldChg>
      <pc:sldChg chg="modSp add del mod">
        <pc:chgData name="Routledge, Mandy" userId="bacdedf5-8e30-494b-ad8b-f27fa30c4f8d" providerId="ADAL" clId="{771CB04F-41F5-4622-82D7-0781A3F10AE7}" dt="2025-10-05T18:28:11.876" v="250" actId="47"/>
        <pc:sldMkLst>
          <pc:docMk/>
          <pc:sldMk cId="1939667649" sldId="1459"/>
        </pc:sldMkLst>
      </pc:sldChg>
      <pc:sldChg chg="addSp modSp mod">
        <pc:chgData name="Routledge, Mandy" userId="bacdedf5-8e30-494b-ad8b-f27fa30c4f8d" providerId="ADAL" clId="{771CB04F-41F5-4622-82D7-0781A3F10AE7}" dt="2025-10-06T19:16:31.800" v="1100" actId="14100"/>
        <pc:sldMkLst>
          <pc:docMk/>
          <pc:sldMk cId="3852907103" sldId="1460"/>
        </pc:sldMkLst>
        <pc:picChg chg="add mod modCrop">
          <ac:chgData name="Routledge, Mandy" userId="bacdedf5-8e30-494b-ad8b-f27fa30c4f8d" providerId="ADAL" clId="{771CB04F-41F5-4622-82D7-0781A3F10AE7}" dt="2025-10-06T19:16:31.800" v="1100" actId="14100"/>
          <ac:picMkLst>
            <pc:docMk/>
            <pc:sldMk cId="3852907103" sldId="1460"/>
            <ac:picMk id="3" creationId="{58366B9E-3152-354B-3D88-C19A5647026B}"/>
          </ac:picMkLst>
        </pc:picChg>
      </pc:sldChg>
      <pc:sldChg chg="del">
        <pc:chgData name="Routledge, Mandy" userId="bacdedf5-8e30-494b-ad8b-f27fa30c4f8d" providerId="ADAL" clId="{771CB04F-41F5-4622-82D7-0781A3F10AE7}" dt="2025-10-06T19:54:36.955" v="1849" actId="47"/>
        <pc:sldMkLst>
          <pc:docMk/>
          <pc:sldMk cId="3978205201" sldId="1474"/>
        </pc:sldMkLst>
      </pc:sldChg>
      <pc:sldChg chg="addSp modSp mod">
        <pc:chgData name="Routledge, Mandy" userId="bacdedf5-8e30-494b-ad8b-f27fa30c4f8d" providerId="ADAL" clId="{771CB04F-41F5-4622-82D7-0781A3F10AE7}" dt="2025-10-05T18:22:41.715" v="114" actId="1076"/>
        <pc:sldMkLst>
          <pc:docMk/>
          <pc:sldMk cId="4207872812" sldId="1475"/>
        </pc:sldMkLst>
      </pc:sldChg>
      <pc:sldChg chg="addSp modSp">
        <pc:chgData name="Routledge, Mandy" userId="bacdedf5-8e30-494b-ad8b-f27fa30c4f8d" providerId="ADAL" clId="{771CB04F-41F5-4622-82D7-0781A3F10AE7}" dt="2025-10-05T18:27:23.072" v="220"/>
        <pc:sldMkLst>
          <pc:docMk/>
          <pc:sldMk cId="2452007587" sldId="1476"/>
        </pc:sldMkLst>
      </pc:sldChg>
      <pc:sldChg chg="addSp modSp">
        <pc:chgData name="Routledge, Mandy" userId="bacdedf5-8e30-494b-ad8b-f27fa30c4f8d" providerId="ADAL" clId="{771CB04F-41F5-4622-82D7-0781A3F10AE7}" dt="2025-10-05T18:45:58.817" v="255"/>
        <pc:sldMkLst>
          <pc:docMk/>
          <pc:sldMk cId="2709048002" sldId="1477"/>
        </pc:sldMkLst>
      </pc:sldChg>
      <pc:sldChg chg="addSp delSp modSp mod">
        <pc:chgData name="Routledge, Mandy" userId="bacdedf5-8e30-494b-ad8b-f27fa30c4f8d" providerId="ADAL" clId="{771CB04F-41F5-4622-82D7-0781A3F10AE7}" dt="2025-10-06T19:31:20.113" v="1453" actId="478"/>
        <pc:sldMkLst>
          <pc:docMk/>
          <pc:sldMk cId="4210467006" sldId="1479"/>
        </pc:sldMkLst>
        <pc:spChg chg="add del mod">
          <ac:chgData name="Routledge, Mandy" userId="bacdedf5-8e30-494b-ad8b-f27fa30c4f8d" providerId="ADAL" clId="{771CB04F-41F5-4622-82D7-0781A3F10AE7}" dt="2025-10-06T19:22:52.739" v="1322" actId="478"/>
          <ac:spMkLst>
            <pc:docMk/>
            <pc:sldMk cId="4210467006" sldId="1479"/>
            <ac:spMk id="5" creationId="{201F25D1-14F2-6312-C448-F93BE442F2C9}"/>
          </ac:spMkLst>
        </pc:spChg>
        <pc:spChg chg="del mod">
          <ac:chgData name="Routledge, Mandy" userId="bacdedf5-8e30-494b-ad8b-f27fa30c4f8d" providerId="ADAL" clId="{771CB04F-41F5-4622-82D7-0781A3F10AE7}" dt="2025-10-06T19:31:20.113" v="1453" actId="478"/>
          <ac:spMkLst>
            <pc:docMk/>
            <pc:sldMk cId="4210467006" sldId="1479"/>
            <ac:spMk id="7" creationId="{D1CC8988-D2F1-F3F4-063B-60AA3C50AE44}"/>
          </ac:spMkLst>
        </pc:spChg>
        <pc:picChg chg="mod">
          <ac:chgData name="Routledge, Mandy" userId="bacdedf5-8e30-494b-ad8b-f27fa30c4f8d" providerId="ADAL" clId="{771CB04F-41F5-4622-82D7-0781A3F10AE7}" dt="2025-10-06T19:22:57.183" v="1325" actId="14100"/>
          <ac:picMkLst>
            <pc:docMk/>
            <pc:sldMk cId="4210467006" sldId="1479"/>
            <ac:picMk id="3" creationId="{1687166F-BEBE-CC82-26B7-C19B6A49ADF2}"/>
          </ac:picMkLst>
        </pc:picChg>
        <pc:picChg chg="add del mod">
          <ac:chgData name="Routledge, Mandy" userId="bacdedf5-8e30-494b-ad8b-f27fa30c4f8d" providerId="ADAL" clId="{771CB04F-41F5-4622-82D7-0781A3F10AE7}" dt="2025-10-06T19:22:53.327" v="1323" actId="478"/>
          <ac:picMkLst>
            <pc:docMk/>
            <pc:sldMk cId="4210467006" sldId="1479"/>
            <ac:picMk id="4" creationId="{B8047BFA-FFA2-BE98-9FEA-6927216DFE91}"/>
          </ac:picMkLst>
        </pc:picChg>
      </pc:sldChg>
      <pc:sldChg chg="addSp delSp modSp del">
        <pc:chgData name="Routledge, Mandy" userId="bacdedf5-8e30-494b-ad8b-f27fa30c4f8d" providerId="ADAL" clId="{771CB04F-41F5-4622-82D7-0781A3F10AE7}" dt="2025-10-05T18:52:50.519" v="437" actId="47"/>
        <pc:sldMkLst>
          <pc:docMk/>
          <pc:sldMk cId="1487044012" sldId="1480"/>
        </pc:sldMkLst>
      </pc:sldChg>
      <pc:sldChg chg="del">
        <pc:chgData name="Routledge, Mandy" userId="bacdedf5-8e30-494b-ad8b-f27fa30c4f8d" providerId="ADAL" clId="{771CB04F-41F5-4622-82D7-0781A3F10AE7}" dt="2025-10-05T18:54:10.410" v="439" actId="47"/>
        <pc:sldMkLst>
          <pc:docMk/>
          <pc:sldMk cId="3779434736" sldId="1481"/>
        </pc:sldMkLst>
      </pc:sldChg>
      <pc:sldChg chg="addSp modSp mod">
        <pc:chgData name="Routledge, Mandy" userId="bacdedf5-8e30-494b-ad8b-f27fa30c4f8d" providerId="ADAL" clId="{771CB04F-41F5-4622-82D7-0781A3F10AE7}" dt="2025-10-06T19:38:12.970" v="1467" actId="1076"/>
        <pc:sldMkLst>
          <pc:docMk/>
          <pc:sldMk cId="1201727269" sldId="1482"/>
        </pc:sldMkLst>
        <pc:spChg chg="add mod">
          <ac:chgData name="Routledge, Mandy" userId="bacdedf5-8e30-494b-ad8b-f27fa30c4f8d" providerId="ADAL" clId="{771CB04F-41F5-4622-82D7-0781A3F10AE7}" dt="2025-10-06T19:33:43.736" v="1461" actId="767"/>
          <ac:spMkLst>
            <pc:docMk/>
            <pc:sldMk cId="1201727269" sldId="1482"/>
            <ac:spMk id="4" creationId="{5B7D7A68-2AA8-0C0D-5DC5-DB25E42E6DEF}"/>
          </ac:spMkLst>
        </pc:spChg>
        <pc:picChg chg="add mod modCrop">
          <ac:chgData name="Routledge, Mandy" userId="bacdedf5-8e30-494b-ad8b-f27fa30c4f8d" providerId="ADAL" clId="{771CB04F-41F5-4622-82D7-0781A3F10AE7}" dt="2025-10-06T19:33:52.280" v="1462" actId="1076"/>
          <ac:picMkLst>
            <pc:docMk/>
            <pc:sldMk cId="1201727269" sldId="1482"/>
            <ac:picMk id="3" creationId="{7CF1B429-D300-A353-8259-3EDFFA2AC51A}"/>
          </ac:picMkLst>
        </pc:picChg>
        <pc:picChg chg="add mod">
          <ac:chgData name="Routledge, Mandy" userId="bacdedf5-8e30-494b-ad8b-f27fa30c4f8d" providerId="ADAL" clId="{771CB04F-41F5-4622-82D7-0781A3F10AE7}" dt="2025-10-06T19:38:12.970" v="1467" actId="1076"/>
          <ac:picMkLst>
            <pc:docMk/>
            <pc:sldMk cId="1201727269" sldId="1482"/>
            <ac:picMk id="7" creationId="{FAE7B769-43C7-F6B8-7688-196824605C43}"/>
          </ac:picMkLst>
        </pc:picChg>
      </pc:sldChg>
      <pc:sldChg chg="add del">
        <pc:chgData name="Routledge, Mandy" userId="bacdedf5-8e30-494b-ad8b-f27fa30c4f8d" providerId="ADAL" clId="{771CB04F-41F5-4622-82D7-0781A3F10AE7}" dt="2025-10-05T18:47:50.673" v="331" actId="47"/>
        <pc:sldMkLst>
          <pc:docMk/>
          <pc:sldMk cId="3961340130" sldId="1499"/>
        </pc:sldMkLst>
      </pc:sldChg>
      <pc:sldChg chg="del">
        <pc:chgData name="Routledge, Mandy" userId="bacdedf5-8e30-494b-ad8b-f27fa30c4f8d" providerId="ADAL" clId="{771CB04F-41F5-4622-82D7-0781A3F10AE7}" dt="2025-10-06T19:54:26.383" v="1841" actId="47"/>
        <pc:sldMkLst>
          <pc:docMk/>
          <pc:sldMk cId="2967928418" sldId="1511"/>
        </pc:sldMkLst>
      </pc:sldChg>
      <pc:sldChg chg="del">
        <pc:chgData name="Routledge, Mandy" userId="bacdedf5-8e30-494b-ad8b-f27fa30c4f8d" providerId="ADAL" clId="{771CB04F-41F5-4622-82D7-0781A3F10AE7}" dt="2025-10-06T19:54:30.005" v="1844" actId="47"/>
        <pc:sldMkLst>
          <pc:docMk/>
          <pc:sldMk cId="1594331871" sldId="1512"/>
        </pc:sldMkLst>
      </pc:sldChg>
      <pc:sldChg chg="del">
        <pc:chgData name="Routledge, Mandy" userId="bacdedf5-8e30-494b-ad8b-f27fa30c4f8d" providerId="ADAL" clId="{771CB04F-41F5-4622-82D7-0781A3F10AE7}" dt="2025-10-06T19:54:36.571" v="1848" actId="47"/>
        <pc:sldMkLst>
          <pc:docMk/>
          <pc:sldMk cId="2946319108" sldId="1516"/>
        </pc:sldMkLst>
      </pc:sldChg>
      <pc:sldChg chg="del">
        <pc:chgData name="Routledge, Mandy" userId="bacdedf5-8e30-494b-ad8b-f27fa30c4f8d" providerId="ADAL" clId="{771CB04F-41F5-4622-82D7-0781A3F10AE7}" dt="2025-10-06T19:54:30.406" v="1845" actId="47"/>
        <pc:sldMkLst>
          <pc:docMk/>
          <pc:sldMk cId="1628480429" sldId="1517"/>
        </pc:sldMkLst>
      </pc:sldChg>
      <pc:sldChg chg="del">
        <pc:chgData name="Routledge, Mandy" userId="bacdedf5-8e30-494b-ad8b-f27fa30c4f8d" providerId="ADAL" clId="{771CB04F-41F5-4622-82D7-0781A3F10AE7}" dt="2025-10-06T19:54:28.834" v="1843" actId="47"/>
        <pc:sldMkLst>
          <pc:docMk/>
          <pc:sldMk cId="1530054038" sldId="1519"/>
        </pc:sldMkLst>
      </pc:sldChg>
      <pc:sldChg chg="del">
        <pc:chgData name="Routledge, Mandy" userId="bacdedf5-8e30-494b-ad8b-f27fa30c4f8d" providerId="ADAL" clId="{771CB04F-41F5-4622-82D7-0781A3F10AE7}" dt="2025-10-06T19:54:27.037" v="1842" actId="47"/>
        <pc:sldMkLst>
          <pc:docMk/>
          <pc:sldMk cId="3006462251" sldId="1520"/>
        </pc:sldMkLst>
      </pc:sldChg>
      <pc:sldChg chg="del">
        <pc:chgData name="Routledge, Mandy" userId="bacdedf5-8e30-494b-ad8b-f27fa30c4f8d" providerId="ADAL" clId="{771CB04F-41F5-4622-82D7-0781A3F10AE7}" dt="2025-10-06T19:54:34.450" v="1846" actId="47"/>
        <pc:sldMkLst>
          <pc:docMk/>
          <pc:sldMk cId="1059877010" sldId="1521"/>
        </pc:sldMkLst>
      </pc:sldChg>
      <pc:sldChg chg="addSp modSp add mod">
        <pc:chgData name="Routledge, Mandy" userId="bacdedf5-8e30-494b-ad8b-f27fa30c4f8d" providerId="ADAL" clId="{771CB04F-41F5-4622-82D7-0781A3F10AE7}" dt="2025-10-06T19:57:59.665" v="2084" actId="767"/>
        <pc:sldMkLst>
          <pc:docMk/>
          <pc:sldMk cId="2503557515" sldId="1526"/>
        </pc:sldMkLst>
        <pc:spChg chg="add mod">
          <ac:chgData name="Routledge, Mandy" userId="bacdedf5-8e30-494b-ad8b-f27fa30c4f8d" providerId="ADAL" clId="{771CB04F-41F5-4622-82D7-0781A3F10AE7}" dt="2025-10-06T19:57:59.665" v="2084" actId="767"/>
          <ac:spMkLst>
            <pc:docMk/>
            <pc:sldMk cId="2503557515" sldId="1526"/>
            <ac:spMk id="9" creationId="{920C5F8A-AD44-6DCF-8B4F-F154817833AF}"/>
          </ac:spMkLst>
        </pc:spChg>
      </pc:sldChg>
      <pc:sldChg chg="del">
        <pc:chgData name="Routledge, Mandy" userId="bacdedf5-8e30-494b-ad8b-f27fa30c4f8d" providerId="ADAL" clId="{771CB04F-41F5-4622-82D7-0781A3F10AE7}" dt="2025-10-06T19:54:35.402" v="1847" actId="47"/>
        <pc:sldMkLst>
          <pc:docMk/>
          <pc:sldMk cId="2371299458" sldId="1529"/>
        </pc:sldMkLst>
      </pc:sldChg>
      <pc:sldChg chg="delSp modSp add mod">
        <pc:chgData name="Routledge, Mandy" userId="bacdedf5-8e30-494b-ad8b-f27fa30c4f8d" providerId="ADAL" clId="{771CB04F-41F5-4622-82D7-0781A3F10AE7}" dt="2025-10-05T18:21:41.508" v="112" actId="5793"/>
        <pc:sldMkLst>
          <pc:docMk/>
          <pc:sldMk cId="3990939911" sldId="1531"/>
        </pc:sldMkLst>
        <pc:spChg chg="mod">
          <ac:chgData name="Routledge, Mandy" userId="bacdedf5-8e30-494b-ad8b-f27fa30c4f8d" providerId="ADAL" clId="{771CB04F-41F5-4622-82D7-0781A3F10AE7}" dt="2025-10-05T18:20:45.109" v="87" actId="948"/>
          <ac:spMkLst>
            <pc:docMk/>
            <pc:sldMk cId="3990939911" sldId="1531"/>
            <ac:spMk id="33" creationId="{AC757F5E-B016-F947-4518-7C6B9CC7EE04}"/>
          </ac:spMkLst>
        </pc:spChg>
        <pc:spChg chg="mod">
          <ac:chgData name="Routledge, Mandy" userId="bacdedf5-8e30-494b-ad8b-f27fa30c4f8d" providerId="ADAL" clId="{771CB04F-41F5-4622-82D7-0781A3F10AE7}" dt="2025-10-05T18:20:58.260" v="94" actId="1038"/>
          <ac:spMkLst>
            <pc:docMk/>
            <pc:sldMk cId="3990939911" sldId="1531"/>
            <ac:spMk id="34" creationId="{152372B3-00F5-781C-183E-6F2DDF35091D}"/>
          </ac:spMkLst>
        </pc:spChg>
        <pc:spChg chg="mod">
          <ac:chgData name="Routledge, Mandy" userId="bacdedf5-8e30-494b-ad8b-f27fa30c4f8d" providerId="ADAL" clId="{771CB04F-41F5-4622-82D7-0781A3F10AE7}" dt="2025-10-05T18:19:09.848" v="39" actId="115"/>
          <ac:spMkLst>
            <pc:docMk/>
            <pc:sldMk cId="3990939911" sldId="1531"/>
            <ac:spMk id="35" creationId="{37104C51-0232-62ED-4C6F-1447D06633EE}"/>
          </ac:spMkLst>
        </pc:spChg>
        <pc:spChg chg="mod">
          <ac:chgData name="Routledge, Mandy" userId="bacdedf5-8e30-494b-ad8b-f27fa30c4f8d" providerId="ADAL" clId="{771CB04F-41F5-4622-82D7-0781A3F10AE7}" dt="2025-10-05T18:21:41.508" v="112" actId="5793"/>
          <ac:spMkLst>
            <pc:docMk/>
            <pc:sldMk cId="3990939911" sldId="1531"/>
            <ac:spMk id="36" creationId="{D8EF981A-9BA7-0EB1-9B70-F7FBF2F7DF1C}"/>
          </ac:spMkLst>
        </pc:spChg>
      </pc:sldChg>
      <pc:sldChg chg="add">
        <pc:chgData name="Routledge, Mandy" userId="bacdedf5-8e30-494b-ad8b-f27fa30c4f8d" providerId="ADAL" clId="{771CB04F-41F5-4622-82D7-0781A3F10AE7}" dt="2025-10-05T18:51:58.110" v="426"/>
        <pc:sldMkLst>
          <pc:docMk/>
          <pc:sldMk cId="3789017446" sldId="1538"/>
        </pc:sldMkLst>
      </pc:sldChg>
      <pc:sldChg chg="addSp delSp modSp add mod">
        <pc:chgData name="Routledge, Mandy" userId="bacdedf5-8e30-494b-ad8b-f27fa30c4f8d" providerId="ADAL" clId="{771CB04F-41F5-4622-82D7-0781A3F10AE7}" dt="2025-10-06T19:49:21.197" v="1693" actId="1035"/>
        <pc:sldMkLst>
          <pc:docMk/>
          <pc:sldMk cId="2344247519" sldId="1543"/>
        </pc:sldMkLst>
        <pc:spChg chg="mod">
          <ac:chgData name="Routledge, Mandy" userId="bacdedf5-8e30-494b-ad8b-f27fa30c4f8d" providerId="ADAL" clId="{771CB04F-41F5-4622-82D7-0781A3F10AE7}" dt="2025-10-06T19:49:14.340" v="1683" actId="14100"/>
          <ac:spMkLst>
            <pc:docMk/>
            <pc:sldMk cId="2344247519" sldId="1543"/>
            <ac:spMk id="4" creationId="{A9684582-F7F5-B338-7537-98D05A783871}"/>
          </ac:spMkLst>
        </pc:spChg>
        <pc:spChg chg="mod">
          <ac:chgData name="Routledge, Mandy" userId="bacdedf5-8e30-494b-ad8b-f27fa30c4f8d" providerId="ADAL" clId="{771CB04F-41F5-4622-82D7-0781A3F10AE7}" dt="2025-10-06T19:49:11.415" v="1682" actId="14100"/>
          <ac:spMkLst>
            <pc:docMk/>
            <pc:sldMk cId="2344247519" sldId="1543"/>
            <ac:spMk id="9" creationId="{0C7C398F-EB51-5741-37EE-0A11898F0927}"/>
          </ac:spMkLst>
        </pc:spChg>
        <pc:spChg chg="mod">
          <ac:chgData name="Routledge, Mandy" userId="bacdedf5-8e30-494b-ad8b-f27fa30c4f8d" providerId="ADAL" clId="{771CB04F-41F5-4622-82D7-0781A3F10AE7}" dt="2025-10-06T19:49:21.197" v="1693" actId="1035"/>
          <ac:spMkLst>
            <pc:docMk/>
            <pc:sldMk cId="2344247519" sldId="1543"/>
            <ac:spMk id="10" creationId="{296C82C1-1122-8308-AE53-9B1085E47E47}"/>
          </ac:spMkLst>
        </pc:spChg>
        <pc:spChg chg="mod">
          <ac:chgData name="Routledge, Mandy" userId="bacdedf5-8e30-494b-ad8b-f27fa30c4f8d" providerId="ADAL" clId="{771CB04F-41F5-4622-82D7-0781A3F10AE7}" dt="2025-10-06T19:49:17.438" v="1684" actId="1076"/>
          <ac:spMkLst>
            <pc:docMk/>
            <pc:sldMk cId="2344247519" sldId="1543"/>
            <ac:spMk id="11" creationId="{D05B0A5D-4E34-ABB6-7530-4CF126C078BE}"/>
          </ac:spMkLst>
        </pc:spChg>
        <pc:spChg chg="mod">
          <ac:chgData name="Routledge, Mandy" userId="bacdedf5-8e30-494b-ad8b-f27fa30c4f8d" providerId="ADAL" clId="{771CB04F-41F5-4622-82D7-0781A3F10AE7}" dt="2025-10-05T18:25:17.841" v="182" actId="1076"/>
          <ac:spMkLst>
            <pc:docMk/>
            <pc:sldMk cId="2344247519" sldId="1543"/>
            <ac:spMk id="12" creationId="{63ABFD29-60B8-27F7-0438-5F1311E99CD3}"/>
          </ac:spMkLst>
        </pc:spChg>
        <pc:spChg chg="mod">
          <ac:chgData name="Routledge, Mandy" userId="bacdedf5-8e30-494b-ad8b-f27fa30c4f8d" providerId="ADAL" clId="{771CB04F-41F5-4622-82D7-0781A3F10AE7}" dt="2025-10-06T19:49:02.030" v="1680" actId="1076"/>
          <ac:spMkLst>
            <pc:docMk/>
            <pc:sldMk cId="2344247519" sldId="1543"/>
            <ac:spMk id="13" creationId="{6D6B2C18-E5FE-AB97-6EC6-515A2B891209}"/>
          </ac:spMkLst>
        </pc:spChg>
        <pc:spChg chg="mod">
          <ac:chgData name="Routledge, Mandy" userId="bacdedf5-8e30-494b-ad8b-f27fa30c4f8d" providerId="ADAL" clId="{771CB04F-41F5-4622-82D7-0781A3F10AE7}" dt="2025-10-05T18:24:51.231" v="179" actId="20577"/>
          <ac:spMkLst>
            <pc:docMk/>
            <pc:sldMk cId="2344247519" sldId="1543"/>
            <ac:spMk id="15" creationId="{63EC371E-6E1C-E928-6022-EE5F2BA1DD9B}"/>
          </ac:spMkLst>
        </pc:spChg>
        <pc:spChg chg="mod">
          <ac:chgData name="Routledge, Mandy" userId="bacdedf5-8e30-494b-ad8b-f27fa30c4f8d" providerId="ADAL" clId="{771CB04F-41F5-4622-82D7-0781A3F10AE7}" dt="2025-10-05T18:25:50.014" v="189" actId="14100"/>
          <ac:spMkLst>
            <pc:docMk/>
            <pc:sldMk cId="2344247519" sldId="1543"/>
            <ac:spMk id="18" creationId="{683516FC-D7D9-1E59-16E3-347614AAF18C}"/>
          </ac:spMkLst>
        </pc:spChg>
        <pc:spChg chg="mod">
          <ac:chgData name="Routledge, Mandy" userId="bacdedf5-8e30-494b-ad8b-f27fa30c4f8d" providerId="ADAL" clId="{771CB04F-41F5-4622-82D7-0781A3F10AE7}" dt="2025-10-05T18:25:59.088" v="191" actId="14100"/>
          <ac:spMkLst>
            <pc:docMk/>
            <pc:sldMk cId="2344247519" sldId="1543"/>
            <ac:spMk id="19" creationId="{216FAFA9-0B0F-7D59-FC58-3E936DAE3DE7}"/>
          </ac:spMkLst>
        </pc:spChg>
        <pc:picChg chg="add mod">
          <ac:chgData name="Routledge, Mandy" userId="bacdedf5-8e30-494b-ad8b-f27fa30c4f8d" providerId="ADAL" clId="{771CB04F-41F5-4622-82D7-0781A3F10AE7}" dt="2025-10-05T18:25:14.357" v="181" actId="1076"/>
          <ac:picMkLst>
            <pc:docMk/>
            <pc:sldMk cId="2344247519" sldId="1543"/>
            <ac:picMk id="16" creationId="{C973834D-205F-F2A9-9790-6592DCA18BB9}"/>
          </ac:picMkLst>
        </pc:picChg>
        <pc:picChg chg="add mod">
          <ac:chgData name="Routledge, Mandy" userId="bacdedf5-8e30-494b-ad8b-f27fa30c4f8d" providerId="ADAL" clId="{771CB04F-41F5-4622-82D7-0781A3F10AE7}" dt="2025-10-06T19:48:58.721" v="1679" actId="14100"/>
          <ac:picMkLst>
            <pc:docMk/>
            <pc:sldMk cId="2344247519" sldId="1543"/>
            <ac:picMk id="23" creationId="{EFBD79F5-F0C7-FA99-BE5F-BEED14D14D19}"/>
          </ac:picMkLst>
        </pc:picChg>
        <pc:picChg chg="add mod">
          <ac:chgData name="Routledge, Mandy" userId="bacdedf5-8e30-494b-ad8b-f27fa30c4f8d" providerId="ADAL" clId="{771CB04F-41F5-4622-82D7-0781A3F10AE7}" dt="2025-10-05T19:06:25.608" v="766" actId="14100"/>
          <ac:picMkLst>
            <pc:docMk/>
            <pc:sldMk cId="2344247519" sldId="1543"/>
            <ac:picMk id="24" creationId="{FC021790-1A6A-9D91-D29E-A84F7F974871}"/>
          </ac:picMkLst>
        </pc:picChg>
        <pc:cxnChg chg="mod">
          <ac:chgData name="Routledge, Mandy" userId="bacdedf5-8e30-494b-ad8b-f27fa30c4f8d" providerId="ADAL" clId="{771CB04F-41F5-4622-82D7-0781A3F10AE7}" dt="2025-10-05T18:25:59.088" v="191" actId="14100"/>
          <ac:cxnSpMkLst>
            <pc:docMk/>
            <pc:sldMk cId="2344247519" sldId="1543"/>
            <ac:cxnSpMk id="21" creationId="{D5036D6E-C588-D74D-AA95-3BE8C0B0A370}"/>
          </ac:cxnSpMkLst>
        </pc:cxnChg>
      </pc:sldChg>
      <pc:sldChg chg="addSp delSp modSp add mod">
        <pc:chgData name="Routledge, Mandy" userId="bacdedf5-8e30-494b-ad8b-f27fa30c4f8d" providerId="ADAL" clId="{771CB04F-41F5-4622-82D7-0781A3F10AE7}" dt="2025-10-06T19:47:31.083" v="1674" actId="1076"/>
        <pc:sldMkLst>
          <pc:docMk/>
          <pc:sldMk cId="2711782516" sldId="1544"/>
        </pc:sldMkLst>
        <pc:spChg chg="mod">
          <ac:chgData name="Routledge, Mandy" userId="bacdedf5-8e30-494b-ad8b-f27fa30c4f8d" providerId="ADAL" clId="{771CB04F-41F5-4622-82D7-0781A3F10AE7}" dt="2025-10-05T18:28:04.875" v="248" actId="1076"/>
          <ac:spMkLst>
            <pc:docMk/>
            <pc:sldMk cId="2711782516" sldId="1544"/>
            <ac:spMk id="12" creationId="{7EB5C248-91F2-0B54-4704-EBD625D185FA}"/>
          </ac:spMkLst>
        </pc:spChg>
        <pc:spChg chg="mod">
          <ac:chgData name="Routledge, Mandy" userId="bacdedf5-8e30-494b-ad8b-f27fa30c4f8d" providerId="ADAL" clId="{771CB04F-41F5-4622-82D7-0781A3F10AE7}" dt="2025-10-05T18:27:06.639" v="211" actId="6549"/>
          <ac:spMkLst>
            <pc:docMk/>
            <pc:sldMk cId="2711782516" sldId="1544"/>
            <ac:spMk id="15" creationId="{0119AD7D-2717-6FBC-4385-3E88964037DE}"/>
          </ac:spMkLst>
        </pc:spChg>
        <pc:spChg chg="mod">
          <ac:chgData name="Routledge, Mandy" userId="bacdedf5-8e30-494b-ad8b-f27fa30c4f8d" providerId="ADAL" clId="{771CB04F-41F5-4622-82D7-0781A3F10AE7}" dt="2025-10-06T19:47:28.961" v="1673" actId="14100"/>
          <ac:spMkLst>
            <pc:docMk/>
            <pc:sldMk cId="2711782516" sldId="1544"/>
            <ac:spMk id="16" creationId="{31B573C7-6244-C7C5-E559-50B1399B321A}"/>
          </ac:spMkLst>
        </pc:spChg>
        <pc:spChg chg="mod">
          <ac:chgData name="Routledge, Mandy" userId="bacdedf5-8e30-494b-ad8b-f27fa30c4f8d" providerId="ADAL" clId="{771CB04F-41F5-4622-82D7-0781A3F10AE7}" dt="2025-10-06T19:47:31.083" v="1674" actId="1076"/>
          <ac:spMkLst>
            <pc:docMk/>
            <pc:sldMk cId="2711782516" sldId="1544"/>
            <ac:spMk id="17" creationId="{85357143-2225-0423-EB2E-C3657D181BF5}"/>
          </ac:spMkLst>
        </pc:spChg>
        <pc:spChg chg="mod">
          <ac:chgData name="Routledge, Mandy" userId="bacdedf5-8e30-494b-ad8b-f27fa30c4f8d" providerId="ADAL" clId="{771CB04F-41F5-4622-82D7-0781A3F10AE7}" dt="2025-10-05T18:28:07.640" v="249" actId="14100"/>
          <ac:spMkLst>
            <pc:docMk/>
            <pc:sldMk cId="2711782516" sldId="1544"/>
            <ac:spMk id="19" creationId="{85BA5201-BBB1-BB05-3D9D-FCC356826F8A}"/>
          </ac:spMkLst>
        </pc:spChg>
      </pc:sldChg>
      <pc:sldChg chg="addSp modSp add del mod">
        <pc:chgData name="Routledge, Mandy" userId="bacdedf5-8e30-494b-ad8b-f27fa30c4f8d" providerId="ADAL" clId="{771CB04F-41F5-4622-82D7-0781A3F10AE7}" dt="2025-10-06T19:47:42.760" v="1675" actId="47"/>
        <pc:sldMkLst>
          <pc:docMk/>
          <pc:sldMk cId="3449810685" sldId="1545"/>
        </pc:sldMkLst>
      </pc:sldChg>
      <pc:sldChg chg="add del">
        <pc:chgData name="Routledge, Mandy" userId="bacdedf5-8e30-494b-ad8b-f27fa30c4f8d" providerId="ADAL" clId="{771CB04F-41F5-4622-82D7-0781A3F10AE7}" dt="2025-10-05T18:50:06.648" v="425" actId="47"/>
        <pc:sldMkLst>
          <pc:docMk/>
          <pc:sldMk cId="2937186276" sldId="1546"/>
        </pc:sldMkLst>
      </pc:sldChg>
      <pc:sldChg chg="addSp modSp add mod">
        <pc:chgData name="Routledge, Mandy" userId="bacdedf5-8e30-494b-ad8b-f27fa30c4f8d" providerId="ADAL" clId="{771CB04F-41F5-4622-82D7-0781A3F10AE7}" dt="2025-10-05T18:49:59.434" v="424"/>
        <pc:sldMkLst>
          <pc:docMk/>
          <pc:sldMk cId="147324976" sldId="1547"/>
        </pc:sldMkLst>
        <pc:spChg chg="mod">
          <ac:chgData name="Routledge, Mandy" userId="bacdedf5-8e30-494b-ad8b-f27fa30c4f8d" providerId="ADAL" clId="{771CB04F-41F5-4622-82D7-0781A3F10AE7}" dt="2025-10-05T18:48:45.461" v="352" actId="20577"/>
          <ac:spMkLst>
            <pc:docMk/>
            <pc:sldMk cId="147324976" sldId="1547"/>
            <ac:spMk id="33" creationId="{0C33426C-3FAD-433A-6F71-15B9688A42F4}"/>
          </ac:spMkLst>
        </pc:spChg>
        <pc:spChg chg="mod">
          <ac:chgData name="Routledge, Mandy" userId="bacdedf5-8e30-494b-ad8b-f27fa30c4f8d" providerId="ADAL" clId="{771CB04F-41F5-4622-82D7-0781A3F10AE7}" dt="2025-10-05T18:48:59.246" v="384" actId="20577"/>
          <ac:spMkLst>
            <pc:docMk/>
            <pc:sldMk cId="147324976" sldId="1547"/>
            <ac:spMk id="34" creationId="{35DB31FC-CAC8-43E7-83E2-4424416F1E9E}"/>
          </ac:spMkLst>
        </pc:spChg>
        <pc:spChg chg="mod">
          <ac:chgData name="Routledge, Mandy" userId="bacdedf5-8e30-494b-ad8b-f27fa30c4f8d" providerId="ADAL" clId="{771CB04F-41F5-4622-82D7-0781A3F10AE7}" dt="2025-10-05T18:49:51.907" v="423"/>
          <ac:spMkLst>
            <pc:docMk/>
            <pc:sldMk cId="147324976" sldId="1547"/>
            <ac:spMk id="35" creationId="{5FBF1928-B330-92DC-5C5E-0CCDAF519B07}"/>
          </ac:spMkLst>
        </pc:spChg>
        <pc:spChg chg="mod">
          <ac:chgData name="Routledge, Mandy" userId="bacdedf5-8e30-494b-ad8b-f27fa30c4f8d" providerId="ADAL" clId="{771CB04F-41F5-4622-82D7-0781A3F10AE7}" dt="2025-10-05T18:49:59.434" v="424"/>
          <ac:spMkLst>
            <pc:docMk/>
            <pc:sldMk cId="147324976" sldId="1547"/>
            <ac:spMk id="36" creationId="{CB00423F-8D7B-F65D-BD61-D60509052808}"/>
          </ac:spMkLst>
        </pc:spChg>
      </pc:sldChg>
      <pc:sldChg chg="addSp delSp modSp add mod">
        <pc:chgData name="Routledge, Mandy" userId="bacdedf5-8e30-494b-ad8b-f27fa30c4f8d" providerId="ADAL" clId="{771CB04F-41F5-4622-82D7-0781A3F10AE7}" dt="2025-10-06T19:24:07.963" v="1334" actId="14100"/>
        <pc:sldMkLst>
          <pc:docMk/>
          <pc:sldMk cId="3851966226" sldId="1548"/>
        </pc:sldMkLst>
        <pc:picChg chg="mod">
          <ac:chgData name="Routledge, Mandy" userId="bacdedf5-8e30-494b-ad8b-f27fa30c4f8d" providerId="ADAL" clId="{771CB04F-41F5-4622-82D7-0781A3F10AE7}" dt="2025-10-06T19:24:04.817" v="1332" actId="14100"/>
          <ac:picMkLst>
            <pc:docMk/>
            <pc:sldMk cId="3851966226" sldId="1548"/>
            <ac:picMk id="3" creationId="{B9361191-3B78-718F-A4A9-7576577502FD}"/>
          </ac:picMkLst>
        </pc:picChg>
        <pc:picChg chg="add mod">
          <ac:chgData name="Routledge, Mandy" userId="bacdedf5-8e30-494b-ad8b-f27fa30c4f8d" providerId="ADAL" clId="{771CB04F-41F5-4622-82D7-0781A3F10AE7}" dt="2025-10-06T19:24:07.963" v="1334" actId="14100"/>
          <ac:picMkLst>
            <pc:docMk/>
            <pc:sldMk cId="3851966226" sldId="1548"/>
            <ac:picMk id="4" creationId="{E12F7A59-37C5-51A5-FAD2-B1B36FB022AF}"/>
          </ac:picMkLst>
        </pc:picChg>
      </pc:sldChg>
      <pc:sldChg chg="delSp modSp add mod">
        <pc:chgData name="Routledge, Mandy" userId="bacdedf5-8e30-494b-ad8b-f27fa30c4f8d" providerId="ADAL" clId="{771CB04F-41F5-4622-82D7-0781A3F10AE7}" dt="2025-10-06T19:46:55.322" v="1671" actId="14100"/>
        <pc:sldMkLst>
          <pc:docMk/>
          <pc:sldMk cId="3777268887" sldId="1549"/>
        </pc:sldMkLst>
        <pc:spChg chg="del">
          <ac:chgData name="Routledge, Mandy" userId="bacdedf5-8e30-494b-ad8b-f27fa30c4f8d" providerId="ADAL" clId="{771CB04F-41F5-4622-82D7-0781A3F10AE7}" dt="2025-10-06T19:46:05.936" v="1617" actId="478"/>
          <ac:spMkLst>
            <pc:docMk/>
            <pc:sldMk cId="3777268887" sldId="1549"/>
            <ac:spMk id="19" creationId="{3A16DC63-7F68-05D8-6FA0-4F6CBAC9F2DD}"/>
          </ac:spMkLst>
        </pc:spChg>
        <pc:spChg chg="del">
          <ac:chgData name="Routledge, Mandy" userId="bacdedf5-8e30-494b-ad8b-f27fa30c4f8d" providerId="ADAL" clId="{771CB04F-41F5-4622-82D7-0781A3F10AE7}" dt="2025-10-06T19:46:42.327" v="1667" actId="478"/>
          <ac:spMkLst>
            <pc:docMk/>
            <pc:sldMk cId="3777268887" sldId="1549"/>
            <ac:spMk id="23" creationId="{35050694-474F-F4E9-1902-C686FA178113}"/>
          </ac:spMkLst>
        </pc:spChg>
        <pc:spChg chg="mod">
          <ac:chgData name="Routledge, Mandy" userId="bacdedf5-8e30-494b-ad8b-f27fa30c4f8d" providerId="ADAL" clId="{771CB04F-41F5-4622-82D7-0781A3F10AE7}" dt="2025-10-05T18:57:08.831" v="482" actId="20577"/>
          <ac:spMkLst>
            <pc:docMk/>
            <pc:sldMk cId="3777268887" sldId="1549"/>
            <ac:spMk id="33" creationId="{F8F4F8F7-11B8-718B-92F9-8452E23F136C}"/>
          </ac:spMkLst>
        </pc:spChg>
        <pc:spChg chg="mod">
          <ac:chgData name="Routledge, Mandy" userId="bacdedf5-8e30-494b-ad8b-f27fa30c4f8d" providerId="ADAL" clId="{771CB04F-41F5-4622-82D7-0781A3F10AE7}" dt="2025-10-06T19:46:55.322" v="1671" actId="14100"/>
          <ac:spMkLst>
            <pc:docMk/>
            <pc:sldMk cId="3777268887" sldId="1549"/>
            <ac:spMk id="34" creationId="{3BA88AA4-4BDE-0333-DE5C-1449CF1851CD}"/>
          </ac:spMkLst>
        </pc:spChg>
        <pc:spChg chg="mod">
          <ac:chgData name="Routledge, Mandy" userId="bacdedf5-8e30-494b-ad8b-f27fa30c4f8d" providerId="ADAL" clId="{771CB04F-41F5-4622-82D7-0781A3F10AE7}" dt="2025-10-05T18:57:21.107" v="496" actId="6549"/>
          <ac:spMkLst>
            <pc:docMk/>
            <pc:sldMk cId="3777268887" sldId="1549"/>
            <ac:spMk id="35" creationId="{438539D8-5A5F-C322-9103-B91B5F27ADBF}"/>
          </ac:spMkLst>
        </pc:spChg>
        <pc:spChg chg="mod">
          <ac:chgData name="Routledge, Mandy" userId="bacdedf5-8e30-494b-ad8b-f27fa30c4f8d" providerId="ADAL" clId="{771CB04F-41F5-4622-82D7-0781A3F10AE7}" dt="2025-10-06T19:46:39.307" v="1666" actId="115"/>
          <ac:spMkLst>
            <pc:docMk/>
            <pc:sldMk cId="3777268887" sldId="1549"/>
            <ac:spMk id="36" creationId="{5C77C7B0-0018-730C-3AED-D9049EFE942E}"/>
          </ac:spMkLst>
        </pc:spChg>
        <pc:picChg chg="del">
          <ac:chgData name="Routledge, Mandy" userId="bacdedf5-8e30-494b-ad8b-f27fa30c4f8d" providerId="ADAL" clId="{771CB04F-41F5-4622-82D7-0781A3F10AE7}" dt="2025-10-06T19:46:13.783" v="1619" actId="478"/>
          <ac:picMkLst>
            <pc:docMk/>
            <pc:sldMk cId="3777268887" sldId="1549"/>
            <ac:picMk id="18" creationId="{0EEC0688-0E22-7BC6-A87F-026BFBF9250B}"/>
          </ac:picMkLst>
        </pc:picChg>
        <pc:picChg chg="mod">
          <ac:chgData name="Routledge, Mandy" userId="bacdedf5-8e30-494b-ad8b-f27fa30c4f8d" providerId="ADAL" clId="{771CB04F-41F5-4622-82D7-0781A3F10AE7}" dt="2025-10-06T19:46:18.898" v="1623" actId="1076"/>
          <ac:picMkLst>
            <pc:docMk/>
            <pc:sldMk cId="3777268887" sldId="1549"/>
            <ac:picMk id="21" creationId="{0F2252B4-438A-B83A-7C53-488C29628A9D}"/>
          </ac:picMkLst>
        </pc:picChg>
      </pc:sldChg>
      <pc:sldChg chg="addSp modSp add mod">
        <pc:chgData name="Routledge, Mandy" userId="bacdedf5-8e30-494b-ad8b-f27fa30c4f8d" providerId="ADAL" clId="{771CB04F-41F5-4622-82D7-0781A3F10AE7}" dt="2025-10-06T19:45:18.601" v="1563" actId="1076"/>
        <pc:sldMkLst>
          <pc:docMk/>
          <pc:sldMk cId="711858595" sldId="1550"/>
        </pc:sldMkLst>
        <pc:spChg chg="mod">
          <ac:chgData name="Routledge, Mandy" userId="bacdedf5-8e30-494b-ad8b-f27fa30c4f8d" providerId="ADAL" clId="{771CB04F-41F5-4622-82D7-0781A3F10AE7}" dt="2025-10-05T19:00:01.109" v="550" actId="20577"/>
          <ac:spMkLst>
            <pc:docMk/>
            <pc:sldMk cId="711858595" sldId="1550"/>
            <ac:spMk id="33" creationId="{C3FFC198-27CE-A287-5DEF-1B298C00C7F4}"/>
          </ac:spMkLst>
        </pc:spChg>
        <pc:spChg chg="mod">
          <ac:chgData name="Routledge, Mandy" userId="bacdedf5-8e30-494b-ad8b-f27fa30c4f8d" providerId="ADAL" clId="{771CB04F-41F5-4622-82D7-0781A3F10AE7}" dt="2025-10-05T19:00:19.703" v="571" actId="14100"/>
          <ac:spMkLst>
            <pc:docMk/>
            <pc:sldMk cId="711858595" sldId="1550"/>
            <ac:spMk id="34" creationId="{DF53ACEA-5EB0-95B6-477F-1CE11CA05DA7}"/>
          </ac:spMkLst>
        </pc:spChg>
        <pc:spChg chg="mod">
          <ac:chgData name="Routledge, Mandy" userId="bacdedf5-8e30-494b-ad8b-f27fa30c4f8d" providerId="ADAL" clId="{771CB04F-41F5-4622-82D7-0781A3F10AE7}" dt="2025-10-06T19:38:44.145" v="1473" actId="6549"/>
          <ac:spMkLst>
            <pc:docMk/>
            <pc:sldMk cId="711858595" sldId="1550"/>
            <ac:spMk id="35" creationId="{20275AA6-721D-023C-B397-EB490E304692}"/>
          </ac:spMkLst>
        </pc:spChg>
        <pc:spChg chg="mod">
          <ac:chgData name="Routledge, Mandy" userId="bacdedf5-8e30-494b-ad8b-f27fa30c4f8d" providerId="ADAL" clId="{771CB04F-41F5-4622-82D7-0781A3F10AE7}" dt="2025-10-06T19:45:09.641" v="1560" actId="6549"/>
          <ac:spMkLst>
            <pc:docMk/>
            <pc:sldMk cId="711858595" sldId="1550"/>
            <ac:spMk id="36" creationId="{6EED132A-43E7-6EF2-1EAE-F4D0926551DD}"/>
          </ac:spMkLst>
        </pc:spChg>
        <pc:picChg chg="add mod modCrop">
          <ac:chgData name="Routledge, Mandy" userId="bacdedf5-8e30-494b-ad8b-f27fa30c4f8d" providerId="ADAL" clId="{771CB04F-41F5-4622-82D7-0781A3F10AE7}" dt="2025-10-06T19:29:40.641" v="1442" actId="732"/>
          <ac:picMkLst>
            <pc:docMk/>
            <pc:sldMk cId="711858595" sldId="1550"/>
            <ac:picMk id="2" creationId="{EF1EBFFB-183D-43E8-20BB-C1F8B1841AB0}"/>
          </ac:picMkLst>
        </pc:picChg>
        <pc:picChg chg="add mod">
          <ac:chgData name="Routledge, Mandy" userId="bacdedf5-8e30-494b-ad8b-f27fa30c4f8d" providerId="ADAL" clId="{771CB04F-41F5-4622-82D7-0781A3F10AE7}" dt="2025-10-06T19:45:18.601" v="1563" actId="1076"/>
          <ac:picMkLst>
            <pc:docMk/>
            <pc:sldMk cId="711858595" sldId="1550"/>
            <ac:picMk id="9" creationId="{F326ACED-E6FA-9BD0-92C8-E2C72B55C429}"/>
          </ac:picMkLst>
        </pc:picChg>
        <pc:picChg chg="add mod">
          <ac:chgData name="Routledge, Mandy" userId="bacdedf5-8e30-494b-ad8b-f27fa30c4f8d" providerId="ADAL" clId="{771CB04F-41F5-4622-82D7-0781A3F10AE7}" dt="2025-10-06T19:45:14.998" v="1562" actId="1076"/>
          <ac:picMkLst>
            <pc:docMk/>
            <pc:sldMk cId="711858595" sldId="1550"/>
            <ac:picMk id="19" creationId="{5074E2A0-4E12-48B5-8976-A92201F22289}"/>
          </ac:picMkLst>
        </pc:picChg>
      </pc:sldChg>
      <pc:sldChg chg="addSp delSp modSp add mod">
        <pc:chgData name="Routledge, Mandy" userId="bacdedf5-8e30-494b-ad8b-f27fa30c4f8d" providerId="ADAL" clId="{771CB04F-41F5-4622-82D7-0781A3F10AE7}" dt="2025-10-06T19:57:49.192" v="2083" actId="478"/>
        <pc:sldMkLst>
          <pc:docMk/>
          <pc:sldMk cId="211710111" sldId="1551"/>
        </pc:sldMkLst>
        <pc:spChg chg="add del mod">
          <ac:chgData name="Routledge, Mandy" userId="bacdedf5-8e30-494b-ad8b-f27fa30c4f8d" providerId="ADAL" clId="{771CB04F-41F5-4622-82D7-0781A3F10AE7}" dt="2025-10-06T19:53:10.141" v="1774" actId="478"/>
          <ac:spMkLst>
            <pc:docMk/>
            <pc:sldMk cId="211710111" sldId="1551"/>
            <ac:spMk id="2" creationId="{9F64938B-5754-4F37-4531-F717BD92A6EE}"/>
          </ac:spMkLst>
        </pc:spChg>
        <pc:spChg chg="del mod">
          <ac:chgData name="Routledge, Mandy" userId="bacdedf5-8e30-494b-ad8b-f27fa30c4f8d" providerId="ADAL" clId="{771CB04F-41F5-4622-82D7-0781A3F10AE7}" dt="2025-10-06T19:57:49.192" v="2083" actId="478"/>
          <ac:spMkLst>
            <pc:docMk/>
            <pc:sldMk cId="211710111" sldId="1551"/>
            <ac:spMk id="5" creationId="{05EF1439-96F6-299F-B1AD-E72D7FF092C5}"/>
          </ac:spMkLst>
        </pc:spChg>
        <pc:spChg chg="mod">
          <ac:chgData name="Routledge, Mandy" userId="bacdedf5-8e30-494b-ad8b-f27fa30c4f8d" providerId="ADAL" clId="{771CB04F-41F5-4622-82D7-0781A3F10AE7}" dt="2025-10-06T19:52:57.953" v="1773" actId="20577"/>
          <ac:spMkLst>
            <pc:docMk/>
            <pc:sldMk cId="211710111" sldId="1551"/>
            <ac:spMk id="10" creationId="{F62F9DD9-D47B-AB82-65F7-E9E8A12BDC68}"/>
          </ac:spMkLst>
        </pc:spChg>
        <pc:picChg chg="add mod">
          <ac:chgData name="Routledge, Mandy" userId="bacdedf5-8e30-494b-ad8b-f27fa30c4f8d" providerId="ADAL" clId="{771CB04F-41F5-4622-82D7-0781A3F10AE7}" dt="2025-10-06T19:51:43.214" v="1710" actId="14100"/>
          <ac:picMkLst>
            <pc:docMk/>
            <pc:sldMk cId="211710111" sldId="1551"/>
            <ac:picMk id="3" creationId="{AFA178F3-D1B3-6EAE-1B4E-2827F4CD7ED5}"/>
          </ac:picMkLst>
        </pc:picChg>
        <pc:picChg chg="add mod">
          <ac:chgData name="Routledge, Mandy" userId="bacdedf5-8e30-494b-ad8b-f27fa30c4f8d" providerId="ADAL" clId="{771CB04F-41F5-4622-82D7-0781A3F10AE7}" dt="2025-10-06T19:51:47.611" v="1712" actId="14100"/>
          <ac:picMkLst>
            <pc:docMk/>
            <pc:sldMk cId="211710111" sldId="1551"/>
            <ac:picMk id="4" creationId="{1BF7995E-D618-0F22-4D75-03026596490A}"/>
          </ac:picMkLst>
        </pc:picChg>
      </pc:sldChg>
      <pc:sldChg chg="modSp mod">
        <pc:chgData name="Routledge, Mandy" userId="bacdedf5-8e30-494b-ad8b-f27fa30c4f8d" providerId="ADAL" clId="{771CB04F-41F5-4622-82D7-0781A3F10AE7}" dt="2025-10-06T19:47:55.691" v="1677" actId="1076"/>
        <pc:sldMkLst>
          <pc:docMk/>
          <pc:sldMk cId="2883717841" sldId="1552"/>
        </pc:sldMkLst>
        <pc:spChg chg="mod">
          <ac:chgData name="Routledge, Mandy" userId="bacdedf5-8e30-494b-ad8b-f27fa30c4f8d" providerId="ADAL" clId="{771CB04F-41F5-4622-82D7-0781A3F10AE7}" dt="2025-10-06T19:47:50.383" v="1676" actId="115"/>
          <ac:spMkLst>
            <pc:docMk/>
            <pc:sldMk cId="2883717841" sldId="1552"/>
            <ac:spMk id="4" creationId="{2F0DCED7-A7A2-BDD4-FD7B-EE4C37635937}"/>
          </ac:spMkLst>
        </pc:spChg>
        <pc:spChg chg="mod">
          <ac:chgData name="Routledge, Mandy" userId="bacdedf5-8e30-494b-ad8b-f27fa30c4f8d" providerId="ADAL" clId="{771CB04F-41F5-4622-82D7-0781A3F10AE7}" dt="2025-10-06T19:47:55.691" v="1677" actId="1076"/>
          <ac:spMkLst>
            <pc:docMk/>
            <pc:sldMk cId="2883717841" sldId="1552"/>
            <ac:spMk id="17" creationId="{18FD7309-2D18-18DD-3EE4-E54EA704051D}"/>
          </ac:spMkLst>
        </pc:spChg>
      </pc:sldChg>
      <pc:sldChg chg="del">
        <pc:chgData name="Routledge, Mandy" userId="bacdedf5-8e30-494b-ad8b-f27fa30c4f8d" providerId="ADAL" clId="{771CB04F-41F5-4622-82D7-0781A3F10AE7}" dt="2025-10-06T19:48:29.088" v="1678" actId="47"/>
        <pc:sldMkLst>
          <pc:docMk/>
          <pc:sldMk cId="2085016965" sldId="1553"/>
        </pc:sldMkLst>
      </pc:sldChg>
    </pc:docChg>
  </pc:docChgLst>
  <pc:docChgLst>
    <pc:chgData name="Routledge, Mandy" userId="bacdedf5-8e30-494b-ad8b-f27fa30c4f8d" providerId="ADAL" clId="{63F6B1CA-B45A-455D-8554-1DB1547AB7D0}"/>
    <pc:docChg chg="modSld">
      <pc:chgData name="Routledge, Mandy" userId="bacdedf5-8e30-494b-ad8b-f27fa30c4f8d" providerId="ADAL" clId="{63F6B1CA-B45A-455D-8554-1DB1547AB7D0}" dt="2024-11-18T15:47:38.502" v="14" actId="20577"/>
      <pc:docMkLst>
        <pc:docMk/>
      </pc:docMkLst>
      <pc:sldChg chg="modSp mod">
        <pc:chgData name="Routledge, Mandy" userId="bacdedf5-8e30-494b-ad8b-f27fa30c4f8d" providerId="ADAL" clId="{63F6B1CA-B45A-455D-8554-1DB1547AB7D0}" dt="2024-11-18T15:47:38.502" v="14" actId="20577"/>
        <pc:sldMkLst>
          <pc:docMk/>
          <pc:sldMk cId="323006580" sldId="548"/>
        </pc:sldMkLst>
      </pc:sldChg>
    </pc:docChg>
  </pc:docChgLst>
  <pc:docChgLst>
    <pc:chgData name="Routledge, Mandy" userId="bacdedf5-8e30-494b-ad8b-f27fa30c4f8d" providerId="ADAL" clId="{27298FAC-6079-4EE0-80DB-11E9EC20E19F}"/>
    <pc:docChg chg="modSld">
      <pc:chgData name="Routledge, Mandy" userId="bacdedf5-8e30-494b-ad8b-f27fa30c4f8d" providerId="ADAL" clId="{27298FAC-6079-4EE0-80DB-11E9EC20E19F}" dt="2025-03-18T11:01:07.243" v="3" actId="20577"/>
      <pc:docMkLst>
        <pc:docMk/>
      </pc:docMkLst>
      <pc:sldChg chg="modSp mod">
        <pc:chgData name="Routledge, Mandy" userId="bacdedf5-8e30-494b-ad8b-f27fa30c4f8d" providerId="ADAL" clId="{27298FAC-6079-4EE0-80DB-11E9EC20E19F}" dt="2025-03-18T11:01:07.243" v="3" actId="20577"/>
        <pc:sldMkLst>
          <pc:docMk/>
          <pc:sldMk cId="323006580" sldId="548"/>
        </pc:sldMkLst>
      </pc:sldChg>
    </pc:docChg>
  </pc:docChgLst>
  <pc:docChgLst>
    <pc:chgData name="Routledge, Mandy" userId="bacdedf5-8e30-494b-ad8b-f27fa30c4f8d" providerId="ADAL" clId="{11C91571-011C-4FD8-97E0-33A7A39509AD}"/>
    <pc:docChg chg="modSld">
      <pc:chgData name="Routledge, Mandy" userId="bacdedf5-8e30-494b-ad8b-f27fa30c4f8d" providerId="ADAL" clId="{11C91571-011C-4FD8-97E0-33A7A39509AD}" dt="2025-03-18T10:59:40.237" v="5" actId="20577"/>
      <pc:docMkLst>
        <pc:docMk/>
      </pc:docMkLst>
      <pc:sldChg chg="modSp mod">
        <pc:chgData name="Routledge, Mandy" userId="bacdedf5-8e30-494b-ad8b-f27fa30c4f8d" providerId="ADAL" clId="{11C91571-011C-4FD8-97E0-33A7A39509AD}" dt="2025-03-18T10:59:40.237" v="5" actId="20577"/>
        <pc:sldMkLst>
          <pc:docMk/>
          <pc:sldMk cId="323006580" sldId="548"/>
        </pc:sldMkLst>
      </pc:sldChg>
    </pc:docChg>
  </pc:docChgLst>
  <pc:docChgLst>
    <pc:chgData name="Routledge, Mandy" userId="bacdedf5-8e30-494b-ad8b-f27fa30c4f8d" providerId="ADAL" clId="{BBD0E9A2-AA04-4620-B52A-F460BAB80F33}"/>
    <pc:docChg chg="modSld">
      <pc:chgData name="Routledge, Mandy" userId="bacdedf5-8e30-494b-ad8b-f27fa30c4f8d" providerId="ADAL" clId="{BBD0E9A2-AA04-4620-B52A-F460BAB80F33}" dt="2025-03-18T12:26:28.558" v="3" actId="20577"/>
      <pc:docMkLst>
        <pc:docMk/>
      </pc:docMkLst>
      <pc:sldChg chg="modSp mod">
        <pc:chgData name="Routledge, Mandy" userId="bacdedf5-8e30-494b-ad8b-f27fa30c4f8d" providerId="ADAL" clId="{BBD0E9A2-AA04-4620-B52A-F460BAB80F33}" dt="2025-03-18T12:26:28.558" v="3" actId="20577"/>
        <pc:sldMkLst>
          <pc:docMk/>
          <pc:sldMk cId="323006580" sldId="548"/>
        </pc:sldMkLst>
      </pc:sldChg>
    </pc:docChg>
  </pc:docChgLst>
  <pc:docChgLst>
    <pc:chgData name="Routledge, Mandy" userId="bacdedf5-8e30-494b-ad8b-f27fa30c4f8d" providerId="ADAL" clId="{E3F12446-8EB9-4B22-8471-6FBACFAF779E}"/>
    <pc:docChg chg="modSld">
      <pc:chgData name="Routledge, Mandy" userId="bacdedf5-8e30-494b-ad8b-f27fa30c4f8d" providerId="ADAL" clId="{E3F12446-8EB9-4B22-8471-6FBACFAF779E}" dt="2025-03-18T11:02:49.396" v="8" actId="20577"/>
      <pc:docMkLst>
        <pc:docMk/>
      </pc:docMkLst>
      <pc:sldChg chg="modSp mod">
        <pc:chgData name="Routledge, Mandy" userId="bacdedf5-8e30-494b-ad8b-f27fa30c4f8d" providerId="ADAL" clId="{E3F12446-8EB9-4B22-8471-6FBACFAF779E}" dt="2025-03-18T11:02:49.396" v="8" actId="20577"/>
        <pc:sldMkLst>
          <pc:docMk/>
          <pc:sldMk cId="323006580" sldId="548"/>
        </pc:sldMkLst>
      </pc:sldChg>
    </pc:docChg>
  </pc:docChgLst>
  <pc:docChgLst>
    <pc:chgData name="Routledge, Mandy" userId="bacdedf5-8e30-494b-ad8b-f27fa30c4f8d" providerId="ADAL" clId="{088143BB-FBF6-48B8-B743-26BFEB4DAFC7}"/>
    <pc:docChg chg="addSld delSld modSld modSection">
      <pc:chgData name="Routledge, Mandy" userId="bacdedf5-8e30-494b-ad8b-f27fa30c4f8d" providerId="ADAL" clId="{088143BB-FBF6-48B8-B743-26BFEB4DAFC7}" dt="2024-09-24T09:44:19.501" v="21"/>
      <pc:docMkLst>
        <pc:docMk/>
      </pc:docMkLst>
      <pc:sldChg chg="del">
        <pc:chgData name="Routledge, Mandy" userId="bacdedf5-8e30-494b-ad8b-f27fa30c4f8d" providerId="ADAL" clId="{088143BB-FBF6-48B8-B743-26BFEB4DAFC7}" dt="2024-09-24T09:16:36.888" v="18" actId="47"/>
        <pc:sldMkLst>
          <pc:docMk/>
          <pc:sldMk cId="192884965" sldId="259"/>
        </pc:sldMkLst>
      </pc:sldChg>
      <pc:sldChg chg="del">
        <pc:chgData name="Routledge, Mandy" userId="bacdedf5-8e30-494b-ad8b-f27fa30c4f8d" providerId="ADAL" clId="{088143BB-FBF6-48B8-B743-26BFEB4DAFC7}" dt="2024-09-24T09:16:33.763" v="14" actId="47"/>
        <pc:sldMkLst>
          <pc:docMk/>
          <pc:sldMk cId="155461494" sldId="263"/>
        </pc:sldMkLst>
      </pc:sldChg>
      <pc:sldChg chg="del">
        <pc:chgData name="Routledge, Mandy" userId="bacdedf5-8e30-494b-ad8b-f27fa30c4f8d" providerId="ADAL" clId="{088143BB-FBF6-48B8-B743-26BFEB4DAFC7}" dt="2024-09-24T09:16:34.310" v="15" actId="47"/>
        <pc:sldMkLst>
          <pc:docMk/>
          <pc:sldMk cId="3558003521" sldId="267"/>
        </pc:sldMkLst>
      </pc:sldChg>
      <pc:sldChg chg="del">
        <pc:chgData name="Routledge, Mandy" userId="bacdedf5-8e30-494b-ad8b-f27fa30c4f8d" providerId="ADAL" clId="{088143BB-FBF6-48B8-B743-26BFEB4DAFC7}" dt="2024-09-24T09:16:36.403" v="17" actId="47"/>
        <pc:sldMkLst>
          <pc:docMk/>
          <pc:sldMk cId="2441164173" sldId="268"/>
        </pc:sldMkLst>
      </pc:sldChg>
      <pc:sldChg chg="modSp mod">
        <pc:chgData name="Routledge, Mandy" userId="bacdedf5-8e30-494b-ad8b-f27fa30c4f8d" providerId="ADAL" clId="{088143BB-FBF6-48B8-B743-26BFEB4DAFC7}" dt="2024-09-24T09:16:21.860" v="12" actId="20577"/>
        <pc:sldMkLst>
          <pc:docMk/>
          <pc:sldMk cId="323006580" sldId="548"/>
        </pc:sldMkLst>
      </pc:sldChg>
      <pc:sldChg chg="del">
        <pc:chgData name="Routledge, Mandy" userId="bacdedf5-8e30-494b-ad8b-f27fa30c4f8d" providerId="ADAL" clId="{088143BB-FBF6-48B8-B743-26BFEB4DAFC7}" dt="2024-09-24T09:16:35.416" v="16" actId="47"/>
        <pc:sldMkLst>
          <pc:docMk/>
          <pc:sldMk cId="3153421729" sldId="1484"/>
        </pc:sldMkLst>
      </pc:sldChg>
      <pc:sldChg chg="del">
        <pc:chgData name="Routledge, Mandy" userId="bacdedf5-8e30-494b-ad8b-f27fa30c4f8d" providerId="ADAL" clId="{088143BB-FBF6-48B8-B743-26BFEB4DAFC7}" dt="2024-09-24T09:16:37.592" v="19" actId="47"/>
        <pc:sldMkLst>
          <pc:docMk/>
          <pc:sldMk cId="573887307" sldId="1485"/>
        </pc:sldMkLst>
      </pc:sldChg>
      <pc:sldChg chg="add">
        <pc:chgData name="Routledge, Mandy" userId="bacdedf5-8e30-494b-ad8b-f27fa30c4f8d" providerId="ADAL" clId="{088143BB-FBF6-48B8-B743-26BFEB4DAFC7}" dt="2024-09-24T09:16:28.252" v="13"/>
        <pc:sldMkLst>
          <pc:docMk/>
          <pc:sldMk cId="2967928418" sldId="1511"/>
        </pc:sldMkLst>
      </pc:sldChg>
      <pc:sldChg chg="add">
        <pc:chgData name="Routledge, Mandy" userId="bacdedf5-8e30-494b-ad8b-f27fa30c4f8d" providerId="ADAL" clId="{088143BB-FBF6-48B8-B743-26BFEB4DAFC7}" dt="2024-09-24T09:16:28.252" v="13"/>
        <pc:sldMkLst>
          <pc:docMk/>
          <pc:sldMk cId="1594331871" sldId="1512"/>
        </pc:sldMkLst>
      </pc:sldChg>
      <pc:sldChg chg="add">
        <pc:chgData name="Routledge, Mandy" userId="bacdedf5-8e30-494b-ad8b-f27fa30c4f8d" providerId="ADAL" clId="{088143BB-FBF6-48B8-B743-26BFEB4DAFC7}" dt="2024-09-24T09:16:28.252" v="13"/>
        <pc:sldMkLst>
          <pc:docMk/>
          <pc:sldMk cId="3112181829" sldId="1515"/>
        </pc:sldMkLst>
      </pc:sldChg>
      <pc:sldChg chg="add">
        <pc:chgData name="Routledge, Mandy" userId="bacdedf5-8e30-494b-ad8b-f27fa30c4f8d" providerId="ADAL" clId="{088143BB-FBF6-48B8-B743-26BFEB4DAFC7}" dt="2024-09-24T09:16:28.252" v="13"/>
        <pc:sldMkLst>
          <pc:docMk/>
          <pc:sldMk cId="2946319108" sldId="1516"/>
        </pc:sldMkLst>
      </pc:sldChg>
      <pc:sldChg chg="add">
        <pc:chgData name="Routledge, Mandy" userId="bacdedf5-8e30-494b-ad8b-f27fa30c4f8d" providerId="ADAL" clId="{088143BB-FBF6-48B8-B743-26BFEB4DAFC7}" dt="2024-09-24T09:16:28.252" v="13"/>
        <pc:sldMkLst>
          <pc:docMk/>
          <pc:sldMk cId="1628480429" sldId="1517"/>
        </pc:sldMkLst>
      </pc:sldChg>
      <pc:sldChg chg="add">
        <pc:chgData name="Routledge, Mandy" userId="bacdedf5-8e30-494b-ad8b-f27fa30c4f8d" providerId="ADAL" clId="{088143BB-FBF6-48B8-B743-26BFEB4DAFC7}" dt="2024-09-24T09:16:28.252" v="13"/>
        <pc:sldMkLst>
          <pc:docMk/>
          <pc:sldMk cId="933367485" sldId="1518"/>
        </pc:sldMkLst>
      </pc:sldChg>
      <pc:sldChg chg="add">
        <pc:chgData name="Routledge, Mandy" userId="bacdedf5-8e30-494b-ad8b-f27fa30c4f8d" providerId="ADAL" clId="{088143BB-FBF6-48B8-B743-26BFEB4DAFC7}" dt="2024-09-24T09:33:16.208" v="20"/>
        <pc:sldMkLst>
          <pc:docMk/>
          <pc:sldMk cId="1530054038" sldId="1519"/>
        </pc:sldMkLst>
      </pc:sldChg>
      <pc:sldChg chg="add">
        <pc:chgData name="Routledge, Mandy" userId="bacdedf5-8e30-494b-ad8b-f27fa30c4f8d" providerId="ADAL" clId="{088143BB-FBF6-48B8-B743-26BFEB4DAFC7}" dt="2024-09-24T09:44:19.501" v="21"/>
        <pc:sldMkLst>
          <pc:docMk/>
          <pc:sldMk cId="3006462251" sldId="1520"/>
        </pc:sldMkLst>
      </pc:sldChg>
    </pc:docChg>
  </pc:docChgLst>
  <pc:docChgLst>
    <pc:chgData name="Vrielink, Francis" userId="3d258d00-cfd8-41c5-9f04-1a5a39faef2f" providerId="ADAL" clId="{7285047D-AC98-4834-BF2B-471947ED9E24}"/>
    <pc:docChg chg="modSld">
      <pc:chgData name="Vrielink, Francis" userId="3d258d00-cfd8-41c5-9f04-1a5a39faef2f" providerId="ADAL" clId="{7285047D-AC98-4834-BF2B-471947ED9E24}" dt="2025-09-13T14:48:50.105" v="2" actId="20577"/>
      <pc:docMkLst>
        <pc:docMk/>
      </pc:docMkLst>
      <pc:sldChg chg="modSp mod">
        <pc:chgData name="Vrielink, Francis" userId="3d258d00-cfd8-41c5-9f04-1a5a39faef2f" providerId="ADAL" clId="{7285047D-AC98-4834-BF2B-471947ED9E24}" dt="2025-09-13T14:48:50.105" v="2" actId="20577"/>
        <pc:sldMkLst>
          <pc:docMk/>
          <pc:sldMk cId="323006580" sldId="548"/>
        </pc:sldMkLst>
        <pc:spChg chg="mod">
          <ac:chgData name="Vrielink, Francis" userId="3d258d00-cfd8-41c5-9f04-1a5a39faef2f" providerId="ADAL" clId="{7285047D-AC98-4834-BF2B-471947ED9E24}" dt="2025-09-13T14:48:50.105" v="2" actId="20577"/>
          <ac:spMkLst>
            <pc:docMk/>
            <pc:sldMk cId="323006580" sldId="548"/>
            <ac:spMk id="3" creationId="{00000000-0000-0000-0000-000000000000}"/>
          </ac:spMkLst>
        </pc:spChg>
      </pc:sldChg>
    </pc:docChg>
  </pc:docChgLst>
  <pc:docChgLst>
    <pc:chgData name="Routledge, Mandy" userId="bacdedf5-8e30-494b-ad8b-f27fa30c4f8d" providerId="ADAL" clId="{67C42B82-C334-4E5A-A493-FBE2AED876A8}"/>
    <pc:docChg chg="custSel modSld">
      <pc:chgData name="Routledge, Mandy" userId="bacdedf5-8e30-494b-ad8b-f27fa30c4f8d" providerId="ADAL" clId="{67C42B82-C334-4E5A-A493-FBE2AED876A8}" dt="2025-03-18T12:31:12.725" v="5" actId="27636"/>
      <pc:docMkLst>
        <pc:docMk/>
      </pc:docMkLst>
      <pc:sldChg chg="modSp mod">
        <pc:chgData name="Routledge, Mandy" userId="bacdedf5-8e30-494b-ad8b-f27fa30c4f8d" providerId="ADAL" clId="{67C42B82-C334-4E5A-A493-FBE2AED876A8}" dt="2025-03-18T12:31:12.725" v="5" actId="27636"/>
        <pc:sldMkLst>
          <pc:docMk/>
          <pc:sldMk cId="323006580" sldId="548"/>
        </pc:sldMkLst>
      </pc:sldChg>
    </pc:docChg>
  </pc:docChgLst>
  <pc:docChgLst>
    <pc:chgData name="Duijf, Antoinette" userId="80426808-569e-4360-acb0-e5a6dc4b8ad2" providerId="ADAL" clId="{52303DA5-D428-4926-9CAC-088DC67B10D1}"/>
    <pc:docChg chg="undo custSel addSld delSld modSld sldOrd modSection">
      <pc:chgData name="Duijf, Antoinette" userId="80426808-569e-4360-acb0-e5a6dc4b8ad2" providerId="ADAL" clId="{52303DA5-D428-4926-9CAC-088DC67B10D1}" dt="2025-10-06T20:21:09.646" v="3987" actId="1076"/>
      <pc:docMkLst>
        <pc:docMk/>
      </pc:docMkLst>
      <pc:sldChg chg="addSp modSp mod">
        <pc:chgData name="Duijf, Antoinette" userId="80426808-569e-4360-acb0-e5a6dc4b8ad2" providerId="ADAL" clId="{52303DA5-D428-4926-9CAC-088DC67B10D1}" dt="2025-10-06T20:18:24.338" v="3453" actId="1076"/>
        <pc:sldMkLst>
          <pc:docMk/>
          <pc:sldMk cId="1671649065" sldId="934"/>
        </pc:sldMkLst>
        <pc:picChg chg="add mod">
          <ac:chgData name="Duijf, Antoinette" userId="80426808-569e-4360-acb0-e5a6dc4b8ad2" providerId="ADAL" clId="{52303DA5-D428-4926-9CAC-088DC67B10D1}" dt="2025-10-06T18:24:53.472" v="210"/>
          <ac:picMkLst>
            <pc:docMk/>
            <pc:sldMk cId="1671649065" sldId="934"/>
            <ac:picMk id="3" creationId="{DDD81D3B-FE4A-A506-867E-F1F716B0C567}"/>
          </ac:picMkLst>
        </pc:picChg>
        <pc:picChg chg="add mod">
          <ac:chgData name="Duijf, Antoinette" userId="80426808-569e-4360-acb0-e5a6dc4b8ad2" providerId="ADAL" clId="{52303DA5-D428-4926-9CAC-088DC67B10D1}" dt="2025-10-06T18:28:55.697" v="217"/>
          <ac:picMkLst>
            <pc:docMk/>
            <pc:sldMk cId="1671649065" sldId="934"/>
            <ac:picMk id="4" creationId="{4B4979F5-8E21-1987-4E6B-81648810E12B}"/>
          </ac:picMkLst>
        </pc:picChg>
        <pc:picChg chg="add mod">
          <ac:chgData name="Duijf, Antoinette" userId="80426808-569e-4360-acb0-e5a6dc4b8ad2" providerId="ADAL" clId="{52303DA5-D428-4926-9CAC-088DC67B10D1}" dt="2025-10-06T18:32:04.186" v="231" actId="14100"/>
          <ac:picMkLst>
            <pc:docMk/>
            <pc:sldMk cId="1671649065" sldId="934"/>
            <ac:picMk id="5" creationId="{7D0D2E57-A63D-4729-F887-FCF06C2FC341}"/>
          </ac:picMkLst>
        </pc:picChg>
        <pc:picChg chg="add mod">
          <ac:chgData name="Duijf, Antoinette" userId="80426808-569e-4360-acb0-e5a6dc4b8ad2" providerId="ADAL" clId="{52303DA5-D428-4926-9CAC-088DC67B10D1}" dt="2025-10-06T20:18:24.338" v="3453" actId="1076"/>
          <ac:picMkLst>
            <pc:docMk/>
            <pc:sldMk cId="1671649065" sldId="934"/>
            <ac:picMk id="6" creationId="{E12F7A59-37C5-51A5-FAD2-B1B36FB022AF}"/>
          </ac:picMkLst>
        </pc:picChg>
      </pc:sldChg>
      <pc:sldChg chg="modSp mod">
        <pc:chgData name="Duijf, Antoinette" userId="80426808-569e-4360-acb0-e5a6dc4b8ad2" providerId="ADAL" clId="{52303DA5-D428-4926-9CAC-088DC67B10D1}" dt="2025-10-06T20:13:33.322" v="3343" actId="20577"/>
        <pc:sldMkLst>
          <pc:docMk/>
          <pc:sldMk cId="2189114603" sldId="1437"/>
        </pc:sldMkLst>
        <pc:spChg chg="mod">
          <ac:chgData name="Duijf, Antoinette" userId="80426808-569e-4360-acb0-e5a6dc4b8ad2" providerId="ADAL" clId="{52303DA5-D428-4926-9CAC-088DC67B10D1}" dt="2025-10-06T20:13:33.322" v="3343" actId="20577"/>
          <ac:spMkLst>
            <pc:docMk/>
            <pc:sldMk cId="2189114603" sldId="1437"/>
            <ac:spMk id="3" creationId="{00000000-0000-0000-0000-000000000000}"/>
          </ac:spMkLst>
        </pc:spChg>
      </pc:sldChg>
      <pc:sldChg chg="addSp delSp modSp mod ord">
        <pc:chgData name="Duijf, Antoinette" userId="80426808-569e-4360-acb0-e5a6dc4b8ad2" providerId="ADAL" clId="{52303DA5-D428-4926-9CAC-088DC67B10D1}" dt="2025-10-06T18:28:48.962" v="215" actId="14100"/>
        <pc:sldMkLst>
          <pc:docMk/>
          <pc:sldMk cId="4207872812" sldId="1475"/>
        </pc:sldMkLst>
        <pc:picChg chg="del mod">
          <ac:chgData name="Duijf, Antoinette" userId="80426808-569e-4360-acb0-e5a6dc4b8ad2" providerId="ADAL" clId="{52303DA5-D428-4926-9CAC-088DC67B10D1}" dt="2025-10-06T18:24:50.282" v="209" actId="21"/>
          <ac:picMkLst>
            <pc:docMk/>
            <pc:sldMk cId="4207872812" sldId="1475"/>
            <ac:picMk id="2" creationId="{DDD81D3B-FE4A-A506-867E-F1F716B0C567}"/>
          </ac:picMkLst>
        </pc:picChg>
        <pc:picChg chg="add mod">
          <ac:chgData name="Duijf, Antoinette" userId="80426808-569e-4360-acb0-e5a6dc4b8ad2" providerId="ADAL" clId="{52303DA5-D428-4926-9CAC-088DC67B10D1}" dt="2025-10-06T18:28:48.962" v="215" actId="14100"/>
          <ac:picMkLst>
            <pc:docMk/>
            <pc:sldMk cId="4207872812" sldId="1475"/>
            <ac:picMk id="4" creationId="{76E1AC25-35EC-C84A-1BAD-E8288B63AC31}"/>
          </ac:picMkLst>
        </pc:picChg>
      </pc:sldChg>
      <pc:sldChg chg="addSp delSp modSp add del mod">
        <pc:chgData name="Duijf, Antoinette" userId="80426808-569e-4360-acb0-e5a6dc4b8ad2" providerId="ADAL" clId="{52303DA5-D428-4926-9CAC-088DC67B10D1}" dt="2025-10-06T19:17:05.446" v="544" actId="1035"/>
        <pc:sldMkLst>
          <pc:docMk/>
          <pc:sldMk cId="2452007587" sldId="1476"/>
        </pc:sldMkLst>
        <pc:picChg chg="del">
          <ac:chgData name="Duijf, Antoinette" userId="80426808-569e-4360-acb0-e5a6dc4b8ad2" providerId="ADAL" clId="{52303DA5-D428-4926-9CAC-088DC67B10D1}" dt="2025-10-06T18:28:51.657" v="216" actId="21"/>
          <ac:picMkLst>
            <pc:docMk/>
            <pc:sldMk cId="2452007587" sldId="1476"/>
            <ac:picMk id="2" creationId="{4B4979F5-8E21-1987-4E6B-81648810E12B}"/>
          </ac:picMkLst>
        </pc:picChg>
        <pc:picChg chg="add del mod modCrop">
          <ac:chgData name="Duijf, Antoinette" userId="80426808-569e-4360-acb0-e5a6dc4b8ad2" providerId="ADAL" clId="{52303DA5-D428-4926-9CAC-088DC67B10D1}" dt="2025-10-06T18:31:56.917" v="229" actId="21"/>
          <ac:picMkLst>
            <pc:docMk/>
            <pc:sldMk cId="2452007587" sldId="1476"/>
            <ac:picMk id="4" creationId="{7D0D2E57-A63D-4729-F887-FCF06C2FC341}"/>
          </ac:picMkLst>
        </pc:picChg>
        <pc:picChg chg="add mod modCrop">
          <ac:chgData name="Duijf, Antoinette" userId="80426808-569e-4360-acb0-e5a6dc4b8ad2" providerId="ADAL" clId="{52303DA5-D428-4926-9CAC-088DC67B10D1}" dt="2025-10-06T19:17:05.446" v="544" actId="1035"/>
          <ac:picMkLst>
            <pc:docMk/>
            <pc:sldMk cId="2452007587" sldId="1476"/>
            <ac:picMk id="7" creationId="{C4B85734-5B64-9632-EC68-8D8F267CC48E}"/>
          </ac:picMkLst>
        </pc:picChg>
      </pc:sldChg>
      <pc:sldChg chg="addSp delSp modSp mod">
        <pc:chgData name="Duijf, Antoinette" userId="80426808-569e-4360-acb0-e5a6dc4b8ad2" providerId="ADAL" clId="{52303DA5-D428-4926-9CAC-088DC67B10D1}" dt="2025-10-06T19:08:53.694" v="317" actId="1076"/>
        <pc:sldMkLst>
          <pc:docMk/>
          <pc:sldMk cId="2709048002" sldId="1477"/>
        </pc:sldMkLst>
        <pc:spChg chg="add mod">
          <ac:chgData name="Duijf, Antoinette" userId="80426808-569e-4360-acb0-e5a6dc4b8ad2" providerId="ADAL" clId="{52303DA5-D428-4926-9CAC-088DC67B10D1}" dt="2025-10-06T18:56:55.499" v="262" actId="1076"/>
          <ac:spMkLst>
            <pc:docMk/>
            <pc:sldMk cId="2709048002" sldId="1477"/>
            <ac:spMk id="4" creationId="{AD2FD1DB-7DA1-2EDF-2656-B31F241F4718}"/>
          </ac:spMkLst>
        </pc:spChg>
        <pc:picChg chg="del">
          <ac:chgData name="Duijf, Antoinette" userId="80426808-569e-4360-acb0-e5a6dc4b8ad2" providerId="ADAL" clId="{52303DA5-D428-4926-9CAC-088DC67B10D1}" dt="2025-10-06T18:53:01.358" v="254" actId="478"/>
          <ac:picMkLst>
            <pc:docMk/>
            <pc:sldMk cId="2709048002" sldId="1477"/>
            <ac:picMk id="2" creationId="{629C75D4-8965-AA4E-E582-A71B302F2C47}"/>
          </ac:picMkLst>
        </pc:picChg>
        <pc:picChg chg="add del mod">
          <ac:chgData name="Duijf, Antoinette" userId="80426808-569e-4360-acb0-e5a6dc4b8ad2" providerId="ADAL" clId="{52303DA5-D428-4926-9CAC-088DC67B10D1}" dt="2025-10-06T18:57:02.317" v="267" actId="478"/>
          <ac:picMkLst>
            <pc:docMk/>
            <pc:sldMk cId="2709048002" sldId="1477"/>
            <ac:picMk id="3" creationId="{BDB65D70-09DE-0877-5A76-43FF01F46C41}"/>
          </ac:picMkLst>
        </pc:picChg>
        <pc:picChg chg="add mod">
          <ac:chgData name="Duijf, Antoinette" userId="80426808-569e-4360-acb0-e5a6dc4b8ad2" providerId="ADAL" clId="{52303DA5-D428-4926-9CAC-088DC67B10D1}" dt="2025-10-06T18:57:08.462" v="270" actId="1076"/>
          <ac:picMkLst>
            <pc:docMk/>
            <pc:sldMk cId="2709048002" sldId="1477"/>
            <ac:picMk id="5" creationId="{CFFFEF99-AEF8-FEFB-683F-82686C5D7051}"/>
          </ac:picMkLst>
        </pc:picChg>
        <pc:picChg chg="add mod">
          <ac:chgData name="Duijf, Antoinette" userId="80426808-569e-4360-acb0-e5a6dc4b8ad2" providerId="ADAL" clId="{52303DA5-D428-4926-9CAC-088DC67B10D1}" dt="2025-10-06T18:57:11.161" v="272" actId="1076"/>
          <ac:picMkLst>
            <pc:docMk/>
            <pc:sldMk cId="2709048002" sldId="1477"/>
            <ac:picMk id="7" creationId="{B36FF0C6-D28E-4F37-4860-2F300276B4AF}"/>
          </ac:picMkLst>
        </pc:picChg>
        <pc:picChg chg="add mod">
          <ac:chgData name="Duijf, Antoinette" userId="80426808-569e-4360-acb0-e5a6dc4b8ad2" providerId="ADAL" clId="{52303DA5-D428-4926-9CAC-088DC67B10D1}" dt="2025-10-06T18:57:18.509" v="276" actId="1076"/>
          <ac:picMkLst>
            <pc:docMk/>
            <pc:sldMk cId="2709048002" sldId="1477"/>
            <ac:picMk id="8" creationId="{17F495B8-C2F6-3EF5-9E36-4C286594A220}"/>
          </ac:picMkLst>
        </pc:picChg>
        <pc:picChg chg="add mod">
          <ac:chgData name="Duijf, Antoinette" userId="80426808-569e-4360-acb0-e5a6dc4b8ad2" providerId="ADAL" clId="{52303DA5-D428-4926-9CAC-088DC67B10D1}" dt="2025-10-06T18:57:23.799" v="278" actId="1076"/>
          <ac:picMkLst>
            <pc:docMk/>
            <pc:sldMk cId="2709048002" sldId="1477"/>
            <ac:picMk id="9" creationId="{6CB4998B-41D2-062F-9296-9BF344D8981D}"/>
          </ac:picMkLst>
        </pc:picChg>
        <pc:picChg chg="add mod modCrop">
          <ac:chgData name="Duijf, Antoinette" userId="80426808-569e-4360-acb0-e5a6dc4b8ad2" providerId="ADAL" clId="{52303DA5-D428-4926-9CAC-088DC67B10D1}" dt="2025-10-06T19:08:53.694" v="317" actId="1076"/>
          <ac:picMkLst>
            <pc:docMk/>
            <pc:sldMk cId="2709048002" sldId="1477"/>
            <ac:picMk id="11" creationId="{E1A9DD81-4BC3-9737-DB9F-463E8354474D}"/>
          </ac:picMkLst>
        </pc:picChg>
      </pc:sldChg>
      <pc:sldChg chg="addSp delSp modSp mod">
        <pc:chgData name="Duijf, Antoinette" userId="80426808-569e-4360-acb0-e5a6dc4b8ad2" providerId="ADAL" clId="{52303DA5-D428-4926-9CAC-088DC67B10D1}" dt="2025-10-06T19:06:39.185" v="313" actId="1076"/>
        <pc:sldMkLst>
          <pc:docMk/>
          <pc:sldMk cId="4074911733" sldId="1478"/>
        </pc:sldMkLst>
        <pc:picChg chg="add del mod">
          <ac:chgData name="Duijf, Antoinette" userId="80426808-569e-4360-acb0-e5a6dc4b8ad2" providerId="ADAL" clId="{52303DA5-D428-4926-9CAC-088DC67B10D1}" dt="2025-10-06T18:47:22.389" v="253" actId="478"/>
          <ac:picMkLst>
            <pc:docMk/>
            <pc:sldMk cId="4074911733" sldId="1478"/>
            <ac:picMk id="2" creationId="{C9F63E63-816B-B10B-F737-789FD3B70E69}"/>
          </ac:picMkLst>
        </pc:picChg>
        <pc:picChg chg="add mod">
          <ac:chgData name="Duijf, Antoinette" userId="80426808-569e-4360-acb0-e5a6dc4b8ad2" providerId="ADAL" clId="{52303DA5-D428-4926-9CAC-088DC67B10D1}" dt="2025-10-06T19:01:34.573" v="287" actId="1076"/>
          <ac:picMkLst>
            <pc:docMk/>
            <pc:sldMk cId="4074911733" sldId="1478"/>
            <ac:picMk id="4" creationId="{B5065636-52C5-105A-CCE0-F7DDDD7929C7}"/>
          </ac:picMkLst>
        </pc:picChg>
        <pc:picChg chg="add mod">
          <ac:chgData name="Duijf, Antoinette" userId="80426808-569e-4360-acb0-e5a6dc4b8ad2" providerId="ADAL" clId="{52303DA5-D428-4926-9CAC-088DC67B10D1}" dt="2025-10-06T19:06:09.982" v="306" actId="1076"/>
          <ac:picMkLst>
            <pc:docMk/>
            <pc:sldMk cId="4074911733" sldId="1478"/>
            <ac:picMk id="7" creationId="{37D8FBAF-0307-BF71-7895-45979E3F90AF}"/>
          </ac:picMkLst>
        </pc:picChg>
        <pc:picChg chg="add mod">
          <ac:chgData name="Duijf, Antoinette" userId="80426808-569e-4360-acb0-e5a6dc4b8ad2" providerId="ADAL" clId="{52303DA5-D428-4926-9CAC-088DC67B10D1}" dt="2025-10-06T19:06:39.185" v="313" actId="1076"/>
          <ac:picMkLst>
            <pc:docMk/>
            <pc:sldMk cId="4074911733" sldId="1478"/>
            <ac:picMk id="9" creationId="{D68FB65D-27BC-6045-E456-BF9171A45247}"/>
          </ac:picMkLst>
        </pc:picChg>
        <pc:picChg chg="add del">
          <ac:chgData name="Duijf, Antoinette" userId="80426808-569e-4360-acb0-e5a6dc4b8ad2" providerId="ADAL" clId="{52303DA5-D428-4926-9CAC-088DC67B10D1}" dt="2025-10-06T18:54:51.800" v="257" actId="478"/>
          <ac:picMkLst>
            <pc:docMk/>
            <pc:sldMk cId="4074911733" sldId="1478"/>
            <ac:picMk id="1026" creationId="{22D7451A-FE74-91E6-D31F-0D24AA46D764}"/>
          </ac:picMkLst>
        </pc:picChg>
      </pc:sldChg>
      <pc:sldChg chg="addSp modSp mod">
        <pc:chgData name="Duijf, Antoinette" userId="80426808-569e-4360-acb0-e5a6dc4b8ad2" providerId="ADAL" clId="{52303DA5-D428-4926-9CAC-088DC67B10D1}" dt="2025-10-06T19:23:38.454" v="1122" actId="1076"/>
        <pc:sldMkLst>
          <pc:docMk/>
          <pc:sldMk cId="4210467006" sldId="1479"/>
        </pc:sldMkLst>
        <pc:spChg chg="add mod">
          <ac:chgData name="Duijf, Antoinette" userId="80426808-569e-4360-acb0-e5a6dc4b8ad2" providerId="ADAL" clId="{52303DA5-D428-4926-9CAC-088DC67B10D1}" dt="2025-10-06T19:23:38.454" v="1122" actId="1076"/>
          <ac:spMkLst>
            <pc:docMk/>
            <pc:sldMk cId="4210467006" sldId="1479"/>
            <ac:spMk id="7" creationId="{D1CC8988-D2F1-F3F4-063B-60AA3C50AE44}"/>
          </ac:spMkLst>
        </pc:spChg>
        <pc:picChg chg="add mod">
          <ac:chgData name="Duijf, Antoinette" userId="80426808-569e-4360-acb0-e5a6dc4b8ad2" providerId="ADAL" clId="{52303DA5-D428-4926-9CAC-088DC67B10D1}" dt="2025-10-06T19:01:57.515" v="291"/>
          <ac:picMkLst>
            <pc:docMk/>
            <pc:sldMk cId="4210467006" sldId="1479"/>
            <ac:picMk id="3" creationId="{1687166F-BEBE-CC82-26B7-C19B6A49ADF2}"/>
          </ac:picMkLst>
        </pc:picChg>
      </pc:sldChg>
      <pc:sldChg chg="addSp modSp mod">
        <pc:chgData name="Duijf, Antoinette" userId="80426808-569e-4360-acb0-e5a6dc4b8ad2" providerId="ADAL" clId="{52303DA5-D428-4926-9CAC-088DC67B10D1}" dt="2025-10-06T18:47:02.449" v="250" actId="1076"/>
        <pc:sldMkLst>
          <pc:docMk/>
          <pc:sldMk cId="2904738428" sldId="1483"/>
        </pc:sldMkLst>
        <pc:picChg chg="add mod">
          <ac:chgData name="Duijf, Antoinette" userId="80426808-569e-4360-acb0-e5a6dc4b8ad2" providerId="ADAL" clId="{52303DA5-D428-4926-9CAC-088DC67B10D1}" dt="2025-10-06T18:47:02.449" v="250" actId="1076"/>
          <ac:picMkLst>
            <pc:docMk/>
            <pc:sldMk cId="2904738428" sldId="1483"/>
            <ac:picMk id="3" creationId="{402DF6FF-43D3-D9DC-87D8-49ECEB426EE5}"/>
          </ac:picMkLst>
        </pc:picChg>
        <pc:picChg chg="add mod">
          <ac:chgData name="Duijf, Antoinette" userId="80426808-569e-4360-acb0-e5a6dc4b8ad2" providerId="ADAL" clId="{52303DA5-D428-4926-9CAC-088DC67B10D1}" dt="2025-10-06T18:46:59.758" v="249" actId="1076"/>
          <ac:picMkLst>
            <pc:docMk/>
            <pc:sldMk cId="2904738428" sldId="1483"/>
            <ac:picMk id="5" creationId="{BBBD900D-11D1-89D2-2635-BB5B7189D829}"/>
          </ac:picMkLst>
        </pc:picChg>
      </pc:sldChg>
      <pc:sldChg chg="del">
        <pc:chgData name="Duijf, Antoinette" userId="80426808-569e-4360-acb0-e5a6dc4b8ad2" providerId="ADAL" clId="{52303DA5-D428-4926-9CAC-088DC67B10D1}" dt="2025-10-06T20:18:00.807" v="3451" actId="47"/>
        <pc:sldMkLst>
          <pc:docMk/>
          <pc:sldMk cId="3112181829" sldId="1515"/>
        </pc:sldMkLst>
      </pc:sldChg>
      <pc:sldChg chg="del">
        <pc:chgData name="Duijf, Antoinette" userId="80426808-569e-4360-acb0-e5a6dc4b8ad2" providerId="ADAL" clId="{52303DA5-D428-4926-9CAC-088DC67B10D1}" dt="2025-10-06T20:18:02.025" v="3452" actId="47"/>
        <pc:sldMkLst>
          <pc:docMk/>
          <pc:sldMk cId="933367485" sldId="1518"/>
        </pc:sldMkLst>
      </pc:sldChg>
      <pc:sldChg chg="addSp delSp modSp mod">
        <pc:chgData name="Duijf, Antoinette" userId="80426808-569e-4360-acb0-e5a6dc4b8ad2" providerId="ADAL" clId="{52303DA5-D428-4926-9CAC-088DC67B10D1}" dt="2025-10-06T20:10:56.814" v="3202" actId="20577"/>
        <pc:sldMkLst>
          <pc:docMk/>
          <pc:sldMk cId="2503557515" sldId="1526"/>
        </pc:sldMkLst>
        <pc:spChg chg="add mod">
          <ac:chgData name="Duijf, Antoinette" userId="80426808-569e-4360-acb0-e5a6dc4b8ad2" providerId="ADAL" clId="{52303DA5-D428-4926-9CAC-088DC67B10D1}" dt="2025-10-06T20:10:56.814" v="3202" actId="20577"/>
          <ac:spMkLst>
            <pc:docMk/>
            <pc:sldMk cId="2503557515" sldId="1526"/>
            <ac:spMk id="10" creationId="{24BF8753-88CE-1CE5-91DB-5136B95A4D2E}"/>
          </ac:spMkLst>
        </pc:spChg>
        <pc:spChg chg="mod">
          <ac:chgData name="Duijf, Antoinette" userId="80426808-569e-4360-acb0-e5a6dc4b8ad2" providerId="ADAL" clId="{52303DA5-D428-4926-9CAC-088DC67B10D1}" dt="2025-10-06T20:10:47.809" v="3192" actId="20577"/>
          <ac:spMkLst>
            <pc:docMk/>
            <pc:sldMk cId="2503557515" sldId="1526"/>
            <ac:spMk id="12" creationId="{E2476A93-B8D4-4E44-87FD-AFF601B2337C}"/>
          </ac:spMkLst>
        </pc:spChg>
        <pc:spChg chg="mod">
          <ac:chgData name="Duijf, Antoinette" userId="80426808-569e-4360-acb0-e5a6dc4b8ad2" providerId="ADAL" clId="{52303DA5-D428-4926-9CAC-088DC67B10D1}" dt="2025-10-06T20:10:44.131" v="3176" actId="20577"/>
          <ac:spMkLst>
            <pc:docMk/>
            <pc:sldMk cId="2503557515" sldId="1526"/>
            <ac:spMk id="13" creationId="{4985FF45-EE56-11C3-E0CC-6BBB359031C0}"/>
          </ac:spMkLst>
        </pc:spChg>
        <pc:spChg chg="mod">
          <ac:chgData name="Duijf, Antoinette" userId="80426808-569e-4360-acb0-e5a6dc4b8ad2" providerId="ADAL" clId="{52303DA5-D428-4926-9CAC-088DC67B10D1}" dt="2025-10-06T20:10:46.506" v="3188" actId="20577"/>
          <ac:spMkLst>
            <pc:docMk/>
            <pc:sldMk cId="2503557515" sldId="1526"/>
            <ac:spMk id="15" creationId="{6EA1F8B7-D4BC-D8B0-E6FD-F33ECB45A1DD}"/>
          </ac:spMkLst>
        </pc:spChg>
        <pc:spChg chg="add del">
          <ac:chgData name="Duijf, Antoinette" userId="80426808-569e-4360-acb0-e5a6dc4b8ad2" providerId="ADAL" clId="{52303DA5-D428-4926-9CAC-088DC67B10D1}" dt="2025-10-06T20:10:44.332" v="3177" actId="478"/>
          <ac:spMkLst>
            <pc:docMk/>
            <pc:sldMk cId="2503557515" sldId="1526"/>
            <ac:spMk id="28" creationId="{6ADC54AB-8744-AF24-0401-CC5A7F10C343}"/>
          </ac:spMkLst>
        </pc:spChg>
      </pc:sldChg>
      <pc:sldChg chg="addSp modSp mod">
        <pc:chgData name="Duijf, Antoinette" userId="80426808-569e-4360-acb0-e5a6dc4b8ad2" providerId="ADAL" clId="{52303DA5-D428-4926-9CAC-088DC67B10D1}" dt="2025-10-06T19:59:58.957" v="2815" actId="20577"/>
        <pc:sldMkLst>
          <pc:docMk/>
          <pc:sldMk cId="3990939911" sldId="1531"/>
        </pc:sldMkLst>
        <pc:spChg chg="add mod">
          <ac:chgData name="Duijf, Antoinette" userId="80426808-569e-4360-acb0-e5a6dc4b8ad2" providerId="ADAL" clId="{52303DA5-D428-4926-9CAC-088DC67B10D1}" dt="2025-10-06T19:59:58.957" v="2815" actId="20577"/>
          <ac:spMkLst>
            <pc:docMk/>
            <pc:sldMk cId="3990939911" sldId="1531"/>
            <ac:spMk id="18" creationId="{7318FBF1-864B-959A-A500-36BD622760C8}"/>
          </ac:spMkLst>
        </pc:spChg>
        <pc:spChg chg="mod">
          <ac:chgData name="Duijf, Antoinette" userId="80426808-569e-4360-acb0-e5a6dc4b8ad2" providerId="ADAL" clId="{52303DA5-D428-4926-9CAC-088DC67B10D1}" dt="2025-10-06T19:35:54.588" v="1652" actId="115"/>
          <ac:spMkLst>
            <pc:docMk/>
            <pc:sldMk cId="3990939911" sldId="1531"/>
            <ac:spMk id="35" creationId="{37104C51-0232-62ED-4C6F-1447D06633EE}"/>
          </ac:spMkLst>
        </pc:spChg>
        <pc:spChg chg="mod">
          <ac:chgData name="Duijf, Antoinette" userId="80426808-569e-4360-acb0-e5a6dc4b8ad2" providerId="ADAL" clId="{52303DA5-D428-4926-9CAC-088DC67B10D1}" dt="2025-10-06T19:38:30.885" v="1722" actId="20577"/>
          <ac:spMkLst>
            <pc:docMk/>
            <pc:sldMk cId="3990939911" sldId="1531"/>
            <ac:spMk id="36" creationId="{D8EF981A-9BA7-0EB1-9B70-F7FBF2F7DF1C}"/>
          </ac:spMkLst>
        </pc:spChg>
        <pc:picChg chg="add mod">
          <ac:chgData name="Duijf, Antoinette" userId="80426808-569e-4360-acb0-e5a6dc4b8ad2" providerId="ADAL" clId="{52303DA5-D428-4926-9CAC-088DC67B10D1}" dt="2025-10-06T19:32:38.186" v="1566" actId="1076"/>
          <ac:picMkLst>
            <pc:docMk/>
            <pc:sldMk cId="3990939911" sldId="1531"/>
            <ac:picMk id="2" creationId="{0B9EF16F-F3B4-E21F-C74C-8429E4DB6455}"/>
          </ac:picMkLst>
        </pc:picChg>
        <pc:picChg chg="add mod modCrop">
          <ac:chgData name="Duijf, Antoinette" userId="80426808-569e-4360-acb0-e5a6dc4b8ad2" providerId="ADAL" clId="{52303DA5-D428-4926-9CAC-088DC67B10D1}" dt="2025-10-06T19:38:29.307" v="1721" actId="14100"/>
          <ac:picMkLst>
            <pc:docMk/>
            <pc:sldMk cId="3990939911" sldId="1531"/>
            <ac:picMk id="9" creationId="{7B4D86AC-64C7-63A1-697A-78C1F3ADAC4D}"/>
          </ac:picMkLst>
        </pc:picChg>
      </pc:sldChg>
      <pc:sldChg chg="modSp mod">
        <pc:chgData name="Duijf, Antoinette" userId="80426808-569e-4360-acb0-e5a6dc4b8ad2" providerId="ADAL" clId="{52303DA5-D428-4926-9CAC-088DC67B10D1}" dt="2025-10-06T20:07:49.656" v="3067" actId="20577"/>
        <pc:sldMkLst>
          <pc:docMk/>
          <pc:sldMk cId="3789017446" sldId="1538"/>
        </pc:sldMkLst>
        <pc:spChg chg="mod">
          <ac:chgData name="Duijf, Antoinette" userId="80426808-569e-4360-acb0-e5a6dc4b8ad2" providerId="ADAL" clId="{52303DA5-D428-4926-9CAC-088DC67B10D1}" dt="2025-10-06T20:07:49.656" v="3067" actId="20577"/>
          <ac:spMkLst>
            <pc:docMk/>
            <pc:sldMk cId="3789017446" sldId="1538"/>
            <ac:spMk id="4" creationId="{D36CDCC8-D80A-3CA3-9903-EC310613197D}"/>
          </ac:spMkLst>
        </pc:spChg>
        <pc:spChg chg="mod">
          <ac:chgData name="Duijf, Antoinette" userId="80426808-569e-4360-acb0-e5a6dc4b8ad2" providerId="ADAL" clId="{52303DA5-D428-4926-9CAC-088DC67B10D1}" dt="2025-10-06T19:04:04.900" v="299" actId="207"/>
          <ac:spMkLst>
            <pc:docMk/>
            <pc:sldMk cId="3789017446" sldId="1538"/>
            <ac:spMk id="25" creationId="{4E74CB80-6619-FBFE-5C3C-0AE4E8451755}"/>
          </ac:spMkLst>
        </pc:spChg>
      </pc:sldChg>
      <pc:sldChg chg="addSp delSp modSp mod">
        <pc:chgData name="Duijf, Antoinette" userId="80426808-569e-4360-acb0-e5a6dc4b8ad2" providerId="ADAL" clId="{52303DA5-D428-4926-9CAC-088DC67B10D1}" dt="2025-10-06T19:03:43.228" v="298" actId="1076"/>
        <pc:sldMkLst>
          <pc:docMk/>
          <pc:sldMk cId="2344247519" sldId="1543"/>
        </pc:sldMkLst>
        <pc:picChg chg="add mod">
          <ac:chgData name="Duijf, Antoinette" userId="80426808-569e-4360-acb0-e5a6dc4b8ad2" providerId="ADAL" clId="{52303DA5-D428-4926-9CAC-088DC67B10D1}" dt="2025-10-06T19:03:43.228" v="298" actId="1076"/>
          <ac:picMkLst>
            <pc:docMk/>
            <pc:sldMk cId="2344247519" sldId="1543"/>
            <ac:picMk id="17" creationId="{20EA8594-256B-1A49-203D-1EBA199D8BFA}"/>
          </ac:picMkLst>
        </pc:picChg>
        <pc:picChg chg="del">
          <ac:chgData name="Duijf, Antoinette" userId="80426808-569e-4360-acb0-e5a6dc4b8ad2" providerId="ADAL" clId="{52303DA5-D428-4926-9CAC-088DC67B10D1}" dt="2025-10-06T19:03:29.996" v="292" actId="478"/>
          <ac:picMkLst>
            <pc:docMk/>
            <pc:sldMk cId="2344247519" sldId="1543"/>
            <ac:picMk id="28" creationId="{E1C92E78-7ECB-7458-B6BF-8883722072BB}"/>
          </ac:picMkLst>
        </pc:picChg>
      </pc:sldChg>
      <pc:sldChg chg="addSp delSp modSp mod">
        <pc:chgData name="Duijf, Antoinette" userId="80426808-569e-4360-acb0-e5a6dc4b8ad2" providerId="ADAL" clId="{52303DA5-D428-4926-9CAC-088DC67B10D1}" dt="2025-10-06T19:19:47.364" v="648" actId="115"/>
        <pc:sldMkLst>
          <pc:docMk/>
          <pc:sldMk cId="2711782516" sldId="1544"/>
        </pc:sldMkLst>
        <pc:spChg chg="mod">
          <ac:chgData name="Duijf, Antoinette" userId="80426808-569e-4360-acb0-e5a6dc4b8ad2" providerId="ADAL" clId="{52303DA5-D428-4926-9CAC-088DC67B10D1}" dt="2025-10-06T19:19:47.364" v="648" actId="115"/>
          <ac:spMkLst>
            <pc:docMk/>
            <pc:sldMk cId="2711782516" sldId="1544"/>
            <ac:spMk id="4" creationId="{915BF31C-A8C9-AA1B-08B7-8275D45AE717}"/>
          </ac:spMkLst>
        </pc:spChg>
        <pc:picChg chg="del">
          <ac:chgData name="Duijf, Antoinette" userId="80426808-569e-4360-acb0-e5a6dc4b8ad2" providerId="ADAL" clId="{52303DA5-D428-4926-9CAC-088DC67B10D1}" dt="2025-10-06T19:17:35.923" v="545" actId="478"/>
          <ac:picMkLst>
            <pc:docMk/>
            <pc:sldMk cId="2711782516" sldId="1544"/>
            <ac:picMk id="9" creationId="{358AC56B-816D-B42D-7B18-ED9C2AE24E1E}"/>
          </ac:picMkLst>
        </pc:picChg>
        <pc:picChg chg="del">
          <ac:chgData name="Duijf, Antoinette" userId="80426808-569e-4360-acb0-e5a6dc4b8ad2" providerId="ADAL" clId="{52303DA5-D428-4926-9CAC-088DC67B10D1}" dt="2025-10-06T19:18:02.525" v="555" actId="478"/>
          <ac:picMkLst>
            <pc:docMk/>
            <pc:sldMk cId="2711782516" sldId="1544"/>
            <ac:picMk id="10" creationId="{C868925A-761B-DAD1-0B5B-7BA7C5EBF70A}"/>
          </ac:picMkLst>
        </pc:picChg>
        <pc:picChg chg="add mod modCrop">
          <ac:chgData name="Duijf, Antoinette" userId="80426808-569e-4360-acb0-e5a6dc4b8ad2" providerId="ADAL" clId="{52303DA5-D428-4926-9CAC-088DC67B10D1}" dt="2025-10-06T19:17:59.269" v="554" actId="1076"/>
          <ac:picMkLst>
            <pc:docMk/>
            <pc:sldMk cId="2711782516" sldId="1544"/>
            <ac:picMk id="13" creationId="{31126A32-E03D-9306-D408-178F1B99BF0E}"/>
          </ac:picMkLst>
        </pc:picChg>
        <pc:picChg chg="add mod modCrop">
          <ac:chgData name="Duijf, Antoinette" userId="80426808-569e-4360-acb0-e5a6dc4b8ad2" providerId="ADAL" clId="{52303DA5-D428-4926-9CAC-088DC67B10D1}" dt="2025-10-06T19:19:06.307" v="578" actId="1076"/>
          <ac:picMkLst>
            <pc:docMk/>
            <pc:sldMk cId="2711782516" sldId="1544"/>
            <ac:picMk id="24" creationId="{767DD480-BEF5-E702-E06D-F1B188DD17AE}"/>
          </ac:picMkLst>
        </pc:picChg>
        <pc:picChg chg="add mod modCrop">
          <ac:chgData name="Duijf, Antoinette" userId="80426808-569e-4360-acb0-e5a6dc4b8ad2" providerId="ADAL" clId="{52303DA5-D428-4926-9CAC-088DC67B10D1}" dt="2025-10-06T19:19:05.088" v="577" actId="1076"/>
          <ac:picMkLst>
            <pc:docMk/>
            <pc:sldMk cId="2711782516" sldId="1544"/>
            <ac:picMk id="26" creationId="{3DD61A0E-8EA8-8F61-FEAD-D3967A37A61C}"/>
          </ac:picMkLst>
        </pc:picChg>
      </pc:sldChg>
      <pc:sldChg chg="addSp modSp mod">
        <pc:chgData name="Duijf, Antoinette" userId="80426808-569e-4360-acb0-e5a6dc4b8ad2" providerId="ADAL" clId="{52303DA5-D428-4926-9CAC-088DC67B10D1}" dt="2025-10-06T19:10:57.678" v="330" actId="1076"/>
        <pc:sldMkLst>
          <pc:docMk/>
          <pc:sldMk cId="3449810685" sldId="1545"/>
        </pc:sldMkLst>
        <pc:spChg chg="add mod">
          <ac:chgData name="Duijf, Antoinette" userId="80426808-569e-4360-acb0-e5a6dc4b8ad2" providerId="ADAL" clId="{52303DA5-D428-4926-9CAC-088DC67B10D1}" dt="2025-10-06T19:10:57.678" v="330" actId="1076"/>
          <ac:spMkLst>
            <pc:docMk/>
            <pc:sldMk cId="3449810685" sldId="1545"/>
            <ac:spMk id="29" creationId="{A63DFC79-BA30-24A4-45EE-BC223405D8DE}"/>
          </ac:spMkLst>
        </pc:spChg>
      </pc:sldChg>
      <pc:sldChg chg="addSp delSp modSp mod">
        <pc:chgData name="Duijf, Antoinette" userId="80426808-569e-4360-acb0-e5a6dc4b8ad2" providerId="ADAL" clId="{52303DA5-D428-4926-9CAC-088DC67B10D1}" dt="2025-10-06T19:48:40.594" v="1924"/>
        <pc:sldMkLst>
          <pc:docMk/>
          <pc:sldMk cId="147324976" sldId="1547"/>
        </pc:sldMkLst>
        <pc:spChg chg="mod">
          <ac:chgData name="Duijf, Antoinette" userId="80426808-569e-4360-acb0-e5a6dc4b8ad2" providerId="ADAL" clId="{52303DA5-D428-4926-9CAC-088DC67B10D1}" dt="2025-10-06T19:48:28.952" v="1921" actId="20577"/>
          <ac:spMkLst>
            <pc:docMk/>
            <pc:sldMk cId="147324976" sldId="1547"/>
            <ac:spMk id="35" creationId="{5FBF1928-B330-92DC-5C5E-0CCDAF519B07}"/>
          </ac:spMkLst>
        </pc:spChg>
        <pc:spChg chg="mod">
          <ac:chgData name="Duijf, Antoinette" userId="80426808-569e-4360-acb0-e5a6dc4b8ad2" providerId="ADAL" clId="{52303DA5-D428-4926-9CAC-088DC67B10D1}" dt="2025-10-06T19:41:08.494" v="1809" actId="255"/>
          <ac:spMkLst>
            <pc:docMk/>
            <pc:sldMk cId="147324976" sldId="1547"/>
            <ac:spMk id="36" creationId="{CB00423F-8D7B-F65D-BD61-D60509052808}"/>
          </ac:spMkLst>
        </pc:spChg>
        <pc:picChg chg="del">
          <ac:chgData name="Duijf, Antoinette" userId="80426808-569e-4360-acb0-e5a6dc4b8ad2" providerId="ADAL" clId="{52303DA5-D428-4926-9CAC-088DC67B10D1}" dt="2025-10-06T19:39:32.634" v="1725" actId="478"/>
          <ac:picMkLst>
            <pc:docMk/>
            <pc:sldMk cId="147324976" sldId="1547"/>
            <ac:picMk id="2" creationId="{BB1316C5-95CE-F13F-5331-97F2BC5E4DBC}"/>
          </ac:picMkLst>
        </pc:picChg>
        <pc:picChg chg="del">
          <ac:chgData name="Duijf, Antoinette" userId="80426808-569e-4360-acb0-e5a6dc4b8ad2" providerId="ADAL" clId="{52303DA5-D428-4926-9CAC-088DC67B10D1}" dt="2025-10-06T19:39:33.134" v="1726" actId="478"/>
          <ac:picMkLst>
            <pc:docMk/>
            <pc:sldMk cId="147324976" sldId="1547"/>
            <ac:picMk id="8" creationId="{E5CCFFEF-6247-4896-D546-BCDA7C4F8E33}"/>
          </ac:picMkLst>
        </pc:picChg>
        <pc:picChg chg="add mod">
          <ac:chgData name="Duijf, Antoinette" userId="80426808-569e-4360-acb0-e5a6dc4b8ad2" providerId="ADAL" clId="{52303DA5-D428-4926-9CAC-088DC67B10D1}" dt="2025-10-06T19:41:20.760" v="1813" actId="14100"/>
          <ac:picMkLst>
            <pc:docMk/>
            <pc:sldMk cId="147324976" sldId="1547"/>
            <ac:picMk id="18" creationId="{5D6B0D13-5125-58E7-656C-162C94D3FE59}"/>
          </ac:picMkLst>
        </pc:picChg>
        <pc:picChg chg="add mod modCrop">
          <ac:chgData name="Duijf, Antoinette" userId="80426808-569e-4360-acb0-e5a6dc4b8ad2" providerId="ADAL" clId="{52303DA5-D428-4926-9CAC-088DC67B10D1}" dt="2025-10-06T19:48:40.594" v="1924"/>
          <ac:picMkLst>
            <pc:docMk/>
            <pc:sldMk cId="147324976" sldId="1547"/>
            <ac:picMk id="20" creationId="{D2E9DCC8-50D8-E91B-C172-AC24CDFD53FC}"/>
          </ac:picMkLst>
        </pc:picChg>
      </pc:sldChg>
      <pc:sldChg chg="addSp delSp modSp mod ord">
        <pc:chgData name="Duijf, Antoinette" userId="80426808-569e-4360-acb0-e5a6dc4b8ad2" providerId="ADAL" clId="{52303DA5-D428-4926-9CAC-088DC67B10D1}" dt="2025-10-06T20:21:09.646" v="3987" actId="1076"/>
        <pc:sldMkLst>
          <pc:docMk/>
          <pc:sldMk cId="3851966226" sldId="1548"/>
        </pc:sldMkLst>
        <pc:spChg chg="add mod">
          <ac:chgData name="Duijf, Antoinette" userId="80426808-569e-4360-acb0-e5a6dc4b8ad2" providerId="ADAL" clId="{52303DA5-D428-4926-9CAC-088DC67B10D1}" dt="2025-10-06T20:21:09.646" v="3987" actId="1076"/>
          <ac:spMkLst>
            <pc:docMk/>
            <pc:sldMk cId="3851966226" sldId="1548"/>
            <ac:spMk id="5" creationId="{77E0CE5E-988C-1E39-6ED4-D8DF0E4DE6D6}"/>
          </ac:spMkLst>
        </pc:spChg>
        <pc:picChg chg="add mod">
          <ac:chgData name="Duijf, Antoinette" userId="80426808-569e-4360-acb0-e5a6dc4b8ad2" providerId="ADAL" clId="{52303DA5-D428-4926-9CAC-088DC67B10D1}" dt="2025-10-06T20:18:50.215" v="3462" actId="1076"/>
          <ac:picMkLst>
            <pc:docMk/>
            <pc:sldMk cId="3851966226" sldId="1548"/>
            <ac:picMk id="2" creationId="{79AE1196-32F1-E78E-4C91-3156685495EB}"/>
          </ac:picMkLst>
        </pc:picChg>
        <pc:picChg chg="mod">
          <ac:chgData name="Duijf, Antoinette" userId="80426808-569e-4360-acb0-e5a6dc4b8ad2" providerId="ADAL" clId="{52303DA5-D428-4926-9CAC-088DC67B10D1}" dt="2025-10-06T20:18:36.463" v="3457" actId="1076"/>
          <ac:picMkLst>
            <pc:docMk/>
            <pc:sldMk cId="3851966226" sldId="1548"/>
            <ac:picMk id="3" creationId="{B9361191-3B78-718F-A4A9-7576577502FD}"/>
          </ac:picMkLst>
        </pc:picChg>
        <pc:picChg chg="del">
          <ac:chgData name="Duijf, Antoinette" userId="80426808-569e-4360-acb0-e5a6dc4b8ad2" providerId="ADAL" clId="{52303DA5-D428-4926-9CAC-088DC67B10D1}" dt="2025-10-06T20:13:43.127" v="3344" actId="21"/>
          <ac:picMkLst>
            <pc:docMk/>
            <pc:sldMk cId="3851966226" sldId="1548"/>
            <ac:picMk id="4" creationId="{E12F7A59-37C5-51A5-FAD2-B1B36FB022AF}"/>
          </ac:picMkLst>
        </pc:picChg>
      </pc:sldChg>
      <pc:sldChg chg="addSp modSp mod">
        <pc:chgData name="Duijf, Antoinette" userId="80426808-569e-4360-acb0-e5a6dc4b8ad2" providerId="ADAL" clId="{52303DA5-D428-4926-9CAC-088DC67B10D1}" dt="2025-10-06T20:02:39.807" v="3037" actId="20577"/>
        <pc:sldMkLst>
          <pc:docMk/>
          <pc:sldMk cId="3777268887" sldId="1549"/>
        </pc:sldMkLst>
        <pc:spChg chg="add mod">
          <ac:chgData name="Duijf, Antoinette" userId="80426808-569e-4360-acb0-e5a6dc4b8ad2" providerId="ADAL" clId="{52303DA5-D428-4926-9CAC-088DC67B10D1}" dt="2025-10-06T19:31:11.218" v="1487" actId="20577"/>
          <ac:spMkLst>
            <pc:docMk/>
            <pc:sldMk cId="3777268887" sldId="1549"/>
            <ac:spMk id="19" creationId="{3A16DC63-7F68-05D8-6FA0-4F6CBAC9F2DD}"/>
          </ac:spMkLst>
        </pc:spChg>
        <pc:spChg chg="add mod">
          <ac:chgData name="Duijf, Antoinette" userId="80426808-569e-4360-acb0-e5a6dc4b8ad2" providerId="ADAL" clId="{52303DA5-D428-4926-9CAC-088DC67B10D1}" dt="2025-10-06T19:32:05.244" v="1559" actId="20577"/>
          <ac:spMkLst>
            <pc:docMk/>
            <pc:sldMk cId="3777268887" sldId="1549"/>
            <ac:spMk id="23" creationId="{35050694-474F-F4E9-1902-C686FA178113}"/>
          </ac:spMkLst>
        </pc:spChg>
        <pc:spChg chg="add mod">
          <ac:chgData name="Duijf, Antoinette" userId="80426808-569e-4360-acb0-e5a6dc4b8ad2" providerId="ADAL" clId="{52303DA5-D428-4926-9CAC-088DC67B10D1}" dt="2025-10-06T20:02:39.807" v="3037" actId="20577"/>
          <ac:spMkLst>
            <pc:docMk/>
            <pc:sldMk cId="3777268887" sldId="1549"/>
            <ac:spMk id="24" creationId="{A50C16DF-4D62-D1D9-7B1A-CE79B3A16144}"/>
          </ac:spMkLst>
        </pc:spChg>
        <pc:spChg chg="mod">
          <ac:chgData name="Duijf, Antoinette" userId="80426808-569e-4360-acb0-e5a6dc4b8ad2" providerId="ADAL" clId="{52303DA5-D428-4926-9CAC-088DC67B10D1}" dt="2025-10-06T19:25:45.609" v="1208" actId="115"/>
          <ac:spMkLst>
            <pc:docMk/>
            <pc:sldMk cId="3777268887" sldId="1549"/>
            <ac:spMk id="35" creationId="{438539D8-5A5F-C322-9103-B91B5F27ADBF}"/>
          </ac:spMkLst>
        </pc:spChg>
        <pc:spChg chg="mod">
          <ac:chgData name="Duijf, Antoinette" userId="80426808-569e-4360-acb0-e5a6dc4b8ad2" providerId="ADAL" clId="{52303DA5-D428-4926-9CAC-088DC67B10D1}" dt="2025-10-06T19:29:27.033" v="1311" actId="20577"/>
          <ac:spMkLst>
            <pc:docMk/>
            <pc:sldMk cId="3777268887" sldId="1549"/>
            <ac:spMk id="36" creationId="{5C77C7B0-0018-730C-3AED-D9049EFE942E}"/>
          </ac:spMkLst>
        </pc:spChg>
        <pc:picChg chg="add mod">
          <ac:chgData name="Duijf, Antoinette" userId="80426808-569e-4360-acb0-e5a6dc4b8ad2" providerId="ADAL" clId="{52303DA5-D428-4926-9CAC-088DC67B10D1}" dt="2025-10-06T19:25:49.557" v="1209" actId="1035"/>
          <ac:picMkLst>
            <pc:docMk/>
            <pc:sldMk cId="3777268887" sldId="1549"/>
            <ac:picMk id="2" creationId="{BA74C3E1-AA87-C84A-1B55-670ED9031F21}"/>
          </ac:picMkLst>
        </pc:picChg>
        <pc:picChg chg="add mod">
          <ac:chgData name="Duijf, Antoinette" userId="80426808-569e-4360-acb0-e5a6dc4b8ad2" providerId="ADAL" clId="{52303DA5-D428-4926-9CAC-088DC67B10D1}" dt="2025-10-06T19:24:49.033" v="1128" actId="1076"/>
          <ac:picMkLst>
            <pc:docMk/>
            <pc:sldMk cId="3777268887" sldId="1549"/>
            <ac:picMk id="8" creationId="{496FE35F-0868-845D-5DC4-8CA144D6F446}"/>
          </ac:picMkLst>
        </pc:picChg>
        <pc:picChg chg="add mod">
          <ac:chgData name="Duijf, Antoinette" userId="80426808-569e-4360-acb0-e5a6dc4b8ad2" providerId="ADAL" clId="{52303DA5-D428-4926-9CAC-088DC67B10D1}" dt="2025-10-06T19:31:18.693" v="1488" actId="14100"/>
          <ac:picMkLst>
            <pc:docMk/>
            <pc:sldMk cId="3777268887" sldId="1549"/>
            <ac:picMk id="18" creationId="{0EEC0688-0E22-7BC6-A87F-026BFBF9250B}"/>
          </ac:picMkLst>
        </pc:picChg>
        <pc:picChg chg="add mod modCrop">
          <ac:chgData name="Duijf, Antoinette" userId="80426808-569e-4360-acb0-e5a6dc4b8ad2" providerId="ADAL" clId="{52303DA5-D428-4926-9CAC-088DC67B10D1}" dt="2025-10-06T19:49:06.424" v="1927" actId="1076"/>
          <ac:picMkLst>
            <pc:docMk/>
            <pc:sldMk cId="3777268887" sldId="1549"/>
            <ac:picMk id="21" creationId="{0F2252B4-438A-B83A-7C53-488C29628A9D}"/>
          </ac:picMkLst>
        </pc:picChg>
      </pc:sldChg>
      <pc:sldChg chg="addSp modSp mod">
        <pc:chgData name="Duijf, Antoinette" userId="80426808-569e-4360-acb0-e5a6dc4b8ad2" providerId="ADAL" clId="{52303DA5-D428-4926-9CAC-088DC67B10D1}" dt="2025-10-06T19:57:39.885" v="2584" actId="20577"/>
        <pc:sldMkLst>
          <pc:docMk/>
          <pc:sldMk cId="211710111" sldId="1551"/>
        </pc:sldMkLst>
        <pc:spChg chg="add mod">
          <ac:chgData name="Duijf, Antoinette" userId="80426808-569e-4360-acb0-e5a6dc4b8ad2" providerId="ADAL" clId="{52303DA5-D428-4926-9CAC-088DC67B10D1}" dt="2025-10-06T19:57:39.885" v="2584" actId="20577"/>
          <ac:spMkLst>
            <pc:docMk/>
            <pc:sldMk cId="211710111" sldId="1551"/>
            <ac:spMk id="5" creationId="{05EF1439-96F6-299F-B1AD-E72D7FF092C5}"/>
          </ac:spMkLst>
        </pc:spChg>
      </pc:sldChg>
      <pc:sldChg chg="addSp delSp modSp add mod">
        <pc:chgData name="Duijf, Antoinette" userId="80426808-569e-4360-acb0-e5a6dc4b8ad2" providerId="ADAL" clId="{52303DA5-D428-4926-9CAC-088DC67B10D1}" dt="2025-10-06T20:07:36.573" v="3058" actId="20577"/>
        <pc:sldMkLst>
          <pc:docMk/>
          <pc:sldMk cId="2883717841" sldId="1552"/>
        </pc:sldMkLst>
        <pc:spChg chg="mod">
          <ac:chgData name="Duijf, Antoinette" userId="80426808-569e-4360-acb0-e5a6dc4b8ad2" providerId="ADAL" clId="{52303DA5-D428-4926-9CAC-088DC67B10D1}" dt="2025-10-06T20:07:36.573" v="3058" actId="20577"/>
          <ac:spMkLst>
            <pc:docMk/>
            <pc:sldMk cId="2883717841" sldId="1552"/>
            <ac:spMk id="4" creationId="{2F0DCED7-A7A2-BDD4-FD7B-EE4C37635937}"/>
          </ac:spMkLst>
        </pc:spChg>
        <pc:spChg chg="add mod">
          <ac:chgData name="Duijf, Antoinette" userId="80426808-569e-4360-acb0-e5a6dc4b8ad2" providerId="ADAL" clId="{52303DA5-D428-4926-9CAC-088DC67B10D1}" dt="2025-10-06T20:07:09.869" v="3038" actId="2085"/>
          <ac:spMkLst>
            <pc:docMk/>
            <pc:sldMk cId="2883717841" sldId="1552"/>
            <ac:spMk id="32" creationId="{C475BECE-5F70-D95E-988C-66B19A3C0391}"/>
          </ac:spMkLst>
        </pc:spChg>
        <pc:spChg chg="add mod">
          <ac:chgData name="Duijf, Antoinette" userId="80426808-569e-4360-acb0-e5a6dc4b8ad2" providerId="ADAL" clId="{52303DA5-D428-4926-9CAC-088DC67B10D1}" dt="2025-10-06T19:14:46.992" v="498" actId="1076"/>
          <ac:spMkLst>
            <pc:docMk/>
            <pc:sldMk cId="2883717841" sldId="1552"/>
            <ac:spMk id="33" creationId="{C5BA47CB-46C8-E005-3BB1-7BF5EF992AED}"/>
          </ac:spMkLst>
        </pc:spChg>
        <pc:spChg chg="add mod">
          <ac:chgData name="Duijf, Antoinette" userId="80426808-569e-4360-acb0-e5a6dc4b8ad2" providerId="ADAL" clId="{52303DA5-D428-4926-9CAC-088DC67B10D1}" dt="2025-10-06T20:07:20.451" v="3039" actId="2085"/>
          <ac:spMkLst>
            <pc:docMk/>
            <pc:sldMk cId="2883717841" sldId="1552"/>
            <ac:spMk id="35" creationId="{976116CC-1C3C-90A4-5EFD-3EBAD10D3D57}"/>
          </ac:spMkLst>
        </pc:spChg>
        <pc:spChg chg="add mod">
          <ac:chgData name="Duijf, Antoinette" userId="80426808-569e-4360-acb0-e5a6dc4b8ad2" providerId="ADAL" clId="{52303DA5-D428-4926-9CAC-088DC67B10D1}" dt="2025-10-06T20:07:20.451" v="3039" actId="2085"/>
          <ac:spMkLst>
            <pc:docMk/>
            <pc:sldMk cId="2883717841" sldId="1552"/>
            <ac:spMk id="39" creationId="{DDDEA827-2C1E-E066-B713-46C73C116A51}"/>
          </ac:spMkLst>
        </pc:spChg>
        <pc:picChg chg="del">
          <ac:chgData name="Duijf, Antoinette" userId="80426808-569e-4360-acb0-e5a6dc4b8ad2" providerId="ADAL" clId="{52303DA5-D428-4926-9CAC-088DC67B10D1}" dt="2025-10-06T19:12:13.502" v="393" actId="478"/>
          <ac:picMkLst>
            <pc:docMk/>
            <pc:sldMk cId="2883717841" sldId="1552"/>
            <ac:picMk id="25" creationId="{57C3368C-7852-DAA0-8863-7D203ECC323A}"/>
          </ac:picMkLst>
        </pc:picChg>
        <pc:picChg chg="del">
          <ac:chgData name="Duijf, Antoinette" userId="80426808-569e-4360-acb0-e5a6dc4b8ad2" providerId="ADAL" clId="{52303DA5-D428-4926-9CAC-088DC67B10D1}" dt="2025-10-06T19:12:08.321" v="392" actId="478"/>
          <ac:picMkLst>
            <pc:docMk/>
            <pc:sldMk cId="2883717841" sldId="1552"/>
            <ac:picMk id="26" creationId="{3AD2CC05-1CEB-1595-689A-8DC46C4861D3}"/>
          </ac:picMkLst>
        </pc:picChg>
        <pc:picChg chg="del">
          <ac:chgData name="Duijf, Antoinette" userId="80426808-569e-4360-acb0-e5a6dc4b8ad2" providerId="ADAL" clId="{52303DA5-D428-4926-9CAC-088DC67B10D1}" dt="2025-10-06T19:12:06.021" v="391" actId="478"/>
          <ac:picMkLst>
            <pc:docMk/>
            <pc:sldMk cId="2883717841" sldId="1552"/>
            <ac:picMk id="28" creationId="{D500308B-BC48-0510-8CB4-BDC390B336D4}"/>
          </ac:picMkLst>
        </pc:picChg>
        <pc:picChg chg="add del mod">
          <ac:chgData name="Duijf, Antoinette" userId="80426808-569e-4360-acb0-e5a6dc4b8ad2" providerId="ADAL" clId="{52303DA5-D428-4926-9CAC-088DC67B10D1}" dt="2025-10-06T19:13:38.564" v="470" actId="478"/>
          <ac:picMkLst>
            <pc:docMk/>
            <pc:sldMk cId="2883717841" sldId="1552"/>
            <ac:picMk id="30" creationId="{0B27308F-8F3F-202A-A27B-C95A513172E2}"/>
          </ac:picMkLst>
        </pc:picChg>
        <pc:picChg chg="add del mod">
          <ac:chgData name="Duijf, Antoinette" userId="80426808-569e-4360-acb0-e5a6dc4b8ad2" providerId="ADAL" clId="{52303DA5-D428-4926-9CAC-088DC67B10D1}" dt="2025-10-06T19:16:13.758" v="528" actId="478"/>
          <ac:picMkLst>
            <pc:docMk/>
            <pc:sldMk cId="2883717841" sldId="1552"/>
            <ac:picMk id="34" creationId="{6CD82B96-E0B7-03A0-F509-F62BBA56C70D}"/>
          </ac:picMkLst>
        </pc:picChg>
        <pc:picChg chg="add del mod">
          <ac:chgData name="Duijf, Antoinette" userId="80426808-569e-4360-acb0-e5a6dc4b8ad2" providerId="ADAL" clId="{52303DA5-D428-4926-9CAC-088DC67B10D1}" dt="2025-10-06T19:16:12.841" v="527" actId="478"/>
          <ac:picMkLst>
            <pc:docMk/>
            <pc:sldMk cId="2883717841" sldId="1552"/>
            <ac:picMk id="36" creationId="{41D5E45C-8DCF-E253-F4CD-2560EE5E57C8}"/>
          </ac:picMkLst>
        </pc:picChg>
        <pc:picChg chg="add del mod">
          <ac:chgData name="Duijf, Antoinette" userId="80426808-569e-4360-acb0-e5a6dc4b8ad2" providerId="ADAL" clId="{52303DA5-D428-4926-9CAC-088DC67B10D1}" dt="2025-10-06T19:16:11.802" v="526" actId="478"/>
          <ac:picMkLst>
            <pc:docMk/>
            <pc:sldMk cId="2883717841" sldId="1552"/>
            <ac:picMk id="37" creationId="{613E4419-B9A4-BC21-44D2-B104E87042EE}"/>
          </ac:picMkLst>
        </pc:picChg>
        <pc:picChg chg="add del mod">
          <ac:chgData name="Duijf, Antoinette" userId="80426808-569e-4360-acb0-e5a6dc4b8ad2" providerId="ADAL" clId="{52303DA5-D428-4926-9CAC-088DC67B10D1}" dt="2025-10-06T19:15:27.603" v="507" actId="478"/>
          <ac:picMkLst>
            <pc:docMk/>
            <pc:sldMk cId="2883717841" sldId="1552"/>
            <ac:picMk id="38" creationId="{703C7CD0-DA25-2093-C3A1-BD6B9CE26E5A}"/>
          </ac:picMkLst>
        </pc:picChg>
        <pc:picChg chg="add del mod">
          <ac:chgData name="Duijf, Antoinette" userId="80426808-569e-4360-acb0-e5a6dc4b8ad2" providerId="ADAL" clId="{52303DA5-D428-4926-9CAC-088DC67B10D1}" dt="2025-10-06T19:16:00.291" v="519" actId="478"/>
          <ac:picMkLst>
            <pc:docMk/>
            <pc:sldMk cId="2883717841" sldId="1552"/>
            <ac:picMk id="40" creationId="{111BF167-1784-A135-1803-08D20C48782D}"/>
          </ac:picMkLst>
        </pc:picChg>
        <pc:picChg chg="add mod">
          <ac:chgData name="Duijf, Antoinette" userId="80426808-569e-4360-acb0-e5a6dc4b8ad2" providerId="ADAL" clId="{52303DA5-D428-4926-9CAC-088DC67B10D1}" dt="2025-10-06T19:15:56.423" v="516" actId="1076"/>
          <ac:picMkLst>
            <pc:docMk/>
            <pc:sldMk cId="2883717841" sldId="1552"/>
            <ac:picMk id="41" creationId="{9A502E3B-D3AE-0212-C913-BB45F6FC8C84}"/>
          </ac:picMkLst>
        </pc:picChg>
        <pc:picChg chg="add del mod">
          <ac:chgData name="Duijf, Antoinette" userId="80426808-569e-4360-acb0-e5a6dc4b8ad2" providerId="ADAL" clId="{52303DA5-D428-4926-9CAC-088DC67B10D1}" dt="2025-10-06T19:15:59.446" v="518" actId="478"/>
          <ac:picMkLst>
            <pc:docMk/>
            <pc:sldMk cId="2883717841" sldId="1552"/>
            <ac:picMk id="42" creationId="{B1E5F517-A66C-7516-EECC-F80FF0A8D274}"/>
          </ac:picMkLst>
        </pc:picChg>
        <pc:picChg chg="add del mod">
          <ac:chgData name="Duijf, Antoinette" userId="80426808-569e-4360-acb0-e5a6dc4b8ad2" providerId="ADAL" clId="{52303DA5-D428-4926-9CAC-088DC67B10D1}" dt="2025-10-06T19:15:58.041" v="517" actId="478"/>
          <ac:picMkLst>
            <pc:docMk/>
            <pc:sldMk cId="2883717841" sldId="1552"/>
            <ac:picMk id="43" creationId="{98256E55-4E6B-CA51-253C-D6CA31D9E3AE}"/>
          </ac:picMkLst>
        </pc:picChg>
        <pc:picChg chg="add mod">
          <ac:chgData name="Duijf, Antoinette" userId="80426808-569e-4360-acb0-e5a6dc4b8ad2" providerId="ADAL" clId="{52303DA5-D428-4926-9CAC-088DC67B10D1}" dt="2025-10-06T19:16:03.712" v="521" actId="1076"/>
          <ac:picMkLst>
            <pc:docMk/>
            <pc:sldMk cId="2883717841" sldId="1552"/>
            <ac:picMk id="44" creationId="{4B59EAE5-FDCC-5CB3-DF64-C8C1E460E293}"/>
          </ac:picMkLst>
        </pc:picChg>
        <pc:picChg chg="add mod">
          <ac:chgData name="Duijf, Antoinette" userId="80426808-569e-4360-acb0-e5a6dc4b8ad2" providerId="ADAL" clId="{52303DA5-D428-4926-9CAC-088DC67B10D1}" dt="2025-10-06T19:16:05.827" v="523" actId="1076"/>
          <ac:picMkLst>
            <pc:docMk/>
            <pc:sldMk cId="2883717841" sldId="1552"/>
            <ac:picMk id="45" creationId="{E677CC2E-0C28-B6C6-7A80-784EF9180811}"/>
          </ac:picMkLst>
        </pc:picChg>
        <pc:picChg chg="add mod">
          <ac:chgData name="Duijf, Antoinette" userId="80426808-569e-4360-acb0-e5a6dc4b8ad2" providerId="ADAL" clId="{52303DA5-D428-4926-9CAC-088DC67B10D1}" dt="2025-10-06T19:16:10.182" v="525" actId="1076"/>
          <ac:picMkLst>
            <pc:docMk/>
            <pc:sldMk cId="2883717841" sldId="1552"/>
            <ac:picMk id="46" creationId="{CD920D6C-23EF-DC46-556B-1FFCAE3CB984}"/>
          </ac:picMkLst>
        </pc:picChg>
        <pc:picChg chg="add mod">
          <ac:chgData name="Duijf, Antoinette" userId="80426808-569e-4360-acb0-e5a6dc4b8ad2" providerId="ADAL" clId="{52303DA5-D428-4926-9CAC-088DC67B10D1}" dt="2025-10-06T19:16:18.089" v="530" actId="1076"/>
          <ac:picMkLst>
            <pc:docMk/>
            <pc:sldMk cId="2883717841" sldId="1552"/>
            <ac:picMk id="47" creationId="{E12CD7E1-B9AE-85D3-6527-0A9DC4E7AB16}"/>
          </ac:picMkLst>
        </pc:picChg>
        <pc:picChg chg="add mod">
          <ac:chgData name="Duijf, Antoinette" userId="80426808-569e-4360-acb0-e5a6dc4b8ad2" providerId="ADAL" clId="{52303DA5-D428-4926-9CAC-088DC67B10D1}" dt="2025-10-06T19:16:20.295" v="532" actId="1076"/>
          <ac:picMkLst>
            <pc:docMk/>
            <pc:sldMk cId="2883717841" sldId="1552"/>
            <ac:picMk id="48" creationId="{56D306E3-731F-20BC-A3BD-558A344E7B0C}"/>
          </ac:picMkLst>
        </pc:picChg>
        <pc:picChg chg="add mod">
          <ac:chgData name="Duijf, Antoinette" userId="80426808-569e-4360-acb0-e5a6dc4b8ad2" providerId="ADAL" clId="{52303DA5-D428-4926-9CAC-088DC67B10D1}" dt="2025-10-06T19:16:26.194" v="534" actId="1076"/>
          <ac:picMkLst>
            <pc:docMk/>
            <pc:sldMk cId="2883717841" sldId="1552"/>
            <ac:picMk id="49" creationId="{A83F4D6A-4637-05C0-537E-D03AA85867EB}"/>
          </ac:picMkLst>
        </pc:picChg>
      </pc:sldChg>
      <pc:sldChg chg="modSp add del mod">
        <pc:chgData name="Duijf, Antoinette" userId="80426808-569e-4360-acb0-e5a6dc4b8ad2" providerId="ADAL" clId="{52303DA5-D428-4926-9CAC-088DC67B10D1}" dt="2025-10-06T20:08:34.886" v="3088" actId="47"/>
        <pc:sldMkLst>
          <pc:docMk/>
          <pc:sldMk cId="1262240147" sldId="1553"/>
        </pc:sldMkLst>
        <pc:spChg chg="mod">
          <ac:chgData name="Duijf, Antoinette" userId="80426808-569e-4360-acb0-e5a6dc4b8ad2" providerId="ADAL" clId="{52303DA5-D428-4926-9CAC-088DC67B10D1}" dt="2025-10-06T20:08:18.432" v="3077" actId="20577"/>
          <ac:spMkLst>
            <pc:docMk/>
            <pc:sldMk cId="1262240147" sldId="1553"/>
            <ac:spMk id="9" creationId="{0C7C398F-EB51-5741-37EE-0A11898F0927}"/>
          </ac:spMkLst>
        </pc:spChg>
        <pc:spChg chg="mod">
          <ac:chgData name="Duijf, Antoinette" userId="80426808-569e-4360-acb0-e5a6dc4b8ad2" providerId="ADAL" clId="{52303DA5-D428-4926-9CAC-088DC67B10D1}" dt="2025-10-06T20:08:29.588" v="3087" actId="20577"/>
          <ac:spMkLst>
            <pc:docMk/>
            <pc:sldMk cId="1262240147" sldId="1553"/>
            <ac:spMk id="12" creationId="{63ABFD29-60B8-27F7-0438-5F1311E99CD3}"/>
          </ac:spMkLst>
        </pc:spChg>
      </pc:sldChg>
      <pc:sldChg chg="addSp modSp add">
        <pc:chgData name="Duijf, Antoinette" userId="80426808-569e-4360-acb0-e5a6dc4b8ad2" providerId="ADAL" clId="{52303DA5-D428-4926-9CAC-088DC67B10D1}" dt="2025-10-06T19:39:11.069" v="1724"/>
        <pc:sldMkLst>
          <pc:docMk/>
          <pc:sldMk cId="2085016965" sldId="1553"/>
        </pc:sldMkLst>
        <pc:spChg chg="add mod">
          <ac:chgData name="Duijf, Antoinette" userId="80426808-569e-4360-acb0-e5a6dc4b8ad2" providerId="ADAL" clId="{52303DA5-D428-4926-9CAC-088DC67B10D1}" dt="2025-10-06T19:39:11.069" v="1724"/>
          <ac:spMkLst>
            <pc:docMk/>
            <pc:sldMk cId="2085016965" sldId="1553"/>
            <ac:spMk id="9" creationId="{675182CC-E38D-0D5F-3F13-EAF94AACC3C3}"/>
          </ac:spMkLst>
        </pc:spChg>
      </pc:sldChg>
      <pc:sldChg chg="addSp delSp modSp add mod">
        <pc:chgData name="Duijf, Antoinette" userId="80426808-569e-4360-acb0-e5a6dc4b8ad2" providerId="ADAL" clId="{52303DA5-D428-4926-9CAC-088DC67B10D1}" dt="2025-10-06T20:17:33.409" v="3450" actId="1038"/>
        <pc:sldMkLst>
          <pc:docMk/>
          <pc:sldMk cId="2130253524" sldId="1553"/>
        </pc:sldMkLst>
        <pc:spChg chg="mod">
          <ac:chgData name="Duijf, Antoinette" userId="80426808-569e-4360-acb0-e5a6dc4b8ad2" providerId="ADAL" clId="{52303DA5-D428-4926-9CAC-088DC67B10D1}" dt="2025-10-06T20:17:33.409" v="3450" actId="1038"/>
          <ac:spMkLst>
            <pc:docMk/>
            <pc:sldMk cId="2130253524" sldId="1553"/>
            <ac:spMk id="4" creationId="{D36CDCC8-D80A-3CA3-9903-EC310613197D}"/>
          </ac:spMkLst>
        </pc:spChg>
        <pc:spChg chg="mod">
          <ac:chgData name="Duijf, Antoinette" userId="80426808-569e-4360-acb0-e5a6dc4b8ad2" providerId="ADAL" clId="{52303DA5-D428-4926-9CAC-088DC67B10D1}" dt="2025-10-06T20:16:14.817" v="3435" actId="1036"/>
          <ac:spMkLst>
            <pc:docMk/>
            <pc:sldMk cId="2130253524" sldId="1553"/>
            <ac:spMk id="12" creationId="{E2476A93-B8D4-4E44-87FD-AFF601B2337C}"/>
          </ac:spMkLst>
        </pc:spChg>
        <pc:spChg chg="mod">
          <ac:chgData name="Duijf, Antoinette" userId="80426808-569e-4360-acb0-e5a6dc4b8ad2" providerId="ADAL" clId="{52303DA5-D428-4926-9CAC-088DC67B10D1}" dt="2025-10-06T20:16:48.356" v="3442" actId="14100"/>
          <ac:spMkLst>
            <pc:docMk/>
            <pc:sldMk cId="2130253524" sldId="1553"/>
            <ac:spMk id="13" creationId="{4985FF45-EE56-11C3-E0CC-6BBB359031C0}"/>
          </ac:spMkLst>
        </pc:spChg>
        <pc:spChg chg="mod">
          <ac:chgData name="Duijf, Antoinette" userId="80426808-569e-4360-acb0-e5a6dc4b8ad2" providerId="ADAL" clId="{52303DA5-D428-4926-9CAC-088DC67B10D1}" dt="2025-10-06T20:11:59.634" v="3274" actId="1036"/>
          <ac:spMkLst>
            <pc:docMk/>
            <pc:sldMk cId="2130253524" sldId="1553"/>
            <ac:spMk id="14" creationId="{B7594A3B-3117-84CE-C300-FB96E5ED269D}"/>
          </ac:spMkLst>
        </pc:spChg>
        <pc:spChg chg="mod">
          <ac:chgData name="Duijf, Antoinette" userId="80426808-569e-4360-acb0-e5a6dc4b8ad2" providerId="ADAL" clId="{52303DA5-D428-4926-9CAC-088DC67B10D1}" dt="2025-10-06T20:11:59.634" v="3274" actId="1036"/>
          <ac:spMkLst>
            <pc:docMk/>
            <pc:sldMk cId="2130253524" sldId="1553"/>
            <ac:spMk id="15" creationId="{6EA1F8B7-D4BC-D8B0-E6FD-F33ECB45A1DD}"/>
          </ac:spMkLst>
        </pc:spChg>
        <pc:spChg chg="del">
          <ac:chgData name="Duijf, Antoinette" userId="80426808-569e-4360-acb0-e5a6dc4b8ad2" providerId="ADAL" clId="{52303DA5-D428-4926-9CAC-088DC67B10D1}" dt="2025-10-06T20:11:18.999" v="3234" actId="478"/>
          <ac:spMkLst>
            <pc:docMk/>
            <pc:sldMk cId="2130253524" sldId="1553"/>
            <ac:spMk id="16" creationId="{F53F294D-65CC-23A5-E4A1-B2132FCF814C}"/>
          </ac:spMkLst>
        </pc:spChg>
        <pc:spChg chg="del">
          <ac:chgData name="Duijf, Antoinette" userId="80426808-569e-4360-acb0-e5a6dc4b8ad2" providerId="ADAL" clId="{52303DA5-D428-4926-9CAC-088DC67B10D1}" dt="2025-10-06T20:11:20.434" v="3235" actId="478"/>
          <ac:spMkLst>
            <pc:docMk/>
            <pc:sldMk cId="2130253524" sldId="1553"/>
            <ac:spMk id="17" creationId="{AB86235B-CBC0-F9DB-29F4-F23367831B1B}"/>
          </ac:spMkLst>
        </pc:spChg>
        <pc:spChg chg="mod">
          <ac:chgData name="Duijf, Antoinette" userId="80426808-569e-4360-acb0-e5a6dc4b8ad2" providerId="ADAL" clId="{52303DA5-D428-4926-9CAC-088DC67B10D1}" dt="2025-10-06T20:12:03.287" v="3285" actId="1036"/>
          <ac:spMkLst>
            <pc:docMk/>
            <pc:sldMk cId="2130253524" sldId="1553"/>
            <ac:spMk id="18" creationId="{85D7DD60-F4AA-AD34-A265-146B167D02FE}"/>
          </ac:spMkLst>
        </pc:spChg>
        <pc:spChg chg="mod">
          <ac:chgData name="Duijf, Antoinette" userId="80426808-569e-4360-acb0-e5a6dc4b8ad2" providerId="ADAL" clId="{52303DA5-D428-4926-9CAC-088DC67B10D1}" dt="2025-10-06T20:16:19.245" v="3437" actId="688"/>
          <ac:spMkLst>
            <pc:docMk/>
            <pc:sldMk cId="2130253524" sldId="1553"/>
            <ac:spMk id="19" creationId="{40542B69-6D97-5F24-63E3-ABE36EA69A27}"/>
          </ac:spMkLst>
        </pc:spChg>
        <pc:spChg chg="del">
          <ac:chgData name="Duijf, Antoinette" userId="80426808-569e-4360-acb0-e5a6dc4b8ad2" providerId="ADAL" clId="{52303DA5-D428-4926-9CAC-088DC67B10D1}" dt="2025-10-06T20:11:06.198" v="3214" actId="478"/>
          <ac:spMkLst>
            <pc:docMk/>
            <pc:sldMk cId="2130253524" sldId="1553"/>
            <ac:spMk id="28" creationId="{6ADC54AB-8744-AF24-0401-CC5A7F10C343}"/>
          </ac:spMkLst>
        </pc:spChg>
        <pc:picChg chg="add mod">
          <ac:chgData name="Duijf, Antoinette" userId="80426808-569e-4360-acb0-e5a6dc4b8ad2" providerId="ADAL" clId="{52303DA5-D428-4926-9CAC-088DC67B10D1}" dt="2025-10-06T20:15:11.962" v="3350" actId="1076"/>
          <ac:picMkLst>
            <pc:docMk/>
            <pc:sldMk cId="2130253524" sldId="1553"/>
            <ac:picMk id="10" creationId="{A7A0AFAE-E4D4-787B-7428-CE0D7CF62AA6}"/>
          </ac:picMkLst>
        </pc:picChg>
        <pc:picChg chg="add mod">
          <ac:chgData name="Duijf, Antoinette" userId="80426808-569e-4360-acb0-e5a6dc4b8ad2" providerId="ADAL" clId="{52303DA5-D428-4926-9CAC-088DC67B10D1}" dt="2025-10-06T20:16:20.713" v="3438" actId="1076"/>
          <ac:picMkLst>
            <pc:docMk/>
            <pc:sldMk cId="2130253524" sldId="1553"/>
            <ac:picMk id="29" creationId="{C3C0B526-9685-5290-79EE-8B4AAFB15060}"/>
          </ac:picMkLst>
        </pc:picChg>
        <pc:picChg chg="add mod">
          <ac:chgData name="Duijf, Antoinette" userId="80426808-569e-4360-acb0-e5a6dc4b8ad2" providerId="ADAL" clId="{52303DA5-D428-4926-9CAC-088DC67B10D1}" dt="2025-10-06T20:17:01.897" v="3446" actId="1038"/>
          <ac:picMkLst>
            <pc:docMk/>
            <pc:sldMk cId="2130253524" sldId="1553"/>
            <ac:picMk id="30" creationId="{14A932F7-F2CF-7743-6AAA-B1567EE8A57E}"/>
          </ac:picMkLst>
        </pc:picChg>
        <pc:picChg chg="del">
          <ac:chgData name="Duijf, Antoinette" userId="80426808-569e-4360-acb0-e5a6dc4b8ad2" providerId="ADAL" clId="{52303DA5-D428-4926-9CAC-088DC67B10D1}" dt="2025-10-06T20:11:06.974" v="3216" actId="478"/>
          <ac:picMkLst>
            <pc:docMk/>
            <pc:sldMk cId="2130253524" sldId="1553"/>
            <ac:picMk id="32" creationId="{A0CABE4A-1935-A8BB-999E-661EBC3D3969}"/>
          </ac:picMkLst>
        </pc:picChg>
        <pc:picChg chg="del">
          <ac:chgData name="Duijf, Antoinette" userId="80426808-569e-4360-acb0-e5a6dc4b8ad2" providerId="ADAL" clId="{52303DA5-D428-4926-9CAC-088DC67B10D1}" dt="2025-10-06T20:11:05.495" v="3213" actId="478"/>
          <ac:picMkLst>
            <pc:docMk/>
            <pc:sldMk cId="2130253524" sldId="1553"/>
            <ac:picMk id="33" creationId="{3FAFA61A-FDB5-B7A7-CFE7-A1ACB234AEF2}"/>
          </ac:picMkLst>
        </pc:picChg>
        <pc:picChg chg="del">
          <ac:chgData name="Duijf, Antoinette" userId="80426808-569e-4360-acb0-e5a6dc4b8ad2" providerId="ADAL" clId="{52303DA5-D428-4926-9CAC-088DC67B10D1}" dt="2025-10-06T20:11:06.610" v="3215" actId="478"/>
          <ac:picMkLst>
            <pc:docMk/>
            <pc:sldMk cId="2130253524" sldId="1553"/>
            <ac:picMk id="35" creationId="{8B4C150C-1759-FEE8-9367-0D7BDA888F29}"/>
          </ac:picMkLst>
        </pc:picChg>
        <pc:cxnChg chg="mod">
          <ac:chgData name="Duijf, Antoinette" userId="80426808-569e-4360-acb0-e5a6dc4b8ad2" providerId="ADAL" clId="{52303DA5-D428-4926-9CAC-088DC67B10D1}" dt="2025-10-06T20:11:59.634" v="3274" actId="1036"/>
          <ac:cxnSpMkLst>
            <pc:docMk/>
            <pc:sldMk cId="2130253524" sldId="1553"/>
            <ac:cxnSpMk id="21" creationId="{B84B33EF-2A54-99B2-FEF8-27486B72F624}"/>
          </ac:cxnSpMkLst>
        </pc:cxnChg>
        <pc:cxnChg chg="mod">
          <ac:chgData name="Duijf, Antoinette" userId="80426808-569e-4360-acb0-e5a6dc4b8ad2" providerId="ADAL" clId="{52303DA5-D428-4926-9CAC-088DC67B10D1}" dt="2025-10-06T20:11:59.634" v="3274" actId="1036"/>
          <ac:cxnSpMkLst>
            <pc:docMk/>
            <pc:sldMk cId="2130253524" sldId="1553"/>
            <ac:cxnSpMk id="22" creationId="{91DFD20E-A562-DE85-17F1-8C5D45CF6B9C}"/>
          </ac:cxnSpMkLst>
        </pc:cxnChg>
        <pc:cxnChg chg="mod">
          <ac:chgData name="Duijf, Antoinette" userId="80426808-569e-4360-acb0-e5a6dc4b8ad2" providerId="ADAL" clId="{52303DA5-D428-4926-9CAC-088DC67B10D1}" dt="2025-10-06T20:11:59.634" v="3274" actId="1036"/>
          <ac:cxnSpMkLst>
            <pc:docMk/>
            <pc:sldMk cId="2130253524" sldId="1553"/>
            <ac:cxnSpMk id="23" creationId="{450FAC25-93FA-21DB-FB43-C33AEEC4D823}"/>
          </ac:cxnSpMkLst>
        </pc:cxnChg>
        <pc:cxnChg chg="mod">
          <ac:chgData name="Duijf, Antoinette" userId="80426808-569e-4360-acb0-e5a6dc4b8ad2" providerId="ADAL" clId="{52303DA5-D428-4926-9CAC-088DC67B10D1}" dt="2025-10-06T20:11:59.634" v="3274" actId="1036"/>
          <ac:cxnSpMkLst>
            <pc:docMk/>
            <pc:sldMk cId="2130253524" sldId="1553"/>
            <ac:cxnSpMk id="27" creationId="{EC90AE0F-5DD8-2D25-C999-5E0CC65E11C5}"/>
          </ac:cxnSpMkLst>
        </pc:cxnChg>
        <pc:cxnChg chg="mod">
          <ac:chgData name="Duijf, Antoinette" userId="80426808-569e-4360-acb0-e5a6dc4b8ad2" providerId="ADAL" clId="{52303DA5-D428-4926-9CAC-088DC67B10D1}" dt="2025-10-06T20:11:59.634" v="3274" actId="1036"/>
          <ac:cxnSpMkLst>
            <pc:docMk/>
            <pc:sldMk cId="2130253524" sldId="1553"/>
            <ac:cxnSpMk id="31" creationId="{42EA45F8-30F7-A026-CB94-761B35BAF874}"/>
          </ac:cxnSpMkLst>
        </pc:cxnChg>
      </pc:sldChg>
    </pc:docChg>
  </pc:docChgLst>
  <pc:docChgLst>
    <pc:chgData name="Routledge, Mandy" userId="bacdedf5-8e30-494b-ad8b-f27fa30c4f8d" providerId="ADAL" clId="{BA769D6E-3FEE-483C-954F-1C4ABB085780}"/>
    <pc:docChg chg="modSld">
      <pc:chgData name="Routledge, Mandy" userId="bacdedf5-8e30-494b-ad8b-f27fa30c4f8d" providerId="ADAL" clId="{BA769D6E-3FEE-483C-954F-1C4ABB085780}" dt="2025-03-18T10:57:53.250" v="9" actId="20577"/>
      <pc:docMkLst>
        <pc:docMk/>
      </pc:docMkLst>
      <pc:sldChg chg="modSp mod">
        <pc:chgData name="Routledge, Mandy" userId="bacdedf5-8e30-494b-ad8b-f27fa30c4f8d" providerId="ADAL" clId="{BA769D6E-3FEE-483C-954F-1C4ABB085780}" dt="2025-03-18T10:57:53.250" v="9" actId="20577"/>
        <pc:sldMkLst>
          <pc:docMk/>
          <pc:sldMk cId="323006580" sldId="548"/>
        </pc:sldMkLst>
      </pc:sldChg>
    </pc:docChg>
  </pc:docChgLst>
  <pc:docChgLst>
    <pc:chgData name="Das, Gerarda" userId="dec061bf-56a5-47a0-b9f3-f749fe418ae6" providerId="ADAL" clId="{BBA45B0F-A485-47E5-958B-2BCF1CCEEE5D}"/>
    <pc:docChg chg="custSel modSld">
      <pc:chgData name="Das, Gerarda" userId="dec061bf-56a5-47a0-b9f3-f749fe418ae6" providerId="ADAL" clId="{BBA45B0F-A485-47E5-958B-2BCF1CCEEE5D}" dt="2025-10-07T07:56:20.475" v="266" actId="1035"/>
      <pc:docMkLst>
        <pc:docMk/>
      </pc:docMkLst>
      <pc:sldChg chg="modSp mod">
        <pc:chgData name="Das, Gerarda" userId="dec061bf-56a5-47a0-b9f3-f749fe418ae6" providerId="ADAL" clId="{BBA45B0F-A485-47E5-958B-2BCF1CCEEE5D}" dt="2025-10-07T07:52:35.543" v="224" actId="14100"/>
        <pc:sldMkLst>
          <pc:docMk/>
          <pc:sldMk cId="3572318604" sldId="1354"/>
        </pc:sldMkLst>
        <pc:spChg chg="mod">
          <ac:chgData name="Das, Gerarda" userId="dec061bf-56a5-47a0-b9f3-f749fe418ae6" providerId="ADAL" clId="{BBA45B0F-A485-47E5-958B-2BCF1CCEEE5D}" dt="2025-10-07T07:52:35.543" v="224" actId="14100"/>
          <ac:spMkLst>
            <pc:docMk/>
            <pc:sldMk cId="3572318604" sldId="1354"/>
            <ac:spMk id="14" creationId="{FCD47F40-E88F-4456-B7DF-8671921223FC}"/>
          </ac:spMkLst>
        </pc:spChg>
      </pc:sldChg>
      <pc:sldChg chg="modSp mod">
        <pc:chgData name="Das, Gerarda" userId="dec061bf-56a5-47a0-b9f3-f749fe418ae6" providerId="ADAL" clId="{BBA45B0F-A485-47E5-958B-2BCF1CCEEE5D}" dt="2025-10-07T07:51:47.651" v="211" actId="20577"/>
        <pc:sldMkLst>
          <pc:docMk/>
          <pc:sldMk cId="2189114603" sldId="1437"/>
        </pc:sldMkLst>
        <pc:spChg chg="mod">
          <ac:chgData name="Das, Gerarda" userId="dec061bf-56a5-47a0-b9f3-f749fe418ae6" providerId="ADAL" clId="{BBA45B0F-A485-47E5-958B-2BCF1CCEEE5D}" dt="2025-10-07T07:51:47.651" v="211" actId="20577"/>
          <ac:spMkLst>
            <pc:docMk/>
            <pc:sldMk cId="2189114603" sldId="1437"/>
            <ac:spMk id="3" creationId="{00000000-0000-0000-0000-000000000000}"/>
          </ac:spMkLst>
        </pc:spChg>
      </pc:sldChg>
      <pc:sldChg chg="modSp mod">
        <pc:chgData name="Das, Gerarda" userId="dec061bf-56a5-47a0-b9f3-f749fe418ae6" providerId="ADAL" clId="{BBA45B0F-A485-47E5-958B-2BCF1CCEEE5D}" dt="2025-10-07T07:52:06.970" v="212" actId="732"/>
        <pc:sldMkLst>
          <pc:docMk/>
          <pc:sldMk cId="2709048002" sldId="1477"/>
        </pc:sldMkLst>
        <pc:picChg chg="mod modCrop">
          <ac:chgData name="Das, Gerarda" userId="dec061bf-56a5-47a0-b9f3-f749fe418ae6" providerId="ADAL" clId="{BBA45B0F-A485-47E5-958B-2BCF1CCEEE5D}" dt="2025-10-07T07:52:06.970" v="212" actId="732"/>
          <ac:picMkLst>
            <pc:docMk/>
            <pc:sldMk cId="2709048002" sldId="1477"/>
            <ac:picMk id="11" creationId="{E1A9DD81-4BC3-9737-DB9F-463E8354474D}"/>
          </ac:picMkLst>
        </pc:picChg>
      </pc:sldChg>
      <pc:sldChg chg="modSp mod">
        <pc:chgData name="Das, Gerarda" userId="dec061bf-56a5-47a0-b9f3-f749fe418ae6" providerId="ADAL" clId="{BBA45B0F-A485-47E5-958B-2BCF1CCEEE5D}" dt="2025-10-07T07:55:28.734" v="241" actId="1076"/>
        <pc:sldMkLst>
          <pc:docMk/>
          <pc:sldMk cId="2711782516" sldId="1544"/>
        </pc:sldMkLst>
        <pc:spChg chg="mod">
          <ac:chgData name="Das, Gerarda" userId="dec061bf-56a5-47a0-b9f3-f749fe418ae6" providerId="ADAL" clId="{BBA45B0F-A485-47E5-958B-2BCF1CCEEE5D}" dt="2025-10-07T07:55:28.734" v="241" actId="1076"/>
          <ac:spMkLst>
            <pc:docMk/>
            <pc:sldMk cId="2711782516" sldId="1544"/>
            <ac:spMk id="4" creationId="{915BF31C-A8C9-AA1B-08B7-8275D45AE717}"/>
          </ac:spMkLst>
        </pc:spChg>
      </pc:sldChg>
      <pc:sldChg chg="modSp mod">
        <pc:chgData name="Das, Gerarda" userId="dec061bf-56a5-47a0-b9f3-f749fe418ae6" providerId="ADAL" clId="{BBA45B0F-A485-47E5-958B-2BCF1CCEEE5D}" dt="2025-10-07T07:55:46.799" v="246" actId="14100"/>
        <pc:sldMkLst>
          <pc:docMk/>
          <pc:sldMk cId="2883717841" sldId="1552"/>
        </pc:sldMkLst>
        <pc:spChg chg="mod">
          <ac:chgData name="Das, Gerarda" userId="dec061bf-56a5-47a0-b9f3-f749fe418ae6" providerId="ADAL" clId="{BBA45B0F-A485-47E5-958B-2BCF1CCEEE5D}" dt="2025-10-07T07:55:42.825" v="244" actId="14100"/>
          <ac:spMkLst>
            <pc:docMk/>
            <pc:sldMk cId="2883717841" sldId="1552"/>
            <ac:spMk id="9" creationId="{DA415739-8D75-F1C7-8667-37C7C1453844}"/>
          </ac:spMkLst>
        </pc:spChg>
        <pc:spChg chg="mod">
          <ac:chgData name="Das, Gerarda" userId="dec061bf-56a5-47a0-b9f3-f749fe418ae6" providerId="ADAL" clId="{BBA45B0F-A485-47E5-958B-2BCF1CCEEE5D}" dt="2025-10-07T07:55:38.861" v="242" actId="14100"/>
          <ac:spMkLst>
            <pc:docMk/>
            <pc:sldMk cId="2883717841" sldId="1552"/>
            <ac:spMk id="10" creationId="{9D8ECBD1-13EF-1074-95A9-D14CB8422F73}"/>
          </ac:spMkLst>
        </pc:spChg>
        <pc:spChg chg="mod">
          <ac:chgData name="Das, Gerarda" userId="dec061bf-56a5-47a0-b9f3-f749fe418ae6" providerId="ADAL" clId="{BBA45B0F-A485-47E5-958B-2BCF1CCEEE5D}" dt="2025-10-07T07:55:40.918" v="243" actId="14100"/>
          <ac:spMkLst>
            <pc:docMk/>
            <pc:sldMk cId="2883717841" sldId="1552"/>
            <ac:spMk id="11" creationId="{3E34064A-69EB-698A-AD45-9F1325F2E0A2}"/>
          </ac:spMkLst>
        </pc:spChg>
        <pc:spChg chg="mod">
          <ac:chgData name="Das, Gerarda" userId="dec061bf-56a5-47a0-b9f3-f749fe418ae6" providerId="ADAL" clId="{BBA45B0F-A485-47E5-958B-2BCF1CCEEE5D}" dt="2025-10-07T07:55:46.799" v="246" actId="14100"/>
          <ac:spMkLst>
            <pc:docMk/>
            <pc:sldMk cId="2883717841" sldId="1552"/>
            <ac:spMk id="16" creationId="{5B8E7A2C-990E-1F4E-0283-8F24E87AA404}"/>
          </ac:spMkLst>
        </pc:spChg>
        <pc:spChg chg="mod">
          <ac:chgData name="Das, Gerarda" userId="dec061bf-56a5-47a0-b9f3-f749fe418ae6" providerId="ADAL" clId="{BBA45B0F-A485-47E5-958B-2BCF1CCEEE5D}" dt="2025-10-07T07:55:44.476" v="245" actId="14100"/>
          <ac:spMkLst>
            <pc:docMk/>
            <pc:sldMk cId="2883717841" sldId="1552"/>
            <ac:spMk id="24" creationId="{69C8B4C0-205A-39D2-C506-545514B03CB7}"/>
          </ac:spMkLst>
        </pc:spChg>
      </pc:sldChg>
      <pc:sldChg chg="modSp mod">
        <pc:chgData name="Das, Gerarda" userId="dec061bf-56a5-47a0-b9f3-f749fe418ae6" providerId="ADAL" clId="{BBA45B0F-A485-47E5-958B-2BCF1CCEEE5D}" dt="2025-10-07T07:56:20.475" v="266" actId="1035"/>
        <pc:sldMkLst>
          <pc:docMk/>
          <pc:sldMk cId="2130253524" sldId="1553"/>
        </pc:sldMkLst>
        <pc:spChg chg="mod">
          <ac:chgData name="Das, Gerarda" userId="dec061bf-56a5-47a0-b9f3-f749fe418ae6" providerId="ADAL" clId="{BBA45B0F-A485-47E5-958B-2BCF1CCEEE5D}" dt="2025-10-07T07:56:14.640" v="264" actId="1037"/>
          <ac:spMkLst>
            <pc:docMk/>
            <pc:sldMk cId="2130253524" sldId="1553"/>
            <ac:spMk id="25" creationId="{B8939676-0FF2-6C83-421C-B351DA0BACF1}"/>
          </ac:spMkLst>
        </pc:spChg>
        <pc:spChg chg="mod">
          <ac:chgData name="Das, Gerarda" userId="dec061bf-56a5-47a0-b9f3-f749fe418ae6" providerId="ADAL" clId="{BBA45B0F-A485-47E5-958B-2BCF1CCEEE5D}" dt="2025-10-07T07:56:20.475" v="266" actId="1035"/>
          <ac:spMkLst>
            <pc:docMk/>
            <pc:sldMk cId="2130253524" sldId="1553"/>
            <ac:spMk id="26" creationId="{B892A8A2-FC4F-7F1A-6ED8-4ADD3F8F7C65}"/>
          </ac:spMkLst>
        </pc:spChg>
      </pc:sldChg>
    </pc:docChg>
  </pc:docChgLst>
  <pc:docChgLst>
    <pc:chgData name="Routledge, Mandy" userId="bacdedf5-8e30-494b-ad8b-f27fa30c4f8d" providerId="ADAL" clId="{AD928609-3A84-4D2E-9ECE-EE070EB3707D}"/>
    <pc:docChg chg="modSld">
      <pc:chgData name="Routledge, Mandy" userId="bacdedf5-8e30-494b-ad8b-f27fa30c4f8d" providerId="ADAL" clId="{AD928609-3A84-4D2E-9ECE-EE070EB3707D}" dt="2025-03-18T11:03:59.788" v="3" actId="20577"/>
      <pc:docMkLst>
        <pc:docMk/>
      </pc:docMkLst>
      <pc:sldChg chg="modSp mod">
        <pc:chgData name="Routledge, Mandy" userId="bacdedf5-8e30-494b-ad8b-f27fa30c4f8d" providerId="ADAL" clId="{AD928609-3A84-4D2E-9ECE-EE070EB3707D}" dt="2025-03-18T11:03:59.788" v="3" actId="20577"/>
        <pc:sldMkLst>
          <pc:docMk/>
          <pc:sldMk cId="323006580" sldId="548"/>
        </pc:sldMkLst>
      </pc:sldChg>
    </pc:docChg>
  </pc:docChgLst>
  <pc:docChgLst>
    <pc:chgData name="Routledge, Mandy" userId="bacdedf5-8e30-494b-ad8b-f27fa30c4f8d" providerId="ADAL" clId="{C259CE72-72FD-4B5C-B3CF-1EB9B3242AA0}"/>
    <pc:docChg chg="modSld">
      <pc:chgData name="Routledge, Mandy" userId="bacdedf5-8e30-494b-ad8b-f27fa30c4f8d" providerId="ADAL" clId="{C259CE72-72FD-4B5C-B3CF-1EB9B3242AA0}" dt="2024-09-24T09:46:14.561" v="3" actId="20577"/>
      <pc:docMkLst>
        <pc:docMk/>
      </pc:docMkLst>
      <pc:sldChg chg="modSp mod">
        <pc:chgData name="Routledge, Mandy" userId="bacdedf5-8e30-494b-ad8b-f27fa30c4f8d" providerId="ADAL" clId="{C259CE72-72FD-4B5C-B3CF-1EB9B3242AA0}" dt="2024-09-24T09:46:14.561" v="3" actId="20577"/>
        <pc:sldMkLst>
          <pc:docMk/>
          <pc:sldMk cId="323006580" sldId="54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3"/>
            <a:ext cx="3075750" cy="511813"/>
          </a:xfrm>
          <a:prstGeom prst="rect">
            <a:avLst/>
          </a:prstGeom>
        </p:spPr>
        <p:txBody>
          <a:bodyPr vert="horz" lIns="95390" tIns="47695" rIns="95390" bIns="47695" rtlCol="0"/>
          <a:lstStyle>
            <a:lvl1pPr algn="l">
              <a:defRPr sz="1300"/>
            </a:lvl1pPr>
          </a:lstStyle>
          <a:p>
            <a:endParaRPr lang="nl-NL"/>
          </a:p>
        </p:txBody>
      </p:sp>
      <p:sp>
        <p:nvSpPr>
          <p:cNvPr id="3" name="Tijdelijke aanduiding voor datum 2"/>
          <p:cNvSpPr>
            <a:spLocks noGrp="1"/>
          </p:cNvSpPr>
          <p:nvPr>
            <p:ph type="dt" sz="quarter" idx="1"/>
          </p:nvPr>
        </p:nvSpPr>
        <p:spPr>
          <a:xfrm>
            <a:off x="4021878" y="3"/>
            <a:ext cx="3075750" cy="511813"/>
          </a:xfrm>
          <a:prstGeom prst="rect">
            <a:avLst/>
          </a:prstGeom>
        </p:spPr>
        <p:txBody>
          <a:bodyPr vert="horz" lIns="95390" tIns="47695" rIns="95390" bIns="47695" rtlCol="0"/>
          <a:lstStyle>
            <a:lvl1pPr algn="r">
              <a:defRPr sz="1300"/>
            </a:lvl1pPr>
          </a:lstStyle>
          <a:p>
            <a:fld id="{EB39072A-D64F-4BD7-8E3D-8268BB93A7ED}" type="datetimeFigureOut">
              <a:rPr lang="nl-NL" smtClean="0"/>
              <a:pPr/>
              <a:t>7-10-2025</a:t>
            </a:fld>
            <a:endParaRPr lang="nl-NL"/>
          </a:p>
        </p:txBody>
      </p:sp>
      <p:sp>
        <p:nvSpPr>
          <p:cNvPr id="4" name="Tijdelijke aanduiding voor voettekst 3"/>
          <p:cNvSpPr>
            <a:spLocks noGrp="1"/>
          </p:cNvSpPr>
          <p:nvPr>
            <p:ph type="ftr" sz="quarter" idx="2"/>
          </p:nvPr>
        </p:nvSpPr>
        <p:spPr>
          <a:xfrm>
            <a:off x="0" y="9721155"/>
            <a:ext cx="3075750" cy="511812"/>
          </a:xfrm>
          <a:prstGeom prst="rect">
            <a:avLst/>
          </a:prstGeom>
        </p:spPr>
        <p:txBody>
          <a:bodyPr vert="horz" lIns="95390" tIns="47695" rIns="95390" bIns="47695" rtlCol="0" anchor="b"/>
          <a:lstStyle>
            <a:lvl1pPr algn="l">
              <a:defRPr sz="1300"/>
            </a:lvl1pPr>
          </a:lstStyle>
          <a:p>
            <a:endParaRPr lang="nl-NL"/>
          </a:p>
        </p:txBody>
      </p:sp>
      <p:sp>
        <p:nvSpPr>
          <p:cNvPr id="5" name="Tijdelijke aanduiding voor dianummer 4"/>
          <p:cNvSpPr>
            <a:spLocks noGrp="1"/>
          </p:cNvSpPr>
          <p:nvPr>
            <p:ph type="sldNum" sz="quarter" idx="3"/>
          </p:nvPr>
        </p:nvSpPr>
        <p:spPr>
          <a:xfrm>
            <a:off x="4021878" y="9721155"/>
            <a:ext cx="3075750" cy="511812"/>
          </a:xfrm>
          <a:prstGeom prst="rect">
            <a:avLst/>
          </a:prstGeom>
        </p:spPr>
        <p:txBody>
          <a:bodyPr vert="horz" lIns="95390" tIns="47695" rIns="95390" bIns="47695" rtlCol="0" anchor="b"/>
          <a:lstStyle>
            <a:lvl1pPr algn="r">
              <a:defRPr sz="1300"/>
            </a:lvl1pPr>
          </a:lstStyle>
          <a:p>
            <a:fld id="{815B568E-8D6D-4B3A-B6C1-A6B37AAA6E39}" type="slidenum">
              <a:rPr lang="nl-NL" smtClean="0"/>
              <a:pPr/>
              <a:t>‹nr.›</a:t>
            </a:fld>
            <a:endParaRPr lang="nl-NL"/>
          </a:p>
        </p:txBody>
      </p:sp>
    </p:spTree>
    <p:extLst>
      <p:ext uri="{BB962C8B-B14F-4D97-AF65-F5344CB8AC3E}">
        <p14:creationId xmlns:p14="http://schemas.microsoft.com/office/powerpoint/2010/main" val="1396925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9"/>
            <a:ext cx="3076363" cy="511730"/>
          </a:xfrm>
          <a:prstGeom prst="rect">
            <a:avLst/>
          </a:prstGeom>
        </p:spPr>
        <p:txBody>
          <a:bodyPr vert="horz" lIns="95390" tIns="47695" rIns="95390" bIns="47695" rtlCol="0"/>
          <a:lstStyle>
            <a:lvl1pPr algn="l">
              <a:defRPr sz="1300"/>
            </a:lvl1pPr>
          </a:lstStyle>
          <a:p>
            <a:endParaRPr lang="nl-NL"/>
          </a:p>
        </p:txBody>
      </p:sp>
      <p:sp>
        <p:nvSpPr>
          <p:cNvPr id="3" name="Tijdelijke aanduiding voor datum 2"/>
          <p:cNvSpPr>
            <a:spLocks noGrp="1"/>
          </p:cNvSpPr>
          <p:nvPr>
            <p:ph type="dt" idx="1"/>
          </p:nvPr>
        </p:nvSpPr>
        <p:spPr>
          <a:xfrm>
            <a:off x="4021294" y="9"/>
            <a:ext cx="3076363" cy="511730"/>
          </a:xfrm>
          <a:prstGeom prst="rect">
            <a:avLst/>
          </a:prstGeom>
        </p:spPr>
        <p:txBody>
          <a:bodyPr vert="horz" lIns="95390" tIns="47695" rIns="95390" bIns="47695" rtlCol="0"/>
          <a:lstStyle>
            <a:lvl1pPr algn="r">
              <a:defRPr sz="1300"/>
            </a:lvl1pPr>
          </a:lstStyle>
          <a:p>
            <a:fld id="{46A01AE0-AD1A-4608-AACD-4A44537BCCC3}" type="datetimeFigureOut">
              <a:rPr lang="nl-NL" smtClean="0"/>
              <a:pPr/>
              <a:t>7-10-2025</a:t>
            </a:fld>
            <a:endParaRPr lang="nl-NL"/>
          </a:p>
        </p:txBody>
      </p:sp>
      <p:sp>
        <p:nvSpPr>
          <p:cNvPr id="4" name="Tijdelijke aanduiding voor dia-afbeelding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95390" tIns="47695" rIns="95390" bIns="47695" rtlCol="0" anchor="ctr"/>
          <a:lstStyle/>
          <a:p>
            <a:endParaRPr lang="nl-NL"/>
          </a:p>
        </p:txBody>
      </p:sp>
      <p:sp>
        <p:nvSpPr>
          <p:cNvPr id="5" name="Tijdelijke aanduiding voor notities 4"/>
          <p:cNvSpPr>
            <a:spLocks noGrp="1"/>
          </p:cNvSpPr>
          <p:nvPr>
            <p:ph type="body" sz="quarter" idx="3"/>
          </p:nvPr>
        </p:nvSpPr>
        <p:spPr>
          <a:xfrm>
            <a:off x="709931" y="4861441"/>
            <a:ext cx="5679440" cy="4605575"/>
          </a:xfrm>
          <a:prstGeom prst="rect">
            <a:avLst/>
          </a:prstGeom>
        </p:spPr>
        <p:txBody>
          <a:bodyPr vert="horz" lIns="95390" tIns="47695" rIns="95390" bIns="47695"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721128"/>
            <a:ext cx="3076363" cy="511730"/>
          </a:xfrm>
          <a:prstGeom prst="rect">
            <a:avLst/>
          </a:prstGeom>
        </p:spPr>
        <p:txBody>
          <a:bodyPr vert="horz" lIns="95390" tIns="47695" rIns="95390" bIns="47695"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4021294" y="9721128"/>
            <a:ext cx="3076363" cy="511730"/>
          </a:xfrm>
          <a:prstGeom prst="rect">
            <a:avLst/>
          </a:prstGeom>
        </p:spPr>
        <p:txBody>
          <a:bodyPr vert="horz" lIns="95390" tIns="47695" rIns="95390" bIns="47695" rtlCol="0" anchor="b"/>
          <a:lstStyle>
            <a:lvl1pPr algn="r">
              <a:defRPr sz="1300"/>
            </a:lvl1pPr>
          </a:lstStyle>
          <a:p>
            <a:fld id="{242364B7-A1BB-4DB8-BFB0-D334F87005C8}" type="slidenum">
              <a:rPr lang="nl-NL" smtClean="0"/>
              <a:pPr/>
              <a:t>‹nr.›</a:t>
            </a:fld>
            <a:endParaRPr lang="nl-NL"/>
          </a:p>
        </p:txBody>
      </p:sp>
    </p:spTree>
    <p:extLst>
      <p:ext uri="{BB962C8B-B14F-4D97-AF65-F5344CB8AC3E}">
        <p14:creationId xmlns:p14="http://schemas.microsoft.com/office/powerpoint/2010/main" val="833772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fontAlgn="t"/>
            <a:r>
              <a:rPr lang="nl-NL" sz="1200" b="1" kern="1200">
                <a:solidFill>
                  <a:schemeClr val="tx1"/>
                </a:solidFill>
                <a:effectLst/>
                <a:latin typeface="+mn-lt"/>
                <a:ea typeface="+mn-ea"/>
                <a:cs typeface="+mn-cs"/>
              </a:rPr>
              <a:t>Woordenoverzicht</a:t>
            </a:r>
          </a:p>
          <a:p>
            <a:pPr fontAlgn="t"/>
            <a:endParaRPr lang="nl-NL" sz="1200" kern="1200">
              <a:solidFill>
                <a:schemeClr val="tx1"/>
              </a:solidFill>
              <a:effectLst/>
              <a:latin typeface="+mn-lt"/>
              <a:ea typeface="+mn-ea"/>
              <a:cs typeface="+mn-cs"/>
            </a:endParaRPr>
          </a:p>
          <a:p>
            <a:pPr fontAlgn="t"/>
            <a:r>
              <a:rPr lang="nl-NL" b="1" i="0">
                <a:solidFill>
                  <a:srgbClr val="000000"/>
                </a:solidFill>
                <a:effectLst/>
                <a:latin typeface="Times New Roman" panose="02020603050405020304" pitchFamily="18" charset="0"/>
              </a:rPr>
              <a:t>er komt veel bij kijken:  </a:t>
            </a:r>
            <a:r>
              <a:rPr lang="nl-NL" b="0" i="0">
                <a:solidFill>
                  <a:srgbClr val="000000"/>
                </a:solidFill>
                <a:effectLst/>
                <a:latin typeface="Times New Roman" panose="02020603050405020304" pitchFamily="18" charset="0"/>
              </a:rPr>
              <a:t>het is moeilijk, het kost veel werk of moeite</a:t>
            </a:r>
          </a:p>
          <a:p>
            <a:pPr fontAlgn="t"/>
            <a:r>
              <a:rPr lang="nl-NL" b="1" i="0">
                <a:solidFill>
                  <a:srgbClr val="000000"/>
                </a:solidFill>
                <a:effectLst/>
                <a:latin typeface="Times New Roman" panose="02020603050405020304" pitchFamily="18" charset="0"/>
              </a:rPr>
              <a:t>de rechtbank</a:t>
            </a:r>
            <a:r>
              <a:rPr lang="nl-NL" b="0" i="0">
                <a:solidFill>
                  <a:srgbClr val="000000"/>
                </a:solidFill>
                <a:effectLst/>
                <a:latin typeface="Times New Roman" panose="02020603050405020304" pitchFamily="18" charset="0"/>
              </a:rPr>
              <a:t>: de rechter en andere mensen die beslissen of iemand schuldig is</a:t>
            </a:r>
          </a:p>
          <a:p>
            <a:pPr fontAlgn="t"/>
            <a:r>
              <a:rPr lang="nl-NL" b="1" i="0">
                <a:solidFill>
                  <a:srgbClr val="000000"/>
                </a:solidFill>
                <a:effectLst/>
                <a:latin typeface="Times New Roman" panose="02020603050405020304" pitchFamily="18" charset="0"/>
              </a:rPr>
              <a:t>aantreffen</a:t>
            </a:r>
            <a:r>
              <a:rPr lang="nl-NL" b="0" i="0">
                <a:solidFill>
                  <a:srgbClr val="000000"/>
                </a:solidFill>
                <a:effectLst/>
                <a:latin typeface="Times New Roman" panose="02020603050405020304" pitchFamily="18" charset="0"/>
              </a:rPr>
              <a:t>: vinden</a:t>
            </a:r>
          </a:p>
          <a:p>
            <a:pPr fontAlgn="t"/>
            <a:r>
              <a:rPr lang="nl-NL" b="1" i="0">
                <a:solidFill>
                  <a:srgbClr val="000000"/>
                </a:solidFill>
                <a:effectLst/>
                <a:latin typeface="Times New Roman" panose="02020603050405020304" pitchFamily="18" charset="0"/>
              </a:rPr>
              <a:t>regelmatig</a:t>
            </a:r>
            <a:r>
              <a:rPr lang="nl-NL" b="0" i="0">
                <a:solidFill>
                  <a:srgbClr val="000000"/>
                </a:solidFill>
                <a:effectLst/>
                <a:latin typeface="Times New Roman" panose="02020603050405020304" pitchFamily="18" charset="0"/>
              </a:rPr>
              <a:t>: vaak</a:t>
            </a:r>
          </a:p>
          <a:p>
            <a:pPr fontAlgn="t"/>
            <a:r>
              <a:rPr lang="nl-NL" b="1" i="0">
                <a:solidFill>
                  <a:srgbClr val="000000"/>
                </a:solidFill>
                <a:effectLst/>
                <a:latin typeface="Times New Roman" panose="02020603050405020304" pitchFamily="18" charset="0"/>
              </a:rPr>
              <a:t>geen schijn van kans hebben</a:t>
            </a:r>
            <a:r>
              <a:rPr lang="nl-NL" b="0" i="0">
                <a:solidFill>
                  <a:srgbClr val="000000"/>
                </a:solidFill>
                <a:effectLst/>
                <a:latin typeface="Times New Roman" panose="02020603050405020304" pitchFamily="18" charset="0"/>
              </a:rPr>
              <a:t>: zeker niet gaan lukken</a:t>
            </a:r>
          </a:p>
          <a:p>
            <a:pPr fontAlgn="t"/>
            <a:r>
              <a:rPr lang="nl-NL" b="1" i="0">
                <a:solidFill>
                  <a:srgbClr val="000000"/>
                </a:solidFill>
                <a:effectLst/>
                <a:latin typeface="Times New Roman" panose="02020603050405020304" pitchFamily="18" charset="0"/>
              </a:rPr>
              <a:t>het risico</a:t>
            </a:r>
            <a:r>
              <a:rPr lang="nl-NL" b="0" i="0">
                <a:solidFill>
                  <a:srgbClr val="000000"/>
                </a:solidFill>
                <a:effectLst/>
                <a:latin typeface="Times New Roman" panose="02020603050405020304" pitchFamily="18" charset="0"/>
              </a:rPr>
              <a:t>: de kans dat er iets vervelends gebeurt</a:t>
            </a:r>
          </a:p>
          <a:p>
            <a:pPr fontAlgn="t"/>
            <a:r>
              <a:rPr lang="nl-NL" b="1" i="0">
                <a:solidFill>
                  <a:srgbClr val="000000"/>
                </a:solidFill>
                <a:effectLst/>
                <a:latin typeface="Times New Roman" panose="02020603050405020304" pitchFamily="18" charset="0"/>
              </a:rPr>
              <a:t>onlangs</a:t>
            </a:r>
            <a:r>
              <a:rPr lang="nl-NL" b="0" i="0">
                <a:solidFill>
                  <a:srgbClr val="000000"/>
                </a:solidFill>
                <a:effectLst/>
                <a:latin typeface="Times New Roman" panose="02020603050405020304" pitchFamily="18" charset="0"/>
              </a:rPr>
              <a:t>: kort geleden</a:t>
            </a:r>
          </a:p>
          <a:p>
            <a:pPr fontAlgn="t"/>
            <a:r>
              <a:rPr lang="nl-NL" b="1" i="0">
                <a:solidFill>
                  <a:srgbClr val="000000"/>
                </a:solidFill>
                <a:effectLst/>
                <a:latin typeface="Times New Roman" panose="02020603050405020304" pitchFamily="18" charset="0"/>
              </a:rPr>
              <a:t>de bedoeling</a:t>
            </a:r>
            <a:r>
              <a:rPr lang="nl-NL" b="0" i="0">
                <a:solidFill>
                  <a:srgbClr val="000000"/>
                </a:solidFill>
                <a:effectLst/>
                <a:latin typeface="Times New Roman" panose="02020603050405020304" pitchFamily="18" charset="0"/>
              </a:rPr>
              <a:t>: het doel, het plan</a:t>
            </a:r>
          </a:p>
          <a:p>
            <a:pPr fontAlgn="t"/>
            <a:r>
              <a:rPr lang="nl-NL" b="1" i="0">
                <a:solidFill>
                  <a:srgbClr val="000000"/>
                </a:solidFill>
                <a:effectLst/>
                <a:latin typeface="Times New Roman" panose="02020603050405020304" pitchFamily="18" charset="0"/>
              </a:rPr>
              <a:t>bovendien: </a:t>
            </a:r>
            <a:r>
              <a:rPr lang="nl-NL" b="0" i="0">
                <a:solidFill>
                  <a:srgbClr val="000000"/>
                </a:solidFill>
                <a:effectLst/>
                <a:latin typeface="Times New Roman" panose="02020603050405020304" pitchFamily="18" charset="0"/>
              </a:rPr>
              <a:t>ook</a:t>
            </a:r>
          </a:p>
          <a:p>
            <a:pPr fontAlgn="t"/>
            <a:r>
              <a:rPr lang="nl-NL" b="1" i="0">
                <a:solidFill>
                  <a:srgbClr val="000000"/>
                </a:solidFill>
                <a:effectLst/>
                <a:latin typeface="Times New Roman" panose="02020603050405020304" pitchFamily="18" charset="0"/>
              </a:rPr>
              <a:t>intensief</a:t>
            </a:r>
            <a:r>
              <a:rPr lang="nl-NL" b="0" i="0">
                <a:solidFill>
                  <a:srgbClr val="000000"/>
                </a:solidFill>
                <a:effectLst/>
                <a:latin typeface="Times New Roman" panose="02020603050405020304" pitchFamily="18" charset="0"/>
              </a:rPr>
              <a:t>: met veel tijd en aandacht</a:t>
            </a:r>
          </a:p>
          <a:p>
            <a:pPr fontAlgn="t"/>
            <a:r>
              <a:rPr lang="nl-NL" b="0" i="0">
                <a:solidFill>
                  <a:srgbClr val="000000"/>
                </a:solidFill>
                <a:effectLst/>
                <a:latin typeface="Times New Roman" panose="02020603050405020304" pitchFamily="18" charset="0"/>
              </a:rPr>
              <a:t> </a:t>
            </a:r>
            <a:endParaRPr lang="nl-NL" sz="1200" kern="120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10</a:t>
            </a:fld>
            <a:endParaRPr lang="nl-NL"/>
          </a:p>
        </p:txBody>
      </p:sp>
    </p:spTree>
    <p:extLst>
      <p:ext uri="{BB962C8B-B14F-4D97-AF65-F5344CB8AC3E}">
        <p14:creationId xmlns:p14="http://schemas.microsoft.com/office/powerpoint/2010/main" val="3506987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11</a:t>
            </a:fld>
            <a:endParaRPr lang="nl-NL"/>
          </a:p>
        </p:txBody>
      </p:sp>
    </p:spTree>
    <p:extLst>
      <p:ext uri="{BB962C8B-B14F-4D97-AF65-F5344CB8AC3E}">
        <p14:creationId xmlns:p14="http://schemas.microsoft.com/office/powerpoint/2010/main" val="3200562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12</a:t>
            </a:fld>
            <a:endParaRPr lang="nl-NL"/>
          </a:p>
        </p:txBody>
      </p:sp>
    </p:spTree>
    <p:extLst>
      <p:ext uri="{BB962C8B-B14F-4D97-AF65-F5344CB8AC3E}">
        <p14:creationId xmlns:p14="http://schemas.microsoft.com/office/powerpoint/2010/main" val="1646991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42364B7-A1BB-4DB8-BFB0-D334F87005C8}" type="slidenum">
              <a:rPr lang="nl-NL" smtClean="0"/>
              <a:pPr/>
              <a:t>22</a:t>
            </a:fld>
            <a:endParaRPr lang="nl-NL"/>
          </a:p>
        </p:txBody>
      </p:sp>
    </p:spTree>
    <p:extLst>
      <p:ext uri="{BB962C8B-B14F-4D97-AF65-F5344CB8AC3E}">
        <p14:creationId xmlns:p14="http://schemas.microsoft.com/office/powerpoint/2010/main" val="3166198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42364B7-A1BB-4DB8-BFB0-D334F87005C8}" type="slidenum">
              <a:rPr lang="nl-NL" smtClean="0"/>
              <a:pPr/>
              <a:t>23</a:t>
            </a:fld>
            <a:endParaRPr lang="nl-NL"/>
          </a:p>
        </p:txBody>
      </p:sp>
    </p:spTree>
    <p:extLst>
      <p:ext uri="{BB962C8B-B14F-4D97-AF65-F5344CB8AC3E}">
        <p14:creationId xmlns:p14="http://schemas.microsoft.com/office/powerpoint/2010/main" val="37741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42364B7-A1BB-4DB8-BFB0-D334F87005C8}" type="slidenum">
              <a:rPr lang="nl-NL" smtClean="0"/>
              <a:pPr/>
              <a:t>2</a:t>
            </a:fld>
            <a:endParaRPr lang="nl-NL"/>
          </a:p>
        </p:txBody>
      </p:sp>
    </p:spTree>
    <p:extLst>
      <p:ext uri="{BB962C8B-B14F-4D97-AF65-F5344CB8AC3E}">
        <p14:creationId xmlns:p14="http://schemas.microsoft.com/office/powerpoint/2010/main" val="2684498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3</a:t>
            </a:fld>
            <a:endParaRPr lang="nl-NL"/>
          </a:p>
        </p:txBody>
      </p:sp>
    </p:spTree>
    <p:extLst>
      <p:ext uri="{BB962C8B-B14F-4D97-AF65-F5344CB8AC3E}">
        <p14:creationId xmlns:p14="http://schemas.microsoft.com/office/powerpoint/2010/main" val="3488757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4</a:t>
            </a:fld>
            <a:endParaRPr lang="nl-NL"/>
          </a:p>
        </p:txBody>
      </p:sp>
    </p:spTree>
    <p:extLst>
      <p:ext uri="{BB962C8B-B14F-4D97-AF65-F5344CB8AC3E}">
        <p14:creationId xmlns:p14="http://schemas.microsoft.com/office/powerpoint/2010/main" val="251596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5</a:t>
            </a:fld>
            <a:endParaRPr lang="nl-NL"/>
          </a:p>
        </p:txBody>
      </p:sp>
    </p:spTree>
    <p:extLst>
      <p:ext uri="{BB962C8B-B14F-4D97-AF65-F5344CB8AC3E}">
        <p14:creationId xmlns:p14="http://schemas.microsoft.com/office/powerpoint/2010/main" val="1013479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6</a:t>
            </a:fld>
            <a:endParaRPr lang="nl-NL"/>
          </a:p>
        </p:txBody>
      </p:sp>
    </p:spTree>
    <p:extLst>
      <p:ext uri="{BB962C8B-B14F-4D97-AF65-F5344CB8AC3E}">
        <p14:creationId xmlns:p14="http://schemas.microsoft.com/office/powerpoint/2010/main" val="246541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7</a:t>
            </a:fld>
            <a:endParaRPr lang="nl-NL"/>
          </a:p>
        </p:txBody>
      </p:sp>
    </p:spTree>
    <p:extLst>
      <p:ext uri="{BB962C8B-B14F-4D97-AF65-F5344CB8AC3E}">
        <p14:creationId xmlns:p14="http://schemas.microsoft.com/office/powerpoint/2010/main" val="1019385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8</a:t>
            </a:fld>
            <a:endParaRPr lang="nl-NL"/>
          </a:p>
        </p:txBody>
      </p:sp>
    </p:spTree>
    <p:extLst>
      <p:ext uri="{BB962C8B-B14F-4D97-AF65-F5344CB8AC3E}">
        <p14:creationId xmlns:p14="http://schemas.microsoft.com/office/powerpoint/2010/main" val="3168194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9</a:t>
            </a:fld>
            <a:endParaRPr lang="nl-NL"/>
          </a:p>
        </p:txBody>
      </p:sp>
    </p:spTree>
    <p:extLst>
      <p:ext uri="{BB962C8B-B14F-4D97-AF65-F5344CB8AC3E}">
        <p14:creationId xmlns:p14="http://schemas.microsoft.com/office/powerpoint/2010/main" val="3168194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225751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019183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162125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50719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2703337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0274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203DE57F-8325-458E-8D52-C029C9799A4B}" type="datetimeFigureOut">
              <a:rPr lang="nl-NL" smtClean="0"/>
              <a:pPr/>
              <a:t>7-10-2025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316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203DE57F-8325-458E-8D52-C029C9799A4B}" type="datetimeFigureOut">
              <a:rPr lang="nl-NL" smtClean="0"/>
              <a:pPr/>
              <a:t>7-10-2025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069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03DE57F-8325-458E-8D52-C029C9799A4B}" type="datetimeFigureOut">
              <a:rPr lang="nl-NL" smtClean="0"/>
              <a:pPr/>
              <a:t>7-10-2025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033546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1835074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724637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FFF233-AB27-4114-B24D-691BAAF647DA}" type="slidenum">
              <a:rPr lang="nl-NL" smtClean="0"/>
              <a:pPr/>
              <a:t>‹nr.›</a:t>
            </a:fld>
            <a:endParaRPr lang="nl-NL"/>
          </a:p>
        </p:txBody>
      </p:sp>
    </p:spTree>
    <p:extLst>
      <p:ext uri="{BB962C8B-B14F-4D97-AF65-F5344CB8AC3E}">
        <p14:creationId xmlns:p14="http://schemas.microsoft.com/office/powerpoint/2010/main" val="3562722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23.jpeg"/><Relationship Id="rId4" Type="http://schemas.openxmlformats.org/officeDocument/2006/relationships/image" Target="../media/image22.jpeg"/></Relationships>
</file>

<file path=ppt/slides/_rels/slide1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25.jpeg"/></Relationships>
</file>

<file path=ppt/slides/_rels/slide1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17.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30.jpeg"/></Relationships>
</file>

<file path=ppt/slides/_rels/slide18.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33.jpeg"/><Relationship Id="rId4" Type="http://schemas.openxmlformats.org/officeDocument/2006/relationships/image" Target="../media/image32.jpeg"/></Relationships>
</file>

<file path=ppt/slides/_rels/slide1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38.jpeg"/><Relationship Id="rId4" Type="http://schemas.openxmlformats.org/officeDocument/2006/relationships/image" Target="../media/image37.jpeg"/></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42.jpe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jpeg"/></Relationships>
</file>

<file path=ppt/slides/_rels/slide23.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45.jpeg"/><Relationship Id="rId4" Type="http://schemas.openxmlformats.org/officeDocument/2006/relationships/image" Target="../media/image4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36512" y="0"/>
            <a:ext cx="9252520" cy="6858000"/>
          </a:xfrm>
        </p:spPr>
        <p:txBody>
          <a:bodyPr>
            <a:noAutofit/>
          </a:bodyPr>
          <a:lstStyle/>
          <a:p>
            <a:pPr marL="0" lvl="0" indent="0">
              <a:buNone/>
            </a:pPr>
            <a:r>
              <a:rPr lang="nl-NL" sz="1900" u="sng" dirty="0" err="1">
                <a:solidFill>
                  <a:prstClr val="black"/>
                </a:solidFill>
              </a:rPr>
              <a:t>Semantisatieverhaal</a:t>
            </a:r>
            <a:r>
              <a:rPr lang="nl-NL" sz="1900" u="sng" dirty="0">
                <a:solidFill>
                  <a:prstClr val="black"/>
                </a:solidFill>
              </a:rPr>
              <a:t> A:</a:t>
            </a:r>
          </a:p>
          <a:p>
            <a:pPr marL="0" lvl="0" indent="0">
              <a:spcBef>
                <a:spcPts val="200"/>
              </a:spcBef>
              <a:spcAft>
                <a:spcPts val="200"/>
              </a:spcAft>
              <a:buNone/>
            </a:pPr>
            <a:r>
              <a:rPr lang="nl-NL" sz="1900" b="1" u="sng" dirty="0">
                <a:effectLst/>
                <a:ea typeface="Times New Roman" panose="02020603050405020304" pitchFamily="18" charset="0"/>
                <a:cs typeface="Arial" panose="020B0604020202020204" pitchFamily="34" charset="0"/>
              </a:rPr>
              <a:t>Er komt veel bij kijken</a:t>
            </a:r>
            <a:r>
              <a:rPr lang="nl-NL" sz="1900" b="1" dirty="0">
                <a:effectLst/>
                <a:ea typeface="Times New Roman" panose="02020603050405020304" pitchFamily="18" charset="0"/>
                <a:cs typeface="Arial" panose="020B0604020202020204" pitchFamily="34" charset="0"/>
              </a:rPr>
              <a:t> </a:t>
            </a:r>
            <a:r>
              <a:rPr lang="nl-NL" sz="1900" dirty="0">
                <a:effectLst/>
                <a:ea typeface="Times New Roman" panose="02020603050405020304" pitchFamily="18" charset="0"/>
                <a:cs typeface="Arial" panose="020B0604020202020204" pitchFamily="34" charset="0"/>
              </a:rPr>
              <a:t>als je iets kwijtraakt op school — dat weet ik nog goed. </a:t>
            </a:r>
            <a:r>
              <a:rPr lang="nl-NL" sz="1900" b="1" i="1" dirty="0">
                <a:effectLst/>
                <a:ea typeface="Times New Roman" panose="02020603050405020304" pitchFamily="18" charset="0"/>
                <a:cs typeface="Arial" panose="020B0604020202020204" pitchFamily="34" charset="0"/>
              </a:rPr>
              <a:t>Dat is moeilijk en kost veel werk of moeite</a:t>
            </a:r>
            <a:r>
              <a:rPr lang="nl-NL" sz="1900" dirty="0">
                <a:effectLst/>
                <a:ea typeface="Times New Roman" panose="02020603050405020304" pitchFamily="18" charset="0"/>
                <a:cs typeface="Arial" panose="020B0604020202020204" pitchFamily="34" charset="0"/>
              </a:rPr>
              <a:t>. Ik was vroeger al een echte boekenwurm, en op een dag was mijn lievelingsboek ineens weg. Ik had overal gezocht: in mijn tas, in mijn laadje, in de kast van de juf… ik hoopte dat ik </a:t>
            </a:r>
            <a:r>
              <a:rPr lang="nl-NL" sz="1900" dirty="0">
                <a:ea typeface="Times New Roman" panose="02020603050405020304" pitchFamily="18" charset="0"/>
                <a:cs typeface="Arial" panose="020B0604020202020204" pitchFamily="34" charset="0"/>
              </a:rPr>
              <a:t>het ergens zou </a:t>
            </a:r>
            <a:r>
              <a:rPr lang="nl-NL" sz="1900" b="1" u="sng" dirty="0">
                <a:ea typeface="Times New Roman" panose="02020603050405020304" pitchFamily="18" charset="0"/>
                <a:cs typeface="Arial" panose="020B0604020202020204" pitchFamily="34" charset="0"/>
              </a:rPr>
              <a:t>aantreffen</a:t>
            </a:r>
            <a:r>
              <a:rPr lang="nl-NL" sz="1900" dirty="0">
                <a:ea typeface="Times New Roman" panose="02020603050405020304" pitchFamily="18" charset="0"/>
                <a:cs typeface="Arial" panose="020B0604020202020204" pitchFamily="34" charset="0"/>
              </a:rPr>
              <a:t>.. Dat ik het ergens zou</a:t>
            </a:r>
            <a:r>
              <a:rPr lang="nl-NL" sz="1900" dirty="0">
                <a:effectLst/>
                <a:ea typeface="Times New Roman" panose="02020603050405020304" pitchFamily="18" charset="0"/>
                <a:cs typeface="Arial" panose="020B0604020202020204" pitchFamily="34" charset="0"/>
              </a:rPr>
              <a:t> </a:t>
            </a:r>
            <a:r>
              <a:rPr lang="nl-NL" sz="1900" b="1" i="1" dirty="0">
                <a:effectLst/>
                <a:ea typeface="Times New Roman" panose="02020603050405020304" pitchFamily="18" charset="0"/>
                <a:cs typeface="Arial" panose="020B0604020202020204" pitchFamily="34" charset="0"/>
              </a:rPr>
              <a:t>vinden</a:t>
            </a:r>
            <a:r>
              <a:rPr lang="nl-NL" sz="1900" dirty="0">
                <a:effectLst/>
                <a:ea typeface="Times New Roman" panose="02020603050405020304" pitchFamily="18" charset="0"/>
                <a:cs typeface="Arial" panose="020B0604020202020204" pitchFamily="34" charset="0"/>
              </a:rPr>
              <a:t>. Maar nee! </a:t>
            </a:r>
            <a:r>
              <a:rPr lang="nl-NL" sz="1900" dirty="0">
                <a:ea typeface="Times New Roman" panose="02020603050405020304" pitchFamily="18" charset="0"/>
                <a:cs typeface="Arial" panose="020B0604020202020204" pitchFamily="34" charset="0"/>
              </a:rPr>
              <a:t>Het boek was v</a:t>
            </a:r>
            <a:r>
              <a:rPr lang="nl-NL" sz="1900" dirty="0">
                <a:effectLst/>
                <a:ea typeface="Times New Roman" panose="02020603050405020304" pitchFamily="18" charset="0"/>
                <a:cs typeface="Arial" panose="020B0604020202020204" pitchFamily="34" charset="0"/>
              </a:rPr>
              <a:t>an de schoolbibliotheek. Ik was bang dat ik in de problemen zou komen. Dat boek móest een keer terug naar de bibliotheek. De juf zei dat we samen moesten uitzoeken wat er gebeurd was. Ze maakte een grap: “We moeten bijna naar de </a:t>
            </a:r>
            <a:r>
              <a:rPr lang="nl-NL" sz="1900" b="1" u="sng" dirty="0">
                <a:effectLst/>
                <a:ea typeface="Times New Roman" panose="02020603050405020304" pitchFamily="18" charset="0"/>
                <a:cs typeface="Arial" panose="020B0604020202020204" pitchFamily="34" charset="0"/>
              </a:rPr>
              <a:t>rechtbank</a:t>
            </a:r>
            <a:r>
              <a:rPr lang="nl-NL" sz="1900" dirty="0">
                <a:effectLst/>
                <a:ea typeface="Times New Roman" panose="02020603050405020304" pitchFamily="18" charset="0"/>
                <a:cs typeface="Arial" panose="020B0604020202020204" pitchFamily="34" charset="0"/>
              </a:rPr>
              <a:t> om te achterhalen wie het heeft!”</a:t>
            </a:r>
            <a:r>
              <a:rPr lang="nl-NL" sz="1900" dirty="0">
                <a:ea typeface="Times New Roman" panose="02020603050405020304" pitchFamily="18" charset="0"/>
                <a:cs typeface="Arial" panose="020B0604020202020204" pitchFamily="34" charset="0"/>
              </a:rPr>
              <a:t> De rechtbank is </a:t>
            </a:r>
            <a:r>
              <a:rPr lang="nl-NL" sz="1900" b="1" i="1" dirty="0">
                <a:ea typeface="Times New Roman" panose="02020603050405020304" pitchFamily="18" charset="0"/>
                <a:cs typeface="Arial" panose="020B0604020202020204" pitchFamily="34" charset="0"/>
              </a:rPr>
              <a:t>de rechter en andere mensen die beslissen of iemand schuldig is</a:t>
            </a:r>
            <a:r>
              <a:rPr lang="nl-NL" sz="1900" dirty="0">
                <a:ea typeface="Times New Roman" panose="02020603050405020304" pitchFamily="18" charset="0"/>
                <a:cs typeface="Arial" panose="020B0604020202020204" pitchFamily="34" charset="0"/>
              </a:rPr>
              <a:t>.</a:t>
            </a:r>
            <a:r>
              <a:rPr lang="nl-NL" sz="1900" dirty="0">
                <a:effectLst/>
                <a:ea typeface="Times New Roman" panose="02020603050405020304" pitchFamily="18" charset="0"/>
                <a:cs typeface="Arial" panose="020B0604020202020204" pitchFamily="34" charset="0"/>
              </a:rPr>
              <a:t> We bleven </a:t>
            </a:r>
            <a:r>
              <a:rPr lang="nl-NL" sz="1900" b="1" u="sng" dirty="0">
                <a:effectLst/>
                <a:ea typeface="Times New Roman" panose="02020603050405020304" pitchFamily="18" charset="0"/>
                <a:cs typeface="Arial" panose="020B0604020202020204" pitchFamily="34" charset="0"/>
              </a:rPr>
              <a:t>regelmatig</a:t>
            </a:r>
            <a:r>
              <a:rPr lang="nl-NL" sz="1900" dirty="0">
                <a:effectLst/>
                <a:ea typeface="Times New Roman" panose="02020603050405020304" pitchFamily="18" charset="0"/>
                <a:cs typeface="Arial" panose="020B0604020202020204" pitchFamily="34" charset="0"/>
              </a:rPr>
              <a:t> of </a:t>
            </a:r>
            <a:r>
              <a:rPr lang="nl-NL" sz="1900" b="1" i="1" dirty="0">
                <a:effectLst/>
                <a:ea typeface="Times New Roman" panose="02020603050405020304" pitchFamily="18" charset="0"/>
                <a:cs typeface="Arial" panose="020B0604020202020204" pitchFamily="34" charset="0"/>
              </a:rPr>
              <a:t>vaak </a:t>
            </a:r>
            <a:r>
              <a:rPr lang="nl-NL" sz="1900" dirty="0">
                <a:effectLst/>
                <a:ea typeface="Times New Roman" panose="02020603050405020304" pitchFamily="18" charset="0"/>
                <a:cs typeface="Arial" panose="020B0604020202020204" pitchFamily="34" charset="0"/>
              </a:rPr>
              <a:t>met de hele klas zoeken — onder tafels, in tassen, zelfs achter de kapstok. Toch leek het boek écht verdwenen te zijn. Ik begon te denken dat ik </a:t>
            </a:r>
            <a:r>
              <a:rPr lang="nl-NL" sz="1900" b="1" u="sng" dirty="0">
                <a:effectLst/>
                <a:ea typeface="Times New Roman" panose="02020603050405020304" pitchFamily="18" charset="0"/>
                <a:cs typeface="Arial" panose="020B0604020202020204" pitchFamily="34" charset="0"/>
              </a:rPr>
              <a:t>geen schijn van kans had</a:t>
            </a:r>
            <a:r>
              <a:rPr lang="nl-NL" sz="1900" dirty="0">
                <a:effectLst/>
                <a:ea typeface="Times New Roman" panose="02020603050405020304" pitchFamily="18" charset="0"/>
                <a:cs typeface="Arial" panose="020B0604020202020204" pitchFamily="34" charset="0"/>
              </a:rPr>
              <a:t> om het nog terug te vinden. Dat het </a:t>
            </a:r>
            <a:r>
              <a:rPr lang="nl-NL" sz="1900" b="1" i="1" dirty="0">
                <a:effectLst/>
                <a:ea typeface="Times New Roman" panose="02020603050405020304" pitchFamily="18" charset="0"/>
                <a:cs typeface="Arial" panose="020B0604020202020204" pitchFamily="34" charset="0"/>
              </a:rPr>
              <a:t>zeker niet ging lukken</a:t>
            </a:r>
            <a:r>
              <a:rPr lang="nl-NL" sz="1900" dirty="0">
                <a:effectLst/>
                <a:ea typeface="Times New Roman" panose="02020603050405020304" pitchFamily="18" charset="0"/>
                <a:cs typeface="Arial" panose="020B0604020202020204" pitchFamily="34" charset="0"/>
              </a:rPr>
              <a:t>. Maar de juf zei: “Het is altijd een </a:t>
            </a:r>
            <a:r>
              <a:rPr lang="nl-NL" sz="1900" b="1" u="sng" dirty="0">
                <a:effectLst/>
                <a:ea typeface="Times New Roman" panose="02020603050405020304" pitchFamily="18" charset="0"/>
                <a:cs typeface="Arial" panose="020B0604020202020204" pitchFamily="34" charset="0"/>
              </a:rPr>
              <a:t>risico</a:t>
            </a:r>
            <a:r>
              <a:rPr lang="nl-NL" sz="1900" dirty="0">
                <a:effectLst/>
                <a:ea typeface="Times New Roman" panose="02020603050405020304" pitchFamily="18" charset="0"/>
                <a:cs typeface="Arial" panose="020B0604020202020204" pitchFamily="34" charset="0"/>
              </a:rPr>
              <a:t> als je iets meeneemt uit de klas. Dingen kunnen kwijtraken, maar daar leer je van.” Het risico is </a:t>
            </a:r>
            <a:r>
              <a:rPr lang="nl-NL" sz="1900" b="1" i="1" dirty="0">
                <a:effectLst/>
                <a:ea typeface="Times New Roman" panose="02020603050405020304" pitchFamily="18" charset="0"/>
                <a:cs typeface="Arial" panose="020B0604020202020204" pitchFamily="34" charset="0"/>
              </a:rPr>
              <a:t>de kans dat er iets vervelends gebeurt</a:t>
            </a:r>
            <a:r>
              <a:rPr lang="nl-NL" sz="1900" dirty="0">
                <a:effectLst/>
                <a:ea typeface="Times New Roman" panose="02020603050405020304" pitchFamily="18" charset="0"/>
                <a:cs typeface="Arial" panose="020B0604020202020204" pitchFamily="34" charset="0"/>
              </a:rPr>
              <a:t>. Ze wilde me niet straffen; de </a:t>
            </a:r>
            <a:r>
              <a:rPr lang="nl-NL" sz="1900" b="1" u="sng" dirty="0">
                <a:effectLst/>
                <a:ea typeface="Times New Roman" panose="02020603050405020304" pitchFamily="18" charset="0"/>
                <a:cs typeface="Arial" panose="020B0604020202020204" pitchFamily="34" charset="0"/>
              </a:rPr>
              <a:t>bedoeling</a:t>
            </a:r>
            <a:r>
              <a:rPr lang="nl-NL" sz="1900" dirty="0">
                <a:effectLst/>
                <a:ea typeface="Times New Roman" panose="02020603050405020304" pitchFamily="18" charset="0"/>
                <a:cs typeface="Arial" panose="020B0604020202020204" pitchFamily="34" charset="0"/>
              </a:rPr>
              <a:t> was dat ik niet opgaf en mee bleef zoeken. Dat was </a:t>
            </a:r>
            <a:r>
              <a:rPr lang="nl-NL" sz="1900" b="1" i="1" dirty="0">
                <a:effectLst/>
                <a:ea typeface="Times New Roman" panose="02020603050405020304" pitchFamily="18" charset="0"/>
                <a:cs typeface="Arial" panose="020B0604020202020204" pitchFamily="34" charset="0"/>
              </a:rPr>
              <a:t>het doel, het plan</a:t>
            </a:r>
            <a:r>
              <a:rPr lang="nl-NL" sz="1900" dirty="0">
                <a:effectLst/>
                <a:ea typeface="Times New Roman" panose="02020603050405020304" pitchFamily="18" charset="0"/>
                <a:cs typeface="Arial" panose="020B0604020202020204" pitchFamily="34" charset="0"/>
              </a:rPr>
              <a:t>. </a:t>
            </a:r>
            <a:r>
              <a:rPr lang="nl-NL" sz="1900" b="1" u="sng" dirty="0">
                <a:effectLst/>
                <a:ea typeface="Times New Roman" panose="02020603050405020304" pitchFamily="18" charset="0"/>
                <a:cs typeface="Arial" panose="020B0604020202020204" pitchFamily="34" charset="0"/>
              </a:rPr>
              <a:t>Onlangs</a:t>
            </a:r>
            <a:r>
              <a:rPr lang="nl-NL" sz="1900" dirty="0">
                <a:effectLst/>
                <a:ea typeface="Times New Roman" panose="02020603050405020304" pitchFamily="18" charset="0"/>
                <a:cs typeface="Arial" panose="020B0604020202020204" pitchFamily="34" charset="0"/>
              </a:rPr>
              <a:t> of </a:t>
            </a:r>
            <a:r>
              <a:rPr lang="nl-NL" sz="1900" b="1" i="1" dirty="0">
                <a:effectLst/>
                <a:ea typeface="Times New Roman" panose="02020603050405020304" pitchFamily="18" charset="0"/>
                <a:cs typeface="Arial" panose="020B0604020202020204" pitchFamily="34" charset="0"/>
              </a:rPr>
              <a:t>kort geleden</a:t>
            </a:r>
            <a:r>
              <a:rPr lang="nl-NL" sz="1900" dirty="0">
                <a:effectLst/>
                <a:ea typeface="Times New Roman" panose="02020603050405020304" pitchFamily="18" charset="0"/>
                <a:cs typeface="Arial" panose="020B0604020202020204" pitchFamily="34" charset="0"/>
              </a:rPr>
              <a:t> had we op  school geleerd hoe belangrijk samenwerken is, dus iedereen hielp mee. </a:t>
            </a:r>
            <a:r>
              <a:rPr lang="nl-NL" sz="1900" b="1" u="sng" dirty="0">
                <a:effectLst/>
                <a:ea typeface="Times New Roman" panose="02020603050405020304" pitchFamily="18" charset="0"/>
                <a:cs typeface="Arial" panose="020B0604020202020204" pitchFamily="34" charset="0"/>
              </a:rPr>
              <a:t>Bovendien</a:t>
            </a:r>
            <a:r>
              <a:rPr lang="nl-NL" sz="1900" dirty="0">
                <a:effectLst/>
                <a:ea typeface="Times New Roman" panose="02020603050405020304" pitchFamily="18" charset="0"/>
                <a:cs typeface="Arial" panose="020B0604020202020204" pitchFamily="34" charset="0"/>
              </a:rPr>
              <a:t>, </a:t>
            </a:r>
            <a:r>
              <a:rPr lang="nl-NL" sz="1900" b="1" i="1" dirty="0">
                <a:effectLst/>
                <a:ea typeface="Times New Roman" panose="02020603050405020304" pitchFamily="18" charset="0"/>
                <a:cs typeface="Arial" panose="020B0604020202020204" pitchFamily="34" charset="0"/>
              </a:rPr>
              <a:t>ook</a:t>
            </a:r>
            <a:r>
              <a:rPr lang="nl-NL" sz="1900" dirty="0">
                <a:effectLst/>
                <a:ea typeface="Times New Roman" panose="02020603050405020304" pitchFamily="18" charset="0"/>
                <a:cs typeface="Arial" panose="020B0604020202020204" pitchFamily="34" charset="0"/>
              </a:rPr>
              <a:t> maakte de juf er een zoektocht van: wie het boek vond, mocht de volgende keer kiezen welk verhaal we gingen lezen. Het werd een </a:t>
            </a:r>
            <a:r>
              <a:rPr lang="nl-NL" sz="1900" b="1" u="sng" dirty="0">
                <a:effectLst/>
                <a:ea typeface="Times New Roman" panose="02020603050405020304" pitchFamily="18" charset="0"/>
                <a:cs typeface="Arial" panose="020B0604020202020204" pitchFamily="34" charset="0"/>
              </a:rPr>
              <a:t>intensieve</a:t>
            </a:r>
            <a:r>
              <a:rPr lang="nl-NL" sz="1900" dirty="0">
                <a:effectLst/>
                <a:ea typeface="Times New Roman" panose="02020603050405020304" pitchFamily="18" charset="0"/>
                <a:cs typeface="Arial" panose="020B0604020202020204" pitchFamily="34" charset="0"/>
              </a:rPr>
              <a:t> zoektocht. Een zoektocht </a:t>
            </a:r>
            <a:r>
              <a:rPr lang="nl-NL" sz="1900" b="1" i="1" dirty="0">
                <a:effectLst/>
                <a:ea typeface="Times New Roman" panose="02020603050405020304" pitchFamily="18" charset="0"/>
                <a:cs typeface="Arial" panose="020B0604020202020204" pitchFamily="34" charset="0"/>
              </a:rPr>
              <a:t>met veel tijd en aandacht</a:t>
            </a:r>
            <a:r>
              <a:rPr lang="nl-NL" sz="1900" dirty="0">
                <a:effectLst/>
                <a:ea typeface="Times New Roman" panose="02020603050405020304" pitchFamily="18" charset="0"/>
                <a:cs typeface="Arial" panose="020B0604020202020204" pitchFamily="34" charset="0"/>
              </a:rPr>
              <a:t>. Na een paar dagen vonden we het boek — platgedrukt achter een kast! Ik was zo opgelucht! En ik leerde iets belangrijks: eerlijkheid en volhouden helpen altijd meer dan bang zijn voor fouten.</a:t>
            </a:r>
            <a:br>
              <a:rPr lang="nl-NL" sz="1900" dirty="0">
                <a:effectLst/>
                <a:ea typeface="Times New Roman" panose="02020603050405020304" pitchFamily="18" charset="0"/>
                <a:cs typeface="Arial" panose="020B0604020202020204" pitchFamily="34" charset="0"/>
              </a:rPr>
            </a:br>
            <a:r>
              <a:rPr lang="nl-NL" sz="1900" dirty="0">
                <a:effectLst/>
                <a:ea typeface="Times New Roman" panose="02020603050405020304" pitchFamily="18" charset="0"/>
                <a:cs typeface="Arial" panose="020B0604020202020204" pitchFamily="34" charset="0"/>
              </a:rPr>
              <a:t>Ben jij ook weleens iets kwijtgeraakt wat je geleend had?</a:t>
            </a:r>
          </a:p>
          <a:p>
            <a:pPr marL="0" lvl="0" indent="0">
              <a:spcBef>
                <a:spcPts val="200"/>
              </a:spcBef>
              <a:spcAft>
                <a:spcPts val="200"/>
              </a:spcAft>
              <a:buNone/>
            </a:pPr>
            <a:endParaRPr lang="nl-NL" sz="2000" dirty="0">
              <a:effectLst/>
              <a:ea typeface="Times New Roman" panose="02020603050405020304" pitchFamily="18" charset="0"/>
              <a:cs typeface="Arial" panose="020B0604020202020204" pitchFamily="34" charset="0"/>
            </a:endParaRPr>
          </a:p>
          <a:p>
            <a:pPr marL="0" lvl="0" indent="0">
              <a:spcBef>
                <a:spcPts val="200"/>
              </a:spcBef>
              <a:spcAft>
                <a:spcPts val="200"/>
              </a:spcAft>
              <a:buNone/>
            </a:pPr>
            <a:endParaRPr lang="nl-NL" sz="2400" dirty="0">
              <a:ea typeface="Times New Roman" panose="02020603050405020304" pitchFamily="18" charset="0"/>
              <a:cs typeface="Arial" panose="020B0604020202020204" pitchFamily="34" charset="0"/>
            </a:endParaRPr>
          </a:p>
          <a:p>
            <a:pPr marL="0" lvl="0" indent="0">
              <a:spcBef>
                <a:spcPts val="200"/>
              </a:spcBef>
              <a:spcAft>
                <a:spcPts val="200"/>
              </a:spcAft>
              <a:buNone/>
            </a:pPr>
            <a:endParaRPr lang="nl-NL" sz="2000" dirty="0">
              <a:ea typeface="Times New Roman" panose="02020603050405020304" pitchFamily="18" charset="0"/>
              <a:cs typeface="Arial" panose="020B0604020202020204" pitchFamily="34" charset="0"/>
            </a:endParaRPr>
          </a:p>
        </p:txBody>
      </p:sp>
      <p:sp>
        <p:nvSpPr>
          <p:cNvPr id="4" name="Tekstvak 1"/>
          <p:cNvSpPr txBox="1"/>
          <p:nvPr/>
        </p:nvSpPr>
        <p:spPr>
          <a:xfrm>
            <a:off x="8777220" y="35332"/>
            <a:ext cx="324128" cy="369332"/>
          </a:xfrm>
          <a:prstGeom prst="rect">
            <a:avLst/>
          </a:prstGeom>
          <a:noFill/>
          <a:ln w="22225">
            <a:solidFill>
              <a:schemeClr val="tx1"/>
            </a:solidFill>
          </a:ln>
        </p:spPr>
        <p:txBody>
          <a:bodyPr wrap="non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b="1"/>
              <a:t>A</a:t>
            </a:r>
          </a:p>
        </p:txBody>
      </p:sp>
    </p:spTree>
    <p:extLst>
      <p:ext uri="{BB962C8B-B14F-4D97-AF65-F5344CB8AC3E}">
        <p14:creationId xmlns:p14="http://schemas.microsoft.com/office/powerpoint/2010/main" val="2189114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a:extLst>
              <a:ext uri="{FF2B5EF4-FFF2-40B4-BE49-F238E27FC236}">
                <a16:creationId xmlns:a16="http://schemas.microsoft.com/office/drawing/2014/main" id="{9B9BED14-A8EB-46D7-A1CD-9833781CEE8C}"/>
              </a:ext>
            </a:extLst>
          </p:cNvPr>
          <p:cNvSpPr txBox="1"/>
          <p:nvPr/>
        </p:nvSpPr>
        <p:spPr>
          <a:xfrm>
            <a:off x="35496" y="3335634"/>
            <a:ext cx="9036496" cy="400110"/>
          </a:xfrm>
          <a:prstGeom prst="rect">
            <a:avLst/>
          </a:prstGeom>
          <a:noFill/>
          <a:ln w="25400">
            <a:solidFill>
              <a:schemeClr val="accent1"/>
            </a:solidFill>
          </a:ln>
        </p:spPr>
        <p:txBody>
          <a:bodyPr wrap="square" rtlCol="0">
            <a:spAutoFit/>
          </a:bodyPr>
          <a:lstStyle/>
          <a:p>
            <a:r>
              <a:rPr lang="nl-NL" sz="2000">
                <a:latin typeface="Aharoni" panose="02010803020104030203" pitchFamily="2" charset="-79"/>
                <a:cs typeface="Aharoni" panose="02010803020104030203" pitchFamily="2" charset="-79"/>
              </a:rPr>
              <a:t>maandag   dinsdag   woensdag   donderdag   vrijdag   zaterdag   zondag</a:t>
            </a:r>
          </a:p>
        </p:txBody>
      </p:sp>
      <p:pic>
        <p:nvPicPr>
          <p:cNvPr id="9" name="Picture 2" descr="P:\Onderwijs\MPO-0470_TME-GRON\MET WOORDEN IN DE WEER\9. Licentievrije plaatjes\cirkels\circle-transp-red4.png">
            <a:extLst>
              <a:ext uri="{FF2B5EF4-FFF2-40B4-BE49-F238E27FC236}">
                <a16:creationId xmlns:a16="http://schemas.microsoft.com/office/drawing/2014/main" id="{379F676C-C0A0-4CEF-A9C0-15664713D37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923928" y="3075894"/>
            <a:ext cx="1800200" cy="84170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Rechte verbindingslijn met pijl 9">
            <a:extLst>
              <a:ext uri="{FF2B5EF4-FFF2-40B4-BE49-F238E27FC236}">
                <a16:creationId xmlns:a16="http://schemas.microsoft.com/office/drawing/2014/main" id="{87E19A1D-B2A1-4531-BD3A-155372162FCB}"/>
              </a:ext>
            </a:extLst>
          </p:cNvPr>
          <p:cNvCxnSpPr>
            <a:cxnSpLocks/>
          </p:cNvCxnSpPr>
          <p:nvPr/>
        </p:nvCxnSpPr>
        <p:spPr>
          <a:xfrm flipH="1">
            <a:off x="827584" y="1556792"/>
            <a:ext cx="576064" cy="1656184"/>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Rechte verbindingslijn met pijl 10">
            <a:extLst>
              <a:ext uri="{FF2B5EF4-FFF2-40B4-BE49-F238E27FC236}">
                <a16:creationId xmlns:a16="http://schemas.microsoft.com/office/drawing/2014/main" id="{6E6F34CA-263F-44DF-A733-E52FF342EC40}"/>
              </a:ext>
            </a:extLst>
          </p:cNvPr>
          <p:cNvCxnSpPr/>
          <p:nvPr/>
        </p:nvCxnSpPr>
        <p:spPr>
          <a:xfrm flipV="1">
            <a:off x="3851920" y="3950524"/>
            <a:ext cx="468052" cy="1162986"/>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 Box 14">
            <a:extLst>
              <a:ext uri="{FF2B5EF4-FFF2-40B4-BE49-F238E27FC236}">
                <a16:creationId xmlns:a16="http://schemas.microsoft.com/office/drawing/2014/main" id="{FCD47F40-E88F-4456-B7DF-8671921223FC}"/>
              </a:ext>
            </a:extLst>
          </p:cNvPr>
          <p:cNvSpPr txBox="1"/>
          <p:nvPr/>
        </p:nvSpPr>
        <p:spPr>
          <a:xfrm>
            <a:off x="2966593" y="4941168"/>
            <a:ext cx="1857437" cy="807720"/>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nl-NL" sz="4400" dirty="0">
                <a:effectLst/>
                <a:latin typeface="Century Gothic" panose="020B0502020202020204" pitchFamily="34" charset="0"/>
                <a:ea typeface="Calibri"/>
                <a:cs typeface="Times New Roman"/>
              </a:rPr>
              <a:t>nu</a:t>
            </a:r>
            <a:endParaRPr lang="nl-NL" sz="1100" dirty="0">
              <a:effectLst/>
              <a:latin typeface="Century Gothic" panose="020B0502020202020204" pitchFamily="34" charset="0"/>
              <a:ea typeface="Calibri"/>
              <a:cs typeface="Times New Roman"/>
            </a:endParaRPr>
          </a:p>
        </p:txBody>
      </p:sp>
      <p:sp>
        <p:nvSpPr>
          <p:cNvPr id="2" name="Tekstvak 1"/>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onlangs</a:t>
            </a:r>
          </a:p>
        </p:txBody>
      </p:sp>
      <p:pic>
        <p:nvPicPr>
          <p:cNvPr id="3" name="Picture 2" descr="C:\Users\Kosterm\Downloads\shutterstock_1221604048.jpg">
            <a:extLst>
              <a:ext uri="{FF2B5EF4-FFF2-40B4-BE49-F238E27FC236}">
                <a16:creationId xmlns:a16="http://schemas.microsoft.com/office/drawing/2014/main" id="{B9C2E1D9-55A6-9905-DCBD-13D793D272F6}"/>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6894582" y="494128"/>
            <a:ext cx="1440160" cy="1464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2318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bovendien</a:t>
            </a:r>
          </a:p>
        </p:txBody>
      </p:sp>
      <p:pic>
        <p:nvPicPr>
          <p:cNvPr id="3" name="Afbeelding 2" descr="Afbeelding met kleding, overdekt, meubels, persoon&#10;&#10;Door AI gegenereerde inhoud is mogelijk onjuist.">
            <a:extLst>
              <a:ext uri="{FF2B5EF4-FFF2-40B4-BE49-F238E27FC236}">
                <a16:creationId xmlns:a16="http://schemas.microsoft.com/office/drawing/2014/main" id="{7CF1B429-D300-A353-8259-3EDFFA2AC51A}"/>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475656" y="1676190"/>
            <a:ext cx="5328592" cy="4631269"/>
          </a:xfrm>
          <a:prstGeom prst="rect">
            <a:avLst/>
          </a:prstGeom>
        </p:spPr>
      </p:pic>
      <p:pic>
        <p:nvPicPr>
          <p:cNvPr id="7" name="Afbeelding 6" descr="Afbeelding met persoon, kunst, buitenshuis, gras&#10;&#10;Door AI gegenereerde inhoud is mogelijk onjuist.">
            <a:extLst>
              <a:ext uri="{FF2B5EF4-FFF2-40B4-BE49-F238E27FC236}">
                <a16:creationId xmlns:a16="http://schemas.microsoft.com/office/drawing/2014/main" id="{FAE7B769-43C7-F6B8-7688-196824605C4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483768" y="5181810"/>
            <a:ext cx="1524000" cy="1005840"/>
          </a:xfrm>
          <a:prstGeom prst="rect">
            <a:avLst/>
          </a:prstGeom>
        </p:spPr>
      </p:pic>
    </p:spTree>
    <p:extLst>
      <p:ext uri="{BB962C8B-B14F-4D97-AF65-F5344CB8AC3E}">
        <p14:creationId xmlns:p14="http://schemas.microsoft.com/office/powerpoint/2010/main" val="1201727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intensief</a:t>
            </a:r>
          </a:p>
        </p:txBody>
      </p:sp>
      <p:pic>
        <p:nvPicPr>
          <p:cNvPr id="3" name="Afbeelding 2" descr="Afbeelding met meubels, tafel, tekenfilm, stoel&#10;&#10;Door AI gegenereerde inhoud is mogelijk onjuist.">
            <a:extLst>
              <a:ext uri="{FF2B5EF4-FFF2-40B4-BE49-F238E27FC236}">
                <a16:creationId xmlns:a16="http://schemas.microsoft.com/office/drawing/2014/main" id="{402DF6FF-43D3-D9DC-87D8-49ECEB426EE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71600" y="1215562"/>
            <a:ext cx="5616624" cy="5616624"/>
          </a:xfrm>
          <a:prstGeom prst="rect">
            <a:avLst/>
          </a:prstGeom>
        </p:spPr>
      </p:pic>
      <p:pic>
        <p:nvPicPr>
          <p:cNvPr id="5" name="Afbeelding 4" descr="Afbeelding met clipart, emoticon, smiley, tekenfilm&#10;&#10;Door AI gegenereerde inhoud is mogelijk onjuist.">
            <a:extLst>
              <a:ext uri="{FF2B5EF4-FFF2-40B4-BE49-F238E27FC236}">
                <a16:creationId xmlns:a16="http://schemas.microsoft.com/office/drawing/2014/main" id="{BBBD900D-11D1-89D2-2635-BB5B7189D829}"/>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6389948" y="-250021"/>
            <a:ext cx="2952328" cy="2952328"/>
          </a:xfrm>
          <a:prstGeom prst="rect">
            <a:avLst/>
          </a:prstGeom>
        </p:spPr>
      </p:pic>
    </p:spTree>
    <p:extLst>
      <p:ext uri="{BB962C8B-B14F-4D97-AF65-F5344CB8AC3E}">
        <p14:creationId xmlns:p14="http://schemas.microsoft.com/office/powerpoint/2010/main" val="2904738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Op de woordmuur:</a:t>
            </a:r>
          </a:p>
        </p:txBody>
      </p:sp>
    </p:spTree>
    <p:extLst>
      <p:ext uri="{BB962C8B-B14F-4D97-AF65-F5344CB8AC3E}">
        <p14:creationId xmlns:p14="http://schemas.microsoft.com/office/powerpoint/2010/main" val="1671649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BD964-17CA-F222-962A-C82F019BE63E}"/>
            </a:ext>
          </a:extLst>
        </p:cNvPr>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365B20B1-0F94-9B4D-B86C-A90C0E0207FA}"/>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92C50A24-8EFE-11C6-E234-CB9488DB608E}"/>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1919E7A5-F296-A9FB-60E5-EADA8521ADC4}"/>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27EA983E-2C99-1853-F66A-2DA98685CAA8}"/>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AE0C4E20-2897-51CD-0333-7DBCD75E4814}"/>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00F659B7-6274-5453-D114-839AB7DA9AC2}"/>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C0403F54-2347-37C5-DF07-ABF9490EA12E}"/>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A52AD18A-2C12-6C32-257A-1C1A86FB4187}"/>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1FAED489-E718-5B1E-72DA-87969F855C84}"/>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6492E7E5-F4DD-867B-0BE8-CCFD2E62273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517E4F83-CA61-C303-F531-781FC16C6874}"/>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96B30917-8F2F-AEA0-1BB7-E8FDEB1D62E2}"/>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E9949155-9D6D-EC9C-9CBF-6AB598017664}"/>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E1775B82-1084-AEC9-0AA1-4AD7A3A11EEF}"/>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1E24CD60-E7CB-DE88-806D-88A517FF2388}"/>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297FC4A5-1776-8F1B-3C4C-7F9756536B8D}"/>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9BCA95FB-D3BD-1BA1-3244-46DD53058DFC}"/>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94C831D8-E2EB-752B-E6F4-66826B66A9A3}"/>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C3FFC198-27CE-A287-5DEF-1B298C00C7F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het risico</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DF53ACEA-5EB0-95B6-477F-1CE11CA05DA7}"/>
              </a:ext>
            </a:extLst>
          </p:cNvPr>
          <p:cNvSpPr txBox="1">
            <a:spLocks noChangeArrowheads="1"/>
          </p:cNvSpPr>
          <p:nvPr/>
        </p:nvSpPr>
        <p:spPr bwMode="auto">
          <a:xfrm>
            <a:off x="4639574" y="243940"/>
            <a:ext cx="4176464"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800" b="1">
                <a:solidFill>
                  <a:srgbClr val="387038"/>
                </a:solidFill>
                <a:latin typeface="Century Gothic" panose="020B0502020202020204" pitchFamily="34" charset="0"/>
                <a:ea typeface="Calibri"/>
                <a:cs typeface="Times New Roman"/>
              </a:rPr>
              <a:t>d</a:t>
            </a:r>
            <a:r>
              <a:rPr lang="nl-NL" sz="4800" b="1">
                <a:solidFill>
                  <a:srgbClr val="387038"/>
                </a:solidFill>
                <a:effectLst/>
                <a:latin typeface="Century Gothic" panose="020B0502020202020204" pitchFamily="34" charset="0"/>
                <a:ea typeface="Calibri"/>
                <a:cs typeface="Times New Roman"/>
              </a:rPr>
              <a:t>e bescherming</a:t>
            </a:r>
            <a:endParaRPr lang="nl-NL" sz="48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20275AA6-721D-023C-B397-EB490E304692}"/>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de kans dat er iets vervelends gebeurt</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Het is altijd </a:t>
            </a:r>
            <a:r>
              <a:rPr lang="nl-NL" sz="2400" i="1" u="sng">
                <a:solidFill>
                  <a:srgbClr val="387038"/>
                </a:solidFill>
                <a:latin typeface="Century Gothic" panose="020B0502020202020204" pitchFamily="34" charset="0"/>
                <a:ea typeface="Calibri"/>
                <a:cs typeface="Times New Roman"/>
              </a:rPr>
              <a:t>een risico</a:t>
            </a:r>
            <a:r>
              <a:rPr lang="nl-NL" sz="2400" i="1">
                <a:solidFill>
                  <a:srgbClr val="387038"/>
                </a:solidFill>
                <a:latin typeface="Century Gothic" panose="020B0502020202020204" pitchFamily="34" charset="0"/>
                <a:ea typeface="Calibri"/>
                <a:cs typeface="Times New Roman"/>
              </a:rPr>
              <a:t> als je iets meeneemt uit de klas, want je kunt het kwijtraken</a:t>
            </a:r>
            <a:r>
              <a:rPr lang="nl-NL" sz="2400" i="1">
                <a:solidFill>
                  <a:srgbClr val="387038"/>
                </a:solidFill>
                <a:effectLst/>
                <a:latin typeface="Century Gothic" panose="020B0502020202020204" pitchFamily="34" charset="0"/>
                <a:ea typeface="Calibri"/>
                <a:cs typeface="Times New Roman"/>
              </a:rPr>
              <a:t>.</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6EED132A-43E7-6EF2-1EAE-F4D0926551DD}"/>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het ervoor zorgen dat er niets gebeurt, dat het veilig is</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Het opruimen van mijn schoolboeken biedt </a:t>
            </a:r>
            <a:r>
              <a:rPr lang="nl-NL" sz="2400" i="1" u="sng">
                <a:solidFill>
                  <a:srgbClr val="387038"/>
                </a:solidFill>
                <a:latin typeface="Century Gothic" panose="020B0502020202020204" pitchFamily="34" charset="0"/>
                <a:ea typeface="Calibri"/>
                <a:cs typeface="Times New Roman"/>
              </a:rPr>
              <a:t>bescherming</a:t>
            </a:r>
            <a:r>
              <a:rPr lang="nl-NL" sz="2400" i="1">
                <a:solidFill>
                  <a:srgbClr val="387038"/>
                </a:solidFill>
                <a:latin typeface="Century Gothic" panose="020B0502020202020204" pitchFamily="34" charset="0"/>
                <a:ea typeface="Calibri"/>
                <a:cs typeface="Times New Roman"/>
              </a:rPr>
              <a:t> tegen verlies.</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D514F9EC-7D51-A305-889C-2557EDC12325}"/>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CF5F269A-AF5E-8576-1743-07E393F4088B}"/>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7AF8C9A4-BA85-4E6A-191D-057997DD4C14}"/>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5197D2F2-6C28-4CDF-1E1E-38EE6B5BF715}"/>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FC58614F-1CCE-7AAA-DC70-2828A55D3857}"/>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a:extLst>
              <a:ext uri="{FF2B5EF4-FFF2-40B4-BE49-F238E27FC236}">
                <a16:creationId xmlns:a16="http://schemas.microsoft.com/office/drawing/2014/main" id="{EF1EBFFB-183D-43E8-20BB-C1F8B1841AB0}"/>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683567" y="2636913"/>
            <a:ext cx="2659865" cy="2016224"/>
          </a:xfrm>
          <a:prstGeom prst="rect">
            <a:avLst/>
          </a:prstGeom>
        </p:spPr>
      </p:pic>
      <p:pic>
        <p:nvPicPr>
          <p:cNvPr id="9" name="Afbeelding 8" descr="Afbeelding met boekenkast, persoon, boek, kleding&#10;&#10;Door AI gegenereerde inhoud is mogelijk onjuist.">
            <a:extLst>
              <a:ext uri="{FF2B5EF4-FFF2-40B4-BE49-F238E27FC236}">
                <a16:creationId xmlns:a16="http://schemas.microsoft.com/office/drawing/2014/main" id="{F326ACED-E6FA-9BD0-92C8-E2C72B55C42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83555" y="2931522"/>
            <a:ext cx="1524000" cy="1018032"/>
          </a:xfrm>
          <a:prstGeom prst="rect">
            <a:avLst/>
          </a:prstGeom>
        </p:spPr>
      </p:pic>
      <p:pic>
        <p:nvPicPr>
          <p:cNvPr id="19" name="Afbeelding 18" descr="Afbeelding met symbool, logo, embleem&#10;&#10;Door AI gegenereerde inhoud is mogelijk onjuist.">
            <a:extLst>
              <a:ext uri="{FF2B5EF4-FFF2-40B4-BE49-F238E27FC236}">
                <a16:creationId xmlns:a16="http://schemas.microsoft.com/office/drawing/2014/main" id="{5074E2A0-4E12-48B5-8976-A92201F2228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333118" y="2931522"/>
            <a:ext cx="1524001" cy="1524001"/>
          </a:xfrm>
          <a:prstGeom prst="rect">
            <a:avLst/>
          </a:prstGeom>
        </p:spPr>
      </p:pic>
    </p:spTree>
    <p:extLst>
      <p:ext uri="{BB962C8B-B14F-4D97-AF65-F5344CB8AC3E}">
        <p14:creationId xmlns:p14="http://schemas.microsoft.com/office/powerpoint/2010/main" val="711858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B6397-3F29-C4A2-079E-6BECD1278671}"/>
            </a:ext>
          </a:extLst>
        </p:cNvPr>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493292E3-5850-AA7D-9AE9-D28F96B68FDD}"/>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C9051704-337C-EEA0-E364-3F5F0EB32112}"/>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8FAC42D8-F086-D627-1512-AF17567F96B5}"/>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7D935A99-C676-E109-01F8-7D8A7D3FF020}"/>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0B727C0-20CD-D23A-4330-09B3E9DDBFA8}"/>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D958D6A-AA6D-F71C-AF8F-4FE0B59E05DD}"/>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1B3AB2D0-A9F2-73AD-7868-4C1D244CB1C7}"/>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6AC69418-0FCE-A5B3-4A77-4DE21E3D1A0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85CF86E5-1EA6-82C8-4C11-698F1593A541}"/>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A643C20C-1CBA-946F-1DAC-A63DE35778A1}"/>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D36F9C06-0E1E-3E4C-635F-7EB0B504F026}"/>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A5464E20-D19D-1E57-452D-D50142577F6E}"/>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048F1895-3ED5-DD97-7364-66170F064C4E}"/>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4910B5ED-C5FC-089F-98C0-B6016BB3F987}"/>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B1980BE1-43A7-CE2E-5591-69808AB116E2}"/>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44A2142E-BF76-8352-13ED-4B9E8D07EEB3}"/>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357DDB05-1077-425B-0456-01B23E397472}"/>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2C23D622-54F1-E6F2-EAED-557B021C2AC8}"/>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F8F4F8F7-11B8-718B-92F9-8452E23F136C}"/>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intensief</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3BA88AA4-4BDE-0333-DE5C-1449CF1851CD}"/>
              </a:ext>
            </a:extLst>
          </p:cNvPr>
          <p:cNvSpPr txBox="1">
            <a:spLocks noChangeArrowheads="1"/>
          </p:cNvSpPr>
          <p:nvPr/>
        </p:nvSpPr>
        <p:spPr bwMode="auto">
          <a:xfrm>
            <a:off x="4557965" y="243940"/>
            <a:ext cx="433451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4800" b="1">
                <a:solidFill>
                  <a:srgbClr val="387038"/>
                </a:solidFill>
                <a:effectLst/>
                <a:latin typeface="Century Gothic" panose="020B0502020202020204" pitchFamily="34" charset="0"/>
                <a:ea typeface="Calibri"/>
                <a:cs typeface="Times New Roman"/>
              </a:rPr>
              <a:t>oppervlakkig</a:t>
            </a:r>
            <a:endParaRPr lang="nl-NL" sz="5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438539D8-5A5F-C322-9103-B91B5F27ADBF}"/>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met veel tijd en aandacht</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Het was een </a:t>
            </a:r>
            <a:r>
              <a:rPr lang="nl-NL" sz="2400" i="1" u="sng">
                <a:solidFill>
                  <a:srgbClr val="387038"/>
                </a:solidFill>
                <a:latin typeface="Century Gothic" panose="020B0502020202020204" pitchFamily="34" charset="0"/>
                <a:ea typeface="Calibri"/>
                <a:cs typeface="Times New Roman"/>
              </a:rPr>
              <a:t>intensieve</a:t>
            </a:r>
            <a:r>
              <a:rPr lang="nl-NL" sz="2400" i="1">
                <a:solidFill>
                  <a:srgbClr val="387038"/>
                </a:solidFill>
                <a:latin typeface="Century Gothic" panose="020B0502020202020204" pitchFamily="34" charset="0"/>
                <a:ea typeface="Calibri"/>
                <a:cs typeface="Times New Roman"/>
              </a:rPr>
              <a:t> zoektocht naar het verdwenen boek. </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5C77C7B0-0018-730C-3AED-D9049EFE942E}"/>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iets een beetje doen, je doet het met minder aandacht</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Zij maakt de klas </a:t>
            </a:r>
            <a:r>
              <a:rPr lang="nl-NL" sz="2400" i="1" u="sng">
                <a:solidFill>
                  <a:srgbClr val="387038"/>
                </a:solidFill>
                <a:latin typeface="Century Gothic" panose="020B0502020202020204" pitchFamily="34" charset="0"/>
                <a:ea typeface="Calibri"/>
                <a:cs typeface="Times New Roman"/>
              </a:rPr>
              <a:t>oppervlakkig</a:t>
            </a:r>
            <a:r>
              <a:rPr lang="nl-NL" sz="2400" i="1">
                <a:solidFill>
                  <a:srgbClr val="387038"/>
                </a:solidFill>
                <a:latin typeface="Century Gothic" panose="020B0502020202020204" pitchFamily="34" charset="0"/>
                <a:ea typeface="Calibri"/>
                <a:cs typeface="Times New Roman"/>
              </a:rPr>
              <a:t> schoon.</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8BAF236A-FBD9-ED64-FFB2-0B8363B16C91}"/>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D084B3C0-F19B-4FD6-9864-8B8CB1D3C43F}"/>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0910123C-943A-0A63-E6A1-ADD5D93377DB}"/>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555944C9-F9A7-D83C-8508-6DB9DF3FF318}"/>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03C90708-E24C-5C57-FEA8-AA9A1C6634E3}"/>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descr="Afbeelding met meubels, tafel, tekenfilm, stoel&#10;&#10;Door AI gegenereerde inhoud is mogelijk onjuist.">
            <a:extLst>
              <a:ext uri="{FF2B5EF4-FFF2-40B4-BE49-F238E27FC236}">
                <a16:creationId xmlns:a16="http://schemas.microsoft.com/office/drawing/2014/main" id="{BA74C3E1-AA87-C84A-1B55-670ED9031F2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1091" y="2420888"/>
            <a:ext cx="2757406" cy="2757406"/>
          </a:xfrm>
          <a:prstGeom prst="rect">
            <a:avLst/>
          </a:prstGeom>
        </p:spPr>
      </p:pic>
      <p:pic>
        <p:nvPicPr>
          <p:cNvPr id="8" name="Afbeelding 7" descr="Afbeelding met clipart, emoticon, smiley, tekenfilm&#10;&#10;Door AI gegenereerde inhoud is mogelijk onjuist.">
            <a:extLst>
              <a:ext uri="{FF2B5EF4-FFF2-40B4-BE49-F238E27FC236}">
                <a16:creationId xmlns:a16="http://schemas.microsoft.com/office/drawing/2014/main" id="{496FE35F-0868-845D-5DC4-8CA144D6F446}"/>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2889702" y="1505591"/>
            <a:ext cx="1728047" cy="1728047"/>
          </a:xfrm>
          <a:prstGeom prst="rect">
            <a:avLst/>
          </a:prstGeom>
        </p:spPr>
      </p:pic>
      <p:pic>
        <p:nvPicPr>
          <p:cNvPr id="21" name="Afbeelding 20" descr="Afbeelding met overdekt, meubels, muur, tekenfilm&#10;&#10;Door AI gegenereerde inhoud is mogelijk onjuist.">
            <a:extLst>
              <a:ext uri="{FF2B5EF4-FFF2-40B4-BE49-F238E27FC236}">
                <a16:creationId xmlns:a16="http://schemas.microsoft.com/office/drawing/2014/main" id="{0F2252B4-438A-B83A-7C53-488C29628A9D}"/>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5243447" y="2837106"/>
            <a:ext cx="3075276" cy="2680126"/>
          </a:xfrm>
          <a:prstGeom prst="rect">
            <a:avLst/>
          </a:prstGeom>
        </p:spPr>
      </p:pic>
    </p:spTree>
    <p:extLst>
      <p:ext uri="{BB962C8B-B14F-4D97-AF65-F5344CB8AC3E}">
        <p14:creationId xmlns:p14="http://schemas.microsoft.com/office/powerpoint/2010/main" val="3777268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72047C65-DE0C-5E22-1EF7-5ED0D1075E68}"/>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51DD9BBE-0654-F7C1-474D-51A63B2E97E4}"/>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ADC08903-1249-C293-310D-CF62D2352596}"/>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3D09B2A4-3F65-1D5C-40D9-FF5217B6D819}"/>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3E1EF99-1825-D9B6-CE28-54505AE2D0DE}"/>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44A4299-3A63-6813-A679-FB8DB7D5FD7A}"/>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79D0A0B5-43EC-915C-1E3A-AA9CA21994B4}"/>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D4DC5350-E385-459A-7DF3-9A72313F2A3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67F7FEC4-BF68-947B-DD0F-7E6E50020673}"/>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265DE5CD-5637-64F2-6E23-1BE493BF39D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CCCAE601-6EB4-C211-79F6-B35BB66EE51B}"/>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0B71306B-B1D7-DA38-CEBA-4A435BF13123}"/>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48EA2D2F-7681-0E53-DB39-9C6B3831EFC3}"/>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3B6DEF31-7DDE-219F-D8DB-96DA4ABF0241}"/>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2E92E1D8-2B7E-53B8-A69B-32798D535B35}"/>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B034BB45-026D-28BB-2C78-738A90EF2845}"/>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8074DC8-B4AE-AA46-2D76-EBA890C6A19B}"/>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B5945C4-B34D-159C-2481-CA48BF731E61}"/>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AC757F5E-B016-F947-4518-7C6B9CC7EE0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400" b="1">
                <a:solidFill>
                  <a:srgbClr val="387038"/>
                </a:solidFill>
                <a:latin typeface="Century Gothic" panose="020B0502020202020204" pitchFamily="34" charset="0"/>
                <a:ea typeface="Calibri"/>
                <a:cs typeface="Times New Roman"/>
              </a:rPr>
              <a:t>er komt veel bij kijken</a:t>
            </a:r>
            <a:endParaRPr lang="nl-NL" sz="4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152372B3-00F5-781C-183E-6F2DDF35091D}"/>
              </a:ext>
            </a:extLst>
          </p:cNvPr>
          <p:cNvSpPr txBox="1">
            <a:spLocks noChangeArrowheads="1"/>
          </p:cNvSpPr>
          <p:nvPr/>
        </p:nvSpPr>
        <p:spPr bwMode="auto">
          <a:xfrm>
            <a:off x="4516012" y="326926"/>
            <a:ext cx="4520484"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400" b="1">
                <a:solidFill>
                  <a:srgbClr val="387038"/>
                </a:solidFill>
                <a:effectLst/>
                <a:latin typeface="Century Gothic" panose="020B0502020202020204" pitchFamily="34" charset="0"/>
                <a:ea typeface="Calibri"/>
                <a:cs typeface="Times New Roman"/>
              </a:rPr>
              <a:t>het is een fluitje van een cent</a:t>
            </a:r>
            <a:endParaRPr lang="nl-NL" sz="4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37104C51-0232-62ED-4C6F-1447D06633EE}"/>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het is moeilijk, het kost veel werk of moeite</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gn="ctr">
              <a:lnSpc>
                <a:spcPct val="90000"/>
              </a:lnSpc>
              <a:spcAft>
                <a:spcPts val="0"/>
              </a:spcAft>
            </a:pPr>
            <a:r>
              <a:rPr lang="nl-NL" sz="2400" i="1" u="sng">
                <a:solidFill>
                  <a:srgbClr val="387038"/>
                </a:solidFill>
                <a:latin typeface="Century Gothic" panose="020B0502020202020204" pitchFamily="34" charset="0"/>
                <a:ea typeface="Calibri"/>
                <a:cs typeface="Times New Roman"/>
              </a:rPr>
              <a:t>Er komt veel bij kijken</a:t>
            </a:r>
            <a:r>
              <a:rPr lang="nl-NL" sz="2400" i="1">
                <a:solidFill>
                  <a:srgbClr val="387038"/>
                </a:solidFill>
                <a:latin typeface="Century Gothic" panose="020B0502020202020204" pitchFamily="34" charset="0"/>
                <a:ea typeface="Calibri"/>
                <a:cs typeface="Times New Roman"/>
              </a:rPr>
              <a:t> als je iets kwijtraakt wat niet van jou is. </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D8EF981A-9BA7-0EB1-9B70-F7FBF2F7DF1C}"/>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het is </a:t>
            </a:r>
            <a:r>
              <a:rPr lang="nl-NL" sz="2800">
                <a:latin typeface="Century Gothic" panose="020B0502020202020204" pitchFamily="34" charset="0"/>
                <a:ea typeface="Calibri"/>
                <a:cs typeface="Times New Roman"/>
              </a:rPr>
              <a:t>eenvoudig, moeiteloos of snel</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85000"/>
              </a:lnSpc>
            </a:pPr>
            <a:endParaRPr lang="nl-NL" sz="2400" i="1">
              <a:solidFill>
                <a:srgbClr val="387038"/>
              </a:solidFill>
              <a:latin typeface="Century Gothic" panose="020B0502020202020204" pitchFamily="34" charset="0"/>
              <a:ea typeface="Calibri"/>
              <a:cs typeface="Times New Roman"/>
            </a:endParaRPr>
          </a:p>
          <a:p>
            <a:pPr algn="ctr">
              <a:lnSpc>
                <a:spcPct val="85000"/>
              </a:lnSpc>
            </a:pPr>
            <a:r>
              <a:rPr lang="nl-NL" sz="2400" i="1">
                <a:solidFill>
                  <a:srgbClr val="387038"/>
                </a:solidFill>
                <a:latin typeface="Century Gothic" panose="020B0502020202020204" pitchFamily="34" charset="0"/>
                <a:ea typeface="Calibri"/>
                <a:cs typeface="Times New Roman"/>
              </a:rPr>
              <a:t>Deze puzzel maken,</a:t>
            </a:r>
            <a:br>
              <a:rPr lang="nl-NL" sz="2400" i="1">
                <a:solidFill>
                  <a:srgbClr val="387038"/>
                </a:solidFill>
                <a:latin typeface="Century Gothic" panose="020B0502020202020204" pitchFamily="34" charset="0"/>
                <a:ea typeface="Calibri"/>
                <a:cs typeface="Times New Roman"/>
              </a:rPr>
            </a:br>
            <a:r>
              <a:rPr lang="nl-NL" sz="2400" i="1">
                <a:solidFill>
                  <a:srgbClr val="387038"/>
                </a:solidFill>
                <a:latin typeface="Century Gothic" panose="020B0502020202020204" pitchFamily="34" charset="0"/>
                <a:ea typeface="Calibri"/>
                <a:cs typeface="Times New Roman"/>
              </a:rPr>
              <a:t> </a:t>
            </a:r>
            <a:r>
              <a:rPr lang="nl-NL" sz="2400" i="1" u="sng">
                <a:solidFill>
                  <a:srgbClr val="387038"/>
                </a:solidFill>
                <a:latin typeface="Century Gothic" panose="020B0502020202020204" pitchFamily="34" charset="0"/>
                <a:ea typeface="Calibri"/>
                <a:cs typeface="Times New Roman"/>
              </a:rPr>
              <a:t>is een fluitje van een cent</a:t>
            </a:r>
            <a:r>
              <a:rPr lang="nl-NL" sz="2400" i="1">
                <a:solidFill>
                  <a:srgbClr val="387038"/>
                </a:solidFill>
                <a:latin typeface="Century Gothic" panose="020B0502020202020204" pitchFamily="34" charset="0"/>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04CC944D-F3A6-F7AA-A247-B7C5B648A0A4}"/>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40801F9-2058-84A4-9503-E01B919DDA80}"/>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ACBB49E9-294B-2446-9719-E992D023E8E1}"/>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4DE133A0-CC30-3D8E-17AC-F370909C96F4}"/>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9F458F5E-71E5-42A9-724C-0CF61E33CD4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descr="Afbeelding met tekening, schets, Kinderkunst, illustratie&#10;&#10;Door AI gegenereerde inhoud is mogelijk onjuist.">
            <a:extLst>
              <a:ext uri="{FF2B5EF4-FFF2-40B4-BE49-F238E27FC236}">
                <a16:creationId xmlns:a16="http://schemas.microsoft.com/office/drawing/2014/main" id="{0B9EF16F-F3B4-E21F-C74C-8429E4DB6455}"/>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49234" y="3355933"/>
            <a:ext cx="4371690" cy="1686728"/>
          </a:xfrm>
          <a:prstGeom prst="rect">
            <a:avLst/>
          </a:prstGeom>
        </p:spPr>
      </p:pic>
      <p:pic>
        <p:nvPicPr>
          <p:cNvPr id="9" name="Afbeelding 8" descr="Afbeelding met Graphics, clipart, symbool, ontwerp&#10;&#10;Door AI gegenereerde inhoud is mogelijk onjuist.">
            <a:extLst>
              <a:ext uri="{FF2B5EF4-FFF2-40B4-BE49-F238E27FC236}">
                <a16:creationId xmlns:a16="http://schemas.microsoft.com/office/drawing/2014/main" id="{7B4D86AC-64C7-63A1-697A-78C1F3ADAC4D}"/>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159892" y="2051550"/>
            <a:ext cx="3444555" cy="3888765"/>
          </a:xfrm>
          <a:prstGeom prst="rect">
            <a:avLst/>
          </a:prstGeom>
        </p:spPr>
      </p:pic>
    </p:spTree>
    <p:extLst>
      <p:ext uri="{BB962C8B-B14F-4D97-AF65-F5344CB8AC3E}">
        <p14:creationId xmlns:p14="http://schemas.microsoft.com/office/powerpoint/2010/main" val="3990939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2A386-D20B-5AC7-8EA0-5C3DE6EEBE0B}"/>
            </a:ext>
          </a:extLst>
        </p:cNvPr>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9361081E-4BFB-6047-BE4F-F5A0FC413D02}"/>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20DB588A-CE19-5025-965A-5BD1D30B10A6}"/>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384B64D1-7F59-4648-8739-3C3F6B46E855}"/>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8B365FB1-EB79-A62D-6C08-D5B08D4991D2}"/>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7A025391-58C1-916A-CF20-179C28C1A064}"/>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B8C433CB-0ACE-9BB4-15BE-7E03DB2E2D75}"/>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B03E7C31-8713-1D1C-D2F8-6FB84EF6BC98}"/>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98B48CAC-03E9-234D-B253-1330D9899702}"/>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5056D3A1-6F29-FFE8-B049-FAF3BE8FB285}"/>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8D46FA1C-A7E8-44A5-066B-441B89ED078A}"/>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E89D290D-9550-DDFC-6C40-B52B7EEFD35C}"/>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CA0BC5DD-CFA1-BD2B-F099-AF1816F6D91D}"/>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20EA5088-F062-C4FC-48B6-488967548E58}"/>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8090B5B6-2786-3D0E-D0BE-D3A2C3239E13}"/>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DD75CA7C-B789-83C5-5943-11F7D7F807EE}"/>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E0D95A76-2217-B0BB-6088-2D70C349BD7A}"/>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126168EE-CD59-DCC7-BA00-84BE5ACC7B16}"/>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66CDBEA4-87A0-C8D6-9038-A6C401A40265}"/>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0C33426C-3FAD-433A-6F71-15B9688A42F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400" b="1">
                <a:solidFill>
                  <a:srgbClr val="387038"/>
                </a:solidFill>
                <a:latin typeface="Century Gothic" panose="020B0502020202020204" pitchFamily="34" charset="0"/>
                <a:ea typeface="Calibri"/>
                <a:cs typeface="Times New Roman"/>
              </a:rPr>
              <a:t>hoge ogen gooien</a:t>
            </a:r>
            <a:endParaRPr lang="nl-NL" sz="4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35DB31FC-CAC8-43E7-83E2-4424416F1E9E}"/>
              </a:ext>
            </a:extLst>
          </p:cNvPr>
          <p:cNvSpPr txBox="1">
            <a:spLocks noChangeArrowheads="1"/>
          </p:cNvSpPr>
          <p:nvPr/>
        </p:nvSpPr>
        <p:spPr bwMode="auto">
          <a:xfrm>
            <a:off x="4516012" y="326926"/>
            <a:ext cx="4520484"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400" b="1">
                <a:solidFill>
                  <a:srgbClr val="387038"/>
                </a:solidFill>
                <a:effectLst/>
                <a:latin typeface="Century Gothic" panose="020B0502020202020204" pitchFamily="34" charset="0"/>
                <a:ea typeface="Calibri"/>
                <a:cs typeface="Times New Roman"/>
              </a:rPr>
              <a:t>geen schijn van kans hebben</a:t>
            </a:r>
            <a:endParaRPr lang="nl-NL" sz="4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5FBF1928-B330-92DC-5C5E-0CCDAF519B07}"/>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een goede kans maken op iets</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gn="ctr">
              <a:lnSpc>
                <a:spcPct val="90000"/>
              </a:lnSpc>
              <a:spcAft>
                <a:spcPts val="0"/>
              </a:spcAft>
            </a:pPr>
            <a:r>
              <a:rPr lang="nl-NL" sz="2400" i="1">
                <a:solidFill>
                  <a:srgbClr val="387038"/>
                </a:solidFill>
                <a:latin typeface="Century Gothic" panose="020B0502020202020204" pitchFamily="34" charset="0"/>
                <a:ea typeface="Calibri"/>
                <a:cs typeface="Times New Roman"/>
              </a:rPr>
              <a:t>De jongen </a:t>
            </a:r>
            <a:r>
              <a:rPr lang="nl-NL" sz="2400" i="1" u="sng">
                <a:solidFill>
                  <a:srgbClr val="387038"/>
                </a:solidFill>
                <a:latin typeface="Century Gothic" panose="020B0502020202020204" pitchFamily="34" charset="0"/>
                <a:ea typeface="Calibri"/>
                <a:cs typeface="Times New Roman"/>
              </a:rPr>
              <a:t>gooit hoge ogen</a:t>
            </a:r>
            <a:r>
              <a:rPr lang="nl-NL" sz="2400" i="1">
                <a:solidFill>
                  <a:srgbClr val="387038"/>
                </a:solidFill>
                <a:latin typeface="Century Gothic" panose="020B0502020202020204" pitchFamily="34" charset="0"/>
                <a:ea typeface="Calibri"/>
                <a:cs typeface="Times New Roman"/>
              </a:rPr>
              <a:t> met zijn mooie tekening bij de wedstrijd</a:t>
            </a:r>
            <a:r>
              <a:rPr lang="nl-NL" sz="2400" i="1">
                <a:solidFill>
                  <a:srgbClr val="387038"/>
                </a:solidFill>
                <a:effectLst/>
                <a:latin typeface="Century Gothic" panose="020B0502020202020204" pitchFamily="34" charset="0"/>
                <a:ea typeface="Calibri"/>
                <a:cs typeface="Times New Roman"/>
              </a:rPr>
              <a:t>.</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CB00423F-8D7B-F65D-BD61-D60509052808}"/>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zeker niet gaan lukken</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4400">
              <a:effectLst/>
              <a:latin typeface="Century Gothic" panose="020B0502020202020204" pitchFamily="34" charset="0"/>
              <a:ea typeface="Calibri"/>
              <a:cs typeface="Times New Roman"/>
            </a:endParaRPr>
          </a:p>
          <a:p>
            <a:pPr algn="ctr">
              <a:lnSpc>
                <a:spcPct val="85000"/>
              </a:lnSpc>
            </a:pPr>
            <a:r>
              <a:rPr lang="nl-NL" sz="2400" i="1">
                <a:solidFill>
                  <a:srgbClr val="387038"/>
                </a:solidFill>
                <a:latin typeface="Century Gothic" panose="020B0502020202020204" pitchFamily="34" charset="0"/>
                <a:ea typeface="Calibri"/>
                <a:cs typeface="Times New Roman"/>
              </a:rPr>
              <a:t>Ik begon te denken dat ik </a:t>
            </a:r>
            <a:r>
              <a:rPr lang="nl-NL" sz="2400" i="1" u="sng">
                <a:solidFill>
                  <a:srgbClr val="387038"/>
                </a:solidFill>
                <a:latin typeface="Century Gothic" panose="020B0502020202020204" pitchFamily="34" charset="0"/>
                <a:ea typeface="Calibri"/>
                <a:cs typeface="Times New Roman"/>
              </a:rPr>
              <a:t>geen schijn van kans</a:t>
            </a:r>
            <a:r>
              <a:rPr lang="nl-NL" sz="2400" i="1">
                <a:solidFill>
                  <a:srgbClr val="387038"/>
                </a:solidFill>
                <a:latin typeface="Century Gothic" panose="020B0502020202020204" pitchFamily="34" charset="0"/>
                <a:ea typeface="Calibri"/>
                <a:cs typeface="Times New Roman"/>
              </a:rPr>
              <a:t> had om het boek te vinden.</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2892E6ED-AFDE-2996-30A3-B1688461036F}"/>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05F3543E-3CF1-6F68-10FA-A17F125C47D1}"/>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CAF3AECA-7D36-B0AB-B8EE-28C9DC165C54}"/>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A8E37059-27EE-71FB-58B0-017FF80DE868}"/>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8E19508C-330D-7CD2-CDE0-298AF6B117D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8" name="Afbeelding 17">
            <a:extLst>
              <a:ext uri="{FF2B5EF4-FFF2-40B4-BE49-F238E27FC236}">
                <a16:creationId xmlns:a16="http://schemas.microsoft.com/office/drawing/2014/main" id="{5D6B0D13-5125-58E7-656C-162C94D3FE59}"/>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670273" y="2951278"/>
            <a:ext cx="4223422" cy="2064851"/>
          </a:xfrm>
          <a:prstGeom prst="rect">
            <a:avLst/>
          </a:prstGeom>
        </p:spPr>
      </p:pic>
      <p:pic>
        <p:nvPicPr>
          <p:cNvPr id="20" name="Afbeelding 19" descr="Afbeelding met Menselijk gezicht, persoon, kleding, bril&#10;&#10;Door AI gegenereerde inhoud is mogelijk onjuist.">
            <a:extLst>
              <a:ext uri="{FF2B5EF4-FFF2-40B4-BE49-F238E27FC236}">
                <a16:creationId xmlns:a16="http://schemas.microsoft.com/office/drawing/2014/main" id="{D2E9DCC8-50D8-E91B-C172-AC24CDFD53FC}"/>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678802" y="2273566"/>
            <a:ext cx="3321898" cy="2888411"/>
          </a:xfrm>
          <a:prstGeom prst="rect">
            <a:avLst/>
          </a:prstGeom>
        </p:spPr>
      </p:pic>
    </p:spTree>
    <p:extLst>
      <p:ext uri="{BB962C8B-B14F-4D97-AF65-F5344CB8AC3E}">
        <p14:creationId xmlns:p14="http://schemas.microsoft.com/office/powerpoint/2010/main" val="147324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50859-2D56-676B-6826-82C597D6592C}"/>
            </a:ext>
          </a:extLst>
        </p:cNvPr>
        <p:cNvGrpSpPr/>
        <p:nvPr/>
      </p:nvGrpSpPr>
      <p:grpSpPr>
        <a:xfrm>
          <a:off x="0" y="0"/>
          <a:ext cx="0" cy="0"/>
          <a:chOff x="0" y="0"/>
          <a:chExt cx="0" cy="0"/>
        </a:xfrm>
      </p:grpSpPr>
      <p:pic>
        <p:nvPicPr>
          <p:cNvPr id="5" name="Afbeelding 4">
            <a:extLst>
              <a:ext uri="{FF2B5EF4-FFF2-40B4-BE49-F238E27FC236}">
                <a16:creationId xmlns:a16="http://schemas.microsoft.com/office/drawing/2014/main" id="{BF6F878C-5A31-BA8C-4E2C-DAA3E9B39EB6}"/>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85BA5201-BBB1-BB05-3D9D-FCC356826F8A}"/>
              </a:ext>
            </a:extLst>
          </p:cNvPr>
          <p:cNvSpPr txBox="1"/>
          <p:nvPr/>
        </p:nvSpPr>
        <p:spPr>
          <a:xfrm>
            <a:off x="415708" y="4425331"/>
            <a:ext cx="2601905" cy="827993"/>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7EB5C248-91F2-0B54-4704-EBD625D185FA}"/>
              </a:ext>
            </a:extLst>
          </p:cNvPr>
          <p:cNvSpPr txBox="1">
            <a:spLocks noChangeArrowheads="1"/>
          </p:cNvSpPr>
          <p:nvPr/>
        </p:nvSpPr>
        <p:spPr bwMode="auto">
          <a:xfrm>
            <a:off x="236589" y="4425331"/>
            <a:ext cx="2807668"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600">
                <a:latin typeface="Century Gothic" panose="020B0502020202020204" pitchFamily="34" charset="0"/>
                <a:ea typeface="Calibri"/>
                <a:cs typeface="Times New Roman"/>
              </a:rPr>
              <a:t>op zoek gaan naar</a:t>
            </a:r>
            <a:endParaRPr lang="nl-NL" sz="3600">
              <a:effectLst/>
              <a:latin typeface="Century Gothic" panose="020B0502020202020204" pitchFamily="34" charset="0"/>
              <a:ea typeface="Calibri"/>
              <a:cs typeface="Times New Roman"/>
            </a:endParaRPr>
          </a:p>
        </p:txBody>
      </p:sp>
      <p:sp>
        <p:nvSpPr>
          <p:cNvPr id="14" name="Text Box 14">
            <a:extLst>
              <a:ext uri="{FF2B5EF4-FFF2-40B4-BE49-F238E27FC236}">
                <a16:creationId xmlns:a16="http://schemas.microsoft.com/office/drawing/2014/main" id="{52AF487B-DD96-151B-39DA-57ED75EA720C}"/>
              </a:ext>
            </a:extLst>
          </p:cNvPr>
          <p:cNvSpPr txBox="1"/>
          <p:nvPr/>
        </p:nvSpPr>
        <p:spPr>
          <a:xfrm>
            <a:off x="6209074" y="3543816"/>
            <a:ext cx="2611399"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0119AD7D-2717-6FBC-4385-3E88964037DE}"/>
              </a:ext>
            </a:extLst>
          </p:cNvPr>
          <p:cNvSpPr txBox="1">
            <a:spLocks noChangeArrowheads="1"/>
          </p:cNvSpPr>
          <p:nvPr/>
        </p:nvSpPr>
        <p:spPr bwMode="auto">
          <a:xfrm>
            <a:off x="6209076" y="3543817"/>
            <a:ext cx="2611398"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aantreffen</a:t>
            </a:r>
          </a:p>
        </p:txBody>
      </p:sp>
      <p:sp>
        <p:nvSpPr>
          <p:cNvPr id="16" name="Text Box 14">
            <a:extLst>
              <a:ext uri="{FF2B5EF4-FFF2-40B4-BE49-F238E27FC236}">
                <a16:creationId xmlns:a16="http://schemas.microsoft.com/office/drawing/2014/main" id="{31B573C7-6244-C7C5-E559-50B1399B321A}"/>
              </a:ext>
            </a:extLst>
          </p:cNvPr>
          <p:cNvSpPr txBox="1"/>
          <p:nvPr/>
        </p:nvSpPr>
        <p:spPr>
          <a:xfrm>
            <a:off x="6252624" y="4516300"/>
            <a:ext cx="2119916" cy="690878"/>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7" name="Tekstvak 2">
            <a:extLst>
              <a:ext uri="{FF2B5EF4-FFF2-40B4-BE49-F238E27FC236}">
                <a16:creationId xmlns:a16="http://schemas.microsoft.com/office/drawing/2014/main" id="{85357143-2225-0423-EB2E-C3657D181BF5}"/>
              </a:ext>
            </a:extLst>
          </p:cNvPr>
          <p:cNvSpPr txBox="1">
            <a:spLocks noChangeArrowheads="1"/>
          </p:cNvSpPr>
          <p:nvPr/>
        </p:nvSpPr>
        <p:spPr bwMode="auto">
          <a:xfrm>
            <a:off x="6417360" y="4562941"/>
            <a:ext cx="2032107" cy="50405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vinden</a:t>
            </a:r>
            <a:endParaRPr lang="nl-NL" sz="1050">
              <a:effectLst/>
              <a:latin typeface="Century Gothic" panose="020B0502020202020204" pitchFamily="34" charset="0"/>
              <a:ea typeface="Calibri"/>
              <a:cs typeface="Times New Roman"/>
            </a:endParaRPr>
          </a:p>
        </p:txBody>
      </p:sp>
      <p:grpSp>
        <p:nvGrpSpPr>
          <p:cNvPr id="20" name="Groep 19">
            <a:extLst>
              <a:ext uri="{FF2B5EF4-FFF2-40B4-BE49-F238E27FC236}">
                <a16:creationId xmlns:a16="http://schemas.microsoft.com/office/drawing/2014/main" id="{BD711C70-D9E6-6D5E-DDD6-03ED9DD57552}"/>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073112DC-2E2D-BCCB-21A2-F1F8A7F41F7D}"/>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639D7163-8ACC-5127-94EF-C6A6EC735D47}"/>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A7CB43AF-57F6-CB18-3F8B-B8FE96863975}"/>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B593B393-2844-29A6-8429-7A78B9A000A9}"/>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76C52425-CAE6-1C2C-B8E5-A8292FCF9576}"/>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DA7A0E13-DA0C-DD0E-1CD5-E469ADCED810}"/>
              </a:ext>
            </a:extLst>
          </p:cNvPr>
          <p:cNvCxnSpPr>
            <a:cxnSpLocks/>
          </p:cNvCxnSpPr>
          <p:nvPr/>
        </p:nvCxnSpPr>
        <p:spPr>
          <a:xfrm>
            <a:off x="251520" y="5373216"/>
            <a:ext cx="2952328"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AB129A08-2F5B-C9BA-4DFC-F0E23F77B17B}"/>
              </a:ext>
            </a:extLst>
          </p:cNvPr>
          <p:cNvCxnSpPr>
            <a:cxnSpLocks/>
          </p:cNvCxnSpPr>
          <p:nvPr/>
        </p:nvCxnSpPr>
        <p:spPr>
          <a:xfrm>
            <a:off x="3203848" y="4869160"/>
            <a:ext cx="2897231"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FDCE6D45-E1BE-E3D7-B1A9-93BFBD57B313}"/>
              </a:ext>
            </a:extLst>
          </p:cNvPr>
          <p:cNvCxnSpPr>
            <a:cxnSpLocks/>
          </p:cNvCxnSpPr>
          <p:nvPr/>
        </p:nvCxnSpPr>
        <p:spPr>
          <a:xfrm>
            <a:off x="6101079" y="4365104"/>
            <a:ext cx="282740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01F37DAD-B6A4-615A-4BF3-6AF0927AB061}"/>
              </a:ext>
            </a:extLst>
          </p:cNvPr>
          <p:cNvCxnSpPr>
            <a:cxnSpLocks/>
          </p:cNvCxnSpPr>
          <p:nvPr/>
        </p:nvCxnSpPr>
        <p:spPr>
          <a:xfrm>
            <a:off x="3203848" y="4869160"/>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84DE57C2-0B63-1B91-FF70-BABDA79BF620}"/>
              </a:ext>
            </a:extLst>
          </p:cNvPr>
          <p:cNvCxnSpPr>
            <a:cxnSpLocks/>
          </p:cNvCxnSpPr>
          <p:nvPr/>
        </p:nvCxnSpPr>
        <p:spPr>
          <a:xfrm>
            <a:off x="6084168" y="4365104"/>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915BF31C-A8C9-AA1B-08B7-8275D45AE717}"/>
              </a:ext>
            </a:extLst>
          </p:cNvPr>
          <p:cNvSpPr txBox="1"/>
          <p:nvPr/>
        </p:nvSpPr>
        <p:spPr>
          <a:xfrm>
            <a:off x="665194" y="333213"/>
            <a:ext cx="7943336" cy="622587"/>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400" i="1" dirty="0">
                <a:solidFill>
                  <a:srgbClr val="387038"/>
                </a:solidFill>
                <a:latin typeface="Century Gothic" panose="020B0502020202020204" pitchFamily="34" charset="0"/>
                <a:ea typeface="Calibri"/>
                <a:cs typeface="Times New Roman"/>
              </a:rPr>
              <a:t>Ik hoopte dat ik mijn lievelingsboek zou </a:t>
            </a:r>
            <a:r>
              <a:rPr lang="nl-NL" sz="2400" i="1" u="sng" dirty="0">
                <a:solidFill>
                  <a:srgbClr val="387038"/>
                </a:solidFill>
                <a:latin typeface="Century Gothic" panose="020B0502020202020204" pitchFamily="34" charset="0"/>
                <a:ea typeface="Calibri"/>
                <a:cs typeface="Times New Roman"/>
              </a:rPr>
              <a:t>aantreffen</a:t>
            </a:r>
            <a:r>
              <a:rPr lang="nl-NL" sz="2400" i="1" dirty="0">
                <a:solidFill>
                  <a:srgbClr val="387038"/>
                </a:solidFill>
                <a:latin typeface="Century Gothic" panose="020B0502020202020204" pitchFamily="34" charset="0"/>
                <a:ea typeface="Calibri"/>
                <a:cs typeface="Times New Roman"/>
              </a:rPr>
              <a:t>. </a:t>
            </a:r>
            <a:endParaRPr lang="nl-NL" sz="2400" dirty="0">
              <a:effectLst/>
              <a:ea typeface="Calibri"/>
              <a:cs typeface="Times New Roman"/>
            </a:endParaRPr>
          </a:p>
        </p:txBody>
      </p:sp>
      <p:pic>
        <p:nvPicPr>
          <p:cNvPr id="13" name="Afbeelding 12" descr="Afbeelding met tekenfilm, tekening, schets, Kinderkunst&#10;&#10;Door AI gegenereerde inhoud is mogelijk onjuist.">
            <a:extLst>
              <a:ext uri="{FF2B5EF4-FFF2-40B4-BE49-F238E27FC236}">
                <a16:creationId xmlns:a16="http://schemas.microsoft.com/office/drawing/2014/main" id="{31126A32-E03D-9306-D408-178F1B99BF0E}"/>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6425998" y="1083268"/>
            <a:ext cx="2108539" cy="2309354"/>
          </a:xfrm>
          <a:prstGeom prst="rect">
            <a:avLst/>
          </a:prstGeom>
        </p:spPr>
      </p:pic>
      <p:pic>
        <p:nvPicPr>
          <p:cNvPr id="24" name="Afbeelding 23" descr="Afbeelding met tekening, illustratie, schets, Lijnillustraties&#10;&#10;Door AI gegenereerde inhoud is mogelijk onjuist.">
            <a:extLst>
              <a:ext uri="{FF2B5EF4-FFF2-40B4-BE49-F238E27FC236}">
                <a16:creationId xmlns:a16="http://schemas.microsoft.com/office/drawing/2014/main" id="{767DD480-BEF5-E702-E06D-F1B188DD17AE}"/>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212740" y="1186285"/>
            <a:ext cx="1909095" cy="3211888"/>
          </a:xfrm>
          <a:prstGeom prst="rect">
            <a:avLst/>
          </a:prstGeom>
        </p:spPr>
      </p:pic>
      <p:pic>
        <p:nvPicPr>
          <p:cNvPr id="26" name="Afbeelding 25" descr="Afbeelding met tekening, illustratie, schets, Lijnillustraties&#10;&#10;Door AI gegenereerde inhoud is mogelijk onjuist.">
            <a:extLst>
              <a:ext uri="{FF2B5EF4-FFF2-40B4-BE49-F238E27FC236}">
                <a16:creationId xmlns:a16="http://schemas.microsoft.com/office/drawing/2014/main" id="{3DD61A0E-8EA8-8F61-FEAD-D3967A37A61C}"/>
              </a:ext>
            </a:extLst>
          </p:cNvPr>
          <p:cNvPicPr>
            <a:picLocks noChangeAspect="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flipH="1">
            <a:off x="505730" y="1778657"/>
            <a:ext cx="1064889" cy="3162146"/>
          </a:xfrm>
          <a:prstGeom prst="rect">
            <a:avLst/>
          </a:prstGeom>
        </p:spPr>
      </p:pic>
    </p:spTree>
    <p:extLst>
      <p:ext uri="{BB962C8B-B14F-4D97-AF65-F5344CB8AC3E}">
        <p14:creationId xmlns:p14="http://schemas.microsoft.com/office/powerpoint/2010/main" val="2711782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16C94-4AD2-3DDB-C686-FC4921FD5FED}"/>
            </a:ext>
          </a:extLst>
        </p:cNvPr>
        <p:cNvGrpSpPr/>
        <p:nvPr/>
      </p:nvGrpSpPr>
      <p:grpSpPr>
        <a:xfrm>
          <a:off x="0" y="0"/>
          <a:ext cx="0" cy="0"/>
          <a:chOff x="0" y="0"/>
          <a:chExt cx="0" cy="0"/>
        </a:xfrm>
      </p:grpSpPr>
      <p:sp>
        <p:nvSpPr>
          <p:cNvPr id="11" name="Text Box 14">
            <a:extLst>
              <a:ext uri="{FF2B5EF4-FFF2-40B4-BE49-F238E27FC236}">
                <a16:creationId xmlns:a16="http://schemas.microsoft.com/office/drawing/2014/main" id="{3E34064A-69EB-698A-AD45-9F1325F2E0A2}"/>
              </a:ext>
            </a:extLst>
          </p:cNvPr>
          <p:cNvSpPr txBox="1"/>
          <p:nvPr/>
        </p:nvSpPr>
        <p:spPr>
          <a:xfrm>
            <a:off x="504408" y="5484478"/>
            <a:ext cx="2455288" cy="531212"/>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24" name="Text Box 14">
            <a:extLst>
              <a:ext uri="{FF2B5EF4-FFF2-40B4-BE49-F238E27FC236}">
                <a16:creationId xmlns:a16="http://schemas.microsoft.com/office/drawing/2014/main" id="{69C8B4C0-205A-39D2-C506-545514B03CB7}"/>
              </a:ext>
            </a:extLst>
          </p:cNvPr>
          <p:cNvSpPr txBox="1"/>
          <p:nvPr/>
        </p:nvSpPr>
        <p:spPr>
          <a:xfrm>
            <a:off x="3397588" y="5035302"/>
            <a:ext cx="2455288" cy="476333"/>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pic>
        <p:nvPicPr>
          <p:cNvPr id="5" name="Afbeelding 4">
            <a:extLst>
              <a:ext uri="{FF2B5EF4-FFF2-40B4-BE49-F238E27FC236}">
                <a16:creationId xmlns:a16="http://schemas.microsoft.com/office/drawing/2014/main" id="{8612D6A3-D43D-CB05-161C-712B1AEEDFC9}"/>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055C2059-C6CA-1C65-3E81-5B6B0E22FF74}"/>
              </a:ext>
            </a:extLst>
          </p:cNvPr>
          <p:cNvSpPr txBox="1"/>
          <p:nvPr/>
        </p:nvSpPr>
        <p:spPr>
          <a:xfrm>
            <a:off x="415708" y="4569248"/>
            <a:ext cx="2601905"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BDF57341-BA66-B5F3-B9DC-BB6ABEDED79C}"/>
              </a:ext>
            </a:extLst>
          </p:cNvPr>
          <p:cNvSpPr txBox="1">
            <a:spLocks noChangeArrowheads="1"/>
          </p:cNvSpPr>
          <p:nvPr/>
        </p:nvSpPr>
        <p:spPr bwMode="auto">
          <a:xfrm>
            <a:off x="497271" y="4578005"/>
            <a:ext cx="2489909"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zelden</a:t>
            </a:r>
            <a:endParaRPr lang="nl-NL" sz="3600">
              <a:effectLst/>
              <a:latin typeface="Century Gothic" panose="020B0502020202020204" pitchFamily="34" charset="0"/>
              <a:ea typeface="Calibri"/>
              <a:cs typeface="Times New Roman"/>
            </a:endParaRPr>
          </a:p>
        </p:txBody>
      </p:sp>
      <p:sp>
        <p:nvSpPr>
          <p:cNvPr id="18" name="Text Box 14">
            <a:extLst>
              <a:ext uri="{FF2B5EF4-FFF2-40B4-BE49-F238E27FC236}">
                <a16:creationId xmlns:a16="http://schemas.microsoft.com/office/drawing/2014/main" id="{B5D6F3AA-B33E-1532-437E-0EA79FFC3D60}"/>
              </a:ext>
            </a:extLst>
          </p:cNvPr>
          <p:cNvSpPr txBox="1"/>
          <p:nvPr/>
        </p:nvSpPr>
        <p:spPr>
          <a:xfrm>
            <a:off x="3275859" y="4071691"/>
            <a:ext cx="2698746"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3" name="Tekstvak 2">
            <a:extLst>
              <a:ext uri="{FF2B5EF4-FFF2-40B4-BE49-F238E27FC236}">
                <a16:creationId xmlns:a16="http://schemas.microsoft.com/office/drawing/2014/main" id="{903C426E-83F5-4918-2A9E-51A5DA29944B}"/>
              </a:ext>
            </a:extLst>
          </p:cNvPr>
          <p:cNvSpPr txBox="1">
            <a:spLocks noChangeArrowheads="1"/>
          </p:cNvSpPr>
          <p:nvPr/>
        </p:nvSpPr>
        <p:spPr bwMode="auto">
          <a:xfrm>
            <a:off x="3385631" y="4060612"/>
            <a:ext cx="2462759"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soms</a:t>
            </a:r>
          </a:p>
        </p:txBody>
      </p:sp>
      <p:sp>
        <p:nvSpPr>
          <p:cNvPr id="14" name="Text Box 14">
            <a:extLst>
              <a:ext uri="{FF2B5EF4-FFF2-40B4-BE49-F238E27FC236}">
                <a16:creationId xmlns:a16="http://schemas.microsoft.com/office/drawing/2014/main" id="{8E1FEBBF-AAFB-31EB-2210-55ED0EE1FE18}"/>
              </a:ext>
            </a:extLst>
          </p:cNvPr>
          <p:cNvSpPr txBox="1"/>
          <p:nvPr/>
        </p:nvSpPr>
        <p:spPr>
          <a:xfrm>
            <a:off x="6209074" y="3543816"/>
            <a:ext cx="2611399"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2B0E1E1B-9AAE-5E7A-D589-9C132B45DE23}"/>
              </a:ext>
            </a:extLst>
          </p:cNvPr>
          <p:cNvSpPr txBox="1">
            <a:spLocks noChangeArrowheads="1"/>
          </p:cNvSpPr>
          <p:nvPr/>
        </p:nvSpPr>
        <p:spPr bwMode="auto">
          <a:xfrm>
            <a:off x="6156323" y="3543817"/>
            <a:ext cx="2664151"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regelmatig</a:t>
            </a:r>
          </a:p>
        </p:txBody>
      </p:sp>
      <p:sp>
        <p:nvSpPr>
          <p:cNvPr id="16" name="Text Box 14">
            <a:extLst>
              <a:ext uri="{FF2B5EF4-FFF2-40B4-BE49-F238E27FC236}">
                <a16:creationId xmlns:a16="http://schemas.microsoft.com/office/drawing/2014/main" id="{5B8E7A2C-990E-1F4E-0283-8F24E87AA404}"/>
              </a:ext>
            </a:extLst>
          </p:cNvPr>
          <p:cNvSpPr txBox="1"/>
          <p:nvPr/>
        </p:nvSpPr>
        <p:spPr>
          <a:xfrm>
            <a:off x="6252624" y="4516299"/>
            <a:ext cx="2455288" cy="519003"/>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7" name="Tekstvak 2">
            <a:extLst>
              <a:ext uri="{FF2B5EF4-FFF2-40B4-BE49-F238E27FC236}">
                <a16:creationId xmlns:a16="http://schemas.microsoft.com/office/drawing/2014/main" id="{18FD7309-2D18-18DD-3EE4-E54EA704051D}"/>
              </a:ext>
            </a:extLst>
          </p:cNvPr>
          <p:cNvSpPr txBox="1">
            <a:spLocks noChangeArrowheads="1"/>
          </p:cNvSpPr>
          <p:nvPr/>
        </p:nvSpPr>
        <p:spPr bwMode="auto">
          <a:xfrm>
            <a:off x="6427353" y="4531001"/>
            <a:ext cx="2396227" cy="491178"/>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vaak</a:t>
            </a:r>
            <a:endParaRPr lang="nl-NL" sz="1050">
              <a:effectLst/>
              <a:latin typeface="Century Gothic" panose="020B0502020202020204" pitchFamily="34" charset="0"/>
              <a:ea typeface="Calibri"/>
              <a:cs typeface="Times New Roman"/>
            </a:endParaRPr>
          </a:p>
        </p:txBody>
      </p:sp>
      <p:grpSp>
        <p:nvGrpSpPr>
          <p:cNvPr id="20" name="Groep 19">
            <a:extLst>
              <a:ext uri="{FF2B5EF4-FFF2-40B4-BE49-F238E27FC236}">
                <a16:creationId xmlns:a16="http://schemas.microsoft.com/office/drawing/2014/main" id="{8108E59C-C363-FE97-64A7-6BCADD6D49FD}"/>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24E6DC59-BCA0-6DEE-C00D-A3F94845DF2F}"/>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A0AAD7E-0BA3-BFDA-5E77-730EDBA306EB}"/>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422F10EB-B711-4EE7-6B3E-500EFFCE1F83}"/>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85EE1C96-E2FC-E5CA-4918-6E7C0BC4E2A2}"/>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58ABD05F-D2D3-5BED-81B5-AD8A661EA483}"/>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670F4DEA-FDE9-E40F-FE4D-2C94A132BEDB}"/>
              </a:ext>
            </a:extLst>
          </p:cNvPr>
          <p:cNvCxnSpPr>
            <a:cxnSpLocks/>
          </p:cNvCxnSpPr>
          <p:nvPr/>
        </p:nvCxnSpPr>
        <p:spPr>
          <a:xfrm>
            <a:off x="251520" y="5373216"/>
            <a:ext cx="2952328"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961FB1F7-DF03-E9E7-622B-465EEB4D173D}"/>
              </a:ext>
            </a:extLst>
          </p:cNvPr>
          <p:cNvCxnSpPr>
            <a:cxnSpLocks/>
          </p:cNvCxnSpPr>
          <p:nvPr/>
        </p:nvCxnSpPr>
        <p:spPr>
          <a:xfrm>
            <a:off x="3203848" y="4869160"/>
            <a:ext cx="2897231"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1603F381-F645-03D6-51D6-E60E214ED3D3}"/>
              </a:ext>
            </a:extLst>
          </p:cNvPr>
          <p:cNvCxnSpPr>
            <a:cxnSpLocks/>
          </p:cNvCxnSpPr>
          <p:nvPr/>
        </p:nvCxnSpPr>
        <p:spPr>
          <a:xfrm>
            <a:off x="6101079" y="4365104"/>
            <a:ext cx="282740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7C53CACD-5238-2FB3-4A5F-C33000957181}"/>
              </a:ext>
            </a:extLst>
          </p:cNvPr>
          <p:cNvCxnSpPr>
            <a:cxnSpLocks/>
          </p:cNvCxnSpPr>
          <p:nvPr/>
        </p:nvCxnSpPr>
        <p:spPr>
          <a:xfrm>
            <a:off x="3203848" y="4869160"/>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2643EC0F-0FE7-7040-94E8-1118B623C3B6}"/>
              </a:ext>
            </a:extLst>
          </p:cNvPr>
          <p:cNvCxnSpPr>
            <a:cxnSpLocks/>
          </p:cNvCxnSpPr>
          <p:nvPr/>
        </p:nvCxnSpPr>
        <p:spPr>
          <a:xfrm>
            <a:off x="6084168" y="4365104"/>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2F0DCED7-A7A2-BDD4-FD7B-EE4C37635937}"/>
              </a:ext>
            </a:extLst>
          </p:cNvPr>
          <p:cNvSpPr txBox="1"/>
          <p:nvPr/>
        </p:nvSpPr>
        <p:spPr>
          <a:xfrm>
            <a:off x="591201" y="487539"/>
            <a:ext cx="8017327" cy="419664"/>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400" i="1">
                <a:solidFill>
                  <a:srgbClr val="387038"/>
                </a:solidFill>
                <a:latin typeface="Century Gothic" panose="020B0502020202020204" pitchFamily="34" charset="0"/>
                <a:ea typeface="Calibri"/>
                <a:cs typeface="Times New Roman"/>
              </a:rPr>
              <a:t>We hebben </a:t>
            </a:r>
            <a:r>
              <a:rPr lang="nl-NL" sz="2400" i="1" u="sng">
                <a:solidFill>
                  <a:srgbClr val="387038"/>
                </a:solidFill>
                <a:latin typeface="Century Gothic" panose="020B0502020202020204" pitchFamily="34" charset="0"/>
                <a:ea typeface="Calibri"/>
                <a:cs typeface="Times New Roman"/>
              </a:rPr>
              <a:t>regelmatig</a:t>
            </a:r>
            <a:r>
              <a:rPr lang="nl-NL" sz="2400" i="1">
                <a:solidFill>
                  <a:srgbClr val="387038"/>
                </a:solidFill>
                <a:latin typeface="Century Gothic" panose="020B0502020202020204" pitchFamily="34" charset="0"/>
                <a:ea typeface="Calibri"/>
                <a:cs typeface="Times New Roman"/>
              </a:rPr>
              <a:t> met de klas gezocht naar het verloren boek. </a:t>
            </a:r>
            <a:endParaRPr lang="nl-NL" sz="2400">
              <a:effectLst/>
              <a:ea typeface="Calibri"/>
              <a:cs typeface="Times New Roman"/>
            </a:endParaRPr>
          </a:p>
        </p:txBody>
      </p:sp>
      <p:sp>
        <p:nvSpPr>
          <p:cNvPr id="9" name="Tekstvak 2">
            <a:extLst>
              <a:ext uri="{FF2B5EF4-FFF2-40B4-BE49-F238E27FC236}">
                <a16:creationId xmlns:a16="http://schemas.microsoft.com/office/drawing/2014/main" id="{DA415739-8D75-F1C7-8667-37C7C1453844}"/>
              </a:ext>
            </a:extLst>
          </p:cNvPr>
          <p:cNvSpPr txBox="1">
            <a:spLocks noChangeArrowheads="1"/>
          </p:cNvSpPr>
          <p:nvPr/>
        </p:nvSpPr>
        <p:spPr bwMode="auto">
          <a:xfrm>
            <a:off x="3428585" y="5021994"/>
            <a:ext cx="2654158" cy="590397"/>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af en toe</a:t>
            </a:r>
            <a:endParaRPr lang="nl-NL" sz="1050">
              <a:effectLst/>
              <a:latin typeface="Century Gothic" panose="020B0502020202020204" pitchFamily="34" charset="0"/>
              <a:ea typeface="Calibri"/>
              <a:cs typeface="Times New Roman"/>
            </a:endParaRPr>
          </a:p>
        </p:txBody>
      </p:sp>
      <p:sp>
        <p:nvSpPr>
          <p:cNvPr id="10" name="Tekstvak 2">
            <a:extLst>
              <a:ext uri="{FF2B5EF4-FFF2-40B4-BE49-F238E27FC236}">
                <a16:creationId xmlns:a16="http://schemas.microsoft.com/office/drawing/2014/main" id="{9D8ECBD1-13EF-1074-95A9-D14CB8422F73}"/>
              </a:ext>
            </a:extLst>
          </p:cNvPr>
          <p:cNvSpPr txBox="1">
            <a:spLocks noChangeArrowheads="1"/>
          </p:cNvSpPr>
          <p:nvPr/>
        </p:nvSpPr>
        <p:spPr bwMode="auto">
          <a:xfrm>
            <a:off x="591201" y="5511635"/>
            <a:ext cx="2654158" cy="504054"/>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bijna nooit</a:t>
            </a:r>
            <a:endParaRPr lang="nl-NL" sz="1050">
              <a:effectLst/>
              <a:latin typeface="Century Gothic" panose="020B0502020202020204" pitchFamily="34" charset="0"/>
              <a:ea typeface="Calibri"/>
              <a:cs typeface="Times New Roman"/>
            </a:endParaRPr>
          </a:p>
        </p:txBody>
      </p:sp>
      <p:sp>
        <p:nvSpPr>
          <p:cNvPr id="32" name="Tekstvak 31">
            <a:extLst>
              <a:ext uri="{FF2B5EF4-FFF2-40B4-BE49-F238E27FC236}">
                <a16:creationId xmlns:a16="http://schemas.microsoft.com/office/drawing/2014/main" id="{C475BECE-5F70-D95E-988C-66B19A3C0391}"/>
              </a:ext>
            </a:extLst>
          </p:cNvPr>
          <p:cNvSpPr txBox="1"/>
          <p:nvPr/>
        </p:nvSpPr>
        <p:spPr>
          <a:xfrm>
            <a:off x="754978" y="1858351"/>
            <a:ext cx="1717178" cy="2362185"/>
          </a:xfrm>
          <a:prstGeom prst="rect">
            <a:avLst/>
          </a:prstGeom>
          <a:noFill/>
          <a:ln w="25400">
            <a:noFill/>
          </a:ln>
        </p:spPr>
        <p:txBody>
          <a:bodyPr wrap="square" rtlCol="0">
            <a:spAutoFit/>
          </a:bodyPr>
          <a:lstStyle/>
          <a:p>
            <a:pPr algn="ctr">
              <a:lnSpc>
                <a:spcPct val="150000"/>
              </a:lnSpc>
            </a:pPr>
            <a:r>
              <a:rPr lang="nl-NL" sz="2000">
                <a:latin typeface="Aharoni" panose="02010803020104030203" pitchFamily="2" charset="-79"/>
                <a:cs typeface="Aharoni" panose="02010803020104030203" pitchFamily="2" charset="-79"/>
              </a:rPr>
              <a:t>maandag </a:t>
            </a:r>
          </a:p>
          <a:p>
            <a:pPr algn="ctr">
              <a:lnSpc>
                <a:spcPct val="150000"/>
              </a:lnSpc>
            </a:pPr>
            <a:r>
              <a:rPr lang="nl-NL" sz="2000">
                <a:latin typeface="Aharoni" panose="02010803020104030203" pitchFamily="2" charset="-79"/>
                <a:cs typeface="Aharoni" panose="02010803020104030203" pitchFamily="2" charset="-79"/>
              </a:rPr>
              <a:t>dinsdag  </a:t>
            </a:r>
          </a:p>
          <a:p>
            <a:pPr algn="ctr">
              <a:lnSpc>
                <a:spcPct val="150000"/>
              </a:lnSpc>
            </a:pPr>
            <a:r>
              <a:rPr lang="nl-NL" sz="2000">
                <a:latin typeface="Aharoni" panose="02010803020104030203" pitchFamily="2" charset="-79"/>
                <a:cs typeface="Aharoni" panose="02010803020104030203" pitchFamily="2" charset="-79"/>
              </a:rPr>
              <a:t>woensdag  </a:t>
            </a:r>
          </a:p>
          <a:p>
            <a:pPr algn="ctr">
              <a:lnSpc>
                <a:spcPct val="150000"/>
              </a:lnSpc>
            </a:pPr>
            <a:r>
              <a:rPr lang="nl-NL" sz="2000">
                <a:latin typeface="Aharoni" panose="02010803020104030203" pitchFamily="2" charset="-79"/>
                <a:cs typeface="Aharoni" panose="02010803020104030203" pitchFamily="2" charset="-79"/>
              </a:rPr>
              <a:t>donderdag  </a:t>
            </a:r>
          </a:p>
          <a:p>
            <a:pPr algn="ctr">
              <a:lnSpc>
                <a:spcPct val="150000"/>
              </a:lnSpc>
            </a:pPr>
            <a:r>
              <a:rPr lang="nl-NL" sz="2000">
                <a:latin typeface="Aharoni" panose="02010803020104030203" pitchFamily="2" charset="-79"/>
                <a:cs typeface="Aharoni" panose="02010803020104030203" pitchFamily="2" charset="-79"/>
              </a:rPr>
              <a:t>vrijdag   </a:t>
            </a:r>
          </a:p>
        </p:txBody>
      </p:sp>
      <p:sp>
        <p:nvSpPr>
          <p:cNvPr id="35" name="Tekstvak 34">
            <a:extLst>
              <a:ext uri="{FF2B5EF4-FFF2-40B4-BE49-F238E27FC236}">
                <a16:creationId xmlns:a16="http://schemas.microsoft.com/office/drawing/2014/main" id="{976116CC-1C3C-90A4-5EFD-3EBAD10D3D57}"/>
              </a:ext>
            </a:extLst>
          </p:cNvPr>
          <p:cNvSpPr txBox="1"/>
          <p:nvPr/>
        </p:nvSpPr>
        <p:spPr>
          <a:xfrm>
            <a:off x="3713411" y="1500859"/>
            <a:ext cx="1717178" cy="2362185"/>
          </a:xfrm>
          <a:prstGeom prst="rect">
            <a:avLst/>
          </a:prstGeom>
          <a:noFill/>
          <a:ln w="25400">
            <a:noFill/>
          </a:ln>
        </p:spPr>
        <p:txBody>
          <a:bodyPr wrap="square" rtlCol="0">
            <a:spAutoFit/>
          </a:bodyPr>
          <a:lstStyle/>
          <a:p>
            <a:pPr algn="ctr">
              <a:lnSpc>
                <a:spcPct val="150000"/>
              </a:lnSpc>
            </a:pPr>
            <a:r>
              <a:rPr lang="nl-NL" sz="2000">
                <a:latin typeface="Aharoni" panose="02010803020104030203" pitchFamily="2" charset="-79"/>
                <a:cs typeface="Aharoni" panose="02010803020104030203" pitchFamily="2" charset="-79"/>
              </a:rPr>
              <a:t>maandag </a:t>
            </a:r>
          </a:p>
          <a:p>
            <a:pPr algn="ctr">
              <a:lnSpc>
                <a:spcPct val="150000"/>
              </a:lnSpc>
            </a:pPr>
            <a:r>
              <a:rPr lang="nl-NL" sz="2000">
                <a:latin typeface="Aharoni" panose="02010803020104030203" pitchFamily="2" charset="-79"/>
                <a:cs typeface="Aharoni" panose="02010803020104030203" pitchFamily="2" charset="-79"/>
              </a:rPr>
              <a:t>dinsdag  </a:t>
            </a:r>
          </a:p>
          <a:p>
            <a:pPr algn="ctr">
              <a:lnSpc>
                <a:spcPct val="150000"/>
              </a:lnSpc>
            </a:pPr>
            <a:r>
              <a:rPr lang="nl-NL" sz="2000">
                <a:latin typeface="Aharoni" panose="02010803020104030203" pitchFamily="2" charset="-79"/>
                <a:cs typeface="Aharoni" panose="02010803020104030203" pitchFamily="2" charset="-79"/>
              </a:rPr>
              <a:t>woensdag  </a:t>
            </a:r>
          </a:p>
          <a:p>
            <a:pPr algn="ctr">
              <a:lnSpc>
                <a:spcPct val="150000"/>
              </a:lnSpc>
            </a:pPr>
            <a:r>
              <a:rPr lang="nl-NL" sz="2000">
                <a:latin typeface="Aharoni" panose="02010803020104030203" pitchFamily="2" charset="-79"/>
                <a:cs typeface="Aharoni" panose="02010803020104030203" pitchFamily="2" charset="-79"/>
              </a:rPr>
              <a:t>donderdag  </a:t>
            </a:r>
          </a:p>
          <a:p>
            <a:pPr algn="ctr">
              <a:lnSpc>
                <a:spcPct val="150000"/>
              </a:lnSpc>
            </a:pPr>
            <a:r>
              <a:rPr lang="nl-NL" sz="2000">
                <a:latin typeface="Aharoni" panose="02010803020104030203" pitchFamily="2" charset="-79"/>
                <a:cs typeface="Aharoni" panose="02010803020104030203" pitchFamily="2" charset="-79"/>
              </a:rPr>
              <a:t>vrijdag   </a:t>
            </a:r>
          </a:p>
        </p:txBody>
      </p:sp>
      <p:sp>
        <p:nvSpPr>
          <p:cNvPr id="39" name="Tekstvak 38">
            <a:extLst>
              <a:ext uri="{FF2B5EF4-FFF2-40B4-BE49-F238E27FC236}">
                <a16:creationId xmlns:a16="http://schemas.microsoft.com/office/drawing/2014/main" id="{DDDEA827-2C1E-E066-B713-46C73C116A51}"/>
              </a:ext>
            </a:extLst>
          </p:cNvPr>
          <p:cNvSpPr txBox="1"/>
          <p:nvPr/>
        </p:nvSpPr>
        <p:spPr>
          <a:xfrm>
            <a:off x="6588822" y="1054901"/>
            <a:ext cx="1717178" cy="2362185"/>
          </a:xfrm>
          <a:prstGeom prst="rect">
            <a:avLst/>
          </a:prstGeom>
          <a:noFill/>
          <a:ln w="25400">
            <a:noFill/>
          </a:ln>
        </p:spPr>
        <p:txBody>
          <a:bodyPr wrap="square" rtlCol="0">
            <a:spAutoFit/>
          </a:bodyPr>
          <a:lstStyle/>
          <a:p>
            <a:pPr algn="ctr">
              <a:lnSpc>
                <a:spcPct val="150000"/>
              </a:lnSpc>
            </a:pPr>
            <a:r>
              <a:rPr lang="nl-NL" sz="2000">
                <a:latin typeface="Aharoni" panose="02010803020104030203" pitchFamily="2" charset="-79"/>
                <a:cs typeface="Aharoni" panose="02010803020104030203" pitchFamily="2" charset="-79"/>
              </a:rPr>
              <a:t>maandag </a:t>
            </a:r>
          </a:p>
          <a:p>
            <a:pPr algn="ctr">
              <a:lnSpc>
                <a:spcPct val="150000"/>
              </a:lnSpc>
            </a:pPr>
            <a:r>
              <a:rPr lang="nl-NL" sz="2000">
                <a:latin typeface="Aharoni" panose="02010803020104030203" pitchFamily="2" charset="-79"/>
                <a:cs typeface="Aharoni" panose="02010803020104030203" pitchFamily="2" charset="-79"/>
              </a:rPr>
              <a:t>dinsdag  </a:t>
            </a:r>
          </a:p>
          <a:p>
            <a:pPr algn="ctr">
              <a:lnSpc>
                <a:spcPct val="150000"/>
              </a:lnSpc>
            </a:pPr>
            <a:r>
              <a:rPr lang="nl-NL" sz="2000">
                <a:latin typeface="Aharoni" panose="02010803020104030203" pitchFamily="2" charset="-79"/>
                <a:cs typeface="Aharoni" panose="02010803020104030203" pitchFamily="2" charset="-79"/>
              </a:rPr>
              <a:t>woensdag  </a:t>
            </a:r>
          </a:p>
          <a:p>
            <a:pPr algn="ctr">
              <a:lnSpc>
                <a:spcPct val="150000"/>
              </a:lnSpc>
            </a:pPr>
            <a:r>
              <a:rPr lang="nl-NL" sz="2000">
                <a:latin typeface="Aharoni" panose="02010803020104030203" pitchFamily="2" charset="-79"/>
                <a:cs typeface="Aharoni" panose="02010803020104030203" pitchFamily="2" charset="-79"/>
              </a:rPr>
              <a:t>donderdag  </a:t>
            </a:r>
          </a:p>
          <a:p>
            <a:pPr algn="ctr">
              <a:lnSpc>
                <a:spcPct val="150000"/>
              </a:lnSpc>
            </a:pPr>
            <a:r>
              <a:rPr lang="nl-NL" sz="2000">
                <a:latin typeface="Aharoni" panose="02010803020104030203" pitchFamily="2" charset="-79"/>
                <a:cs typeface="Aharoni" panose="02010803020104030203" pitchFamily="2" charset="-79"/>
              </a:rPr>
              <a:t>vrijdag   </a:t>
            </a:r>
          </a:p>
        </p:txBody>
      </p:sp>
      <p:pic>
        <p:nvPicPr>
          <p:cNvPr id="41" name="Picture 2" descr="P:\Onderwijs\MPO-0470_TME-GRON\MET WOORDEN IN DE WEER\9. Licentievrije plaatjes\cirkels\circle-transp-red4.png">
            <a:extLst>
              <a:ext uri="{FF2B5EF4-FFF2-40B4-BE49-F238E27FC236}">
                <a16:creationId xmlns:a16="http://schemas.microsoft.com/office/drawing/2014/main" id="{9A502E3B-D3AE-0212-C913-BB45F6FC8C8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80168" y="2433566"/>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 descr="P:\Onderwijs\MPO-0470_TME-GRON\MET WOORDEN IN DE WEER\9. Licentievrije plaatjes\cirkels\circle-transp-red4.png">
            <a:extLst>
              <a:ext uri="{FF2B5EF4-FFF2-40B4-BE49-F238E27FC236}">
                <a16:creationId xmlns:a16="http://schemas.microsoft.com/office/drawing/2014/main" id="{4B59EAE5-FDCC-5CB3-DF64-C8C1E460E29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602042" y="2860824"/>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 descr="P:\Onderwijs\MPO-0470_TME-GRON\MET WOORDEN IN DE WEER\9. Licentievrije plaatjes\cirkels\circle-transp-red4.png">
            <a:extLst>
              <a:ext uri="{FF2B5EF4-FFF2-40B4-BE49-F238E27FC236}">
                <a16:creationId xmlns:a16="http://schemas.microsoft.com/office/drawing/2014/main" id="{E677CC2E-0C28-B6C6-7A80-784EF918081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13250" y="1495772"/>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P:\Onderwijs\MPO-0470_TME-GRON\MET WOORDEN IN DE WEER\9. Licentievrije plaatjes\cirkels\circle-transp-red4.png">
            <a:extLst>
              <a:ext uri="{FF2B5EF4-FFF2-40B4-BE49-F238E27FC236}">
                <a16:creationId xmlns:a16="http://schemas.microsoft.com/office/drawing/2014/main" id="{CD920D6C-23EF-DC46-556B-1FFCAE3CB98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47311" y="1058542"/>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P:\Onderwijs\MPO-0470_TME-GRON\MET WOORDEN IN DE WEER\9. Licentievrije plaatjes\cirkels\circle-transp-red4.png">
            <a:extLst>
              <a:ext uri="{FF2B5EF4-FFF2-40B4-BE49-F238E27FC236}">
                <a16:creationId xmlns:a16="http://schemas.microsoft.com/office/drawing/2014/main" id="{E12CD7E1-B9AE-85D3-6527-0A9DC4E7AB1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707904" y="1562211"/>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2" descr="P:\Onderwijs\MPO-0470_TME-GRON\MET WOORDEN IN DE WEER\9. Licentievrije plaatjes\cirkels\circle-transp-red4.png">
            <a:extLst>
              <a:ext uri="{FF2B5EF4-FFF2-40B4-BE49-F238E27FC236}">
                <a16:creationId xmlns:a16="http://schemas.microsoft.com/office/drawing/2014/main" id="{56D306E3-731F-20BC-A3BD-558A344E7B0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85371" y="1891627"/>
            <a:ext cx="1800200" cy="592280"/>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2" descr="P:\Onderwijs\MPO-0470_TME-GRON\MET WOORDEN IN DE WEER\9. Licentievrije plaatjes\cirkels\circle-transp-red4.png">
            <a:extLst>
              <a:ext uri="{FF2B5EF4-FFF2-40B4-BE49-F238E27FC236}">
                <a16:creationId xmlns:a16="http://schemas.microsoft.com/office/drawing/2014/main" id="{A83F4D6A-4637-05C0-537E-D03AA85867E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635534" y="3319584"/>
            <a:ext cx="1800200" cy="592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371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187624" y="5013176"/>
            <a:ext cx="7016824" cy="1296144"/>
          </a:xfrm>
        </p:spPr>
        <p:txBody>
          <a:bodyPr>
            <a:normAutofit/>
          </a:bodyPr>
          <a:lstStyle/>
          <a:p>
            <a:r>
              <a:rPr lang="nl-NL">
                <a:solidFill>
                  <a:srgbClr val="C00000"/>
                </a:solidFill>
                <a:latin typeface="Century Gothic" panose="020B0502020202020204" pitchFamily="34" charset="0"/>
              </a:rPr>
              <a:t>Week 41 – 7 oktober 2025</a:t>
            </a:r>
          </a:p>
          <a:p>
            <a:r>
              <a:rPr lang="nl-NL">
                <a:solidFill>
                  <a:srgbClr val="C00000"/>
                </a:solidFill>
                <a:latin typeface="Century Gothic" panose="020B0502020202020204" pitchFamily="34" charset="0"/>
              </a:rPr>
              <a:t>Niveau A</a:t>
            </a:r>
          </a:p>
        </p:txBody>
      </p:sp>
      <p:sp>
        <p:nvSpPr>
          <p:cNvPr id="4" name="Ondertitel 2"/>
          <p:cNvSpPr txBox="1">
            <a:spLocks/>
          </p:cNvSpPr>
          <p:nvPr/>
        </p:nvSpPr>
        <p:spPr>
          <a:xfrm>
            <a:off x="0" y="0"/>
            <a:ext cx="4788024" cy="11967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nl-NL" sz="1100" i="1">
                <a:solidFill>
                  <a:srgbClr val="00B050"/>
                </a:solidFill>
                <a:latin typeface="Century Gothic" panose="020B0502020202020204" pitchFamily="34" charset="0"/>
              </a:rPr>
              <a:t>Gerarda Das</a:t>
            </a:r>
          </a:p>
          <a:p>
            <a:pPr algn="l"/>
            <a:r>
              <a:rPr lang="nl-NL" sz="1100" i="1">
                <a:solidFill>
                  <a:srgbClr val="00B050"/>
                </a:solidFill>
                <a:latin typeface="Century Gothic" panose="020B0502020202020204" pitchFamily="34" charset="0"/>
              </a:rPr>
              <a:t>Antoinette Duijf </a:t>
            </a:r>
          </a:p>
          <a:p>
            <a:pPr algn="l"/>
            <a:r>
              <a:rPr lang="en-US" sz="1100" i="1">
                <a:solidFill>
                  <a:srgbClr val="00B050"/>
                </a:solidFill>
                <a:latin typeface="Century Gothic" panose="020B0502020202020204" pitchFamily="34" charset="0"/>
              </a:rPr>
              <a:t>Mandy Routledge</a:t>
            </a:r>
            <a:endParaRPr lang="nl-NL" sz="1100" i="1">
              <a:solidFill>
                <a:srgbClr val="00B050"/>
              </a:solidFill>
              <a:latin typeface="Century Gothic" panose="020B0502020202020204" pitchFamily="34" charset="0"/>
            </a:endParaRPr>
          </a:p>
          <a:p>
            <a:pPr algn="l"/>
            <a:r>
              <a:rPr lang="en-US" sz="1100" i="1">
                <a:solidFill>
                  <a:srgbClr val="00B050"/>
                </a:solidFill>
                <a:latin typeface="Century Gothic" panose="020B0502020202020204" pitchFamily="34" charset="0"/>
              </a:rPr>
              <a:t>Francis Vrielink</a:t>
            </a:r>
          </a:p>
        </p:txBody>
      </p:sp>
      <p:pic>
        <p:nvPicPr>
          <p:cNvPr id="1026" name="Picture 2" descr="http://www.ikenkentalis.nl/public/images/logo-225.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758608" y="1"/>
            <a:ext cx="1385391" cy="692696"/>
          </a:xfrm>
          <a:prstGeom prst="rect">
            <a:avLst/>
          </a:prstGeom>
          <a:noFill/>
          <a:extLst>
            <a:ext uri="{909E8E84-426E-40DD-AFC4-6F175D3DCCD1}">
              <a14:hiddenFill xmlns:a14="http://schemas.microsoft.com/office/drawing/2010/main">
                <a:solidFill>
                  <a:srgbClr val="FFFFFF"/>
                </a:solidFill>
              </a14:hiddenFill>
            </a:ext>
          </a:extLst>
        </p:spPr>
      </p:pic>
      <p:pic>
        <p:nvPicPr>
          <p:cNvPr id="5" name="Afbeelding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15616" y="1079511"/>
            <a:ext cx="7164288" cy="3671821"/>
          </a:xfrm>
          <a:prstGeom prst="rect">
            <a:avLst/>
          </a:prstGeom>
        </p:spPr>
      </p:pic>
    </p:spTree>
    <p:extLst>
      <p:ext uri="{BB962C8B-B14F-4D97-AF65-F5344CB8AC3E}">
        <p14:creationId xmlns:p14="http://schemas.microsoft.com/office/powerpoint/2010/main" val="323006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23CB734B-9971-DB51-3DED-572F252173A5}"/>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40542B69-6D97-5F24-63E3-ABE36EA69A27}"/>
              </a:ext>
            </a:extLst>
          </p:cNvPr>
          <p:cNvSpPr txBox="1"/>
          <p:nvPr/>
        </p:nvSpPr>
        <p:spPr>
          <a:xfrm>
            <a:off x="415708" y="4569248"/>
            <a:ext cx="2601905"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E2476A93-B8D4-4E44-87FD-AFF601B2337C}"/>
              </a:ext>
            </a:extLst>
          </p:cNvPr>
          <p:cNvSpPr txBox="1">
            <a:spLocks noChangeArrowheads="1"/>
          </p:cNvSpPr>
          <p:nvPr/>
        </p:nvSpPr>
        <p:spPr bwMode="auto">
          <a:xfrm>
            <a:off x="497271" y="4578005"/>
            <a:ext cx="2489909"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onlangs</a:t>
            </a:r>
            <a:endParaRPr lang="nl-NL" sz="3600">
              <a:effectLst/>
              <a:latin typeface="Century Gothic" panose="020B0502020202020204" pitchFamily="34" charset="0"/>
              <a:ea typeface="Calibri"/>
              <a:cs typeface="Times New Roman"/>
            </a:endParaRPr>
          </a:p>
        </p:txBody>
      </p:sp>
      <p:sp>
        <p:nvSpPr>
          <p:cNvPr id="18" name="Text Box 14">
            <a:extLst>
              <a:ext uri="{FF2B5EF4-FFF2-40B4-BE49-F238E27FC236}">
                <a16:creationId xmlns:a16="http://schemas.microsoft.com/office/drawing/2014/main" id="{85D7DD60-F4AA-AD34-A265-146B167D02FE}"/>
              </a:ext>
            </a:extLst>
          </p:cNvPr>
          <p:cNvSpPr txBox="1"/>
          <p:nvPr/>
        </p:nvSpPr>
        <p:spPr>
          <a:xfrm>
            <a:off x="3275859" y="4071691"/>
            <a:ext cx="2698746"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3" name="Tekstvak 2">
            <a:extLst>
              <a:ext uri="{FF2B5EF4-FFF2-40B4-BE49-F238E27FC236}">
                <a16:creationId xmlns:a16="http://schemas.microsoft.com/office/drawing/2014/main" id="{4985FF45-EE56-11C3-E0CC-6BBB359031C0}"/>
              </a:ext>
            </a:extLst>
          </p:cNvPr>
          <p:cNvSpPr txBox="1">
            <a:spLocks noChangeArrowheads="1"/>
          </p:cNvSpPr>
          <p:nvPr/>
        </p:nvSpPr>
        <p:spPr bwMode="auto">
          <a:xfrm>
            <a:off x="3018934" y="4070862"/>
            <a:ext cx="3212596"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momenteel</a:t>
            </a:r>
          </a:p>
        </p:txBody>
      </p:sp>
      <p:sp>
        <p:nvSpPr>
          <p:cNvPr id="14" name="Text Box 14">
            <a:extLst>
              <a:ext uri="{FF2B5EF4-FFF2-40B4-BE49-F238E27FC236}">
                <a16:creationId xmlns:a16="http://schemas.microsoft.com/office/drawing/2014/main" id="{B7594A3B-3117-84CE-C300-FB96E5ED269D}"/>
              </a:ext>
            </a:extLst>
          </p:cNvPr>
          <p:cNvSpPr txBox="1"/>
          <p:nvPr/>
        </p:nvSpPr>
        <p:spPr>
          <a:xfrm>
            <a:off x="6209074" y="3543816"/>
            <a:ext cx="2611399"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6EA1F8B7-D4BC-D8B0-E6FD-F33ECB45A1DD}"/>
              </a:ext>
            </a:extLst>
          </p:cNvPr>
          <p:cNvSpPr txBox="1">
            <a:spLocks noChangeArrowheads="1"/>
          </p:cNvSpPr>
          <p:nvPr/>
        </p:nvSpPr>
        <p:spPr bwMode="auto">
          <a:xfrm>
            <a:off x="6209076" y="3543817"/>
            <a:ext cx="2611398"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binnenkort</a:t>
            </a:r>
          </a:p>
        </p:txBody>
      </p:sp>
      <p:grpSp>
        <p:nvGrpSpPr>
          <p:cNvPr id="20" name="Groep 19">
            <a:extLst>
              <a:ext uri="{FF2B5EF4-FFF2-40B4-BE49-F238E27FC236}">
                <a16:creationId xmlns:a16="http://schemas.microsoft.com/office/drawing/2014/main" id="{3DD05F28-AA89-0131-F5E3-45BE92293371}"/>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2D4A0FF4-BECA-A378-7B12-5819D371C604}"/>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1AC5F24A-9305-2F99-6F31-E8F5EEC6F890}"/>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F026226A-2807-B1CD-BF64-FACF1E2F4641}"/>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C399BE85-7FBA-A560-013D-7930B8F3BBAD}"/>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023679E2-F54E-E741-63D0-CCFB05962C3C}"/>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B84B33EF-2A54-99B2-FEF8-27486B72F624}"/>
              </a:ext>
            </a:extLst>
          </p:cNvPr>
          <p:cNvCxnSpPr>
            <a:cxnSpLocks/>
          </p:cNvCxnSpPr>
          <p:nvPr/>
        </p:nvCxnSpPr>
        <p:spPr>
          <a:xfrm>
            <a:off x="251520" y="5373216"/>
            <a:ext cx="2952328"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91DFD20E-A562-DE85-17F1-8C5D45CF6B9C}"/>
              </a:ext>
            </a:extLst>
          </p:cNvPr>
          <p:cNvCxnSpPr>
            <a:cxnSpLocks/>
          </p:cNvCxnSpPr>
          <p:nvPr/>
        </p:nvCxnSpPr>
        <p:spPr>
          <a:xfrm>
            <a:off x="3203848" y="4869160"/>
            <a:ext cx="2897231"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450FAC25-93FA-21DB-FB43-C33AEEC4D823}"/>
              </a:ext>
            </a:extLst>
          </p:cNvPr>
          <p:cNvCxnSpPr>
            <a:cxnSpLocks/>
          </p:cNvCxnSpPr>
          <p:nvPr/>
        </p:nvCxnSpPr>
        <p:spPr>
          <a:xfrm>
            <a:off x="6101079" y="4365104"/>
            <a:ext cx="282740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EC90AE0F-5DD8-2D25-C999-5E0CC65E11C5}"/>
              </a:ext>
            </a:extLst>
          </p:cNvPr>
          <p:cNvCxnSpPr>
            <a:cxnSpLocks/>
          </p:cNvCxnSpPr>
          <p:nvPr/>
        </p:nvCxnSpPr>
        <p:spPr>
          <a:xfrm>
            <a:off x="3203848" y="4869160"/>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42EA45F8-30F7-A026-CB94-761B35BAF874}"/>
              </a:ext>
            </a:extLst>
          </p:cNvPr>
          <p:cNvCxnSpPr>
            <a:cxnSpLocks/>
          </p:cNvCxnSpPr>
          <p:nvPr/>
        </p:nvCxnSpPr>
        <p:spPr>
          <a:xfrm>
            <a:off x="6084168" y="4365104"/>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D36CDCC8-D80A-3CA3-9903-EC310613197D}"/>
              </a:ext>
            </a:extLst>
          </p:cNvPr>
          <p:cNvSpPr txBox="1"/>
          <p:nvPr/>
        </p:nvSpPr>
        <p:spPr>
          <a:xfrm>
            <a:off x="2371453" y="351652"/>
            <a:ext cx="6417317" cy="622587"/>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400" i="1" u="sng">
                <a:solidFill>
                  <a:srgbClr val="387038"/>
                </a:solidFill>
                <a:latin typeface="Century Gothic" panose="020B0502020202020204" pitchFamily="34" charset="0"/>
                <a:ea typeface="Calibri"/>
                <a:cs typeface="Times New Roman"/>
              </a:rPr>
              <a:t>Onlangs</a:t>
            </a:r>
            <a:r>
              <a:rPr lang="nl-NL" sz="2400" i="1">
                <a:solidFill>
                  <a:srgbClr val="387038"/>
                </a:solidFill>
                <a:latin typeface="Century Gothic" panose="020B0502020202020204" pitchFamily="34" charset="0"/>
                <a:ea typeface="Calibri"/>
                <a:cs typeface="Times New Roman"/>
              </a:rPr>
              <a:t> heeft iedereen geleerd hoe belangrijk samenwerken was. </a:t>
            </a:r>
            <a:endParaRPr lang="nl-NL" sz="2400">
              <a:effectLst/>
              <a:ea typeface="Calibri"/>
              <a:cs typeface="Times New Roman"/>
            </a:endParaRPr>
          </a:p>
        </p:txBody>
      </p:sp>
      <p:sp>
        <p:nvSpPr>
          <p:cNvPr id="9" name="Text Box 14">
            <a:extLst>
              <a:ext uri="{FF2B5EF4-FFF2-40B4-BE49-F238E27FC236}">
                <a16:creationId xmlns:a16="http://schemas.microsoft.com/office/drawing/2014/main" id="{F7851EE4-2756-BB84-53D1-CC531BF4F83E}"/>
              </a:ext>
            </a:extLst>
          </p:cNvPr>
          <p:cNvSpPr txBox="1"/>
          <p:nvPr/>
        </p:nvSpPr>
        <p:spPr>
          <a:xfrm>
            <a:off x="3316182" y="4985736"/>
            <a:ext cx="2455288" cy="504056"/>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0" name="Tekstvak 2">
            <a:extLst>
              <a:ext uri="{FF2B5EF4-FFF2-40B4-BE49-F238E27FC236}">
                <a16:creationId xmlns:a16="http://schemas.microsoft.com/office/drawing/2014/main" id="{85E562CC-A4BD-8469-C6F9-67A47D510F7A}"/>
              </a:ext>
            </a:extLst>
          </p:cNvPr>
          <p:cNvSpPr txBox="1">
            <a:spLocks noChangeArrowheads="1"/>
          </p:cNvSpPr>
          <p:nvPr/>
        </p:nvSpPr>
        <p:spPr bwMode="auto">
          <a:xfrm>
            <a:off x="3275859" y="5000251"/>
            <a:ext cx="2654158" cy="47343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nu</a:t>
            </a:r>
            <a:endParaRPr lang="nl-NL" sz="1050">
              <a:effectLst/>
              <a:latin typeface="Century Gothic" panose="020B0502020202020204" pitchFamily="34" charset="0"/>
              <a:ea typeface="Calibri"/>
              <a:cs typeface="Times New Roman"/>
            </a:endParaRPr>
          </a:p>
        </p:txBody>
      </p:sp>
      <p:sp>
        <p:nvSpPr>
          <p:cNvPr id="11" name="Text Box 14">
            <a:extLst>
              <a:ext uri="{FF2B5EF4-FFF2-40B4-BE49-F238E27FC236}">
                <a16:creationId xmlns:a16="http://schemas.microsoft.com/office/drawing/2014/main" id="{0D671AE5-CA11-7EC0-C8D0-DDE7CBC60DCF}"/>
              </a:ext>
            </a:extLst>
          </p:cNvPr>
          <p:cNvSpPr txBox="1"/>
          <p:nvPr/>
        </p:nvSpPr>
        <p:spPr>
          <a:xfrm>
            <a:off x="426858" y="5478594"/>
            <a:ext cx="2455288" cy="542694"/>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24" name="Tekstvak 2">
            <a:extLst>
              <a:ext uri="{FF2B5EF4-FFF2-40B4-BE49-F238E27FC236}">
                <a16:creationId xmlns:a16="http://schemas.microsoft.com/office/drawing/2014/main" id="{1E6E9AE8-BC7A-1F8A-7E2A-0700140D23D8}"/>
              </a:ext>
            </a:extLst>
          </p:cNvPr>
          <p:cNvSpPr txBox="1">
            <a:spLocks noChangeArrowheads="1"/>
          </p:cNvSpPr>
          <p:nvPr/>
        </p:nvSpPr>
        <p:spPr bwMode="auto">
          <a:xfrm>
            <a:off x="386535" y="5493109"/>
            <a:ext cx="2654158" cy="47343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a:effectLst/>
                <a:latin typeface="Century Gothic" panose="020B0502020202020204" pitchFamily="34" charset="0"/>
                <a:ea typeface="Calibri"/>
                <a:cs typeface="Times New Roman"/>
              </a:rPr>
              <a:t>= kort geleden</a:t>
            </a:r>
            <a:endParaRPr lang="nl-NL" sz="1050">
              <a:effectLst/>
              <a:latin typeface="Century Gothic" panose="020B0502020202020204" pitchFamily="34" charset="0"/>
              <a:ea typeface="Calibri"/>
              <a:cs typeface="Times New Roman"/>
            </a:endParaRPr>
          </a:p>
        </p:txBody>
      </p:sp>
      <p:sp>
        <p:nvSpPr>
          <p:cNvPr id="25" name="Tekstvak 24">
            <a:extLst>
              <a:ext uri="{FF2B5EF4-FFF2-40B4-BE49-F238E27FC236}">
                <a16:creationId xmlns:a16="http://schemas.microsoft.com/office/drawing/2014/main" id="{4E74CB80-6619-FBFE-5C3C-0AE4E8451755}"/>
              </a:ext>
            </a:extLst>
          </p:cNvPr>
          <p:cNvSpPr txBox="1"/>
          <p:nvPr/>
        </p:nvSpPr>
        <p:spPr>
          <a:xfrm>
            <a:off x="72008" y="2348880"/>
            <a:ext cx="9036496" cy="400110"/>
          </a:xfrm>
          <a:prstGeom prst="rect">
            <a:avLst/>
          </a:prstGeom>
          <a:solidFill>
            <a:schemeClr val="bg1"/>
          </a:solidFill>
          <a:ln w="25400">
            <a:solidFill>
              <a:schemeClr val="accent1"/>
            </a:solidFill>
          </a:ln>
        </p:spPr>
        <p:txBody>
          <a:bodyPr wrap="square" rtlCol="0">
            <a:spAutoFit/>
          </a:bodyPr>
          <a:lstStyle/>
          <a:p>
            <a:r>
              <a:rPr lang="nl-NL" sz="2000">
                <a:latin typeface="Aharoni" panose="02010803020104030203" pitchFamily="2" charset="-79"/>
                <a:cs typeface="Aharoni" panose="02010803020104030203" pitchFamily="2" charset="-79"/>
              </a:rPr>
              <a:t>maandag   dinsdag   woensdag   donderdag   vrijdag   zaterdag   zondag</a:t>
            </a:r>
          </a:p>
        </p:txBody>
      </p:sp>
      <p:pic>
        <p:nvPicPr>
          <p:cNvPr id="26" name="Picture 2" descr="C:\Users\Kosterm\Downloads\shutterstock_1221604048.jpg">
            <a:extLst>
              <a:ext uri="{FF2B5EF4-FFF2-40B4-BE49-F238E27FC236}">
                <a16:creationId xmlns:a16="http://schemas.microsoft.com/office/drawing/2014/main" id="{9B27AAA5-A3A5-276E-6155-3F02B9AB872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624977" y="548680"/>
            <a:ext cx="1570759" cy="1596794"/>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Rechte verbindingslijn met pijl 27">
            <a:extLst>
              <a:ext uri="{FF2B5EF4-FFF2-40B4-BE49-F238E27FC236}">
                <a16:creationId xmlns:a16="http://schemas.microsoft.com/office/drawing/2014/main" id="{CB7F0B28-8286-B872-0211-A96A42A250AE}"/>
              </a:ext>
            </a:extLst>
          </p:cNvPr>
          <p:cNvCxnSpPr/>
          <p:nvPr/>
        </p:nvCxnSpPr>
        <p:spPr>
          <a:xfrm flipH="1" flipV="1">
            <a:off x="624977" y="2770071"/>
            <a:ext cx="1030698" cy="1723417"/>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Rechte verbindingslijn met pijl 28">
            <a:extLst>
              <a:ext uri="{FF2B5EF4-FFF2-40B4-BE49-F238E27FC236}">
                <a16:creationId xmlns:a16="http://schemas.microsoft.com/office/drawing/2014/main" id="{A94C3535-6BF5-8803-BAE8-81B9EFBED991}"/>
              </a:ext>
            </a:extLst>
          </p:cNvPr>
          <p:cNvCxnSpPr/>
          <p:nvPr/>
        </p:nvCxnSpPr>
        <p:spPr>
          <a:xfrm flipV="1">
            <a:off x="4067944" y="2770071"/>
            <a:ext cx="468052" cy="1162986"/>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Rechte verbindingslijn met pijl 29">
            <a:extLst>
              <a:ext uri="{FF2B5EF4-FFF2-40B4-BE49-F238E27FC236}">
                <a16:creationId xmlns:a16="http://schemas.microsoft.com/office/drawing/2014/main" id="{8F3B0A85-1872-5FF2-F08E-B6F4FDF16E35}"/>
              </a:ext>
            </a:extLst>
          </p:cNvPr>
          <p:cNvCxnSpPr/>
          <p:nvPr/>
        </p:nvCxnSpPr>
        <p:spPr>
          <a:xfrm flipV="1">
            <a:off x="6804248" y="2770071"/>
            <a:ext cx="665619" cy="677969"/>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2" name="Picture 2" descr="P:\Onderwijs\MPO-0470_TME-GRON\MET WOORDEN IN DE WEER\9. Licentievrije plaatjes\cirkels\circle-transp-red4.png">
            <a:extLst>
              <a:ext uri="{FF2B5EF4-FFF2-40B4-BE49-F238E27FC236}">
                <a16:creationId xmlns:a16="http://schemas.microsoft.com/office/drawing/2014/main" id="{F2E56BC6-E7AA-50F0-92F9-190349B3F85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995936" y="2128081"/>
            <a:ext cx="1800200" cy="841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017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23CB734B-9971-DB51-3DED-572F252173A5}"/>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40542B69-6D97-5F24-63E3-ABE36EA69A27}"/>
              </a:ext>
            </a:extLst>
          </p:cNvPr>
          <p:cNvSpPr txBox="1"/>
          <p:nvPr/>
        </p:nvSpPr>
        <p:spPr>
          <a:xfrm>
            <a:off x="415708" y="5106566"/>
            <a:ext cx="2601905" cy="866837"/>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E2476A93-B8D4-4E44-87FD-AFF601B2337C}"/>
              </a:ext>
            </a:extLst>
          </p:cNvPr>
          <p:cNvSpPr txBox="1">
            <a:spLocks noChangeArrowheads="1"/>
          </p:cNvSpPr>
          <p:nvPr/>
        </p:nvSpPr>
        <p:spPr bwMode="auto">
          <a:xfrm>
            <a:off x="415383" y="5278830"/>
            <a:ext cx="2489909"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80000"/>
              </a:lnSpc>
              <a:spcAft>
                <a:spcPts val="800"/>
              </a:spcAft>
            </a:pPr>
            <a:r>
              <a:rPr lang="nl-NL" sz="3600">
                <a:latin typeface="Century Gothic" panose="020B0502020202020204" pitchFamily="34" charset="0"/>
                <a:ea typeface="Calibri"/>
                <a:cs typeface="Times New Roman"/>
              </a:rPr>
              <a:t>het plan</a:t>
            </a:r>
            <a:endParaRPr lang="nl-NL" sz="3600">
              <a:effectLst/>
              <a:latin typeface="Century Gothic" panose="020B0502020202020204" pitchFamily="34" charset="0"/>
              <a:ea typeface="Calibri"/>
              <a:cs typeface="Times New Roman"/>
            </a:endParaRPr>
          </a:p>
        </p:txBody>
      </p:sp>
      <p:sp>
        <p:nvSpPr>
          <p:cNvPr id="18" name="Text Box 14">
            <a:extLst>
              <a:ext uri="{FF2B5EF4-FFF2-40B4-BE49-F238E27FC236}">
                <a16:creationId xmlns:a16="http://schemas.microsoft.com/office/drawing/2014/main" id="{85D7DD60-F4AA-AD34-A265-146B167D02FE}"/>
              </a:ext>
            </a:extLst>
          </p:cNvPr>
          <p:cNvSpPr txBox="1"/>
          <p:nvPr/>
        </p:nvSpPr>
        <p:spPr>
          <a:xfrm>
            <a:off x="3275859" y="4650395"/>
            <a:ext cx="2698746" cy="866837"/>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3" name="Tekstvak 2">
            <a:extLst>
              <a:ext uri="{FF2B5EF4-FFF2-40B4-BE49-F238E27FC236}">
                <a16:creationId xmlns:a16="http://schemas.microsoft.com/office/drawing/2014/main" id="{4985FF45-EE56-11C3-E0CC-6BBB359031C0}"/>
              </a:ext>
            </a:extLst>
          </p:cNvPr>
          <p:cNvSpPr txBox="1">
            <a:spLocks noChangeArrowheads="1"/>
          </p:cNvSpPr>
          <p:nvPr/>
        </p:nvSpPr>
        <p:spPr bwMode="auto">
          <a:xfrm>
            <a:off x="3203849" y="4691666"/>
            <a:ext cx="2654264" cy="387738"/>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600">
                <a:latin typeface="Century Gothic" panose="020B0502020202020204" pitchFamily="34" charset="0"/>
                <a:ea typeface="Calibri"/>
                <a:cs typeface="Times New Roman"/>
              </a:rPr>
              <a:t>het uitvoeren</a:t>
            </a:r>
          </a:p>
        </p:txBody>
      </p:sp>
      <p:sp>
        <p:nvSpPr>
          <p:cNvPr id="14" name="Text Box 14">
            <a:extLst>
              <a:ext uri="{FF2B5EF4-FFF2-40B4-BE49-F238E27FC236}">
                <a16:creationId xmlns:a16="http://schemas.microsoft.com/office/drawing/2014/main" id="{B7594A3B-3117-84CE-C300-FB96E5ED269D}"/>
              </a:ext>
            </a:extLst>
          </p:cNvPr>
          <p:cNvSpPr txBox="1"/>
          <p:nvPr/>
        </p:nvSpPr>
        <p:spPr>
          <a:xfrm>
            <a:off x="6209074" y="3911035"/>
            <a:ext cx="2611399" cy="1036937"/>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6EA1F8B7-D4BC-D8B0-E6FD-F33ECB45A1DD}"/>
              </a:ext>
            </a:extLst>
          </p:cNvPr>
          <p:cNvSpPr txBox="1">
            <a:spLocks noChangeArrowheads="1"/>
          </p:cNvSpPr>
          <p:nvPr/>
        </p:nvSpPr>
        <p:spPr bwMode="auto">
          <a:xfrm>
            <a:off x="6255061" y="4076746"/>
            <a:ext cx="2611398"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600">
                <a:latin typeface="Century Gothic" panose="020B0502020202020204" pitchFamily="34" charset="0"/>
                <a:ea typeface="Calibri"/>
                <a:cs typeface="Times New Roman"/>
              </a:rPr>
              <a:t>het resultaat</a:t>
            </a:r>
            <a:endParaRPr lang="nl-NL" sz="900">
              <a:effectLst/>
              <a:latin typeface="Century Gothic" panose="020B0502020202020204" pitchFamily="34" charset="0"/>
              <a:ea typeface="Calibri"/>
              <a:cs typeface="Times New Roman"/>
            </a:endParaRPr>
          </a:p>
        </p:txBody>
      </p:sp>
      <p:grpSp>
        <p:nvGrpSpPr>
          <p:cNvPr id="20" name="Groep 19">
            <a:extLst>
              <a:ext uri="{FF2B5EF4-FFF2-40B4-BE49-F238E27FC236}">
                <a16:creationId xmlns:a16="http://schemas.microsoft.com/office/drawing/2014/main" id="{3DD05F28-AA89-0131-F5E3-45BE92293371}"/>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2D4A0FF4-BECA-A378-7B12-5819D371C604}"/>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1AC5F24A-9305-2F99-6F31-E8F5EEC6F890}"/>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F026226A-2807-B1CD-BF64-FACF1E2F4641}"/>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C399BE85-7FBA-A560-013D-7930B8F3BBAD}"/>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023679E2-F54E-E741-63D0-CCFB05962C3C}"/>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B84B33EF-2A54-99B2-FEF8-27486B72F624}"/>
              </a:ext>
            </a:extLst>
          </p:cNvPr>
          <p:cNvCxnSpPr>
            <a:cxnSpLocks/>
          </p:cNvCxnSpPr>
          <p:nvPr/>
        </p:nvCxnSpPr>
        <p:spPr>
          <a:xfrm>
            <a:off x="251520" y="6093296"/>
            <a:ext cx="2952328"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91DFD20E-A562-DE85-17F1-8C5D45CF6B9C}"/>
              </a:ext>
            </a:extLst>
          </p:cNvPr>
          <p:cNvCxnSpPr>
            <a:cxnSpLocks/>
          </p:cNvCxnSpPr>
          <p:nvPr/>
        </p:nvCxnSpPr>
        <p:spPr>
          <a:xfrm>
            <a:off x="3203848" y="5589240"/>
            <a:ext cx="2897231"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450FAC25-93FA-21DB-FB43-C33AEEC4D823}"/>
              </a:ext>
            </a:extLst>
          </p:cNvPr>
          <p:cNvCxnSpPr>
            <a:cxnSpLocks/>
          </p:cNvCxnSpPr>
          <p:nvPr/>
        </p:nvCxnSpPr>
        <p:spPr>
          <a:xfrm>
            <a:off x="6101079" y="5085184"/>
            <a:ext cx="282740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EC90AE0F-5DD8-2D25-C999-5E0CC65E11C5}"/>
              </a:ext>
            </a:extLst>
          </p:cNvPr>
          <p:cNvCxnSpPr>
            <a:cxnSpLocks/>
          </p:cNvCxnSpPr>
          <p:nvPr/>
        </p:nvCxnSpPr>
        <p:spPr>
          <a:xfrm>
            <a:off x="3203848" y="5589240"/>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42EA45F8-30F7-A026-CB94-761B35BAF874}"/>
              </a:ext>
            </a:extLst>
          </p:cNvPr>
          <p:cNvCxnSpPr>
            <a:cxnSpLocks/>
          </p:cNvCxnSpPr>
          <p:nvPr/>
        </p:nvCxnSpPr>
        <p:spPr>
          <a:xfrm>
            <a:off x="6084168" y="5085184"/>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D36CDCC8-D80A-3CA3-9903-EC310613197D}"/>
              </a:ext>
            </a:extLst>
          </p:cNvPr>
          <p:cNvSpPr txBox="1"/>
          <p:nvPr/>
        </p:nvSpPr>
        <p:spPr>
          <a:xfrm>
            <a:off x="481346" y="318389"/>
            <a:ext cx="8627158" cy="469811"/>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000" i="1" u="sng">
                <a:solidFill>
                  <a:srgbClr val="387038"/>
                </a:solidFill>
                <a:latin typeface="Century Gothic" panose="020B0502020202020204" pitchFamily="34" charset="0"/>
                <a:cs typeface="Times New Roman"/>
              </a:rPr>
              <a:t>De bedoeling</a:t>
            </a:r>
            <a:r>
              <a:rPr lang="nl-NL" sz="2000" i="1">
                <a:solidFill>
                  <a:srgbClr val="387038"/>
                </a:solidFill>
                <a:latin typeface="Century Gothic" panose="020B0502020202020204" pitchFamily="34" charset="0"/>
                <a:cs typeface="Times New Roman"/>
              </a:rPr>
              <a:t> is dat we blijven zoeken om het boek aan te treffen.</a:t>
            </a:r>
            <a:endParaRPr lang="nl-NL" sz="2000">
              <a:effectLst/>
              <a:ea typeface="Calibri"/>
              <a:cs typeface="Times New Roman"/>
            </a:endParaRPr>
          </a:p>
        </p:txBody>
      </p:sp>
      <p:sp>
        <p:nvSpPr>
          <p:cNvPr id="24" name="Text Box 14">
            <a:extLst>
              <a:ext uri="{FF2B5EF4-FFF2-40B4-BE49-F238E27FC236}">
                <a16:creationId xmlns:a16="http://schemas.microsoft.com/office/drawing/2014/main" id="{B113BE15-874E-444B-6915-2FBB1DCFC4B6}"/>
              </a:ext>
            </a:extLst>
          </p:cNvPr>
          <p:cNvSpPr txBox="1"/>
          <p:nvPr/>
        </p:nvSpPr>
        <p:spPr>
          <a:xfrm>
            <a:off x="415708" y="1076239"/>
            <a:ext cx="5149856" cy="807720"/>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1" name="Text Box 14">
            <a:extLst>
              <a:ext uri="{FF2B5EF4-FFF2-40B4-BE49-F238E27FC236}">
                <a16:creationId xmlns:a16="http://schemas.microsoft.com/office/drawing/2014/main" id="{DF00C081-B779-A748-7967-86F6277920BB}"/>
              </a:ext>
            </a:extLst>
          </p:cNvPr>
          <p:cNvSpPr txBox="1"/>
          <p:nvPr/>
        </p:nvSpPr>
        <p:spPr>
          <a:xfrm>
            <a:off x="90205" y="976044"/>
            <a:ext cx="5688632" cy="807720"/>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nl-NL" sz="6000" b="1">
                <a:latin typeface="Century Gothic" panose="020B0502020202020204" pitchFamily="34" charset="0"/>
                <a:ea typeface="Calibri"/>
                <a:cs typeface="Times New Roman"/>
              </a:rPr>
              <a:t>de bedoeling</a:t>
            </a:r>
            <a:endParaRPr lang="nl-NL" sz="6000" b="1">
              <a:effectLst/>
              <a:latin typeface="Century Gothic" panose="020B0502020202020204" pitchFamily="34" charset="0"/>
              <a:ea typeface="Calibri"/>
              <a:cs typeface="Times New Roman"/>
            </a:endParaRPr>
          </a:p>
        </p:txBody>
      </p:sp>
      <p:sp>
        <p:nvSpPr>
          <p:cNvPr id="26" name="Text Box 14">
            <a:extLst>
              <a:ext uri="{FF2B5EF4-FFF2-40B4-BE49-F238E27FC236}">
                <a16:creationId xmlns:a16="http://schemas.microsoft.com/office/drawing/2014/main" id="{B892A8A2-FC4F-7F1A-6ED8-4ADD3F8F7C65}"/>
              </a:ext>
            </a:extLst>
          </p:cNvPr>
          <p:cNvSpPr txBox="1"/>
          <p:nvPr/>
        </p:nvSpPr>
        <p:spPr>
          <a:xfrm>
            <a:off x="417467" y="1885310"/>
            <a:ext cx="3723030" cy="481725"/>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panose="020B0502020202020204" pitchFamily="34" charset="0"/>
                <a:ea typeface="Calibri"/>
                <a:cs typeface="Times New Roman"/>
              </a:rPr>
              <a:t> </a:t>
            </a:r>
            <a:endParaRPr lang="nl-NL" sz="1100">
              <a:effectLst/>
              <a:latin typeface="Century Gothic" panose="020B0502020202020204" pitchFamily="34" charset="0"/>
              <a:ea typeface="Calibri"/>
              <a:cs typeface="Times New Roman"/>
            </a:endParaRPr>
          </a:p>
        </p:txBody>
      </p:sp>
      <p:sp>
        <p:nvSpPr>
          <p:cNvPr id="25" name="Tekstvak 2">
            <a:extLst>
              <a:ext uri="{FF2B5EF4-FFF2-40B4-BE49-F238E27FC236}">
                <a16:creationId xmlns:a16="http://schemas.microsoft.com/office/drawing/2014/main" id="{B8939676-0FF2-6C83-421C-B351DA0BACF1}"/>
              </a:ext>
            </a:extLst>
          </p:cNvPr>
          <p:cNvSpPr txBox="1">
            <a:spLocks noChangeArrowheads="1"/>
          </p:cNvSpPr>
          <p:nvPr/>
        </p:nvSpPr>
        <p:spPr bwMode="auto">
          <a:xfrm>
            <a:off x="427194" y="1883959"/>
            <a:ext cx="3723031" cy="443915"/>
          </a:xfrm>
          <a:prstGeom prst="rect">
            <a:avLst/>
          </a:prstGeom>
          <a:noFill/>
          <a:ln w="9525">
            <a:noFill/>
            <a:miter lim="800000"/>
            <a:headEnd/>
            <a:tailEnd/>
          </a:ln>
        </p:spPr>
        <p:txBody>
          <a:bodyPr rot="0" vert="horz" wrap="square" lIns="91440" tIns="45720" rIns="91440" bIns="45720" anchor="t" anchorCtr="0">
            <a:noAutofit/>
          </a:bodyPr>
          <a:lstStyle/>
          <a:p>
            <a:r>
              <a:rPr lang="nl-NL" sz="2800" dirty="0">
                <a:latin typeface="Century Gothic" panose="020B0502020202020204" pitchFamily="34" charset="0"/>
              </a:rPr>
              <a:t>= het doel, het plan</a:t>
            </a:r>
          </a:p>
        </p:txBody>
      </p:sp>
      <p:sp>
        <p:nvSpPr>
          <p:cNvPr id="9" name="Tekstvak 8">
            <a:extLst>
              <a:ext uri="{FF2B5EF4-FFF2-40B4-BE49-F238E27FC236}">
                <a16:creationId xmlns:a16="http://schemas.microsoft.com/office/drawing/2014/main" id="{920C5F8A-AD44-6DCF-8B4F-F154817833AF}"/>
              </a:ext>
            </a:extLst>
          </p:cNvPr>
          <p:cNvSpPr txBox="1"/>
          <p:nvPr/>
        </p:nvSpPr>
        <p:spPr>
          <a:xfrm>
            <a:off x="-1980728" y="3573016"/>
            <a:ext cx="184731" cy="369332"/>
          </a:xfrm>
          <a:prstGeom prst="rect">
            <a:avLst/>
          </a:prstGeom>
          <a:noFill/>
        </p:spPr>
        <p:txBody>
          <a:bodyPr wrap="none" rtlCol="0">
            <a:spAutoFit/>
          </a:bodyPr>
          <a:lstStyle/>
          <a:p>
            <a:endParaRPr lang="nl-NL"/>
          </a:p>
        </p:txBody>
      </p:sp>
      <p:pic>
        <p:nvPicPr>
          <p:cNvPr id="10" name="Afbeelding 9" descr="Afbeelding met tekenfilm, tekening, schets, Kinderkunst&#10;&#10;Door AI gegenereerde inhoud is mogelijk onjuist.">
            <a:extLst>
              <a:ext uri="{FF2B5EF4-FFF2-40B4-BE49-F238E27FC236}">
                <a16:creationId xmlns:a16="http://schemas.microsoft.com/office/drawing/2014/main" id="{A7A0AFAE-E4D4-787B-7428-CE0D7CF62AA6}"/>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6556892" y="1582311"/>
            <a:ext cx="2007735" cy="2245118"/>
          </a:xfrm>
          <a:prstGeom prst="rect">
            <a:avLst/>
          </a:prstGeom>
        </p:spPr>
      </p:pic>
      <p:pic>
        <p:nvPicPr>
          <p:cNvPr id="29" name="Afbeelding 28" descr="Afbeelding met geel, schermopname, Kleurrijkheid, Graphics&#10;&#10;Automatisch gegenereerde beschrijving">
            <a:extLst>
              <a:ext uri="{FF2B5EF4-FFF2-40B4-BE49-F238E27FC236}">
                <a16:creationId xmlns:a16="http://schemas.microsoft.com/office/drawing/2014/main" id="{C3C0B526-9685-5290-79EE-8B4AAFB1506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1107" y="3529240"/>
            <a:ext cx="2476462" cy="1485877"/>
          </a:xfrm>
          <a:prstGeom prst="rect">
            <a:avLst/>
          </a:prstGeom>
        </p:spPr>
      </p:pic>
      <p:pic>
        <p:nvPicPr>
          <p:cNvPr id="30" name="Afbeelding 29" descr="Afbeelding met meubels, tafel, tekenfilm, stoel&#10;&#10;Door AI gegenereerde inhoud is mogelijk onjuist.">
            <a:extLst>
              <a:ext uri="{FF2B5EF4-FFF2-40B4-BE49-F238E27FC236}">
                <a16:creationId xmlns:a16="http://schemas.microsoft.com/office/drawing/2014/main" id="{14A932F7-F2CF-7743-6AAA-B1567EE8A57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491883" y="2420888"/>
            <a:ext cx="2160237" cy="2160237"/>
          </a:xfrm>
          <a:prstGeom prst="rect">
            <a:avLst/>
          </a:prstGeom>
        </p:spPr>
      </p:pic>
    </p:spTree>
    <p:extLst>
      <p:ext uri="{BB962C8B-B14F-4D97-AF65-F5344CB8AC3E}">
        <p14:creationId xmlns:p14="http://schemas.microsoft.com/office/powerpoint/2010/main" val="2130253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7733F-7D20-BC2F-F312-B98235B92103}"/>
            </a:ext>
          </a:extLst>
        </p:cNvPr>
        <p:cNvGrpSpPr/>
        <p:nvPr/>
      </p:nvGrpSpPr>
      <p:grpSpPr>
        <a:xfrm>
          <a:off x="0" y="0"/>
          <a:ext cx="0" cy="0"/>
          <a:chOff x="0" y="0"/>
          <a:chExt cx="0" cy="0"/>
        </a:xfrm>
      </p:grpSpPr>
      <p:cxnSp>
        <p:nvCxnSpPr>
          <p:cNvPr id="27" name="Rechte verbindingslijn 26">
            <a:extLst>
              <a:ext uri="{FF2B5EF4-FFF2-40B4-BE49-F238E27FC236}">
                <a16:creationId xmlns:a16="http://schemas.microsoft.com/office/drawing/2014/main" id="{F9AFA970-256D-CD95-2CEB-20F9449498A9}"/>
              </a:ext>
            </a:extLst>
          </p:cNvPr>
          <p:cNvCxnSpPr>
            <a:cxnSpLocks/>
          </p:cNvCxnSpPr>
          <p:nvPr/>
        </p:nvCxnSpPr>
        <p:spPr>
          <a:xfrm flipH="1" flipV="1">
            <a:off x="3472920" y="2550522"/>
            <a:ext cx="2061672" cy="203060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DC04C97E-26ED-ADC3-4FDD-EEA6B1114C4B}"/>
              </a:ext>
            </a:extLst>
          </p:cNvPr>
          <p:cNvCxnSpPr>
            <a:cxnSpLocks/>
          </p:cNvCxnSpPr>
          <p:nvPr/>
        </p:nvCxnSpPr>
        <p:spPr>
          <a:xfrm flipV="1">
            <a:off x="1647434" y="3849599"/>
            <a:ext cx="1340480" cy="540145"/>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pic>
        <p:nvPicPr>
          <p:cNvPr id="5" name="Afbeelding 4">
            <a:extLst>
              <a:ext uri="{FF2B5EF4-FFF2-40B4-BE49-F238E27FC236}">
                <a16:creationId xmlns:a16="http://schemas.microsoft.com/office/drawing/2014/main" id="{0E76214E-79B1-3792-4280-CDF28EED43EE}"/>
              </a:ext>
            </a:extLst>
          </p:cNvPr>
          <p:cNvPicPr/>
          <p:nvPr/>
        </p:nvPicPr>
        <p:blipFill>
          <a:blip r:embed="rId3"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216FAFA9-0B0F-7D59-FC58-3E936DAE3DE7}"/>
              </a:ext>
            </a:extLst>
          </p:cNvPr>
          <p:cNvSpPr txBox="1"/>
          <p:nvPr/>
        </p:nvSpPr>
        <p:spPr>
          <a:xfrm>
            <a:off x="3077902" y="532447"/>
            <a:ext cx="3395262" cy="706343"/>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63ABFD29-60B8-27F7-0438-5F1311E99CD3}"/>
              </a:ext>
            </a:extLst>
          </p:cNvPr>
          <p:cNvSpPr txBox="1">
            <a:spLocks noChangeArrowheads="1"/>
          </p:cNvSpPr>
          <p:nvPr/>
        </p:nvSpPr>
        <p:spPr bwMode="auto">
          <a:xfrm>
            <a:off x="2853673" y="712356"/>
            <a:ext cx="3763376"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600">
                <a:latin typeface="Century Gothic" panose="020B0502020202020204" pitchFamily="34" charset="0"/>
                <a:ea typeface="Calibri"/>
                <a:cs typeface="Times New Roman"/>
              </a:rPr>
              <a:t>de advocaat</a:t>
            </a:r>
            <a:endParaRPr lang="nl-NL" sz="3600">
              <a:effectLst/>
              <a:latin typeface="Century Gothic" panose="020B0502020202020204" pitchFamily="34" charset="0"/>
              <a:ea typeface="Calibri"/>
              <a:cs typeface="Times New Roman"/>
            </a:endParaRPr>
          </a:p>
        </p:txBody>
      </p:sp>
      <p:sp>
        <p:nvSpPr>
          <p:cNvPr id="18" name="Text Box 14">
            <a:extLst>
              <a:ext uri="{FF2B5EF4-FFF2-40B4-BE49-F238E27FC236}">
                <a16:creationId xmlns:a16="http://schemas.microsoft.com/office/drawing/2014/main" id="{683516FC-D7D9-1E59-16E3-347614AAF18C}"/>
              </a:ext>
            </a:extLst>
          </p:cNvPr>
          <p:cNvSpPr txBox="1"/>
          <p:nvPr/>
        </p:nvSpPr>
        <p:spPr>
          <a:xfrm>
            <a:off x="5534592" y="4355537"/>
            <a:ext cx="3357888" cy="603213"/>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3" name="Tekstvak 2">
            <a:extLst>
              <a:ext uri="{FF2B5EF4-FFF2-40B4-BE49-F238E27FC236}">
                <a16:creationId xmlns:a16="http://schemas.microsoft.com/office/drawing/2014/main" id="{6D6B2C18-E5FE-AB97-6EC6-515A2B891209}"/>
              </a:ext>
            </a:extLst>
          </p:cNvPr>
          <p:cNvSpPr txBox="1">
            <a:spLocks noChangeArrowheads="1"/>
          </p:cNvSpPr>
          <p:nvPr/>
        </p:nvSpPr>
        <p:spPr bwMode="auto">
          <a:xfrm>
            <a:off x="5564429" y="4466349"/>
            <a:ext cx="3208227"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600">
                <a:latin typeface="Century Gothic" panose="020B0502020202020204" pitchFamily="34" charset="0"/>
                <a:ea typeface="Calibri"/>
                <a:cs typeface="Times New Roman"/>
              </a:rPr>
              <a:t>de getuige</a:t>
            </a:r>
          </a:p>
        </p:txBody>
      </p:sp>
      <p:sp>
        <p:nvSpPr>
          <p:cNvPr id="14" name="Text Box 14">
            <a:extLst>
              <a:ext uri="{FF2B5EF4-FFF2-40B4-BE49-F238E27FC236}">
                <a16:creationId xmlns:a16="http://schemas.microsoft.com/office/drawing/2014/main" id="{3116CC4B-BEAA-D4D1-22B2-E4B5F75172D6}"/>
              </a:ext>
            </a:extLst>
          </p:cNvPr>
          <p:cNvSpPr txBox="1"/>
          <p:nvPr/>
        </p:nvSpPr>
        <p:spPr>
          <a:xfrm>
            <a:off x="387720" y="4328543"/>
            <a:ext cx="2690182"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63EC371E-6E1C-E928-6022-EE5F2BA1DD9B}"/>
              </a:ext>
            </a:extLst>
          </p:cNvPr>
          <p:cNvSpPr txBox="1">
            <a:spLocks noChangeArrowheads="1"/>
          </p:cNvSpPr>
          <p:nvPr/>
        </p:nvSpPr>
        <p:spPr bwMode="auto">
          <a:xfrm>
            <a:off x="349349" y="4380588"/>
            <a:ext cx="2638565"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de rechter</a:t>
            </a:r>
          </a:p>
        </p:txBody>
      </p:sp>
      <p:grpSp>
        <p:nvGrpSpPr>
          <p:cNvPr id="20" name="Groep 19">
            <a:extLst>
              <a:ext uri="{FF2B5EF4-FFF2-40B4-BE49-F238E27FC236}">
                <a16:creationId xmlns:a16="http://schemas.microsoft.com/office/drawing/2014/main" id="{FCC6A30A-C800-CF63-68B0-1C400FAA81BE}"/>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DC201947-1297-1FB6-8D87-8D399E22C3D6}"/>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CAC4B098-11D0-D139-E648-1AB88FCA62A2}"/>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4FA29844-1CDD-4F74-5A34-95E0FEE17138}"/>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D18415DF-3915-D5DA-24F8-40D179F9982B}"/>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871E3E9A-DA46-EC8B-6885-AEFD292E4F32}"/>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D5036D6E-C588-D74D-AA95-3BE8C0B0A370}"/>
              </a:ext>
            </a:extLst>
          </p:cNvPr>
          <p:cNvCxnSpPr>
            <a:cxnSpLocks/>
            <a:endCxn id="19" idx="2"/>
          </p:cNvCxnSpPr>
          <p:nvPr/>
        </p:nvCxnSpPr>
        <p:spPr>
          <a:xfrm flipV="1">
            <a:off x="4443119" y="1238790"/>
            <a:ext cx="332414" cy="128606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A9684582-F7F5-B338-7537-98D05A783871}"/>
              </a:ext>
            </a:extLst>
          </p:cNvPr>
          <p:cNvSpPr txBox="1"/>
          <p:nvPr/>
        </p:nvSpPr>
        <p:spPr>
          <a:xfrm>
            <a:off x="2492914" y="2246788"/>
            <a:ext cx="5015068" cy="834447"/>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4800">
                <a:effectLst/>
                <a:latin typeface="Century Gothic"/>
                <a:ea typeface="Calibri"/>
                <a:cs typeface="Times New Roman"/>
              </a:rPr>
              <a:t> </a:t>
            </a:r>
            <a:endParaRPr lang="nl-NL" sz="1100">
              <a:effectLst/>
              <a:ea typeface="Calibri"/>
              <a:cs typeface="Times New Roman"/>
            </a:endParaRPr>
          </a:p>
        </p:txBody>
      </p:sp>
      <p:sp>
        <p:nvSpPr>
          <p:cNvPr id="9" name="Tekstvak 2">
            <a:extLst>
              <a:ext uri="{FF2B5EF4-FFF2-40B4-BE49-F238E27FC236}">
                <a16:creationId xmlns:a16="http://schemas.microsoft.com/office/drawing/2014/main" id="{0C7C398F-EB51-5741-37EE-0A11898F0927}"/>
              </a:ext>
            </a:extLst>
          </p:cNvPr>
          <p:cNvSpPr txBox="1">
            <a:spLocks noChangeArrowheads="1"/>
          </p:cNvSpPr>
          <p:nvPr/>
        </p:nvSpPr>
        <p:spPr bwMode="auto">
          <a:xfrm>
            <a:off x="2581268" y="2218784"/>
            <a:ext cx="5015068" cy="655272"/>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latin typeface="Century Gothic" panose="020B0502020202020204" pitchFamily="34" charset="0"/>
                <a:ea typeface="Calibri"/>
                <a:cs typeface="Times New Roman"/>
              </a:rPr>
              <a:t>de rechtbank</a:t>
            </a:r>
            <a:endParaRPr lang="nl-NL" sz="5400" b="1">
              <a:effectLst/>
              <a:latin typeface="Century Gothic" panose="020B0502020202020204" pitchFamily="34" charset="0"/>
              <a:ea typeface="Calibri"/>
              <a:cs typeface="Times New Roman"/>
            </a:endParaRPr>
          </a:p>
        </p:txBody>
      </p:sp>
      <p:sp>
        <p:nvSpPr>
          <p:cNvPr id="10" name="Text Box 14">
            <a:extLst>
              <a:ext uri="{FF2B5EF4-FFF2-40B4-BE49-F238E27FC236}">
                <a16:creationId xmlns:a16="http://schemas.microsoft.com/office/drawing/2014/main" id="{296C82C1-1122-8308-AE53-9B1085E47E47}"/>
              </a:ext>
            </a:extLst>
          </p:cNvPr>
          <p:cNvSpPr txBox="1"/>
          <p:nvPr/>
        </p:nvSpPr>
        <p:spPr>
          <a:xfrm>
            <a:off x="2499692" y="3068960"/>
            <a:ext cx="6108838" cy="857883"/>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1" name="Tekstvak 2">
            <a:extLst>
              <a:ext uri="{FF2B5EF4-FFF2-40B4-BE49-F238E27FC236}">
                <a16:creationId xmlns:a16="http://schemas.microsoft.com/office/drawing/2014/main" id="{D05B0A5D-4E34-ABB6-7530-4CF126C078BE}"/>
              </a:ext>
            </a:extLst>
          </p:cNvPr>
          <p:cNvSpPr txBox="1">
            <a:spLocks noChangeArrowheads="1"/>
          </p:cNvSpPr>
          <p:nvPr/>
        </p:nvSpPr>
        <p:spPr bwMode="auto">
          <a:xfrm>
            <a:off x="2492914" y="3142706"/>
            <a:ext cx="6115616" cy="588751"/>
          </a:xfrm>
          <a:prstGeom prst="rect">
            <a:avLst/>
          </a:prstGeom>
          <a:noFill/>
          <a:ln w="9525">
            <a:noFill/>
            <a:miter lim="800000"/>
            <a:headEnd/>
            <a:tailEnd/>
          </a:ln>
        </p:spPr>
        <p:txBody>
          <a:bodyPr rot="0" vert="horz" wrap="square" lIns="91440" tIns="45720" rIns="91440" bIns="45720" anchor="t" anchorCtr="0">
            <a:noAutofit/>
          </a:bodyPr>
          <a:lstStyle/>
          <a:p>
            <a:pPr>
              <a:lnSpc>
                <a:spcPct val="80000"/>
              </a:lnSpc>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Times New Roman" panose="02020603050405020304" pitchFamily="18" charset="0"/>
                <a:cs typeface="Times New Roman" panose="02020603050405020304" pitchFamily="18" charset="0"/>
              </a:rPr>
              <a:t>de rechter en andere mensen die beslissen of iemand schuldig is</a:t>
            </a:r>
            <a:endParaRPr lang="nl-NL" sz="1100">
              <a:effectLst/>
              <a:latin typeface="Century Gothic" panose="020B0502020202020204" pitchFamily="34" charset="0"/>
              <a:ea typeface="Calibri"/>
              <a:cs typeface="Times New Roman"/>
            </a:endParaRPr>
          </a:p>
        </p:txBody>
      </p:sp>
      <p:pic>
        <p:nvPicPr>
          <p:cNvPr id="16" name="Picture 2" descr="C:\Users\routledm\AppData\Local\Microsoft\Windows\Temporary Internet Files\Content.IE5\8TQPS9QD\shutterstock_1388691593.jpg">
            <a:extLst>
              <a:ext uri="{FF2B5EF4-FFF2-40B4-BE49-F238E27FC236}">
                <a16:creationId xmlns:a16="http://schemas.microsoft.com/office/drawing/2014/main" id="{C973834D-205F-F2A9-9790-6592DCA18BB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526215" y="493389"/>
            <a:ext cx="2264033" cy="143086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a:extLst>
              <a:ext uri="{FF2B5EF4-FFF2-40B4-BE49-F238E27FC236}">
                <a16:creationId xmlns:a16="http://schemas.microsoft.com/office/drawing/2014/main" id="{EFBD79F5-F0C7-FA99-BE5F-BEED14D14D19}"/>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854300" y="5075284"/>
            <a:ext cx="1572898" cy="1230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a:extLst>
              <a:ext uri="{FF2B5EF4-FFF2-40B4-BE49-F238E27FC236}">
                <a16:creationId xmlns:a16="http://schemas.microsoft.com/office/drawing/2014/main" id="{FC021790-1A6A-9D91-D29E-A84F7F974871}"/>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066101" y="5027913"/>
            <a:ext cx="1314212" cy="12683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Afbeelding 16" descr="Afbeelding met overdekt, persoon, muur, tafel&#10;&#10;Door AI gegenereerde inhoud is mogelijk onjuist.">
            <a:extLst>
              <a:ext uri="{FF2B5EF4-FFF2-40B4-BE49-F238E27FC236}">
                <a16:creationId xmlns:a16="http://schemas.microsoft.com/office/drawing/2014/main" id="{20EA8594-256B-1A49-203D-1EBA199D8BF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2912" y="1845187"/>
            <a:ext cx="2004286" cy="1336859"/>
          </a:xfrm>
          <a:prstGeom prst="rect">
            <a:avLst/>
          </a:prstGeom>
        </p:spPr>
      </p:pic>
    </p:spTree>
    <p:extLst>
      <p:ext uri="{BB962C8B-B14F-4D97-AF65-F5344CB8AC3E}">
        <p14:creationId xmlns:p14="http://schemas.microsoft.com/office/powerpoint/2010/main" val="23442475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B45D7-7C81-CE40-7761-C421B7BFEBC2}"/>
            </a:ext>
          </a:extLst>
        </p:cNvPr>
        <p:cNvGrpSpPr/>
        <p:nvPr/>
      </p:nvGrpSpPr>
      <p:grpSpPr>
        <a:xfrm>
          <a:off x="0" y="0"/>
          <a:ext cx="0" cy="0"/>
          <a:chOff x="0" y="0"/>
          <a:chExt cx="0" cy="0"/>
        </a:xfrm>
      </p:grpSpPr>
      <p:pic>
        <p:nvPicPr>
          <p:cNvPr id="8" name="Picture 2">
            <a:extLst>
              <a:ext uri="{FF2B5EF4-FFF2-40B4-BE49-F238E27FC236}">
                <a16:creationId xmlns:a16="http://schemas.microsoft.com/office/drawing/2014/main" id="{221A02EA-F3CD-EA8C-B16A-474ACF649A2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68344" y="6244427"/>
            <a:ext cx="1475723" cy="583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kstvak 9">
            <a:extLst>
              <a:ext uri="{FF2B5EF4-FFF2-40B4-BE49-F238E27FC236}">
                <a16:creationId xmlns:a16="http://schemas.microsoft.com/office/drawing/2014/main" id="{F62F9DD9-D47B-AB82-65F7-E9E8A12BDC68}"/>
              </a:ext>
            </a:extLst>
          </p:cNvPr>
          <p:cNvSpPr txBox="1"/>
          <p:nvPr/>
        </p:nvSpPr>
        <p:spPr>
          <a:xfrm>
            <a:off x="32128" y="-65392"/>
            <a:ext cx="9144000" cy="6801862"/>
          </a:xfrm>
          <a:prstGeom prst="rect">
            <a:avLst/>
          </a:prstGeom>
          <a:noFill/>
        </p:spPr>
        <p:txBody>
          <a:bodyPr wrap="square" rtlCol="0">
            <a:spAutoFit/>
          </a:bodyPr>
          <a:lstStyle/>
          <a:p>
            <a:pPr fontAlgn="t"/>
            <a:r>
              <a:rPr lang="nl-NL" sz="7000" b="1" u="sng">
                <a:solidFill>
                  <a:prstClr val="black"/>
                </a:solidFill>
                <a:latin typeface="Century Gothic" panose="020B0502020202020204" pitchFamily="34" charset="0"/>
              </a:rPr>
              <a:t>bovendien</a:t>
            </a:r>
            <a:br>
              <a:rPr lang="nl-NL" sz="8000" b="1" u="sng">
                <a:solidFill>
                  <a:prstClr val="black"/>
                </a:solidFill>
                <a:latin typeface="Century Gothic" panose="020B0502020202020204" pitchFamily="34" charset="0"/>
              </a:rPr>
            </a:br>
            <a:r>
              <a:rPr lang="nl-NL" sz="4800">
                <a:solidFill>
                  <a:prstClr val="black"/>
                </a:solidFill>
                <a:latin typeface="Century Gothic" panose="020B0502020202020204" pitchFamily="34" charset="0"/>
              </a:rPr>
              <a:t>= </a:t>
            </a:r>
            <a:r>
              <a:rPr lang="nl-NL" sz="4400">
                <a:latin typeface="Century Gothic" panose="020B0502020202020204" pitchFamily="34" charset="0"/>
              </a:rPr>
              <a:t>ook</a:t>
            </a:r>
          </a:p>
          <a:p>
            <a:pPr fontAlgn="t"/>
            <a:endParaRPr lang="nl-NL" sz="4400">
              <a:latin typeface="Century Gothic" panose="020B0502020202020204" pitchFamily="34" charset="0"/>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1400" i="1">
              <a:solidFill>
                <a:srgbClr val="387038"/>
              </a:solidFill>
              <a:latin typeface="Century Gothic" panose="020B0502020202020204" pitchFamily="34" charset="0"/>
              <a:cs typeface="Times New Roman"/>
            </a:endParaRPr>
          </a:p>
          <a:p>
            <a:endParaRPr lang="nl-NL" sz="36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r>
              <a:rPr lang="nl-NL" sz="2800" i="1" u="sng">
                <a:solidFill>
                  <a:srgbClr val="387038"/>
                </a:solidFill>
                <a:latin typeface="Century Gothic" panose="020B0502020202020204" pitchFamily="34" charset="0"/>
                <a:cs typeface="Times New Roman"/>
              </a:rPr>
              <a:t>Bovendien</a:t>
            </a:r>
            <a:r>
              <a:rPr lang="nl-NL" sz="2800" i="1">
                <a:solidFill>
                  <a:srgbClr val="387038"/>
                </a:solidFill>
                <a:latin typeface="Century Gothic" panose="020B0502020202020204" pitchFamily="34" charset="0"/>
                <a:cs typeface="Times New Roman"/>
              </a:rPr>
              <a:t> maakte de juf er een zoektocht van: wie het boek vond, mocht de volgende keer kiezen welk verhaal we gingen lezen.</a:t>
            </a:r>
            <a:endParaRPr lang="nl-NL" sz="2800" i="1">
              <a:solidFill>
                <a:srgbClr val="00B050"/>
              </a:solidFill>
              <a:latin typeface="Century Gothic" panose="020B0502020202020204" pitchFamily="34" charset="0"/>
            </a:endParaRPr>
          </a:p>
        </p:txBody>
      </p:sp>
      <p:pic>
        <p:nvPicPr>
          <p:cNvPr id="3" name="Afbeelding 2" descr="Afbeelding met kleding, overdekt, meubels, persoon&#10;&#10;Door AI gegenereerde inhoud is mogelijk onjuist.">
            <a:extLst>
              <a:ext uri="{FF2B5EF4-FFF2-40B4-BE49-F238E27FC236}">
                <a16:creationId xmlns:a16="http://schemas.microsoft.com/office/drawing/2014/main" id="{AFA178F3-D1B3-6EAE-1B4E-2827F4CD7ED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2195736" y="1363704"/>
            <a:ext cx="4320480" cy="3755083"/>
          </a:xfrm>
          <a:prstGeom prst="rect">
            <a:avLst/>
          </a:prstGeom>
        </p:spPr>
      </p:pic>
      <p:pic>
        <p:nvPicPr>
          <p:cNvPr id="4" name="Afbeelding 3" descr="Afbeelding met persoon, kunst, buitenshuis, gras&#10;&#10;Door AI gegenereerde inhoud is mogelijk onjuist.">
            <a:extLst>
              <a:ext uri="{FF2B5EF4-FFF2-40B4-BE49-F238E27FC236}">
                <a16:creationId xmlns:a16="http://schemas.microsoft.com/office/drawing/2014/main" id="{1BF7995E-D618-0F22-4D75-03026596490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128009" y="4221088"/>
            <a:ext cx="1360150" cy="897699"/>
          </a:xfrm>
          <a:prstGeom prst="rect">
            <a:avLst/>
          </a:prstGeom>
        </p:spPr>
      </p:pic>
    </p:spTree>
    <p:extLst>
      <p:ext uri="{BB962C8B-B14F-4D97-AF65-F5344CB8AC3E}">
        <p14:creationId xmlns:p14="http://schemas.microsoft.com/office/powerpoint/2010/main" val="211710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2308324"/>
          </a:xfrm>
          <a:prstGeom prst="rect">
            <a:avLst/>
          </a:prstGeom>
          <a:noFill/>
        </p:spPr>
        <p:txBody>
          <a:bodyPr wrap="square" rtlCol="0">
            <a:spAutoFit/>
          </a:bodyPr>
          <a:lstStyle/>
          <a:p>
            <a:r>
              <a:rPr lang="nl-NL" sz="7200" b="1" u="sng">
                <a:latin typeface="Century Gothic" panose="020B0502020202020204" pitchFamily="34" charset="0"/>
              </a:rPr>
              <a:t>er komt veel bij kijken</a:t>
            </a:r>
          </a:p>
        </p:txBody>
      </p:sp>
      <p:pic>
        <p:nvPicPr>
          <p:cNvPr id="3" name="Afbeelding 2" descr="Afbeelding met tekening, schets, Kinderkunst, illustratie&#10;&#10;Door AI gegenereerde inhoud is mogelijk onjuist.">
            <a:extLst>
              <a:ext uri="{FF2B5EF4-FFF2-40B4-BE49-F238E27FC236}">
                <a16:creationId xmlns:a16="http://schemas.microsoft.com/office/drawing/2014/main" id="{58366B9E-3152-354B-3D88-C19A5647026B}"/>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467543" y="2708920"/>
            <a:ext cx="8398419" cy="3240360"/>
          </a:xfrm>
          <a:prstGeom prst="rect">
            <a:avLst/>
          </a:prstGeom>
        </p:spPr>
      </p:pic>
    </p:spTree>
    <p:extLst>
      <p:ext uri="{BB962C8B-B14F-4D97-AF65-F5344CB8AC3E}">
        <p14:creationId xmlns:p14="http://schemas.microsoft.com/office/powerpoint/2010/main" val="385290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aantreffen</a:t>
            </a:r>
          </a:p>
        </p:txBody>
      </p:sp>
      <p:pic>
        <p:nvPicPr>
          <p:cNvPr id="7" name="Afbeelding 6" descr="Afbeelding met tekenfilm, tekening, schets, Kinderkunst&#10;&#10;Door AI gegenereerde inhoud is mogelijk onjuist.">
            <a:extLst>
              <a:ext uri="{FF2B5EF4-FFF2-40B4-BE49-F238E27FC236}">
                <a16:creationId xmlns:a16="http://schemas.microsoft.com/office/drawing/2014/main" id="{C4B85734-5B64-9632-EC68-8D8F267CC48E}"/>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979712" y="1268760"/>
            <a:ext cx="4846399" cy="5419410"/>
          </a:xfrm>
          <a:prstGeom prst="rect">
            <a:avLst/>
          </a:prstGeom>
        </p:spPr>
      </p:pic>
    </p:spTree>
    <p:extLst>
      <p:ext uri="{BB962C8B-B14F-4D97-AF65-F5344CB8AC3E}">
        <p14:creationId xmlns:p14="http://schemas.microsoft.com/office/powerpoint/2010/main" val="2452007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 rechtbank</a:t>
            </a:r>
          </a:p>
        </p:txBody>
      </p:sp>
      <p:pic>
        <p:nvPicPr>
          <p:cNvPr id="4" name="Afbeelding 3" descr="Afbeelding met overdekt, persoon, muur, tafel&#10;&#10;Door AI gegenereerde inhoud is mogelijk onjuist.">
            <a:extLst>
              <a:ext uri="{FF2B5EF4-FFF2-40B4-BE49-F238E27FC236}">
                <a16:creationId xmlns:a16="http://schemas.microsoft.com/office/drawing/2014/main" id="{76E1AC25-35EC-C84A-1BAD-E8288B63AC3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39552" y="1395984"/>
            <a:ext cx="7848872" cy="5235198"/>
          </a:xfrm>
          <a:prstGeom prst="rect">
            <a:avLst/>
          </a:prstGeom>
        </p:spPr>
      </p:pic>
    </p:spTree>
    <p:extLst>
      <p:ext uri="{BB962C8B-B14F-4D97-AF65-F5344CB8AC3E}">
        <p14:creationId xmlns:p14="http://schemas.microsoft.com/office/powerpoint/2010/main" val="4207872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regelmatig</a:t>
            </a:r>
          </a:p>
        </p:txBody>
      </p:sp>
      <p:sp>
        <p:nvSpPr>
          <p:cNvPr id="4" name="Tekstvak 3">
            <a:extLst>
              <a:ext uri="{FF2B5EF4-FFF2-40B4-BE49-F238E27FC236}">
                <a16:creationId xmlns:a16="http://schemas.microsoft.com/office/drawing/2014/main" id="{AD2FD1DB-7DA1-2EDF-2656-B31F241F4718}"/>
              </a:ext>
            </a:extLst>
          </p:cNvPr>
          <p:cNvSpPr txBox="1"/>
          <p:nvPr/>
        </p:nvSpPr>
        <p:spPr>
          <a:xfrm>
            <a:off x="53752" y="2000370"/>
            <a:ext cx="9036496" cy="400110"/>
          </a:xfrm>
          <a:prstGeom prst="rect">
            <a:avLst/>
          </a:prstGeom>
          <a:noFill/>
          <a:ln w="25400">
            <a:solidFill>
              <a:schemeClr val="accent1"/>
            </a:solidFill>
          </a:ln>
        </p:spPr>
        <p:txBody>
          <a:bodyPr wrap="square" rtlCol="0">
            <a:spAutoFit/>
          </a:bodyPr>
          <a:lstStyle/>
          <a:p>
            <a:r>
              <a:rPr lang="nl-NL" sz="2000">
                <a:latin typeface="Aharoni" panose="02010803020104030203" pitchFamily="2" charset="-79"/>
                <a:cs typeface="Aharoni" panose="02010803020104030203" pitchFamily="2" charset="-79"/>
              </a:rPr>
              <a:t>maandag   dinsdag   woensdag   donderdag   vrijdag   zaterdag   zondag</a:t>
            </a:r>
          </a:p>
        </p:txBody>
      </p:sp>
      <p:pic>
        <p:nvPicPr>
          <p:cNvPr id="5" name="Picture 2" descr="P:\Onderwijs\MPO-0470_TME-GRON\MET WOORDEN IN DE WEER\9. Licentievrije plaatjes\cirkels\circle-transp-red4.png">
            <a:extLst>
              <a:ext uri="{FF2B5EF4-FFF2-40B4-BE49-F238E27FC236}">
                <a16:creationId xmlns:a16="http://schemas.microsoft.com/office/drawing/2014/main" id="{CFFFEF99-AEF8-FEFB-683F-82686C5D705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752" y="1880576"/>
            <a:ext cx="1368152" cy="63969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P:\Onderwijs\MPO-0470_TME-GRON\MET WOORDEN IN DE WEER\9. Licentievrije plaatjes\cirkels\circle-transp-red4.png">
            <a:extLst>
              <a:ext uri="{FF2B5EF4-FFF2-40B4-BE49-F238E27FC236}">
                <a16:creationId xmlns:a16="http://schemas.microsoft.com/office/drawing/2014/main" id="{B36FF0C6-D28E-4F37-4860-2F300276B4A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59632" y="1880576"/>
            <a:ext cx="1368152" cy="6396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P:\Onderwijs\MPO-0470_TME-GRON\MET WOORDEN IN DE WEER\9. Licentievrije plaatjes\cirkels\circle-transp-red4.png">
            <a:extLst>
              <a:ext uri="{FF2B5EF4-FFF2-40B4-BE49-F238E27FC236}">
                <a16:creationId xmlns:a16="http://schemas.microsoft.com/office/drawing/2014/main" id="{17F495B8-C2F6-3EF5-9E36-4C286594A220}"/>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995936" y="1824468"/>
            <a:ext cx="1683060" cy="78693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P:\Onderwijs\MPO-0470_TME-GRON\MET WOORDEN IN DE WEER\9. Licentievrije plaatjes\cirkels\circle-transp-red4.png">
            <a:extLst>
              <a:ext uri="{FF2B5EF4-FFF2-40B4-BE49-F238E27FC236}">
                <a16:creationId xmlns:a16="http://schemas.microsoft.com/office/drawing/2014/main" id="{6CB4998B-41D2-062F-9296-9BF344D8981D}"/>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436096" y="1868703"/>
            <a:ext cx="1368152" cy="639698"/>
          </a:xfrm>
          <a:prstGeom prst="rect">
            <a:avLst/>
          </a:prstGeom>
          <a:noFill/>
          <a:extLst>
            <a:ext uri="{909E8E84-426E-40DD-AFC4-6F175D3DCCD1}">
              <a14:hiddenFill xmlns:a14="http://schemas.microsoft.com/office/drawing/2010/main">
                <a:solidFill>
                  <a:srgbClr val="FFFFFF"/>
                </a:solidFill>
              </a14:hiddenFill>
            </a:ext>
          </a:extLst>
        </p:spPr>
      </p:pic>
      <p:pic>
        <p:nvPicPr>
          <p:cNvPr id="11" name="Afbeelding 10" descr="Afbeelding met tekening, illustratie, schets, Lijnillustraties&#10;&#10;Door AI gegenereerde inhoud is mogelijk onjuist.">
            <a:extLst>
              <a:ext uri="{FF2B5EF4-FFF2-40B4-BE49-F238E27FC236}">
                <a16:creationId xmlns:a16="http://schemas.microsoft.com/office/drawing/2014/main" id="{E1A9DD81-4BC3-9737-DB9F-463E8354474D}"/>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1259632" y="2666946"/>
            <a:ext cx="6318448" cy="3986773"/>
          </a:xfrm>
          <a:prstGeom prst="rect">
            <a:avLst/>
          </a:prstGeom>
        </p:spPr>
      </p:pic>
    </p:spTree>
    <p:extLst>
      <p:ext uri="{BB962C8B-B14F-4D97-AF65-F5344CB8AC3E}">
        <p14:creationId xmlns:p14="http://schemas.microsoft.com/office/powerpoint/2010/main" val="270904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2308324"/>
          </a:xfrm>
          <a:prstGeom prst="rect">
            <a:avLst/>
          </a:prstGeom>
          <a:noFill/>
        </p:spPr>
        <p:txBody>
          <a:bodyPr wrap="square" rtlCol="0">
            <a:spAutoFit/>
          </a:bodyPr>
          <a:lstStyle/>
          <a:p>
            <a:r>
              <a:rPr lang="nl-NL" sz="7200" b="1" u="sng">
                <a:latin typeface="Century Gothic" panose="020B0502020202020204" pitchFamily="34" charset="0"/>
              </a:rPr>
              <a:t>geen schijn van kans hebben</a:t>
            </a:r>
          </a:p>
        </p:txBody>
      </p:sp>
      <p:pic>
        <p:nvPicPr>
          <p:cNvPr id="4" name="Afbeelding 3" descr="Afbeelding met meubels, tafel, tekenfilm, tekening&#10;&#10;Door AI gegenereerde inhoud is mogelijk onjuist.">
            <a:extLst>
              <a:ext uri="{FF2B5EF4-FFF2-40B4-BE49-F238E27FC236}">
                <a16:creationId xmlns:a16="http://schemas.microsoft.com/office/drawing/2014/main" id="{B5065636-52C5-105A-CCE0-F7DDDD7929C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9512" y="2423799"/>
            <a:ext cx="6300192" cy="4200128"/>
          </a:xfrm>
          <a:prstGeom prst="rect">
            <a:avLst/>
          </a:prstGeom>
        </p:spPr>
      </p:pic>
      <p:pic>
        <p:nvPicPr>
          <p:cNvPr id="7" name="Afbeelding 6" descr="Afbeelding met ontwerp&#10;&#10;Door AI gegenereerde inhoud is mogelijk onjuist.">
            <a:extLst>
              <a:ext uri="{FF2B5EF4-FFF2-40B4-BE49-F238E27FC236}">
                <a16:creationId xmlns:a16="http://schemas.microsoft.com/office/drawing/2014/main" id="{37D8FBAF-0307-BF71-7895-45979E3F90AF}"/>
              </a:ext>
            </a:extLst>
          </p:cNvPr>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6301755" y="2636912"/>
            <a:ext cx="2726647" cy="2726647"/>
          </a:xfrm>
          <a:prstGeom prst="rect">
            <a:avLst/>
          </a:prstGeom>
        </p:spPr>
      </p:pic>
      <p:pic>
        <p:nvPicPr>
          <p:cNvPr id="9" name="Afbeelding 8" descr="Afbeelding met symbool, logo, ontwerp&#10;&#10;Door AI gegenereerde inhoud is mogelijk onjuist.">
            <a:extLst>
              <a:ext uri="{FF2B5EF4-FFF2-40B4-BE49-F238E27FC236}">
                <a16:creationId xmlns:a16="http://schemas.microsoft.com/office/drawing/2014/main" id="{D68FB65D-27BC-6045-E456-BF9171A45247}"/>
              </a:ext>
            </a:extLst>
          </p:cNvPr>
          <p:cNvPicPr>
            <a:picLocks noChangeAspect="1"/>
          </p:cNvPicPr>
          <p:nvPr/>
        </p:nvPicPr>
        <p:blipFill>
          <a:blip r:embed="rId5" cstate="email">
            <a:clrChange>
              <a:clrFrom>
                <a:srgbClr val="EAEAE8"/>
              </a:clrFrom>
              <a:clrTo>
                <a:srgbClr val="EAEAE8">
                  <a:alpha val="0"/>
                </a:srgbClr>
              </a:clrTo>
            </a:clrChange>
            <a:extLst>
              <a:ext uri="{28A0092B-C50C-407E-A947-70E740481C1C}">
                <a14:useLocalDpi xmlns:a14="http://schemas.microsoft.com/office/drawing/2010/main"/>
              </a:ext>
            </a:extLst>
          </a:blip>
          <a:stretch>
            <a:fillRect/>
          </a:stretch>
        </p:blipFill>
        <p:spPr>
          <a:xfrm>
            <a:off x="6630261" y="2627555"/>
            <a:ext cx="2501509" cy="2501509"/>
          </a:xfrm>
          <a:prstGeom prst="rect">
            <a:avLst/>
          </a:prstGeom>
        </p:spPr>
      </p:pic>
    </p:spTree>
    <p:extLst>
      <p:ext uri="{BB962C8B-B14F-4D97-AF65-F5344CB8AC3E}">
        <p14:creationId xmlns:p14="http://schemas.microsoft.com/office/powerpoint/2010/main" val="4074911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het risico</a:t>
            </a:r>
          </a:p>
        </p:txBody>
      </p:sp>
      <p:pic>
        <p:nvPicPr>
          <p:cNvPr id="3" name="Afbeelding 2">
            <a:extLst>
              <a:ext uri="{FF2B5EF4-FFF2-40B4-BE49-F238E27FC236}">
                <a16:creationId xmlns:a16="http://schemas.microsoft.com/office/drawing/2014/main" id="{1687166F-BEBE-CC82-26B7-C19B6A49ADF2}"/>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835696" y="1340768"/>
            <a:ext cx="5328592" cy="5328592"/>
          </a:xfrm>
          <a:prstGeom prst="rect">
            <a:avLst/>
          </a:prstGeom>
        </p:spPr>
      </p:pic>
    </p:spTree>
    <p:extLst>
      <p:ext uri="{BB962C8B-B14F-4D97-AF65-F5344CB8AC3E}">
        <p14:creationId xmlns:p14="http://schemas.microsoft.com/office/powerpoint/2010/main" val="421046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 bedoeling</a:t>
            </a:r>
          </a:p>
        </p:txBody>
      </p:sp>
      <p:pic>
        <p:nvPicPr>
          <p:cNvPr id="3" name="Afbeelding 2" descr="Afbeelding met geel, schermopname, Kleurrijkheid, Graphics&#10;&#10;Automatisch gegenereerde beschrijving">
            <a:extLst>
              <a:ext uri="{FF2B5EF4-FFF2-40B4-BE49-F238E27FC236}">
                <a16:creationId xmlns:a16="http://schemas.microsoft.com/office/drawing/2014/main" id="{B9361191-3B78-718F-A4A9-7576577502F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9552" y="2708920"/>
            <a:ext cx="6408713" cy="3845227"/>
          </a:xfrm>
          <a:prstGeom prst="rect">
            <a:avLst/>
          </a:prstGeom>
        </p:spPr>
      </p:pic>
      <p:pic>
        <p:nvPicPr>
          <p:cNvPr id="2" name="Afbeelding 1" descr="Afbeelding met tekenfilm, tekening, schets, Kinderkunst&#10;&#10;Door AI gegenereerde inhoud is mogelijk onjuist.">
            <a:extLst>
              <a:ext uri="{FF2B5EF4-FFF2-40B4-BE49-F238E27FC236}">
                <a16:creationId xmlns:a16="http://schemas.microsoft.com/office/drawing/2014/main" id="{79AE1196-32F1-E78E-4C91-3156685495EB}"/>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6372200" y="695155"/>
            <a:ext cx="2444787" cy="2733845"/>
          </a:xfrm>
          <a:prstGeom prst="rect">
            <a:avLst/>
          </a:prstGeom>
        </p:spPr>
      </p:pic>
    </p:spTree>
    <p:extLst>
      <p:ext uri="{BB962C8B-B14F-4D97-AF65-F5344CB8AC3E}">
        <p14:creationId xmlns:p14="http://schemas.microsoft.com/office/powerpoint/2010/main" val="385196622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EC30923A1EFC4093ADD4AFECAFB39D" ma:contentTypeVersion="12" ma:contentTypeDescription="Een nieuw document maken." ma:contentTypeScope="" ma:versionID="54fa1518b804e59d79fa74d44e536059">
  <xsd:schema xmlns:xsd="http://www.w3.org/2001/XMLSchema" xmlns:xs="http://www.w3.org/2001/XMLSchema" xmlns:p="http://schemas.microsoft.com/office/2006/metadata/properties" xmlns:ns2="617b94d0-cd04-4463-9468-be560bba1878" xmlns:ns3="7036323c-d5f4-4fa6-8449-8bc9da5d64c2" targetNamespace="http://schemas.microsoft.com/office/2006/metadata/properties" ma:root="true" ma:fieldsID="64ec7819bc17b801dd5e16361a7e4540" ns2:_="" ns3:_="">
    <xsd:import namespace="617b94d0-cd04-4463-9468-be560bba1878"/>
    <xsd:import namespace="7036323c-d5f4-4fa6-8449-8bc9da5d64c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7b94d0-cd04-4463-9468-be560bba18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bbe1c235-a16e-44fc-94a8-a8413caaba9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36323c-d5f4-4fa6-8449-8bc9da5d64c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8d5bf71-4c24-4fdd-a804-55620edf2873}" ma:internalName="TaxCatchAll" ma:showField="CatchAllData" ma:web="7036323c-d5f4-4fa6-8449-8bc9da5d64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17b94d0-cd04-4463-9468-be560bba1878">
      <Terms xmlns="http://schemas.microsoft.com/office/infopath/2007/PartnerControls"/>
    </lcf76f155ced4ddcb4097134ff3c332f>
    <TaxCatchAll xmlns="7036323c-d5f4-4fa6-8449-8bc9da5d64c2" xsi:nil="true"/>
  </documentManagement>
</p:properties>
</file>

<file path=customXml/itemProps1.xml><?xml version="1.0" encoding="utf-8"?>
<ds:datastoreItem xmlns:ds="http://schemas.openxmlformats.org/officeDocument/2006/customXml" ds:itemID="{7054C221-9EE6-469B-843B-D5FFD6793BD3}">
  <ds:schemaRefs>
    <ds:schemaRef ds:uri="http://schemas.microsoft.com/sharepoint/v3/contenttype/forms"/>
  </ds:schemaRefs>
</ds:datastoreItem>
</file>

<file path=customXml/itemProps2.xml><?xml version="1.0" encoding="utf-8"?>
<ds:datastoreItem xmlns:ds="http://schemas.openxmlformats.org/officeDocument/2006/customXml" ds:itemID="{CD3ADF6B-02F4-4E3A-9D57-5139CD881E8F}">
  <ds:schemaRefs>
    <ds:schemaRef ds:uri="617b94d0-cd04-4463-9468-be560bba1878"/>
    <ds:schemaRef ds:uri="7036323c-d5f4-4fa6-8449-8bc9da5d64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ED61E14-EE7B-4B2D-93AC-02496DE766ED}">
  <ds:schemaRefs>
    <ds:schemaRef ds:uri="617b94d0-cd04-4463-9468-be560bba1878"/>
    <ds:schemaRef ds:uri="7036323c-d5f4-4fa6-8449-8bc9da5d64c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1002</Words>
  <Application>Microsoft Office PowerPoint</Application>
  <PresentationFormat>Diavoorstelling (4:3)</PresentationFormat>
  <Paragraphs>245</Paragraphs>
  <Slides>23</Slides>
  <Notes>14</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23</vt:i4>
      </vt:variant>
    </vt:vector>
  </HeadingPairs>
  <TitlesOfParts>
    <vt:vector size="30" baseType="lpstr">
      <vt:lpstr>Aharoni</vt:lpstr>
      <vt:lpstr>Arial</vt:lpstr>
      <vt:lpstr>Calibri</vt:lpstr>
      <vt:lpstr>Century Gothic</vt:lpstr>
      <vt:lpstr>Times New Roman</vt:lpstr>
      <vt:lpstr>Trebuchet MS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Op de woordmuur:</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Harmsel, Marjan ter</dc:creator>
  <cp:lastModifiedBy>Das, Gerarda</cp:lastModifiedBy>
  <cp:revision>1</cp:revision>
  <dcterms:created xsi:type="dcterms:W3CDTF">2021-06-08T06:13:59Z</dcterms:created>
  <dcterms:modified xsi:type="dcterms:W3CDTF">2025-10-07T07:56:26Z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0x0101004AEC30923A1EFC4093ADD4AFECAFB39D</vt:lpwstr>
  </property>
  <property fmtid="{D5CDD505-2E9C-101B-9397-08002B2CF9AE}" pid="3" name="MediaServiceImageTags">
    <vt:lpwstr/>
  </property>
</Properties>
</file>