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60" r:id="rId7"/>
    <p:sldId id="1481" r:id="rId8"/>
    <p:sldId id="1483" r:id="rId9"/>
    <p:sldId id="1475" r:id="rId10"/>
    <p:sldId id="1480" r:id="rId11"/>
    <p:sldId id="1476" r:id="rId12"/>
    <p:sldId id="1477" r:id="rId13"/>
    <p:sldId id="1534" r:id="rId14"/>
    <p:sldId id="1478" r:id="rId15"/>
    <p:sldId id="1479" r:id="rId16"/>
    <p:sldId id="934" r:id="rId17"/>
    <p:sldId id="1512" r:id="rId18"/>
    <p:sldId id="1511" r:id="rId19"/>
    <p:sldId id="1531" r:id="rId20"/>
    <p:sldId id="1530" r:id="rId21"/>
    <p:sldId id="1533" r:id="rId22"/>
    <p:sldId id="1535" r:id="rId23"/>
    <p:sldId id="1515" r:id="rId24"/>
    <p:sldId id="1516" r:id="rId25"/>
    <p:sldId id="1532"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81"/>
            <p14:sldId id="1483"/>
            <p14:sldId id="1475"/>
            <p14:sldId id="1480"/>
            <p14:sldId id="1476"/>
            <p14:sldId id="1477"/>
            <p14:sldId id="1534"/>
            <p14:sldId id="1478"/>
            <p14:sldId id="1479"/>
            <p14:sldId id="934"/>
            <p14:sldId id="1512"/>
            <p14:sldId id="1511"/>
            <p14:sldId id="1531"/>
            <p14:sldId id="1530"/>
            <p14:sldId id="1533"/>
            <p14:sldId id="1535"/>
            <p14:sldId id="1515"/>
            <p14:sldId id="1516"/>
            <p14:sldId id="1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B300D-B7B4-4607-A0C6-D0877291F952}" v="4315" dt="2025-09-30T09:49:10.744"/>
    <p1510:client id="{13BB62DA-3C8C-4DD5-A0BF-60989649A904}" v="365" dt="2025-09-30T09:47:30.405"/>
    <p1510:client id="{6779D32F-90F2-421D-B62E-A0D81BFEFE3D}" v="469" dt="2025-09-30T09:46:02.020"/>
    <p1510:client id="{E23132D9-4685-4164-AF5D-A96C01C2AE60}" v="61" dt="2025-09-30T09:45:18.9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7D1CF5EB-8308-493D-8593-7FABD88C4E41}"/>
    <pc:docChg chg="undo custSel modSld">
      <pc:chgData name="Routledge, Mandy" userId="bacdedf5-8e30-494b-ad8b-f27fa30c4f8d" providerId="ADAL" clId="{7D1CF5EB-8308-493D-8593-7FABD88C4E41}" dt="2025-03-18T12:31:32.495" v="3" actId="20577"/>
      <pc:docMkLst>
        <pc:docMk/>
      </pc:docMkLst>
      <pc:sldChg chg="modSp mod">
        <pc:chgData name="Routledge, Mandy" userId="bacdedf5-8e30-494b-ad8b-f27fa30c4f8d" providerId="ADAL" clId="{7D1CF5EB-8308-493D-8593-7FABD88C4E41}" dt="2025-03-18T12:31:32.495" v="3" actId="20577"/>
        <pc:sldMkLst>
          <pc:docMk/>
          <pc:sldMk cId="323006580" sldId="548"/>
        </pc:sldMkLst>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Das, Gerarda" userId="dec061bf-56a5-47a0-b9f3-f749fe418ae6" providerId="ADAL" clId="{0DFB300D-B7B4-4607-A0C6-D0877291F952}"/>
    <pc:docChg chg="custSel addSld delSld modSld sldOrd modSection">
      <pc:chgData name="Das, Gerarda" userId="dec061bf-56a5-47a0-b9f3-f749fe418ae6" providerId="ADAL" clId="{0DFB300D-B7B4-4607-A0C6-D0877291F952}" dt="2025-09-30T09:50:23.833" v="4312"/>
      <pc:docMkLst>
        <pc:docMk/>
      </pc:docMkLst>
      <pc:sldChg chg="delSp modSp mod">
        <pc:chgData name="Das, Gerarda" userId="dec061bf-56a5-47a0-b9f3-f749fe418ae6" providerId="ADAL" clId="{0DFB300D-B7B4-4607-A0C6-D0877291F952}" dt="2025-09-30T09:39:51.237" v="4223" actId="20577"/>
        <pc:sldMkLst>
          <pc:docMk/>
          <pc:sldMk cId="2189114603" sldId="1437"/>
        </pc:sldMkLst>
        <pc:spChg chg="del mod">
          <ac:chgData name="Das, Gerarda" userId="dec061bf-56a5-47a0-b9f3-f749fe418ae6" providerId="ADAL" clId="{0DFB300D-B7B4-4607-A0C6-D0877291F952}" dt="2025-09-29T19:21:29.485" v="126" actId="478"/>
          <ac:spMkLst>
            <pc:docMk/>
            <pc:sldMk cId="2189114603" sldId="1437"/>
            <ac:spMk id="2" creationId="{84500D9A-A467-FD53-80BC-B297E02E9669}"/>
          </ac:spMkLst>
        </pc:spChg>
        <pc:spChg chg="mod">
          <ac:chgData name="Das, Gerarda" userId="dec061bf-56a5-47a0-b9f3-f749fe418ae6" providerId="ADAL" clId="{0DFB300D-B7B4-4607-A0C6-D0877291F952}" dt="2025-09-30T09:39:51.237" v="4223" actId="20577"/>
          <ac:spMkLst>
            <pc:docMk/>
            <pc:sldMk cId="2189114603" sldId="1437"/>
            <ac:spMk id="3" creationId="{00000000-0000-0000-0000-000000000000}"/>
          </ac:spMkLst>
        </pc:spChg>
      </pc:sldChg>
      <pc:sldChg chg="addSp modSp">
        <pc:chgData name="Das, Gerarda" userId="dec061bf-56a5-47a0-b9f3-f749fe418ae6" providerId="ADAL" clId="{0DFB300D-B7B4-4607-A0C6-D0877291F952}" dt="2025-09-30T07:11:34.506" v="1167" actId="1076"/>
        <pc:sldMkLst>
          <pc:docMk/>
          <pc:sldMk cId="3852907103" sldId="1460"/>
        </pc:sldMkLst>
        <pc:picChg chg="add mod">
          <ac:chgData name="Das, Gerarda" userId="dec061bf-56a5-47a0-b9f3-f749fe418ae6" providerId="ADAL" clId="{0DFB300D-B7B4-4607-A0C6-D0877291F952}" dt="2025-09-30T07:11:34.506" v="1167" actId="1076"/>
          <ac:picMkLst>
            <pc:docMk/>
            <pc:sldMk cId="3852907103" sldId="1460"/>
            <ac:picMk id="1026" creationId="{2A11BBD8-7EED-DBE8-2535-F3170C6548EA}"/>
          </ac:picMkLst>
        </pc:picChg>
      </pc:sldChg>
      <pc:sldChg chg="addSp modSp">
        <pc:chgData name="Das, Gerarda" userId="dec061bf-56a5-47a0-b9f3-f749fe418ae6" providerId="ADAL" clId="{0DFB300D-B7B4-4607-A0C6-D0877291F952}" dt="2025-09-30T07:49:47.528" v="1740" actId="1076"/>
        <pc:sldMkLst>
          <pc:docMk/>
          <pc:sldMk cId="4207872812" sldId="1475"/>
        </pc:sldMkLst>
        <pc:picChg chg="add mod">
          <ac:chgData name="Das, Gerarda" userId="dec061bf-56a5-47a0-b9f3-f749fe418ae6" providerId="ADAL" clId="{0DFB300D-B7B4-4607-A0C6-D0877291F952}" dt="2025-09-30T07:49:47.528" v="1740" actId="1076"/>
          <ac:picMkLst>
            <pc:docMk/>
            <pc:sldMk cId="4207872812" sldId="1475"/>
            <ac:picMk id="5122" creationId="{B891C965-A32D-F81E-AC09-85F79095C301}"/>
          </ac:picMkLst>
        </pc:picChg>
      </pc:sldChg>
      <pc:sldChg chg="addSp modSp mod">
        <pc:chgData name="Das, Gerarda" userId="dec061bf-56a5-47a0-b9f3-f749fe418ae6" providerId="ADAL" clId="{0DFB300D-B7B4-4607-A0C6-D0877291F952}" dt="2025-09-30T07:55:13.420" v="1750" actId="1076"/>
        <pc:sldMkLst>
          <pc:docMk/>
          <pc:sldMk cId="2452007587" sldId="1476"/>
        </pc:sldMkLst>
        <pc:picChg chg="add mod">
          <ac:chgData name="Das, Gerarda" userId="dec061bf-56a5-47a0-b9f3-f749fe418ae6" providerId="ADAL" clId="{0DFB300D-B7B4-4607-A0C6-D0877291F952}" dt="2025-09-30T07:55:13.420" v="1750" actId="1076"/>
          <ac:picMkLst>
            <pc:docMk/>
            <pc:sldMk cId="2452007587" sldId="1476"/>
            <ac:picMk id="3" creationId="{1D0903CE-3827-C2BD-0C56-AB0335855E3F}"/>
          </ac:picMkLst>
        </pc:picChg>
        <pc:picChg chg="add mod">
          <ac:chgData name="Das, Gerarda" userId="dec061bf-56a5-47a0-b9f3-f749fe418ae6" providerId="ADAL" clId="{0DFB300D-B7B4-4607-A0C6-D0877291F952}" dt="2025-09-30T07:55:11.829" v="1749" actId="1076"/>
          <ac:picMkLst>
            <pc:docMk/>
            <pc:sldMk cId="2452007587" sldId="1476"/>
            <ac:picMk id="6146" creationId="{8E72882A-4E7F-7E26-3C6E-9BAB1BFF2C2A}"/>
          </ac:picMkLst>
        </pc:picChg>
      </pc:sldChg>
      <pc:sldChg chg="addSp delSp modSp">
        <pc:chgData name="Das, Gerarda" userId="dec061bf-56a5-47a0-b9f3-f749fe418ae6" providerId="ADAL" clId="{0DFB300D-B7B4-4607-A0C6-D0877291F952}" dt="2025-09-30T08:12:31.250" v="1771" actId="1076"/>
        <pc:sldMkLst>
          <pc:docMk/>
          <pc:sldMk cId="2709048002" sldId="1477"/>
        </pc:sldMkLst>
        <pc:picChg chg="add del">
          <ac:chgData name="Das, Gerarda" userId="dec061bf-56a5-47a0-b9f3-f749fe418ae6" providerId="ADAL" clId="{0DFB300D-B7B4-4607-A0C6-D0877291F952}" dt="2025-09-30T08:12:11.320" v="1764" actId="478"/>
          <ac:picMkLst>
            <pc:docMk/>
            <pc:sldMk cId="2709048002" sldId="1477"/>
            <ac:picMk id="8194" creationId="{7D884884-2A6E-B6DC-4833-C37D7D09499B}"/>
          </ac:picMkLst>
        </pc:picChg>
        <pc:picChg chg="add mod">
          <ac:chgData name="Das, Gerarda" userId="dec061bf-56a5-47a0-b9f3-f749fe418ae6" providerId="ADAL" clId="{0DFB300D-B7B4-4607-A0C6-D0877291F952}" dt="2025-09-30T08:12:31.250" v="1771" actId="1076"/>
          <ac:picMkLst>
            <pc:docMk/>
            <pc:sldMk cId="2709048002" sldId="1477"/>
            <ac:picMk id="8196" creationId="{04519C5B-01B8-4AFA-544F-371605B0E641}"/>
          </ac:picMkLst>
        </pc:picChg>
      </pc:sldChg>
      <pc:sldChg chg="addSp modSp mod">
        <pc:chgData name="Das, Gerarda" userId="dec061bf-56a5-47a0-b9f3-f749fe418ae6" providerId="ADAL" clId="{0DFB300D-B7B4-4607-A0C6-D0877291F952}" dt="2025-09-30T08:15:15.128" v="1779" actId="1076"/>
        <pc:sldMkLst>
          <pc:docMk/>
          <pc:sldMk cId="4074911733" sldId="1478"/>
        </pc:sldMkLst>
        <pc:picChg chg="add mod modCrop">
          <ac:chgData name="Das, Gerarda" userId="dec061bf-56a5-47a0-b9f3-f749fe418ae6" providerId="ADAL" clId="{0DFB300D-B7B4-4607-A0C6-D0877291F952}" dt="2025-09-30T08:15:15.128" v="1779" actId="1076"/>
          <ac:picMkLst>
            <pc:docMk/>
            <pc:sldMk cId="4074911733" sldId="1478"/>
            <ac:picMk id="3" creationId="{0C36603E-0EBC-1248-E651-A426C335D040}"/>
          </ac:picMkLst>
        </pc:picChg>
      </pc:sldChg>
      <pc:sldChg chg="addSp delSp modSp">
        <pc:chgData name="Das, Gerarda" userId="dec061bf-56a5-47a0-b9f3-f749fe418ae6" providerId="ADAL" clId="{0DFB300D-B7B4-4607-A0C6-D0877291F952}" dt="2025-09-30T08:20:26.736" v="1791" actId="1076"/>
        <pc:sldMkLst>
          <pc:docMk/>
          <pc:sldMk cId="4210467006" sldId="1479"/>
        </pc:sldMkLst>
        <pc:picChg chg="add del mod">
          <ac:chgData name="Das, Gerarda" userId="dec061bf-56a5-47a0-b9f3-f749fe418ae6" providerId="ADAL" clId="{0DFB300D-B7B4-4607-A0C6-D0877291F952}" dt="2025-09-30T08:20:12.660" v="1786" actId="478"/>
          <ac:picMkLst>
            <pc:docMk/>
            <pc:sldMk cId="4210467006" sldId="1479"/>
            <ac:picMk id="9218" creationId="{FD518AA0-6F1C-DF9F-E79F-63B010CA8AEB}"/>
          </ac:picMkLst>
        </pc:picChg>
        <pc:picChg chg="add mod">
          <ac:chgData name="Das, Gerarda" userId="dec061bf-56a5-47a0-b9f3-f749fe418ae6" providerId="ADAL" clId="{0DFB300D-B7B4-4607-A0C6-D0877291F952}" dt="2025-09-30T08:20:26.736" v="1791" actId="1076"/>
          <ac:picMkLst>
            <pc:docMk/>
            <pc:sldMk cId="4210467006" sldId="1479"/>
            <ac:picMk id="9220" creationId="{5797F364-F2E9-7748-5B62-757EBA34893B}"/>
          </ac:picMkLst>
        </pc:picChg>
      </pc:sldChg>
      <pc:sldChg chg="addSp modSp ord">
        <pc:chgData name="Das, Gerarda" userId="dec061bf-56a5-47a0-b9f3-f749fe418ae6" providerId="ADAL" clId="{0DFB300D-B7B4-4607-A0C6-D0877291F952}" dt="2025-09-30T07:59:10.900" v="1761" actId="1076"/>
        <pc:sldMkLst>
          <pc:docMk/>
          <pc:sldMk cId="1487044012" sldId="1480"/>
        </pc:sldMkLst>
        <pc:picChg chg="add mod">
          <ac:chgData name="Das, Gerarda" userId="dec061bf-56a5-47a0-b9f3-f749fe418ae6" providerId="ADAL" clId="{0DFB300D-B7B4-4607-A0C6-D0877291F952}" dt="2025-09-30T07:59:10.900" v="1761" actId="1076"/>
          <ac:picMkLst>
            <pc:docMk/>
            <pc:sldMk cId="1487044012" sldId="1480"/>
            <ac:picMk id="7170" creationId="{298FDA25-395C-48EC-0CFC-C766B87DBA8C}"/>
          </ac:picMkLst>
        </pc:picChg>
      </pc:sldChg>
      <pc:sldChg chg="addSp delSp modSp mod ord">
        <pc:chgData name="Das, Gerarda" userId="dec061bf-56a5-47a0-b9f3-f749fe418ae6" providerId="ADAL" clId="{0DFB300D-B7B4-4607-A0C6-D0877291F952}" dt="2025-09-30T07:17:51.038" v="1242" actId="478"/>
        <pc:sldMkLst>
          <pc:docMk/>
          <pc:sldMk cId="3779434736" sldId="1481"/>
        </pc:sldMkLst>
        <pc:spChg chg="del mod">
          <ac:chgData name="Das, Gerarda" userId="dec061bf-56a5-47a0-b9f3-f749fe418ae6" providerId="ADAL" clId="{0DFB300D-B7B4-4607-A0C6-D0877291F952}" dt="2025-09-30T07:17:51.038" v="1242" actId="478"/>
          <ac:spMkLst>
            <pc:docMk/>
            <pc:sldMk cId="3779434736" sldId="1481"/>
            <ac:spMk id="3" creationId="{7488B392-E9FE-CB4D-2068-CC27D91F09A0}"/>
          </ac:spMkLst>
        </pc:spChg>
        <pc:picChg chg="add mod">
          <ac:chgData name="Das, Gerarda" userId="dec061bf-56a5-47a0-b9f3-f749fe418ae6" providerId="ADAL" clId="{0DFB300D-B7B4-4607-A0C6-D0877291F952}" dt="2025-09-30T07:12:08.328" v="1174" actId="1076"/>
          <ac:picMkLst>
            <pc:docMk/>
            <pc:sldMk cId="3779434736" sldId="1481"/>
            <ac:picMk id="2" creationId="{9800F5CB-FFE5-F1F5-109E-1618342E870C}"/>
          </ac:picMkLst>
        </pc:picChg>
        <pc:picChg chg="add mod">
          <ac:chgData name="Das, Gerarda" userId="dec061bf-56a5-47a0-b9f3-f749fe418ae6" providerId="ADAL" clId="{0DFB300D-B7B4-4607-A0C6-D0877291F952}" dt="2025-09-30T07:17:47.266" v="1241" actId="1076"/>
          <ac:picMkLst>
            <pc:docMk/>
            <pc:sldMk cId="3779434736" sldId="1481"/>
            <ac:picMk id="5" creationId="{66953F1C-AED5-5DDA-5A86-28C3F6FFB88F}"/>
          </ac:picMkLst>
        </pc:picChg>
        <pc:picChg chg="add mod">
          <ac:chgData name="Das, Gerarda" userId="dec061bf-56a5-47a0-b9f3-f749fe418ae6" providerId="ADAL" clId="{0DFB300D-B7B4-4607-A0C6-D0877291F952}" dt="2025-09-30T07:15:44.201" v="1179" actId="1076"/>
          <ac:picMkLst>
            <pc:docMk/>
            <pc:sldMk cId="3779434736" sldId="1481"/>
            <ac:picMk id="2050" creationId="{EA4F0762-6427-B456-C1BF-14CA1C2AA569}"/>
          </ac:picMkLst>
        </pc:picChg>
      </pc:sldChg>
      <pc:sldChg chg="addSp modSp del mod ord">
        <pc:chgData name="Das, Gerarda" userId="dec061bf-56a5-47a0-b9f3-f749fe418ae6" providerId="ADAL" clId="{0DFB300D-B7B4-4607-A0C6-D0877291F952}" dt="2025-09-30T08:44:44.127" v="2882" actId="47"/>
        <pc:sldMkLst>
          <pc:docMk/>
          <pc:sldMk cId="1201727269" sldId="1482"/>
        </pc:sldMkLst>
        <pc:picChg chg="add mod">
          <ac:chgData name="Das, Gerarda" userId="dec061bf-56a5-47a0-b9f3-f749fe418ae6" providerId="ADAL" clId="{0DFB300D-B7B4-4607-A0C6-D0877291F952}" dt="2025-09-30T08:35:18.862" v="2388" actId="1076"/>
          <ac:picMkLst>
            <pc:docMk/>
            <pc:sldMk cId="1201727269" sldId="1482"/>
            <ac:picMk id="3" creationId="{E4BD4AA8-93DC-BAD2-5792-597DE732C3DD}"/>
          </ac:picMkLst>
        </pc:picChg>
        <pc:picChg chg="add mod modCrop">
          <ac:chgData name="Das, Gerarda" userId="dec061bf-56a5-47a0-b9f3-f749fe418ae6" providerId="ADAL" clId="{0DFB300D-B7B4-4607-A0C6-D0877291F952}" dt="2025-09-30T08:36:44.393" v="2403" actId="1076"/>
          <ac:picMkLst>
            <pc:docMk/>
            <pc:sldMk cId="1201727269" sldId="1482"/>
            <ac:picMk id="5" creationId="{5705727C-B1A3-B586-CB91-51E72CFF0CBC}"/>
          </ac:picMkLst>
        </pc:picChg>
      </pc:sldChg>
      <pc:sldChg chg="addSp modSp mod ord">
        <pc:chgData name="Das, Gerarda" userId="dec061bf-56a5-47a0-b9f3-f749fe418ae6" providerId="ADAL" clId="{0DFB300D-B7B4-4607-A0C6-D0877291F952}" dt="2025-09-30T08:28:57.937" v="2122" actId="164"/>
        <pc:sldMkLst>
          <pc:docMk/>
          <pc:sldMk cId="2904738428" sldId="1483"/>
        </pc:sldMkLst>
        <pc:spChg chg="add mod">
          <ac:chgData name="Das, Gerarda" userId="dec061bf-56a5-47a0-b9f3-f749fe418ae6" providerId="ADAL" clId="{0DFB300D-B7B4-4607-A0C6-D0877291F952}" dt="2025-09-30T08:28:57.937" v="2122" actId="164"/>
          <ac:spMkLst>
            <pc:docMk/>
            <pc:sldMk cId="2904738428" sldId="1483"/>
            <ac:spMk id="2" creationId="{CCA60ABF-7B67-4560-FC51-26CB60639DB9}"/>
          </ac:spMkLst>
        </pc:spChg>
        <pc:grpChg chg="add mod">
          <ac:chgData name="Das, Gerarda" userId="dec061bf-56a5-47a0-b9f3-f749fe418ae6" providerId="ADAL" clId="{0DFB300D-B7B4-4607-A0C6-D0877291F952}" dt="2025-09-30T08:28:57.937" v="2122" actId="164"/>
          <ac:grpSpMkLst>
            <pc:docMk/>
            <pc:sldMk cId="2904738428" sldId="1483"/>
            <ac:grpSpMk id="3" creationId="{8A9DCCA2-68BF-5861-A1D5-A1B09F1D359B}"/>
          </ac:grpSpMkLst>
        </pc:grpChg>
        <pc:picChg chg="add mod">
          <ac:chgData name="Das, Gerarda" userId="dec061bf-56a5-47a0-b9f3-f749fe418ae6" providerId="ADAL" clId="{0DFB300D-B7B4-4607-A0C6-D0877291F952}" dt="2025-09-30T08:28:57.937" v="2122" actId="164"/>
          <ac:picMkLst>
            <pc:docMk/>
            <pc:sldMk cId="2904738428" sldId="1483"/>
            <ac:picMk id="3074" creationId="{CC342A44-E127-5F21-19B4-49BE14E78547}"/>
          </ac:picMkLst>
        </pc:picChg>
      </pc:sldChg>
      <pc:sldChg chg="addSp delSp modSp mod">
        <pc:chgData name="Das, Gerarda" userId="dec061bf-56a5-47a0-b9f3-f749fe418ae6" providerId="ADAL" clId="{0DFB300D-B7B4-4607-A0C6-D0877291F952}" dt="2025-09-30T09:20:24.509" v="4052" actId="732"/>
        <pc:sldMkLst>
          <pc:docMk/>
          <pc:sldMk cId="2967928418" sldId="1511"/>
        </pc:sldMkLst>
        <pc:spChg chg="add mod">
          <ac:chgData name="Das, Gerarda" userId="dec061bf-56a5-47a0-b9f3-f749fe418ae6" providerId="ADAL" clId="{0DFB300D-B7B4-4607-A0C6-D0877291F952}" dt="2025-09-30T09:04:13.582" v="3828" actId="1076"/>
          <ac:spMkLst>
            <pc:docMk/>
            <pc:sldMk cId="2967928418" sldId="1511"/>
            <ac:spMk id="2" creationId="{F3AEF90B-F3BB-DA2C-FC7B-73D7487A35C9}"/>
          </ac:spMkLst>
        </pc:spChg>
        <pc:spChg chg="add del mod">
          <ac:chgData name="Das, Gerarda" userId="dec061bf-56a5-47a0-b9f3-f749fe418ae6" providerId="ADAL" clId="{0DFB300D-B7B4-4607-A0C6-D0877291F952}" dt="2025-09-29T19:36:54.752" v="882" actId="478"/>
          <ac:spMkLst>
            <pc:docMk/>
            <pc:sldMk cId="2967928418" sldId="1511"/>
            <ac:spMk id="8" creationId="{5D0CE6EC-C5CD-C314-A8C8-D250856CB6DA}"/>
          </ac:spMkLst>
        </pc:spChg>
        <pc:spChg chg="add del mod">
          <ac:chgData name="Das, Gerarda" userId="dec061bf-56a5-47a0-b9f3-f749fe418ae6" providerId="ADAL" clId="{0DFB300D-B7B4-4607-A0C6-D0877291F952}" dt="2025-09-29T19:36:59.225" v="884" actId="478"/>
          <ac:spMkLst>
            <pc:docMk/>
            <pc:sldMk cId="2967928418" sldId="1511"/>
            <ac:spMk id="9" creationId="{FB2EFCE9-ED58-BD24-4BC2-29E4BF897CF1}"/>
          </ac:spMkLst>
        </pc:spChg>
        <pc:spChg chg="mod">
          <ac:chgData name="Das, Gerarda" userId="dec061bf-56a5-47a0-b9f3-f749fe418ae6" providerId="ADAL" clId="{0DFB300D-B7B4-4607-A0C6-D0877291F952}" dt="2025-09-30T08:29:09.176" v="2125" actId="1076"/>
          <ac:spMkLst>
            <pc:docMk/>
            <pc:sldMk cId="2967928418" sldId="1511"/>
            <ac:spMk id="18" creationId="{4F4578BE-6221-CE2B-1941-95EA0D5B8EDA}"/>
          </ac:spMkLst>
        </pc:spChg>
        <pc:spChg chg="mod">
          <ac:chgData name="Das, Gerarda" userId="dec061bf-56a5-47a0-b9f3-f749fe418ae6" providerId="ADAL" clId="{0DFB300D-B7B4-4607-A0C6-D0877291F952}" dt="2025-09-29T19:36:32.319" v="861" actId="20577"/>
          <ac:spMkLst>
            <pc:docMk/>
            <pc:sldMk cId="2967928418" sldId="1511"/>
            <ac:spMk id="33" creationId="{AC757F5E-B016-F947-4518-7C6B9CC7EE04}"/>
          </ac:spMkLst>
        </pc:spChg>
        <pc:spChg chg="mod">
          <ac:chgData name="Das, Gerarda" userId="dec061bf-56a5-47a0-b9f3-f749fe418ae6" providerId="ADAL" clId="{0DFB300D-B7B4-4607-A0C6-D0877291F952}" dt="2025-09-29T19:36:41.277" v="879" actId="20577"/>
          <ac:spMkLst>
            <pc:docMk/>
            <pc:sldMk cId="2967928418" sldId="1511"/>
            <ac:spMk id="34" creationId="{152372B3-00F5-781C-183E-6F2DDF35091D}"/>
          </ac:spMkLst>
        </pc:spChg>
        <pc:spChg chg="mod">
          <ac:chgData name="Das, Gerarda" userId="dec061bf-56a5-47a0-b9f3-f749fe418ae6" providerId="ADAL" clId="{0DFB300D-B7B4-4607-A0C6-D0877291F952}" dt="2025-09-30T09:04:07.998" v="3827" actId="20577"/>
          <ac:spMkLst>
            <pc:docMk/>
            <pc:sldMk cId="2967928418" sldId="1511"/>
            <ac:spMk id="35" creationId="{37104C51-0232-62ED-4C6F-1447D06633EE}"/>
          </ac:spMkLst>
        </pc:spChg>
        <pc:spChg chg="mod">
          <ac:chgData name="Das, Gerarda" userId="dec061bf-56a5-47a0-b9f3-f749fe418ae6" providerId="ADAL" clId="{0DFB300D-B7B4-4607-A0C6-D0877291F952}" dt="2025-09-30T08:29:28.874" v="2184" actId="115"/>
          <ac:spMkLst>
            <pc:docMk/>
            <pc:sldMk cId="2967928418" sldId="1511"/>
            <ac:spMk id="36" creationId="{D8EF981A-9BA7-0EB1-9B70-F7FBF2F7DF1C}"/>
          </ac:spMkLst>
        </pc:spChg>
        <pc:grpChg chg="add mod">
          <ac:chgData name="Das, Gerarda" userId="dec061bf-56a5-47a0-b9f3-f749fe418ae6" providerId="ADAL" clId="{0DFB300D-B7B4-4607-A0C6-D0877291F952}" dt="2025-09-30T08:29:09.176" v="2125" actId="1076"/>
          <ac:grpSpMkLst>
            <pc:docMk/>
            <pc:sldMk cId="2967928418" sldId="1511"/>
            <ac:grpSpMk id="8" creationId="{EF61FA3D-5D2E-89D1-9D48-D017CFA89670}"/>
          </ac:grpSpMkLst>
        </pc:grpChg>
        <pc:picChg chg="mod">
          <ac:chgData name="Das, Gerarda" userId="dec061bf-56a5-47a0-b9f3-f749fe418ae6" providerId="ADAL" clId="{0DFB300D-B7B4-4607-A0C6-D0877291F952}" dt="2025-09-30T08:29:09.176" v="2125" actId="1076"/>
          <ac:picMkLst>
            <pc:docMk/>
            <pc:sldMk cId="2967928418" sldId="1511"/>
            <ac:picMk id="9" creationId="{16DACC05-169A-19D8-FE24-FF25D37CDAD3}"/>
          </ac:picMkLst>
        </pc:picChg>
        <pc:picChg chg="add mod modCrop">
          <ac:chgData name="Das, Gerarda" userId="dec061bf-56a5-47a0-b9f3-f749fe418ae6" providerId="ADAL" clId="{0DFB300D-B7B4-4607-A0C6-D0877291F952}" dt="2025-09-30T09:20:24.509" v="4052" actId="732"/>
          <ac:picMkLst>
            <pc:docMk/>
            <pc:sldMk cId="2967928418" sldId="1511"/>
            <ac:picMk id="20" creationId="{28F67E77-A398-8D6A-A978-7FD2C1DD1948}"/>
          </ac:picMkLst>
        </pc:picChg>
        <pc:picChg chg="add mod">
          <ac:chgData name="Das, Gerarda" userId="dec061bf-56a5-47a0-b9f3-f749fe418ae6" providerId="ADAL" clId="{0DFB300D-B7B4-4607-A0C6-D0877291F952}" dt="2025-09-30T09:19:13.897" v="4045" actId="14100"/>
          <ac:picMkLst>
            <pc:docMk/>
            <pc:sldMk cId="2967928418" sldId="1511"/>
            <ac:picMk id="16386" creationId="{B644577F-1373-E07F-154D-75A19782AF27}"/>
          </ac:picMkLst>
        </pc:picChg>
      </pc:sldChg>
      <pc:sldChg chg="addSp modSp mod ord">
        <pc:chgData name="Das, Gerarda" userId="dec061bf-56a5-47a0-b9f3-f749fe418ae6" providerId="ADAL" clId="{0DFB300D-B7B4-4607-A0C6-D0877291F952}" dt="2025-09-30T09:08:27.161" v="3958" actId="1076"/>
        <pc:sldMkLst>
          <pc:docMk/>
          <pc:sldMk cId="1594331871" sldId="1512"/>
        </pc:sldMkLst>
        <pc:spChg chg="mod">
          <ac:chgData name="Das, Gerarda" userId="dec061bf-56a5-47a0-b9f3-f749fe418ae6" providerId="ADAL" clId="{0DFB300D-B7B4-4607-A0C6-D0877291F952}" dt="2025-09-30T08:53:51.468" v="3378" actId="20577"/>
          <ac:spMkLst>
            <pc:docMk/>
            <pc:sldMk cId="1594331871" sldId="1512"/>
            <ac:spMk id="11" creationId="{CD78B488-E032-3F3E-C334-FB96F8D71FB2}"/>
          </ac:spMkLst>
        </pc:spChg>
        <pc:spChg chg="mod">
          <ac:chgData name="Das, Gerarda" userId="dec061bf-56a5-47a0-b9f3-f749fe418ae6" providerId="ADAL" clId="{0DFB300D-B7B4-4607-A0C6-D0877291F952}" dt="2025-09-30T09:06:22.373" v="3938" actId="14100"/>
          <ac:spMkLst>
            <pc:docMk/>
            <pc:sldMk cId="1594331871" sldId="1512"/>
            <ac:spMk id="12" creationId="{E2476A93-B8D4-4E44-87FD-AFF601B2337C}"/>
          </ac:spMkLst>
        </pc:spChg>
        <pc:spChg chg="mod">
          <ac:chgData name="Das, Gerarda" userId="dec061bf-56a5-47a0-b9f3-f749fe418ae6" providerId="ADAL" clId="{0DFB300D-B7B4-4607-A0C6-D0877291F952}" dt="2025-09-30T08:54:03.785" v="3403" actId="20577"/>
          <ac:spMkLst>
            <pc:docMk/>
            <pc:sldMk cId="1594331871" sldId="1512"/>
            <ac:spMk id="13" creationId="{4985FF45-EE56-11C3-E0CC-6BBB359031C0}"/>
          </ac:spMkLst>
        </pc:spChg>
        <pc:spChg chg="mod">
          <ac:chgData name="Das, Gerarda" userId="dec061bf-56a5-47a0-b9f3-f749fe418ae6" providerId="ADAL" clId="{0DFB300D-B7B4-4607-A0C6-D0877291F952}" dt="2025-09-30T09:06:33.270" v="3942" actId="14100"/>
          <ac:spMkLst>
            <pc:docMk/>
            <pc:sldMk cId="1594331871" sldId="1512"/>
            <ac:spMk id="14" creationId="{B7594A3B-3117-84CE-C300-FB96E5ED269D}"/>
          </ac:spMkLst>
        </pc:spChg>
        <pc:spChg chg="mod">
          <ac:chgData name="Das, Gerarda" userId="dec061bf-56a5-47a0-b9f3-f749fe418ae6" providerId="ADAL" clId="{0DFB300D-B7B4-4607-A0C6-D0877291F952}" dt="2025-09-30T09:06:30.771" v="3941" actId="1076"/>
          <ac:spMkLst>
            <pc:docMk/>
            <pc:sldMk cId="1594331871" sldId="1512"/>
            <ac:spMk id="15" creationId="{6EA1F8B7-D4BC-D8B0-E6FD-F33ECB45A1DD}"/>
          </ac:spMkLst>
        </pc:spChg>
        <pc:spChg chg="mod">
          <ac:chgData name="Das, Gerarda" userId="dec061bf-56a5-47a0-b9f3-f749fe418ae6" providerId="ADAL" clId="{0DFB300D-B7B4-4607-A0C6-D0877291F952}" dt="2025-09-30T09:06:18.230" v="3937" actId="14100"/>
          <ac:spMkLst>
            <pc:docMk/>
            <pc:sldMk cId="1594331871" sldId="1512"/>
            <ac:spMk id="16" creationId="{F53F294D-65CC-23A5-E4A1-B2132FCF814C}"/>
          </ac:spMkLst>
        </pc:spChg>
        <pc:spChg chg="mod">
          <ac:chgData name="Das, Gerarda" userId="dec061bf-56a5-47a0-b9f3-f749fe418ae6" providerId="ADAL" clId="{0DFB300D-B7B4-4607-A0C6-D0877291F952}" dt="2025-09-30T09:06:12.382" v="3936" actId="948"/>
          <ac:spMkLst>
            <pc:docMk/>
            <pc:sldMk cId="1594331871" sldId="1512"/>
            <ac:spMk id="17" creationId="{AB86235B-CBC0-F9DB-29F4-F23367831B1B}"/>
          </ac:spMkLst>
        </pc:spChg>
        <pc:spChg chg="mod">
          <ac:chgData name="Das, Gerarda" userId="dec061bf-56a5-47a0-b9f3-f749fe418ae6" providerId="ADAL" clId="{0DFB300D-B7B4-4607-A0C6-D0877291F952}" dt="2025-09-30T09:06:25.318" v="3939" actId="14100"/>
          <ac:spMkLst>
            <pc:docMk/>
            <pc:sldMk cId="1594331871" sldId="1512"/>
            <ac:spMk id="19" creationId="{40542B69-6D97-5F24-63E3-ABE36EA69A27}"/>
          </ac:spMkLst>
        </pc:spChg>
        <pc:picChg chg="add mod">
          <ac:chgData name="Das, Gerarda" userId="dec061bf-56a5-47a0-b9f3-f749fe418ae6" providerId="ADAL" clId="{0DFB300D-B7B4-4607-A0C6-D0877291F952}" dt="2025-09-30T09:06:46.037" v="3945" actId="1076"/>
          <ac:picMkLst>
            <pc:docMk/>
            <pc:sldMk cId="1594331871" sldId="1512"/>
            <ac:picMk id="4" creationId="{179A3A1A-3B52-80AD-C4F3-17969BD37A77}"/>
          </ac:picMkLst>
        </pc:picChg>
        <pc:picChg chg="add mod">
          <ac:chgData name="Das, Gerarda" userId="dec061bf-56a5-47a0-b9f3-f749fe418ae6" providerId="ADAL" clId="{0DFB300D-B7B4-4607-A0C6-D0877291F952}" dt="2025-09-30T09:08:27.161" v="3958" actId="1076"/>
          <ac:picMkLst>
            <pc:docMk/>
            <pc:sldMk cId="1594331871" sldId="1512"/>
            <ac:picMk id="22" creationId="{36B76B92-DD40-5782-33E9-4A40853D1BB8}"/>
          </ac:picMkLst>
        </pc:picChg>
        <pc:picChg chg="add mod">
          <ac:chgData name="Das, Gerarda" userId="dec061bf-56a5-47a0-b9f3-f749fe418ae6" providerId="ADAL" clId="{0DFB300D-B7B4-4607-A0C6-D0877291F952}" dt="2025-09-30T09:08:22.685" v="3957" actId="1076"/>
          <ac:picMkLst>
            <pc:docMk/>
            <pc:sldMk cId="1594331871" sldId="1512"/>
            <ac:picMk id="24" creationId="{48000FD2-BC72-0A1B-4F6F-6B3669C1462F}"/>
          </ac:picMkLst>
        </pc:picChg>
      </pc:sldChg>
      <pc:sldChg chg="addSp delSp modSp mod ord">
        <pc:chgData name="Das, Gerarda" userId="dec061bf-56a5-47a0-b9f3-f749fe418ae6" providerId="ADAL" clId="{0DFB300D-B7B4-4607-A0C6-D0877291F952}" dt="2025-09-30T09:50:23.833" v="4312"/>
        <pc:sldMkLst>
          <pc:docMk/>
          <pc:sldMk cId="3112181829" sldId="1515"/>
        </pc:sldMkLst>
        <pc:spChg chg="mod">
          <ac:chgData name="Das, Gerarda" userId="dec061bf-56a5-47a0-b9f3-f749fe418ae6" providerId="ADAL" clId="{0DFB300D-B7B4-4607-A0C6-D0877291F952}" dt="2025-09-30T09:37:54.367" v="4180" actId="115"/>
          <ac:spMkLst>
            <pc:docMk/>
            <pc:sldMk cId="3112181829" sldId="1515"/>
            <ac:spMk id="4" creationId="{D36CDCC8-D80A-3CA3-9903-EC310613197D}"/>
          </ac:spMkLst>
        </pc:spChg>
        <pc:spChg chg="add mod">
          <ac:chgData name="Das, Gerarda" userId="dec061bf-56a5-47a0-b9f3-f749fe418ae6" providerId="ADAL" clId="{0DFB300D-B7B4-4607-A0C6-D0877291F952}" dt="2025-09-30T08:49:26.201" v="3117" actId="1076"/>
          <ac:spMkLst>
            <pc:docMk/>
            <pc:sldMk cId="3112181829" sldId="1515"/>
            <ac:spMk id="9" creationId="{72AF25EA-ED59-3132-772B-714BB3F9AD0E}"/>
          </ac:spMkLst>
        </pc:spChg>
        <pc:spChg chg="add mod">
          <ac:chgData name="Das, Gerarda" userId="dec061bf-56a5-47a0-b9f3-f749fe418ae6" providerId="ADAL" clId="{0DFB300D-B7B4-4607-A0C6-D0877291F952}" dt="2025-09-30T08:49:26.201" v="3117" actId="1076"/>
          <ac:spMkLst>
            <pc:docMk/>
            <pc:sldMk cId="3112181829" sldId="1515"/>
            <ac:spMk id="10" creationId="{4F10CDA9-F0A1-A739-B6FF-9370EF581D74}"/>
          </ac:spMkLst>
        </pc:spChg>
        <pc:spChg chg="add mod">
          <ac:chgData name="Das, Gerarda" userId="dec061bf-56a5-47a0-b9f3-f749fe418ae6" providerId="ADAL" clId="{0DFB300D-B7B4-4607-A0C6-D0877291F952}" dt="2025-09-30T08:49:49.089" v="3158" actId="1035"/>
          <ac:spMkLst>
            <pc:docMk/>
            <pc:sldMk cId="3112181829" sldId="1515"/>
            <ac:spMk id="11" creationId="{74A7978A-20FB-9DF5-3950-AF7E8148D7C6}"/>
          </ac:spMkLst>
        </pc:spChg>
        <pc:spChg chg="add del mod">
          <ac:chgData name="Das, Gerarda" userId="dec061bf-56a5-47a0-b9f3-f749fe418ae6" providerId="ADAL" clId="{0DFB300D-B7B4-4607-A0C6-D0877291F952}" dt="2025-09-29T19:35:21.767" v="837" actId="478"/>
          <ac:spMkLst>
            <pc:docMk/>
            <pc:sldMk cId="3112181829" sldId="1515"/>
            <ac:spMk id="11" creationId="{C468C211-C099-9460-5491-6ED11951FE0E}"/>
          </ac:spMkLst>
        </pc:spChg>
        <pc:spChg chg="mod">
          <ac:chgData name="Das, Gerarda" userId="dec061bf-56a5-47a0-b9f3-f749fe418ae6" providerId="ADAL" clId="{0DFB300D-B7B4-4607-A0C6-D0877291F952}" dt="2025-09-30T08:49:18.415" v="3115" actId="1076"/>
          <ac:spMkLst>
            <pc:docMk/>
            <pc:sldMk cId="3112181829" sldId="1515"/>
            <ac:spMk id="12" creationId="{E2476A93-B8D4-4E44-87FD-AFF601B2337C}"/>
          </ac:spMkLst>
        </pc:spChg>
        <pc:spChg chg="mod">
          <ac:chgData name="Das, Gerarda" userId="dec061bf-56a5-47a0-b9f3-f749fe418ae6" providerId="ADAL" clId="{0DFB300D-B7B4-4607-A0C6-D0877291F952}" dt="2025-09-30T08:49:49.089" v="3158" actId="1035"/>
          <ac:spMkLst>
            <pc:docMk/>
            <pc:sldMk cId="3112181829" sldId="1515"/>
            <ac:spMk id="13" creationId="{4985FF45-EE56-11C3-E0CC-6BBB359031C0}"/>
          </ac:spMkLst>
        </pc:spChg>
        <pc:spChg chg="mod">
          <ac:chgData name="Das, Gerarda" userId="dec061bf-56a5-47a0-b9f3-f749fe418ae6" providerId="ADAL" clId="{0DFB300D-B7B4-4607-A0C6-D0877291F952}" dt="2025-09-30T08:50:08.036" v="3238" actId="1035"/>
          <ac:spMkLst>
            <pc:docMk/>
            <pc:sldMk cId="3112181829" sldId="1515"/>
            <ac:spMk id="14" creationId="{B7594A3B-3117-84CE-C300-FB96E5ED269D}"/>
          </ac:spMkLst>
        </pc:spChg>
        <pc:spChg chg="mod">
          <ac:chgData name="Das, Gerarda" userId="dec061bf-56a5-47a0-b9f3-f749fe418ae6" providerId="ADAL" clId="{0DFB300D-B7B4-4607-A0C6-D0877291F952}" dt="2025-09-30T08:50:08.036" v="3238" actId="1035"/>
          <ac:spMkLst>
            <pc:docMk/>
            <pc:sldMk cId="3112181829" sldId="1515"/>
            <ac:spMk id="15" creationId="{6EA1F8B7-D4BC-D8B0-E6FD-F33ECB45A1DD}"/>
          </ac:spMkLst>
        </pc:spChg>
        <pc:spChg chg="mod">
          <ac:chgData name="Das, Gerarda" userId="dec061bf-56a5-47a0-b9f3-f749fe418ae6" providerId="ADAL" clId="{0DFB300D-B7B4-4607-A0C6-D0877291F952}" dt="2025-09-30T08:50:08.036" v="3238" actId="1035"/>
          <ac:spMkLst>
            <pc:docMk/>
            <pc:sldMk cId="3112181829" sldId="1515"/>
            <ac:spMk id="16" creationId="{F53F294D-65CC-23A5-E4A1-B2132FCF814C}"/>
          </ac:spMkLst>
        </pc:spChg>
        <pc:spChg chg="mod">
          <ac:chgData name="Das, Gerarda" userId="dec061bf-56a5-47a0-b9f3-f749fe418ae6" providerId="ADAL" clId="{0DFB300D-B7B4-4607-A0C6-D0877291F952}" dt="2025-09-30T08:50:08.036" v="3238" actId="1035"/>
          <ac:spMkLst>
            <pc:docMk/>
            <pc:sldMk cId="3112181829" sldId="1515"/>
            <ac:spMk id="17" creationId="{AB86235B-CBC0-F9DB-29F4-F23367831B1B}"/>
          </ac:spMkLst>
        </pc:spChg>
        <pc:spChg chg="mod">
          <ac:chgData name="Das, Gerarda" userId="dec061bf-56a5-47a0-b9f3-f749fe418ae6" providerId="ADAL" clId="{0DFB300D-B7B4-4607-A0C6-D0877291F952}" dt="2025-09-30T08:49:49.089" v="3158" actId="1035"/>
          <ac:spMkLst>
            <pc:docMk/>
            <pc:sldMk cId="3112181829" sldId="1515"/>
            <ac:spMk id="18" creationId="{85D7DD60-F4AA-AD34-A265-146B167D02FE}"/>
          </ac:spMkLst>
        </pc:spChg>
        <pc:spChg chg="mod">
          <ac:chgData name="Das, Gerarda" userId="dec061bf-56a5-47a0-b9f3-f749fe418ae6" providerId="ADAL" clId="{0DFB300D-B7B4-4607-A0C6-D0877291F952}" dt="2025-09-30T08:49:18.415" v="3115" actId="1076"/>
          <ac:spMkLst>
            <pc:docMk/>
            <pc:sldMk cId="3112181829" sldId="1515"/>
            <ac:spMk id="19" creationId="{40542B69-6D97-5F24-63E3-ABE36EA69A27}"/>
          </ac:spMkLst>
        </pc:spChg>
        <pc:spChg chg="add del mod">
          <ac:chgData name="Das, Gerarda" userId="dec061bf-56a5-47a0-b9f3-f749fe418ae6" providerId="ADAL" clId="{0DFB300D-B7B4-4607-A0C6-D0877291F952}" dt="2025-09-29T19:35:20.464" v="836" actId="478"/>
          <ac:spMkLst>
            <pc:docMk/>
            <pc:sldMk cId="3112181829" sldId="1515"/>
            <ac:spMk id="24" creationId="{079AB5C6-BC21-B0D7-3E66-A933EB6838D6}"/>
          </ac:spMkLst>
        </pc:spChg>
        <pc:spChg chg="add mod">
          <ac:chgData name="Das, Gerarda" userId="dec061bf-56a5-47a0-b9f3-f749fe418ae6" providerId="ADAL" clId="{0DFB300D-B7B4-4607-A0C6-D0877291F952}" dt="2025-09-30T08:49:49.089" v="3158" actId="1035"/>
          <ac:spMkLst>
            <pc:docMk/>
            <pc:sldMk cId="3112181829" sldId="1515"/>
            <ac:spMk id="24" creationId="{DD2EC044-92F6-01A9-AF7B-CB4E717B2DCD}"/>
          </ac:spMkLst>
        </pc:spChg>
        <pc:spChg chg="add mod">
          <ac:chgData name="Das, Gerarda" userId="dec061bf-56a5-47a0-b9f3-f749fe418ae6" providerId="ADAL" clId="{0DFB300D-B7B4-4607-A0C6-D0877291F952}" dt="2025-09-30T08:49:31.057" v="3118" actId="1076"/>
          <ac:spMkLst>
            <pc:docMk/>
            <pc:sldMk cId="3112181829" sldId="1515"/>
            <ac:spMk id="25" creationId="{4A7E7B7B-C2D3-3D36-8552-8BE8C8AB7BAD}"/>
          </ac:spMkLst>
        </pc:spChg>
        <pc:picChg chg="add mod">
          <ac:chgData name="Das, Gerarda" userId="dec061bf-56a5-47a0-b9f3-f749fe418ae6" providerId="ADAL" clId="{0DFB300D-B7B4-4607-A0C6-D0877291F952}" dt="2025-09-30T09:12:15.221" v="4021" actId="1076"/>
          <ac:picMkLst>
            <pc:docMk/>
            <pc:sldMk cId="3112181829" sldId="1515"/>
            <ac:picMk id="36" creationId="{1814FC91-4210-6E13-85EC-D4312D5F139C}"/>
          </ac:picMkLst>
        </pc:picChg>
        <pc:picChg chg="add mod">
          <ac:chgData name="Das, Gerarda" userId="dec061bf-56a5-47a0-b9f3-f749fe418ae6" providerId="ADAL" clId="{0DFB300D-B7B4-4607-A0C6-D0877291F952}" dt="2025-09-30T09:12:12.597" v="4020" actId="1076"/>
          <ac:picMkLst>
            <pc:docMk/>
            <pc:sldMk cId="3112181829" sldId="1515"/>
            <ac:picMk id="37" creationId="{76326BA1-C664-B917-6DC0-E2F2C2FBACCC}"/>
          </ac:picMkLst>
        </pc:picChg>
        <pc:picChg chg="add mod">
          <ac:chgData name="Das, Gerarda" userId="dec061bf-56a5-47a0-b9f3-f749fe418ae6" providerId="ADAL" clId="{0DFB300D-B7B4-4607-A0C6-D0877291F952}" dt="2025-09-30T09:12:30.895" v="4024" actId="1076"/>
          <ac:picMkLst>
            <pc:docMk/>
            <pc:sldMk cId="3112181829" sldId="1515"/>
            <ac:picMk id="38" creationId="{BEB618C5-B63E-D3B6-E206-94F36F1E6B7B}"/>
          </ac:picMkLst>
        </pc:picChg>
        <pc:picChg chg="add mod">
          <ac:chgData name="Das, Gerarda" userId="dec061bf-56a5-47a0-b9f3-f749fe418ae6" providerId="ADAL" clId="{0DFB300D-B7B4-4607-A0C6-D0877291F952}" dt="2025-09-30T09:18:08.089" v="4037" actId="1076"/>
          <ac:picMkLst>
            <pc:docMk/>
            <pc:sldMk cId="3112181829" sldId="1515"/>
            <ac:picMk id="10242" creationId="{00BE1CCA-A18C-35C4-E0A5-8337147E7EE1}"/>
          </ac:picMkLst>
        </pc:picChg>
        <pc:cxnChg chg="mod">
          <ac:chgData name="Das, Gerarda" userId="dec061bf-56a5-47a0-b9f3-f749fe418ae6" providerId="ADAL" clId="{0DFB300D-B7B4-4607-A0C6-D0877291F952}" dt="2025-09-30T08:49:09.959" v="3113" actId="14100"/>
          <ac:cxnSpMkLst>
            <pc:docMk/>
            <pc:sldMk cId="3112181829" sldId="1515"/>
            <ac:cxnSpMk id="21" creationId="{B84B33EF-2A54-99B2-FEF8-27486B72F624}"/>
          </ac:cxnSpMkLst>
        </pc:cxnChg>
        <pc:cxnChg chg="mod">
          <ac:chgData name="Das, Gerarda" userId="dec061bf-56a5-47a0-b9f3-f749fe418ae6" providerId="ADAL" clId="{0DFB300D-B7B4-4607-A0C6-D0877291F952}" dt="2025-09-30T08:49:49.089" v="3158" actId="1035"/>
          <ac:cxnSpMkLst>
            <pc:docMk/>
            <pc:sldMk cId="3112181829" sldId="1515"/>
            <ac:cxnSpMk id="22" creationId="{91DFD20E-A562-DE85-17F1-8C5D45CF6B9C}"/>
          </ac:cxnSpMkLst>
        </pc:cxnChg>
        <pc:cxnChg chg="mod">
          <ac:chgData name="Das, Gerarda" userId="dec061bf-56a5-47a0-b9f3-f749fe418ae6" providerId="ADAL" clId="{0DFB300D-B7B4-4607-A0C6-D0877291F952}" dt="2025-09-30T08:50:08.036" v="3238" actId="1035"/>
          <ac:cxnSpMkLst>
            <pc:docMk/>
            <pc:sldMk cId="3112181829" sldId="1515"/>
            <ac:cxnSpMk id="23" creationId="{450FAC25-93FA-21DB-FB43-C33AEEC4D823}"/>
          </ac:cxnSpMkLst>
        </pc:cxnChg>
        <pc:cxnChg chg="mod">
          <ac:chgData name="Das, Gerarda" userId="dec061bf-56a5-47a0-b9f3-f749fe418ae6" providerId="ADAL" clId="{0DFB300D-B7B4-4607-A0C6-D0877291F952}" dt="2025-09-30T08:50:14.044" v="3239" actId="14100"/>
          <ac:cxnSpMkLst>
            <pc:docMk/>
            <pc:sldMk cId="3112181829" sldId="1515"/>
            <ac:cxnSpMk id="27" creationId="{EC90AE0F-5DD8-2D25-C999-5E0CC65E11C5}"/>
          </ac:cxnSpMkLst>
        </pc:cxnChg>
        <pc:cxnChg chg="mod">
          <ac:chgData name="Das, Gerarda" userId="dec061bf-56a5-47a0-b9f3-f749fe418ae6" providerId="ADAL" clId="{0DFB300D-B7B4-4607-A0C6-D0877291F952}" dt="2025-09-30T08:50:25.109" v="3242" actId="14100"/>
          <ac:cxnSpMkLst>
            <pc:docMk/>
            <pc:sldMk cId="3112181829" sldId="1515"/>
            <ac:cxnSpMk id="31" creationId="{42EA45F8-30F7-A026-CB94-761B35BAF874}"/>
          </ac:cxnSpMkLst>
        </pc:cxnChg>
      </pc:sldChg>
      <pc:sldChg chg="addSp delSp modSp mod ord">
        <pc:chgData name="Das, Gerarda" userId="dec061bf-56a5-47a0-b9f3-f749fe418ae6" providerId="ADAL" clId="{0DFB300D-B7B4-4607-A0C6-D0877291F952}" dt="2025-09-30T09:50:17.748" v="4310"/>
        <pc:sldMkLst>
          <pc:docMk/>
          <pc:sldMk cId="2946319108" sldId="1516"/>
        </pc:sldMkLst>
        <pc:spChg chg="mod">
          <ac:chgData name="Das, Gerarda" userId="dec061bf-56a5-47a0-b9f3-f749fe418ae6" providerId="ADAL" clId="{0DFB300D-B7B4-4607-A0C6-D0877291F952}" dt="2025-09-30T09:11:14.126" v="4007" actId="1038"/>
          <ac:spMkLst>
            <pc:docMk/>
            <pc:sldMk cId="2946319108" sldId="1516"/>
            <ac:spMk id="4" creationId="{D753C383-62C8-E733-4553-E085527A1FCA}"/>
          </ac:spMkLst>
        </pc:spChg>
        <pc:spChg chg="mod">
          <ac:chgData name="Das, Gerarda" userId="dec061bf-56a5-47a0-b9f3-f749fe418ae6" providerId="ADAL" clId="{0DFB300D-B7B4-4607-A0C6-D0877291F952}" dt="2025-09-30T09:11:14.126" v="4007" actId="1038"/>
          <ac:spMkLst>
            <pc:docMk/>
            <pc:sldMk cId="2946319108" sldId="1516"/>
            <ac:spMk id="9" creationId="{B5FA4264-9F79-B20D-0826-CEC58E7B74B7}"/>
          </ac:spMkLst>
        </pc:spChg>
        <pc:spChg chg="mod">
          <ac:chgData name="Das, Gerarda" userId="dec061bf-56a5-47a0-b9f3-f749fe418ae6" providerId="ADAL" clId="{0DFB300D-B7B4-4607-A0C6-D0877291F952}" dt="2025-09-30T09:11:14.126" v="4007" actId="1038"/>
          <ac:spMkLst>
            <pc:docMk/>
            <pc:sldMk cId="2946319108" sldId="1516"/>
            <ac:spMk id="10" creationId="{B37FADB8-F5A5-F448-15A7-6A630939BCDC}"/>
          </ac:spMkLst>
        </pc:spChg>
        <pc:spChg chg="mod">
          <ac:chgData name="Das, Gerarda" userId="dec061bf-56a5-47a0-b9f3-f749fe418ae6" providerId="ADAL" clId="{0DFB300D-B7B4-4607-A0C6-D0877291F952}" dt="2025-09-30T09:11:14.126" v="4007" actId="1038"/>
          <ac:spMkLst>
            <pc:docMk/>
            <pc:sldMk cId="2946319108" sldId="1516"/>
            <ac:spMk id="11" creationId="{2D5226DB-4490-ECD5-880A-CDAB0447C263}"/>
          </ac:spMkLst>
        </pc:spChg>
        <pc:spChg chg="mod">
          <ac:chgData name="Das, Gerarda" userId="dec061bf-56a5-47a0-b9f3-f749fe418ae6" providerId="ADAL" clId="{0DFB300D-B7B4-4607-A0C6-D0877291F952}" dt="2025-09-29T19:31:53.903" v="634" actId="14100"/>
          <ac:spMkLst>
            <pc:docMk/>
            <pc:sldMk cId="2946319108" sldId="1516"/>
            <ac:spMk id="12" creationId="{E2476A93-B8D4-4E44-87FD-AFF601B2337C}"/>
          </ac:spMkLst>
        </pc:spChg>
        <pc:spChg chg="mod">
          <ac:chgData name="Das, Gerarda" userId="dec061bf-56a5-47a0-b9f3-f749fe418ae6" providerId="ADAL" clId="{0DFB300D-B7B4-4607-A0C6-D0877291F952}" dt="2025-09-29T19:32:19.318" v="668" actId="20577"/>
          <ac:spMkLst>
            <pc:docMk/>
            <pc:sldMk cId="2946319108" sldId="1516"/>
            <ac:spMk id="13" creationId="{4985FF45-EE56-11C3-E0CC-6BBB359031C0}"/>
          </ac:spMkLst>
        </pc:spChg>
        <pc:spChg chg="del mod">
          <ac:chgData name="Das, Gerarda" userId="dec061bf-56a5-47a0-b9f3-f749fe418ae6" providerId="ADAL" clId="{0DFB300D-B7B4-4607-A0C6-D0877291F952}" dt="2025-09-30T09:08:51.101" v="3963" actId="478"/>
          <ac:spMkLst>
            <pc:docMk/>
            <pc:sldMk cId="2946319108" sldId="1516"/>
            <ac:spMk id="14" creationId="{B7594A3B-3117-84CE-C300-FB96E5ED269D}"/>
          </ac:spMkLst>
        </pc:spChg>
        <pc:spChg chg="del mod">
          <ac:chgData name="Das, Gerarda" userId="dec061bf-56a5-47a0-b9f3-f749fe418ae6" providerId="ADAL" clId="{0DFB300D-B7B4-4607-A0C6-D0877291F952}" dt="2025-09-30T09:08:50.531" v="3962" actId="478"/>
          <ac:spMkLst>
            <pc:docMk/>
            <pc:sldMk cId="2946319108" sldId="1516"/>
            <ac:spMk id="15" creationId="{6EA1F8B7-D4BC-D8B0-E6FD-F33ECB45A1DD}"/>
          </ac:spMkLst>
        </pc:spChg>
        <pc:spChg chg="add del mod">
          <ac:chgData name="Das, Gerarda" userId="dec061bf-56a5-47a0-b9f3-f749fe418ae6" providerId="ADAL" clId="{0DFB300D-B7B4-4607-A0C6-D0877291F952}" dt="2025-09-29T19:32:48.508" v="700" actId="478"/>
          <ac:spMkLst>
            <pc:docMk/>
            <pc:sldMk cId="2946319108" sldId="1516"/>
            <ac:spMk id="17" creationId="{581DFAB8-5819-45FE-F872-C1F9D55DB935}"/>
          </ac:spMkLst>
        </pc:spChg>
        <pc:spChg chg="mod">
          <ac:chgData name="Das, Gerarda" userId="dec061bf-56a5-47a0-b9f3-f749fe418ae6" providerId="ADAL" clId="{0DFB300D-B7B4-4607-A0C6-D0877291F952}" dt="2025-09-29T19:31:58.051" v="635" actId="14100"/>
          <ac:spMkLst>
            <pc:docMk/>
            <pc:sldMk cId="2946319108" sldId="1516"/>
            <ac:spMk id="19" creationId="{40542B69-6D97-5F24-63E3-ABE36EA69A27}"/>
          </ac:spMkLst>
        </pc:spChg>
        <pc:spChg chg="add mod">
          <ac:chgData name="Das, Gerarda" userId="dec061bf-56a5-47a0-b9f3-f749fe418ae6" providerId="ADAL" clId="{0DFB300D-B7B4-4607-A0C6-D0877291F952}" dt="2025-09-30T09:08:57.590" v="3965" actId="1076"/>
          <ac:spMkLst>
            <pc:docMk/>
            <pc:sldMk cId="2946319108" sldId="1516"/>
            <ac:spMk id="22" creationId="{B9A83AA6-8FAB-429A-A5D5-200712825EF1}"/>
          </ac:spMkLst>
        </pc:spChg>
        <pc:spChg chg="add mod">
          <ac:chgData name="Das, Gerarda" userId="dec061bf-56a5-47a0-b9f3-f749fe418ae6" providerId="ADAL" clId="{0DFB300D-B7B4-4607-A0C6-D0877291F952}" dt="2025-09-30T09:08:57.590" v="3965" actId="1076"/>
          <ac:spMkLst>
            <pc:docMk/>
            <pc:sldMk cId="2946319108" sldId="1516"/>
            <ac:spMk id="23" creationId="{5FA4EA9E-0425-0446-F793-50FC1E5D9337}"/>
          </ac:spMkLst>
        </pc:spChg>
        <pc:spChg chg="add mod">
          <ac:chgData name="Das, Gerarda" userId="dec061bf-56a5-47a0-b9f3-f749fe418ae6" providerId="ADAL" clId="{0DFB300D-B7B4-4607-A0C6-D0877291F952}" dt="2025-09-30T08:27:51.551" v="2110" actId="1076"/>
          <ac:spMkLst>
            <pc:docMk/>
            <pc:sldMk cId="2946319108" sldId="1516"/>
            <ac:spMk id="25" creationId="{F6F7C2E2-3D88-FF4B-BA8B-9F0A5112682E}"/>
          </ac:spMkLst>
        </pc:spChg>
        <pc:spChg chg="add mod">
          <ac:chgData name="Das, Gerarda" userId="dec061bf-56a5-47a0-b9f3-f749fe418ae6" providerId="ADAL" clId="{0DFB300D-B7B4-4607-A0C6-D0877291F952}" dt="2025-09-30T09:09:28.717" v="3974" actId="1076"/>
          <ac:spMkLst>
            <pc:docMk/>
            <pc:sldMk cId="2946319108" sldId="1516"/>
            <ac:spMk id="31" creationId="{64529E25-ED4E-32FD-C5C9-2D8F15355B24}"/>
          </ac:spMkLst>
        </pc:spChg>
        <pc:picChg chg="add mod">
          <ac:chgData name="Das, Gerarda" userId="dec061bf-56a5-47a0-b9f3-f749fe418ae6" providerId="ADAL" clId="{0DFB300D-B7B4-4607-A0C6-D0877291F952}" dt="2025-09-30T09:11:24.887" v="4012" actId="1076"/>
          <ac:picMkLst>
            <pc:docMk/>
            <pc:sldMk cId="2946319108" sldId="1516"/>
            <ac:picMk id="28" creationId="{10C6E082-37FF-2FD5-6884-BCC98DD42D0A}"/>
          </ac:picMkLst>
        </pc:picChg>
        <pc:picChg chg="add mod modCrop">
          <ac:chgData name="Das, Gerarda" userId="dec061bf-56a5-47a0-b9f3-f749fe418ae6" providerId="ADAL" clId="{0DFB300D-B7B4-4607-A0C6-D0877291F952}" dt="2025-09-30T09:10:37.844" v="3982" actId="14100"/>
          <ac:picMkLst>
            <pc:docMk/>
            <pc:sldMk cId="2946319108" sldId="1516"/>
            <ac:picMk id="33" creationId="{6B410114-4634-1246-F0C1-F7A50B38C1C4}"/>
          </ac:picMkLst>
        </pc:picChg>
        <pc:cxnChg chg="mod ord">
          <ac:chgData name="Das, Gerarda" userId="dec061bf-56a5-47a0-b9f3-f749fe418ae6" providerId="ADAL" clId="{0DFB300D-B7B4-4607-A0C6-D0877291F952}" dt="2025-09-30T09:11:20.224" v="4009" actId="167"/>
          <ac:cxnSpMkLst>
            <pc:docMk/>
            <pc:sldMk cId="2946319108" sldId="1516"/>
            <ac:cxnSpMk id="21" creationId="{B84B33EF-2A54-99B2-FEF8-27486B72F624}"/>
          </ac:cxnSpMkLst>
        </pc:cxnChg>
        <pc:cxnChg chg="add mod ord">
          <ac:chgData name="Das, Gerarda" userId="dec061bf-56a5-47a0-b9f3-f749fe418ae6" providerId="ADAL" clId="{0DFB300D-B7B4-4607-A0C6-D0877291F952}" dt="2025-09-30T09:09:01.471" v="3967" actId="14100"/>
          <ac:cxnSpMkLst>
            <pc:docMk/>
            <pc:sldMk cId="2946319108" sldId="1516"/>
            <ac:cxnSpMk id="24" creationId="{CAC069AB-32B6-CF86-F9A1-8097B48D5A74}"/>
          </ac:cxnSpMkLst>
        </pc:cxnChg>
        <pc:cxnChg chg="del mod">
          <ac:chgData name="Das, Gerarda" userId="dec061bf-56a5-47a0-b9f3-f749fe418ae6" providerId="ADAL" clId="{0DFB300D-B7B4-4607-A0C6-D0877291F952}" dt="2025-09-30T09:08:51.681" v="3964" actId="478"/>
          <ac:cxnSpMkLst>
            <pc:docMk/>
            <pc:sldMk cId="2946319108" sldId="1516"/>
            <ac:cxnSpMk id="29" creationId="{10445519-6BAB-CA4B-0B0C-EF80D4D34E4C}"/>
          </ac:cxnSpMkLst>
        </pc:cxnChg>
      </pc:sldChg>
      <pc:sldChg chg="del">
        <pc:chgData name="Das, Gerarda" userId="dec061bf-56a5-47a0-b9f3-f749fe418ae6" providerId="ADAL" clId="{0DFB300D-B7B4-4607-A0C6-D0877291F952}" dt="2025-09-30T08:59:08.238" v="3420" actId="47"/>
        <pc:sldMkLst>
          <pc:docMk/>
          <pc:sldMk cId="1628480429" sldId="1517"/>
        </pc:sldMkLst>
      </pc:sldChg>
      <pc:sldChg chg="del">
        <pc:chgData name="Das, Gerarda" userId="dec061bf-56a5-47a0-b9f3-f749fe418ae6" providerId="ADAL" clId="{0DFB300D-B7B4-4607-A0C6-D0877291F952}" dt="2025-09-30T08:59:09.156" v="3421" actId="47"/>
        <pc:sldMkLst>
          <pc:docMk/>
          <pc:sldMk cId="933367485" sldId="1518"/>
        </pc:sldMkLst>
      </pc:sldChg>
      <pc:sldChg chg="del">
        <pc:chgData name="Das, Gerarda" userId="dec061bf-56a5-47a0-b9f3-f749fe418ae6" providerId="ADAL" clId="{0DFB300D-B7B4-4607-A0C6-D0877291F952}" dt="2025-09-30T08:59:11.576" v="3424" actId="47"/>
        <pc:sldMkLst>
          <pc:docMk/>
          <pc:sldMk cId="1738896802" sldId="1519"/>
        </pc:sldMkLst>
      </pc:sldChg>
      <pc:sldChg chg="del">
        <pc:chgData name="Das, Gerarda" userId="dec061bf-56a5-47a0-b9f3-f749fe418ae6" providerId="ADAL" clId="{0DFB300D-B7B4-4607-A0C6-D0877291F952}" dt="2025-09-30T08:59:07.499" v="3419" actId="47"/>
        <pc:sldMkLst>
          <pc:docMk/>
          <pc:sldMk cId="1530054038" sldId="1520"/>
        </pc:sldMkLst>
      </pc:sldChg>
      <pc:sldChg chg="del">
        <pc:chgData name="Das, Gerarda" userId="dec061bf-56a5-47a0-b9f3-f749fe418ae6" providerId="ADAL" clId="{0DFB300D-B7B4-4607-A0C6-D0877291F952}" dt="2025-09-30T08:59:09.842" v="3422" actId="47"/>
        <pc:sldMkLst>
          <pc:docMk/>
          <pc:sldMk cId="1059877010" sldId="1521"/>
        </pc:sldMkLst>
      </pc:sldChg>
      <pc:sldChg chg="del">
        <pc:chgData name="Das, Gerarda" userId="dec061bf-56a5-47a0-b9f3-f749fe418ae6" providerId="ADAL" clId="{0DFB300D-B7B4-4607-A0C6-D0877291F952}" dt="2025-09-30T08:59:10.890" v="3423" actId="47"/>
        <pc:sldMkLst>
          <pc:docMk/>
          <pc:sldMk cId="2371299458" sldId="1529"/>
        </pc:sldMkLst>
      </pc:sldChg>
      <pc:sldChg chg="addSp delSp modSp add mod">
        <pc:chgData name="Das, Gerarda" userId="dec061bf-56a5-47a0-b9f3-f749fe418ae6" providerId="ADAL" clId="{0DFB300D-B7B4-4607-A0C6-D0877291F952}" dt="2025-09-30T09:37:02.754" v="4133" actId="1076"/>
        <pc:sldMkLst>
          <pc:docMk/>
          <pc:sldMk cId="2000077860" sldId="1530"/>
        </pc:sldMkLst>
        <pc:spChg chg="del mod">
          <ac:chgData name="Das, Gerarda" userId="dec061bf-56a5-47a0-b9f3-f749fe418ae6" providerId="ADAL" clId="{0DFB300D-B7B4-4607-A0C6-D0877291F952}" dt="2025-09-30T09:36:16.721" v="4111" actId="478"/>
          <ac:spMkLst>
            <pc:docMk/>
            <pc:sldMk cId="2000077860" sldId="1530"/>
            <ac:spMk id="2" creationId="{E8DA5F96-4E90-927E-1FF6-7B56349D8610}"/>
          </ac:spMkLst>
        </pc:spChg>
        <pc:spChg chg="mod">
          <ac:chgData name="Das, Gerarda" userId="dec061bf-56a5-47a0-b9f3-f749fe418ae6" providerId="ADAL" clId="{0DFB300D-B7B4-4607-A0C6-D0877291F952}" dt="2025-09-30T09:01:41.472" v="3579" actId="404"/>
          <ac:spMkLst>
            <pc:docMk/>
            <pc:sldMk cId="2000077860" sldId="1530"/>
            <ac:spMk id="33" creationId="{683D26A7-58A7-34F5-2C99-2A0BDCC80BCF}"/>
          </ac:spMkLst>
        </pc:spChg>
        <pc:spChg chg="mod">
          <ac:chgData name="Das, Gerarda" userId="dec061bf-56a5-47a0-b9f3-f749fe418ae6" providerId="ADAL" clId="{0DFB300D-B7B4-4607-A0C6-D0877291F952}" dt="2025-09-30T09:01:38.347" v="3578" actId="404"/>
          <ac:spMkLst>
            <pc:docMk/>
            <pc:sldMk cId="2000077860" sldId="1530"/>
            <ac:spMk id="34" creationId="{CA777BAE-C1AE-52B1-47E8-1A624AFB832A}"/>
          </ac:spMkLst>
        </pc:spChg>
        <pc:spChg chg="mod">
          <ac:chgData name="Das, Gerarda" userId="dec061bf-56a5-47a0-b9f3-f749fe418ae6" providerId="ADAL" clId="{0DFB300D-B7B4-4607-A0C6-D0877291F952}" dt="2025-09-30T09:36:55.380" v="4130" actId="403"/>
          <ac:spMkLst>
            <pc:docMk/>
            <pc:sldMk cId="2000077860" sldId="1530"/>
            <ac:spMk id="35" creationId="{9EACCA5C-F6B9-CEB9-FE04-65001A755A40}"/>
          </ac:spMkLst>
        </pc:spChg>
        <pc:spChg chg="mod">
          <ac:chgData name="Das, Gerarda" userId="dec061bf-56a5-47a0-b9f3-f749fe418ae6" providerId="ADAL" clId="{0DFB300D-B7B4-4607-A0C6-D0877291F952}" dt="2025-09-30T09:36:08.933" v="4107" actId="6549"/>
          <ac:spMkLst>
            <pc:docMk/>
            <pc:sldMk cId="2000077860" sldId="1530"/>
            <ac:spMk id="36" creationId="{B3424783-A1D7-585C-6816-52E7E99C5515}"/>
          </ac:spMkLst>
        </pc:spChg>
        <pc:picChg chg="add mod modCrop">
          <ac:chgData name="Das, Gerarda" userId="dec061bf-56a5-47a0-b9f3-f749fe418ae6" providerId="ADAL" clId="{0DFB300D-B7B4-4607-A0C6-D0877291F952}" dt="2025-09-30T09:36:14.028" v="4110" actId="1076"/>
          <ac:picMkLst>
            <pc:docMk/>
            <pc:sldMk cId="2000077860" sldId="1530"/>
            <ac:picMk id="8" creationId="{241CA7E5-9510-C6ED-452D-55FB1D7C582B}"/>
          </ac:picMkLst>
        </pc:picChg>
        <pc:picChg chg="mod">
          <ac:chgData name="Das, Gerarda" userId="dec061bf-56a5-47a0-b9f3-f749fe418ae6" providerId="ADAL" clId="{0DFB300D-B7B4-4607-A0C6-D0877291F952}" dt="2025-09-30T09:37:02.754" v="4133" actId="1076"/>
          <ac:picMkLst>
            <pc:docMk/>
            <pc:sldMk cId="2000077860" sldId="1530"/>
            <ac:picMk id="18" creationId="{790B689E-4B90-0AF7-68D4-D698AD3F238E}"/>
          </ac:picMkLst>
        </pc:picChg>
      </pc:sldChg>
      <pc:sldChg chg="addSp delSp modSp add mod">
        <pc:chgData name="Das, Gerarda" userId="dec061bf-56a5-47a0-b9f3-f749fe418ae6" providerId="ADAL" clId="{0DFB300D-B7B4-4607-A0C6-D0877291F952}" dt="2025-09-30T09:03:24.134" v="3749" actId="20577"/>
        <pc:sldMkLst>
          <pc:docMk/>
          <pc:sldMk cId="1025272149" sldId="1531"/>
        </pc:sldMkLst>
        <pc:spChg chg="del">
          <ac:chgData name="Das, Gerarda" userId="dec061bf-56a5-47a0-b9f3-f749fe418ae6" providerId="ADAL" clId="{0DFB300D-B7B4-4607-A0C6-D0877291F952}" dt="2025-09-30T07:37:51.945" v="1309" actId="478"/>
          <ac:spMkLst>
            <pc:docMk/>
            <pc:sldMk cId="1025272149" sldId="1531"/>
            <ac:spMk id="2" creationId="{6137B8BB-2F63-B669-995C-727204BA9B23}"/>
          </ac:spMkLst>
        </pc:spChg>
        <pc:spChg chg="mod topLvl">
          <ac:chgData name="Das, Gerarda" userId="dec061bf-56a5-47a0-b9f3-f749fe418ae6" providerId="ADAL" clId="{0DFB300D-B7B4-4607-A0C6-D0877291F952}" dt="2025-09-30T07:39:39.302" v="1382" actId="165"/>
          <ac:spMkLst>
            <pc:docMk/>
            <pc:sldMk cId="1025272149" sldId="1531"/>
            <ac:spMk id="22" creationId="{94EC1DB6-8F01-6C7F-ACF9-2A810658271B}"/>
          </ac:spMkLst>
        </pc:spChg>
        <pc:spChg chg="mod topLvl">
          <ac:chgData name="Das, Gerarda" userId="dec061bf-56a5-47a0-b9f3-f749fe418ae6" providerId="ADAL" clId="{0DFB300D-B7B4-4607-A0C6-D0877291F952}" dt="2025-09-30T07:39:44.402" v="1405" actId="1037"/>
          <ac:spMkLst>
            <pc:docMk/>
            <pc:sldMk cId="1025272149" sldId="1531"/>
            <ac:spMk id="30" creationId="{03925AA9-1B79-4091-69ED-6FC652D0FA9D}"/>
          </ac:spMkLst>
        </pc:spChg>
        <pc:spChg chg="mod topLvl">
          <ac:chgData name="Das, Gerarda" userId="dec061bf-56a5-47a0-b9f3-f749fe418ae6" providerId="ADAL" clId="{0DFB300D-B7B4-4607-A0C6-D0877291F952}" dt="2025-09-30T07:39:44.402" v="1405" actId="1037"/>
          <ac:spMkLst>
            <pc:docMk/>
            <pc:sldMk cId="1025272149" sldId="1531"/>
            <ac:spMk id="31" creationId="{65564394-7AC5-48BA-B553-3F3439C9387B}"/>
          </ac:spMkLst>
        </pc:spChg>
        <pc:spChg chg="mod topLvl">
          <ac:chgData name="Das, Gerarda" userId="dec061bf-56a5-47a0-b9f3-f749fe418ae6" providerId="ADAL" clId="{0DFB300D-B7B4-4607-A0C6-D0877291F952}" dt="2025-09-30T07:39:39.302" v="1382" actId="165"/>
          <ac:spMkLst>
            <pc:docMk/>
            <pc:sldMk cId="1025272149" sldId="1531"/>
            <ac:spMk id="32" creationId="{E9DC9290-D054-2C43-005F-3500444271FF}"/>
          </ac:spMkLst>
        </pc:spChg>
        <pc:spChg chg="mod">
          <ac:chgData name="Das, Gerarda" userId="dec061bf-56a5-47a0-b9f3-f749fe418ae6" providerId="ADAL" clId="{0DFB300D-B7B4-4607-A0C6-D0877291F952}" dt="2025-09-30T07:37:49.816" v="1308" actId="1076"/>
          <ac:spMkLst>
            <pc:docMk/>
            <pc:sldMk cId="1025272149" sldId="1531"/>
            <ac:spMk id="33" creationId="{9EF1A9AF-2CA4-98EA-ED85-2DB7E25DB16E}"/>
          </ac:spMkLst>
        </pc:spChg>
        <pc:spChg chg="mod">
          <ac:chgData name="Das, Gerarda" userId="dec061bf-56a5-47a0-b9f3-f749fe418ae6" providerId="ADAL" clId="{0DFB300D-B7B4-4607-A0C6-D0877291F952}" dt="2025-09-30T07:38:13.990" v="1345" actId="14100"/>
          <ac:spMkLst>
            <pc:docMk/>
            <pc:sldMk cId="1025272149" sldId="1531"/>
            <ac:spMk id="34" creationId="{13246B3B-8386-9DC9-832A-FDC6A2125A0E}"/>
          </ac:spMkLst>
        </pc:spChg>
        <pc:spChg chg="mod">
          <ac:chgData name="Das, Gerarda" userId="dec061bf-56a5-47a0-b9f3-f749fe418ae6" providerId="ADAL" clId="{0DFB300D-B7B4-4607-A0C6-D0877291F952}" dt="2025-09-30T07:44:28.635" v="1716" actId="115"/>
          <ac:spMkLst>
            <pc:docMk/>
            <pc:sldMk cId="1025272149" sldId="1531"/>
            <ac:spMk id="35" creationId="{7E044A98-73A8-E822-73D6-2472426CD5F3}"/>
          </ac:spMkLst>
        </pc:spChg>
        <pc:spChg chg="mod">
          <ac:chgData name="Das, Gerarda" userId="dec061bf-56a5-47a0-b9f3-f749fe418ae6" providerId="ADAL" clId="{0DFB300D-B7B4-4607-A0C6-D0877291F952}" dt="2025-09-30T09:03:24.134" v="3749" actId="20577"/>
          <ac:spMkLst>
            <pc:docMk/>
            <pc:sldMk cId="1025272149" sldId="1531"/>
            <ac:spMk id="36" creationId="{23A0588F-5AA7-018A-BC84-EFB6CF864116}"/>
          </ac:spMkLst>
        </pc:spChg>
        <pc:spChg chg="mod">
          <ac:chgData name="Das, Gerarda" userId="dec061bf-56a5-47a0-b9f3-f749fe418ae6" providerId="ADAL" clId="{0DFB300D-B7B4-4607-A0C6-D0877291F952}" dt="2025-09-30T07:40:06.798" v="1449" actId="1038"/>
          <ac:spMkLst>
            <pc:docMk/>
            <pc:sldMk cId="1025272149" sldId="1531"/>
            <ac:spMk id="37" creationId="{A14F5BDA-4AE8-94AA-21AD-102314F014A1}"/>
          </ac:spMkLst>
        </pc:spChg>
        <pc:spChg chg="del">
          <ac:chgData name="Das, Gerarda" userId="dec061bf-56a5-47a0-b9f3-f749fe418ae6" providerId="ADAL" clId="{0DFB300D-B7B4-4607-A0C6-D0877291F952}" dt="2025-09-30T07:40:08.286" v="1450" actId="478"/>
          <ac:spMkLst>
            <pc:docMk/>
            <pc:sldMk cId="1025272149" sldId="1531"/>
            <ac:spMk id="38" creationId="{0386E488-AD05-6EE0-D0E6-2BB730E55546}"/>
          </ac:spMkLst>
        </pc:spChg>
        <pc:spChg chg="mod">
          <ac:chgData name="Das, Gerarda" userId="dec061bf-56a5-47a0-b9f3-f749fe418ae6" providerId="ADAL" clId="{0DFB300D-B7B4-4607-A0C6-D0877291F952}" dt="2025-09-30T07:40:06.798" v="1449" actId="1038"/>
          <ac:spMkLst>
            <pc:docMk/>
            <pc:sldMk cId="1025272149" sldId="1531"/>
            <ac:spMk id="40" creationId="{B32BDFA3-44E9-9419-D425-3573DC2154B4}"/>
          </ac:spMkLst>
        </pc:spChg>
        <pc:grpChg chg="del">
          <ac:chgData name="Das, Gerarda" userId="dec061bf-56a5-47a0-b9f3-f749fe418ae6" providerId="ADAL" clId="{0DFB300D-B7B4-4607-A0C6-D0877291F952}" dt="2025-09-30T07:39:39.302" v="1382" actId="165"/>
          <ac:grpSpMkLst>
            <pc:docMk/>
            <pc:sldMk cId="1025272149" sldId="1531"/>
            <ac:grpSpMk id="42" creationId="{D6D1D7DE-E629-FEA8-2B2D-723030B3DFAE}"/>
          </ac:grpSpMkLst>
        </pc:grpChg>
        <pc:picChg chg="add mod">
          <ac:chgData name="Das, Gerarda" userId="dec061bf-56a5-47a0-b9f3-f749fe418ae6" providerId="ADAL" clId="{0DFB300D-B7B4-4607-A0C6-D0877291F952}" dt="2025-09-30T07:43:16.196" v="1590" actId="1076"/>
          <ac:picMkLst>
            <pc:docMk/>
            <pc:sldMk cId="1025272149" sldId="1531"/>
            <ac:picMk id="43" creationId="{0E53418C-A3C7-0969-0547-633458A1F27F}"/>
          </ac:picMkLst>
        </pc:picChg>
        <pc:cxnChg chg="mod">
          <ac:chgData name="Das, Gerarda" userId="dec061bf-56a5-47a0-b9f3-f749fe418ae6" providerId="ADAL" clId="{0DFB300D-B7B4-4607-A0C6-D0877291F952}" dt="2025-09-30T07:38:05.403" v="1343" actId="1037"/>
          <ac:cxnSpMkLst>
            <pc:docMk/>
            <pc:sldMk cId="1025272149" sldId="1531"/>
            <ac:cxnSpMk id="4" creationId="{15F147DA-DFE5-A6ED-2DD2-A6C70E187210}"/>
          </ac:cxnSpMkLst>
        </pc:cxnChg>
        <pc:cxnChg chg="mod">
          <ac:chgData name="Das, Gerarda" userId="dec061bf-56a5-47a0-b9f3-f749fe418ae6" providerId="ADAL" clId="{0DFB300D-B7B4-4607-A0C6-D0877291F952}" dt="2025-09-30T07:38:05.403" v="1343" actId="1037"/>
          <ac:cxnSpMkLst>
            <pc:docMk/>
            <pc:sldMk cId="1025272149" sldId="1531"/>
            <ac:cxnSpMk id="5" creationId="{BA37D65A-0FFC-E2C1-58FF-6A2D249210FF}"/>
          </ac:cxnSpMkLst>
        </pc:cxnChg>
        <pc:cxnChg chg="mod">
          <ac:chgData name="Das, Gerarda" userId="dec061bf-56a5-47a0-b9f3-f749fe418ae6" providerId="ADAL" clId="{0DFB300D-B7B4-4607-A0C6-D0877291F952}" dt="2025-09-30T07:41:02.166" v="1484" actId="1037"/>
          <ac:cxnSpMkLst>
            <pc:docMk/>
            <pc:sldMk cId="1025272149" sldId="1531"/>
            <ac:cxnSpMk id="6" creationId="{5E96EEF1-31CC-1A5A-04C3-90DD2CB3C8B4}"/>
          </ac:cxnSpMkLst>
        </pc:cxnChg>
        <pc:cxnChg chg="mod topLvl">
          <ac:chgData name="Das, Gerarda" userId="dec061bf-56a5-47a0-b9f3-f749fe418ae6" providerId="ADAL" clId="{0DFB300D-B7B4-4607-A0C6-D0877291F952}" dt="2025-09-30T07:39:50.856" v="1406" actId="14100"/>
          <ac:cxnSpMkLst>
            <pc:docMk/>
            <pc:sldMk cId="1025272149" sldId="1531"/>
            <ac:cxnSpMk id="7" creationId="{E9EF2602-ABE9-AD55-5C61-F5274BCE2DA5}"/>
          </ac:cxnSpMkLst>
        </pc:cxnChg>
        <pc:cxnChg chg="mod topLvl">
          <ac:chgData name="Das, Gerarda" userId="dec061bf-56a5-47a0-b9f3-f749fe418ae6" providerId="ADAL" clId="{0DFB300D-B7B4-4607-A0C6-D0877291F952}" dt="2025-09-30T07:39:53.826" v="1407" actId="14100"/>
          <ac:cxnSpMkLst>
            <pc:docMk/>
            <pc:sldMk cId="1025272149" sldId="1531"/>
            <ac:cxnSpMk id="10" creationId="{9D597DBC-8F92-8F14-E6E9-5FA4B28A6AB8}"/>
          </ac:cxnSpMkLst>
        </pc:cxnChg>
        <pc:cxnChg chg="mod">
          <ac:chgData name="Das, Gerarda" userId="dec061bf-56a5-47a0-b9f3-f749fe418ae6" providerId="ADAL" clId="{0DFB300D-B7B4-4607-A0C6-D0877291F952}" dt="2025-09-30T07:38:52.151" v="1376" actId="14100"/>
          <ac:cxnSpMkLst>
            <pc:docMk/>
            <pc:sldMk cId="1025272149" sldId="1531"/>
            <ac:cxnSpMk id="11" creationId="{E3334F0D-D5B0-2516-8793-D39B8B12399D}"/>
          </ac:cxnSpMkLst>
        </pc:cxnChg>
        <pc:cxnChg chg="mod">
          <ac:chgData name="Das, Gerarda" userId="dec061bf-56a5-47a0-b9f3-f749fe418ae6" providerId="ADAL" clId="{0DFB300D-B7B4-4607-A0C6-D0877291F952}" dt="2025-09-30T07:38:58.541" v="1377" actId="14100"/>
          <ac:cxnSpMkLst>
            <pc:docMk/>
            <pc:sldMk cId="1025272149" sldId="1531"/>
            <ac:cxnSpMk id="12" creationId="{D91CA7E0-6867-C93D-3C89-468776DBB453}"/>
          </ac:cxnSpMkLst>
        </pc:cxnChg>
        <pc:cxnChg chg="mod">
          <ac:chgData name="Das, Gerarda" userId="dec061bf-56a5-47a0-b9f3-f749fe418ae6" providerId="ADAL" clId="{0DFB300D-B7B4-4607-A0C6-D0877291F952}" dt="2025-09-30T07:38:52.151" v="1376" actId="14100"/>
          <ac:cxnSpMkLst>
            <pc:docMk/>
            <pc:sldMk cId="1025272149" sldId="1531"/>
            <ac:cxnSpMk id="13" creationId="{6DCC9513-7602-C7AA-1FB2-C6CA226640DA}"/>
          </ac:cxnSpMkLst>
        </pc:cxnChg>
        <pc:cxnChg chg="mod">
          <ac:chgData name="Das, Gerarda" userId="dec061bf-56a5-47a0-b9f3-f749fe418ae6" providerId="ADAL" clId="{0DFB300D-B7B4-4607-A0C6-D0877291F952}" dt="2025-09-30T07:38:41.623" v="1374" actId="14100"/>
          <ac:cxnSpMkLst>
            <pc:docMk/>
            <pc:sldMk cId="1025272149" sldId="1531"/>
            <ac:cxnSpMk id="14" creationId="{888411B4-033C-028B-DC23-EFF5DCDF46EE}"/>
          </ac:cxnSpMkLst>
        </pc:cxnChg>
        <pc:cxnChg chg="mod">
          <ac:chgData name="Das, Gerarda" userId="dec061bf-56a5-47a0-b9f3-f749fe418ae6" providerId="ADAL" clId="{0DFB300D-B7B4-4607-A0C6-D0877291F952}" dt="2025-09-30T07:40:16.855" v="1452" actId="14100"/>
          <ac:cxnSpMkLst>
            <pc:docMk/>
            <pc:sldMk cId="1025272149" sldId="1531"/>
            <ac:cxnSpMk id="15" creationId="{45A1030D-6768-9C79-2133-ADE410348C5B}"/>
          </ac:cxnSpMkLst>
        </pc:cxnChg>
        <pc:cxnChg chg="mod">
          <ac:chgData name="Das, Gerarda" userId="dec061bf-56a5-47a0-b9f3-f749fe418ae6" providerId="ADAL" clId="{0DFB300D-B7B4-4607-A0C6-D0877291F952}" dt="2025-09-30T07:40:50.080" v="1458" actId="14100"/>
          <ac:cxnSpMkLst>
            <pc:docMk/>
            <pc:sldMk cId="1025272149" sldId="1531"/>
            <ac:cxnSpMk id="16" creationId="{27BE6A3A-6A83-6D9D-C83A-2C5E4C36B068}"/>
          </ac:cxnSpMkLst>
        </pc:cxnChg>
      </pc:sldChg>
      <pc:sldChg chg="addSp delSp modSp add mod ord">
        <pc:chgData name="Das, Gerarda" userId="dec061bf-56a5-47a0-b9f3-f749fe418ae6" providerId="ADAL" clId="{0DFB300D-B7B4-4607-A0C6-D0877291F952}" dt="2025-09-30T09:50:17.748" v="4310"/>
        <pc:sldMkLst>
          <pc:docMk/>
          <pc:sldMk cId="455795265" sldId="1532"/>
        </pc:sldMkLst>
        <pc:spChg chg="mod">
          <ac:chgData name="Das, Gerarda" userId="dec061bf-56a5-47a0-b9f3-f749fe418ae6" providerId="ADAL" clId="{0DFB300D-B7B4-4607-A0C6-D0877291F952}" dt="2025-09-30T09:44:58.245" v="4291" actId="1035"/>
          <ac:spMkLst>
            <pc:docMk/>
            <pc:sldMk cId="455795265" sldId="1532"/>
            <ac:spMk id="4" creationId="{6876DF0E-F4BA-D80B-BF57-25E88F973199}"/>
          </ac:spMkLst>
        </pc:spChg>
        <pc:spChg chg="mod">
          <ac:chgData name="Das, Gerarda" userId="dec061bf-56a5-47a0-b9f3-f749fe418ae6" providerId="ADAL" clId="{0DFB300D-B7B4-4607-A0C6-D0877291F952}" dt="2025-09-30T09:44:58.245" v="4291" actId="1035"/>
          <ac:spMkLst>
            <pc:docMk/>
            <pc:sldMk cId="455795265" sldId="1532"/>
            <ac:spMk id="9" creationId="{FE8E0DAA-76C9-4B07-7A67-B2BBF794FD1C}"/>
          </ac:spMkLst>
        </pc:spChg>
        <pc:spChg chg="mod">
          <ac:chgData name="Das, Gerarda" userId="dec061bf-56a5-47a0-b9f3-f749fe418ae6" providerId="ADAL" clId="{0DFB300D-B7B4-4607-A0C6-D0877291F952}" dt="2025-09-30T09:44:58.245" v="4291" actId="1035"/>
          <ac:spMkLst>
            <pc:docMk/>
            <pc:sldMk cId="455795265" sldId="1532"/>
            <ac:spMk id="10" creationId="{6490FEAC-C3DA-496A-010C-77B656B0E474}"/>
          </ac:spMkLst>
        </pc:spChg>
        <pc:spChg chg="mod">
          <ac:chgData name="Das, Gerarda" userId="dec061bf-56a5-47a0-b9f3-f749fe418ae6" providerId="ADAL" clId="{0DFB300D-B7B4-4607-A0C6-D0877291F952}" dt="2025-09-30T09:44:58.245" v="4291" actId="1035"/>
          <ac:spMkLst>
            <pc:docMk/>
            <pc:sldMk cId="455795265" sldId="1532"/>
            <ac:spMk id="11" creationId="{CB6B1BF9-4537-BC15-14C1-14D0053B2907}"/>
          </ac:spMkLst>
        </pc:spChg>
        <pc:spChg chg="mod">
          <ac:chgData name="Das, Gerarda" userId="dec061bf-56a5-47a0-b9f3-f749fe418ae6" providerId="ADAL" clId="{0DFB300D-B7B4-4607-A0C6-D0877291F952}" dt="2025-09-30T09:44:18.120" v="4239" actId="1076"/>
          <ac:spMkLst>
            <pc:docMk/>
            <pc:sldMk cId="455795265" sldId="1532"/>
            <ac:spMk id="12" creationId="{24BCD362-A4E0-CDF9-6290-3214F630711D}"/>
          </ac:spMkLst>
        </pc:spChg>
        <pc:spChg chg="mod">
          <ac:chgData name="Das, Gerarda" userId="dec061bf-56a5-47a0-b9f3-f749fe418ae6" providerId="ADAL" clId="{0DFB300D-B7B4-4607-A0C6-D0877291F952}" dt="2025-09-30T09:38:09.307" v="4183" actId="1076"/>
          <ac:spMkLst>
            <pc:docMk/>
            <pc:sldMk cId="455795265" sldId="1532"/>
            <ac:spMk id="13" creationId="{7D589924-46FA-D71A-22E8-FDFE11595D0F}"/>
          </ac:spMkLst>
        </pc:spChg>
        <pc:spChg chg="mod ord">
          <ac:chgData name="Das, Gerarda" userId="dec061bf-56a5-47a0-b9f3-f749fe418ae6" providerId="ADAL" clId="{0DFB300D-B7B4-4607-A0C6-D0877291F952}" dt="2025-09-30T09:47:03.933" v="4307" actId="170"/>
          <ac:spMkLst>
            <pc:docMk/>
            <pc:sldMk cId="455795265" sldId="1532"/>
            <ac:spMk id="14" creationId="{2161B52C-7C9B-24B2-A4B3-0B1D35F18A19}"/>
          </ac:spMkLst>
        </pc:spChg>
        <pc:spChg chg="mod ord">
          <ac:chgData name="Das, Gerarda" userId="dec061bf-56a5-47a0-b9f3-f749fe418ae6" providerId="ADAL" clId="{0DFB300D-B7B4-4607-A0C6-D0877291F952}" dt="2025-09-30T09:47:03.933" v="4307" actId="170"/>
          <ac:spMkLst>
            <pc:docMk/>
            <pc:sldMk cId="455795265" sldId="1532"/>
            <ac:spMk id="15" creationId="{430E364E-FD6A-1FF4-AB5D-47487B4DB4EB}"/>
          </ac:spMkLst>
        </pc:spChg>
        <pc:spChg chg="mod">
          <ac:chgData name="Das, Gerarda" userId="dec061bf-56a5-47a0-b9f3-f749fe418ae6" providerId="ADAL" clId="{0DFB300D-B7B4-4607-A0C6-D0877291F952}" dt="2025-09-30T08:26:02.345" v="2019" actId="14100"/>
          <ac:spMkLst>
            <pc:docMk/>
            <pc:sldMk cId="455795265" sldId="1532"/>
            <ac:spMk id="18" creationId="{1E67A522-C53B-6B89-A452-9A56DA90ED6A}"/>
          </ac:spMkLst>
        </pc:spChg>
        <pc:spChg chg="mod">
          <ac:chgData name="Das, Gerarda" userId="dec061bf-56a5-47a0-b9f3-f749fe418ae6" providerId="ADAL" clId="{0DFB300D-B7B4-4607-A0C6-D0877291F952}" dt="2025-09-30T09:44:18.120" v="4239" actId="1076"/>
          <ac:spMkLst>
            <pc:docMk/>
            <pc:sldMk cId="455795265" sldId="1532"/>
            <ac:spMk id="19" creationId="{97D10DCD-A314-B047-736C-D8A23F190724}"/>
          </ac:spMkLst>
        </pc:spChg>
        <pc:spChg chg="mod">
          <ac:chgData name="Das, Gerarda" userId="dec061bf-56a5-47a0-b9f3-f749fe418ae6" providerId="ADAL" clId="{0DFB300D-B7B4-4607-A0C6-D0877291F952}" dt="2025-09-30T09:44:45.609" v="4270" actId="1035"/>
          <ac:spMkLst>
            <pc:docMk/>
            <pc:sldMk cId="455795265" sldId="1532"/>
            <ac:spMk id="22" creationId="{28034D38-7AD0-4072-7CC7-43271AB721B2}"/>
          </ac:spMkLst>
        </pc:spChg>
        <pc:spChg chg="mod">
          <ac:chgData name="Das, Gerarda" userId="dec061bf-56a5-47a0-b9f3-f749fe418ae6" providerId="ADAL" clId="{0DFB300D-B7B4-4607-A0C6-D0877291F952}" dt="2025-09-30T09:44:45.609" v="4270" actId="1035"/>
          <ac:spMkLst>
            <pc:docMk/>
            <pc:sldMk cId="455795265" sldId="1532"/>
            <ac:spMk id="23" creationId="{C57478CF-143E-DAC5-99BF-A122FB62B335}"/>
          </ac:spMkLst>
        </pc:spChg>
        <pc:spChg chg="del">
          <ac:chgData name="Das, Gerarda" userId="dec061bf-56a5-47a0-b9f3-f749fe418ae6" providerId="ADAL" clId="{0DFB300D-B7B4-4607-A0C6-D0877291F952}" dt="2025-09-30T08:24:12.830" v="1909" actId="478"/>
          <ac:spMkLst>
            <pc:docMk/>
            <pc:sldMk cId="455795265" sldId="1532"/>
            <ac:spMk id="25" creationId="{599D5FB9-2CF1-7515-EA96-CFCAA5CF76EC}"/>
          </ac:spMkLst>
        </pc:spChg>
        <pc:picChg chg="del">
          <ac:chgData name="Das, Gerarda" userId="dec061bf-56a5-47a0-b9f3-f749fe418ae6" providerId="ADAL" clId="{0DFB300D-B7B4-4607-A0C6-D0877291F952}" dt="2025-09-30T09:46:25.977" v="4303" actId="478"/>
          <ac:picMkLst>
            <pc:docMk/>
            <pc:sldMk cId="455795265" sldId="1532"/>
            <ac:picMk id="17" creationId="{E8CB40DF-54FC-EEAD-8F9E-1431623634C0}"/>
          </ac:picMkLst>
        </pc:picChg>
        <pc:picChg chg="mod">
          <ac:chgData name="Das, Gerarda" userId="dec061bf-56a5-47a0-b9f3-f749fe418ae6" providerId="ADAL" clId="{0DFB300D-B7B4-4607-A0C6-D0877291F952}" dt="2025-09-30T09:44:14.697" v="4238" actId="1076"/>
          <ac:picMkLst>
            <pc:docMk/>
            <pc:sldMk cId="455795265" sldId="1532"/>
            <ac:picMk id="30" creationId="{E075C3CB-27F3-E8B4-89EB-EF47134CEDC8}"/>
          </ac:picMkLst>
        </pc:picChg>
        <pc:picChg chg="add mod modCrop">
          <ac:chgData name="Das, Gerarda" userId="dec061bf-56a5-47a0-b9f3-f749fe418ae6" providerId="ADAL" clId="{0DFB300D-B7B4-4607-A0C6-D0877291F952}" dt="2025-09-30T09:44:03.368" v="4234" actId="1076"/>
          <ac:picMkLst>
            <pc:docMk/>
            <pc:sldMk cId="455795265" sldId="1532"/>
            <ac:picMk id="31" creationId="{E68E97BE-8984-C50B-19A0-F815FED63E8B}"/>
          </ac:picMkLst>
        </pc:picChg>
        <pc:picChg chg="mod">
          <ac:chgData name="Das, Gerarda" userId="dec061bf-56a5-47a0-b9f3-f749fe418ae6" providerId="ADAL" clId="{0DFB300D-B7B4-4607-A0C6-D0877291F952}" dt="2025-09-30T09:45:00.181" v="4292" actId="1076"/>
          <ac:picMkLst>
            <pc:docMk/>
            <pc:sldMk cId="455795265" sldId="1532"/>
            <ac:picMk id="33" creationId="{A12DC265-6D30-124B-B7C6-05C0AC121E15}"/>
          </ac:picMkLst>
        </pc:picChg>
        <pc:picChg chg="add mod ord modCrop">
          <ac:chgData name="Das, Gerarda" userId="dec061bf-56a5-47a0-b9f3-f749fe418ae6" providerId="ADAL" clId="{0DFB300D-B7B4-4607-A0C6-D0877291F952}" dt="2025-09-30T09:47:08.049" v="4308" actId="167"/>
          <ac:picMkLst>
            <pc:docMk/>
            <pc:sldMk cId="455795265" sldId="1532"/>
            <ac:picMk id="38" creationId="{40B650AD-C335-A634-C9E2-8A0A3F16D5E6}"/>
          </ac:picMkLst>
        </pc:picChg>
        <pc:cxnChg chg="mod ord">
          <ac:chgData name="Das, Gerarda" userId="dec061bf-56a5-47a0-b9f3-f749fe418ae6" providerId="ADAL" clId="{0DFB300D-B7B4-4607-A0C6-D0877291F952}" dt="2025-09-30T09:44:23.671" v="4242" actId="167"/>
          <ac:cxnSpMkLst>
            <pc:docMk/>
            <pc:sldMk cId="455795265" sldId="1532"/>
            <ac:cxnSpMk id="21" creationId="{D1BD87B1-260A-E55E-0CC2-3B7F6E6D0261}"/>
          </ac:cxnSpMkLst>
        </pc:cxnChg>
        <pc:cxnChg chg="mod">
          <ac:chgData name="Das, Gerarda" userId="dec061bf-56a5-47a0-b9f3-f749fe418ae6" providerId="ADAL" clId="{0DFB300D-B7B4-4607-A0C6-D0877291F952}" dt="2025-09-30T09:45:03.004" v="4294" actId="14100"/>
          <ac:cxnSpMkLst>
            <pc:docMk/>
            <pc:sldMk cId="455795265" sldId="1532"/>
            <ac:cxnSpMk id="24" creationId="{6BC58EE8-13DF-ED21-8541-762F163A1B99}"/>
          </ac:cxnSpMkLst>
        </pc:cxnChg>
        <pc:cxnChg chg="mod ord">
          <ac:chgData name="Das, Gerarda" userId="dec061bf-56a5-47a0-b9f3-f749fe418ae6" providerId="ADAL" clId="{0DFB300D-B7B4-4607-A0C6-D0877291F952}" dt="2025-09-30T09:44:30.456" v="4244" actId="167"/>
          <ac:cxnSpMkLst>
            <pc:docMk/>
            <pc:sldMk cId="455795265" sldId="1532"/>
            <ac:cxnSpMk id="27" creationId="{CE243B09-B3DA-FC4F-6F30-87F296777934}"/>
          </ac:cxnSpMkLst>
        </pc:cxnChg>
        <pc:cxnChg chg="mod ord">
          <ac:chgData name="Das, Gerarda" userId="dec061bf-56a5-47a0-b9f3-f749fe418ae6" providerId="ADAL" clId="{0DFB300D-B7B4-4607-A0C6-D0877291F952}" dt="2025-09-30T09:45:04.847" v="4295" actId="14100"/>
          <ac:cxnSpMkLst>
            <pc:docMk/>
            <pc:sldMk cId="455795265" sldId="1532"/>
            <ac:cxnSpMk id="29" creationId="{3007E8A4-83AB-9D67-38BC-57DBA5924FED}"/>
          </ac:cxnSpMkLst>
        </pc:cxnChg>
      </pc:sldChg>
      <pc:sldChg chg="addSp delSp modSp add mod">
        <pc:chgData name="Das, Gerarda" userId="dec061bf-56a5-47a0-b9f3-f749fe418ae6" providerId="ADAL" clId="{0DFB300D-B7B4-4607-A0C6-D0877291F952}" dt="2025-09-30T09:35:04.022" v="4063" actId="1076"/>
        <pc:sldMkLst>
          <pc:docMk/>
          <pc:sldMk cId="567690630" sldId="1533"/>
        </pc:sldMkLst>
        <pc:spChg chg="del">
          <ac:chgData name="Das, Gerarda" userId="dec061bf-56a5-47a0-b9f3-f749fe418ae6" providerId="ADAL" clId="{0DFB300D-B7B4-4607-A0C6-D0877291F952}" dt="2025-09-30T08:32:10.939" v="2378" actId="478"/>
          <ac:spMkLst>
            <pc:docMk/>
            <pc:sldMk cId="567690630" sldId="1533"/>
            <ac:spMk id="2" creationId="{525D6AE2-ED3E-67AF-A795-16C41FA5D4AC}"/>
          </ac:spMkLst>
        </pc:spChg>
        <pc:spChg chg="mod">
          <ac:chgData name="Das, Gerarda" userId="dec061bf-56a5-47a0-b9f3-f749fe418ae6" providerId="ADAL" clId="{0DFB300D-B7B4-4607-A0C6-D0877291F952}" dt="2025-09-30T08:31:09.351" v="2234" actId="404"/>
          <ac:spMkLst>
            <pc:docMk/>
            <pc:sldMk cId="567690630" sldId="1533"/>
            <ac:spMk id="33" creationId="{9662E4DE-41EC-4AAA-C466-B6C2F06182A2}"/>
          </ac:spMkLst>
        </pc:spChg>
        <pc:spChg chg="mod">
          <ac:chgData name="Das, Gerarda" userId="dec061bf-56a5-47a0-b9f3-f749fe418ae6" providerId="ADAL" clId="{0DFB300D-B7B4-4607-A0C6-D0877291F952}" dt="2025-09-30T08:30:29.995" v="2214" actId="1076"/>
          <ac:spMkLst>
            <pc:docMk/>
            <pc:sldMk cId="567690630" sldId="1533"/>
            <ac:spMk id="34" creationId="{B1F8AC5B-8824-DFED-4CEC-4F7194D603F6}"/>
          </ac:spMkLst>
        </pc:spChg>
        <pc:spChg chg="mod">
          <ac:chgData name="Das, Gerarda" userId="dec061bf-56a5-47a0-b9f3-f749fe418ae6" providerId="ADAL" clId="{0DFB300D-B7B4-4607-A0C6-D0877291F952}" dt="2025-09-30T09:01:16.160" v="3577" actId="403"/>
          <ac:spMkLst>
            <pc:docMk/>
            <pc:sldMk cId="567690630" sldId="1533"/>
            <ac:spMk id="35" creationId="{1C30054C-95D0-FEAB-F5E7-D3F7D9688B78}"/>
          </ac:spMkLst>
        </pc:spChg>
        <pc:spChg chg="mod">
          <ac:chgData name="Das, Gerarda" userId="dec061bf-56a5-47a0-b9f3-f749fe418ae6" providerId="ADAL" clId="{0DFB300D-B7B4-4607-A0C6-D0877291F952}" dt="2025-09-30T08:40:20.736" v="2469" actId="20577"/>
          <ac:spMkLst>
            <pc:docMk/>
            <pc:sldMk cId="567690630" sldId="1533"/>
            <ac:spMk id="36" creationId="{4C87A950-D097-A152-6A3B-FFFFD0B12C8E}"/>
          </ac:spMkLst>
        </pc:spChg>
        <pc:grpChg chg="del">
          <ac:chgData name="Das, Gerarda" userId="dec061bf-56a5-47a0-b9f3-f749fe418ae6" providerId="ADAL" clId="{0DFB300D-B7B4-4607-A0C6-D0877291F952}" dt="2025-09-30T08:31:18.978" v="2254" actId="478"/>
          <ac:grpSpMkLst>
            <pc:docMk/>
            <pc:sldMk cId="567690630" sldId="1533"/>
            <ac:grpSpMk id="8" creationId="{0DB1628D-8B41-AC8B-6F34-E3DE92265966}"/>
          </ac:grpSpMkLst>
        </pc:grpChg>
        <pc:picChg chg="add mod">
          <ac:chgData name="Das, Gerarda" userId="dec061bf-56a5-47a0-b9f3-f749fe418ae6" providerId="ADAL" clId="{0DFB300D-B7B4-4607-A0C6-D0877291F952}" dt="2025-09-30T08:39:35.922" v="2410" actId="1076"/>
          <ac:picMkLst>
            <pc:docMk/>
            <pc:sldMk cId="567690630" sldId="1533"/>
            <ac:picMk id="19" creationId="{3EC64910-C8EB-0AC5-EABA-880FDE70D3AA}"/>
          </ac:picMkLst>
        </pc:picChg>
        <pc:picChg chg="add del mod">
          <ac:chgData name="Das, Gerarda" userId="dec061bf-56a5-47a0-b9f3-f749fe418ae6" providerId="ADAL" clId="{0DFB300D-B7B4-4607-A0C6-D0877291F952}" dt="2025-09-30T09:34:51.543" v="4058" actId="478"/>
          <ac:picMkLst>
            <pc:docMk/>
            <pc:sldMk cId="567690630" sldId="1533"/>
            <ac:picMk id="15362" creationId="{8F8C163F-3048-53F2-8A7D-7508358B4E90}"/>
          </ac:picMkLst>
        </pc:picChg>
        <pc:picChg chg="add mod">
          <ac:chgData name="Das, Gerarda" userId="dec061bf-56a5-47a0-b9f3-f749fe418ae6" providerId="ADAL" clId="{0DFB300D-B7B4-4607-A0C6-D0877291F952}" dt="2025-09-30T09:35:04.022" v="4063" actId="1076"/>
          <ac:picMkLst>
            <pc:docMk/>
            <pc:sldMk cId="567690630" sldId="1533"/>
            <ac:picMk id="15364" creationId="{8CD1A517-95AE-B2FF-9CAB-4203649DD9E4}"/>
          </ac:picMkLst>
        </pc:picChg>
      </pc:sldChg>
      <pc:sldChg chg="modSp add mod">
        <pc:chgData name="Das, Gerarda" userId="dec061bf-56a5-47a0-b9f3-f749fe418ae6" providerId="ADAL" clId="{0DFB300D-B7B4-4607-A0C6-D0877291F952}" dt="2025-09-30T08:41:41.886" v="2582" actId="20577"/>
        <pc:sldMkLst>
          <pc:docMk/>
          <pc:sldMk cId="43763810" sldId="1534"/>
        </pc:sldMkLst>
        <pc:spChg chg="mod">
          <ac:chgData name="Das, Gerarda" userId="dec061bf-56a5-47a0-b9f3-f749fe418ae6" providerId="ADAL" clId="{0DFB300D-B7B4-4607-A0C6-D0877291F952}" dt="2025-09-30T08:41:41.886" v="2582" actId="20577"/>
          <ac:spMkLst>
            <pc:docMk/>
            <pc:sldMk cId="43763810" sldId="1534"/>
            <ac:spMk id="6" creationId="{D98F21A9-F80D-5123-F65A-E47BDE030602}"/>
          </ac:spMkLst>
        </pc:spChg>
      </pc:sldChg>
      <pc:sldChg chg="add del">
        <pc:chgData name="Das, Gerarda" userId="dec061bf-56a5-47a0-b9f3-f749fe418ae6" providerId="ADAL" clId="{0DFB300D-B7B4-4607-A0C6-D0877291F952}" dt="2025-09-30T08:39:14.541" v="2405"/>
        <pc:sldMkLst>
          <pc:docMk/>
          <pc:sldMk cId="3011974708" sldId="1534"/>
        </pc:sldMkLst>
      </pc:sldChg>
      <pc:sldChg chg="delSp modSp add mod">
        <pc:chgData name="Das, Gerarda" userId="dec061bf-56a5-47a0-b9f3-f749fe418ae6" providerId="ADAL" clId="{0DFB300D-B7B4-4607-A0C6-D0877291F952}" dt="2025-09-30T09:38:36.228" v="4187" actId="403"/>
        <pc:sldMkLst>
          <pc:docMk/>
          <pc:sldMk cId="765851678" sldId="1535"/>
        </pc:sldMkLst>
        <pc:spChg chg="del mod">
          <ac:chgData name="Das, Gerarda" userId="dec061bf-56a5-47a0-b9f3-f749fe418ae6" providerId="ADAL" clId="{0DFB300D-B7B4-4607-A0C6-D0877291F952}" dt="2025-09-30T09:38:29.060" v="4184" actId="478"/>
          <ac:spMkLst>
            <pc:docMk/>
            <pc:sldMk cId="765851678" sldId="1535"/>
            <ac:spMk id="8" creationId="{2B76CFD7-3E81-A789-1098-8B04119F45C4}"/>
          </ac:spMkLst>
        </pc:spChg>
        <pc:spChg chg="mod">
          <ac:chgData name="Das, Gerarda" userId="dec061bf-56a5-47a0-b9f3-f749fe418ae6" providerId="ADAL" clId="{0DFB300D-B7B4-4607-A0C6-D0877291F952}" dt="2025-09-30T08:51:55.491" v="3301" actId="1076"/>
          <ac:spMkLst>
            <pc:docMk/>
            <pc:sldMk cId="765851678" sldId="1535"/>
            <ac:spMk id="33" creationId="{AB4DABC0-845E-77A6-A0B7-CCFC4F6E7729}"/>
          </ac:spMkLst>
        </pc:spChg>
        <pc:spChg chg="mod">
          <ac:chgData name="Das, Gerarda" userId="dec061bf-56a5-47a0-b9f3-f749fe418ae6" providerId="ADAL" clId="{0DFB300D-B7B4-4607-A0C6-D0877291F952}" dt="2025-09-30T08:51:37.455" v="3298" actId="255"/>
          <ac:spMkLst>
            <pc:docMk/>
            <pc:sldMk cId="765851678" sldId="1535"/>
            <ac:spMk id="34" creationId="{D89AFBF0-6508-884D-9217-A87F3196D3C0}"/>
          </ac:spMkLst>
        </pc:spChg>
        <pc:spChg chg="mod">
          <ac:chgData name="Das, Gerarda" userId="dec061bf-56a5-47a0-b9f3-f749fe418ae6" providerId="ADAL" clId="{0DFB300D-B7B4-4607-A0C6-D0877291F952}" dt="2025-09-30T08:59:58.141" v="3480" actId="404"/>
          <ac:spMkLst>
            <pc:docMk/>
            <pc:sldMk cId="765851678" sldId="1535"/>
            <ac:spMk id="35" creationId="{0AB0DDC3-4F7E-9678-2200-FDEFEC30C1DF}"/>
          </ac:spMkLst>
        </pc:spChg>
        <pc:spChg chg="mod">
          <ac:chgData name="Das, Gerarda" userId="dec061bf-56a5-47a0-b9f3-f749fe418ae6" providerId="ADAL" clId="{0DFB300D-B7B4-4607-A0C6-D0877291F952}" dt="2025-09-30T09:38:36.228" v="4187" actId="403"/>
          <ac:spMkLst>
            <pc:docMk/>
            <pc:sldMk cId="765851678" sldId="1535"/>
            <ac:spMk id="36" creationId="{B3647548-7312-58A1-F318-31A62E04B58F}"/>
          </ac:spMkLst>
        </pc:spChg>
        <pc:picChg chg="del">
          <ac:chgData name="Das, Gerarda" userId="dec061bf-56a5-47a0-b9f3-f749fe418ae6" providerId="ADAL" clId="{0DFB300D-B7B4-4607-A0C6-D0877291F952}" dt="2025-09-30T08:53:21.268" v="3361" actId="478"/>
          <ac:picMkLst>
            <pc:docMk/>
            <pc:sldMk cId="765851678" sldId="1535"/>
            <ac:picMk id="19" creationId="{135E82CC-08D9-E4C6-F75C-FC87B6FC410C}"/>
          </ac:picMkLst>
        </pc:picChg>
      </pc:sldChg>
    </pc:docChg>
  </pc:docChgLst>
  <pc:docChgLst>
    <pc:chgData name="Vrielink, Francis" userId="3d258d00-cfd8-41c5-9f04-1a5a39faef2f" providerId="ADAL" clId="{92AB5B36-855D-43FA-83FD-88DAD7F793A2}"/>
    <pc:docChg chg="custSel modSld">
      <pc:chgData name="Vrielink, Francis" userId="3d258d00-cfd8-41c5-9f04-1a5a39faef2f" providerId="ADAL" clId="{92AB5B36-855D-43FA-83FD-88DAD7F793A2}" dt="2025-09-29T11:09:55.128" v="635" actId="20577"/>
      <pc:docMkLst>
        <pc:docMk/>
      </pc:docMkLst>
      <pc:sldChg chg="modNotesTx">
        <pc:chgData name="Vrielink, Francis" userId="3d258d00-cfd8-41c5-9f04-1a5a39faef2f" providerId="ADAL" clId="{92AB5B36-855D-43FA-83FD-88DAD7F793A2}" dt="2025-09-29T11:07:25.268" v="449" actId="20577"/>
        <pc:sldMkLst>
          <pc:docMk/>
          <pc:sldMk cId="2189114603" sldId="1437"/>
        </pc:sldMkLst>
      </pc:sldChg>
      <pc:sldChg chg="modSp mod">
        <pc:chgData name="Vrielink, Francis" userId="3d258d00-cfd8-41c5-9f04-1a5a39faef2f" providerId="ADAL" clId="{92AB5B36-855D-43FA-83FD-88DAD7F793A2}" dt="2025-09-29T11:07:41.933" v="491" actId="20577"/>
        <pc:sldMkLst>
          <pc:docMk/>
          <pc:sldMk cId="3852907103" sldId="1460"/>
        </pc:sldMkLst>
        <pc:spChg chg="mod">
          <ac:chgData name="Vrielink, Francis" userId="3d258d00-cfd8-41c5-9f04-1a5a39faef2f" providerId="ADAL" clId="{92AB5B36-855D-43FA-83FD-88DAD7F793A2}" dt="2025-09-29T11:07:41.933" v="491" actId="20577"/>
          <ac:spMkLst>
            <pc:docMk/>
            <pc:sldMk cId="3852907103" sldId="1460"/>
            <ac:spMk id="6" creationId="{00000000-0000-0000-0000-000000000000}"/>
          </ac:spMkLst>
        </pc:spChg>
      </pc:sldChg>
      <pc:sldChg chg="modSp mod">
        <pc:chgData name="Vrielink, Francis" userId="3d258d00-cfd8-41c5-9f04-1a5a39faef2f" providerId="ADAL" clId="{92AB5B36-855D-43FA-83FD-88DAD7F793A2}" dt="2025-09-29T11:07:57.244" v="517" actId="20577"/>
        <pc:sldMkLst>
          <pc:docMk/>
          <pc:sldMk cId="4207872812" sldId="1475"/>
        </pc:sldMkLst>
        <pc:spChg chg="mod">
          <ac:chgData name="Vrielink, Francis" userId="3d258d00-cfd8-41c5-9f04-1a5a39faef2f" providerId="ADAL" clId="{92AB5B36-855D-43FA-83FD-88DAD7F793A2}" dt="2025-09-29T11:07:57.244" v="517" actId="20577"/>
          <ac:spMkLst>
            <pc:docMk/>
            <pc:sldMk cId="4207872812" sldId="1475"/>
            <ac:spMk id="6" creationId="{00000000-0000-0000-0000-000000000000}"/>
          </ac:spMkLst>
        </pc:spChg>
      </pc:sldChg>
      <pc:sldChg chg="modSp mod">
        <pc:chgData name="Vrielink, Francis" userId="3d258d00-cfd8-41c5-9f04-1a5a39faef2f" providerId="ADAL" clId="{92AB5B36-855D-43FA-83FD-88DAD7F793A2}" dt="2025-09-29T11:08:01.860" v="523" actId="20577"/>
        <pc:sldMkLst>
          <pc:docMk/>
          <pc:sldMk cId="2452007587" sldId="1476"/>
        </pc:sldMkLst>
        <pc:spChg chg="mod">
          <ac:chgData name="Vrielink, Francis" userId="3d258d00-cfd8-41c5-9f04-1a5a39faef2f" providerId="ADAL" clId="{92AB5B36-855D-43FA-83FD-88DAD7F793A2}" dt="2025-09-29T11:08:01.860" v="523" actId="20577"/>
          <ac:spMkLst>
            <pc:docMk/>
            <pc:sldMk cId="2452007587" sldId="1476"/>
            <ac:spMk id="6" creationId="{00000000-0000-0000-0000-000000000000}"/>
          </ac:spMkLst>
        </pc:spChg>
      </pc:sldChg>
      <pc:sldChg chg="modSp mod">
        <pc:chgData name="Vrielink, Francis" userId="3d258d00-cfd8-41c5-9f04-1a5a39faef2f" providerId="ADAL" clId="{92AB5B36-855D-43FA-83FD-88DAD7F793A2}" dt="2025-09-29T11:09:46.473" v="627" actId="20577"/>
        <pc:sldMkLst>
          <pc:docMk/>
          <pc:sldMk cId="2709048002" sldId="1477"/>
        </pc:sldMkLst>
        <pc:spChg chg="mod">
          <ac:chgData name="Vrielink, Francis" userId="3d258d00-cfd8-41c5-9f04-1a5a39faef2f" providerId="ADAL" clId="{92AB5B36-855D-43FA-83FD-88DAD7F793A2}" dt="2025-09-29T11:09:46.473" v="627" actId="20577"/>
          <ac:spMkLst>
            <pc:docMk/>
            <pc:sldMk cId="2709048002" sldId="1477"/>
            <ac:spMk id="6" creationId="{00000000-0000-0000-0000-000000000000}"/>
          </ac:spMkLst>
        </pc:spChg>
      </pc:sldChg>
      <pc:sldChg chg="modSp mod">
        <pc:chgData name="Vrielink, Francis" userId="3d258d00-cfd8-41c5-9f04-1a5a39faef2f" providerId="ADAL" clId="{92AB5B36-855D-43FA-83FD-88DAD7F793A2}" dt="2025-09-29T11:08:12.276" v="537" actId="20577"/>
        <pc:sldMkLst>
          <pc:docMk/>
          <pc:sldMk cId="4074911733" sldId="1478"/>
        </pc:sldMkLst>
        <pc:spChg chg="mod">
          <ac:chgData name="Vrielink, Francis" userId="3d258d00-cfd8-41c5-9f04-1a5a39faef2f" providerId="ADAL" clId="{92AB5B36-855D-43FA-83FD-88DAD7F793A2}" dt="2025-09-29T11:08:12.276" v="537" actId="20577"/>
          <ac:spMkLst>
            <pc:docMk/>
            <pc:sldMk cId="4074911733" sldId="1478"/>
            <ac:spMk id="6" creationId="{00000000-0000-0000-0000-000000000000}"/>
          </ac:spMkLst>
        </pc:spChg>
      </pc:sldChg>
      <pc:sldChg chg="modSp mod">
        <pc:chgData name="Vrielink, Francis" userId="3d258d00-cfd8-41c5-9f04-1a5a39faef2f" providerId="ADAL" clId="{92AB5B36-855D-43FA-83FD-88DAD7F793A2}" dt="2025-09-29T11:08:21.903" v="552" actId="20577"/>
        <pc:sldMkLst>
          <pc:docMk/>
          <pc:sldMk cId="4210467006" sldId="1479"/>
        </pc:sldMkLst>
        <pc:spChg chg="mod">
          <ac:chgData name="Vrielink, Francis" userId="3d258d00-cfd8-41c5-9f04-1a5a39faef2f" providerId="ADAL" clId="{92AB5B36-855D-43FA-83FD-88DAD7F793A2}" dt="2025-09-29T11:08:21.903" v="552" actId="20577"/>
          <ac:spMkLst>
            <pc:docMk/>
            <pc:sldMk cId="4210467006" sldId="1479"/>
            <ac:spMk id="6" creationId="{00000000-0000-0000-0000-000000000000}"/>
          </ac:spMkLst>
        </pc:spChg>
      </pc:sldChg>
      <pc:sldChg chg="modSp mod">
        <pc:chgData name="Vrielink, Francis" userId="3d258d00-cfd8-41c5-9f04-1a5a39faef2f" providerId="ADAL" clId="{92AB5B36-855D-43FA-83FD-88DAD7F793A2}" dt="2025-09-29T11:08:35.853" v="568" actId="20577"/>
        <pc:sldMkLst>
          <pc:docMk/>
          <pc:sldMk cId="1487044012" sldId="1480"/>
        </pc:sldMkLst>
        <pc:spChg chg="mod">
          <ac:chgData name="Vrielink, Francis" userId="3d258d00-cfd8-41c5-9f04-1a5a39faef2f" providerId="ADAL" clId="{92AB5B36-855D-43FA-83FD-88DAD7F793A2}" dt="2025-09-29T11:08:35.853" v="568" actId="20577"/>
          <ac:spMkLst>
            <pc:docMk/>
            <pc:sldMk cId="1487044012" sldId="1480"/>
            <ac:spMk id="6" creationId="{00000000-0000-0000-0000-000000000000}"/>
          </ac:spMkLst>
        </pc:spChg>
      </pc:sldChg>
      <pc:sldChg chg="modSp mod">
        <pc:chgData name="Vrielink, Francis" userId="3d258d00-cfd8-41c5-9f04-1a5a39faef2f" providerId="ADAL" clId="{92AB5B36-855D-43FA-83FD-88DAD7F793A2}" dt="2025-09-29T11:08:43.364" v="587" actId="20577"/>
        <pc:sldMkLst>
          <pc:docMk/>
          <pc:sldMk cId="3779434736" sldId="1481"/>
        </pc:sldMkLst>
        <pc:spChg chg="mod">
          <ac:chgData name="Vrielink, Francis" userId="3d258d00-cfd8-41c5-9f04-1a5a39faef2f" providerId="ADAL" clId="{92AB5B36-855D-43FA-83FD-88DAD7F793A2}" dt="2025-09-29T11:08:43.364" v="587" actId="20577"/>
          <ac:spMkLst>
            <pc:docMk/>
            <pc:sldMk cId="3779434736" sldId="1481"/>
            <ac:spMk id="6" creationId="{00000000-0000-0000-0000-000000000000}"/>
          </ac:spMkLst>
        </pc:spChg>
      </pc:sldChg>
      <pc:sldChg chg="modSp mod">
        <pc:chgData name="Vrielink, Francis" userId="3d258d00-cfd8-41c5-9f04-1a5a39faef2f" providerId="ADAL" clId="{92AB5B36-855D-43FA-83FD-88DAD7F793A2}" dt="2025-09-29T11:09:13.676" v="612" actId="20577"/>
        <pc:sldMkLst>
          <pc:docMk/>
          <pc:sldMk cId="1201727269" sldId="1482"/>
        </pc:sldMkLst>
        <pc:spChg chg="mod">
          <ac:chgData name="Vrielink, Francis" userId="3d258d00-cfd8-41c5-9f04-1a5a39faef2f" providerId="ADAL" clId="{92AB5B36-855D-43FA-83FD-88DAD7F793A2}" dt="2025-09-29T11:09:13.676" v="612" actId="20577"/>
          <ac:spMkLst>
            <pc:docMk/>
            <pc:sldMk cId="1201727269" sldId="1482"/>
            <ac:spMk id="6" creationId="{00000000-0000-0000-0000-000000000000}"/>
          </ac:spMkLst>
        </pc:spChg>
      </pc:sldChg>
      <pc:sldChg chg="modSp mod">
        <pc:chgData name="Vrielink, Francis" userId="3d258d00-cfd8-41c5-9f04-1a5a39faef2f" providerId="ADAL" clId="{92AB5B36-855D-43FA-83FD-88DAD7F793A2}" dt="2025-09-29T11:09:55.128" v="635" actId="20577"/>
        <pc:sldMkLst>
          <pc:docMk/>
          <pc:sldMk cId="2904738428" sldId="1483"/>
        </pc:sldMkLst>
        <pc:spChg chg="mod">
          <ac:chgData name="Vrielink, Francis" userId="3d258d00-cfd8-41c5-9f04-1a5a39faef2f" providerId="ADAL" clId="{92AB5B36-855D-43FA-83FD-88DAD7F793A2}" dt="2025-09-29T11:09:55.128" v="635" actId="20577"/>
          <ac:spMkLst>
            <pc:docMk/>
            <pc:sldMk cId="2904738428" sldId="1483"/>
            <ac:spMk id="6" creationId="{00000000-0000-0000-0000-000000000000}"/>
          </ac:spMkLst>
        </pc:spChg>
      </pc:sldChg>
    </pc:docChg>
  </pc:docChgLst>
  <pc:docChgLst>
    <pc:chgData name="Routledge, Mandy" userId="bacdedf5-8e30-494b-ad8b-f27fa30c4f8d" providerId="ADAL" clId="{13BB62DA-3C8C-4DD5-A0BF-60989649A904}"/>
    <pc:docChg chg="undo custSel modSld">
      <pc:chgData name="Routledge, Mandy" userId="bacdedf5-8e30-494b-ad8b-f27fa30c4f8d" providerId="ADAL" clId="{13BB62DA-3C8C-4DD5-A0BF-60989649A904}" dt="2025-09-30T09:47:30.405" v="364" actId="6549"/>
      <pc:docMkLst>
        <pc:docMk/>
      </pc:docMkLst>
      <pc:sldChg chg="modSp mod modNotesTx">
        <pc:chgData name="Routledge, Mandy" userId="bacdedf5-8e30-494b-ad8b-f27fa30c4f8d" providerId="ADAL" clId="{13BB62DA-3C8C-4DD5-A0BF-60989649A904}" dt="2025-09-30T09:47:30.405" v="364" actId="6549"/>
        <pc:sldMkLst>
          <pc:docMk/>
          <pc:sldMk cId="2189114603" sldId="1437"/>
        </pc:sldMkLst>
        <pc:spChg chg="mod">
          <ac:chgData name="Routledge, Mandy" userId="bacdedf5-8e30-494b-ad8b-f27fa30c4f8d" providerId="ADAL" clId="{13BB62DA-3C8C-4DD5-A0BF-60989649A904}" dt="2025-09-30T09:47:30.405" v="364" actId="6549"/>
          <ac:spMkLst>
            <pc:docMk/>
            <pc:sldMk cId="2189114603" sldId="1437"/>
            <ac:spMk id="3" creationId="{00000000-0000-0000-0000-000000000000}"/>
          </ac:spMkLst>
        </pc:spChg>
      </pc:sldChg>
      <pc:sldChg chg="delSp mod">
        <pc:chgData name="Routledge, Mandy" userId="bacdedf5-8e30-494b-ad8b-f27fa30c4f8d" providerId="ADAL" clId="{13BB62DA-3C8C-4DD5-A0BF-60989649A904}" dt="2025-09-30T09:39:28.007" v="358" actId="478"/>
        <pc:sldMkLst>
          <pc:docMk/>
          <pc:sldMk cId="2967928418" sldId="1511"/>
        </pc:sldMkLst>
        <pc:spChg chg="del">
          <ac:chgData name="Routledge, Mandy" userId="bacdedf5-8e30-494b-ad8b-f27fa30c4f8d" providerId="ADAL" clId="{13BB62DA-3C8C-4DD5-A0BF-60989649A904}" dt="2025-09-30T09:39:28.007" v="358" actId="478"/>
          <ac:spMkLst>
            <pc:docMk/>
            <pc:sldMk cId="2967928418" sldId="1511"/>
            <ac:spMk id="2" creationId="{F3AEF90B-F3BB-DA2C-FC7B-73D7487A35C9}"/>
          </ac:spMkLst>
        </pc:spChg>
      </pc:sldChg>
      <pc:sldChg chg="delSp modSp mod">
        <pc:chgData name="Routledge, Mandy" userId="bacdedf5-8e30-494b-ad8b-f27fa30c4f8d" providerId="ADAL" clId="{13BB62DA-3C8C-4DD5-A0BF-60989649A904}" dt="2025-09-30T09:37:14.308" v="329" actId="478"/>
        <pc:sldMkLst>
          <pc:docMk/>
          <pc:sldMk cId="3112181829" sldId="1515"/>
        </pc:sldMkLst>
        <pc:spChg chg="mod">
          <ac:chgData name="Routledge, Mandy" userId="bacdedf5-8e30-494b-ad8b-f27fa30c4f8d" providerId="ADAL" clId="{13BB62DA-3C8C-4DD5-A0BF-60989649A904}" dt="2025-09-30T09:37:10.280" v="328" actId="14100"/>
          <ac:spMkLst>
            <pc:docMk/>
            <pc:sldMk cId="3112181829" sldId="1515"/>
            <ac:spMk id="4" creationId="{D36CDCC8-D80A-3CA3-9903-EC310613197D}"/>
          </ac:spMkLst>
        </pc:spChg>
        <pc:spChg chg="del">
          <ac:chgData name="Routledge, Mandy" userId="bacdedf5-8e30-494b-ad8b-f27fa30c4f8d" providerId="ADAL" clId="{13BB62DA-3C8C-4DD5-A0BF-60989649A904}" dt="2025-09-30T09:37:14.308" v="329" actId="478"/>
          <ac:spMkLst>
            <pc:docMk/>
            <pc:sldMk cId="3112181829" sldId="1515"/>
            <ac:spMk id="25" creationId="{4A7E7B7B-C2D3-3D36-8552-8BE8C8AB7BAD}"/>
          </ac:spMkLst>
        </pc:spChg>
      </pc:sldChg>
      <pc:sldChg chg="addSp delSp modSp mod">
        <pc:chgData name="Routledge, Mandy" userId="bacdedf5-8e30-494b-ad8b-f27fa30c4f8d" providerId="ADAL" clId="{13BB62DA-3C8C-4DD5-A0BF-60989649A904}" dt="2025-09-30T09:37:32.864" v="331" actId="478"/>
        <pc:sldMkLst>
          <pc:docMk/>
          <pc:sldMk cId="2946319108" sldId="1516"/>
        </pc:sldMkLst>
        <pc:spChg chg="add del">
          <ac:chgData name="Routledge, Mandy" userId="bacdedf5-8e30-494b-ad8b-f27fa30c4f8d" providerId="ADAL" clId="{13BB62DA-3C8C-4DD5-A0BF-60989649A904}" dt="2025-09-30T09:37:32.864" v="331" actId="478"/>
          <ac:spMkLst>
            <pc:docMk/>
            <pc:sldMk cId="2946319108" sldId="1516"/>
            <ac:spMk id="25" creationId="{F6F7C2E2-3D88-FF4B-BA8B-9F0A5112682E}"/>
          </ac:spMkLst>
        </pc:spChg>
        <pc:picChg chg="mod">
          <ac:chgData name="Routledge, Mandy" userId="bacdedf5-8e30-494b-ad8b-f27fa30c4f8d" providerId="ADAL" clId="{13BB62DA-3C8C-4DD5-A0BF-60989649A904}" dt="2025-09-30T09:37:29.664" v="330" actId="1076"/>
          <ac:picMkLst>
            <pc:docMk/>
            <pc:sldMk cId="2946319108" sldId="1516"/>
            <ac:picMk id="28" creationId="{10C6E082-37FF-2FD5-6884-BCC98DD42D0A}"/>
          </ac:picMkLst>
        </pc:picChg>
      </pc:sldChg>
      <pc:sldChg chg="addSp modSp mod">
        <pc:chgData name="Routledge, Mandy" userId="bacdedf5-8e30-494b-ad8b-f27fa30c4f8d" providerId="ADAL" clId="{13BB62DA-3C8C-4DD5-A0BF-60989649A904}" dt="2025-09-30T09:38:54.799" v="357" actId="6549"/>
        <pc:sldMkLst>
          <pc:docMk/>
          <pc:sldMk cId="2000077860" sldId="1530"/>
        </pc:sldMkLst>
        <pc:spChg chg="mod">
          <ac:chgData name="Routledge, Mandy" userId="bacdedf5-8e30-494b-ad8b-f27fa30c4f8d" providerId="ADAL" clId="{13BB62DA-3C8C-4DD5-A0BF-60989649A904}" dt="2025-09-30T09:32:46.052" v="303" actId="1076"/>
          <ac:spMkLst>
            <pc:docMk/>
            <pc:sldMk cId="2000077860" sldId="1530"/>
            <ac:spMk id="2" creationId="{E8DA5F96-4E90-927E-1FF6-7B56349D8610}"/>
          </ac:spMkLst>
        </pc:spChg>
        <pc:spChg chg="mod">
          <ac:chgData name="Routledge, Mandy" userId="bacdedf5-8e30-494b-ad8b-f27fa30c4f8d" providerId="ADAL" clId="{13BB62DA-3C8C-4DD5-A0BF-60989649A904}" dt="2025-09-30T09:38:54.799" v="357" actId="6549"/>
          <ac:spMkLst>
            <pc:docMk/>
            <pc:sldMk cId="2000077860" sldId="1530"/>
            <ac:spMk id="35" creationId="{9EACCA5C-F6B9-CEB9-FE04-65001A755A40}"/>
          </ac:spMkLst>
        </pc:spChg>
        <pc:picChg chg="add mod">
          <ac:chgData name="Routledge, Mandy" userId="bacdedf5-8e30-494b-ad8b-f27fa30c4f8d" providerId="ADAL" clId="{13BB62DA-3C8C-4DD5-A0BF-60989649A904}" dt="2025-09-30T09:30:54.012" v="80" actId="14100"/>
          <ac:picMkLst>
            <pc:docMk/>
            <pc:sldMk cId="2000077860" sldId="1530"/>
            <ac:picMk id="18" creationId="{790B689E-4B90-0AF7-68D4-D698AD3F238E}"/>
          </ac:picMkLst>
        </pc:picChg>
      </pc:sldChg>
      <pc:sldChg chg="addSp modSp mod">
        <pc:chgData name="Routledge, Mandy" userId="bacdedf5-8e30-494b-ad8b-f27fa30c4f8d" providerId="ADAL" clId="{13BB62DA-3C8C-4DD5-A0BF-60989649A904}" dt="2025-09-30T09:25:20.740" v="77" actId="14100"/>
        <pc:sldMkLst>
          <pc:docMk/>
          <pc:sldMk cId="1025272149" sldId="1531"/>
        </pc:sldMkLst>
        <pc:picChg chg="add mod">
          <ac:chgData name="Routledge, Mandy" userId="bacdedf5-8e30-494b-ad8b-f27fa30c4f8d" providerId="ADAL" clId="{13BB62DA-3C8C-4DD5-A0BF-60989649A904}" dt="2025-09-30T09:25:20.740" v="77" actId="14100"/>
          <ac:picMkLst>
            <pc:docMk/>
            <pc:sldMk cId="1025272149" sldId="1531"/>
            <ac:picMk id="8" creationId="{12F5A1E3-CAA8-2239-886E-2E04E171658A}"/>
          </ac:picMkLst>
        </pc:picChg>
      </pc:sldChg>
      <pc:sldChg chg="modSp mod">
        <pc:chgData name="Routledge, Mandy" userId="bacdedf5-8e30-494b-ad8b-f27fa30c4f8d" providerId="ADAL" clId="{13BB62DA-3C8C-4DD5-A0BF-60989649A904}" dt="2025-09-30T09:38:16.629" v="339" actId="20577"/>
        <pc:sldMkLst>
          <pc:docMk/>
          <pc:sldMk cId="765851678" sldId="1535"/>
        </pc:sldMkLst>
        <pc:spChg chg="mod">
          <ac:chgData name="Routledge, Mandy" userId="bacdedf5-8e30-494b-ad8b-f27fa30c4f8d" providerId="ADAL" clId="{13BB62DA-3C8C-4DD5-A0BF-60989649A904}" dt="2025-09-30T09:38:16.629" v="339" actId="20577"/>
          <ac:spMkLst>
            <pc:docMk/>
            <pc:sldMk cId="765851678" sldId="1535"/>
            <ac:spMk id="8" creationId="{2B76CFD7-3E81-A789-1098-8B04119F45C4}"/>
          </ac:spMkLst>
        </pc:spChg>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docChgLst>
    <pc:chgData name="Vrielink, Francis" userId="3d258d00-cfd8-41c5-9f04-1a5a39faef2f" providerId="ADAL" clId="{E23132D9-4685-4164-AF5D-A96C01C2AE60}"/>
    <pc:docChg chg="custSel modSld">
      <pc:chgData name="Vrielink, Francis" userId="3d258d00-cfd8-41c5-9f04-1a5a39faef2f" providerId="ADAL" clId="{E23132D9-4685-4164-AF5D-A96C01C2AE60}" dt="2025-09-30T09:45:18.947" v="69"/>
      <pc:docMkLst>
        <pc:docMk/>
      </pc:docMkLst>
      <pc:sldChg chg="modSp mod">
        <pc:chgData name="Vrielink, Francis" userId="3d258d00-cfd8-41c5-9f04-1a5a39faef2f" providerId="ADAL" clId="{E23132D9-4685-4164-AF5D-A96C01C2AE60}" dt="2025-09-14T10:59:19.116" v="7" actId="20577"/>
        <pc:sldMkLst>
          <pc:docMk/>
          <pc:sldMk cId="323006580" sldId="548"/>
        </pc:sldMkLst>
        <pc:spChg chg="mod">
          <ac:chgData name="Vrielink, Francis" userId="3d258d00-cfd8-41c5-9f04-1a5a39faef2f" providerId="ADAL" clId="{E23132D9-4685-4164-AF5D-A96C01C2AE60}" dt="2025-09-14T10:59:19.116" v="7" actId="20577"/>
          <ac:spMkLst>
            <pc:docMk/>
            <pc:sldMk cId="323006580" sldId="548"/>
            <ac:spMk id="3" creationId="{00000000-0000-0000-0000-000000000000}"/>
          </ac:spMkLst>
        </pc:spChg>
      </pc:sldChg>
      <pc:sldChg chg="addSp delSp modSp mod">
        <pc:chgData name="Vrielink, Francis" userId="3d258d00-cfd8-41c5-9f04-1a5a39faef2f" providerId="ADAL" clId="{E23132D9-4685-4164-AF5D-A96C01C2AE60}" dt="2025-09-30T09:45:18.947" v="69"/>
        <pc:sldMkLst>
          <pc:docMk/>
          <pc:sldMk cId="455795265" sldId="1532"/>
        </pc:sldMkLst>
        <pc:spChg chg="mod">
          <ac:chgData name="Vrielink, Francis" userId="3d258d00-cfd8-41c5-9f04-1a5a39faef2f" providerId="ADAL" clId="{E23132D9-4685-4164-AF5D-A96C01C2AE60}" dt="2025-09-30T09:38:44.744" v="45" actId="20577"/>
          <ac:spMkLst>
            <pc:docMk/>
            <pc:sldMk cId="455795265" sldId="1532"/>
            <ac:spMk id="12" creationId="{24BCD362-A4E0-CDF9-6290-3214F630711D}"/>
          </ac:spMkLst>
        </pc:spChg>
        <pc:spChg chg="mod">
          <ac:chgData name="Vrielink, Francis" userId="3d258d00-cfd8-41c5-9f04-1a5a39faef2f" providerId="ADAL" clId="{E23132D9-4685-4164-AF5D-A96C01C2AE60}" dt="2025-09-30T09:38:52.845" v="47" actId="1076"/>
          <ac:spMkLst>
            <pc:docMk/>
            <pc:sldMk cId="455795265" sldId="1532"/>
            <ac:spMk id="13" creationId="{7D589924-46FA-D71A-22E8-FDFE11595D0F}"/>
          </ac:spMkLst>
        </pc:spChg>
        <pc:spChg chg="mod">
          <ac:chgData name="Vrielink, Francis" userId="3d258d00-cfd8-41c5-9f04-1a5a39faef2f" providerId="ADAL" clId="{E23132D9-4685-4164-AF5D-A96C01C2AE60}" dt="2025-09-30T09:39:34.250" v="55" actId="14100"/>
          <ac:spMkLst>
            <pc:docMk/>
            <pc:sldMk cId="455795265" sldId="1532"/>
            <ac:spMk id="14" creationId="{2161B52C-7C9B-24B2-A4B3-0B1D35F18A19}"/>
          </ac:spMkLst>
        </pc:spChg>
        <pc:spChg chg="mod">
          <ac:chgData name="Vrielink, Francis" userId="3d258d00-cfd8-41c5-9f04-1a5a39faef2f" providerId="ADAL" clId="{E23132D9-4685-4164-AF5D-A96C01C2AE60}" dt="2025-09-30T09:38:54.610" v="48" actId="1076"/>
          <ac:spMkLst>
            <pc:docMk/>
            <pc:sldMk cId="455795265" sldId="1532"/>
            <ac:spMk id="18" creationId="{1E67A522-C53B-6B89-A452-9A56DA90ED6A}"/>
          </ac:spMkLst>
        </pc:spChg>
        <pc:spChg chg="mod">
          <ac:chgData name="Vrielink, Francis" userId="3d258d00-cfd8-41c5-9f04-1a5a39faef2f" providerId="ADAL" clId="{E23132D9-4685-4164-AF5D-A96C01C2AE60}" dt="2025-09-30T09:38:38.241" v="36" actId="14100"/>
          <ac:spMkLst>
            <pc:docMk/>
            <pc:sldMk cId="455795265" sldId="1532"/>
            <ac:spMk id="19" creationId="{97D10DCD-A314-B047-736C-D8A23F190724}"/>
          </ac:spMkLst>
        </pc:spChg>
        <pc:spChg chg="mod">
          <ac:chgData name="Vrielink, Francis" userId="3d258d00-cfd8-41c5-9f04-1a5a39faef2f" providerId="ADAL" clId="{E23132D9-4685-4164-AF5D-A96C01C2AE60}" dt="2025-09-30T09:42:45.810" v="62" actId="1076"/>
          <ac:spMkLst>
            <pc:docMk/>
            <pc:sldMk cId="455795265" sldId="1532"/>
            <ac:spMk id="22" creationId="{28034D38-7AD0-4072-7CC7-43271AB721B2}"/>
          </ac:spMkLst>
        </pc:spChg>
        <pc:spChg chg="mod">
          <ac:chgData name="Vrielink, Francis" userId="3d258d00-cfd8-41c5-9f04-1a5a39faef2f" providerId="ADAL" clId="{E23132D9-4685-4164-AF5D-A96C01C2AE60}" dt="2025-09-30T09:42:44.236" v="61" actId="1076"/>
          <ac:spMkLst>
            <pc:docMk/>
            <pc:sldMk cId="455795265" sldId="1532"/>
            <ac:spMk id="23" creationId="{C57478CF-143E-DAC5-99BF-A122FB62B335}"/>
          </ac:spMkLst>
        </pc:spChg>
        <pc:spChg chg="add del mod">
          <ac:chgData name="Vrielink, Francis" userId="3d258d00-cfd8-41c5-9f04-1a5a39faef2f" providerId="ADAL" clId="{E23132D9-4685-4164-AF5D-A96C01C2AE60}" dt="2025-09-30T09:45:18.947" v="69"/>
          <ac:spMkLst>
            <pc:docMk/>
            <pc:sldMk cId="455795265" sldId="1532"/>
            <ac:spMk id="34" creationId="{C73807E8-1E7C-4B24-6B3F-AB6BB0DA9D28}"/>
          </ac:spMkLst>
        </pc:spChg>
        <pc:picChg chg="add mod">
          <ac:chgData name="Vrielink, Francis" userId="3d258d00-cfd8-41c5-9f04-1a5a39faef2f" providerId="ADAL" clId="{E23132D9-4685-4164-AF5D-A96C01C2AE60}" dt="2025-09-30T09:39:35.182" v="56" actId="1076"/>
          <ac:picMkLst>
            <pc:docMk/>
            <pc:sldMk cId="455795265" sldId="1532"/>
            <ac:picMk id="17" creationId="{E8CB40DF-54FC-EEAD-8F9E-1431623634C0}"/>
          </ac:picMkLst>
        </pc:picChg>
        <pc:picChg chg="add del mod">
          <ac:chgData name="Vrielink, Francis" userId="3d258d00-cfd8-41c5-9f04-1a5a39faef2f" providerId="ADAL" clId="{E23132D9-4685-4164-AF5D-A96C01C2AE60}" dt="2025-09-30T09:39:29.342" v="54" actId="478"/>
          <ac:picMkLst>
            <pc:docMk/>
            <pc:sldMk cId="455795265" sldId="1532"/>
            <ac:picMk id="26" creationId="{CB042E7E-794A-F8CC-8582-0B1C91FAC787}"/>
          </ac:picMkLst>
        </pc:picChg>
        <pc:picChg chg="add mod">
          <ac:chgData name="Vrielink, Francis" userId="3d258d00-cfd8-41c5-9f04-1a5a39faef2f" providerId="ADAL" clId="{E23132D9-4685-4164-AF5D-A96C01C2AE60}" dt="2025-09-30T09:44:21.350" v="66" actId="1076"/>
          <ac:picMkLst>
            <pc:docMk/>
            <pc:sldMk cId="455795265" sldId="1532"/>
            <ac:picMk id="30" creationId="{E075C3CB-27F3-E8B4-89EB-EF47134CEDC8}"/>
          </ac:picMkLst>
        </pc:picChg>
        <pc:picChg chg="add mod">
          <ac:chgData name="Vrielink, Francis" userId="3d258d00-cfd8-41c5-9f04-1a5a39faef2f" providerId="ADAL" clId="{E23132D9-4685-4164-AF5D-A96C01C2AE60}" dt="2025-09-30T09:42:52.480" v="65" actId="1076"/>
          <ac:picMkLst>
            <pc:docMk/>
            <pc:sldMk cId="455795265" sldId="1532"/>
            <ac:picMk id="33" creationId="{A12DC265-6D30-124B-B7C6-05C0AC121E15}"/>
          </ac:picMkLst>
        </pc:picChg>
        <pc:cxnChg chg="mod">
          <ac:chgData name="Vrielink, Francis" userId="3d258d00-cfd8-41c5-9f04-1a5a39faef2f" providerId="ADAL" clId="{E23132D9-4685-4164-AF5D-A96C01C2AE60}" dt="2025-09-30T09:38:39.807" v="37" actId="1076"/>
          <ac:cxnSpMkLst>
            <pc:docMk/>
            <pc:sldMk cId="455795265" sldId="1532"/>
            <ac:cxnSpMk id="21" creationId="{D1BD87B1-260A-E55E-0CC2-3B7F6E6D0261}"/>
          </ac:cxnSpMkLst>
        </pc:cxnChg>
        <pc:cxnChg chg="mod">
          <ac:chgData name="Vrielink, Francis" userId="3d258d00-cfd8-41c5-9f04-1a5a39faef2f" providerId="ADAL" clId="{E23132D9-4685-4164-AF5D-A96C01C2AE60}" dt="2025-09-30T09:38:58.272" v="50" actId="14100"/>
          <ac:cxnSpMkLst>
            <pc:docMk/>
            <pc:sldMk cId="455795265" sldId="1532"/>
            <ac:cxnSpMk id="27" creationId="{CE243B09-B3DA-FC4F-6F30-87F296777934}"/>
          </ac:cxnSpMkLst>
        </pc:cxnChg>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Duijf, Antoinette" userId="80426808-569e-4360-acb0-e5a6dc4b8ad2" providerId="ADAL" clId="{6779D32F-90F2-421D-B62E-A0D81BFEFE3D}"/>
    <pc:docChg chg="custSel modSld">
      <pc:chgData name="Duijf, Antoinette" userId="80426808-569e-4360-acb0-e5a6dc4b8ad2" providerId="ADAL" clId="{6779D32F-90F2-421D-B62E-A0D81BFEFE3D}" dt="2025-09-30T09:46:00.143" v="465"/>
      <pc:docMkLst>
        <pc:docMk/>
      </pc:docMkLst>
      <pc:sldChg chg="addSp modSp mod">
        <pc:chgData name="Duijf, Antoinette" userId="80426808-569e-4360-acb0-e5a6dc4b8ad2" providerId="ADAL" clId="{6779D32F-90F2-421D-B62E-A0D81BFEFE3D}" dt="2025-09-30T09:26:36.570" v="373" actId="20577"/>
        <pc:sldMkLst>
          <pc:docMk/>
          <pc:sldMk cId="2189114603" sldId="1437"/>
        </pc:sldMkLst>
        <pc:spChg chg="add mod">
          <ac:chgData name="Duijf, Antoinette" userId="80426808-569e-4360-acb0-e5a6dc4b8ad2" providerId="ADAL" clId="{6779D32F-90F2-421D-B62E-A0D81BFEFE3D}" dt="2025-09-29T19:20:51.256" v="126" actId="20577"/>
          <ac:spMkLst>
            <pc:docMk/>
            <pc:sldMk cId="2189114603" sldId="1437"/>
            <ac:spMk id="2" creationId="{84500D9A-A467-FD53-80BC-B297E02E9669}"/>
          </ac:spMkLst>
        </pc:spChg>
        <pc:spChg chg="mod">
          <ac:chgData name="Duijf, Antoinette" userId="80426808-569e-4360-acb0-e5a6dc4b8ad2" providerId="ADAL" clId="{6779D32F-90F2-421D-B62E-A0D81BFEFE3D}" dt="2025-09-30T09:26:36.570" v="373" actId="20577"/>
          <ac:spMkLst>
            <pc:docMk/>
            <pc:sldMk cId="2189114603" sldId="1437"/>
            <ac:spMk id="3" creationId="{00000000-0000-0000-0000-000000000000}"/>
          </ac:spMkLst>
        </pc:spChg>
      </pc:sldChg>
      <pc:sldChg chg="addSp modSp mod">
        <pc:chgData name="Duijf, Antoinette" userId="80426808-569e-4360-acb0-e5a6dc4b8ad2" providerId="ADAL" clId="{6779D32F-90F2-421D-B62E-A0D81BFEFE3D}" dt="2025-09-30T07:13:45.482" v="372" actId="20577"/>
        <pc:sldMkLst>
          <pc:docMk/>
          <pc:sldMk cId="3779434736" sldId="1481"/>
        </pc:sldMkLst>
        <pc:spChg chg="add mod">
          <ac:chgData name="Duijf, Antoinette" userId="80426808-569e-4360-acb0-e5a6dc4b8ad2" providerId="ADAL" clId="{6779D32F-90F2-421D-B62E-A0D81BFEFE3D}" dt="2025-09-30T07:13:45.482" v="372" actId="20577"/>
          <ac:spMkLst>
            <pc:docMk/>
            <pc:sldMk cId="3779434736" sldId="1481"/>
            <ac:spMk id="3" creationId="{7488B392-E9FE-CB4D-2068-CC27D91F09A0}"/>
          </ac:spMkLst>
        </pc:spChg>
      </pc:sldChg>
      <pc:sldChg chg="modSp">
        <pc:chgData name="Duijf, Antoinette" userId="80426808-569e-4360-acb0-e5a6dc4b8ad2" providerId="ADAL" clId="{6779D32F-90F2-421D-B62E-A0D81BFEFE3D}" dt="2025-09-30T09:46:00.143" v="465"/>
        <pc:sldMkLst>
          <pc:docMk/>
          <pc:sldMk cId="2967928418" sldId="1511"/>
        </pc:sldMkLst>
        <pc:picChg chg="mod">
          <ac:chgData name="Duijf, Antoinette" userId="80426808-569e-4360-acb0-e5a6dc4b8ad2" providerId="ADAL" clId="{6779D32F-90F2-421D-B62E-A0D81BFEFE3D}" dt="2025-09-30T09:46:00.143" v="465"/>
          <ac:picMkLst>
            <pc:docMk/>
            <pc:sldMk cId="2967928418" sldId="1511"/>
            <ac:picMk id="20" creationId="{28F67E77-A398-8D6A-A978-7FD2C1DD1948}"/>
          </ac:picMkLst>
        </pc:picChg>
      </pc:sldChg>
      <pc:sldChg chg="addSp modSp mod">
        <pc:chgData name="Duijf, Antoinette" userId="80426808-569e-4360-acb0-e5a6dc4b8ad2" providerId="ADAL" clId="{6779D32F-90F2-421D-B62E-A0D81BFEFE3D}" dt="2025-09-30T09:35:54.596" v="464" actId="1076"/>
        <pc:sldMkLst>
          <pc:docMk/>
          <pc:sldMk cId="765851678" sldId="1535"/>
        </pc:sldMkLst>
        <pc:spChg chg="add mod">
          <ac:chgData name="Duijf, Antoinette" userId="80426808-569e-4360-acb0-e5a6dc4b8ad2" providerId="ADAL" clId="{6779D32F-90F2-421D-B62E-A0D81BFEFE3D}" dt="2025-09-30T09:35:54.596" v="464" actId="1076"/>
          <ac:spMkLst>
            <pc:docMk/>
            <pc:sldMk cId="765851678" sldId="1535"/>
            <ac:spMk id="8" creationId="{2B76CFD7-3E81-A789-1098-8B04119F45C4}"/>
          </ac:spMkLst>
        </pc:spChg>
        <pc:picChg chg="add mod">
          <ac:chgData name="Duijf, Antoinette" userId="80426808-569e-4360-acb0-e5a6dc4b8ad2" providerId="ADAL" clId="{6779D32F-90F2-421D-B62E-A0D81BFEFE3D}" dt="2025-09-30T09:30:39.596" v="377" actId="14100"/>
          <ac:picMkLst>
            <pc:docMk/>
            <pc:sldMk cId="765851678" sldId="1535"/>
            <ac:picMk id="2" creationId="{836AB10A-FA77-78FB-3894-5071026F62CF}"/>
          </ac:picMkLst>
        </pc:picChg>
        <pc:picChg chg="add mod">
          <ac:chgData name="Duijf, Antoinette" userId="80426808-569e-4360-acb0-e5a6dc4b8ad2" providerId="ADAL" clId="{6779D32F-90F2-421D-B62E-A0D81BFEFE3D}" dt="2025-09-30T09:35:24.835" v="421" actId="1076"/>
          <ac:picMkLst>
            <pc:docMk/>
            <pc:sldMk cId="765851678" sldId="1535"/>
            <ac:picMk id="18" creationId="{F0767BDF-B6B0-FD94-0E3F-A82583E52F83}"/>
          </ac:picMkLst>
        </pc:pic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Vrielink, Francis" userId="3d258d00-cfd8-41c5-9f04-1a5a39faef2f" providerId="ADAL" clId="{6CEA0063-2E3E-4583-AC5A-C72ECC229C8C}"/>
    <pc:docChg chg="modSld">
      <pc:chgData name="Vrielink, Francis" userId="3d258d00-cfd8-41c5-9f04-1a5a39faef2f" providerId="ADAL" clId="{6CEA0063-2E3E-4583-AC5A-C72ECC229C8C}" dt="2025-09-13T14:49:03.842" v="5" actId="20577"/>
      <pc:docMkLst>
        <pc:docMk/>
      </pc:docMkLst>
      <pc:sldChg chg="modSp mod">
        <pc:chgData name="Vrielink, Francis" userId="3d258d00-cfd8-41c5-9f04-1a5a39faef2f" providerId="ADAL" clId="{6CEA0063-2E3E-4583-AC5A-C72ECC229C8C}" dt="2025-09-13T14:49:03.842" v="5" actId="20577"/>
        <pc:sldMkLst>
          <pc:docMk/>
          <pc:sldMk cId="323006580" sldId="548"/>
        </pc:sldMkLst>
        <pc:spChg chg="mod">
          <ac:chgData name="Vrielink, Francis" userId="3d258d00-cfd8-41c5-9f04-1a5a39faef2f" providerId="ADAL" clId="{6CEA0063-2E3E-4583-AC5A-C72ECC229C8C}" dt="2025-09-13T14:49:03.842" v="5" actId="20577"/>
          <ac:spMkLst>
            <pc:docMk/>
            <pc:sldMk cId="323006580" sldId="548"/>
            <ac:spMk id="3" creationId="{00000000-0000-0000-0000-000000000000}"/>
          </ac:spMkLst>
        </pc:spChg>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30-9-2025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30-9-2025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merendeel: </a:t>
            </a:r>
            <a:r>
              <a:rPr lang="nl-NL" sz="1200" kern="1200">
                <a:solidFill>
                  <a:schemeClr val="tx1"/>
                </a:solidFill>
                <a:effectLst/>
                <a:latin typeface="+mn-lt"/>
                <a:ea typeface="+mn-ea"/>
                <a:cs typeface="+mn-cs"/>
              </a:rPr>
              <a:t>het grootste deel, de meeste(n)</a:t>
            </a:r>
          </a:p>
          <a:p>
            <a:pPr fontAlgn="t"/>
            <a:r>
              <a:rPr lang="nl-NL" sz="1200" b="1" kern="1200">
                <a:solidFill>
                  <a:schemeClr val="tx1"/>
                </a:solidFill>
                <a:effectLst/>
                <a:latin typeface="+mn-lt"/>
                <a:ea typeface="+mn-ea"/>
                <a:cs typeface="+mn-cs"/>
              </a:rPr>
              <a:t>in beslag nemen</a:t>
            </a:r>
            <a:r>
              <a:rPr lang="nl-NL" sz="1200" kern="1200">
                <a:solidFill>
                  <a:schemeClr val="tx1"/>
                </a:solidFill>
                <a:effectLst/>
                <a:latin typeface="+mn-lt"/>
                <a:ea typeface="+mn-ea"/>
                <a:cs typeface="+mn-cs"/>
              </a:rPr>
              <a:t>: iets afpakken met toestemming van de wet</a:t>
            </a:r>
          </a:p>
          <a:p>
            <a:pPr fontAlgn="t"/>
            <a:r>
              <a:rPr lang="nl-NL" sz="1200" b="1" kern="1200">
                <a:solidFill>
                  <a:schemeClr val="tx1"/>
                </a:solidFill>
                <a:effectLst/>
                <a:latin typeface="+mn-lt"/>
                <a:ea typeface="+mn-ea"/>
                <a:cs typeface="+mn-cs"/>
              </a:rPr>
              <a:t>fataal</a:t>
            </a:r>
            <a:r>
              <a:rPr lang="nl-NL" sz="1200" kern="1200">
                <a:solidFill>
                  <a:schemeClr val="tx1"/>
                </a:solidFill>
                <a:effectLst/>
                <a:latin typeface="+mn-lt"/>
                <a:ea typeface="+mn-ea"/>
                <a:cs typeface="+mn-cs"/>
              </a:rPr>
              <a:t>: dodelijk</a:t>
            </a:r>
          </a:p>
          <a:p>
            <a:pPr fontAlgn="t"/>
            <a:r>
              <a:rPr lang="nl-NL" sz="1200" b="1" kern="1200">
                <a:solidFill>
                  <a:schemeClr val="tx1"/>
                </a:solidFill>
                <a:effectLst/>
                <a:latin typeface="+mn-lt"/>
                <a:ea typeface="+mn-ea"/>
                <a:cs typeface="+mn-cs"/>
              </a:rPr>
              <a:t>internationaal</a:t>
            </a:r>
            <a:r>
              <a:rPr lang="nl-NL" sz="1200" kern="1200">
                <a:solidFill>
                  <a:schemeClr val="tx1"/>
                </a:solidFill>
                <a:effectLst/>
                <a:latin typeface="+mn-lt"/>
                <a:ea typeface="+mn-ea"/>
                <a:cs typeface="+mn-cs"/>
              </a:rPr>
              <a:t>: waar verschillende landen mee te maken hebben</a:t>
            </a:r>
          </a:p>
          <a:p>
            <a:pPr fontAlgn="t"/>
            <a:r>
              <a:rPr lang="nl-NL" sz="1200" b="1" kern="1200">
                <a:solidFill>
                  <a:schemeClr val="tx1"/>
                </a:solidFill>
                <a:effectLst/>
                <a:latin typeface="+mn-lt"/>
                <a:ea typeface="+mn-ea"/>
                <a:cs typeface="+mn-cs"/>
              </a:rPr>
              <a:t>de populatie</a:t>
            </a:r>
            <a:r>
              <a:rPr lang="nl-NL" sz="1200" kern="1200">
                <a:solidFill>
                  <a:schemeClr val="tx1"/>
                </a:solidFill>
                <a:effectLst/>
                <a:latin typeface="+mn-lt"/>
                <a:ea typeface="+mn-ea"/>
                <a:cs typeface="+mn-cs"/>
              </a:rPr>
              <a:t>: de groep mensen, dieren of planten van een bepaalde soort</a:t>
            </a:r>
          </a:p>
          <a:p>
            <a:pPr fontAlgn="t"/>
            <a:r>
              <a:rPr lang="nl-NL" sz="1200" b="1" kern="1200">
                <a:solidFill>
                  <a:schemeClr val="tx1"/>
                </a:solidFill>
                <a:effectLst/>
                <a:latin typeface="+mn-lt"/>
                <a:ea typeface="+mn-ea"/>
                <a:cs typeface="+mn-cs"/>
              </a:rPr>
              <a:t>arbeidsintensief: </a:t>
            </a:r>
            <a:r>
              <a:rPr lang="nl-NL" sz="1200" kern="1200">
                <a:solidFill>
                  <a:schemeClr val="tx1"/>
                </a:solidFill>
                <a:effectLst/>
                <a:latin typeface="+mn-lt"/>
                <a:ea typeface="+mn-ea"/>
                <a:cs typeface="+mn-cs"/>
              </a:rPr>
              <a:t>iets waar veel inspanning voor nodig is</a:t>
            </a:r>
          </a:p>
          <a:p>
            <a:pPr fontAlgn="t"/>
            <a:r>
              <a:rPr lang="nl-NL" sz="1200" b="1" kern="1200">
                <a:solidFill>
                  <a:schemeClr val="tx1"/>
                </a:solidFill>
                <a:effectLst/>
                <a:latin typeface="+mn-lt"/>
                <a:ea typeface="+mn-ea"/>
                <a:cs typeface="+mn-cs"/>
              </a:rPr>
              <a:t>de omstandigheid</a:t>
            </a:r>
            <a:r>
              <a:rPr lang="nl-NL" sz="1200" kern="1200">
                <a:solidFill>
                  <a:schemeClr val="tx1"/>
                </a:solidFill>
                <a:effectLst/>
                <a:latin typeface="+mn-lt"/>
                <a:ea typeface="+mn-ea"/>
                <a:cs typeface="+mn-cs"/>
              </a:rPr>
              <a:t>: de situatie waarin iets plaatsvindt</a:t>
            </a:r>
          </a:p>
          <a:p>
            <a:pPr fontAlgn="t"/>
            <a:r>
              <a:rPr lang="nl-NL" sz="1200" b="1" kern="1200">
                <a:solidFill>
                  <a:schemeClr val="tx1"/>
                </a:solidFill>
                <a:effectLst/>
                <a:latin typeface="+mn-lt"/>
                <a:ea typeface="+mn-ea"/>
                <a:cs typeface="+mn-cs"/>
              </a:rPr>
              <a:t>op zichzelf staan: </a:t>
            </a:r>
            <a:r>
              <a:rPr lang="nl-NL" sz="1200" kern="1200">
                <a:solidFill>
                  <a:schemeClr val="tx1"/>
                </a:solidFill>
                <a:effectLst/>
                <a:latin typeface="+mn-lt"/>
                <a:ea typeface="+mn-ea"/>
                <a:cs typeface="+mn-cs"/>
              </a:rPr>
              <a:t>losstaan van andere dingen</a:t>
            </a:r>
          </a:p>
          <a:p>
            <a:pPr fontAlgn="t"/>
            <a:r>
              <a:rPr lang="nl-NL" sz="1200" b="1" kern="1200">
                <a:solidFill>
                  <a:schemeClr val="tx1"/>
                </a:solidFill>
                <a:effectLst/>
                <a:latin typeface="+mn-lt"/>
                <a:ea typeface="+mn-ea"/>
                <a:cs typeface="+mn-cs"/>
              </a:rPr>
              <a:t>schrijnend</a:t>
            </a:r>
            <a:r>
              <a:rPr lang="nl-NL" sz="1200" kern="1200">
                <a:solidFill>
                  <a:schemeClr val="tx1"/>
                </a:solidFill>
                <a:effectLst/>
                <a:latin typeface="+mn-lt"/>
                <a:ea typeface="+mn-ea"/>
                <a:cs typeface="+mn-cs"/>
              </a:rPr>
              <a:t>: hartverscheurend, pijnlijk</a:t>
            </a:r>
          </a:p>
          <a:p>
            <a:pPr fontAlgn="t"/>
            <a:r>
              <a:rPr lang="nl-NL" sz="1200" b="1" kern="1200">
                <a:solidFill>
                  <a:schemeClr val="tx1"/>
                </a:solidFill>
                <a:effectLst/>
                <a:latin typeface="+mn-lt"/>
                <a:ea typeface="+mn-ea"/>
                <a:cs typeface="+mn-cs"/>
              </a:rPr>
              <a:t>illegaal</a:t>
            </a:r>
            <a:r>
              <a:rPr lang="nl-NL" sz="1200" kern="1200">
                <a:solidFill>
                  <a:schemeClr val="tx1"/>
                </a:solidFill>
                <a:effectLst/>
                <a:latin typeface="+mn-lt"/>
                <a:ea typeface="+mn-ea"/>
                <a:cs typeface="+mn-cs"/>
              </a:rPr>
              <a:t>: verboden, mag niet volgens de wet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20C5-9BB3-1AFB-536E-A3087288C4A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54F95F1-1BD8-1064-5CC9-AFC5B83B8F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C3D65A-4176-70C4-10C7-CFF6F0452FE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E99EDDD-A90C-87BD-E847-1E9DCD560099}"/>
              </a:ext>
            </a:extLst>
          </p:cNvPr>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8284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30-9-2025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700" u="sng">
                <a:solidFill>
                  <a:prstClr val="black"/>
                </a:solidFill>
              </a:rPr>
              <a:t>Semantisatieverhaal B:</a:t>
            </a:r>
          </a:p>
          <a:p>
            <a:pPr marL="0" indent="0">
              <a:buNone/>
            </a:pPr>
            <a:r>
              <a:rPr lang="nl-NL" sz="1700"/>
              <a:t>Vroeger, toen ik 16 was, werkte ik in een supermarkt. </a:t>
            </a:r>
            <a:r>
              <a:rPr lang="nl-NL" sz="1700" b="1" u="sng"/>
              <a:t>Het merendeel</a:t>
            </a:r>
            <a:r>
              <a:rPr lang="nl-NL" sz="1700"/>
              <a:t> van de mensen, </a:t>
            </a:r>
            <a:r>
              <a:rPr lang="nl-NL" sz="1700" b="1" i="1"/>
              <a:t>de meesten</a:t>
            </a:r>
            <a:r>
              <a:rPr lang="nl-NL" sz="1700"/>
              <a:t> in de supermarkt waren tieners. Dat vond ik altijd heel leuk. Ook het werken in de avond vond ik leuk. Als de winkel dicht was, deden we dansmuziek aan, en dan was het vullen van alle schappen héél gezellig. Ja het waren goede </a:t>
            </a:r>
            <a:r>
              <a:rPr lang="nl-NL" sz="1700" b="1" u="sng"/>
              <a:t>omstandigheden</a:t>
            </a:r>
            <a:r>
              <a:rPr lang="nl-NL" sz="1700"/>
              <a:t>.</a:t>
            </a:r>
            <a:r>
              <a:rPr lang="nl-NL" sz="1700" b="1"/>
              <a:t> </a:t>
            </a:r>
            <a:r>
              <a:rPr lang="nl-NL" sz="1700"/>
              <a:t>De omstandigheid betekent </a:t>
            </a:r>
            <a:r>
              <a:rPr lang="nl-NL" sz="1700" b="1" i="1"/>
              <a:t>de situatie waarin iets plaatsvindt</a:t>
            </a:r>
            <a:r>
              <a:rPr lang="nl-NL" sz="1700" i="1"/>
              <a:t>.</a:t>
            </a:r>
            <a:r>
              <a:rPr lang="nl-NL" sz="1700"/>
              <a:t> Mobiele telefoons waren er net, en ik was aan het sparen voor ook een mobiele telefoon, weet ik nog. Als je een telefoon had, dan mocht je die niet in je broekzak hebben als je aan het werk was. Had je dat wel en belde je er mee, dan was dat </a:t>
            </a:r>
            <a:r>
              <a:rPr lang="nl-NL" sz="1700" b="1" u="sng"/>
              <a:t>illegaal</a:t>
            </a:r>
            <a:r>
              <a:rPr lang="nl-NL" sz="1700"/>
              <a:t>. Dat was </a:t>
            </a:r>
            <a:r>
              <a:rPr lang="nl-NL" sz="1700" b="1" i="1"/>
              <a:t>verboden</a:t>
            </a:r>
            <a:r>
              <a:rPr lang="nl-NL" sz="1700"/>
              <a:t>, en dan werd je telefoon </a:t>
            </a:r>
            <a:r>
              <a:rPr lang="nl-NL" sz="1700" b="1" u="sng"/>
              <a:t>in beslag genomen</a:t>
            </a:r>
            <a:r>
              <a:rPr lang="nl-NL" sz="1700"/>
              <a:t>. Iets in beslag nemen betekent </a:t>
            </a:r>
            <a:r>
              <a:rPr lang="nl-NL" sz="1700" b="1" i="1"/>
              <a:t>iets afpakken (met toestemming van de wet).</a:t>
            </a:r>
            <a:r>
              <a:rPr lang="nl-NL" sz="1700"/>
              <a:t> Nu heeft iedereen een telefoon en iedereen heeft hem in zijn broekzak als hij aan het werk is. Ja toch? Soms vond ik het werk echt </a:t>
            </a:r>
            <a:r>
              <a:rPr lang="nl-NL" sz="1700" b="1" u="sng"/>
              <a:t>arbeidsintensief</a:t>
            </a:r>
            <a:r>
              <a:rPr lang="nl-NL" sz="1700"/>
              <a:t>. Arbeidsintensief betekent </a:t>
            </a:r>
            <a:r>
              <a:rPr lang="nl-NL" sz="1700" b="1" i="1"/>
              <a:t>iets waar veel inspanning voor nodig is</a:t>
            </a:r>
            <a:r>
              <a:rPr lang="nl-NL" sz="1700"/>
              <a:t>. Zware dozen sjouwen, en vooral véél dozen sjouwen. En altijd goed opletten of je niets omstoot. Stel je voor dat je zo’n heel rek met blikken of pakken drinken omstoot. En dat je daar dan onder ligt… Misschien kan zo’n ongeluk wel </a:t>
            </a:r>
            <a:r>
              <a:rPr lang="nl-NL" sz="1700" b="1" u="sng"/>
              <a:t>fataal</a:t>
            </a:r>
            <a:r>
              <a:rPr lang="nl-NL" sz="1700"/>
              <a:t>, dat betekent </a:t>
            </a:r>
            <a:r>
              <a:rPr lang="nl-NL" sz="1700" b="1" i="1"/>
              <a:t>dodelijk</a:t>
            </a:r>
            <a:r>
              <a:rPr lang="nl-NL" sz="1700"/>
              <a:t> worden. Wat denken jullie? Het is mij nooit overkomen gelukkig. Er gebeurden wel andere </a:t>
            </a:r>
            <a:r>
              <a:rPr lang="nl-NL" sz="1700" b="1" u="sng"/>
              <a:t>schrijnende</a:t>
            </a:r>
            <a:r>
              <a:rPr lang="nl-NL" sz="1700"/>
              <a:t> dingen. Schijnend betekent </a:t>
            </a:r>
            <a:r>
              <a:rPr lang="nl-NL" sz="1700" b="1" i="1"/>
              <a:t>hartverscheurend, pijnlijk</a:t>
            </a:r>
            <a:r>
              <a:rPr lang="nl-NL" sz="1700" i="1"/>
              <a:t>.</a:t>
            </a:r>
            <a:r>
              <a:rPr lang="nl-NL" sz="1700" b="1" i="1"/>
              <a:t> </a:t>
            </a:r>
            <a:r>
              <a:rPr lang="nl-NL" sz="1700"/>
              <a:t>Een moeder met een kind dat probeerde te stelen bijvoorbeeld. En dat de politie kwam. Dat kind keek zo bang… Dat vond ik echt hartverscheurend, echt schrijnend. Nu was dit een </a:t>
            </a:r>
            <a:r>
              <a:rPr lang="nl-NL" sz="1700" b="1" u="sng"/>
              <a:t>op zichzelf staande</a:t>
            </a:r>
            <a:r>
              <a:rPr lang="nl-NL" sz="1700" b="1"/>
              <a:t> </a:t>
            </a:r>
            <a:r>
              <a:rPr lang="nl-NL" sz="1700"/>
              <a:t>gebeurtenis. Op zichzelf staan betekent dat het </a:t>
            </a:r>
            <a:r>
              <a:rPr lang="nl-NL" sz="1700" b="1" i="1"/>
              <a:t>los</a:t>
            </a:r>
            <a:r>
              <a:rPr lang="nl-NL" sz="1700"/>
              <a:t> </a:t>
            </a:r>
            <a:r>
              <a:rPr lang="nl-NL" sz="1700" b="1" i="1"/>
              <a:t>stond van andere dingen</a:t>
            </a:r>
            <a:r>
              <a:rPr lang="nl-NL" sz="1700"/>
              <a:t>. Soms waren er ook dieven die in een groep werkten en het steeds opnieuw probeerden.</a:t>
            </a:r>
            <a:br>
              <a:rPr lang="nl-NL" sz="1700"/>
            </a:br>
            <a:r>
              <a:rPr lang="nl-NL" sz="1700"/>
              <a:t>Maar nu werk ik hier..! En de mensen die nu in die supermarkt werken..? Het is een </a:t>
            </a:r>
            <a:r>
              <a:rPr lang="nl-NL" sz="1700" b="1" u="sng"/>
              <a:t>internationale</a:t>
            </a:r>
            <a:r>
              <a:rPr lang="nl-NL" sz="1700"/>
              <a:t> groep geworden. Internationaal betekent </a:t>
            </a:r>
            <a:r>
              <a:rPr lang="nl-NL" sz="1700" b="1" i="1"/>
              <a:t>van verschillende landen</a:t>
            </a:r>
            <a:r>
              <a:rPr lang="nl-NL" sz="1700"/>
              <a:t>. Je kunt verschillende talen horen als je nu door de winkel loopt. Dat was toen ik er werkte nog niet. Best jammer. Ik had wel nieuwe talen willen leren. Gewoon wat woordjes in een andere taal kunnen. Ook de </a:t>
            </a:r>
            <a:r>
              <a:rPr lang="nl-NL" sz="1700" b="1" u="sng"/>
              <a:t>populatie</a:t>
            </a:r>
            <a:r>
              <a:rPr lang="nl-NL" sz="1700" b="1"/>
              <a:t> </a:t>
            </a:r>
            <a:r>
              <a:rPr lang="nl-NL" sz="1700"/>
              <a:t>klanten is veranderd. Een populatie is </a:t>
            </a:r>
            <a:r>
              <a:rPr lang="nl-NL" sz="1700" b="1" i="1"/>
              <a:t>de groep mensen, dieren of planten van een bepaalde soort. </a:t>
            </a:r>
            <a:r>
              <a:rPr lang="nl-NL" sz="1700"/>
              <a:t>Vroeger bestond de populatie klanten vooral uit buurtbewoners, mensen uit de buurt, die boodschappen kwamen doen. Nu komt er van alles en nog wat. Jongeren, mensen uit andere wijken of andere landen.</a:t>
            </a:r>
            <a:endParaRPr lang="nl-NL" sz="17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E6E1-E107-6AD9-1015-9B9A9BE19957}"/>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98F21A9-F80D-5123-F65A-E47BDE030602}"/>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 zichzelf staan</a:t>
            </a:r>
          </a:p>
        </p:txBody>
      </p:sp>
      <p:pic>
        <p:nvPicPr>
          <p:cNvPr id="8196" name="Picture 4" descr="Nederlandse politieagent neemt moeder mee, moeder in profiel, handen achter rug, kind kijkt angstig">
            <a:extLst>
              <a:ext uri="{FF2B5EF4-FFF2-40B4-BE49-F238E27FC236}">
                <a16:creationId xmlns:a16="http://schemas.microsoft.com/office/drawing/2014/main" id="{738B0663-B2E9-E48A-FC4A-C7A43266296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282112" y="1439918"/>
            <a:ext cx="6579776" cy="530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internationaal</a:t>
            </a:r>
          </a:p>
        </p:txBody>
      </p:sp>
      <p:pic>
        <p:nvPicPr>
          <p:cNvPr id="3" name="Afbeelding 2" descr="Afbeelding met Menselijk gezicht, persoon, glimlach, kleding&#10;&#10;Door AI gegenereerde inhoud is mogelijk onjuist.">
            <a:extLst>
              <a:ext uri="{FF2B5EF4-FFF2-40B4-BE49-F238E27FC236}">
                <a16:creationId xmlns:a16="http://schemas.microsoft.com/office/drawing/2014/main" id="{0C36603E-0EBC-1248-E651-A426C335D04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332265" y="1316977"/>
            <a:ext cx="6479470" cy="543091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populatie</a:t>
            </a:r>
          </a:p>
        </p:txBody>
      </p:sp>
      <p:pic>
        <p:nvPicPr>
          <p:cNvPr id="9220" name="Picture 4" descr="Divers gezelschap van mensen loopt supermarkt binnen, geen trap, winkelkarretje aan kant, etnisch divers">
            <a:extLst>
              <a:ext uri="{FF2B5EF4-FFF2-40B4-BE49-F238E27FC236}">
                <a16:creationId xmlns:a16="http://schemas.microsoft.com/office/drawing/2014/main" id="{5797F364-F2E9-7748-5B62-757EBA3489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3969" y="1524000"/>
            <a:ext cx="5016062" cy="501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populatie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31521" y="3041713"/>
            <a:ext cx="26790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planten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dieren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72906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31271" y="3031327"/>
            <a:ext cx="282241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mensen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7783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rPr>
              <a:t>de groep mensen, dieren of planten van een bepaalde soort</a:t>
            </a:r>
          </a:p>
          <a:p>
            <a:pPr>
              <a:lnSpc>
                <a:spcPct val="107000"/>
              </a:lnSpc>
              <a:spcAft>
                <a:spcPts val="800"/>
              </a:spcAft>
            </a:pPr>
            <a:endParaRPr lang="nl-NL" sz="24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Picture 4" descr="Divers gezelschap van mensen loopt supermarkt binnen, geen trap, winkelkarretje aan kant, etnisch divers">
            <a:extLst>
              <a:ext uri="{FF2B5EF4-FFF2-40B4-BE49-F238E27FC236}">
                <a16:creationId xmlns:a16="http://schemas.microsoft.com/office/drawing/2014/main" id="{179A3A1A-3B52-80AD-C4F3-17969BD37A7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72200" y="3902653"/>
            <a:ext cx="2236510" cy="2236510"/>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descr="Afbeelding met Hondenras, huisdier, zoogdier, hond&#10;&#10;Door AI gegenereerde inhoud is mogelijk onjuist.">
            <a:extLst>
              <a:ext uri="{FF2B5EF4-FFF2-40B4-BE49-F238E27FC236}">
                <a16:creationId xmlns:a16="http://schemas.microsoft.com/office/drawing/2014/main" id="{36B76B92-DD40-5782-33E9-4A40853D1BB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41395" y="3995056"/>
            <a:ext cx="3051271" cy="2038249"/>
          </a:xfrm>
          <a:prstGeom prst="rect">
            <a:avLst/>
          </a:prstGeom>
        </p:spPr>
      </p:pic>
      <p:pic>
        <p:nvPicPr>
          <p:cNvPr id="24" name="Afbeelding 23" descr="Afbeelding met kamerplant, plant, bloempot, vaas&#10;&#10;Door AI gegenereerde inhoud is mogelijk onjuist.">
            <a:extLst>
              <a:ext uri="{FF2B5EF4-FFF2-40B4-BE49-F238E27FC236}">
                <a16:creationId xmlns:a16="http://schemas.microsoft.com/office/drawing/2014/main" id="{48000FD2-BC72-0A1B-4F6F-6B3669C146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495" y="3995056"/>
            <a:ext cx="2862402" cy="191208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legaal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illegaal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toegestaan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K</a:t>
            </a:r>
            <a:r>
              <a:rPr lang="nl-NL" sz="2400" i="1">
                <a:solidFill>
                  <a:srgbClr val="387038"/>
                </a:solidFill>
                <a:effectLst/>
                <a:latin typeface="Century Gothic" panose="020B0502020202020204" pitchFamily="34" charset="0"/>
                <a:ea typeface="Calibri"/>
                <a:cs typeface="Times New Roman"/>
              </a:rPr>
              <a:t>auwgom kauwen tijdens het vakkenvullen was </a:t>
            </a:r>
            <a:r>
              <a:rPr lang="nl-NL" sz="2400" i="1" u="sng">
                <a:solidFill>
                  <a:srgbClr val="387038"/>
                </a:solidFill>
                <a:effectLst/>
                <a:latin typeface="Century Gothic" panose="020B0502020202020204" pitchFamily="34" charset="0"/>
                <a:ea typeface="Calibri"/>
                <a:cs typeface="Times New Roman"/>
              </a:rPr>
              <a:t>legaal</a:t>
            </a:r>
            <a:r>
              <a:rPr lang="nl-NL" sz="2400" i="1">
                <a:solidFill>
                  <a:srgbClr val="387038"/>
                </a:solidFill>
                <a:effectLst/>
                <a:latin typeface="Century Gothic" panose="020B0502020202020204" pitchFamily="34" charset="0"/>
                <a:ea typeface="Calibri"/>
                <a:cs typeface="Times New Roman"/>
              </a:rPr>
              <a:t>.</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verboden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Bellen tijdens het vakkenvullen was </a:t>
            </a:r>
            <a:r>
              <a:rPr lang="nl-NL" sz="2400" i="1" u="sng">
                <a:solidFill>
                  <a:srgbClr val="387038"/>
                </a:solidFill>
                <a:latin typeface="Century Gothic" panose="020B0502020202020204" pitchFamily="34" charset="0"/>
                <a:ea typeface="Calibri"/>
                <a:cs typeface="Times New Roman"/>
              </a:rPr>
              <a:t>illegaal</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EF61FA3D-5D2E-89D1-9D48-D017CFA89670}"/>
              </a:ext>
            </a:extLst>
          </p:cNvPr>
          <p:cNvGrpSpPr/>
          <p:nvPr/>
        </p:nvGrpSpPr>
        <p:grpSpPr>
          <a:xfrm>
            <a:off x="5254435" y="1667924"/>
            <a:ext cx="3241336" cy="3453004"/>
            <a:chOff x="1773314" y="861750"/>
            <a:chExt cx="5224509" cy="5565683"/>
          </a:xfrm>
        </p:grpSpPr>
        <p:pic>
          <p:nvPicPr>
            <p:cNvPr id="9" name="Picture 2" descr="Zes tieners staan netjes vakken te vullen in supermarktgangpad met blauwe AH accenten, één tiener belt stiekem">
              <a:extLst>
                <a:ext uri="{FF2B5EF4-FFF2-40B4-BE49-F238E27FC236}">
                  <a16:creationId xmlns:a16="http://schemas.microsoft.com/office/drawing/2014/main" id="{16DACC05-169A-19D8-FE24-FF25D37CDAD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73314" y="1677878"/>
              <a:ext cx="5224509" cy="4749555"/>
            </a:xfrm>
            <a:prstGeom prst="rect">
              <a:avLst/>
            </a:prstGeom>
            <a:noFill/>
            <a:extLst>
              <a:ext uri="{909E8E84-426E-40DD-AFC4-6F175D3DCCD1}">
                <a14:hiddenFill xmlns:a14="http://schemas.microsoft.com/office/drawing/2010/main">
                  <a:solidFill>
                    <a:srgbClr val="FFFFFF"/>
                  </a:solidFill>
                </a14:hiddenFill>
              </a:ext>
            </a:extLst>
          </p:spPr>
        </p:pic>
        <p:sp>
          <p:nvSpPr>
            <p:cNvPr id="18" name="Pijl: omlaag 17">
              <a:extLst>
                <a:ext uri="{FF2B5EF4-FFF2-40B4-BE49-F238E27FC236}">
                  <a16:creationId xmlns:a16="http://schemas.microsoft.com/office/drawing/2014/main" id="{4F4578BE-6221-CE2B-1941-95EA0D5B8EDA}"/>
                </a:ext>
              </a:extLst>
            </p:cNvPr>
            <p:cNvSpPr/>
            <p:nvPr/>
          </p:nvSpPr>
          <p:spPr>
            <a:xfrm rot="20692205">
              <a:off x="4530522" y="861750"/>
              <a:ext cx="674703" cy="1200329"/>
            </a:xfrm>
            <a:prstGeom prst="downArrow">
              <a:avLst/>
            </a:prstGeom>
            <a:solidFill>
              <a:schemeClr val="accent2"/>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6386" name="Picture 2" descr="Zes tieners vullen binnen conservenvakken in supermarkt met blauwe AH-accenten en schone droge vloer">
            <a:extLst>
              <a:ext uri="{FF2B5EF4-FFF2-40B4-BE49-F238E27FC236}">
                <a16:creationId xmlns:a16="http://schemas.microsoft.com/office/drawing/2014/main" id="{B644577F-1373-E07F-154D-75A19782AF2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213" y="2264714"/>
            <a:ext cx="2856214" cy="2856214"/>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a:extLst>
              <a:ext uri="{FF2B5EF4-FFF2-40B4-BE49-F238E27FC236}">
                <a16:creationId xmlns:a16="http://schemas.microsoft.com/office/drawing/2014/main" id="{28F67E77-A398-8D6A-A978-7FD2C1DD194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18243" y="1527827"/>
            <a:ext cx="1223301" cy="164321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64F3-6DF8-2FDF-CB2A-708631A11701}"/>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E17423D0-A439-285D-EFC5-33C00AA95D1E}"/>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15F147DA-DFE5-A6ED-2DD2-A6C70E187210}"/>
              </a:ext>
            </a:extLst>
          </p:cNvPr>
          <p:cNvCxnSpPr>
            <a:cxnSpLocks/>
          </p:cNvCxnSpPr>
          <p:nvPr/>
        </p:nvCxnSpPr>
        <p:spPr>
          <a:xfrm>
            <a:off x="4038869"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BA37D65A-0FFC-E2C1-58FF-6A2D249210FF}"/>
              </a:ext>
            </a:extLst>
          </p:cNvPr>
          <p:cNvCxnSpPr>
            <a:cxnSpLocks/>
          </p:cNvCxnSpPr>
          <p:nvPr/>
        </p:nvCxnSpPr>
        <p:spPr>
          <a:xfrm>
            <a:off x="4254893"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5E96EEF1-31CC-1A5A-04C3-90DD2CB3C8B4}"/>
              </a:ext>
            </a:extLst>
          </p:cNvPr>
          <p:cNvCxnSpPr>
            <a:cxnSpLocks/>
          </p:cNvCxnSpPr>
          <p:nvPr/>
        </p:nvCxnSpPr>
        <p:spPr>
          <a:xfrm>
            <a:off x="8824493"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3334F0D-D5B0-2516-8793-D39B8B12399D}"/>
              </a:ext>
            </a:extLst>
          </p:cNvPr>
          <p:cNvCxnSpPr>
            <a:cxnSpLocks/>
          </p:cNvCxnSpPr>
          <p:nvPr/>
        </p:nvCxnSpPr>
        <p:spPr>
          <a:xfrm>
            <a:off x="240099" y="1333307"/>
            <a:ext cx="3794594" cy="74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91CA7E0-6867-C93D-3C89-468776DBB453}"/>
              </a:ext>
            </a:extLst>
          </p:cNvPr>
          <p:cNvCxnSpPr>
            <a:cxnSpLocks/>
          </p:cNvCxnSpPr>
          <p:nvPr/>
        </p:nvCxnSpPr>
        <p:spPr>
          <a:xfrm>
            <a:off x="4254893" y="1340768"/>
            <a:ext cx="455083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6DCC9513-7602-C7AA-1FB2-C6CA226640DA}"/>
              </a:ext>
            </a:extLst>
          </p:cNvPr>
          <p:cNvCxnSpPr>
            <a:cxnSpLocks/>
          </p:cNvCxnSpPr>
          <p:nvPr/>
        </p:nvCxnSpPr>
        <p:spPr>
          <a:xfrm>
            <a:off x="240099" y="1386036"/>
            <a:ext cx="3799026" cy="2241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888411B4-033C-028B-DC23-EFF5DCDF46EE}"/>
              </a:ext>
            </a:extLst>
          </p:cNvPr>
          <p:cNvCxnSpPr>
            <a:cxnSpLocks/>
          </p:cNvCxnSpPr>
          <p:nvPr/>
        </p:nvCxnSpPr>
        <p:spPr>
          <a:xfrm>
            <a:off x="4254893" y="1408453"/>
            <a:ext cx="4550831" cy="432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45A1030D-6768-9C79-2133-ADE410348C5B}"/>
              </a:ext>
            </a:extLst>
          </p:cNvPr>
          <p:cNvCxnSpPr>
            <a:cxnSpLocks/>
          </p:cNvCxnSpPr>
          <p:nvPr/>
        </p:nvCxnSpPr>
        <p:spPr>
          <a:xfrm>
            <a:off x="251520" y="6381328"/>
            <a:ext cx="38023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7BE6A3A-6A83-6D9D-C83A-2C5E4C36B068}"/>
              </a:ext>
            </a:extLst>
          </p:cNvPr>
          <p:cNvCxnSpPr>
            <a:cxnSpLocks/>
          </p:cNvCxnSpPr>
          <p:nvPr/>
        </p:nvCxnSpPr>
        <p:spPr>
          <a:xfrm>
            <a:off x="4254893" y="6381328"/>
            <a:ext cx="4565579"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19D5F37-0912-D9DE-8199-C82648F8E9A3}"/>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cxnSp>
        <p:nvCxnSpPr>
          <p:cNvPr id="7" name="Rechte verbindingslijn 6">
            <a:extLst>
              <a:ext uri="{FF2B5EF4-FFF2-40B4-BE49-F238E27FC236}">
                <a16:creationId xmlns:a16="http://schemas.microsoft.com/office/drawing/2014/main" id="{E9EF2602-ABE9-AD55-5C61-F5274BCE2DA5}"/>
              </a:ext>
            </a:extLst>
          </p:cNvPr>
          <p:cNvCxnSpPr>
            <a:cxnSpLocks/>
          </p:cNvCxnSpPr>
          <p:nvPr/>
        </p:nvCxnSpPr>
        <p:spPr>
          <a:xfrm flipV="1">
            <a:off x="251520" y="162615"/>
            <a:ext cx="3783173"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9D597DBC-8F92-8F14-E6E9-5FA4B28A6AB8}"/>
              </a:ext>
            </a:extLst>
          </p:cNvPr>
          <p:cNvCxnSpPr>
            <a:cxnSpLocks/>
            <a:stCxn id="31" idx="0"/>
          </p:cNvCxnSpPr>
          <p:nvPr/>
        </p:nvCxnSpPr>
        <p:spPr>
          <a:xfrm flipV="1">
            <a:off x="4279830" y="162615"/>
            <a:ext cx="4540642" cy="2683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94EC1DB6-8F01-6C7F-ACF9-2A810658271B}"/>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3925AA9-1B79-4091-69ED-6FC652D0FA9D}"/>
              </a:ext>
            </a:extLst>
          </p:cNvPr>
          <p:cNvSpPr/>
          <p:nvPr/>
        </p:nvSpPr>
        <p:spPr>
          <a:xfrm rot="2503086">
            <a:off x="3725452"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65564394-7AC5-48BA-B553-3F3439C9387B}"/>
              </a:ext>
            </a:extLst>
          </p:cNvPr>
          <p:cNvSpPr/>
          <p:nvPr/>
        </p:nvSpPr>
        <p:spPr>
          <a:xfrm rot="18826046">
            <a:off x="4126454"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E9DC9290-D054-2C43-005F-3500444271FF}"/>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2">
            <a:extLst>
              <a:ext uri="{FF2B5EF4-FFF2-40B4-BE49-F238E27FC236}">
                <a16:creationId xmlns:a16="http://schemas.microsoft.com/office/drawing/2014/main" id="{9EF1A9AF-2CA4-98EA-ED85-2DB7E25DB16E}"/>
              </a:ext>
            </a:extLst>
          </p:cNvPr>
          <p:cNvSpPr txBox="1">
            <a:spLocks noChangeArrowheads="1"/>
          </p:cNvSpPr>
          <p:nvPr/>
        </p:nvSpPr>
        <p:spPr bwMode="auto">
          <a:xfrm>
            <a:off x="-63505" y="286599"/>
            <a:ext cx="434316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de enkeling</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3246B3B-8386-9DC9-832A-FDC6A2125A0E}"/>
              </a:ext>
            </a:extLst>
          </p:cNvPr>
          <p:cNvSpPr txBox="1">
            <a:spLocks noChangeArrowheads="1"/>
          </p:cNvSpPr>
          <p:nvPr/>
        </p:nvSpPr>
        <p:spPr bwMode="auto">
          <a:xfrm>
            <a:off x="3915593" y="330780"/>
            <a:ext cx="5268946" cy="7691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h</a:t>
            </a:r>
            <a:r>
              <a:rPr lang="nl-NL" sz="4800" b="1">
                <a:solidFill>
                  <a:srgbClr val="387038"/>
                </a:solidFill>
                <a:effectLst/>
                <a:latin typeface="Century Gothic" panose="020B0502020202020204" pitchFamily="34" charset="0"/>
                <a:ea typeface="Calibri"/>
                <a:cs typeface="Times New Roman"/>
              </a:rPr>
              <a:t>et merendeel</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7E044A98-73A8-E822-73D6-2472426CD5F3}"/>
              </a:ext>
            </a:extLst>
          </p:cNvPr>
          <p:cNvSpPr txBox="1">
            <a:spLocks noChangeArrowheads="1"/>
          </p:cNvSpPr>
          <p:nvPr/>
        </p:nvSpPr>
        <p:spPr bwMode="auto">
          <a:xfrm>
            <a:off x="247089" y="1386035"/>
            <a:ext cx="3806781" cy="49952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maar één of een paar, een heel klein deel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Een enkeling</a:t>
            </a:r>
            <a:r>
              <a:rPr lang="nl-NL" sz="2400" i="1">
                <a:solidFill>
                  <a:srgbClr val="387038"/>
                </a:solidFill>
                <a:latin typeface="Century Gothic" panose="020B0502020202020204" pitchFamily="34" charset="0"/>
                <a:ea typeface="Calibri"/>
                <a:cs typeface="Times New Roman"/>
              </a:rPr>
              <a:t> was ouder dan 60 jaar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23A0588F-5AA7-018A-BC84-EFB6CF864116}"/>
              </a:ext>
            </a:extLst>
          </p:cNvPr>
          <p:cNvSpPr txBox="1">
            <a:spLocks noChangeArrowheads="1"/>
          </p:cNvSpPr>
          <p:nvPr/>
        </p:nvSpPr>
        <p:spPr bwMode="auto">
          <a:xfrm>
            <a:off x="4265206" y="1416631"/>
            <a:ext cx="4550831" cy="49375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meeste(n), het grootst</a:t>
            </a:r>
            <a:r>
              <a:rPr lang="nl-NL" sz="2800">
                <a:latin typeface="Century Gothic" panose="020B0502020202020204" pitchFamily="34" charset="0"/>
                <a:ea typeface="Calibri"/>
                <a:cs typeface="Times New Roman"/>
              </a:rPr>
              <a:t>e deel</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Het merendeel</a:t>
            </a:r>
            <a:r>
              <a:rPr lang="nl-NL" sz="2400" i="1">
                <a:solidFill>
                  <a:srgbClr val="387038"/>
                </a:solidFill>
                <a:latin typeface="Century Gothic" panose="020B0502020202020204" pitchFamily="34" charset="0"/>
                <a:ea typeface="Calibri"/>
                <a:cs typeface="Times New Roman"/>
              </a:rPr>
              <a:t> van de vakkenvullers was tiener.</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A14F5BDA-4AE8-94AA-21AD-102314F014A1}"/>
              </a:ext>
            </a:extLst>
          </p:cNvPr>
          <p:cNvSpPr/>
          <p:nvPr/>
        </p:nvSpPr>
        <p:spPr>
          <a:xfrm rot="19503565">
            <a:off x="3757190"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0D32668-B2DD-F5E8-6E65-28F74EE9F4C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32BDFA3-44E9-9419-D425-3573DC2154B4}"/>
              </a:ext>
            </a:extLst>
          </p:cNvPr>
          <p:cNvSpPr/>
          <p:nvPr/>
        </p:nvSpPr>
        <p:spPr>
          <a:xfrm rot="2503086">
            <a:off x="4147761"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A652728-0F24-80E2-EBF1-82F5315F15FD}"/>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3" name="Picture 2" descr="Zes tieners vullen binnen conservenvakken in supermarkt met blauwe AH-accenten en schone droge vloer">
            <a:extLst>
              <a:ext uri="{FF2B5EF4-FFF2-40B4-BE49-F238E27FC236}">
                <a16:creationId xmlns:a16="http://schemas.microsoft.com/office/drawing/2014/main" id="{0E53418C-A3C7-0969-0547-633458A1F2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7448" y="2482204"/>
            <a:ext cx="3035028" cy="303502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12F5A1E3-CAA8-2239-886E-2E04E17165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1105" y="2840852"/>
            <a:ext cx="3546484" cy="2369051"/>
          </a:xfrm>
          <a:prstGeom prst="rect">
            <a:avLst/>
          </a:prstGeom>
        </p:spPr>
      </p:pic>
    </p:spTree>
    <p:extLst>
      <p:ext uri="{BB962C8B-B14F-4D97-AF65-F5344CB8AC3E}">
        <p14:creationId xmlns:p14="http://schemas.microsoft.com/office/powerpoint/2010/main" val="102527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87CD-4993-9520-8347-713A442C6EB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3516BC0-A81A-C157-7433-5FE4AAF68A7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1009AE96-9066-6954-02E3-DE94B7469262}"/>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B4C13A4C-B2ED-C865-5305-B4A3349522E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02824B0-D491-5C73-6BBC-0B543517349F}"/>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36CB712E-8BE0-F7FF-12F3-2821DA69B0E2}"/>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0FC59ED-8BA5-5841-D09E-9B09444F5889}"/>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F7942BE8-DDDF-1884-002B-A640F3A5B275}"/>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ABEE8E83-33A8-EAE7-1389-0093F1C80A2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2DE54E97-8433-A0C7-2FBA-707CB2393B8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84EEFA4A-AB77-B9C1-206D-D3553BCAB6E0}"/>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9044903E-658A-B480-B23B-DA0F9327C637}"/>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F90E9E0-2692-1570-9C8E-CD25A07B68C7}"/>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B8C0430-70B9-4A10-8212-162AF2AD461F}"/>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9C8C21D9-E721-AC42-4BA0-3C05C571685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926FDD56-28A8-1827-0987-035539F1AB5F}"/>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12A9AC01-7AEF-0ED1-57B5-C9B7F0D1576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A1CDFEA-055A-F997-3B96-9AEE985195EF}"/>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F93598BC-F292-1F98-801E-478EF4CEACA4}"/>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683D26A7-58A7-34F5-2C99-2A0BDCC80BCF}"/>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nationaal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CA777BAE-C1AE-52B1-47E8-1A624AFB832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internationaal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9EACCA5C-F6B9-CEB9-FE04-65001A755A40}"/>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met één land te maken heeft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8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is een oud </a:t>
            </a:r>
            <a:r>
              <a:rPr lang="nl-NL" sz="2400" i="1" u="sng">
                <a:solidFill>
                  <a:srgbClr val="387038"/>
                </a:solidFill>
                <a:latin typeface="Century Gothic" panose="020B0502020202020204" pitchFamily="34" charset="0"/>
                <a:ea typeface="Calibri"/>
                <a:cs typeface="Times New Roman"/>
              </a:rPr>
              <a:t>nationaal </a:t>
            </a:r>
            <a:r>
              <a:rPr lang="nl-NL" sz="2400" i="1">
                <a:solidFill>
                  <a:srgbClr val="387038"/>
                </a:solidFill>
                <a:latin typeface="Century Gothic" panose="020B0502020202020204" pitchFamily="34" charset="0"/>
                <a:ea typeface="Calibri"/>
                <a:cs typeface="Times New Roman"/>
              </a:rPr>
              <a:t>hockeyteam</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van Nederland.</a:t>
            </a: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3424783-A1D7-585C-6816-52E7E99C5515}"/>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waar verschillende landen mee te maken hebben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team dat nu werkt in de supermarkt, is van </a:t>
            </a:r>
            <a:r>
              <a:rPr lang="nl-NL" sz="2400" i="1" u="sng">
                <a:solidFill>
                  <a:srgbClr val="387038"/>
                </a:solidFill>
                <a:latin typeface="Century Gothic" panose="020B0502020202020204" pitchFamily="34" charset="0"/>
                <a:ea typeface="Calibri"/>
                <a:cs typeface="Times New Roman"/>
              </a:rPr>
              <a:t>internationale</a:t>
            </a:r>
            <a:r>
              <a:rPr lang="nl-NL" sz="2400" i="1">
                <a:solidFill>
                  <a:srgbClr val="387038"/>
                </a:solidFill>
                <a:latin typeface="Century Gothic" panose="020B0502020202020204" pitchFamily="34" charset="0"/>
                <a:ea typeface="Calibri"/>
                <a:cs typeface="Times New Roman"/>
              </a:rPr>
              <a:t> afkomst.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F213FB7-E944-48C1-4D94-411C25736AF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77EB450C-A28B-B9F9-B796-4547EE4B732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63915025-40C2-FADF-D5AB-9ABFF5A66D62}"/>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5281E561-8F5F-16FA-FBC0-29B274E8CBBB}"/>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4BCC9243-F57C-EC28-CA88-F62425372765}"/>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persoon, glimlach, kleding&#10;&#10;Door AI gegenereerde inhoud is mogelijk onjuist.">
            <a:extLst>
              <a:ext uri="{FF2B5EF4-FFF2-40B4-BE49-F238E27FC236}">
                <a16:creationId xmlns:a16="http://schemas.microsoft.com/office/drawing/2014/main" id="{241CA7E5-9510-C6ED-452D-55FB1D7C582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929734" y="3026780"/>
            <a:ext cx="3684083" cy="1849240"/>
          </a:xfrm>
          <a:prstGeom prst="rect">
            <a:avLst/>
          </a:prstGeom>
        </p:spPr>
      </p:pic>
      <p:pic>
        <p:nvPicPr>
          <p:cNvPr id="18" name="Afbeelding 17">
            <a:extLst>
              <a:ext uri="{FF2B5EF4-FFF2-40B4-BE49-F238E27FC236}">
                <a16:creationId xmlns:a16="http://schemas.microsoft.com/office/drawing/2014/main" id="{790B689E-4B90-0AF7-68D4-D698AD3F23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427" y="2746149"/>
            <a:ext cx="3456158" cy="2301801"/>
          </a:xfrm>
          <a:prstGeom prst="rect">
            <a:avLst/>
          </a:prstGeom>
        </p:spPr>
      </p:pic>
    </p:spTree>
    <p:extLst>
      <p:ext uri="{BB962C8B-B14F-4D97-AF65-F5344CB8AC3E}">
        <p14:creationId xmlns:p14="http://schemas.microsoft.com/office/powerpoint/2010/main" val="200007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E31C-D57E-34A0-5F8B-2CC792AA0289}"/>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2BB94E4-747A-EB31-B348-6E8AEAFAC25B}"/>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EC413A10-DDB5-DC99-6585-2C78BF702E7B}"/>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D08CB8C-B91F-5026-5CF9-890DE16DC699}"/>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89D3BF86-8032-3858-959E-4112EE41732A}"/>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D4AB6C2-28A7-F00E-E1CA-2D301CEE170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E40B189-C1E2-20A6-9779-3E1346655B04}"/>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0012166-B2D0-EAD2-AA12-29FEE434556A}"/>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4E636A4-B8DB-C93B-460C-588841CDE086}"/>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E0E370D4-0AE4-F812-C913-8F7E40982F6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98EDF85-AE70-1A8C-A18D-4956955A1E1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6F6227D-083A-7271-B175-93804C686AE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14AF9FFF-9479-C5E0-CF5C-B0200E530ECA}"/>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CEED385D-6180-EFA9-9FD2-8229C32458E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C44A1B6-4709-D1A3-CC8F-14AD7B811268}"/>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EBD27B22-2D53-05AE-101D-807FF5926CBF}"/>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20B24DC6-7C3A-3376-B9A4-F2C18385805A}"/>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E6071A6-2690-14A6-CC64-E8C4FB5E67A5}"/>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42C8A47A-DC07-992F-27BA-05053FA36C0F}"/>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9662E4DE-41EC-4AAA-C466-B6C2F06182A2}"/>
              </a:ext>
            </a:extLst>
          </p:cNvPr>
          <p:cNvSpPr txBox="1">
            <a:spLocks noChangeArrowheads="1"/>
          </p:cNvSpPr>
          <p:nvPr/>
        </p:nvSpPr>
        <p:spPr bwMode="auto">
          <a:xfrm>
            <a:off x="283032" y="31203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latin typeface="Century Gothic" panose="020B0502020202020204" pitchFamily="34" charset="0"/>
                <a:ea typeface="Calibri"/>
                <a:cs typeface="Times New Roman"/>
              </a:rPr>
              <a:t>eenvoudig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B1F8AC5B-8824-DFED-4CEC-4F7194D603F6}"/>
              </a:ext>
            </a:extLst>
          </p:cNvPr>
          <p:cNvSpPr txBox="1">
            <a:spLocks noChangeArrowheads="1"/>
          </p:cNvSpPr>
          <p:nvPr/>
        </p:nvSpPr>
        <p:spPr bwMode="auto">
          <a:xfrm>
            <a:off x="4342847" y="337958"/>
            <a:ext cx="4788025" cy="848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200" b="1">
                <a:solidFill>
                  <a:srgbClr val="387038"/>
                </a:solidFill>
                <a:effectLst/>
                <a:latin typeface="Century Gothic" panose="020B0502020202020204" pitchFamily="34" charset="0"/>
                <a:ea typeface="Calibri"/>
                <a:cs typeface="Times New Roman"/>
              </a:rPr>
              <a:t>arbeidsintensief</a:t>
            </a:r>
            <a:endParaRPr lang="nl-NL" sz="4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C30054C-95D0-FEAB-F5E7-D3F7D9688B78}"/>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waar weinig of geen inspanning voor nodig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000">
              <a:effectLst/>
              <a:latin typeface="Century Gothic" panose="020B0502020202020204" pitchFamily="34" charset="0"/>
              <a:ea typeface="Calibri"/>
              <a:cs typeface="Times New Roman"/>
            </a:endParaRPr>
          </a:p>
          <a:p>
            <a:pPr>
              <a:lnSpc>
                <a:spcPct val="107000"/>
              </a:lnSpc>
              <a:spcAft>
                <a:spcPts val="0"/>
              </a:spcAft>
            </a:pPr>
            <a:r>
              <a:rPr lang="nl-NL" sz="1000">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 </a:t>
            </a:r>
            <a:r>
              <a:rPr lang="nl-NL" sz="1000">
                <a:latin typeface="Century Gothic" panose="020B0502020202020204" pitchFamily="34" charset="0"/>
                <a:ea typeface="Calibri"/>
                <a:cs typeface="Times New Roman"/>
              </a:rPr>
              <a:t> </a:t>
            </a:r>
            <a:endParaRPr lang="nl-NL" sz="1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Postzegels plakken vond ik </a:t>
            </a:r>
            <a:r>
              <a:rPr lang="nl-NL" sz="2400" i="1" u="sng">
                <a:solidFill>
                  <a:srgbClr val="387038"/>
                </a:solidFill>
                <a:latin typeface="Century Gothic" panose="020B0502020202020204" pitchFamily="34" charset="0"/>
                <a:ea typeface="Calibri"/>
                <a:cs typeface="Times New Roman"/>
              </a:rPr>
              <a:t>eenvoudig</a:t>
            </a:r>
            <a:r>
              <a:rPr lang="nl-NL" sz="2400" i="1">
                <a:solidFill>
                  <a:srgbClr val="387038"/>
                </a:solidFill>
                <a:latin typeface="Century Gothic" panose="020B0502020202020204" pitchFamily="34" charset="0"/>
                <a:ea typeface="Calibri"/>
                <a:cs typeface="Times New Roman"/>
              </a:rPr>
              <a:t> werk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4C87A950-D097-A152-6A3B-FFFFD0B12C8E}"/>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waar </a:t>
            </a:r>
            <a:r>
              <a:rPr lang="nl-NL" sz="2800">
                <a:latin typeface="Century Gothic" panose="020B0502020202020204" pitchFamily="34" charset="0"/>
                <a:ea typeface="Calibri"/>
                <a:cs typeface="Times New Roman"/>
              </a:rPr>
              <a:t>veel inspanning voor nodig is</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vond vakkenvullen wel echt </a:t>
            </a:r>
            <a:r>
              <a:rPr lang="nl-NL" sz="2400" i="1" u="sng">
                <a:solidFill>
                  <a:srgbClr val="387038"/>
                </a:solidFill>
                <a:latin typeface="Century Gothic" panose="020B0502020202020204" pitchFamily="34" charset="0"/>
                <a:ea typeface="Calibri"/>
                <a:cs typeface="Times New Roman"/>
              </a:rPr>
              <a:t>arbeidsintensief</a:t>
            </a:r>
            <a:r>
              <a:rPr lang="nl-NL" sz="2400" i="1">
                <a:solidFill>
                  <a:srgbClr val="387038"/>
                </a:solidFill>
                <a:latin typeface="Century Gothic" panose="020B0502020202020204" pitchFamily="34" charset="0"/>
                <a:ea typeface="Calibri"/>
                <a:cs typeface="Times New Roman"/>
              </a:rPr>
              <a:t> werk.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96CF7645-EB0D-BCD8-68FE-5861BCBD5E4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B2953EC5-2A6F-761F-36CB-F82A4AA4141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628548AE-A718-40D5-6794-34BB8F89277E}"/>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32BE5F47-EE0A-215E-8629-EF98D393DBD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FF4894A-1FE2-A9FA-1642-953D7A4E189E}"/>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2" descr="Tiener zit uitgeput en zweetvegend op de grond in supermarktgangpad met blauwe AH accenten">
            <a:extLst>
              <a:ext uri="{FF2B5EF4-FFF2-40B4-BE49-F238E27FC236}">
                <a16:creationId xmlns:a16="http://schemas.microsoft.com/office/drawing/2014/main" id="{3EC64910-C8EB-0AC5-EABA-880FDE70D3A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46680" y="2768367"/>
            <a:ext cx="3104622" cy="26022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ongen plakt postzegel duidelijk in de rechterbovenhoek van bovenste envelop, rol postzegels op tafel">
            <a:extLst>
              <a:ext uri="{FF2B5EF4-FFF2-40B4-BE49-F238E27FC236}">
                <a16:creationId xmlns:a16="http://schemas.microsoft.com/office/drawing/2014/main" id="{8CD1A517-95AE-B2FF-9CAB-4203649DD9E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1650" y="3034236"/>
            <a:ext cx="2336332" cy="233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9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3725C-B9BC-01FF-BE5D-2FD18F80BC94}"/>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D2A755E-FC18-048B-ECC1-E8692D77158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F9ED60C5-B23B-7BD2-FF71-991840E32C5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EAEC5ED8-4BD3-70AE-78B2-A9AABE5BD47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B1B8B91D-6564-70FD-1DFC-A33135946A62}"/>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0FC79590-0EE3-F831-8AE6-606252D0AFC5}"/>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FEEE56F-F689-B155-38AC-09283719B32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E56DE52-4391-DD1D-6111-028503B38CA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411C55B-2BD3-FEE2-E1E8-1258B083E5DB}"/>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2895A37D-1AEE-5764-3400-2F3E64E16391}"/>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E96D70DC-8A2F-02FD-A9A5-C021AE2DC41C}"/>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2F80D7E0-8261-854A-11F1-0886072FE78A}"/>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182155E5-9A9C-A8B0-0DD9-8F5479D9D0C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343CE25B-744F-0DED-DF57-FCC89F251272}"/>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8709B63-41FA-E5D5-06EF-D6F89D3DAD48}"/>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18E3D4E-7F63-8A50-B69A-00E2B55CE719}"/>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6E61C87A-63E2-E997-3993-1FDC0CE8AAC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E06F119-486D-D190-9543-C15F304F77B6}"/>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C02A8AB8-8B71-7449-7A76-1D177D004780}"/>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B4DABC0-845E-77A6-A0B7-CCFC4F6E7729}"/>
              </a:ext>
            </a:extLst>
          </p:cNvPr>
          <p:cNvSpPr txBox="1">
            <a:spLocks noChangeArrowheads="1"/>
          </p:cNvSpPr>
          <p:nvPr/>
        </p:nvSpPr>
        <p:spPr bwMode="auto">
          <a:xfrm>
            <a:off x="249304" y="242322"/>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4600" b="1">
                <a:solidFill>
                  <a:srgbClr val="387038"/>
                </a:solidFill>
                <a:latin typeface="Century Gothic" panose="020B0502020202020204" pitchFamily="34" charset="0"/>
                <a:ea typeface="Calibri"/>
                <a:cs typeface="Times New Roman"/>
              </a:rPr>
              <a:t>o</a:t>
            </a:r>
            <a:r>
              <a:rPr lang="nl-NL" sz="4600" b="1">
                <a:solidFill>
                  <a:srgbClr val="387038"/>
                </a:solidFill>
                <a:effectLst/>
                <a:latin typeface="Century Gothic" panose="020B0502020202020204" pitchFamily="34" charset="0"/>
                <a:ea typeface="Calibri"/>
                <a:cs typeface="Times New Roman"/>
              </a:rPr>
              <a:t>p zichzelf staan</a:t>
            </a:r>
            <a:endParaRPr lang="nl-NL" sz="46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D89AFBF0-6508-884D-9217-A87F3196D3C0}"/>
              </a:ext>
            </a:extLst>
          </p:cNvPr>
          <p:cNvSpPr txBox="1">
            <a:spLocks noChangeArrowheads="1"/>
          </p:cNvSpPr>
          <p:nvPr/>
        </p:nvSpPr>
        <p:spPr bwMode="auto">
          <a:xfrm>
            <a:off x="4329768" y="244990"/>
            <a:ext cx="4788025" cy="848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4600" b="1">
                <a:solidFill>
                  <a:srgbClr val="387038"/>
                </a:solidFill>
                <a:latin typeface="Century Gothic" panose="020B0502020202020204" pitchFamily="34" charset="0"/>
                <a:ea typeface="Calibri"/>
                <a:cs typeface="Times New Roman"/>
              </a:rPr>
              <a:t>i</a:t>
            </a:r>
            <a:r>
              <a:rPr lang="nl-NL" sz="4600" b="1">
                <a:solidFill>
                  <a:srgbClr val="387038"/>
                </a:solidFill>
                <a:effectLst/>
                <a:latin typeface="Century Gothic" panose="020B0502020202020204" pitchFamily="34" charset="0"/>
                <a:ea typeface="Calibri"/>
                <a:cs typeface="Times New Roman"/>
              </a:rPr>
              <a:t>n verband </a:t>
            </a:r>
            <a:br>
              <a:rPr lang="nl-NL" sz="4600" b="1">
                <a:solidFill>
                  <a:srgbClr val="387038"/>
                </a:solidFill>
                <a:effectLst/>
                <a:latin typeface="Century Gothic" panose="020B0502020202020204" pitchFamily="34" charset="0"/>
                <a:ea typeface="Calibri"/>
                <a:cs typeface="Times New Roman"/>
              </a:rPr>
            </a:br>
            <a:r>
              <a:rPr lang="nl-NL" sz="4600" b="1">
                <a:solidFill>
                  <a:srgbClr val="387038"/>
                </a:solidFill>
                <a:effectLst/>
                <a:latin typeface="Century Gothic" panose="020B0502020202020204" pitchFamily="34" charset="0"/>
                <a:ea typeface="Calibri"/>
                <a:cs typeface="Times New Roman"/>
              </a:rPr>
              <a:t>staan</a:t>
            </a:r>
            <a:endParaRPr lang="nl-NL" sz="46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0AB0DDC3-4F7E-9678-2200-FDEFEC30C1DF}"/>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losstaan van andere dingen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diefstal </a:t>
            </a:r>
            <a:r>
              <a:rPr lang="nl-NL" sz="2400" i="1" u="sng">
                <a:solidFill>
                  <a:srgbClr val="387038"/>
                </a:solidFill>
                <a:latin typeface="Century Gothic" panose="020B0502020202020204" pitchFamily="34" charset="0"/>
                <a:ea typeface="Calibri"/>
                <a:cs typeface="Times New Roman"/>
              </a:rPr>
              <a:t>stond op zichzelf</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3647548-7312-58A1-F318-31A62E04B58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te maken hebben met andere dingen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36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diefstal </a:t>
            </a:r>
            <a:r>
              <a:rPr lang="nl-NL" sz="2400" i="1" u="sng">
                <a:solidFill>
                  <a:srgbClr val="387038"/>
                </a:solidFill>
                <a:latin typeface="Century Gothic" panose="020B0502020202020204" pitchFamily="34" charset="0"/>
                <a:ea typeface="Calibri"/>
                <a:cs typeface="Times New Roman"/>
              </a:rPr>
              <a:t>staat in verband</a:t>
            </a:r>
            <a:r>
              <a:rPr lang="nl-NL" sz="2400" i="1">
                <a:solidFill>
                  <a:srgbClr val="387038"/>
                </a:solidFill>
                <a:latin typeface="Century Gothic" panose="020B0502020202020204" pitchFamily="34" charset="0"/>
                <a:ea typeface="Calibri"/>
                <a:cs typeface="Times New Roman"/>
              </a:rPr>
              <a:t> met andere diefstallen.</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701F54B-A603-53E1-6A6B-22B93E0D041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E765F93-E1A9-48F0-105D-0037A25C515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BA5D5A3-1276-BCB8-9718-6D8A710C983C}"/>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904C5CA-8927-3EBC-C85E-CFF45DE87A8B}"/>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CD0B692D-DCD4-3191-BBF9-33EF5177E17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4" descr="Nederlandse politieagent neemt moeder mee, moeder in profiel, handen achter rug, kind kijkt angstig">
            <a:extLst>
              <a:ext uri="{FF2B5EF4-FFF2-40B4-BE49-F238E27FC236}">
                <a16:creationId xmlns:a16="http://schemas.microsoft.com/office/drawing/2014/main" id="{836AB10A-FA77-78FB-3894-5071026F62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0335" y="2501014"/>
            <a:ext cx="3810358" cy="3071646"/>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descr="Afbeelding met tekst, diagram, kaart&#10;&#10;Door AI gegenereerde inhoud is mogelijk onjuist.">
            <a:extLst>
              <a:ext uri="{FF2B5EF4-FFF2-40B4-BE49-F238E27FC236}">
                <a16:creationId xmlns:a16="http://schemas.microsoft.com/office/drawing/2014/main" id="{F0767BDF-B6B0-FD94-0E3F-A82583E52F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2469" y="2362312"/>
            <a:ext cx="2726806" cy="2726806"/>
          </a:xfrm>
          <a:prstGeom prst="rect">
            <a:avLst/>
          </a:prstGeom>
        </p:spPr>
      </p:pic>
    </p:spTree>
    <p:extLst>
      <p:ext uri="{BB962C8B-B14F-4D97-AF65-F5344CB8AC3E}">
        <p14:creationId xmlns:p14="http://schemas.microsoft.com/office/powerpoint/2010/main" val="76585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40 – 30 september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46222" y="4597395"/>
            <a:ext cx="31685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7785" y="4606152"/>
            <a:ext cx="295232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onschadelijk</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842259" y="3760379"/>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952031" y="3749300"/>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schrijnend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7124850" y="2872696"/>
            <a:ext cx="169562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7124850" y="2866534"/>
            <a:ext cx="180363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fataal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7113868" y="3788414"/>
            <a:ext cx="1700137" cy="52643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7073544" y="3802930"/>
            <a:ext cx="1700135" cy="2852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dodelijk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420933"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665989" y="4533600"/>
            <a:ext cx="324869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914678" y="3693984"/>
            <a:ext cx="201380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665243" y="4533600"/>
            <a:ext cx="7210" cy="8396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flipH="1">
            <a:off x="6908439" y="3693984"/>
            <a:ext cx="6239" cy="85331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372735" cy="8157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Er gebeurden </a:t>
            </a:r>
            <a:r>
              <a:rPr lang="nl-NL" sz="2400" i="1" u="sng">
                <a:solidFill>
                  <a:srgbClr val="387038"/>
                </a:solidFill>
                <a:latin typeface="Century Gothic" panose="020B0502020202020204" pitchFamily="34" charset="0"/>
                <a:ea typeface="Calibri"/>
                <a:cs typeface="Times New Roman"/>
              </a:rPr>
              <a:t>schrijnende</a:t>
            </a:r>
            <a:r>
              <a:rPr lang="nl-NL" sz="2400" i="1">
                <a:solidFill>
                  <a:srgbClr val="387038"/>
                </a:solidFill>
                <a:latin typeface="Century Gothic" panose="020B0502020202020204" pitchFamily="34" charset="0"/>
                <a:ea typeface="Calibri"/>
                <a:cs typeface="Times New Roman"/>
              </a:rPr>
              <a:t> dingen, maar nooit iets </a:t>
            </a:r>
            <a:r>
              <a:rPr lang="nl-NL" sz="2400" i="1" u="sng">
                <a:solidFill>
                  <a:srgbClr val="387038"/>
                </a:solidFill>
                <a:latin typeface="Century Gothic" panose="020B0502020202020204" pitchFamily="34" charset="0"/>
                <a:ea typeface="Calibri"/>
                <a:cs typeface="Times New Roman"/>
              </a:rPr>
              <a:t>fataals</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sp>
        <p:nvSpPr>
          <p:cNvPr id="9" name="Text Box 14">
            <a:extLst>
              <a:ext uri="{FF2B5EF4-FFF2-40B4-BE49-F238E27FC236}">
                <a16:creationId xmlns:a16="http://schemas.microsoft.com/office/drawing/2014/main" id="{72AF25EA-ED59-3132-772B-714BB3F9AD0E}"/>
              </a:ext>
            </a:extLst>
          </p:cNvPr>
          <p:cNvSpPr txBox="1"/>
          <p:nvPr/>
        </p:nvSpPr>
        <p:spPr>
          <a:xfrm>
            <a:off x="347405" y="5464962"/>
            <a:ext cx="2455288" cy="548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4F10CDA9-F0A1-A739-B6FF-9370EF581D74}"/>
              </a:ext>
            </a:extLst>
          </p:cNvPr>
          <p:cNvSpPr txBox="1">
            <a:spLocks noChangeArrowheads="1"/>
          </p:cNvSpPr>
          <p:nvPr/>
        </p:nvSpPr>
        <p:spPr bwMode="auto">
          <a:xfrm>
            <a:off x="307082" y="5479477"/>
            <a:ext cx="2654158" cy="3743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ongevaarlijk</a:t>
            </a:r>
            <a:endParaRPr lang="nl-NL" sz="1050">
              <a:effectLst/>
              <a:latin typeface="Century Gothic" panose="020B0502020202020204" pitchFamily="34" charset="0"/>
              <a:ea typeface="Calibri"/>
              <a:cs typeface="Times New Roman"/>
            </a:endParaRPr>
          </a:p>
        </p:txBody>
      </p:sp>
      <p:sp>
        <p:nvSpPr>
          <p:cNvPr id="11" name="Text Box 14">
            <a:extLst>
              <a:ext uri="{FF2B5EF4-FFF2-40B4-BE49-F238E27FC236}">
                <a16:creationId xmlns:a16="http://schemas.microsoft.com/office/drawing/2014/main" id="{74A7978A-20FB-9DF5-3950-AF7E8148D7C6}"/>
              </a:ext>
            </a:extLst>
          </p:cNvPr>
          <p:cNvSpPr txBox="1"/>
          <p:nvPr/>
        </p:nvSpPr>
        <p:spPr>
          <a:xfrm>
            <a:off x="3833903" y="4629703"/>
            <a:ext cx="3062973"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DD2EC044-92F6-01A9-AF7B-CB4E717B2DCD}"/>
              </a:ext>
            </a:extLst>
          </p:cNvPr>
          <p:cNvSpPr txBox="1">
            <a:spLocks noChangeArrowheads="1"/>
          </p:cNvSpPr>
          <p:nvPr/>
        </p:nvSpPr>
        <p:spPr bwMode="auto">
          <a:xfrm>
            <a:off x="3793580" y="4644219"/>
            <a:ext cx="3199161" cy="37431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hartverscheurend, pijnlijk</a:t>
            </a:r>
            <a:endParaRPr lang="nl-NL" sz="1050">
              <a:effectLst/>
              <a:latin typeface="Century Gothic" panose="020B0502020202020204" pitchFamily="34" charset="0"/>
              <a:ea typeface="Calibri"/>
              <a:cs typeface="Times New Roman"/>
            </a:endParaRPr>
          </a:p>
        </p:txBody>
      </p:sp>
      <p:pic>
        <p:nvPicPr>
          <p:cNvPr id="36" name="Picture 2" descr="Enorme berg gevallen conservenblikken in supermarktgangpad, persoon ligt eronder met alleen benen zichtbaar">
            <a:extLst>
              <a:ext uri="{FF2B5EF4-FFF2-40B4-BE49-F238E27FC236}">
                <a16:creationId xmlns:a16="http://schemas.microsoft.com/office/drawing/2014/main" id="{1814FC91-4210-6E13-85EC-D4312D5F139C}"/>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124850" y="1409558"/>
            <a:ext cx="1344833" cy="1344833"/>
          </a:xfrm>
          <a:prstGeom prst="rect">
            <a:avLst/>
          </a:prstGeom>
          <a:noFill/>
          <a:extLst>
            <a:ext uri="{909E8E84-426E-40DD-AFC4-6F175D3DCCD1}">
              <a14:hiddenFill xmlns:a14="http://schemas.microsoft.com/office/drawing/2010/main">
                <a:solidFill>
                  <a:srgbClr val="FFFFFF"/>
                </a:solidFill>
              </a14:hiddenFill>
            </a:ext>
          </a:extLst>
        </p:spPr>
      </p:pic>
      <p:pic>
        <p:nvPicPr>
          <p:cNvPr id="37" name="Afbeelding 36" descr="Afbeelding met begrafenis, kleding, person, pak&#10;&#10;Door AI gegenereerde inhoud is mogelijk onjuist.">
            <a:extLst>
              <a:ext uri="{FF2B5EF4-FFF2-40B4-BE49-F238E27FC236}">
                <a16:creationId xmlns:a16="http://schemas.microsoft.com/office/drawing/2014/main" id="{76326BA1-C664-B917-6DC0-E2F2C2FBAC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3936" y="633121"/>
            <a:ext cx="836682" cy="697235"/>
          </a:xfrm>
          <a:prstGeom prst="rect">
            <a:avLst/>
          </a:prstGeom>
        </p:spPr>
      </p:pic>
      <p:pic>
        <p:nvPicPr>
          <p:cNvPr id="38" name="Picture 4" descr="Nederlandse politieagent neemt moeder mee, moeder in profiel, handen achter rug, kind kijkt angstig">
            <a:extLst>
              <a:ext uri="{FF2B5EF4-FFF2-40B4-BE49-F238E27FC236}">
                <a16:creationId xmlns:a16="http://schemas.microsoft.com/office/drawing/2014/main" id="{BEB618C5-B63E-D3B6-E206-94F36F1E6B7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89202" y="1565837"/>
            <a:ext cx="2604860" cy="209985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upermarkt met grote bak watermeloenen in aanbieding en fout bord met tekst 'Bananen 2 = 1' zonder bananen">
            <a:extLst>
              <a:ext uri="{FF2B5EF4-FFF2-40B4-BE49-F238E27FC236}">
                <a16:creationId xmlns:a16="http://schemas.microsoft.com/office/drawing/2014/main" id="{00BE1CCA-A18C-35C4-E0A5-8337147E7EE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8386" y="2093290"/>
            <a:ext cx="2382205" cy="231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8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554674"/>
            <a:ext cx="1003032" cy="95524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CAC069AB-32B6-CF86-F9A1-8097B48D5A74}"/>
              </a:ext>
            </a:extLst>
          </p:cNvPr>
          <p:cNvCxnSpPr>
            <a:cxnSpLocks/>
          </p:cNvCxnSpPr>
          <p:nvPr/>
        </p:nvCxnSpPr>
        <p:spPr>
          <a:xfrm flipH="1">
            <a:off x="1828800" y="3703761"/>
            <a:ext cx="1841891" cy="14315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126478" y="1154371"/>
            <a:ext cx="34425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126477" y="1163128"/>
            <a:ext cx="341214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a:t>
            </a:r>
            <a:r>
              <a:rPr lang="nl-NL" sz="3600">
                <a:effectLst/>
                <a:latin typeface="Century Gothic" panose="020B0502020202020204" pitchFamily="34" charset="0"/>
                <a:ea typeface="Calibri"/>
                <a:cs typeface="Times New Roman"/>
              </a:rPr>
              <a:t>ets afpakken</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verboden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62162" y="2383983"/>
            <a:ext cx="614144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62515" y="2340315"/>
            <a:ext cx="61994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i</a:t>
            </a:r>
            <a:r>
              <a:rPr lang="nl-NL" sz="5400" b="1">
                <a:effectLst/>
                <a:latin typeface="Century Gothic" panose="020B0502020202020204" pitchFamily="34" charset="0"/>
                <a:ea typeface="Calibri"/>
                <a:cs typeface="Times New Roman"/>
              </a:rPr>
              <a:t>n beslag nemen</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540833" y="3266691"/>
            <a:ext cx="5839436" cy="7856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623552" y="3311436"/>
            <a:ext cx="5839437" cy="34246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iets afpakken </a:t>
            </a:r>
            <a:br>
              <a:rPr lang="nl-NL" sz="2800">
                <a:latin typeface="Century Gothic" panose="020B0502020202020204" pitchFamily="34" charset="0"/>
                <a:ea typeface="Calibri"/>
                <a:cs typeface="Times New Roman"/>
              </a:rPr>
            </a:br>
            <a:r>
              <a:rPr lang="nl-NL" sz="2800">
                <a:latin typeface="Century Gothic" panose="020B0502020202020204" pitchFamily="34" charset="0"/>
                <a:ea typeface="Calibri"/>
                <a:cs typeface="Times New Roman"/>
              </a:rPr>
              <a:t>(met toestemming van de wet)</a:t>
            </a:r>
            <a:endParaRPr lang="nl-NL" sz="1100">
              <a:effectLst/>
              <a:latin typeface="Century Gothic" panose="020B0502020202020204" pitchFamily="34" charset="0"/>
              <a:ea typeface="Calibri"/>
              <a:cs typeface="Times New Roman"/>
            </a:endParaRPr>
          </a:p>
        </p:txBody>
      </p:sp>
      <p:sp>
        <p:nvSpPr>
          <p:cNvPr id="22" name="Text Box 14">
            <a:extLst>
              <a:ext uri="{FF2B5EF4-FFF2-40B4-BE49-F238E27FC236}">
                <a16:creationId xmlns:a16="http://schemas.microsoft.com/office/drawing/2014/main" id="{B9A83AA6-8FAB-429A-A5D5-200712825EF1}"/>
              </a:ext>
            </a:extLst>
          </p:cNvPr>
          <p:cNvSpPr txBox="1"/>
          <p:nvPr/>
        </p:nvSpPr>
        <p:spPr>
          <a:xfrm>
            <a:off x="707412" y="4990304"/>
            <a:ext cx="3264679" cy="10160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5FA4EA9E-0425-0446-F793-50FC1E5D9337}"/>
              </a:ext>
            </a:extLst>
          </p:cNvPr>
          <p:cNvSpPr txBox="1">
            <a:spLocks noChangeArrowheads="1"/>
          </p:cNvSpPr>
          <p:nvPr/>
        </p:nvSpPr>
        <p:spPr bwMode="auto">
          <a:xfrm>
            <a:off x="721926" y="5056371"/>
            <a:ext cx="329892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toestemming hebben</a:t>
            </a:r>
          </a:p>
        </p:txBody>
      </p:sp>
      <p:pic>
        <p:nvPicPr>
          <p:cNvPr id="28" name="Picture 2" descr="Supermarktmanager neemt telefoon af van tiener met beteuterd gezicht in supermarktgangpad, blauwe AH accenten">
            <a:extLst>
              <a:ext uri="{FF2B5EF4-FFF2-40B4-BE49-F238E27FC236}">
                <a16:creationId xmlns:a16="http://schemas.microsoft.com/office/drawing/2014/main" id="{10C6E082-37FF-2FD5-6884-BCC98DD42D0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84858" y="1888727"/>
            <a:ext cx="2204533" cy="2530819"/>
          </a:xfrm>
          <a:prstGeom prst="rect">
            <a:avLst/>
          </a:prstGeom>
          <a:noFill/>
          <a:extLst>
            <a:ext uri="{909E8E84-426E-40DD-AFC4-6F175D3DCCD1}">
              <a14:hiddenFill xmlns:a14="http://schemas.microsoft.com/office/drawing/2010/main">
                <a:solidFill>
                  <a:srgbClr val="FFFFFF"/>
                </a:solidFill>
              </a14:hiddenFill>
            </a:ext>
          </a:extLst>
        </p:spPr>
      </p:pic>
      <p:sp>
        <p:nvSpPr>
          <p:cNvPr id="31" name="Vermenigvuldigingsteken 30">
            <a:extLst>
              <a:ext uri="{FF2B5EF4-FFF2-40B4-BE49-F238E27FC236}">
                <a16:creationId xmlns:a16="http://schemas.microsoft.com/office/drawing/2014/main" id="{64529E25-ED4E-32FD-C5C9-2D8F15355B24}"/>
              </a:ext>
            </a:extLst>
          </p:cNvPr>
          <p:cNvSpPr/>
          <p:nvPr/>
        </p:nvSpPr>
        <p:spPr>
          <a:xfrm>
            <a:off x="3505250" y="624095"/>
            <a:ext cx="864096" cy="949214"/>
          </a:xfrm>
          <a:prstGeom prst="mathMultiply">
            <a:avLst>
              <a:gd name="adj1" fmla="val 15753"/>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Afbeelding 32">
            <a:extLst>
              <a:ext uri="{FF2B5EF4-FFF2-40B4-BE49-F238E27FC236}">
                <a16:creationId xmlns:a16="http://schemas.microsoft.com/office/drawing/2014/main" id="{6B410114-4634-1246-F0C1-F7A50B38C1C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25193" y="5074850"/>
            <a:ext cx="887086" cy="1054025"/>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F9F97-A606-3E79-300E-26D1B05A0D1B}"/>
            </a:ext>
          </a:extLst>
        </p:cNvPr>
        <p:cNvGrpSpPr/>
        <p:nvPr/>
      </p:nvGrpSpPr>
      <p:grpSpPr>
        <a:xfrm>
          <a:off x="0" y="0"/>
          <a:ext cx="0" cy="0"/>
          <a:chOff x="0" y="0"/>
          <a:chExt cx="0" cy="0"/>
        </a:xfrm>
      </p:grpSpPr>
      <p:pic>
        <p:nvPicPr>
          <p:cNvPr id="38" name="Afbeelding 37" descr="Afbeelding met tekst, Lettertype, wit&#10;&#10;Door AI gegenereerde inhoud is mogelijk onjuist.">
            <a:extLst>
              <a:ext uri="{FF2B5EF4-FFF2-40B4-BE49-F238E27FC236}">
                <a16:creationId xmlns:a16="http://schemas.microsoft.com/office/drawing/2014/main" id="{40B650AD-C335-A634-C9E2-8A0A3F16D5E6}"/>
              </a:ext>
            </a:extLst>
          </p:cNvPr>
          <p:cNvPicPr>
            <a:picLocks noChangeAspect="1"/>
          </p:cNvPicPr>
          <p:nvPr/>
        </p:nvPicPr>
        <p:blipFill>
          <a:blip r:embed="rId2" cstate="screen">
            <a:extLst>
              <a:ext uri="{28A0092B-C50C-407E-A947-70E740481C1C}">
                <a14:useLocalDpi xmlns:a14="http://schemas.microsoft.com/office/drawing/2010/main"/>
              </a:ext>
            </a:extLst>
          </a:blip>
          <a:srcRect t="-8813"/>
          <a:stretch/>
        </p:blipFill>
        <p:spPr>
          <a:xfrm>
            <a:off x="941475" y="4631156"/>
            <a:ext cx="1318554" cy="1273254"/>
          </a:xfrm>
          <a:prstGeom prst="rect">
            <a:avLst/>
          </a:prstGeom>
        </p:spPr>
      </p:pic>
      <p:cxnSp>
        <p:nvCxnSpPr>
          <p:cNvPr id="27" name="Rechte verbindingslijn 26">
            <a:extLst>
              <a:ext uri="{FF2B5EF4-FFF2-40B4-BE49-F238E27FC236}">
                <a16:creationId xmlns:a16="http://schemas.microsoft.com/office/drawing/2014/main" id="{CE243B09-B3DA-FC4F-6F30-87F296777934}"/>
              </a:ext>
            </a:extLst>
          </p:cNvPr>
          <p:cNvCxnSpPr>
            <a:cxnSpLocks/>
          </p:cNvCxnSpPr>
          <p:nvPr/>
        </p:nvCxnSpPr>
        <p:spPr>
          <a:xfrm>
            <a:off x="2697357" y="674721"/>
            <a:ext cx="1052522" cy="183519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D1BD87B1-260A-E55E-0CC2-3B7F6E6D0261}"/>
              </a:ext>
            </a:extLst>
          </p:cNvPr>
          <p:cNvCxnSpPr>
            <a:cxnSpLocks/>
          </p:cNvCxnSpPr>
          <p:nvPr/>
        </p:nvCxnSpPr>
        <p:spPr>
          <a:xfrm flipV="1">
            <a:off x="6555609" y="1416891"/>
            <a:ext cx="658806" cy="131577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3007E8A4-83AB-9D67-38BC-57DBA5924FED}"/>
              </a:ext>
            </a:extLst>
          </p:cNvPr>
          <p:cNvCxnSpPr>
            <a:cxnSpLocks/>
          </p:cNvCxnSpPr>
          <p:nvPr/>
        </p:nvCxnSpPr>
        <p:spPr>
          <a:xfrm flipV="1">
            <a:off x="2864783" y="3384209"/>
            <a:ext cx="1548817" cy="176799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BC58EE8-13DF-ED21-8541-762F163A1B99}"/>
              </a:ext>
            </a:extLst>
          </p:cNvPr>
          <p:cNvCxnSpPr>
            <a:cxnSpLocks/>
          </p:cNvCxnSpPr>
          <p:nvPr/>
        </p:nvCxnSpPr>
        <p:spPr>
          <a:xfrm>
            <a:off x="5030925" y="3320988"/>
            <a:ext cx="962085" cy="23011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892601B1-58CD-BE40-093D-8BBC7E616F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97D10DCD-A314-B047-736C-D8A23F190724}"/>
              </a:ext>
            </a:extLst>
          </p:cNvPr>
          <p:cNvSpPr txBox="1"/>
          <p:nvPr/>
        </p:nvSpPr>
        <p:spPr>
          <a:xfrm>
            <a:off x="6686122" y="904398"/>
            <a:ext cx="20949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24BCD362-A4E0-CDF9-6290-3214F630711D}"/>
              </a:ext>
            </a:extLst>
          </p:cNvPr>
          <p:cNvSpPr txBox="1">
            <a:spLocks noChangeArrowheads="1"/>
          </p:cNvSpPr>
          <p:nvPr/>
        </p:nvSpPr>
        <p:spPr bwMode="auto">
          <a:xfrm>
            <a:off x="6716295" y="904314"/>
            <a:ext cx="194385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vroeger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1E67A522-C53B-6B89-A452-9A56DA90ED6A}"/>
              </a:ext>
            </a:extLst>
          </p:cNvPr>
          <p:cNvSpPr txBox="1"/>
          <p:nvPr/>
        </p:nvSpPr>
        <p:spPr>
          <a:xfrm>
            <a:off x="411618" y="325209"/>
            <a:ext cx="275943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D589924-46FA-D71A-22E8-FDFE11595D0F}"/>
              </a:ext>
            </a:extLst>
          </p:cNvPr>
          <p:cNvSpPr txBox="1">
            <a:spLocks noChangeArrowheads="1"/>
          </p:cNvSpPr>
          <p:nvPr/>
        </p:nvSpPr>
        <p:spPr bwMode="auto">
          <a:xfrm>
            <a:off x="351262" y="339045"/>
            <a:ext cx="2796635"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ervaren</a:t>
            </a:r>
          </a:p>
        </p:txBody>
      </p:sp>
      <p:grpSp>
        <p:nvGrpSpPr>
          <p:cNvPr id="20" name="Groep 19">
            <a:extLst>
              <a:ext uri="{FF2B5EF4-FFF2-40B4-BE49-F238E27FC236}">
                <a16:creationId xmlns:a16="http://schemas.microsoft.com/office/drawing/2014/main" id="{DBAF7A53-5C0D-3B13-59BB-7BE891698E67}"/>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D4EC9DE7-86C3-15EA-A967-6CCEE973AB3E}"/>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497A01BA-B7E3-97DD-87BB-4031178A1617}"/>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3A6418B-EB48-4EAA-7F44-A2FFE480FC34}"/>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73735E51-4F3E-9A0A-78AC-06EC66B2114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595C1C7-0C4F-533B-9043-06ADD67FAAD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6876DF0E-F4BA-D80B-BF57-25E88F973199}"/>
              </a:ext>
            </a:extLst>
          </p:cNvPr>
          <p:cNvSpPr txBox="1"/>
          <p:nvPr/>
        </p:nvSpPr>
        <p:spPr>
          <a:xfrm>
            <a:off x="992756" y="2251301"/>
            <a:ext cx="658508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2161B52C-7C9B-24B2-A4B3-0B1D35F18A19}"/>
              </a:ext>
            </a:extLst>
          </p:cNvPr>
          <p:cNvSpPr txBox="1"/>
          <p:nvPr/>
        </p:nvSpPr>
        <p:spPr>
          <a:xfrm>
            <a:off x="2082029" y="4976310"/>
            <a:ext cx="222546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430E364E-FD6A-1FF4-AB5D-47487B4DB4EB}"/>
              </a:ext>
            </a:extLst>
          </p:cNvPr>
          <p:cNvSpPr txBox="1">
            <a:spLocks noChangeArrowheads="1"/>
          </p:cNvSpPr>
          <p:nvPr/>
        </p:nvSpPr>
        <p:spPr bwMode="auto">
          <a:xfrm>
            <a:off x="2006413" y="4976310"/>
            <a:ext cx="233316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gunstig</a:t>
            </a:r>
          </a:p>
        </p:txBody>
      </p:sp>
      <p:sp>
        <p:nvSpPr>
          <p:cNvPr id="9" name="Tekstvak 2">
            <a:extLst>
              <a:ext uri="{FF2B5EF4-FFF2-40B4-BE49-F238E27FC236}">
                <a16:creationId xmlns:a16="http://schemas.microsoft.com/office/drawing/2014/main" id="{FE8E0DAA-76C9-4B07-7A67-B2BBF794FD1C}"/>
              </a:ext>
            </a:extLst>
          </p:cNvPr>
          <p:cNvSpPr txBox="1">
            <a:spLocks noChangeArrowheads="1"/>
          </p:cNvSpPr>
          <p:nvPr/>
        </p:nvSpPr>
        <p:spPr bwMode="auto">
          <a:xfrm>
            <a:off x="1071538" y="2238402"/>
            <a:ext cx="642752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omstandigheid</a:t>
            </a:r>
          </a:p>
        </p:txBody>
      </p:sp>
      <p:sp>
        <p:nvSpPr>
          <p:cNvPr id="10" name="Text Box 14">
            <a:extLst>
              <a:ext uri="{FF2B5EF4-FFF2-40B4-BE49-F238E27FC236}">
                <a16:creationId xmlns:a16="http://schemas.microsoft.com/office/drawing/2014/main" id="{6490FEAC-C3DA-496A-010C-77B656B0E474}"/>
              </a:ext>
            </a:extLst>
          </p:cNvPr>
          <p:cNvSpPr txBox="1"/>
          <p:nvPr/>
        </p:nvSpPr>
        <p:spPr>
          <a:xfrm>
            <a:off x="992757" y="3134009"/>
            <a:ext cx="6585210"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B6B1BF9-4537-BC15-14C1-14D0053B2907}"/>
              </a:ext>
            </a:extLst>
          </p:cNvPr>
          <p:cNvSpPr txBox="1">
            <a:spLocks noChangeArrowheads="1"/>
          </p:cNvSpPr>
          <p:nvPr/>
        </p:nvSpPr>
        <p:spPr bwMode="auto">
          <a:xfrm>
            <a:off x="992756" y="3148525"/>
            <a:ext cx="6585210"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situatie waarin iets plaatsvindt</a:t>
            </a:r>
            <a:endParaRPr lang="nl-NL" sz="1100">
              <a:effectLst/>
              <a:latin typeface="Century Gothic" panose="020B0502020202020204" pitchFamily="34" charset="0"/>
              <a:ea typeface="Calibri"/>
              <a:cs typeface="Times New Roman"/>
            </a:endParaRPr>
          </a:p>
        </p:txBody>
      </p:sp>
      <p:sp>
        <p:nvSpPr>
          <p:cNvPr id="22" name="Text Box 14">
            <a:extLst>
              <a:ext uri="{FF2B5EF4-FFF2-40B4-BE49-F238E27FC236}">
                <a16:creationId xmlns:a16="http://schemas.microsoft.com/office/drawing/2014/main" id="{28034D38-7AD0-4072-7CC7-43271AB721B2}"/>
              </a:ext>
            </a:extLst>
          </p:cNvPr>
          <p:cNvSpPr txBox="1"/>
          <p:nvPr/>
        </p:nvSpPr>
        <p:spPr>
          <a:xfrm>
            <a:off x="5584097" y="5423429"/>
            <a:ext cx="3264679" cy="6973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C57478CF-143E-DAC5-99BF-A122FB62B335}"/>
              </a:ext>
            </a:extLst>
          </p:cNvPr>
          <p:cNvSpPr txBox="1">
            <a:spLocks noChangeArrowheads="1"/>
          </p:cNvSpPr>
          <p:nvPr/>
        </p:nvSpPr>
        <p:spPr bwMode="auto">
          <a:xfrm>
            <a:off x="5549854" y="5574507"/>
            <a:ext cx="329892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pPr>
            <a:r>
              <a:rPr lang="nl-NL" sz="3600">
                <a:latin typeface="Century Gothic" panose="020B0502020202020204" pitchFamily="34" charset="0"/>
                <a:ea typeface="Calibri"/>
                <a:cs typeface="Times New Roman"/>
              </a:rPr>
              <a:t>beïnvloeden</a:t>
            </a:r>
          </a:p>
        </p:txBody>
      </p:sp>
      <p:pic>
        <p:nvPicPr>
          <p:cNvPr id="30" name="Afbeelding 29" descr="Afbeelding met overdekt, meubels, Kabinet, muur&#10;&#10;Automatisch gegenereerde beschrijving">
            <a:extLst>
              <a:ext uri="{FF2B5EF4-FFF2-40B4-BE49-F238E27FC236}">
                <a16:creationId xmlns:a16="http://schemas.microsoft.com/office/drawing/2014/main" id="{E075C3CB-27F3-E8B4-89EB-EF47134CED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3600" y="590064"/>
            <a:ext cx="2174779" cy="1448402"/>
          </a:xfrm>
          <a:prstGeom prst="rect">
            <a:avLst/>
          </a:prstGeom>
        </p:spPr>
      </p:pic>
      <p:pic>
        <p:nvPicPr>
          <p:cNvPr id="33" name="Afbeelding 32" descr="Afbeelding met computer, Menselijk gezicht, persoon, computer&#10;&#10;Automatisch gegenereerde beschrijving">
            <a:extLst>
              <a:ext uri="{FF2B5EF4-FFF2-40B4-BE49-F238E27FC236}">
                <a16:creationId xmlns:a16="http://schemas.microsoft.com/office/drawing/2014/main" id="{A12DC265-6D30-124B-B7C6-05C0AC121E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5609" y="3933327"/>
            <a:ext cx="2225469" cy="1406496"/>
          </a:xfrm>
          <a:prstGeom prst="rect">
            <a:avLst/>
          </a:prstGeom>
        </p:spPr>
      </p:pic>
      <p:pic>
        <p:nvPicPr>
          <p:cNvPr id="31" name="Afbeelding 30" descr="Afbeelding met tekst, Lettertype, wit&#10;&#10;Door AI gegenereerde inhoud is mogelijk onjuist.">
            <a:extLst>
              <a:ext uri="{FF2B5EF4-FFF2-40B4-BE49-F238E27FC236}">
                <a16:creationId xmlns:a16="http://schemas.microsoft.com/office/drawing/2014/main" id="{E68E97BE-8984-C50B-19A0-F815FED63E8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22574" y="1077841"/>
            <a:ext cx="2044610" cy="882708"/>
          </a:xfrm>
          <a:prstGeom prst="rect">
            <a:avLst/>
          </a:prstGeom>
        </p:spPr>
      </p:pic>
    </p:spTree>
    <p:extLst>
      <p:ext uri="{BB962C8B-B14F-4D97-AF65-F5344CB8AC3E}">
        <p14:creationId xmlns:p14="http://schemas.microsoft.com/office/powerpoint/2010/main" val="45579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merendeel</a:t>
            </a:r>
          </a:p>
        </p:txBody>
      </p:sp>
      <p:pic>
        <p:nvPicPr>
          <p:cNvPr id="1026" name="Picture 2" descr="Zes tieners vullen binnen conservenvakken in supermarkt met blauwe AH-accenten en schone droge vloer">
            <a:extLst>
              <a:ext uri="{FF2B5EF4-FFF2-40B4-BE49-F238E27FC236}">
                <a16:creationId xmlns:a16="http://schemas.microsoft.com/office/drawing/2014/main" id="{2A11BBD8-7EED-DBE8-2535-F3170C6548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8566" y="1386191"/>
            <a:ext cx="5306438" cy="530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omstandigheid</a:t>
            </a:r>
          </a:p>
        </p:txBody>
      </p:sp>
      <p:pic>
        <p:nvPicPr>
          <p:cNvPr id="2" name="Picture 2" descr="Zes tieners vullen binnen conservenvakken in supermarkt met blauwe AH-accenten en schone droge vloer">
            <a:extLst>
              <a:ext uri="{FF2B5EF4-FFF2-40B4-BE49-F238E27FC236}">
                <a16:creationId xmlns:a16="http://schemas.microsoft.com/office/drawing/2014/main" id="{9800F5CB-FFE5-F1F5-109E-1618342E87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336" y="1531070"/>
            <a:ext cx="3180944" cy="31809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es tieners dansen bij conservenrek in supermarkt gangpad met blauwe AH accenten, conserven in hun handen, dezelfde als vorige afbeelding">
            <a:extLst>
              <a:ext uri="{FF2B5EF4-FFF2-40B4-BE49-F238E27FC236}">
                <a16:creationId xmlns:a16="http://schemas.microsoft.com/office/drawing/2014/main" id="{EA4F0762-6427-B456-C1BF-14CA1C2AA5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8232" y="3212976"/>
            <a:ext cx="3180944" cy="318094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clipart, Graphics, illustratie, ontwerp&#10;&#10;Door AI gegenereerde inhoud is mogelijk onjuist.">
            <a:extLst>
              <a:ext uri="{FF2B5EF4-FFF2-40B4-BE49-F238E27FC236}">
                <a16:creationId xmlns:a16="http://schemas.microsoft.com/office/drawing/2014/main" id="{66953F1C-AED5-5DDA-5A86-28C3F6FFB88F}"/>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25444" y1="54039" x2="25444" y2="54039"/>
                        <a14:foregroundMark x1="25444" y1="45396" x2="25444" y2="45396"/>
                        <a14:foregroundMark x1="25162" y1="42286" x2="25162" y2="42286"/>
                        <a14:foregroundMark x1="25040" y1="39297" x2="25040" y2="39297"/>
                        <a14:foregroundMark x1="24758" y1="36874" x2="24758" y2="36874"/>
                        <a14:foregroundMark x1="24596" y1="34612" x2="24596" y2="34612"/>
                        <a14:foregroundMark x1="23910" y1="32068" x2="23910" y2="32068"/>
                        <a14:foregroundMark x1="22617" y1="63247" x2="22617" y2="63247"/>
                        <a14:foregroundMark x1="22617" y1="60703" x2="22617" y2="60703"/>
                        <a14:foregroundMark x1="19911" y1="60582" x2="19911" y2="60582"/>
                        <a14:foregroundMark x1="19911" y1="63409" x2="19911" y2="63409"/>
                        <a14:foregroundMark x1="49273" y1="78433" x2="49273" y2="78433"/>
                        <a14:foregroundMark x1="52544" y1="78595" x2="52544" y2="78595"/>
                        <a14:foregroundMark x1="52706" y1="81704" x2="52706" y2="81704"/>
                        <a14:foregroundMark x1="49556" y1="81422" x2="49556" y2="81422"/>
                        <a14:foregroundMark x1="66317" y1="70477" x2="66317" y2="70477"/>
                        <a14:foregroundMark x1="66034" y1="68215" x2="66034" y2="68215"/>
                        <a14:foregroundMark x1="65590" y1="65388" x2="65590" y2="65388"/>
                        <a14:foregroundMark x1="65186" y1="62682" x2="65186" y2="62682"/>
                        <a14:foregroundMark x1="65468" y1="60299" x2="65468" y2="60299"/>
                        <a14:foregroundMark x1="65186" y1="57876" x2="65186" y2="57876"/>
                        <a14:foregroundMark x1="73990" y1="58441" x2="73990" y2="58441"/>
                        <a14:foregroundMark x1="73829" y1="60864" x2="73829" y2="60864"/>
                        <a14:foregroundMark x1="76090" y1="60703" x2="76090" y2="60703"/>
                        <a14:foregroundMark x1="76252" y1="58279" x2="76252" y2="58279"/>
                        <a14:foregroundMark x1="71850" y1="52625" x2="71850" y2="52625"/>
                        <a14:foregroundMark x1="66034" y1="25808" x2="66034" y2="25808"/>
                        <a14:foregroundMark x1="65751" y1="28796" x2="65751" y2="28796"/>
                        <a14:foregroundMark x1="63328" y1="28796" x2="63328" y2="28796"/>
                        <a14:foregroundMark x1="62924" y1="25404" x2="62924" y2="25404"/>
                        <a14:foregroundMark x1="56099" y1="26090" x2="56099" y2="26090"/>
                        <a14:foregroundMark x1="37641" y1="28635" x2="37641" y2="28635"/>
                        <a14:foregroundMark x1="37641" y1="24394" x2="37641" y2="24394"/>
                        <a14:foregroundMark x1="33966" y1="24394" x2="33966" y2="24394"/>
                        <a14:foregroundMark x1="33966" y1="28069" x2="33966" y2="28069"/>
                      </a14:backgroundRemoval>
                    </a14:imgEffect>
                  </a14:imgLayer>
                </a14:imgProps>
              </a:ext>
              <a:ext uri="{28A0092B-C50C-407E-A947-70E740481C1C}">
                <a14:useLocalDpi xmlns:a14="http://schemas.microsoft.com/office/drawing/2010/main"/>
              </a:ext>
            </a:extLst>
          </a:blip>
          <a:stretch>
            <a:fillRect/>
          </a:stretch>
        </p:blipFill>
        <p:spPr>
          <a:xfrm rot="1071062">
            <a:off x="6638977" y="1322961"/>
            <a:ext cx="2470826" cy="247082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illegaal</a:t>
            </a:r>
          </a:p>
        </p:txBody>
      </p:sp>
      <p:grpSp>
        <p:nvGrpSpPr>
          <p:cNvPr id="3" name="Groep 2">
            <a:extLst>
              <a:ext uri="{FF2B5EF4-FFF2-40B4-BE49-F238E27FC236}">
                <a16:creationId xmlns:a16="http://schemas.microsoft.com/office/drawing/2014/main" id="{8A9DCCA2-68BF-5861-A1D5-A1B09F1D359B}"/>
              </a:ext>
            </a:extLst>
          </p:cNvPr>
          <p:cNvGrpSpPr/>
          <p:nvPr/>
        </p:nvGrpSpPr>
        <p:grpSpPr>
          <a:xfrm>
            <a:off x="1773314" y="861750"/>
            <a:ext cx="5224509" cy="5565683"/>
            <a:chOff x="1773314" y="861750"/>
            <a:chExt cx="5224509" cy="5565683"/>
          </a:xfrm>
        </p:grpSpPr>
        <p:pic>
          <p:nvPicPr>
            <p:cNvPr id="3074" name="Picture 2" descr="Zes tieners staan netjes vakken te vullen in supermarktgangpad met blauwe AH accenten, één tiener belt stiekem">
              <a:extLst>
                <a:ext uri="{FF2B5EF4-FFF2-40B4-BE49-F238E27FC236}">
                  <a16:creationId xmlns:a16="http://schemas.microsoft.com/office/drawing/2014/main" id="{CC342A44-E127-5F21-19B4-49BE14E7854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73314" y="1677878"/>
              <a:ext cx="5224509" cy="4749555"/>
            </a:xfrm>
            <a:prstGeom prst="rect">
              <a:avLst/>
            </a:prstGeom>
            <a:noFill/>
            <a:extLst>
              <a:ext uri="{909E8E84-426E-40DD-AFC4-6F175D3DCCD1}">
                <a14:hiddenFill xmlns:a14="http://schemas.microsoft.com/office/drawing/2010/main">
                  <a:solidFill>
                    <a:srgbClr val="FFFFFF"/>
                  </a:solidFill>
                </a14:hiddenFill>
              </a:ext>
            </a:extLst>
          </p:spPr>
        </p:pic>
        <p:sp>
          <p:nvSpPr>
            <p:cNvPr id="2" name="Pijl: omlaag 1">
              <a:extLst>
                <a:ext uri="{FF2B5EF4-FFF2-40B4-BE49-F238E27FC236}">
                  <a16:creationId xmlns:a16="http://schemas.microsoft.com/office/drawing/2014/main" id="{CCA60ABF-7B67-4560-FC51-26CB60639DB9}"/>
                </a:ext>
              </a:extLst>
            </p:cNvPr>
            <p:cNvSpPr/>
            <p:nvPr/>
          </p:nvSpPr>
          <p:spPr>
            <a:xfrm rot="20692205">
              <a:off x="4530522" y="861750"/>
              <a:ext cx="674703" cy="1200329"/>
            </a:xfrm>
            <a:prstGeom prst="downArrow">
              <a:avLst/>
            </a:prstGeom>
            <a:solidFill>
              <a:schemeClr val="accent2"/>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 beslag nemen</a:t>
            </a:r>
          </a:p>
        </p:txBody>
      </p:sp>
      <p:pic>
        <p:nvPicPr>
          <p:cNvPr id="5122" name="Picture 2" descr="Supermarktmanager neemt telefoon af van tiener met beteuterd gezicht in supermarktgangpad, blauwe AH accenten">
            <a:extLst>
              <a:ext uri="{FF2B5EF4-FFF2-40B4-BE49-F238E27FC236}">
                <a16:creationId xmlns:a16="http://schemas.microsoft.com/office/drawing/2014/main" id="{B891C965-A32D-F81E-AC09-85F79095C30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143000" y="1310226"/>
            <a:ext cx="6858000" cy="530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arbeidsintensief</a:t>
            </a:r>
          </a:p>
        </p:txBody>
      </p:sp>
      <p:pic>
        <p:nvPicPr>
          <p:cNvPr id="7170" name="Picture 2" descr="Tiener zit uitgeput en zweetvegend op de grond in supermarktgangpad met blauwe AH accenten">
            <a:extLst>
              <a:ext uri="{FF2B5EF4-FFF2-40B4-BE49-F238E27FC236}">
                <a16:creationId xmlns:a16="http://schemas.microsoft.com/office/drawing/2014/main" id="{298FDA25-395C-48EC-0CFC-C766B87DBA8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359050" y="1226143"/>
            <a:ext cx="6425899" cy="538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fataal</a:t>
            </a:r>
          </a:p>
        </p:txBody>
      </p:sp>
      <p:pic>
        <p:nvPicPr>
          <p:cNvPr id="6146" name="Picture 2" descr="Enorme berg gevallen conservenblikken in supermarktgangpad, persoon ligt eronder met alleen benen zichtbaar">
            <a:extLst>
              <a:ext uri="{FF2B5EF4-FFF2-40B4-BE49-F238E27FC236}">
                <a16:creationId xmlns:a16="http://schemas.microsoft.com/office/drawing/2014/main" id="{8E72882A-4E7F-7E26-3C6E-9BAB1BFF2C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5344" y="1355833"/>
            <a:ext cx="5249917" cy="524991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begrafenis, kleding, person, pak&#10;&#10;Door AI gegenereerde inhoud is mogelijk onjuist.">
            <a:extLst>
              <a:ext uri="{FF2B5EF4-FFF2-40B4-BE49-F238E27FC236}">
                <a16:creationId xmlns:a16="http://schemas.microsoft.com/office/drawing/2014/main" id="{1D0903CE-3827-C2BD-0C56-AB0335855E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3351" y="4395950"/>
            <a:ext cx="2522483" cy="210206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schrijnend</a:t>
            </a:r>
          </a:p>
        </p:txBody>
      </p:sp>
      <p:pic>
        <p:nvPicPr>
          <p:cNvPr id="8196" name="Picture 4" descr="Nederlandse politieagent neemt moeder mee, moeder in profiel, handen achter rug, kind kijkt angstig">
            <a:extLst>
              <a:ext uri="{FF2B5EF4-FFF2-40B4-BE49-F238E27FC236}">
                <a16:creationId xmlns:a16="http://schemas.microsoft.com/office/drawing/2014/main" id="{04519C5B-01B8-4AFA-544F-371605B0E64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282112" y="1439918"/>
            <a:ext cx="6579776" cy="530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989</Words>
  <Application>Microsoft Office PowerPoint</Application>
  <PresentationFormat>Diavoorstelling (4:3)</PresentationFormat>
  <Paragraphs>238</Paragraphs>
  <Slides>22</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1</cp:revision>
  <dcterms:created xsi:type="dcterms:W3CDTF">2021-06-08T06:13:59Z</dcterms:created>
  <dcterms:modified xsi:type="dcterms:W3CDTF">2025-09-30T09:50:26Z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