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79" r:id="rId7"/>
    <p:sldId id="1476" r:id="rId8"/>
    <p:sldId id="1482" r:id="rId9"/>
    <p:sldId id="1460" r:id="rId10"/>
    <p:sldId id="1478" r:id="rId11"/>
    <p:sldId id="1480" r:id="rId12"/>
    <p:sldId id="1530" r:id="rId13"/>
    <p:sldId id="1475" r:id="rId14"/>
    <p:sldId id="1477" r:id="rId15"/>
    <p:sldId id="1483" r:id="rId16"/>
    <p:sldId id="934" r:id="rId17"/>
    <p:sldId id="1511" r:id="rId18"/>
    <p:sldId id="1531" r:id="rId19"/>
    <p:sldId id="1532" r:id="rId20"/>
    <p:sldId id="1533" r:id="rId21"/>
    <p:sldId id="1534" r:id="rId22"/>
    <p:sldId id="1537" r:id="rId23"/>
    <p:sldId id="1535" r:id="rId24"/>
    <p:sldId id="1536" r:id="rId25"/>
    <p:sldId id="1515" r:id="rId26"/>
    <p:sldId id="1539" r:id="rId27"/>
    <p:sldId id="1540"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6"/>
            <p14:sldId id="1482"/>
            <p14:sldId id="1460"/>
            <p14:sldId id="1478"/>
            <p14:sldId id="1480"/>
            <p14:sldId id="1530"/>
            <p14:sldId id="1475"/>
            <p14:sldId id="1477"/>
            <p14:sldId id="1483"/>
            <p14:sldId id="934"/>
            <p14:sldId id="1511"/>
            <p14:sldId id="1531"/>
            <p14:sldId id="1532"/>
            <p14:sldId id="1533"/>
            <p14:sldId id="1534"/>
            <p14:sldId id="1537"/>
            <p14:sldId id="1535"/>
            <p14:sldId id="1536"/>
            <p14:sldId id="1515"/>
            <p14:sldId id="1539"/>
            <p14:sldId id="1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FBCD2-2C52-41B9-8AF9-BFC46DD403FE}" v="540" dt="2025-09-23T09:14:46.392"/>
    <p1510:client id="{60A57198-E6F8-44B1-96FF-6CF4C8BB1BCE}" v="953" dt="2025-09-23T09:13:08.587"/>
    <p1510:client id="{CD52A8DA-2AF6-4441-B869-C7786AE17137}" v="936" dt="2025-09-23T09:18:04.904"/>
    <p1510:client id="{F5477892-B882-4482-8CA9-88EA89FD8CF7}" v="1528" dt="2025-09-23T09:19:04.73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821AF204-8DD4-47F2-842D-E1C261566499}"/>
    <pc:docChg chg="undo custSel modSld">
      <pc:chgData name="Vrielink, Francis" userId="3d258d00-cfd8-41c5-9f04-1a5a39faef2f" providerId="ADAL" clId="{821AF204-8DD4-47F2-842D-E1C261566499}" dt="2025-09-19T13:27:33.215" v="230" actId="1076"/>
      <pc:docMkLst>
        <pc:docMk/>
      </pc:docMkLst>
      <pc:sldChg chg="addSp modSp mod modNotesTx">
        <pc:chgData name="Vrielink, Francis" userId="3d258d00-cfd8-41c5-9f04-1a5a39faef2f" providerId="ADAL" clId="{821AF204-8DD4-47F2-842D-E1C261566499}" dt="2025-09-19T13:27:33.215" v="230" actId="1076"/>
        <pc:sldMkLst>
          <pc:docMk/>
          <pc:sldMk cId="2189114603" sldId="1437"/>
        </pc:sldMkLst>
      </pc:sldChg>
      <pc:sldChg chg="modSp mod">
        <pc:chgData name="Vrielink, Francis" userId="3d258d00-cfd8-41c5-9f04-1a5a39faef2f" providerId="ADAL" clId="{821AF204-8DD4-47F2-842D-E1C261566499}" dt="2025-09-19T13:19:27.672" v="101" actId="20577"/>
        <pc:sldMkLst>
          <pc:docMk/>
          <pc:sldMk cId="3852907103" sldId="1460"/>
        </pc:sldMkLst>
        <pc:spChg chg="mod">
          <ac:chgData name="Vrielink, Francis" userId="3d258d00-cfd8-41c5-9f04-1a5a39faef2f" providerId="ADAL" clId="{821AF204-8DD4-47F2-842D-E1C261566499}" dt="2025-09-19T13:19:27.672" v="101" actId="20577"/>
          <ac:spMkLst>
            <pc:docMk/>
            <pc:sldMk cId="3852907103" sldId="1460"/>
            <ac:spMk id="6" creationId="{00000000-0000-0000-0000-000000000000}"/>
          </ac:spMkLst>
        </pc:spChg>
      </pc:sldChg>
      <pc:sldChg chg="modSp mod">
        <pc:chgData name="Vrielink, Francis" userId="3d258d00-cfd8-41c5-9f04-1a5a39faef2f" providerId="ADAL" clId="{821AF204-8DD4-47F2-842D-E1C261566499}" dt="2025-09-19T13:19:34.714" v="114" actId="20577"/>
        <pc:sldMkLst>
          <pc:docMk/>
          <pc:sldMk cId="4207872812" sldId="1475"/>
        </pc:sldMkLst>
        <pc:spChg chg="mod">
          <ac:chgData name="Vrielink, Francis" userId="3d258d00-cfd8-41c5-9f04-1a5a39faef2f" providerId="ADAL" clId="{821AF204-8DD4-47F2-842D-E1C261566499}" dt="2025-09-19T13:19:34.714" v="114" actId="20577"/>
          <ac:spMkLst>
            <pc:docMk/>
            <pc:sldMk cId="4207872812" sldId="1475"/>
            <ac:spMk id="6" creationId="{00000000-0000-0000-0000-000000000000}"/>
          </ac:spMkLst>
        </pc:spChg>
      </pc:sldChg>
      <pc:sldChg chg="modSp mod">
        <pc:chgData name="Vrielink, Francis" userId="3d258d00-cfd8-41c5-9f04-1a5a39faef2f" providerId="ADAL" clId="{821AF204-8DD4-47F2-842D-E1C261566499}" dt="2025-09-19T13:19:43.767" v="120" actId="20577"/>
        <pc:sldMkLst>
          <pc:docMk/>
          <pc:sldMk cId="2452007587" sldId="1476"/>
        </pc:sldMkLst>
        <pc:spChg chg="mod">
          <ac:chgData name="Vrielink, Francis" userId="3d258d00-cfd8-41c5-9f04-1a5a39faef2f" providerId="ADAL" clId="{821AF204-8DD4-47F2-842D-E1C261566499}" dt="2025-09-19T13:19:43.767" v="120" actId="20577"/>
          <ac:spMkLst>
            <pc:docMk/>
            <pc:sldMk cId="2452007587" sldId="1476"/>
            <ac:spMk id="6" creationId="{00000000-0000-0000-0000-000000000000}"/>
          </ac:spMkLst>
        </pc:spChg>
      </pc:sldChg>
      <pc:sldChg chg="modSp mod">
        <pc:chgData name="Vrielink, Francis" userId="3d258d00-cfd8-41c5-9f04-1a5a39faef2f" providerId="ADAL" clId="{821AF204-8DD4-47F2-842D-E1C261566499}" dt="2025-09-19T13:19:48.163" v="126" actId="20577"/>
        <pc:sldMkLst>
          <pc:docMk/>
          <pc:sldMk cId="2709048002" sldId="1477"/>
        </pc:sldMkLst>
        <pc:spChg chg="mod">
          <ac:chgData name="Vrielink, Francis" userId="3d258d00-cfd8-41c5-9f04-1a5a39faef2f" providerId="ADAL" clId="{821AF204-8DD4-47F2-842D-E1C261566499}" dt="2025-09-19T13:19:48.163" v="126" actId="20577"/>
          <ac:spMkLst>
            <pc:docMk/>
            <pc:sldMk cId="2709048002" sldId="1477"/>
            <ac:spMk id="6" creationId="{00000000-0000-0000-0000-000000000000}"/>
          </ac:spMkLst>
        </pc:spChg>
      </pc:sldChg>
      <pc:sldChg chg="modSp mod">
        <pc:chgData name="Vrielink, Francis" userId="3d258d00-cfd8-41c5-9f04-1a5a39faef2f" providerId="ADAL" clId="{821AF204-8DD4-47F2-842D-E1C261566499}" dt="2025-09-19T13:20:00.685" v="148" actId="20577"/>
        <pc:sldMkLst>
          <pc:docMk/>
          <pc:sldMk cId="4074911733" sldId="1478"/>
        </pc:sldMkLst>
        <pc:spChg chg="mod">
          <ac:chgData name="Vrielink, Francis" userId="3d258d00-cfd8-41c5-9f04-1a5a39faef2f" providerId="ADAL" clId="{821AF204-8DD4-47F2-842D-E1C261566499}" dt="2025-09-19T13:20:00.685" v="148" actId="20577"/>
          <ac:spMkLst>
            <pc:docMk/>
            <pc:sldMk cId="4074911733" sldId="1478"/>
            <ac:spMk id="6" creationId="{00000000-0000-0000-0000-000000000000}"/>
          </ac:spMkLst>
        </pc:spChg>
      </pc:sldChg>
      <pc:sldChg chg="modSp mod">
        <pc:chgData name="Vrielink, Francis" userId="3d258d00-cfd8-41c5-9f04-1a5a39faef2f" providerId="ADAL" clId="{821AF204-8DD4-47F2-842D-E1C261566499}" dt="2025-09-19T13:20:14.709" v="164" actId="20577"/>
        <pc:sldMkLst>
          <pc:docMk/>
          <pc:sldMk cId="4210467006" sldId="1479"/>
        </pc:sldMkLst>
        <pc:spChg chg="mod">
          <ac:chgData name="Vrielink, Francis" userId="3d258d00-cfd8-41c5-9f04-1a5a39faef2f" providerId="ADAL" clId="{821AF204-8DD4-47F2-842D-E1C261566499}" dt="2025-09-19T13:20:14.709" v="164" actId="20577"/>
          <ac:spMkLst>
            <pc:docMk/>
            <pc:sldMk cId="4210467006" sldId="1479"/>
            <ac:spMk id="6" creationId="{00000000-0000-0000-0000-000000000000}"/>
          </ac:spMkLst>
        </pc:spChg>
      </pc:sldChg>
      <pc:sldChg chg="modSp mod">
        <pc:chgData name="Vrielink, Francis" userId="3d258d00-cfd8-41c5-9f04-1a5a39faef2f" providerId="ADAL" clId="{821AF204-8DD4-47F2-842D-E1C261566499}" dt="2025-09-19T13:20:21.805" v="175" actId="20577"/>
        <pc:sldMkLst>
          <pc:docMk/>
          <pc:sldMk cId="1487044012" sldId="1480"/>
        </pc:sldMkLst>
        <pc:spChg chg="mod">
          <ac:chgData name="Vrielink, Francis" userId="3d258d00-cfd8-41c5-9f04-1a5a39faef2f" providerId="ADAL" clId="{821AF204-8DD4-47F2-842D-E1C261566499}" dt="2025-09-19T13:20:21.805" v="175" actId="20577"/>
          <ac:spMkLst>
            <pc:docMk/>
            <pc:sldMk cId="1487044012" sldId="1480"/>
            <ac:spMk id="6" creationId="{00000000-0000-0000-0000-000000000000}"/>
          </ac:spMkLst>
        </pc:spChg>
      </pc:sldChg>
      <pc:sldChg chg="modSp mod">
        <pc:chgData name="Vrielink, Francis" userId="3d258d00-cfd8-41c5-9f04-1a5a39faef2f" providerId="ADAL" clId="{821AF204-8DD4-47F2-842D-E1C261566499}" dt="2025-09-19T13:20:30.075" v="195" actId="20577"/>
        <pc:sldMkLst>
          <pc:docMk/>
          <pc:sldMk cId="3779434736" sldId="1481"/>
        </pc:sldMkLst>
      </pc:sldChg>
      <pc:sldChg chg="modSp mod">
        <pc:chgData name="Vrielink, Francis" userId="3d258d00-cfd8-41c5-9f04-1a5a39faef2f" providerId="ADAL" clId="{821AF204-8DD4-47F2-842D-E1C261566499}" dt="2025-09-19T13:20:43.688" v="216" actId="20577"/>
        <pc:sldMkLst>
          <pc:docMk/>
          <pc:sldMk cId="1201727269" sldId="1482"/>
        </pc:sldMkLst>
        <pc:spChg chg="mod">
          <ac:chgData name="Vrielink, Francis" userId="3d258d00-cfd8-41c5-9f04-1a5a39faef2f" providerId="ADAL" clId="{821AF204-8DD4-47F2-842D-E1C261566499}" dt="2025-09-19T13:20:43.688" v="216" actId="20577"/>
          <ac:spMkLst>
            <pc:docMk/>
            <pc:sldMk cId="1201727269" sldId="1482"/>
            <ac:spMk id="6" creationId="{00000000-0000-0000-0000-000000000000}"/>
          </ac:spMkLst>
        </pc:spChg>
      </pc:sldChg>
      <pc:sldChg chg="modSp mod">
        <pc:chgData name="Vrielink, Francis" userId="3d258d00-cfd8-41c5-9f04-1a5a39faef2f" providerId="ADAL" clId="{821AF204-8DD4-47F2-842D-E1C261566499}" dt="2025-09-19T13:20:51.778" v="228" actId="20577"/>
        <pc:sldMkLst>
          <pc:docMk/>
          <pc:sldMk cId="2904738428" sldId="1483"/>
        </pc:sldMkLst>
        <pc:spChg chg="mod">
          <ac:chgData name="Vrielink, Francis" userId="3d258d00-cfd8-41c5-9f04-1a5a39faef2f" providerId="ADAL" clId="{821AF204-8DD4-47F2-842D-E1C261566499}" dt="2025-09-19T13:20:51.778" v="228" actId="20577"/>
          <ac:spMkLst>
            <pc:docMk/>
            <pc:sldMk cId="2904738428" sldId="1483"/>
            <ac:spMk id="6" creationId="{00000000-0000-0000-0000-000000000000}"/>
          </ac:spMkLst>
        </pc:spChg>
      </pc:sldChg>
    </pc:docChg>
  </pc:docChgLst>
  <pc:docChgLst>
    <pc:chgData name="Vrielink, Francis" userId="3d258d00-cfd8-41c5-9f04-1a5a39faef2f" providerId="ADAL" clId="{328FBCD2-2C52-41B9-8AF9-BFC46DD403FE}"/>
    <pc:docChg chg="undo custSel modSld">
      <pc:chgData name="Vrielink, Francis" userId="3d258d00-cfd8-41c5-9f04-1a5a39faef2f" providerId="ADAL" clId="{328FBCD2-2C52-41B9-8AF9-BFC46DD403FE}" dt="2025-09-23T09:14:46.392" v="1187" actId="478"/>
      <pc:docMkLst>
        <pc:docMk/>
      </pc:docMkLst>
      <pc:sldChg chg="modSp mod">
        <pc:chgData name="Vrielink, Francis" userId="3d258d00-cfd8-41c5-9f04-1a5a39faef2f" providerId="ADAL" clId="{328FBCD2-2C52-41B9-8AF9-BFC46DD403FE}" dt="2025-09-20T10:07:27.447" v="6" actId="20577"/>
        <pc:sldMkLst>
          <pc:docMk/>
          <pc:sldMk cId="323006580" sldId="548"/>
        </pc:sldMkLst>
        <pc:spChg chg="mod">
          <ac:chgData name="Vrielink, Francis" userId="3d258d00-cfd8-41c5-9f04-1a5a39faef2f" providerId="ADAL" clId="{328FBCD2-2C52-41B9-8AF9-BFC46DD403FE}" dt="2025-09-20T10:07:27.447" v="6" actId="20577"/>
          <ac:spMkLst>
            <pc:docMk/>
            <pc:sldMk cId="323006580" sldId="548"/>
            <ac:spMk id="3" creationId="{00000000-0000-0000-0000-000000000000}"/>
          </ac:spMkLst>
        </pc:spChg>
      </pc:sldChg>
      <pc:sldChg chg="addSp delSp modSp mod modNotesTx">
        <pc:chgData name="Vrielink, Francis" userId="3d258d00-cfd8-41c5-9f04-1a5a39faef2f" providerId="ADAL" clId="{328FBCD2-2C52-41B9-8AF9-BFC46DD403FE}" dt="2025-09-20T10:15:09.331" v="515" actId="1076"/>
        <pc:sldMkLst>
          <pc:docMk/>
          <pc:sldMk cId="2189114603" sldId="1437"/>
        </pc:sldMkLst>
        <pc:spChg chg="mod">
          <ac:chgData name="Vrielink, Francis" userId="3d258d00-cfd8-41c5-9f04-1a5a39faef2f" providerId="ADAL" clId="{328FBCD2-2C52-41B9-8AF9-BFC46DD403FE}" dt="2025-09-20T10:07:22.473" v="2" actId="20577"/>
          <ac:spMkLst>
            <pc:docMk/>
            <pc:sldMk cId="2189114603" sldId="1437"/>
            <ac:spMk id="3" creationId="{00000000-0000-0000-0000-000000000000}"/>
          </ac:spMkLst>
        </pc:spChg>
      </pc:sldChg>
      <pc:sldChg chg="modSp mod">
        <pc:chgData name="Vrielink, Francis" userId="3d258d00-cfd8-41c5-9f04-1a5a39faef2f" providerId="ADAL" clId="{328FBCD2-2C52-41B9-8AF9-BFC46DD403FE}" dt="2025-09-20T10:15:16.703" v="524" actId="20577"/>
        <pc:sldMkLst>
          <pc:docMk/>
          <pc:sldMk cId="3852907103" sldId="1460"/>
        </pc:sldMkLst>
        <pc:spChg chg="mod">
          <ac:chgData name="Vrielink, Francis" userId="3d258d00-cfd8-41c5-9f04-1a5a39faef2f" providerId="ADAL" clId="{328FBCD2-2C52-41B9-8AF9-BFC46DD403FE}" dt="2025-09-20T10:15:16.703" v="524" actId="20577"/>
          <ac:spMkLst>
            <pc:docMk/>
            <pc:sldMk cId="3852907103" sldId="1460"/>
            <ac:spMk id="6" creationId="{00000000-0000-0000-0000-000000000000}"/>
          </ac:spMkLst>
        </pc:spChg>
      </pc:sldChg>
      <pc:sldChg chg="modSp mod">
        <pc:chgData name="Vrielink, Francis" userId="3d258d00-cfd8-41c5-9f04-1a5a39faef2f" providerId="ADAL" clId="{328FBCD2-2C52-41B9-8AF9-BFC46DD403FE}" dt="2025-09-20T10:15:29.228" v="552" actId="20577"/>
        <pc:sldMkLst>
          <pc:docMk/>
          <pc:sldMk cId="4207872812" sldId="1475"/>
        </pc:sldMkLst>
        <pc:spChg chg="mod">
          <ac:chgData name="Vrielink, Francis" userId="3d258d00-cfd8-41c5-9f04-1a5a39faef2f" providerId="ADAL" clId="{328FBCD2-2C52-41B9-8AF9-BFC46DD403FE}" dt="2025-09-20T10:15:29.228" v="552" actId="20577"/>
          <ac:spMkLst>
            <pc:docMk/>
            <pc:sldMk cId="4207872812" sldId="1475"/>
            <ac:spMk id="6" creationId="{00000000-0000-0000-0000-000000000000}"/>
          </ac:spMkLst>
        </pc:spChg>
      </pc:sldChg>
      <pc:sldChg chg="modSp mod">
        <pc:chgData name="Vrielink, Francis" userId="3d258d00-cfd8-41c5-9f04-1a5a39faef2f" providerId="ADAL" clId="{328FBCD2-2C52-41B9-8AF9-BFC46DD403FE}" dt="2025-09-20T10:15:34.344" v="563" actId="20577"/>
        <pc:sldMkLst>
          <pc:docMk/>
          <pc:sldMk cId="2452007587" sldId="1476"/>
        </pc:sldMkLst>
        <pc:spChg chg="mod">
          <ac:chgData name="Vrielink, Francis" userId="3d258d00-cfd8-41c5-9f04-1a5a39faef2f" providerId="ADAL" clId="{328FBCD2-2C52-41B9-8AF9-BFC46DD403FE}" dt="2025-09-20T10:15:34.344" v="563" actId="20577"/>
          <ac:spMkLst>
            <pc:docMk/>
            <pc:sldMk cId="2452007587" sldId="1476"/>
            <ac:spMk id="6" creationId="{00000000-0000-0000-0000-000000000000}"/>
          </ac:spMkLst>
        </pc:spChg>
      </pc:sldChg>
      <pc:sldChg chg="modSp mod">
        <pc:chgData name="Vrielink, Francis" userId="3d258d00-cfd8-41c5-9f04-1a5a39faef2f" providerId="ADAL" clId="{328FBCD2-2C52-41B9-8AF9-BFC46DD403FE}" dt="2025-09-20T10:15:49.420" v="577" actId="20577"/>
        <pc:sldMkLst>
          <pc:docMk/>
          <pc:sldMk cId="2709048002" sldId="1477"/>
        </pc:sldMkLst>
        <pc:spChg chg="mod">
          <ac:chgData name="Vrielink, Francis" userId="3d258d00-cfd8-41c5-9f04-1a5a39faef2f" providerId="ADAL" clId="{328FBCD2-2C52-41B9-8AF9-BFC46DD403FE}" dt="2025-09-20T10:15:49.420" v="577" actId="20577"/>
          <ac:spMkLst>
            <pc:docMk/>
            <pc:sldMk cId="2709048002" sldId="1477"/>
            <ac:spMk id="6" creationId="{00000000-0000-0000-0000-000000000000}"/>
          </ac:spMkLst>
        </pc:spChg>
      </pc:sldChg>
      <pc:sldChg chg="modSp mod">
        <pc:chgData name="Vrielink, Francis" userId="3d258d00-cfd8-41c5-9f04-1a5a39faef2f" providerId="ADAL" clId="{328FBCD2-2C52-41B9-8AF9-BFC46DD403FE}" dt="2025-09-20T10:16:01.708" v="590" actId="20577"/>
        <pc:sldMkLst>
          <pc:docMk/>
          <pc:sldMk cId="4074911733" sldId="1478"/>
        </pc:sldMkLst>
        <pc:spChg chg="mod">
          <ac:chgData name="Vrielink, Francis" userId="3d258d00-cfd8-41c5-9f04-1a5a39faef2f" providerId="ADAL" clId="{328FBCD2-2C52-41B9-8AF9-BFC46DD403FE}" dt="2025-09-20T10:16:01.708" v="590" actId="20577"/>
          <ac:spMkLst>
            <pc:docMk/>
            <pc:sldMk cId="4074911733" sldId="1478"/>
            <ac:spMk id="6" creationId="{00000000-0000-0000-0000-000000000000}"/>
          </ac:spMkLst>
        </pc:spChg>
      </pc:sldChg>
      <pc:sldChg chg="modSp mod">
        <pc:chgData name="Vrielink, Francis" userId="3d258d00-cfd8-41c5-9f04-1a5a39faef2f" providerId="ADAL" clId="{328FBCD2-2C52-41B9-8AF9-BFC46DD403FE}" dt="2025-09-20T10:16:15.244" v="598" actId="20577"/>
        <pc:sldMkLst>
          <pc:docMk/>
          <pc:sldMk cId="4210467006" sldId="1479"/>
        </pc:sldMkLst>
        <pc:spChg chg="mod">
          <ac:chgData name="Vrielink, Francis" userId="3d258d00-cfd8-41c5-9f04-1a5a39faef2f" providerId="ADAL" clId="{328FBCD2-2C52-41B9-8AF9-BFC46DD403FE}" dt="2025-09-20T10:16:15.244" v="598" actId="20577"/>
          <ac:spMkLst>
            <pc:docMk/>
            <pc:sldMk cId="4210467006" sldId="1479"/>
            <ac:spMk id="6" creationId="{00000000-0000-0000-0000-000000000000}"/>
          </ac:spMkLst>
        </pc:spChg>
      </pc:sldChg>
      <pc:sldChg chg="modSp mod">
        <pc:chgData name="Vrielink, Francis" userId="3d258d00-cfd8-41c5-9f04-1a5a39faef2f" providerId="ADAL" clId="{328FBCD2-2C52-41B9-8AF9-BFC46DD403FE}" dt="2025-09-20T10:16:28.842" v="612" actId="20577"/>
        <pc:sldMkLst>
          <pc:docMk/>
          <pc:sldMk cId="1487044012" sldId="1480"/>
        </pc:sldMkLst>
        <pc:spChg chg="mod">
          <ac:chgData name="Vrielink, Francis" userId="3d258d00-cfd8-41c5-9f04-1a5a39faef2f" providerId="ADAL" clId="{328FBCD2-2C52-41B9-8AF9-BFC46DD403FE}" dt="2025-09-20T10:16:28.842" v="612" actId="20577"/>
          <ac:spMkLst>
            <pc:docMk/>
            <pc:sldMk cId="1487044012" sldId="1480"/>
            <ac:spMk id="6" creationId="{00000000-0000-0000-0000-000000000000}"/>
          </ac:spMkLst>
        </pc:spChg>
      </pc:sldChg>
      <pc:sldChg chg="modSp mod">
        <pc:chgData name="Vrielink, Francis" userId="3d258d00-cfd8-41c5-9f04-1a5a39faef2f" providerId="ADAL" clId="{328FBCD2-2C52-41B9-8AF9-BFC46DD403FE}" dt="2025-09-20T10:16:36.787" v="621" actId="20577"/>
        <pc:sldMkLst>
          <pc:docMk/>
          <pc:sldMk cId="3779434736" sldId="1481"/>
        </pc:sldMkLst>
      </pc:sldChg>
      <pc:sldChg chg="modSp mod">
        <pc:chgData name="Vrielink, Francis" userId="3d258d00-cfd8-41c5-9f04-1a5a39faef2f" providerId="ADAL" clId="{328FBCD2-2C52-41B9-8AF9-BFC46DD403FE}" dt="2025-09-20T10:16:48.851" v="632" actId="20577"/>
        <pc:sldMkLst>
          <pc:docMk/>
          <pc:sldMk cId="1201727269" sldId="1482"/>
        </pc:sldMkLst>
        <pc:spChg chg="mod">
          <ac:chgData name="Vrielink, Francis" userId="3d258d00-cfd8-41c5-9f04-1a5a39faef2f" providerId="ADAL" clId="{328FBCD2-2C52-41B9-8AF9-BFC46DD403FE}" dt="2025-09-20T10:16:48.851" v="632" actId="20577"/>
          <ac:spMkLst>
            <pc:docMk/>
            <pc:sldMk cId="1201727269" sldId="1482"/>
            <ac:spMk id="6" creationId="{00000000-0000-0000-0000-000000000000}"/>
          </ac:spMkLst>
        </pc:spChg>
      </pc:sldChg>
      <pc:sldChg chg="modSp mod">
        <pc:chgData name="Vrielink, Francis" userId="3d258d00-cfd8-41c5-9f04-1a5a39faef2f" providerId="ADAL" clId="{328FBCD2-2C52-41B9-8AF9-BFC46DD403FE}" dt="2025-09-20T10:17:00.045" v="647" actId="20577"/>
        <pc:sldMkLst>
          <pc:docMk/>
          <pc:sldMk cId="2904738428" sldId="1483"/>
        </pc:sldMkLst>
        <pc:spChg chg="mod">
          <ac:chgData name="Vrielink, Francis" userId="3d258d00-cfd8-41c5-9f04-1a5a39faef2f" providerId="ADAL" clId="{328FBCD2-2C52-41B9-8AF9-BFC46DD403FE}" dt="2025-09-20T10:17:00.045" v="647" actId="20577"/>
          <ac:spMkLst>
            <pc:docMk/>
            <pc:sldMk cId="2904738428" sldId="1483"/>
            <ac:spMk id="6" creationId="{00000000-0000-0000-0000-000000000000}"/>
          </ac:spMkLst>
        </pc:spChg>
      </pc:sldChg>
      <pc:sldChg chg="addSp delSp modSp mod">
        <pc:chgData name="Vrielink, Francis" userId="3d258d00-cfd8-41c5-9f04-1a5a39faef2f" providerId="ADAL" clId="{328FBCD2-2C52-41B9-8AF9-BFC46DD403FE}" dt="2025-09-23T09:14:46.392" v="1187" actId="478"/>
        <pc:sldMkLst>
          <pc:docMk/>
          <pc:sldMk cId="532552077" sldId="1540"/>
        </pc:sldMkLst>
        <pc:spChg chg="add del mod">
          <ac:chgData name="Vrielink, Francis" userId="3d258d00-cfd8-41c5-9f04-1a5a39faef2f" providerId="ADAL" clId="{328FBCD2-2C52-41B9-8AF9-BFC46DD403FE}" dt="2025-09-23T09:14:46.392" v="1187" actId="478"/>
          <ac:spMkLst>
            <pc:docMk/>
            <pc:sldMk cId="532552077" sldId="1540"/>
            <ac:spMk id="24" creationId="{0AC50F23-960B-7CB1-CDB3-8EF9661F1B43}"/>
          </ac:spMkLst>
        </pc:spChg>
        <pc:spChg chg="add del mod">
          <ac:chgData name="Vrielink, Francis" userId="3d258d00-cfd8-41c5-9f04-1a5a39faef2f" providerId="ADAL" clId="{328FBCD2-2C52-41B9-8AF9-BFC46DD403FE}" dt="2025-09-23T09:14:43.471" v="1186" actId="478"/>
          <ac:spMkLst>
            <pc:docMk/>
            <pc:sldMk cId="532552077" sldId="1540"/>
            <ac:spMk id="25" creationId="{369B9B39-D0A8-2343-1117-74D13417B0C0}"/>
          </ac:spMkLst>
        </pc:spChg>
        <pc:spChg chg="mod">
          <ac:chgData name="Vrielink, Francis" userId="3d258d00-cfd8-41c5-9f04-1a5a39faef2f" providerId="ADAL" clId="{328FBCD2-2C52-41B9-8AF9-BFC46DD403FE}" dt="2025-09-23T09:11:38.690" v="1148" actId="20577"/>
          <ac:spMkLst>
            <pc:docMk/>
            <pc:sldMk cId="532552077" sldId="1540"/>
            <ac:spMk id="30" creationId="{6109203D-BDC1-F68F-250D-DF40D703A5C2}"/>
          </ac:spMkLst>
        </pc:spChg>
        <pc:picChg chg="add mod">
          <ac:chgData name="Vrielink, Francis" userId="3d258d00-cfd8-41c5-9f04-1a5a39faef2f" providerId="ADAL" clId="{328FBCD2-2C52-41B9-8AF9-BFC46DD403FE}" dt="2025-09-23T09:11:13.563" v="1084" actId="1076"/>
          <ac:picMkLst>
            <pc:docMk/>
            <pc:sldMk cId="532552077" sldId="1540"/>
            <ac:picMk id="23" creationId="{B0F1BD86-C78D-3B6F-7228-8365F7942D34}"/>
          </ac:picMkLst>
        </pc:pic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CD52A8DA-2AF6-4441-B869-C7786AE17137}"/>
    <pc:docChg chg="custSel addSld delSld modSld sldOrd modSection">
      <pc:chgData name="Routledge, Mandy" userId="bacdedf5-8e30-494b-ad8b-f27fa30c4f8d" providerId="ADAL" clId="{CD52A8DA-2AF6-4441-B869-C7786AE17137}" dt="2025-09-23T09:17:11.682" v="1157" actId="1076"/>
      <pc:docMkLst>
        <pc:docMk/>
      </pc:docMkLst>
      <pc:sldChg chg="modSp mod modNotesTx">
        <pc:chgData name="Routledge, Mandy" userId="bacdedf5-8e30-494b-ad8b-f27fa30c4f8d" providerId="ADAL" clId="{CD52A8DA-2AF6-4441-B869-C7786AE17137}" dt="2025-09-22T16:56:08.238" v="238" actId="20577"/>
        <pc:sldMkLst>
          <pc:docMk/>
          <pc:sldMk cId="2189114603" sldId="1437"/>
        </pc:sldMkLst>
        <pc:spChg chg="mod">
          <ac:chgData name="Routledge, Mandy" userId="bacdedf5-8e30-494b-ad8b-f27fa30c4f8d" providerId="ADAL" clId="{CD52A8DA-2AF6-4441-B869-C7786AE17137}" dt="2025-09-22T16:56:08.238" v="238" actId="20577"/>
          <ac:spMkLst>
            <pc:docMk/>
            <pc:sldMk cId="2189114603" sldId="1437"/>
            <ac:spMk id="3" creationId="{00000000-0000-0000-0000-000000000000}"/>
          </ac:spMkLst>
        </pc:spChg>
      </pc:sldChg>
      <pc:sldChg chg="del">
        <pc:chgData name="Routledge, Mandy" userId="bacdedf5-8e30-494b-ad8b-f27fa30c4f8d" providerId="ADAL" clId="{CD52A8DA-2AF6-4441-B869-C7786AE17137}" dt="2025-09-23T08:33:06.188" v="296" actId="47"/>
        <pc:sldMkLst>
          <pc:docMk/>
          <pc:sldMk cId="3978205201" sldId="1474"/>
        </pc:sldMkLst>
      </pc:sldChg>
      <pc:sldChg chg="ord">
        <pc:chgData name="Routledge, Mandy" userId="bacdedf5-8e30-494b-ad8b-f27fa30c4f8d" providerId="ADAL" clId="{CD52A8DA-2AF6-4441-B869-C7786AE17137}" dt="2025-09-22T16:56:20.138" v="240"/>
        <pc:sldMkLst>
          <pc:docMk/>
          <pc:sldMk cId="4074911733" sldId="1478"/>
        </pc:sldMkLst>
      </pc:sldChg>
      <pc:sldChg chg="del">
        <pc:chgData name="Routledge, Mandy" userId="bacdedf5-8e30-494b-ad8b-f27fa30c4f8d" providerId="ADAL" clId="{CD52A8DA-2AF6-4441-B869-C7786AE17137}" dt="2025-09-23T08:33:02.898" v="290" actId="47"/>
        <pc:sldMkLst>
          <pc:docMk/>
          <pc:sldMk cId="1594331871" sldId="1512"/>
        </pc:sldMkLst>
      </pc:sldChg>
      <pc:sldChg chg="delSp mod ord">
        <pc:chgData name="Routledge, Mandy" userId="bacdedf5-8e30-494b-ad8b-f27fa30c4f8d" providerId="ADAL" clId="{CD52A8DA-2AF6-4441-B869-C7786AE17137}" dt="2025-09-23T09:12:35.835" v="1151"/>
        <pc:sldMkLst>
          <pc:docMk/>
          <pc:sldMk cId="3112181829" sldId="1515"/>
        </pc:sldMkLst>
        <pc:spChg chg="del">
          <ac:chgData name="Routledge, Mandy" userId="bacdedf5-8e30-494b-ad8b-f27fa30c4f8d" providerId="ADAL" clId="{CD52A8DA-2AF6-4441-B869-C7786AE17137}" dt="2025-09-23T09:12:28.940" v="1149" actId="478"/>
          <ac:spMkLst>
            <pc:docMk/>
            <pc:sldMk cId="3112181829" sldId="1515"/>
            <ac:spMk id="11" creationId="{D983E1D5-68C1-21F0-BF26-C78A3686B482}"/>
          </ac:spMkLst>
        </pc:spChg>
      </pc:sldChg>
      <pc:sldChg chg="del">
        <pc:chgData name="Routledge, Mandy" userId="bacdedf5-8e30-494b-ad8b-f27fa30c4f8d" providerId="ADAL" clId="{CD52A8DA-2AF6-4441-B869-C7786AE17137}" dt="2025-09-23T08:33:05.740" v="295" actId="47"/>
        <pc:sldMkLst>
          <pc:docMk/>
          <pc:sldMk cId="2946319108" sldId="1516"/>
        </pc:sldMkLst>
      </pc:sldChg>
      <pc:sldChg chg="del">
        <pc:chgData name="Routledge, Mandy" userId="bacdedf5-8e30-494b-ad8b-f27fa30c4f8d" providerId="ADAL" clId="{CD52A8DA-2AF6-4441-B869-C7786AE17137}" dt="2025-09-23T08:33:03.556" v="291" actId="47"/>
        <pc:sldMkLst>
          <pc:docMk/>
          <pc:sldMk cId="1628480429" sldId="1517"/>
        </pc:sldMkLst>
      </pc:sldChg>
      <pc:sldChg chg="del">
        <pc:chgData name="Routledge, Mandy" userId="bacdedf5-8e30-494b-ad8b-f27fa30c4f8d" providerId="ADAL" clId="{CD52A8DA-2AF6-4441-B869-C7786AE17137}" dt="2025-09-23T08:33:03.971" v="292" actId="47"/>
        <pc:sldMkLst>
          <pc:docMk/>
          <pc:sldMk cId="933367485" sldId="1518"/>
        </pc:sldMkLst>
      </pc:sldChg>
      <pc:sldChg chg="del">
        <pc:chgData name="Routledge, Mandy" userId="bacdedf5-8e30-494b-ad8b-f27fa30c4f8d" providerId="ADAL" clId="{CD52A8DA-2AF6-4441-B869-C7786AE17137}" dt="2025-09-23T08:33:02.298" v="289" actId="47"/>
        <pc:sldMkLst>
          <pc:docMk/>
          <pc:sldMk cId="1530054038" sldId="1519"/>
        </pc:sldMkLst>
      </pc:sldChg>
      <pc:sldChg chg="del">
        <pc:chgData name="Routledge, Mandy" userId="bacdedf5-8e30-494b-ad8b-f27fa30c4f8d" providerId="ADAL" clId="{CD52A8DA-2AF6-4441-B869-C7786AE17137}" dt="2025-09-23T08:33:01.796" v="288" actId="47"/>
        <pc:sldMkLst>
          <pc:docMk/>
          <pc:sldMk cId="3006462251" sldId="1520"/>
        </pc:sldMkLst>
      </pc:sldChg>
      <pc:sldChg chg="del">
        <pc:chgData name="Routledge, Mandy" userId="bacdedf5-8e30-494b-ad8b-f27fa30c4f8d" providerId="ADAL" clId="{CD52A8DA-2AF6-4441-B869-C7786AE17137}" dt="2025-09-23T08:33:04.488" v="293" actId="47"/>
        <pc:sldMkLst>
          <pc:docMk/>
          <pc:sldMk cId="1059877010" sldId="1521"/>
        </pc:sldMkLst>
      </pc:sldChg>
      <pc:sldChg chg="del">
        <pc:chgData name="Routledge, Mandy" userId="bacdedf5-8e30-494b-ad8b-f27fa30c4f8d" providerId="ADAL" clId="{CD52A8DA-2AF6-4441-B869-C7786AE17137}" dt="2025-09-23T08:33:04.923" v="294" actId="47"/>
        <pc:sldMkLst>
          <pc:docMk/>
          <pc:sldMk cId="2371299458" sldId="1529"/>
        </pc:sldMkLst>
      </pc:sldChg>
      <pc:sldChg chg="modSp mod">
        <pc:chgData name="Routledge, Mandy" userId="bacdedf5-8e30-494b-ad8b-f27fa30c4f8d" providerId="ADAL" clId="{CD52A8DA-2AF6-4441-B869-C7786AE17137}" dt="2025-09-23T08:30:48.583" v="273" actId="14100"/>
        <pc:sldMkLst>
          <pc:docMk/>
          <pc:sldMk cId="436701944" sldId="1531"/>
        </pc:sldMkLst>
        <pc:spChg chg="mod">
          <ac:chgData name="Routledge, Mandy" userId="bacdedf5-8e30-494b-ad8b-f27fa30c4f8d" providerId="ADAL" clId="{CD52A8DA-2AF6-4441-B869-C7786AE17137}" dt="2025-09-23T08:30:41.151" v="271" actId="20577"/>
          <ac:spMkLst>
            <pc:docMk/>
            <pc:sldMk cId="436701944" sldId="1531"/>
            <ac:spMk id="35" creationId="{37104C51-0232-62ED-4C6F-1447D06633EE}"/>
          </ac:spMkLst>
        </pc:spChg>
        <pc:spChg chg="mod">
          <ac:chgData name="Routledge, Mandy" userId="bacdedf5-8e30-494b-ad8b-f27fa30c4f8d" providerId="ADAL" clId="{CD52A8DA-2AF6-4441-B869-C7786AE17137}" dt="2025-09-23T08:30:39.077" v="270" actId="20577"/>
          <ac:spMkLst>
            <pc:docMk/>
            <pc:sldMk cId="436701944" sldId="1531"/>
            <ac:spMk id="36" creationId="{D8EF981A-9BA7-0EB1-9B70-F7FBF2F7DF1C}"/>
          </ac:spMkLst>
        </pc:spChg>
        <pc:picChg chg="mod">
          <ac:chgData name="Routledge, Mandy" userId="bacdedf5-8e30-494b-ad8b-f27fa30c4f8d" providerId="ADAL" clId="{CD52A8DA-2AF6-4441-B869-C7786AE17137}" dt="2025-09-23T08:30:45.293" v="272" actId="14100"/>
          <ac:picMkLst>
            <pc:docMk/>
            <pc:sldMk cId="436701944" sldId="1531"/>
            <ac:picMk id="2" creationId="{7E9A3572-4BE5-520C-CED8-BA93C8141043}"/>
          </ac:picMkLst>
        </pc:picChg>
        <pc:picChg chg="mod">
          <ac:chgData name="Routledge, Mandy" userId="bacdedf5-8e30-494b-ad8b-f27fa30c4f8d" providerId="ADAL" clId="{CD52A8DA-2AF6-4441-B869-C7786AE17137}" dt="2025-09-23T08:30:48.583" v="273" actId="14100"/>
          <ac:picMkLst>
            <pc:docMk/>
            <pc:sldMk cId="436701944" sldId="1531"/>
            <ac:picMk id="3074" creationId="{AAC8CEEE-7EAF-4242-A738-9A141D826A3A}"/>
          </ac:picMkLst>
        </pc:picChg>
      </pc:sldChg>
      <pc:sldChg chg="modSp mod">
        <pc:chgData name="Routledge, Mandy" userId="bacdedf5-8e30-494b-ad8b-f27fa30c4f8d" providerId="ADAL" clId="{CD52A8DA-2AF6-4441-B869-C7786AE17137}" dt="2025-09-23T08:32:28.765" v="287" actId="20577"/>
        <pc:sldMkLst>
          <pc:docMk/>
          <pc:sldMk cId="4140533704" sldId="1535"/>
        </pc:sldMkLst>
        <pc:spChg chg="mod">
          <ac:chgData name="Routledge, Mandy" userId="bacdedf5-8e30-494b-ad8b-f27fa30c4f8d" providerId="ADAL" clId="{CD52A8DA-2AF6-4441-B869-C7786AE17137}" dt="2025-09-23T08:32:28.765" v="287" actId="20577"/>
          <ac:spMkLst>
            <pc:docMk/>
            <pc:sldMk cId="4140533704" sldId="1535"/>
            <ac:spMk id="35" creationId="{7540D491-1380-DA73-464E-BA87882B27B4}"/>
          </ac:spMkLst>
        </pc:spChg>
      </pc:sldChg>
      <pc:sldChg chg="modSp del mod">
        <pc:chgData name="Routledge, Mandy" userId="bacdedf5-8e30-494b-ad8b-f27fa30c4f8d" providerId="ADAL" clId="{CD52A8DA-2AF6-4441-B869-C7786AE17137}" dt="2025-09-23T08:51:01.788" v="730" actId="47"/>
        <pc:sldMkLst>
          <pc:docMk/>
          <pc:sldMk cId="573238985" sldId="1538"/>
        </pc:sldMkLst>
        <pc:spChg chg="mod">
          <ac:chgData name="Routledge, Mandy" userId="bacdedf5-8e30-494b-ad8b-f27fa30c4f8d" providerId="ADAL" clId="{CD52A8DA-2AF6-4441-B869-C7786AE17137}" dt="2025-09-23T08:37:09.516" v="323" actId="6549"/>
          <ac:spMkLst>
            <pc:docMk/>
            <pc:sldMk cId="573238985" sldId="1538"/>
            <ac:spMk id="4" creationId="{D36CDCC8-D80A-3CA3-9903-EC310613197D}"/>
          </ac:spMkLst>
        </pc:spChg>
        <pc:spChg chg="mod">
          <ac:chgData name="Routledge, Mandy" userId="bacdedf5-8e30-494b-ad8b-f27fa30c4f8d" providerId="ADAL" clId="{CD52A8DA-2AF6-4441-B869-C7786AE17137}" dt="2025-09-23T08:37:48.762" v="401" actId="20577"/>
          <ac:spMkLst>
            <pc:docMk/>
            <pc:sldMk cId="573238985" sldId="1538"/>
            <ac:spMk id="49" creationId="{468CE1A5-CA70-BACA-80F9-358ABFA38101}"/>
          </ac:spMkLst>
        </pc:spChg>
      </pc:sldChg>
      <pc:sldChg chg="addSp delSp modSp add mod">
        <pc:chgData name="Routledge, Mandy" userId="bacdedf5-8e30-494b-ad8b-f27fa30c4f8d" providerId="ADAL" clId="{CD52A8DA-2AF6-4441-B869-C7786AE17137}" dt="2025-09-23T09:17:11.682" v="1157" actId="1076"/>
        <pc:sldMkLst>
          <pc:docMk/>
          <pc:sldMk cId="3905627774" sldId="1539"/>
        </pc:sldMkLst>
        <pc:spChg chg="mod">
          <ac:chgData name="Routledge, Mandy" userId="bacdedf5-8e30-494b-ad8b-f27fa30c4f8d" providerId="ADAL" clId="{CD52A8DA-2AF6-4441-B869-C7786AE17137}" dt="2025-09-23T08:44:20.408" v="491" actId="14100"/>
          <ac:spMkLst>
            <pc:docMk/>
            <pc:sldMk cId="3905627774" sldId="1539"/>
            <ac:spMk id="4" creationId="{00CF8485-1E57-B7D1-16BB-1E14AA3755DE}"/>
          </ac:spMkLst>
        </pc:spChg>
        <pc:spChg chg="mod">
          <ac:chgData name="Routledge, Mandy" userId="bacdedf5-8e30-494b-ad8b-f27fa30c4f8d" providerId="ADAL" clId="{CD52A8DA-2AF6-4441-B869-C7786AE17137}" dt="2025-09-23T08:40:38.970" v="434" actId="14100"/>
          <ac:spMkLst>
            <pc:docMk/>
            <pc:sldMk cId="3905627774" sldId="1539"/>
            <ac:spMk id="14" creationId="{88F725FB-F448-D1F2-4D3E-F5D5CF4EC134}"/>
          </ac:spMkLst>
        </pc:spChg>
        <pc:spChg chg="mod">
          <ac:chgData name="Routledge, Mandy" userId="bacdedf5-8e30-494b-ad8b-f27fa30c4f8d" providerId="ADAL" clId="{CD52A8DA-2AF6-4441-B869-C7786AE17137}" dt="2025-09-23T08:40:43.642" v="442" actId="1038"/>
          <ac:spMkLst>
            <pc:docMk/>
            <pc:sldMk cId="3905627774" sldId="1539"/>
            <ac:spMk id="15" creationId="{34CEE0EE-D6D2-F9BB-ED7E-4CB1D2CF1AD1}"/>
          </ac:spMkLst>
        </pc:spChg>
        <pc:spChg chg="mod">
          <ac:chgData name="Routledge, Mandy" userId="bacdedf5-8e30-494b-ad8b-f27fa30c4f8d" providerId="ADAL" clId="{CD52A8DA-2AF6-4441-B869-C7786AE17137}" dt="2025-09-23T08:43:25.984" v="451" actId="14100"/>
          <ac:spMkLst>
            <pc:docMk/>
            <pc:sldMk cId="3905627774" sldId="1539"/>
            <ac:spMk id="16" creationId="{FBBA42D8-4EA4-B506-3217-B5A4DBC0DBC1}"/>
          </ac:spMkLst>
        </pc:spChg>
        <pc:spChg chg="del">
          <ac:chgData name="Routledge, Mandy" userId="bacdedf5-8e30-494b-ad8b-f27fa30c4f8d" providerId="ADAL" clId="{CD52A8DA-2AF6-4441-B869-C7786AE17137}" dt="2025-09-23T08:42:57.157" v="443" actId="478"/>
          <ac:spMkLst>
            <pc:docMk/>
            <pc:sldMk cId="3905627774" sldId="1539"/>
            <ac:spMk id="17" creationId="{95E5A685-F62C-857F-4EB6-B093D4E83F04}"/>
          </ac:spMkLst>
        </pc:spChg>
        <pc:spChg chg="add mod">
          <ac:chgData name="Routledge, Mandy" userId="bacdedf5-8e30-494b-ad8b-f27fa30c4f8d" providerId="ADAL" clId="{CD52A8DA-2AF6-4441-B869-C7786AE17137}" dt="2025-09-23T08:43:16.918" v="448" actId="14100"/>
          <ac:spMkLst>
            <pc:docMk/>
            <pc:sldMk cId="3905627774" sldId="1539"/>
            <ac:spMk id="18" creationId="{92A61298-65F3-4657-4786-D0B0E156FA88}"/>
          </ac:spMkLst>
        </pc:spChg>
        <pc:spChg chg="del">
          <ac:chgData name="Routledge, Mandy" userId="bacdedf5-8e30-494b-ad8b-f27fa30c4f8d" providerId="ADAL" clId="{CD52A8DA-2AF6-4441-B869-C7786AE17137}" dt="2025-09-23T08:40:25.245" v="431" actId="478"/>
          <ac:spMkLst>
            <pc:docMk/>
            <pc:sldMk cId="3905627774" sldId="1539"/>
            <ac:spMk id="49" creationId="{374C7D56-CAF8-4D98-B6E4-A47C2D001378}"/>
          </ac:spMkLst>
        </pc:spChg>
        <pc:picChg chg="add del mod">
          <ac:chgData name="Routledge, Mandy" userId="bacdedf5-8e30-494b-ad8b-f27fa30c4f8d" providerId="ADAL" clId="{CD52A8DA-2AF6-4441-B869-C7786AE17137}" dt="2025-09-23T09:16:58.334" v="1152" actId="478"/>
          <ac:picMkLst>
            <pc:docMk/>
            <pc:sldMk cId="3905627774" sldId="1539"/>
            <ac:picMk id="11" creationId="{2B86B068-D007-E08B-CF50-06A8E27915BA}"/>
          </ac:picMkLst>
        </pc:picChg>
        <pc:picChg chg="add mod">
          <ac:chgData name="Routledge, Mandy" userId="bacdedf5-8e30-494b-ad8b-f27fa30c4f8d" providerId="ADAL" clId="{CD52A8DA-2AF6-4441-B869-C7786AE17137}" dt="2025-09-23T09:17:11.682" v="1157" actId="1076"/>
          <ac:picMkLst>
            <pc:docMk/>
            <pc:sldMk cId="3905627774" sldId="1539"/>
            <ac:picMk id="19" creationId="{DEB211BD-F6B0-AB39-FA06-4CD9B7B7759C}"/>
          </ac:picMkLst>
        </pc:picChg>
        <pc:picChg chg="del">
          <ac:chgData name="Routledge, Mandy" userId="bacdedf5-8e30-494b-ad8b-f27fa30c4f8d" providerId="ADAL" clId="{CD52A8DA-2AF6-4441-B869-C7786AE17137}" dt="2025-09-23T08:39:54.431" v="427" actId="478"/>
          <ac:picMkLst>
            <pc:docMk/>
            <pc:sldMk cId="3905627774" sldId="1539"/>
            <ac:picMk id="42" creationId="{FA62497F-1795-02E0-424A-27EFB42BE680}"/>
          </ac:picMkLst>
        </pc:picChg>
        <pc:picChg chg="del">
          <ac:chgData name="Routledge, Mandy" userId="bacdedf5-8e30-494b-ad8b-f27fa30c4f8d" providerId="ADAL" clId="{CD52A8DA-2AF6-4441-B869-C7786AE17137}" dt="2025-09-23T08:39:53.751" v="426" actId="478"/>
          <ac:picMkLst>
            <pc:docMk/>
            <pc:sldMk cId="3905627774" sldId="1539"/>
            <ac:picMk id="44" creationId="{CE68F613-0A33-1C8B-AF4D-F5548B375DD3}"/>
          </ac:picMkLst>
        </pc:picChg>
      </pc:sldChg>
      <pc:sldChg chg="addSp delSp modSp mod">
        <pc:chgData name="Routledge, Mandy" userId="bacdedf5-8e30-494b-ad8b-f27fa30c4f8d" providerId="ADAL" clId="{CD52A8DA-2AF6-4441-B869-C7786AE17137}" dt="2025-09-23T09:09:50.503" v="1148" actId="1038"/>
        <pc:sldMkLst>
          <pc:docMk/>
          <pc:sldMk cId="532552077" sldId="1540"/>
        </pc:sldMkLst>
        <pc:spChg chg="mod">
          <ac:chgData name="Routledge, Mandy" userId="bacdedf5-8e30-494b-ad8b-f27fa30c4f8d" providerId="ADAL" clId="{CD52A8DA-2AF6-4441-B869-C7786AE17137}" dt="2025-09-23T08:55:52.121" v="791" actId="1076"/>
          <ac:spMkLst>
            <pc:docMk/>
            <pc:sldMk cId="532552077" sldId="1540"/>
            <ac:spMk id="9" creationId="{B5FA4264-9F79-B20D-0826-CEC58E7B74B7}"/>
          </ac:spMkLst>
        </pc:spChg>
        <pc:spChg chg="mod">
          <ac:chgData name="Routledge, Mandy" userId="bacdedf5-8e30-494b-ad8b-f27fa30c4f8d" providerId="ADAL" clId="{CD52A8DA-2AF6-4441-B869-C7786AE17137}" dt="2025-09-23T09:03:59.355" v="1024" actId="14100"/>
          <ac:spMkLst>
            <pc:docMk/>
            <pc:sldMk cId="532552077" sldId="1540"/>
            <ac:spMk id="10" creationId="{B37FADB8-F5A5-F448-15A7-6A630939BCDC}"/>
          </ac:spMkLst>
        </pc:spChg>
        <pc:spChg chg="mod">
          <ac:chgData name="Routledge, Mandy" userId="bacdedf5-8e30-494b-ad8b-f27fa30c4f8d" providerId="ADAL" clId="{CD52A8DA-2AF6-4441-B869-C7786AE17137}" dt="2025-09-23T09:03:52.172" v="1023" actId="1036"/>
          <ac:spMkLst>
            <pc:docMk/>
            <pc:sldMk cId="532552077" sldId="1540"/>
            <ac:spMk id="11" creationId="{2D5226DB-4490-ECD5-880A-CDAB0447C263}"/>
          </ac:spMkLst>
        </pc:spChg>
        <pc:spChg chg="mod">
          <ac:chgData name="Routledge, Mandy" userId="bacdedf5-8e30-494b-ad8b-f27fa30c4f8d" providerId="ADAL" clId="{CD52A8DA-2AF6-4441-B869-C7786AE17137}" dt="2025-09-23T09:03:10.864" v="948" actId="20577"/>
          <ac:spMkLst>
            <pc:docMk/>
            <pc:sldMk cId="532552077" sldId="1540"/>
            <ac:spMk id="12" creationId="{E2476A93-B8D4-4E44-87FD-AFF601B2337C}"/>
          </ac:spMkLst>
        </pc:spChg>
        <pc:spChg chg="mod ord">
          <ac:chgData name="Routledge, Mandy" userId="bacdedf5-8e30-494b-ad8b-f27fa30c4f8d" providerId="ADAL" clId="{CD52A8DA-2AF6-4441-B869-C7786AE17137}" dt="2025-09-23T09:09:36.127" v="1119" actId="1076"/>
          <ac:spMkLst>
            <pc:docMk/>
            <pc:sldMk cId="532552077" sldId="1540"/>
            <ac:spMk id="13" creationId="{4985FF45-EE56-11C3-E0CC-6BBB359031C0}"/>
          </ac:spMkLst>
        </pc:spChg>
        <pc:spChg chg="mod">
          <ac:chgData name="Routledge, Mandy" userId="bacdedf5-8e30-494b-ad8b-f27fa30c4f8d" providerId="ADAL" clId="{CD52A8DA-2AF6-4441-B869-C7786AE17137}" dt="2025-09-23T09:09:39.368" v="1120" actId="1076"/>
          <ac:spMkLst>
            <pc:docMk/>
            <pc:sldMk cId="532552077" sldId="1540"/>
            <ac:spMk id="14" creationId="{B7594A3B-3117-84CE-C300-FB96E5ED269D}"/>
          </ac:spMkLst>
        </pc:spChg>
        <pc:spChg chg="mod">
          <ac:chgData name="Routledge, Mandy" userId="bacdedf5-8e30-494b-ad8b-f27fa30c4f8d" providerId="ADAL" clId="{CD52A8DA-2AF6-4441-B869-C7786AE17137}" dt="2025-09-23T09:09:16.931" v="1116" actId="1076"/>
          <ac:spMkLst>
            <pc:docMk/>
            <pc:sldMk cId="532552077" sldId="1540"/>
            <ac:spMk id="15" creationId="{6EA1F8B7-D4BC-D8B0-E6FD-F33ECB45A1DD}"/>
          </ac:spMkLst>
        </pc:spChg>
        <pc:spChg chg="mod">
          <ac:chgData name="Routledge, Mandy" userId="bacdedf5-8e30-494b-ad8b-f27fa30c4f8d" providerId="ADAL" clId="{CD52A8DA-2AF6-4441-B869-C7786AE17137}" dt="2025-09-23T09:09:23.744" v="1117" actId="1076"/>
          <ac:spMkLst>
            <pc:docMk/>
            <pc:sldMk cId="532552077" sldId="1540"/>
            <ac:spMk id="18" creationId="{85D7DD60-F4AA-AD34-A265-146B167D02FE}"/>
          </ac:spMkLst>
        </pc:spChg>
        <pc:spChg chg="mod">
          <ac:chgData name="Routledge, Mandy" userId="bacdedf5-8e30-494b-ad8b-f27fa30c4f8d" providerId="ADAL" clId="{CD52A8DA-2AF6-4441-B869-C7786AE17137}" dt="2025-09-23T08:58:52.067" v="833" actId="14100"/>
          <ac:spMkLst>
            <pc:docMk/>
            <pc:sldMk cId="532552077" sldId="1540"/>
            <ac:spMk id="19" creationId="{40542B69-6D97-5F24-63E3-ABE36EA69A27}"/>
          </ac:spMkLst>
        </pc:spChg>
        <pc:spChg chg="mod">
          <ac:chgData name="Routledge, Mandy" userId="bacdedf5-8e30-494b-ad8b-f27fa30c4f8d" providerId="ADAL" clId="{CD52A8DA-2AF6-4441-B869-C7786AE17137}" dt="2025-09-23T09:09:09.389" v="1115" actId="20577"/>
          <ac:spMkLst>
            <pc:docMk/>
            <pc:sldMk cId="532552077" sldId="1540"/>
            <ac:spMk id="30" creationId="{6109203D-BDC1-F68F-250D-DF40D703A5C2}"/>
          </ac:spMkLst>
        </pc:spChg>
        <pc:spChg chg="add del mod">
          <ac:chgData name="Routledge, Mandy" userId="bacdedf5-8e30-494b-ad8b-f27fa30c4f8d" providerId="ADAL" clId="{CD52A8DA-2AF6-4441-B869-C7786AE17137}" dt="2025-09-23T08:58:47.731" v="831" actId="478"/>
          <ac:spMkLst>
            <pc:docMk/>
            <pc:sldMk cId="532552077" sldId="1540"/>
            <ac:spMk id="31" creationId="{05995927-789F-5E6A-A9FC-3E80214BFBF7}"/>
          </ac:spMkLst>
        </pc:spChg>
        <pc:spChg chg="add">
          <ac:chgData name="Routledge, Mandy" userId="bacdedf5-8e30-494b-ad8b-f27fa30c4f8d" providerId="ADAL" clId="{CD52A8DA-2AF6-4441-B869-C7786AE17137}" dt="2025-09-23T09:01:05.073" v="900"/>
          <ac:spMkLst>
            <pc:docMk/>
            <pc:sldMk cId="532552077" sldId="1540"/>
            <ac:spMk id="39" creationId="{B51019EE-04D0-BA80-9BD7-AF76923F5522}"/>
          </ac:spMkLst>
        </pc:spChg>
        <pc:spChg chg="add mod">
          <ac:chgData name="Routledge, Mandy" userId="bacdedf5-8e30-494b-ad8b-f27fa30c4f8d" providerId="ADAL" clId="{CD52A8DA-2AF6-4441-B869-C7786AE17137}" dt="2025-09-23T09:01:15.766" v="902"/>
          <ac:spMkLst>
            <pc:docMk/>
            <pc:sldMk cId="532552077" sldId="1540"/>
            <ac:spMk id="40" creationId="{AF23A515-9B4C-014D-4494-11679E59B594}"/>
          </ac:spMkLst>
        </pc:spChg>
        <pc:spChg chg="add">
          <ac:chgData name="Routledge, Mandy" userId="bacdedf5-8e30-494b-ad8b-f27fa30c4f8d" providerId="ADAL" clId="{CD52A8DA-2AF6-4441-B869-C7786AE17137}" dt="2025-09-23T09:01:19.721" v="903"/>
          <ac:spMkLst>
            <pc:docMk/>
            <pc:sldMk cId="532552077" sldId="1540"/>
            <ac:spMk id="41" creationId="{F827B555-D8E3-134D-5ACE-C8CAA54F3412}"/>
          </ac:spMkLst>
        </pc:spChg>
        <pc:picChg chg="del mod">
          <ac:chgData name="Routledge, Mandy" userId="bacdedf5-8e30-494b-ad8b-f27fa30c4f8d" providerId="ADAL" clId="{CD52A8DA-2AF6-4441-B869-C7786AE17137}" dt="2025-09-23T09:03:22.646" v="949" actId="478"/>
          <ac:picMkLst>
            <pc:docMk/>
            <pc:sldMk cId="532552077" sldId="1540"/>
            <ac:picMk id="26" creationId="{9976FD1D-57DF-7BDA-1B2D-0AE4BAEFD547}"/>
          </ac:picMkLst>
        </pc:picChg>
        <pc:picChg chg="add del mod">
          <ac:chgData name="Routledge, Mandy" userId="bacdedf5-8e30-494b-ad8b-f27fa30c4f8d" providerId="ADAL" clId="{CD52A8DA-2AF6-4441-B869-C7786AE17137}" dt="2025-09-23T08:55:13.295" v="757" actId="478"/>
          <ac:picMkLst>
            <pc:docMk/>
            <pc:sldMk cId="532552077" sldId="1540"/>
            <ac:picMk id="28" creationId="{0FCB576A-CAC9-94FF-40C2-72D7EDA9BEE7}"/>
          </ac:picMkLst>
        </pc:picChg>
        <pc:picChg chg="add mod">
          <ac:chgData name="Routledge, Mandy" userId="bacdedf5-8e30-494b-ad8b-f27fa30c4f8d" providerId="ADAL" clId="{CD52A8DA-2AF6-4441-B869-C7786AE17137}" dt="2025-09-23T09:09:50.503" v="1148" actId="1038"/>
          <ac:picMkLst>
            <pc:docMk/>
            <pc:sldMk cId="532552077" sldId="1540"/>
            <ac:picMk id="43" creationId="{A4E15215-75EA-D6E2-6B91-E494EA7F4573}"/>
          </ac:picMkLst>
        </pc:picChg>
        <pc:picChg chg="add mod">
          <ac:chgData name="Routledge, Mandy" userId="bacdedf5-8e30-494b-ad8b-f27fa30c4f8d" providerId="ADAL" clId="{CD52A8DA-2AF6-4441-B869-C7786AE17137}" dt="2025-09-23T09:05:30.915" v="1043" actId="1038"/>
          <ac:picMkLst>
            <pc:docMk/>
            <pc:sldMk cId="532552077" sldId="1540"/>
            <ac:picMk id="45" creationId="{84EB8CC8-5360-0938-E102-FFABAC2961D1}"/>
          </ac:picMkLst>
        </pc:picChg>
        <pc:cxnChg chg="mod">
          <ac:chgData name="Routledge, Mandy" userId="bacdedf5-8e30-494b-ad8b-f27fa30c4f8d" providerId="ADAL" clId="{CD52A8DA-2AF6-4441-B869-C7786AE17137}" dt="2025-09-23T09:09:26.247" v="1118" actId="14100"/>
          <ac:cxnSpMkLst>
            <pc:docMk/>
            <pc:sldMk cId="532552077" sldId="1540"/>
            <ac:cxnSpMk id="21" creationId="{B84B33EF-2A54-99B2-FEF8-27486B72F624}"/>
          </ac:cxnSpMkLst>
        </pc:cxnChg>
        <pc:cxnChg chg="mod">
          <ac:chgData name="Routledge, Mandy" userId="bacdedf5-8e30-494b-ad8b-f27fa30c4f8d" providerId="ADAL" clId="{CD52A8DA-2AF6-4441-B869-C7786AE17137}" dt="2025-09-23T08:56:29.176" v="799" actId="14100"/>
          <ac:cxnSpMkLst>
            <pc:docMk/>
            <pc:sldMk cId="532552077" sldId="1540"/>
            <ac:cxnSpMk id="27" creationId="{EC90AE0F-5DD8-2D25-C999-5E0CC65E11C5}"/>
          </ac:cxnSpMkLst>
        </pc:cxnChg>
        <pc:cxnChg chg="mod">
          <ac:chgData name="Routledge, Mandy" userId="bacdedf5-8e30-494b-ad8b-f27fa30c4f8d" providerId="ADAL" clId="{CD52A8DA-2AF6-4441-B869-C7786AE17137}" dt="2025-09-23T09:09:42.958" v="1121" actId="14100"/>
          <ac:cxnSpMkLst>
            <pc:docMk/>
            <pc:sldMk cId="532552077" sldId="1540"/>
            <ac:cxnSpMk id="29" creationId="{10445519-6BAB-CA4B-0B0C-EF80D4D34E4C}"/>
          </ac:cxnSpMkLst>
        </pc:cxn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Das, Gerarda" userId="dec061bf-56a5-47a0-b9f3-f749fe418ae6" providerId="ADAL" clId="{F5477892-B882-4482-8CA9-88EA89FD8CF7}"/>
    <pc:docChg chg="undo custSel addSld delSld modSld sldOrd modSection">
      <pc:chgData name="Das, Gerarda" userId="dec061bf-56a5-47a0-b9f3-f749fe418ae6" providerId="ADAL" clId="{F5477892-B882-4482-8CA9-88EA89FD8CF7}" dt="2025-09-23T08:34:46.975" v="4381" actId="14100"/>
      <pc:docMkLst>
        <pc:docMk/>
      </pc:docMkLst>
      <pc:sldChg chg="delSp modSp mod">
        <pc:chgData name="Das, Gerarda" userId="dec061bf-56a5-47a0-b9f3-f749fe418ae6" providerId="ADAL" clId="{F5477892-B882-4482-8CA9-88EA89FD8CF7}" dt="2025-09-23T07:25:15.811" v="2367" actId="6549"/>
        <pc:sldMkLst>
          <pc:docMk/>
          <pc:sldMk cId="2189114603" sldId="1437"/>
        </pc:sldMkLst>
        <pc:spChg chg="mod">
          <ac:chgData name="Das, Gerarda" userId="dec061bf-56a5-47a0-b9f3-f749fe418ae6" providerId="ADAL" clId="{F5477892-B882-4482-8CA9-88EA89FD8CF7}" dt="2025-09-23T07:25:15.811" v="2367" actId="6549"/>
          <ac:spMkLst>
            <pc:docMk/>
            <pc:sldMk cId="2189114603" sldId="1437"/>
            <ac:spMk id="3" creationId="{00000000-0000-0000-0000-000000000000}"/>
          </ac:spMkLst>
        </pc:spChg>
        <pc:spChg chg="del mod">
          <ac:chgData name="Das, Gerarda" userId="dec061bf-56a5-47a0-b9f3-f749fe418ae6" providerId="ADAL" clId="{F5477892-B882-4482-8CA9-88EA89FD8CF7}" dt="2025-09-22T13:34:36.803" v="1266" actId="478"/>
          <ac:spMkLst>
            <pc:docMk/>
            <pc:sldMk cId="2189114603" sldId="1437"/>
            <ac:spMk id="5" creationId="{75360B99-FFDF-57B1-4777-0038AA8ADEDE}"/>
          </ac:spMkLst>
        </pc:spChg>
      </pc:sldChg>
      <pc:sldChg chg="addSp modSp">
        <pc:chgData name="Das, Gerarda" userId="dec061bf-56a5-47a0-b9f3-f749fe418ae6" providerId="ADAL" clId="{F5477892-B882-4482-8CA9-88EA89FD8CF7}" dt="2025-09-22T14:15:14.535" v="1544" actId="1076"/>
        <pc:sldMkLst>
          <pc:docMk/>
          <pc:sldMk cId="3852907103" sldId="1460"/>
        </pc:sldMkLst>
        <pc:picChg chg="add mod">
          <ac:chgData name="Das, Gerarda" userId="dec061bf-56a5-47a0-b9f3-f749fe418ae6" providerId="ADAL" clId="{F5477892-B882-4482-8CA9-88EA89FD8CF7}" dt="2025-09-22T14:15:14.535" v="1544" actId="1076"/>
          <ac:picMkLst>
            <pc:docMk/>
            <pc:sldMk cId="3852907103" sldId="1460"/>
            <ac:picMk id="2050" creationId="{C69089F9-4073-2269-CD99-318C79B312A4}"/>
          </ac:picMkLst>
        </pc:picChg>
      </pc:sldChg>
      <pc:sldChg chg="addSp modSp mod">
        <pc:chgData name="Das, Gerarda" userId="dec061bf-56a5-47a0-b9f3-f749fe418ae6" providerId="ADAL" clId="{F5477892-B882-4482-8CA9-88EA89FD8CF7}" dt="2025-09-23T07:40:15.156" v="2390" actId="164"/>
        <pc:sldMkLst>
          <pc:docMk/>
          <pc:sldMk cId="4207872812" sldId="1475"/>
        </pc:sldMkLst>
        <pc:grpChg chg="add mod">
          <ac:chgData name="Das, Gerarda" userId="dec061bf-56a5-47a0-b9f3-f749fe418ae6" providerId="ADAL" clId="{F5477892-B882-4482-8CA9-88EA89FD8CF7}" dt="2025-09-23T07:40:15.156" v="2390" actId="164"/>
          <ac:grpSpMkLst>
            <pc:docMk/>
            <pc:sldMk cId="4207872812" sldId="1475"/>
            <ac:grpSpMk id="5" creationId="{C8DCE620-5000-20FC-A5A2-B0BD26353099}"/>
          </ac:grpSpMkLst>
        </pc:grpChg>
        <pc:picChg chg="add mod">
          <ac:chgData name="Das, Gerarda" userId="dec061bf-56a5-47a0-b9f3-f749fe418ae6" providerId="ADAL" clId="{F5477892-B882-4482-8CA9-88EA89FD8CF7}" dt="2025-09-23T07:40:15.156" v="2390" actId="164"/>
          <ac:picMkLst>
            <pc:docMk/>
            <pc:sldMk cId="4207872812" sldId="1475"/>
            <ac:picMk id="2" creationId="{C9A207D2-3BCB-42A3-9B6D-D794C5F2DFEA}"/>
          </ac:picMkLst>
        </pc:picChg>
        <pc:picChg chg="add mod">
          <ac:chgData name="Das, Gerarda" userId="dec061bf-56a5-47a0-b9f3-f749fe418ae6" providerId="ADAL" clId="{F5477892-B882-4482-8CA9-88EA89FD8CF7}" dt="2025-09-23T07:40:15.156" v="2390" actId="164"/>
          <ac:picMkLst>
            <pc:docMk/>
            <pc:sldMk cId="4207872812" sldId="1475"/>
            <ac:picMk id="3" creationId="{2A86EEC6-07BF-D412-58C1-8B6B3C4A85F8}"/>
          </ac:picMkLst>
        </pc:picChg>
        <pc:picChg chg="add mod">
          <ac:chgData name="Das, Gerarda" userId="dec061bf-56a5-47a0-b9f3-f749fe418ae6" providerId="ADAL" clId="{F5477892-B882-4482-8CA9-88EA89FD8CF7}" dt="2025-09-23T07:40:15.156" v="2390" actId="164"/>
          <ac:picMkLst>
            <pc:docMk/>
            <pc:sldMk cId="4207872812" sldId="1475"/>
            <ac:picMk id="4" creationId="{8B6CC923-F46A-90E0-5164-371D6B3FA27F}"/>
          </ac:picMkLst>
        </pc:picChg>
      </pc:sldChg>
      <pc:sldChg chg="addSp modSp ord">
        <pc:chgData name="Das, Gerarda" userId="dec061bf-56a5-47a0-b9f3-f749fe418ae6" providerId="ADAL" clId="{F5477892-B882-4482-8CA9-88EA89FD8CF7}" dt="2025-09-22T14:04:12.165" v="1325" actId="1076"/>
        <pc:sldMkLst>
          <pc:docMk/>
          <pc:sldMk cId="2452007587" sldId="1476"/>
        </pc:sldMkLst>
        <pc:picChg chg="add mod">
          <ac:chgData name="Das, Gerarda" userId="dec061bf-56a5-47a0-b9f3-f749fe418ae6" providerId="ADAL" clId="{F5477892-B882-4482-8CA9-88EA89FD8CF7}" dt="2025-09-22T14:04:12.165" v="1325" actId="1076"/>
          <ac:picMkLst>
            <pc:docMk/>
            <pc:sldMk cId="2452007587" sldId="1476"/>
            <ac:picMk id="1026" creationId="{BEF15BC0-2B18-5E38-6100-92431BA24EE4}"/>
          </ac:picMkLst>
        </pc:picChg>
      </pc:sldChg>
      <pc:sldChg chg="addSp modSp mod">
        <pc:chgData name="Das, Gerarda" userId="dec061bf-56a5-47a0-b9f3-f749fe418ae6" providerId="ADAL" clId="{F5477892-B882-4482-8CA9-88EA89FD8CF7}" dt="2025-09-22T14:26:50.397" v="1784" actId="1036"/>
        <pc:sldMkLst>
          <pc:docMk/>
          <pc:sldMk cId="2709048002" sldId="1477"/>
        </pc:sldMkLst>
        <pc:picChg chg="add mod modCrop">
          <ac:chgData name="Das, Gerarda" userId="dec061bf-56a5-47a0-b9f3-f749fe418ae6" providerId="ADAL" clId="{F5477892-B882-4482-8CA9-88EA89FD8CF7}" dt="2025-09-22T14:26:50.397" v="1784" actId="1036"/>
          <ac:picMkLst>
            <pc:docMk/>
            <pc:sldMk cId="2709048002" sldId="1477"/>
            <ac:picMk id="3" creationId="{89308B2D-7F77-9352-C16C-E27B2A0DFC39}"/>
          </ac:picMkLst>
        </pc:picChg>
      </pc:sldChg>
      <pc:sldChg chg="addSp modSp mod">
        <pc:chgData name="Das, Gerarda" userId="dec061bf-56a5-47a0-b9f3-f749fe418ae6" providerId="ADAL" clId="{F5477892-B882-4482-8CA9-88EA89FD8CF7}" dt="2025-09-23T07:37:51.612" v="2379" actId="1076"/>
        <pc:sldMkLst>
          <pc:docMk/>
          <pc:sldMk cId="4074911733" sldId="1478"/>
        </pc:sldMkLst>
        <pc:picChg chg="add mod modCrop">
          <ac:chgData name="Das, Gerarda" userId="dec061bf-56a5-47a0-b9f3-f749fe418ae6" providerId="ADAL" clId="{F5477892-B882-4482-8CA9-88EA89FD8CF7}" dt="2025-09-23T07:37:51.612" v="2379" actId="1076"/>
          <ac:picMkLst>
            <pc:docMk/>
            <pc:sldMk cId="4074911733" sldId="1478"/>
            <ac:picMk id="3" creationId="{EA61F640-07B3-A45B-E47B-8F9AC8E57495}"/>
          </ac:picMkLst>
        </pc:picChg>
        <pc:picChg chg="add mod">
          <ac:chgData name="Das, Gerarda" userId="dec061bf-56a5-47a0-b9f3-f749fe418ae6" providerId="ADAL" clId="{F5477892-B882-4482-8CA9-88EA89FD8CF7}" dt="2025-09-23T07:33:51.425" v="2371" actId="14100"/>
          <ac:picMkLst>
            <pc:docMk/>
            <pc:sldMk cId="4074911733" sldId="1478"/>
            <ac:picMk id="1026" creationId="{D4850047-FABE-95DB-ED84-FF0D681818B7}"/>
          </ac:picMkLst>
        </pc:picChg>
      </pc:sldChg>
      <pc:sldChg chg="addSp modSp mod ord">
        <pc:chgData name="Das, Gerarda" userId="dec061bf-56a5-47a0-b9f3-f749fe418ae6" providerId="ADAL" clId="{F5477892-B882-4482-8CA9-88EA89FD8CF7}" dt="2025-09-22T14:02:45.856" v="1318" actId="1076"/>
        <pc:sldMkLst>
          <pc:docMk/>
          <pc:sldMk cId="4210467006" sldId="1479"/>
        </pc:sldMkLst>
        <pc:picChg chg="add mod modCrop">
          <ac:chgData name="Das, Gerarda" userId="dec061bf-56a5-47a0-b9f3-f749fe418ae6" providerId="ADAL" clId="{F5477892-B882-4482-8CA9-88EA89FD8CF7}" dt="2025-09-22T14:02:45.856" v="1318" actId="1076"/>
          <ac:picMkLst>
            <pc:docMk/>
            <pc:sldMk cId="4210467006" sldId="1479"/>
            <ac:picMk id="3" creationId="{CC839904-0766-D62B-70B2-59FE5278C30F}"/>
          </ac:picMkLst>
        </pc:picChg>
      </pc:sldChg>
      <pc:sldChg chg="addSp modSp mod ord">
        <pc:chgData name="Das, Gerarda" userId="dec061bf-56a5-47a0-b9f3-f749fe418ae6" providerId="ADAL" clId="{F5477892-B882-4482-8CA9-88EA89FD8CF7}" dt="2025-09-22T14:16:35.466" v="1553" actId="1076"/>
        <pc:sldMkLst>
          <pc:docMk/>
          <pc:sldMk cId="1487044012" sldId="1480"/>
        </pc:sldMkLst>
        <pc:picChg chg="add mod">
          <ac:chgData name="Das, Gerarda" userId="dec061bf-56a5-47a0-b9f3-f749fe418ae6" providerId="ADAL" clId="{F5477892-B882-4482-8CA9-88EA89FD8CF7}" dt="2025-09-22T14:16:35.466" v="1553" actId="1076"/>
          <ac:picMkLst>
            <pc:docMk/>
            <pc:sldMk cId="1487044012" sldId="1480"/>
            <ac:picMk id="3" creationId="{806504AE-5350-A5EA-5495-CA2ECA9E4FDF}"/>
          </ac:picMkLst>
        </pc:picChg>
      </pc:sldChg>
      <pc:sldChg chg="addSp delSp modSp del mod ord">
        <pc:chgData name="Das, Gerarda" userId="dec061bf-56a5-47a0-b9f3-f749fe418ae6" providerId="ADAL" clId="{F5477892-B882-4482-8CA9-88EA89FD8CF7}" dt="2025-09-22T14:18:16.817" v="1584" actId="47"/>
        <pc:sldMkLst>
          <pc:docMk/>
          <pc:sldMk cId="3779434736" sldId="1481"/>
        </pc:sldMkLst>
        <pc:picChg chg="add del mod modCrop">
          <ac:chgData name="Das, Gerarda" userId="dec061bf-56a5-47a0-b9f3-f749fe418ae6" providerId="ADAL" clId="{F5477892-B882-4482-8CA9-88EA89FD8CF7}" dt="2025-09-22T14:18:01.009" v="1565" actId="478"/>
          <ac:picMkLst>
            <pc:docMk/>
            <pc:sldMk cId="3779434736" sldId="1481"/>
            <ac:picMk id="2" creationId="{54616035-A72C-0175-8F25-98E417D0235F}"/>
          </ac:picMkLst>
        </pc:picChg>
      </pc:sldChg>
      <pc:sldChg chg="addSp modSp mod ord">
        <pc:chgData name="Das, Gerarda" userId="dec061bf-56a5-47a0-b9f3-f749fe418ae6" providerId="ADAL" clId="{F5477892-B882-4482-8CA9-88EA89FD8CF7}" dt="2025-09-23T07:39:51.179" v="2389" actId="732"/>
        <pc:sldMkLst>
          <pc:docMk/>
          <pc:sldMk cId="1201727269" sldId="1482"/>
        </pc:sldMkLst>
        <pc:picChg chg="add mod modCrop">
          <ac:chgData name="Das, Gerarda" userId="dec061bf-56a5-47a0-b9f3-f749fe418ae6" providerId="ADAL" clId="{F5477892-B882-4482-8CA9-88EA89FD8CF7}" dt="2025-09-23T07:39:51.179" v="2389" actId="732"/>
          <ac:picMkLst>
            <pc:docMk/>
            <pc:sldMk cId="1201727269" sldId="1482"/>
            <ac:picMk id="3" creationId="{CD7F4457-2A3B-1232-9D43-F1816C7487E2}"/>
          </ac:picMkLst>
        </pc:picChg>
      </pc:sldChg>
      <pc:sldChg chg="addSp modSp mod ord">
        <pc:chgData name="Das, Gerarda" userId="dec061bf-56a5-47a0-b9f3-f749fe418ae6" providerId="ADAL" clId="{F5477892-B882-4482-8CA9-88EA89FD8CF7}" dt="2025-09-23T08:10:46.770" v="3238" actId="164"/>
        <pc:sldMkLst>
          <pc:docMk/>
          <pc:sldMk cId="2904738428" sldId="1483"/>
        </pc:sldMkLst>
        <pc:spChg chg="add mod">
          <ac:chgData name="Das, Gerarda" userId="dec061bf-56a5-47a0-b9f3-f749fe418ae6" providerId="ADAL" clId="{F5477892-B882-4482-8CA9-88EA89FD8CF7}" dt="2025-09-23T08:10:12.483" v="3235" actId="164"/>
          <ac:spMkLst>
            <pc:docMk/>
            <pc:sldMk cId="2904738428" sldId="1483"/>
            <ac:spMk id="4" creationId="{C14EBAF8-798D-81BC-E7CD-5B603E3AD8DD}"/>
          </ac:spMkLst>
        </pc:spChg>
        <pc:spChg chg="add mod">
          <ac:chgData name="Das, Gerarda" userId="dec061bf-56a5-47a0-b9f3-f749fe418ae6" providerId="ADAL" clId="{F5477892-B882-4482-8CA9-88EA89FD8CF7}" dt="2025-09-23T08:10:12.483" v="3235" actId="164"/>
          <ac:spMkLst>
            <pc:docMk/>
            <pc:sldMk cId="2904738428" sldId="1483"/>
            <ac:spMk id="5" creationId="{CCB20FB4-5E3D-CAE5-F606-CFD16FE64337}"/>
          </ac:spMkLst>
        </pc:spChg>
        <pc:spChg chg="add mod">
          <ac:chgData name="Das, Gerarda" userId="dec061bf-56a5-47a0-b9f3-f749fe418ae6" providerId="ADAL" clId="{F5477892-B882-4482-8CA9-88EA89FD8CF7}" dt="2025-09-23T08:10:12.483" v="3235" actId="164"/>
          <ac:spMkLst>
            <pc:docMk/>
            <pc:sldMk cId="2904738428" sldId="1483"/>
            <ac:spMk id="7" creationId="{37548858-77DC-7518-4F83-1C1C14A463ED}"/>
          </ac:spMkLst>
        </pc:spChg>
        <pc:spChg chg="add mod">
          <ac:chgData name="Das, Gerarda" userId="dec061bf-56a5-47a0-b9f3-f749fe418ae6" providerId="ADAL" clId="{F5477892-B882-4482-8CA9-88EA89FD8CF7}" dt="2025-09-23T08:10:12.483" v="3235" actId="164"/>
          <ac:spMkLst>
            <pc:docMk/>
            <pc:sldMk cId="2904738428" sldId="1483"/>
            <ac:spMk id="8" creationId="{AEAC27D9-9E68-1471-D37C-E1332B390E2B}"/>
          </ac:spMkLst>
        </pc:spChg>
        <pc:grpChg chg="add mod">
          <ac:chgData name="Das, Gerarda" userId="dec061bf-56a5-47a0-b9f3-f749fe418ae6" providerId="ADAL" clId="{F5477892-B882-4482-8CA9-88EA89FD8CF7}" dt="2025-09-23T08:10:46.770" v="3238" actId="164"/>
          <ac:grpSpMkLst>
            <pc:docMk/>
            <pc:sldMk cId="2904738428" sldId="1483"/>
            <ac:grpSpMk id="2" creationId="{1AC08E0E-F949-635F-46C5-877478C50761}"/>
          </ac:grpSpMkLst>
        </pc:grpChg>
        <pc:grpChg chg="add mod">
          <ac:chgData name="Das, Gerarda" userId="dec061bf-56a5-47a0-b9f3-f749fe418ae6" providerId="ADAL" clId="{F5477892-B882-4482-8CA9-88EA89FD8CF7}" dt="2025-09-23T08:10:46.770" v="3238" actId="164"/>
          <ac:grpSpMkLst>
            <pc:docMk/>
            <pc:sldMk cId="2904738428" sldId="1483"/>
            <ac:grpSpMk id="9" creationId="{2E32C0C3-7BBB-4EBE-9367-D42BAFEA0BB3}"/>
          </ac:grpSpMkLst>
        </pc:grpChg>
        <pc:picChg chg="add mod modCrop">
          <ac:chgData name="Das, Gerarda" userId="dec061bf-56a5-47a0-b9f3-f749fe418ae6" providerId="ADAL" clId="{F5477892-B882-4482-8CA9-88EA89FD8CF7}" dt="2025-09-23T08:10:46.770" v="3238" actId="164"/>
          <ac:picMkLst>
            <pc:docMk/>
            <pc:sldMk cId="2904738428" sldId="1483"/>
            <ac:picMk id="3" creationId="{C0F77D4E-DBFE-D6FA-0C5C-F1B44E6CB7E9}"/>
          </ac:picMkLst>
        </pc:picChg>
      </pc:sldChg>
      <pc:sldChg chg="del">
        <pc:chgData name="Das, Gerarda" userId="dec061bf-56a5-47a0-b9f3-f749fe418ae6" providerId="ADAL" clId="{F5477892-B882-4482-8CA9-88EA89FD8CF7}" dt="2025-09-23T08:15:54.055" v="3721" actId="47"/>
        <pc:sldMkLst>
          <pc:docMk/>
          <pc:sldMk cId="2510732441" sldId="1488"/>
        </pc:sldMkLst>
      </pc:sldChg>
      <pc:sldChg chg="addSp delSp modSp mod">
        <pc:chgData name="Das, Gerarda" userId="dec061bf-56a5-47a0-b9f3-f749fe418ae6" providerId="ADAL" clId="{F5477892-B882-4482-8CA9-88EA89FD8CF7}" dt="2025-09-23T07:52:29.889" v="2847" actId="1076"/>
        <pc:sldMkLst>
          <pc:docMk/>
          <pc:sldMk cId="2967928418" sldId="1511"/>
        </pc:sldMkLst>
        <pc:spChg chg="mod topLvl">
          <ac:chgData name="Das, Gerarda" userId="dec061bf-56a5-47a0-b9f3-f749fe418ae6" providerId="ADAL" clId="{F5477892-B882-4482-8CA9-88EA89FD8CF7}" dt="2025-09-22T14:34:04.410" v="1942" actId="165"/>
          <ac:spMkLst>
            <pc:docMk/>
            <pc:sldMk cId="2967928418" sldId="1511"/>
            <ac:spMk id="22" creationId="{2E92E1D8-2B7E-53B8-A69B-32798D535B35}"/>
          </ac:spMkLst>
        </pc:spChg>
        <pc:spChg chg="mod topLvl">
          <ac:chgData name="Das, Gerarda" userId="dec061bf-56a5-47a0-b9f3-f749fe418ae6" providerId="ADAL" clId="{F5477892-B882-4482-8CA9-88EA89FD8CF7}" dt="2025-09-22T14:34:17.688" v="1956" actId="1037"/>
          <ac:spMkLst>
            <pc:docMk/>
            <pc:sldMk cId="2967928418" sldId="1511"/>
            <ac:spMk id="30" creationId="{B034BB45-026D-28BB-2C78-738A90EF2845}"/>
          </ac:spMkLst>
        </pc:spChg>
        <pc:spChg chg="mod topLvl">
          <ac:chgData name="Das, Gerarda" userId="dec061bf-56a5-47a0-b9f3-f749fe418ae6" providerId="ADAL" clId="{F5477892-B882-4482-8CA9-88EA89FD8CF7}" dt="2025-09-22T14:34:17.688" v="1956" actId="1037"/>
          <ac:spMkLst>
            <pc:docMk/>
            <pc:sldMk cId="2967928418" sldId="1511"/>
            <ac:spMk id="31" creationId="{D8074DC8-B4AE-AA46-2D76-EBA890C6A19B}"/>
          </ac:spMkLst>
        </pc:spChg>
        <pc:spChg chg="mod topLvl">
          <ac:chgData name="Das, Gerarda" userId="dec061bf-56a5-47a0-b9f3-f749fe418ae6" providerId="ADAL" clId="{F5477892-B882-4482-8CA9-88EA89FD8CF7}" dt="2025-09-22T14:34:04.410" v="1942" actId="165"/>
          <ac:spMkLst>
            <pc:docMk/>
            <pc:sldMk cId="2967928418" sldId="1511"/>
            <ac:spMk id="32" creationId="{8B5945C4-B34D-159C-2481-CA48BF731E61}"/>
          </ac:spMkLst>
        </pc:spChg>
        <pc:spChg chg="mod">
          <ac:chgData name="Das, Gerarda" userId="dec061bf-56a5-47a0-b9f3-f749fe418ae6" providerId="ADAL" clId="{F5477892-B882-4482-8CA9-88EA89FD8CF7}" dt="2025-09-22T14:33:43.580" v="1939" actId="14100"/>
          <ac:spMkLst>
            <pc:docMk/>
            <pc:sldMk cId="2967928418" sldId="1511"/>
            <ac:spMk id="33" creationId="{AC757F5E-B016-F947-4518-7C6B9CC7EE04}"/>
          </ac:spMkLst>
        </pc:spChg>
        <pc:spChg chg="mod">
          <ac:chgData name="Das, Gerarda" userId="dec061bf-56a5-47a0-b9f3-f749fe418ae6" providerId="ADAL" clId="{F5477892-B882-4482-8CA9-88EA89FD8CF7}" dt="2025-09-22T14:32:45.957" v="1908" actId="14100"/>
          <ac:spMkLst>
            <pc:docMk/>
            <pc:sldMk cId="2967928418" sldId="1511"/>
            <ac:spMk id="34" creationId="{152372B3-00F5-781C-183E-6F2DDF35091D}"/>
          </ac:spMkLst>
        </pc:spChg>
        <pc:spChg chg="mod">
          <ac:chgData name="Das, Gerarda" userId="dec061bf-56a5-47a0-b9f3-f749fe418ae6" providerId="ADAL" clId="{F5477892-B882-4482-8CA9-88EA89FD8CF7}" dt="2025-09-23T07:43:32.032" v="2608" actId="115"/>
          <ac:spMkLst>
            <pc:docMk/>
            <pc:sldMk cId="2967928418" sldId="1511"/>
            <ac:spMk id="35" creationId="{37104C51-0232-62ED-4C6F-1447D06633EE}"/>
          </ac:spMkLst>
        </pc:spChg>
        <pc:spChg chg="mod">
          <ac:chgData name="Das, Gerarda" userId="dec061bf-56a5-47a0-b9f3-f749fe418ae6" providerId="ADAL" clId="{F5477892-B882-4482-8CA9-88EA89FD8CF7}" dt="2025-09-23T07:46:56.716" v="2687" actId="115"/>
          <ac:spMkLst>
            <pc:docMk/>
            <pc:sldMk cId="2967928418" sldId="1511"/>
            <ac:spMk id="36" creationId="{D8EF981A-9BA7-0EB1-9B70-F7FBF2F7DF1C}"/>
          </ac:spMkLst>
        </pc:spChg>
        <pc:spChg chg="mod">
          <ac:chgData name="Das, Gerarda" userId="dec061bf-56a5-47a0-b9f3-f749fe418ae6" providerId="ADAL" clId="{F5477892-B882-4482-8CA9-88EA89FD8CF7}" dt="2025-09-22T14:38:18.034" v="2037" actId="1076"/>
          <ac:spMkLst>
            <pc:docMk/>
            <pc:sldMk cId="2967928418" sldId="1511"/>
            <ac:spMk id="37" creationId="{04CC944D-F3A6-F7AA-A247-B7C5B648A0A4}"/>
          </ac:spMkLst>
        </pc:spChg>
        <pc:spChg chg="del">
          <ac:chgData name="Das, Gerarda" userId="dec061bf-56a5-47a0-b9f3-f749fe418ae6" providerId="ADAL" clId="{F5477892-B882-4482-8CA9-88EA89FD8CF7}" dt="2025-09-22T14:38:19.835" v="2038" actId="478"/>
          <ac:spMkLst>
            <pc:docMk/>
            <pc:sldMk cId="2967928418" sldId="1511"/>
            <ac:spMk id="38" creationId="{240801F9-2058-84A4-9503-E01B919DDA80}"/>
          </ac:spMkLst>
        </pc:spChg>
        <pc:spChg chg="mod">
          <ac:chgData name="Das, Gerarda" userId="dec061bf-56a5-47a0-b9f3-f749fe418ae6" providerId="ADAL" clId="{F5477892-B882-4482-8CA9-88EA89FD8CF7}" dt="2025-09-22T14:38:14.531" v="2036" actId="1076"/>
          <ac:spMkLst>
            <pc:docMk/>
            <pc:sldMk cId="2967928418" sldId="1511"/>
            <ac:spMk id="40" creationId="{4DE133A0-CC30-3D8E-17AC-F370909C96F4}"/>
          </ac:spMkLst>
        </pc:spChg>
        <pc:grpChg chg="add mod">
          <ac:chgData name="Das, Gerarda" userId="dec061bf-56a5-47a0-b9f3-f749fe418ae6" providerId="ADAL" clId="{F5477892-B882-4482-8CA9-88EA89FD8CF7}" dt="2025-09-23T07:43:48.637" v="2609" actId="1076"/>
          <ac:grpSpMkLst>
            <pc:docMk/>
            <pc:sldMk cId="2967928418" sldId="1511"/>
            <ac:grpSpMk id="2" creationId="{AD6AE487-8149-6F8C-C45F-6B7C91102D0B}"/>
          </ac:grpSpMkLst>
        </pc:grpChg>
        <pc:grpChg chg="del">
          <ac:chgData name="Das, Gerarda" userId="dec061bf-56a5-47a0-b9f3-f749fe418ae6" providerId="ADAL" clId="{F5477892-B882-4482-8CA9-88EA89FD8CF7}" dt="2025-09-22T14:34:04.410" v="1942" actId="165"/>
          <ac:grpSpMkLst>
            <pc:docMk/>
            <pc:sldMk cId="2967928418" sldId="1511"/>
            <ac:grpSpMk id="42" creationId="{0B71306B-B1D7-DA38-CEBA-4A435BF13123}"/>
          </ac:grpSpMkLst>
        </pc:grpChg>
        <pc:picChg chg="mod">
          <ac:chgData name="Das, Gerarda" userId="dec061bf-56a5-47a0-b9f3-f749fe418ae6" providerId="ADAL" clId="{F5477892-B882-4482-8CA9-88EA89FD8CF7}" dt="2025-09-23T07:40:19.539" v="2391"/>
          <ac:picMkLst>
            <pc:docMk/>
            <pc:sldMk cId="2967928418" sldId="1511"/>
            <ac:picMk id="8" creationId="{F5FB8571-B7EB-4BA5-DDA7-2E19C7C2F51D}"/>
          </ac:picMkLst>
        </pc:picChg>
        <pc:picChg chg="mod">
          <ac:chgData name="Das, Gerarda" userId="dec061bf-56a5-47a0-b9f3-f749fe418ae6" providerId="ADAL" clId="{F5477892-B882-4482-8CA9-88EA89FD8CF7}" dt="2025-09-23T07:40:19.539" v="2391"/>
          <ac:picMkLst>
            <pc:docMk/>
            <pc:sldMk cId="2967928418" sldId="1511"/>
            <ac:picMk id="9" creationId="{668E858B-954B-0282-8D70-BD68A39E871E}"/>
          </ac:picMkLst>
        </pc:picChg>
        <pc:picChg chg="mod">
          <ac:chgData name="Das, Gerarda" userId="dec061bf-56a5-47a0-b9f3-f749fe418ae6" providerId="ADAL" clId="{F5477892-B882-4482-8CA9-88EA89FD8CF7}" dt="2025-09-23T07:40:19.539" v="2391"/>
          <ac:picMkLst>
            <pc:docMk/>
            <pc:sldMk cId="2967928418" sldId="1511"/>
            <ac:picMk id="18" creationId="{A47BB301-2D08-F721-2E7F-7D75274607E3}"/>
          </ac:picMkLst>
        </pc:picChg>
        <pc:picChg chg="add mod">
          <ac:chgData name="Das, Gerarda" userId="dec061bf-56a5-47a0-b9f3-f749fe418ae6" providerId="ADAL" clId="{F5477892-B882-4482-8CA9-88EA89FD8CF7}" dt="2025-09-23T07:52:29.889" v="2847" actId="1076"/>
          <ac:picMkLst>
            <pc:docMk/>
            <pc:sldMk cId="2967928418" sldId="1511"/>
            <ac:picMk id="2050" creationId="{01474FE1-C543-3031-1296-E5F02911CF6C}"/>
          </ac:picMkLst>
        </pc:picChg>
        <pc:cxnChg chg="mod">
          <ac:chgData name="Das, Gerarda" userId="dec061bf-56a5-47a0-b9f3-f749fe418ae6" providerId="ADAL" clId="{F5477892-B882-4482-8CA9-88EA89FD8CF7}" dt="2025-09-22T14:33:18.975" v="1935" actId="1038"/>
          <ac:cxnSpMkLst>
            <pc:docMk/>
            <pc:sldMk cId="2967928418" sldId="1511"/>
            <ac:cxnSpMk id="4" creationId="{51DD9BBE-0654-F7C1-474D-51A63B2E97E4}"/>
          </ac:cxnSpMkLst>
        </pc:cxnChg>
        <pc:cxnChg chg="mod">
          <ac:chgData name="Das, Gerarda" userId="dec061bf-56a5-47a0-b9f3-f749fe418ae6" providerId="ADAL" clId="{F5477892-B882-4482-8CA9-88EA89FD8CF7}" dt="2025-09-22T14:33:13.039" v="1922" actId="1038"/>
          <ac:cxnSpMkLst>
            <pc:docMk/>
            <pc:sldMk cId="2967928418" sldId="1511"/>
            <ac:cxnSpMk id="5" creationId="{ADC08903-1249-C293-310D-CF62D2352596}"/>
          </ac:cxnSpMkLst>
        </pc:cxnChg>
        <pc:cxnChg chg="mod topLvl">
          <ac:chgData name="Das, Gerarda" userId="dec061bf-56a5-47a0-b9f3-f749fe418ae6" providerId="ADAL" clId="{F5477892-B882-4482-8CA9-88EA89FD8CF7}" dt="2025-09-22T14:34:28.765" v="1958" actId="14100"/>
          <ac:cxnSpMkLst>
            <pc:docMk/>
            <pc:sldMk cId="2967928418" sldId="1511"/>
            <ac:cxnSpMk id="7" creationId="{48EA2D2F-7681-0E53-DB39-9C6B3831EFC3}"/>
          </ac:cxnSpMkLst>
        </pc:cxnChg>
        <pc:cxnChg chg="mod topLvl">
          <ac:chgData name="Das, Gerarda" userId="dec061bf-56a5-47a0-b9f3-f749fe418ae6" providerId="ADAL" clId="{F5477892-B882-4482-8CA9-88EA89FD8CF7}" dt="2025-09-22T14:34:25.083" v="1957" actId="14100"/>
          <ac:cxnSpMkLst>
            <pc:docMk/>
            <pc:sldMk cId="2967928418" sldId="1511"/>
            <ac:cxnSpMk id="10" creationId="{3B6DEF31-7DDE-219F-D8DB-96DA4ABF0241}"/>
          </ac:cxnSpMkLst>
        </pc:cxnChg>
        <pc:cxnChg chg="mod">
          <ac:chgData name="Das, Gerarda" userId="dec061bf-56a5-47a0-b9f3-f749fe418ae6" providerId="ADAL" clId="{F5477892-B882-4482-8CA9-88EA89FD8CF7}" dt="2025-09-22T14:33:54.565" v="1941" actId="14100"/>
          <ac:cxnSpMkLst>
            <pc:docMk/>
            <pc:sldMk cId="2967928418" sldId="1511"/>
            <ac:cxnSpMk id="11" creationId="{43E1EF99-1825-D9B6-CE28-54505AE2D0DE}"/>
          </ac:cxnSpMkLst>
        </pc:cxnChg>
        <pc:cxnChg chg="mod">
          <ac:chgData name="Das, Gerarda" userId="dec061bf-56a5-47a0-b9f3-f749fe418ae6" providerId="ADAL" clId="{F5477892-B882-4482-8CA9-88EA89FD8CF7}" dt="2025-09-22T14:33:30.647" v="1937" actId="14100"/>
          <ac:cxnSpMkLst>
            <pc:docMk/>
            <pc:sldMk cId="2967928418" sldId="1511"/>
            <ac:cxnSpMk id="12" creationId="{644A4299-3A63-6813-A679-FB8DB7D5FD7A}"/>
          </ac:cxnSpMkLst>
        </pc:cxnChg>
        <pc:cxnChg chg="mod">
          <ac:chgData name="Das, Gerarda" userId="dec061bf-56a5-47a0-b9f3-f749fe418ae6" providerId="ADAL" clId="{F5477892-B882-4482-8CA9-88EA89FD8CF7}" dt="2025-09-22T14:33:54.565" v="1941" actId="14100"/>
          <ac:cxnSpMkLst>
            <pc:docMk/>
            <pc:sldMk cId="2967928418" sldId="1511"/>
            <ac:cxnSpMk id="13" creationId="{79D0A0B5-43EC-915C-1E3A-AA9CA21994B4}"/>
          </ac:cxnSpMkLst>
        </pc:cxnChg>
        <pc:cxnChg chg="mod">
          <ac:chgData name="Das, Gerarda" userId="dec061bf-56a5-47a0-b9f3-f749fe418ae6" providerId="ADAL" clId="{F5477892-B882-4482-8CA9-88EA89FD8CF7}" dt="2025-09-22T14:33:26.906" v="1936" actId="14100"/>
          <ac:cxnSpMkLst>
            <pc:docMk/>
            <pc:sldMk cId="2967928418" sldId="1511"/>
            <ac:cxnSpMk id="14" creationId="{D4DC5350-E385-459A-7DF3-9A72313F2A3E}"/>
          </ac:cxnSpMkLst>
        </pc:cxnChg>
        <pc:cxnChg chg="mod">
          <ac:chgData name="Das, Gerarda" userId="dec061bf-56a5-47a0-b9f3-f749fe418ae6" providerId="ADAL" clId="{F5477892-B882-4482-8CA9-88EA89FD8CF7}" dt="2025-09-22T14:38:11.784" v="2035" actId="14100"/>
          <ac:cxnSpMkLst>
            <pc:docMk/>
            <pc:sldMk cId="2967928418" sldId="1511"/>
            <ac:cxnSpMk id="15" creationId="{67F7FEC4-BF68-947B-DD0F-7E6E50020673}"/>
          </ac:cxnSpMkLst>
        </pc:cxnChg>
        <pc:cxnChg chg="mod">
          <ac:chgData name="Das, Gerarda" userId="dec061bf-56a5-47a0-b9f3-f749fe418ae6" providerId="ADAL" clId="{F5477892-B882-4482-8CA9-88EA89FD8CF7}" dt="2025-09-22T14:37:53" v="2030" actId="14100"/>
          <ac:cxnSpMkLst>
            <pc:docMk/>
            <pc:sldMk cId="2967928418" sldId="1511"/>
            <ac:cxnSpMk id="16" creationId="{265DE5CD-5637-64F2-6E23-1BE493BF39D9}"/>
          </ac:cxnSpMkLst>
        </pc:cxnChg>
      </pc:sldChg>
      <pc:sldChg chg="addSp delSp modSp mod ord">
        <pc:chgData name="Das, Gerarda" userId="dec061bf-56a5-47a0-b9f3-f749fe418ae6" providerId="ADAL" clId="{F5477892-B882-4482-8CA9-88EA89FD8CF7}" dt="2025-09-23T08:33:46.336" v="4376" actId="1076"/>
        <pc:sldMkLst>
          <pc:docMk/>
          <pc:sldMk cId="3112181829" sldId="1515"/>
        </pc:sldMkLst>
        <pc:spChg chg="mod">
          <ac:chgData name="Das, Gerarda" userId="dec061bf-56a5-47a0-b9f3-f749fe418ae6" providerId="ADAL" clId="{F5477892-B882-4482-8CA9-88EA89FD8CF7}" dt="2025-09-23T08:33:42.491" v="4375" actId="115"/>
          <ac:spMkLst>
            <pc:docMk/>
            <pc:sldMk cId="3112181829" sldId="1515"/>
            <ac:spMk id="4" creationId="{D36CDCC8-D80A-3CA3-9903-EC310613197D}"/>
          </ac:spMkLst>
        </pc:spChg>
        <pc:spChg chg="add mod ord">
          <ac:chgData name="Das, Gerarda" userId="dec061bf-56a5-47a0-b9f3-f749fe418ae6" providerId="ADAL" clId="{F5477892-B882-4482-8CA9-88EA89FD8CF7}" dt="2025-09-22T14:12:32.683" v="1488" actId="1038"/>
          <ac:spMkLst>
            <pc:docMk/>
            <pc:sldMk cId="3112181829" sldId="1515"/>
            <ac:spMk id="9" creationId="{0E2B1428-C4B6-021B-CF19-C753BAD94385}"/>
          </ac:spMkLst>
        </pc:spChg>
        <pc:spChg chg="add mod ord">
          <ac:chgData name="Das, Gerarda" userId="dec061bf-56a5-47a0-b9f3-f749fe418ae6" providerId="ADAL" clId="{F5477892-B882-4482-8CA9-88EA89FD8CF7}" dt="2025-09-22T14:12:46.340" v="1493" actId="1038"/>
          <ac:spMkLst>
            <pc:docMk/>
            <pc:sldMk cId="3112181829" sldId="1515"/>
            <ac:spMk id="10" creationId="{B0E0E1AA-2478-587D-3E56-F970215F0B1C}"/>
          </ac:spMkLst>
        </pc:spChg>
        <pc:spChg chg="mod">
          <ac:chgData name="Das, Gerarda" userId="dec061bf-56a5-47a0-b9f3-f749fe418ae6" providerId="ADAL" clId="{F5477892-B882-4482-8CA9-88EA89FD8CF7}" dt="2025-09-23T08:33:46.336" v="4376" actId="1076"/>
          <ac:spMkLst>
            <pc:docMk/>
            <pc:sldMk cId="3112181829" sldId="1515"/>
            <ac:spMk id="11" creationId="{D983E1D5-68C1-21F0-BF26-C78A3686B482}"/>
          </ac:spMkLst>
        </pc:spChg>
        <pc:spChg chg="mod">
          <ac:chgData name="Das, Gerarda" userId="dec061bf-56a5-47a0-b9f3-f749fe418ae6" providerId="ADAL" clId="{F5477892-B882-4482-8CA9-88EA89FD8CF7}" dt="2025-09-22T14:12:46.340" v="1493" actId="1038"/>
          <ac:spMkLst>
            <pc:docMk/>
            <pc:sldMk cId="3112181829" sldId="1515"/>
            <ac:spMk id="12" creationId="{E2476A93-B8D4-4E44-87FD-AFF601B2337C}"/>
          </ac:spMkLst>
        </pc:spChg>
        <pc:spChg chg="mod">
          <ac:chgData name="Das, Gerarda" userId="dec061bf-56a5-47a0-b9f3-f749fe418ae6" providerId="ADAL" clId="{F5477892-B882-4482-8CA9-88EA89FD8CF7}" dt="2025-09-22T14:12:32.683" v="1488" actId="1038"/>
          <ac:spMkLst>
            <pc:docMk/>
            <pc:sldMk cId="3112181829" sldId="1515"/>
            <ac:spMk id="13" creationId="{4985FF45-EE56-11C3-E0CC-6BBB359031C0}"/>
          </ac:spMkLst>
        </pc:spChg>
        <pc:spChg chg="mod">
          <ac:chgData name="Das, Gerarda" userId="dec061bf-56a5-47a0-b9f3-f749fe418ae6" providerId="ADAL" clId="{F5477892-B882-4482-8CA9-88EA89FD8CF7}" dt="2025-09-22T14:12:13.476" v="1479" actId="14100"/>
          <ac:spMkLst>
            <pc:docMk/>
            <pc:sldMk cId="3112181829" sldId="1515"/>
            <ac:spMk id="14" creationId="{B7594A3B-3117-84CE-C300-FB96E5ED269D}"/>
          </ac:spMkLst>
        </pc:spChg>
        <pc:spChg chg="mod">
          <ac:chgData name="Das, Gerarda" userId="dec061bf-56a5-47a0-b9f3-f749fe418ae6" providerId="ADAL" clId="{F5477892-B882-4482-8CA9-88EA89FD8CF7}" dt="2025-09-22T14:12:18.988" v="1481" actId="1036"/>
          <ac:spMkLst>
            <pc:docMk/>
            <pc:sldMk cId="3112181829" sldId="1515"/>
            <ac:spMk id="15" creationId="{6EA1F8B7-D4BC-D8B0-E6FD-F33ECB45A1DD}"/>
          </ac:spMkLst>
        </pc:spChg>
        <pc:spChg chg="mod">
          <ac:chgData name="Das, Gerarda" userId="dec061bf-56a5-47a0-b9f3-f749fe418ae6" providerId="ADAL" clId="{F5477892-B882-4482-8CA9-88EA89FD8CF7}" dt="2025-09-22T14:13:02.316" v="1499" actId="14100"/>
          <ac:spMkLst>
            <pc:docMk/>
            <pc:sldMk cId="3112181829" sldId="1515"/>
            <ac:spMk id="16" creationId="{F53F294D-65CC-23A5-E4A1-B2132FCF814C}"/>
          </ac:spMkLst>
        </pc:spChg>
        <pc:spChg chg="mod">
          <ac:chgData name="Das, Gerarda" userId="dec061bf-56a5-47a0-b9f3-f749fe418ae6" providerId="ADAL" clId="{F5477892-B882-4482-8CA9-88EA89FD8CF7}" dt="2025-09-22T14:14:00.793" v="1522" actId="20577"/>
          <ac:spMkLst>
            <pc:docMk/>
            <pc:sldMk cId="3112181829" sldId="1515"/>
            <ac:spMk id="17" creationId="{AB86235B-CBC0-F9DB-29F4-F23367831B1B}"/>
          </ac:spMkLst>
        </pc:spChg>
        <pc:spChg chg="del">
          <ac:chgData name="Das, Gerarda" userId="dec061bf-56a5-47a0-b9f3-f749fe418ae6" providerId="ADAL" clId="{F5477892-B882-4482-8CA9-88EA89FD8CF7}" dt="2025-09-22T14:10:32.678" v="1459" actId="478"/>
          <ac:spMkLst>
            <pc:docMk/>
            <pc:sldMk cId="3112181829" sldId="1515"/>
            <ac:spMk id="18" creationId="{85D7DD60-F4AA-AD34-A265-146B167D02FE}"/>
          </ac:spMkLst>
        </pc:spChg>
        <pc:spChg chg="del">
          <ac:chgData name="Das, Gerarda" userId="dec061bf-56a5-47a0-b9f3-f749fe418ae6" providerId="ADAL" clId="{F5477892-B882-4482-8CA9-88EA89FD8CF7}" dt="2025-09-22T14:10:39.835" v="1461" actId="478"/>
          <ac:spMkLst>
            <pc:docMk/>
            <pc:sldMk cId="3112181829" sldId="1515"/>
            <ac:spMk id="19" creationId="{40542B69-6D97-5F24-63E3-ABE36EA69A27}"/>
          </ac:spMkLst>
        </pc:spChg>
        <pc:spChg chg="add mod">
          <ac:chgData name="Das, Gerarda" userId="dec061bf-56a5-47a0-b9f3-f749fe418ae6" providerId="ADAL" clId="{F5477892-B882-4482-8CA9-88EA89FD8CF7}" dt="2025-09-22T14:14:22.055" v="1532" actId="1037"/>
          <ac:spMkLst>
            <pc:docMk/>
            <pc:sldMk cId="3112181829" sldId="1515"/>
            <ac:spMk id="28" creationId="{206147C6-7B10-09DC-A53D-7D1C06E279B5}"/>
          </ac:spMkLst>
        </pc:spChg>
        <pc:spChg chg="add mod">
          <ac:chgData name="Das, Gerarda" userId="dec061bf-56a5-47a0-b9f3-f749fe418ae6" providerId="ADAL" clId="{F5477892-B882-4482-8CA9-88EA89FD8CF7}" dt="2025-09-22T14:14:22.055" v="1532" actId="1037"/>
          <ac:spMkLst>
            <pc:docMk/>
            <pc:sldMk cId="3112181829" sldId="1515"/>
            <ac:spMk id="29" creationId="{DCA1D2BC-C70B-1C69-6704-F95B000E87BC}"/>
          </ac:spMkLst>
        </pc:spChg>
        <pc:spChg chg="add mod">
          <ac:chgData name="Das, Gerarda" userId="dec061bf-56a5-47a0-b9f3-f749fe418ae6" providerId="ADAL" clId="{F5477892-B882-4482-8CA9-88EA89FD8CF7}" dt="2025-09-22T14:14:14.420" v="1530" actId="1037"/>
          <ac:spMkLst>
            <pc:docMk/>
            <pc:sldMk cId="3112181829" sldId="1515"/>
            <ac:spMk id="30" creationId="{90B36179-41CD-A34C-4934-D2CE638CB3F6}"/>
          </ac:spMkLst>
        </pc:spChg>
        <pc:spChg chg="add mod">
          <ac:chgData name="Das, Gerarda" userId="dec061bf-56a5-47a0-b9f3-f749fe418ae6" providerId="ADAL" clId="{F5477892-B882-4482-8CA9-88EA89FD8CF7}" dt="2025-09-22T14:14:14.420" v="1530" actId="1037"/>
          <ac:spMkLst>
            <pc:docMk/>
            <pc:sldMk cId="3112181829" sldId="1515"/>
            <ac:spMk id="32" creationId="{4F64D063-AB4A-ED22-8EAF-C0EA289ABC45}"/>
          </ac:spMkLst>
        </pc:spChg>
        <pc:picChg chg="add mod">
          <ac:chgData name="Das, Gerarda" userId="dec061bf-56a5-47a0-b9f3-f749fe418ae6" providerId="ADAL" clId="{F5477892-B882-4482-8CA9-88EA89FD8CF7}" dt="2025-09-23T08:31:36.488" v="4316" actId="1076"/>
          <ac:picMkLst>
            <pc:docMk/>
            <pc:sldMk cId="3112181829" sldId="1515"/>
            <ac:picMk id="18" creationId="{8B754023-48CF-5DFD-3D33-990D4C7A11BB}"/>
          </ac:picMkLst>
        </pc:picChg>
        <pc:picChg chg="add mod">
          <ac:chgData name="Das, Gerarda" userId="dec061bf-56a5-47a0-b9f3-f749fe418ae6" providerId="ADAL" clId="{F5477892-B882-4482-8CA9-88EA89FD8CF7}" dt="2025-09-23T08:32:56.743" v="4322" actId="1076"/>
          <ac:picMkLst>
            <pc:docMk/>
            <pc:sldMk cId="3112181829" sldId="1515"/>
            <ac:picMk id="24" creationId="{2E711A69-6932-49E6-86D7-F7558887ACE8}"/>
          </ac:picMkLst>
        </pc:picChg>
        <pc:picChg chg="add mod">
          <ac:chgData name="Das, Gerarda" userId="dec061bf-56a5-47a0-b9f3-f749fe418ae6" providerId="ADAL" clId="{F5477892-B882-4482-8CA9-88EA89FD8CF7}" dt="2025-09-22T14:14:49.645" v="1537" actId="1076"/>
          <ac:picMkLst>
            <pc:docMk/>
            <pc:sldMk cId="3112181829" sldId="1515"/>
            <ac:picMk id="33" creationId="{E91A3C14-091C-133B-A017-6DA469EAE57A}"/>
          </ac:picMkLst>
        </pc:picChg>
        <pc:cxnChg chg="mod">
          <ac:chgData name="Das, Gerarda" userId="dec061bf-56a5-47a0-b9f3-f749fe418ae6" providerId="ADAL" clId="{F5477892-B882-4482-8CA9-88EA89FD8CF7}" dt="2025-09-22T14:12:42.434" v="1491" actId="14100"/>
          <ac:cxnSpMkLst>
            <pc:docMk/>
            <pc:sldMk cId="3112181829" sldId="1515"/>
            <ac:cxnSpMk id="21" creationId="{B84B33EF-2A54-99B2-FEF8-27486B72F624}"/>
          </ac:cxnSpMkLst>
        </pc:cxnChg>
        <pc:cxnChg chg="mod">
          <ac:chgData name="Das, Gerarda" userId="dec061bf-56a5-47a0-b9f3-f749fe418ae6" providerId="ADAL" clId="{F5477892-B882-4482-8CA9-88EA89FD8CF7}" dt="2025-09-22T14:12:37.568" v="1489" actId="14100"/>
          <ac:cxnSpMkLst>
            <pc:docMk/>
            <pc:sldMk cId="3112181829" sldId="1515"/>
            <ac:cxnSpMk id="22" creationId="{91DFD20E-A562-DE85-17F1-8C5D45CF6B9C}"/>
          </ac:cxnSpMkLst>
        </pc:cxnChg>
        <pc:cxnChg chg="mod">
          <ac:chgData name="Das, Gerarda" userId="dec061bf-56a5-47a0-b9f3-f749fe418ae6" providerId="ADAL" clId="{F5477892-B882-4482-8CA9-88EA89FD8CF7}" dt="2025-09-22T14:12:22.538" v="1482" actId="14100"/>
          <ac:cxnSpMkLst>
            <pc:docMk/>
            <pc:sldMk cId="3112181829" sldId="1515"/>
            <ac:cxnSpMk id="23" creationId="{450FAC25-93FA-21DB-FB43-C33AEEC4D823}"/>
          </ac:cxnSpMkLst>
        </pc:cxnChg>
        <pc:cxnChg chg="mod">
          <ac:chgData name="Das, Gerarda" userId="dec061bf-56a5-47a0-b9f3-f749fe418ae6" providerId="ADAL" clId="{F5477892-B882-4482-8CA9-88EA89FD8CF7}" dt="2025-09-22T14:12:39.579" v="1490" actId="1076"/>
          <ac:cxnSpMkLst>
            <pc:docMk/>
            <pc:sldMk cId="3112181829" sldId="1515"/>
            <ac:cxnSpMk id="27" creationId="{EC90AE0F-5DD8-2D25-C999-5E0CC65E11C5}"/>
          </ac:cxnSpMkLst>
        </pc:cxnChg>
        <pc:cxnChg chg="mod">
          <ac:chgData name="Das, Gerarda" userId="dec061bf-56a5-47a0-b9f3-f749fe418ae6" providerId="ADAL" clId="{F5477892-B882-4482-8CA9-88EA89FD8CF7}" dt="2025-09-22T14:12:24.991" v="1483" actId="1076"/>
          <ac:cxnSpMkLst>
            <pc:docMk/>
            <pc:sldMk cId="3112181829" sldId="1515"/>
            <ac:cxnSpMk id="31" creationId="{42EA45F8-30F7-A026-CB94-761B35BAF874}"/>
          </ac:cxnSpMkLst>
        </pc:cxnChg>
      </pc:sldChg>
      <pc:sldChg chg="addSp modSp add mod">
        <pc:chgData name="Das, Gerarda" userId="dec061bf-56a5-47a0-b9f3-f749fe418ae6" providerId="ADAL" clId="{F5477892-B882-4482-8CA9-88EA89FD8CF7}" dt="2025-09-22T14:24:34.553" v="1764" actId="1076"/>
        <pc:sldMkLst>
          <pc:docMk/>
          <pc:sldMk cId="170219717" sldId="1530"/>
        </pc:sldMkLst>
        <pc:spChg chg="add mod">
          <ac:chgData name="Das, Gerarda" userId="dec061bf-56a5-47a0-b9f3-f749fe418ae6" providerId="ADAL" clId="{F5477892-B882-4482-8CA9-88EA89FD8CF7}" dt="2025-09-22T14:18:31.756" v="1588" actId="688"/>
          <ac:spMkLst>
            <pc:docMk/>
            <pc:sldMk cId="170219717" sldId="1530"/>
            <ac:spMk id="2" creationId="{41F3EDBB-10A6-7259-03DA-EACA1A31F289}"/>
          </ac:spMkLst>
        </pc:spChg>
        <pc:spChg chg="add mod">
          <ac:chgData name="Das, Gerarda" userId="dec061bf-56a5-47a0-b9f3-f749fe418ae6" providerId="ADAL" clId="{F5477892-B882-4482-8CA9-88EA89FD8CF7}" dt="2025-09-22T14:18:40.616" v="1592" actId="1037"/>
          <ac:spMkLst>
            <pc:docMk/>
            <pc:sldMk cId="170219717" sldId="1530"/>
            <ac:spMk id="4" creationId="{3F65D593-7BC7-3B84-007E-11BEB023DE69}"/>
          </ac:spMkLst>
        </pc:spChg>
        <pc:spChg chg="add mod">
          <ac:chgData name="Das, Gerarda" userId="dec061bf-56a5-47a0-b9f3-f749fe418ae6" providerId="ADAL" clId="{F5477892-B882-4482-8CA9-88EA89FD8CF7}" dt="2025-09-22T14:18:51.532" v="1595" actId="688"/>
          <ac:spMkLst>
            <pc:docMk/>
            <pc:sldMk cId="170219717" sldId="1530"/>
            <ac:spMk id="5" creationId="{6687DC6B-AC21-D067-D25F-AC0267114A3F}"/>
          </ac:spMkLst>
        </pc:spChg>
        <pc:spChg chg="mod">
          <ac:chgData name="Das, Gerarda" userId="dec061bf-56a5-47a0-b9f3-f749fe418ae6" providerId="ADAL" clId="{F5477892-B882-4482-8CA9-88EA89FD8CF7}" dt="2025-09-22T14:18:10.826" v="1583" actId="20577"/>
          <ac:spMkLst>
            <pc:docMk/>
            <pc:sldMk cId="170219717" sldId="1530"/>
            <ac:spMk id="6" creationId="{7E9C3456-BFCD-1385-9FD1-DE75E7C6878A}"/>
          </ac:spMkLst>
        </pc:spChg>
        <pc:picChg chg="add mod modCrop">
          <ac:chgData name="Das, Gerarda" userId="dec061bf-56a5-47a0-b9f3-f749fe418ae6" providerId="ADAL" clId="{F5477892-B882-4482-8CA9-88EA89FD8CF7}" dt="2025-09-22T14:20:33.053" v="1620" actId="1076"/>
          <ac:picMkLst>
            <pc:docMk/>
            <pc:sldMk cId="170219717" sldId="1530"/>
            <ac:picMk id="8" creationId="{6072156A-C1AA-77D3-BD2F-06F9DC0274C9}"/>
          </ac:picMkLst>
        </pc:picChg>
        <pc:picChg chg="add mod">
          <ac:chgData name="Das, Gerarda" userId="dec061bf-56a5-47a0-b9f3-f749fe418ae6" providerId="ADAL" clId="{F5477892-B882-4482-8CA9-88EA89FD8CF7}" dt="2025-09-22T14:22:01.780" v="1629" actId="1038"/>
          <ac:picMkLst>
            <pc:docMk/>
            <pc:sldMk cId="170219717" sldId="1530"/>
            <ac:picMk id="9" creationId="{4991147D-3F30-8D7B-D8C9-16F180CB8FDB}"/>
          </ac:picMkLst>
        </pc:picChg>
        <pc:picChg chg="add mod">
          <ac:chgData name="Das, Gerarda" userId="dec061bf-56a5-47a0-b9f3-f749fe418ae6" providerId="ADAL" clId="{F5477892-B882-4482-8CA9-88EA89FD8CF7}" dt="2025-09-22T14:24:34.553" v="1764" actId="1076"/>
          <ac:picMkLst>
            <pc:docMk/>
            <pc:sldMk cId="170219717" sldId="1530"/>
            <ac:picMk id="11" creationId="{E7A76204-0D52-B3BB-8779-4A51A3B71F2D}"/>
          </ac:picMkLst>
        </pc:picChg>
      </pc:sldChg>
      <pc:sldChg chg="addSp delSp modSp add mod">
        <pc:chgData name="Das, Gerarda" userId="dec061bf-56a5-47a0-b9f3-f749fe418ae6" providerId="ADAL" clId="{F5477892-B882-4482-8CA9-88EA89FD8CF7}" dt="2025-09-23T07:59:19.115" v="2914" actId="1076"/>
        <pc:sldMkLst>
          <pc:docMk/>
          <pc:sldMk cId="436701944" sldId="1531"/>
        </pc:sldMkLst>
        <pc:spChg chg="mod topLvl">
          <ac:chgData name="Das, Gerarda" userId="dec061bf-56a5-47a0-b9f3-f749fe418ae6" providerId="ADAL" clId="{F5477892-B882-4482-8CA9-88EA89FD8CF7}" dt="2025-09-22T14:38:35.613" v="2041" actId="165"/>
          <ac:spMkLst>
            <pc:docMk/>
            <pc:sldMk cId="436701944" sldId="1531"/>
            <ac:spMk id="22" creationId="{2E92E1D8-2B7E-53B8-A69B-32798D535B35}"/>
          </ac:spMkLst>
        </pc:spChg>
        <pc:spChg chg="mod topLvl">
          <ac:chgData name="Das, Gerarda" userId="dec061bf-56a5-47a0-b9f3-f749fe418ae6" providerId="ADAL" clId="{F5477892-B882-4482-8CA9-88EA89FD8CF7}" dt="2025-09-22T14:38:50.099" v="2049" actId="1038"/>
          <ac:spMkLst>
            <pc:docMk/>
            <pc:sldMk cId="436701944" sldId="1531"/>
            <ac:spMk id="30" creationId="{B034BB45-026D-28BB-2C78-738A90EF2845}"/>
          </ac:spMkLst>
        </pc:spChg>
        <pc:spChg chg="mod topLvl">
          <ac:chgData name="Das, Gerarda" userId="dec061bf-56a5-47a0-b9f3-f749fe418ae6" providerId="ADAL" clId="{F5477892-B882-4482-8CA9-88EA89FD8CF7}" dt="2025-09-22T14:38:50.099" v="2049" actId="1038"/>
          <ac:spMkLst>
            <pc:docMk/>
            <pc:sldMk cId="436701944" sldId="1531"/>
            <ac:spMk id="31" creationId="{D8074DC8-B4AE-AA46-2D76-EBA890C6A19B}"/>
          </ac:spMkLst>
        </pc:spChg>
        <pc:spChg chg="mod topLvl">
          <ac:chgData name="Das, Gerarda" userId="dec061bf-56a5-47a0-b9f3-f749fe418ae6" providerId="ADAL" clId="{F5477892-B882-4482-8CA9-88EA89FD8CF7}" dt="2025-09-22T14:38:35.613" v="2041" actId="165"/>
          <ac:spMkLst>
            <pc:docMk/>
            <pc:sldMk cId="436701944" sldId="1531"/>
            <ac:spMk id="32" creationId="{8B5945C4-B34D-159C-2481-CA48BF731E61}"/>
          </ac:spMkLst>
        </pc:spChg>
        <pc:spChg chg="mod">
          <ac:chgData name="Das, Gerarda" userId="dec061bf-56a5-47a0-b9f3-f749fe418ae6" providerId="ADAL" clId="{F5477892-B882-4482-8CA9-88EA89FD8CF7}" dt="2025-09-22T14:37:08.656" v="2024" actId="14100"/>
          <ac:spMkLst>
            <pc:docMk/>
            <pc:sldMk cId="436701944" sldId="1531"/>
            <ac:spMk id="33" creationId="{AC757F5E-B016-F947-4518-7C6B9CC7EE04}"/>
          </ac:spMkLst>
        </pc:spChg>
        <pc:spChg chg="mod">
          <ac:chgData name="Das, Gerarda" userId="dec061bf-56a5-47a0-b9f3-f749fe418ae6" providerId="ADAL" clId="{F5477892-B882-4482-8CA9-88EA89FD8CF7}" dt="2025-09-22T14:39:46.983" v="2058" actId="14100"/>
          <ac:spMkLst>
            <pc:docMk/>
            <pc:sldMk cId="436701944" sldId="1531"/>
            <ac:spMk id="34" creationId="{152372B3-00F5-781C-183E-6F2DDF35091D}"/>
          </ac:spMkLst>
        </pc:spChg>
        <pc:spChg chg="mod">
          <ac:chgData name="Das, Gerarda" userId="dec061bf-56a5-47a0-b9f3-f749fe418ae6" providerId="ADAL" clId="{F5477892-B882-4482-8CA9-88EA89FD8CF7}" dt="2025-09-23T07:58:23.988" v="2904" actId="6549"/>
          <ac:spMkLst>
            <pc:docMk/>
            <pc:sldMk cId="436701944" sldId="1531"/>
            <ac:spMk id="35" creationId="{37104C51-0232-62ED-4C6F-1447D06633EE}"/>
          </ac:spMkLst>
        </pc:spChg>
        <pc:spChg chg="mod">
          <ac:chgData name="Das, Gerarda" userId="dec061bf-56a5-47a0-b9f3-f749fe418ae6" providerId="ADAL" clId="{F5477892-B882-4482-8CA9-88EA89FD8CF7}" dt="2025-09-23T07:58:35.605" v="2908" actId="6549"/>
          <ac:spMkLst>
            <pc:docMk/>
            <pc:sldMk cId="436701944" sldId="1531"/>
            <ac:spMk id="36" creationId="{D8EF981A-9BA7-0EB1-9B70-F7FBF2F7DF1C}"/>
          </ac:spMkLst>
        </pc:spChg>
        <pc:spChg chg="mod">
          <ac:chgData name="Das, Gerarda" userId="dec061bf-56a5-47a0-b9f3-f749fe418ae6" providerId="ADAL" clId="{F5477892-B882-4482-8CA9-88EA89FD8CF7}" dt="2025-09-22T14:39:13.046" v="2054" actId="1076"/>
          <ac:spMkLst>
            <pc:docMk/>
            <pc:sldMk cId="436701944" sldId="1531"/>
            <ac:spMk id="37" creationId="{04CC944D-F3A6-F7AA-A247-B7C5B648A0A4}"/>
          </ac:spMkLst>
        </pc:spChg>
        <pc:spChg chg="del">
          <ac:chgData name="Das, Gerarda" userId="dec061bf-56a5-47a0-b9f3-f749fe418ae6" providerId="ADAL" clId="{F5477892-B882-4482-8CA9-88EA89FD8CF7}" dt="2025-09-22T14:39:09.104" v="2053" actId="478"/>
          <ac:spMkLst>
            <pc:docMk/>
            <pc:sldMk cId="436701944" sldId="1531"/>
            <ac:spMk id="38" creationId="{240801F9-2058-84A4-9503-E01B919DDA80}"/>
          </ac:spMkLst>
        </pc:spChg>
        <pc:spChg chg="mod">
          <ac:chgData name="Das, Gerarda" userId="dec061bf-56a5-47a0-b9f3-f749fe418ae6" providerId="ADAL" clId="{F5477892-B882-4482-8CA9-88EA89FD8CF7}" dt="2025-09-22T14:39:07.063" v="2052" actId="1076"/>
          <ac:spMkLst>
            <pc:docMk/>
            <pc:sldMk cId="436701944" sldId="1531"/>
            <ac:spMk id="40" creationId="{4DE133A0-CC30-3D8E-17AC-F370909C96F4}"/>
          </ac:spMkLst>
        </pc:spChg>
        <pc:grpChg chg="del mod">
          <ac:chgData name="Das, Gerarda" userId="dec061bf-56a5-47a0-b9f3-f749fe418ae6" providerId="ADAL" clId="{F5477892-B882-4482-8CA9-88EA89FD8CF7}" dt="2025-09-22T14:38:35.613" v="2041" actId="165"/>
          <ac:grpSpMkLst>
            <pc:docMk/>
            <pc:sldMk cId="436701944" sldId="1531"/>
            <ac:grpSpMk id="42" creationId="{0B71306B-B1D7-DA38-CEBA-4A435BF13123}"/>
          </ac:grpSpMkLst>
        </pc:grpChg>
        <pc:picChg chg="add mod">
          <ac:chgData name="Das, Gerarda" userId="dec061bf-56a5-47a0-b9f3-f749fe418ae6" providerId="ADAL" clId="{F5477892-B882-4482-8CA9-88EA89FD8CF7}" dt="2025-09-23T07:58:31.941" v="2906" actId="1076"/>
          <ac:picMkLst>
            <pc:docMk/>
            <pc:sldMk cId="436701944" sldId="1531"/>
            <ac:picMk id="2" creationId="{7E9A3572-4BE5-520C-CED8-BA93C8141043}"/>
          </ac:picMkLst>
        </pc:picChg>
        <pc:picChg chg="add mod">
          <ac:chgData name="Das, Gerarda" userId="dec061bf-56a5-47a0-b9f3-f749fe418ae6" providerId="ADAL" clId="{F5477892-B882-4482-8CA9-88EA89FD8CF7}" dt="2025-09-23T07:59:19.115" v="2914" actId="1076"/>
          <ac:picMkLst>
            <pc:docMk/>
            <pc:sldMk cId="436701944" sldId="1531"/>
            <ac:picMk id="3074" creationId="{AAC8CEEE-7EAF-4242-A738-9A141D826A3A}"/>
          </ac:picMkLst>
        </pc:picChg>
        <pc:cxnChg chg="mod">
          <ac:chgData name="Das, Gerarda" userId="dec061bf-56a5-47a0-b9f3-f749fe418ae6" providerId="ADAL" clId="{F5477892-B882-4482-8CA9-88EA89FD8CF7}" dt="2025-09-22T14:36:55.145" v="2018" actId="1038"/>
          <ac:cxnSpMkLst>
            <pc:docMk/>
            <pc:sldMk cId="436701944" sldId="1531"/>
            <ac:cxnSpMk id="4" creationId="{51DD9BBE-0654-F7C1-474D-51A63B2E97E4}"/>
          </ac:cxnSpMkLst>
        </pc:cxnChg>
        <pc:cxnChg chg="mod">
          <ac:chgData name="Das, Gerarda" userId="dec061bf-56a5-47a0-b9f3-f749fe418ae6" providerId="ADAL" clId="{F5477892-B882-4482-8CA9-88EA89FD8CF7}" dt="2025-09-22T14:36:59.142" v="2022" actId="1037"/>
          <ac:cxnSpMkLst>
            <pc:docMk/>
            <pc:sldMk cId="436701944" sldId="1531"/>
            <ac:cxnSpMk id="5" creationId="{ADC08903-1249-C293-310D-CF62D2352596}"/>
          </ac:cxnSpMkLst>
        </pc:cxnChg>
        <pc:cxnChg chg="mod topLvl">
          <ac:chgData name="Das, Gerarda" userId="dec061bf-56a5-47a0-b9f3-f749fe418ae6" providerId="ADAL" clId="{F5477892-B882-4482-8CA9-88EA89FD8CF7}" dt="2025-09-22T14:38:59.906" v="2051" actId="14100"/>
          <ac:cxnSpMkLst>
            <pc:docMk/>
            <pc:sldMk cId="436701944" sldId="1531"/>
            <ac:cxnSpMk id="7" creationId="{48EA2D2F-7681-0E53-DB39-9C6B3831EFC3}"/>
          </ac:cxnSpMkLst>
        </pc:cxnChg>
        <pc:cxnChg chg="mod topLvl">
          <ac:chgData name="Das, Gerarda" userId="dec061bf-56a5-47a0-b9f3-f749fe418ae6" providerId="ADAL" clId="{F5477892-B882-4482-8CA9-88EA89FD8CF7}" dt="2025-09-22T14:38:56.623" v="2050" actId="14100"/>
          <ac:cxnSpMkLst>
            <pc:docMk/>
            <pc:sldMk cId="436701944" sldId="1531"/>
            <ac:cxnSpMk id="10" creationId="{3B6DEF31-7DDE-219F-D8DB-96DA4ABF0241}"/>
          </ac:cxnSpMkLst>
        </pc:cxnChg>
        <pc:cxnChg chg="mod">
          <ac:chgData name="Das, Gerarda" userId="dec061bf-56a5-47a0-b9f3-f749fe418ae6" providerId="ADAL" clId="{F5477892-B882-4482-8CA9-88EA89FD8CF7}" dt="2025-09-22T14:37:26.631" v="2028" actId="14100"/>
          <ac:cxnSpMkLst>
            <pc:docMk/>
            <pc:sldMk cId="436701944" sldId="1531"/>
            <ac:cxnSpMk id="11" creationId="{43E1EF99-1825-D9B6-CE28-54505AE2D0DE}"/>
          </ac:cxnSpMkLst>
        </pc:cxnChg>
        <pc:cxnChg chg="mod">
          <ac:chgData name="Das, Gerarda" userId="dec061bf-56a5-47a0-b9f3-f749fe418ae6" providerId="ADAL" clId="{F5477892-B882-4482-8CA9-88EA89FD8CF7}" dt="2025-09-22T14:37:16.759" v="2026" actId="14100"/>
          <ac:cxnSpMkLst>
            <pc:docMk/>
            <pc:sldMk cId="436701944" sldId="1531"/>
            <ac:cxnSpMk id="12" creationId="{644A4299-3A63-6813-A679-FB8DB7D5FD7A}"/>
          </ac:cxnSpMkLst>
        </pc:cxnChg>
        <pc:cxnChg chg="mod">
          <ac:chgData name="Das, Gerarda" userId="dec061bf-56a5-47a0-b9f3-f749fe418ae6" providerId="ADAL" clId="{F5477892-B882-4482-8CA9-88EA89FD8CF7}" dt="2025-09-22T14:37:26.631" v="2028" actId="14100"/>
          <ac:cxnSpMkLst>
            <pc:docMk/>
            <pc:sldMk cId="436701944" sldId="1531"/>
            <ac:cxnSpMk id="13" creationId="{79D0A0B5-43EC-915C-1E3A-AA9CA21994B4}"/>
          </ac:cxnSpMkLst>
        </pc:cxnChg>
        <pc:cxnChg chg="mod">
          <ac:chgData name="Das, Gerarda" userId="dec061bf-56a5-47a0-b9f3-f749fe418ae6" providerId="ADAL" clId="{F5477892-B882-4482-8CA9-88EA89FD8CF7}" dt="2025-09-22T14:37:14.170" v="2025" actId="14100"/>
          <ac:cxnSpMkLst>
            <pc:docMk/>
            <pc:sldMk cId="436701944" sldId="1531"/>
            <ac:cxnSpMk id="14" creationId="{D4DC5350-E385-459A-7DF3-9A72313F2A3E}"/>
          </ac:cxnSpMkLst>
        </pc:cxnChg>
        <pc:cxnChg chg="mod">
          <ac:chgData name="Das, Gerarda" userId="dec061bf-56a5-47a0-b9f3-f749fe418ae6" providerId="ADAL" clId="{F5477892-B882-4482-8CA9-88EA89FD8CF7}" dt="2025-09-22T14:39:25.497" v="2057" actId="14100"/>
          <ac:cxnSpMkLst>
            <pc:docMk/>
            <pc:sldMk cId="436701944" sldId="1531"/>
            <ac:cxnSpMk id="15" creationId="{67F7FEC4-BF68-947B-DD0F-7E6E50020673}"/>
          </ac:cxnSpMkLst>
        </pc:cxnChg>
        <pc:cxnChg chg="mod">
          <ac:chgData name="Das, Gerarda" userId="dec061bf-56a5-47a0-b9f3-f749fe418ae6" providerId="ADAL" clId="{F5477892-B882-4482-8CA9-88EA89FD8CF7}" dt="2025-09-22T14:39:17.783" v="2055" actId="14100"/>
          <ac:cxnSpMkLst>
            <pc:docMk/>
            <pc:sldMk cId="436701944" sldId="1531"/>
            <ac:cxnSpMk id="16" creationId="{265DE5CD-5637-64F2-6E23-1BE493BF39D9}"/>
          </ac:cxnSpMkLst>
        </pc:cxnChg>
      </pc:sldChg>
      <pc:sldChg chg="addSp modSp add mod">
        <pc:chgData name="Das, Gerarda" userId="dec061bf-56a5-47a0-b9f3-f749fe418ae6" providerId="ADAL" clId="{F5477892-B882-4482-8CA9-88EA89FD8CF7}" dt="2025-09-23T08:02:25.634" v="3086" actId="1076"/>
        <pc:sldMkLst>
          <pc:docMk/>
          <pc:sldMk cId="3547874317" sldId="1532"/>
        </pc:sldMkLst>
        <pc:spChg chg="mod">
          <ac:chgData name="Das, Gerarda" userId="dec061bf-56a5-47a0-b9f3-f749fe418ae6" providerId="ADAL" clId="{F5477892-B882-4482-8CA9-88EA89FD8CF7}" dt="2025-09-22T14:40:02.825" v="2079" actId="20577"/>
          <ac:spMkLst>
            <pc:docMk/>
            <pc:sldMk cId="3547874317" sldId="1532"/>
            <ac:spMk id="33" creationId="{AC757F5E-B016-F947-4518-7C6B9CC7EE04}"/>
          </ac:spMkLst>
        </pc:spChg>
        <pc:spChg chg="mod">
          <ac:chgData name="Das, Gerarda" userId="dec061bf-56a5-47a0-b9f3-f749fe418ae6" providerId="ADAL" clId="{F5477892-B882-4482-8CA9-88EA89FD8CF7}" dt="2025-09-22T14:40:07.151" v="2087" actId="20577"/>
          <ac:spMkLst>
            <pc:docMk/>
            <pc:sldMk cId="3547874317" sldId="1532"/>
            <ac:spMk id="34" creationId="{152372B3-00F5-781C-183E-6F2DDF35091D}"/>
          </ac:spMkLst>
        </pc:spChg>
        <pc:spChg chg="mod">
          <ac:chgData name="Das, Gerarda" userId="dec061bf-56a5-47a0-b9f3-f749fe418ae6" providerId="ADAL" clId="{F5477892-B882-4482-8CA9-88EA89FD8CF7}" dt="2025-09-23T08:01:23.138" v="3080" actId="6549"/>
          <ac:spMkLst>
            <pc:docMk/>
            <pc:sldMk cId="3547874317" sldId="1532"/>
            <ac:spMk id="35" creationId="{37104C51-0232-62ED-4C6F-1447D06633EE}"/>
          </ac:spMkLst>
        </pc:spChg>
        <pc:spChg chg="mod">
          <ac:chgData name="Das, Gerarda" userId="dec061bf-56a5-47a0-b9f3-f749fe418ae6" providerId="ADAL" clId="{F5477892-B882-4482-8CA9-88EA89FD8CF7}" dt="2025-09-23T08:00:13.630" v="2962" actId="20577"/>
          <ac:spMkLst>
            <pc:docMk/>
            <pc:sldMk cId="3547874317" sldId="1532"/>
            <ac:spMk id="36" creationId="{D8EF981A-9BA7-0EB1-9B70-F7FBF2F7DF1C}"/>
          </ac:spMkLst>
        </pc:spChg>
        <pc:picChg chg="add mod">
          <ac:chgData name="Das, Gerarda" userId="dec061bf-56a5-47a0-b9f3-f749fe418ae6" providerId="ADAL" clId="{F5477892-B882-4482-8CA9-88EA89FD8CF7}" dt="2025-09-23T08:00:21.998" v="2965" actId="1076"/>
          <ac:picMkLst>
            <pc:docMk/>
            <pc:sldMk cId="3547874317" sldId="1532"/>
            <ac:picMk id="2" creationId="{D26BF9E1-CF13-386C-4F71-1E9807285F4C}"/>
          </ac:picMkLst>
        </pc:picChg>
        <pc:picChg chg="add mod">
          <ac:chgData name="Das, Gerarda" userId="dec061bf-56a5-47a0-b9f3-f749fe418ae6" providerId="ADAL" clId="{F5477892-B882-4482-8CA9-88EA89FD8CF7}" dt="2025-09-23T08:02:25.634" v="3086" actId="1076"/>
          <ac:picMkLst>
            <pc:docMk/>
            <pc:sldMk cId="3547874317" sldId="1532"/>
            <ac:picMk id="9" creationId="{CDB3740C-8D0A-24C8-19B6-D985BA294752}"/>
          </ac:picMkLst>
        </pc:picChg>
      </pc:sldChg>
      <pc:sldChg chg="addSp delSp modSp add mod">
        <pc:chgData name="Das, Gerarda" userId="dec061bf-56a5-47a0-b9f3-f749fe418ae6" providerId="ADAL" clId="{F5477892-B882-4482-8CA9-88EA89FD8CF7}" dt="2025-09-23T08:31:11.949" v="4311" actId="14100"/>
        <pc:sldMkLst>
          <pc:docMk/>
          <pc:sldMk cId="2435155994" sldId="1533"/>
        </pc:sldMkLst>
        <pc:spChg chg="add mod">
          <ac:chgData name="Das, Gerarda" userId="dec061bf-56a5-47a0-b9f3-f749fe418ae6" providerId="ADAL" clId="{F5477892-B882-4482-8CA9-88EA89FD8CF7}" dt="2025-09-23T08:30:45.997" v="4303" actId="1076"/>
          <ac:spMkLst>
            <pc:docMk/>
            <pc:sldMk cId="2435155994" sldId="1533"/>
            <ac:spMk id="9" creationId="{8D7F2AF3-AEC5-5710-FA56-09EF4DB9882D}"/>
          </ac:spMkLst>
        </pc:spChg>
        <pc:spChg chg="add mod">
          <ac:chgData name="Das, Gerarda" userId="dec061bf-56a5-47a0-b9f3-f749fe418ae6" providerId="ADAL" clId="{F5477892-B882-4482-8CA9-88EA89FD8CF7}" dt="2025-09-23T08:31:11.949" v="4311" actId="14100"/>
          <ac:spMkLst>
            <pc:docMk/>
            <pc:sldMk cId="2435155994" sldId="1533"/>
            <ac:spMk id="18" creationId="{5BCE478B-F89B-955B-BE67-7C7614590A4B}"/>
          </ac:spMkLst>
        </pc:spChg>
        <pc:spChg chg="mod">
          <ac:chgData name="Das, Gerarda" userId="dec061bf-56a5-47a0-b9f3-f749fe418ae6" providerId="ADAL" clId="{F5477892-B882-4482-8CA9-88EA89FD8CF7}" dt="2025-09-22T14:40:38.393" v="2114" actId="14100"/>
          <ac:spMkLst>
            <pc:docMk/>
            <pc:sldMk cId="2435155994" sldId="1533"/>
            <ac:spMk id="33" creationId="{AC757F5E-B016-F947-4518-7C6B9CC7EE04}"/>
          </ac:spMkLst>
        </pc:spChg>
        <pc:spChg chg="mod">
          <ac:chgData name="Das, Gerarda" userId="dec061bf-56a5-47a0-b9f3-f749fe418ae6" providerId="ADAL" clId="{F5477892-B882-4482-8CA9-88EA89FD8CF7}" dt="2025-09-22T14:40:40.505" v="2115" actId="14100"/>
          <ac:spMkLst>
            <pc:docMk/>
            <pc:sldMk cId="2435155994" sldId="1533"/>
            <ac:spMk id="34" creationId="{152372B3-00F5-781C-183E-6F2DDF35091D}"/>
          </ac:spMkLst>
        </pc:spChg>
        <pc:spChg chg="mod">
          <ac:chgData name="Das, Gerarda" userId="dec061bf-56a5-47a0-b9f3-f749fe418ae6" providerId="ADAL" clId="{F5477892-B882-4482-8CA9-88EA89FD8CF7}" dt="2025-09-23T08:22:11.410" v="3813" actId="403"/>
          <ac:spMkLst>
            <pc:docMk/>
            <pc:sldMk cId="2435155994" sldId="1533"/>
            <ac:spMk id="35" creationId="{37104C51-0232-62ED-4C6F-1447D06633EE}"/>
          </ac:spMkLst>
        </pc:spChg>
        <pc:spChg chg="mod">
          <ac:chgData name="Das, Gerarda" userId="dec061bf-56a5-47a0-b9f3-f749fe418ae6" providerId="ADAL" clId="{F5477892-B882-4482-8CA9-88EA89FD8CF7}" dt="2025-09-23T08:29:54.648" v="4293" actId="115"/>
          <ac:spMkLst>
            <pc:docMk/>
            <pc:sldMk cId="2435155994" sldId="1533"/>
            <ac:spMk id="36" creationId="{D8EF981A-9BA7-0EB1-9B70-F7FBF2F7DF1C}"/>
          </ac:spMkLst>
        </pc:spChg>
        <pc:picChg chg="add mod">
          <ac:chgData name="Das, Gerarda" userId="dec061bf-56a5-47a0-b9f3-f749fe418ae6" providerId="ADAL" clId="{F5477892-B882-4482-8CA9-88EA89FD8CF7}" dt="2025-09-23T08:08:59.185" v="3218" actId="1076"/>
          <ac:picMkLst>
            <pc:docMk/>
            <pc:sldMk cId="2435155994" sldId="1533"/>
            <ac:picMk id="2" creationId="{F8A9611C-5C7B-C4D8-1D68-CE1F46493866}"/>
          </ac:picMkLst>
        </pc:picChg>
        <pc:picChg chg="add del mod">
          <ac:chgData name="Das, Gerarda" userId="dec061bf-56a5-47a0-b9f3-f749fe418ae6" providerId="ADAL" clId="{F5477892-B882-4482-8CA9-88EA89FD8CF7}" dt="2025-09-23T08:30:47.263" v="4304" actId="478"/>
          <ac:picMkLst>
            <pc:docMk/>
            <pc:sldMk cId="2435155994" sldId="1533"/>
            <ac:picMk id="8" creationId="{C81760DA-B84A-8A7B-F470-82258D773EAD}"/>
          </ac:picMkLst>
        </pc:picChg>
        <pc:cxnChg chg="mod">
          <ac:chgData name="Das, Gerarda" userId="dec061bf-56a5-47a0-b9f3-f749fe418ae6" providerId="ADAL" clId="{F5477892-B882-4482-8CA9-88EA89FD8CF7}" dt="2025-09-22T14:40:57.709" v="2122" actId="1038"/>
          <ac:cxnSpMkLst>
            <pc:docMk/>
            <pc:sldMk cId="2435155994" sldId="1533"/>
            <ac:cxnSpMk id="4" creationId="{51DD9BBE-0654-F7C1-474D-51A63B2E97E4}"/>
          </ac:cxnSpMkLst>
        </pc:cxnChg>
        <pc:cxnChg chg="mod">
          <ac:chgData name="Das, Gerarda" userId="dec061bf-56a5-47a0-b9f3-f749fe418ae6" providerId="ADAL" clId="{F5477892-B882-4482-8CA9-88EA89FD8CF7}" dt="2025-09-22T14:40:57.709" v="2122" actId="1038"/>
          <ac:cxnSpMkLst>
            <pc:docMk/>
            <pc:sldMk cId="2435155994" sldId="1533"/>
            <ac:cxnSpMk id="5" creationId="{ADC08903-1249-C293-310D-CF62D2352596}"/>
          </ac:cxnSpMkLst>
        </pc:cxnChg>
        <pc:cxnChg chg="mod">
          <ac:chgData name="Das, Gerarda" userId="dec061bf-56a5-47a0-b9f3-f749fe418ae6" providerId="ADAL" clId="{F5477892-B882-4482-8CA9-88EA89FD8CF7}" dt="2025-09-22T14:41:35.580" v="2132" actId="14100"/>
          <ac:cxnSpMkLst>
            <pc:docMk/>
            <pc:sldMk cId="2435155994" sldId="1533"/>
            <ac:cxnSpMk id="11" creationId="{43E1EF99-1825-D9B6-CE28-54505AE2D0DE}"/>
          </ac:cxnSpMkLst>
        </pc:cxnChg>
        <pc:cxnChg chg="mod">
          <ac:chgData name="Das, Gerarda" userId="dec061bf-56a5-47a0-b9f3-f749fe418ae6" providerId="ADAL" clId="{F5477892-B882-4482-8CA9-88EA89FD8CF7}" dt="2025-09-22T14:41:26.875" v="2130" actId="14100"/>
          <ac:cxnSpMkLst>
            <pc:docMk/>
            <pc:sldMk cId="2435155994" sldId="1533"/>
            <ac:cxnSpMk id="12" creationId="{644A4299-3A63-6813-A679-FB8DB7D5FD7A}"/>
          </ac:cxnSpMkLst>
        </pc:cxnChg>
        <pc:cxnChg chg="mod">
          <ac:chgData name="Das, Gerarda" userId="dec061bf-56a5-47a0-b9f3-f749fe418ae6" providerId="ADAL" clId="{F5477892-B882-4482-8CA9-88EA89FD8CF7}" dt="2025-09-22T14:41:30.448" v="2131" actId="14100"/>
          <ac:cxnSpMkLst>
            <pc:docMk/>
            <pc:sldMk cId="2435155994" sldId="1533"/>
            <ac:cxnSpMk id="13" creationId="{79D0A0B5-43EC-915C-1E3A-AA9CA21994B4}"/>
          </ac:cxnSpMkLst>
        </pc:cxnChg>
        <pc:cxnChg chg="mod">
          <ac:chgData name="Das, Gerarda" userId="dec061bf-56a5-47a0-b9f3-f749fe418ae6" providerId="ADAL" clId="{F5477892-B882-4482-8CA9-88EA89FD8CF7}" dt="2025-09-22T14:41:26.875" v="2130" actId="14100"/>
          <ac:cxnSpMkLst>
            <pc:docMk/>
            <pc:sldMk cId="2435155994" sldId="1533"/>
            <ac:cxnSpMk id="14" creationId="{D4DC5350-E385-459A-7DF3-9A72313F2A3E}"/>
          </ac:cxnSpMkLst>
        </pc:cxnChg>
      </pc:sldChg>
      <pc:sldChg chg="addSp delSp modSp add mod">
        <pc:chgData name="Das, Gerarda" userId="dec061bf-56a5-47a0-b9f3-f749fe418ae6" providerId="ADAL" clId="{F5477892-B882-4482-8CA9-88EA89FD8CF7}" dt="2025-09-23T08:20:46.176" v="3810" actId="1076"/>
        <pc:sldMkLst>
          <pc:docMk/>
          <pc:sldMk cId="2628497183" sldId="1534"/>
        </pc:sldMkLst>
        <pc:spChg chg="mod">
          <ac:chgData name="Das, Gerarda" userId="dec061bf-56a5-47a0-b9f3-f749fe418ae6" providerId="ADAL" clId="{F5477892-B882-4482-8CA9-88EA89FD8CF7}" dt="2025-09-23T08:10:50.981" v="3239"/>
          <ac:spMkLst>
            <pc:docMk/>
            <pc:sldMk cId="2628497183" sldId="1534"/>
            <ac:spMk id="19" creationId="{A4D47E69-0C4C-87B5-2BA3-B6264FABF6B3}"/>
          </ac:spMkLst>
        </pc:spChg>
        <pc:spChg chg="mod">
          <ac:chgData name="Das, Gerarda" userId="dec061bf-56a5-47a0-b9f3-f749fe418ae6" providerId="ADAL" clId="{F5477892-B882-4482-8CA9-88EA89FD8CF7}" dt="2025-09-23T08:10:50.981" v="3239"/>
          <ac:spMkLst>
            <pc:docMk/>
            <pc:sldMk cId="2628497183" sldId="1534"/>
            <ac:spMk id="20" creationId="{88F62171-3FD9-8E66-211E-CCBB495BDD8D}"/>
          </ac:spMkLst>
        </pc:spChg>
        <pc:spChg chg="mod">
          <ac:chgData name="Das, Gerarda" userId="dec061bf-56a5-47a0-b9f3-f749fe418ae6" providerId="ADAL" clId="{F5477892-B882-4482-8CA9-88EA89FD8CF7}" dt="2025-09-23T08:10:50.981" v="3239"/>
          <ac:spMkLst>
            <pc:docMk/>
            <pc:sldMk cId="2628497183" sldId="1534"/>
            <ac:spMk id="21" creationId="{91F86645-6352-5AAA-B6E3-7DDC1DD51D48}"/>
          </ac:spMkLst>
        </pc:spChg>
        <pc:spChg chg="mod topLvl">
          <ac:chgData name="Das, Gerarda" userId="dec061bf-56a5-47a0-b9f3-f749fe418ae6" providerId="ADAL" clId="{F5477892-B882-4482-8CA9-88EA89FD8CF7}" dt="2025-09-22T14:43:54.055" v="2209" actId="165"/>
          <ac:spMkLst>
            <pc:docMk/>
            <pc:sldMk cId="2628497183" sldId="1534"/>
            <ac:spMk id="22" creationId="{2E92E1D8-2B7E-53B8-A69B-32798D535B35}"/>
          </ac:spMkLst>
        </pc:spChg>
        <pc:spChg chg="mod">
          <ac:chgData name="Das, Gerarda" userId="dec061bf-56a5-47a0-b9f3-f749fe418ae6" providerId="ADAL" clId="{F5477892-B882-4482-8CA9-88EA89FD8CF7}" dt="2025-09-23T08:10:50.981" v="3239"/>
          <ac:spMkLst>
            <pc:docMk/>
            <pc:sldMk cId="2628497183" sldId="1534"/>
            <ac:spMk id="23" creationId="{8F49F115-8CF1-2F83-098C-D32CED6D0B44}"/>
          </ac:spMkLst>
        </pc:spChg>
        <pc:spChg chg="mod topLvl">
          <ac:chgData name="Das, Gerarda" userId="dec061bf-56a5-47a0-b9f3-f749fe418ae6" providerId="ADAL" clId="{F5477892-B882-4482-8CA9-88EA89FD8CF7}" dt="2025-09-22T14:43:59.785" v="2213" actId="1038"/>
          <ac:spMkLst>
            <pc:docMk/>
            <pc:sldMk cId="2628497183" sldId="1534"/>
            <ac:spMk id="30" creationId="{B034BB45-026D-28BB-2C78-738A90EF2845}"/>
          </ac:spMkLst>
        </pc:spChg>
        <pc:spChg chg="mod topLvl">
          <ac:chgData name="Das, Gerarda" userId="dec061bf-56a5-47a0-b9f3-f749fe418ae6" providerId="ADAL" clId="{F5477892-B882-4482-8CA9-88EA89FD8CF7}" dt="2025-09-22T14:43:59.785" v="2213" actId="1038"/>
          <ac:spMkLst>
            <pc:docMk/>
            <pc:sldMk cId="2628497183" sldId="1534"/>
            <ac:spMk id="31" creationId="{D8074DC8-B4AE-AA46-2D76-EBA890C6A19B}"/>
          </ac:spMkLst>
        </pc:spChg>
        <pc:spChg chg="mod topLvl">
          <ac:chgData name="Das, Gerarda" userId="dec061bf-56a5-47a0-b9f3-f749fe418ae6" providerId="ADAL" clId="{F5477892-B882-4482-8CA9-88EA89FD8CF7}" dt="2025-09-22T14:43:54.055" v="2209" actId="165"/>
          <ac:spMkLst>
            <pc:docMk/>
            <pc:sldMk cId="2628497183" sldId="1534"/>
            <ac:spMk id="32" creationId="{8B5945C4-B34D-159C-2481-CA48BF731E61}"/>
          </ac:spMkLst>
        </pc:spChg>
        <pc:spChg chg="mod">
          <ac:chgData name="Das, Gerarda" userId="dec061bf-56a5-47a0-b9f3-f749fe418ae6" providerId="ADAL" clId="{F5477892-B882-4482-8CA9-88EA89FD8CF7}" dt="2025-09-22T14:43:42.505" v="2206" actId="14100"/>
          <ac:spMkLst>
            <pc:docMk/>
            <pc:sldMk cId="2628497183" sldId="1534"/>
            <ac:spMk id="33" creationId="{AC757F5E-B016-F947-4518-7C6B9CC7EE04}"/>
          </ac:spMkLst>
        </pc:spChg>
        <pc:spChg chg="mod">
          <ac:chgData name="Das, Gerarda" userId="dec061bf-56a5-47a0-b9f3-f749fe418ae6" providerId="ADAL" clId="{F5477892-B882-4482-8CA9-88EA89FD8CF7}" dt="2025-09-22T14:43:15.868" v="2200" actId="1076"/>
          <ac:spMkLst>
            <pc:docMk/>
            <pc:sldMk cId="2628497183" sldId="1534"/>
            <ac:spMk id="34" creationId="{152372B3-00F5-781C-183E-6F2DDF35091D}"/>
          </ac:spMkLst>
        </pc:spChg>
        <pc:spChg chg="mod">
          <ac:chgData name="Das, Gerarda" userId="dec061bf-56a5-47a0-b9f3-f749fe418ae6" providerId="ADAL" clId="{F5477892-B882-4482-8CA9-88EA89FD8CF7}" dt="2025-09-23T08:12:15.521" v="3379" actId="6549"/>
          <ac:spMkLst>
            <pc:docMk/>
            <pc:sldMk cId="2628497183" sldId="1534"/>
            <ac:spMk id="35" creationId="{37104C51-0232-62ED-4C6F-1447D06633EE}"/>
          </ac:spMkLst>
        </pc:spChg>
        <pc:spChg chg="mod">
          <ac:chgData name="Das, Gerarda" userId="dec061bf-56a5-47a0-b9f3-f749fe418ae6" providerId="ADAL" clId="{F5477892-B882-4482-8CA9-88EA89FD8CF7}" dt="2025-09-23T08:20:38.204" v="3806" actId="14100"/>
          <ac:spMkLst>
            <pc:docMk/>
            <pc:sldMk cId="2628497183" sldId="1534"/>
            <ac:spMk id="36" creationId="{D8EF981A-9BA7-0EB1-9B70-F7FBF2F7DF1C}"/>
          </ac:spMkLst>
        </pc:spChg>
        <pc:spChg chg="mod">
          <ac:chgData name="Das, Gerarda" userId="dec061bf-56a5-47a0-b9f3-f749fe418ae6" providerId="ADAL" clId="{F5477892-B882-4482-8CA9-88EA89FD8CF7}" dt="2025-09-22T14:51:46.720" v="2220" actId="1076"/>
          <ac:spMkLst>
            <pc:docMk/>
            <pc:sldMk cId="2628497183" sldId="1534"/>
            <ac:spMk id="37" creationId="{04CC944D-F3A6-F7AA-A247-B7C5B648A0A4}"/>
          </ac:spMkLst>
        </pc:spChg>
        <pc:spChg chg="del">
          <ac:chgData name="Das, Gerarda" userId="dec061bf-56a5-47a0-b9f3-f749fe418ae6" providerId="ADAL" clId="{F5477892-B882-4482-8CA9-88EA89FD8CF7}" dt="2025-09-22T14:44:14.603" v="2216" actId="478"/>
          <ac:spMkLst>
            <pc:docMk/>
            <pc:sldMk cId="2628497183" sldId="1534"/>
            <ac:spMk id="38" creationId="{240801F9-2058-84A4-9503-E01B919DDA80}"/>
          </ac:spMkLst>
        </pc:spChg>
        <pc:spChg chg="mod">
          <ac:chgData name="Das, Gerarda" userId="dec061bf-56a5-47a0-b9f3-f749fe418ae6" providerId="ADAL" clId="{F5477892-B882-4482-8CA9-88EA89FD8CF7}" dt="2025-09-22T14:44:12.906" v="2215" actId="1076"/>
          <ac:spMkLst>
            <pc:docMk/>
            <pc:sldMk cId="2628497183" sldId="1534"/>
            <ac:spMk id="40" creationId="{4DE133A0-CC30-3D8E-17AC-F370909C96F4}"/>
          </ac:spMkLst>
        </pc:spChg>
        <pc:grpChg chg="add mod">
          <ac:chgData name="Das, Gerarda" userId="dec061bf-56a5-47a0-b9f3-f749fe418ae6" providerId="ADAL" clId="{F5477892-B882-4482-8CA9-88EA89FD8CF7}" dt="2025-09-23T08:12:20.078" v="3380" actId="14100"/>
          <ac:grpSpMkLst>
            <pc:docMk/>
            <pc:sldMk cId="2628497183" sldId="1534"/>
            <ac:grpSpMk id="8" creationId="{28B30DBD-3851-419F-F948-A231C51D42E3}"/>
          </ac:grpSpMkLst>
        </pc:grpChg>
        <pc:grpChg chg="mod">
          <ac:chgData name="Das, Gerarda" userId="dec061bf-56a5-47a0-b9f3-f749fe418ae6" providerId="ADAL" clId="{F5477892-B882-4482-8CA9-88EA89FD8CF7}" dt="2025-09-23T08:10:50.981" v="3239"/>
          <ac:grpSpMkLst>
            <pc:docMk/>
            <pc:sldMk cId="2628497183" sldId="1534"/>
            <ac:grpSpMk id="18" creationId="{E9BD2F3A-86E7-00BE-29B7-328AD85AFA02}"/>
          </ac:grpSpMkLst>
        </pc:grpChg>
        <pc:grpChg chg="del">
          <ac:chgData name="Das, Gerarda" userId="dec061bf-56a5-47a0-b9f3-f749fe418ae6" providerId="ADAL" clId="{F5477892-B882-4482-8CA9-88EA89FD8CF7}" dt="2025-09-22T14:43:54.055" v="2209" actId="165"/>
          <ac:grpSpMkLst>
            <pc:docMk/>
            <pc:sldMk cId="2628497183" sldId="1534"/>
            <ac:grpSpMk id="42" creationId="{0B71306B-B1D7-DA38-CEBA-4A435BF13123}"/>
          </ac:grpSpMkLst>
        </pc:grpChg>
        <pc:picChg chg="add mod">
          <ac:chgData name="Das, Gerarda" userId="dec061bf-56a5-47a0-b9f3-f749fe418ae6" providerId="ADAL" clId="{F5477892-B882-4482-8CA9-88EA89FD8CF7}" dt="2025-09-23T08:10:23.052" v="3236"/>
          <ac:picMkLst>
            <pc:docMk/>
            <pc:sldMk cId="2628497183" sldId="1534"/>
            <ac:picMk id="2" creationId="{E64BFF6E-9708-0315-C435-E0263165FADD}"/>
          </ac:picMkLst>
        </pc:picChg>
        <pc:picChg chg="mod">
          <ac:chgData name="Das, Gerarda" userId="dec061bf-56a5-47a0-b9f3-f749fe418ae6" providerId="ADAL" clId="{F5477892-B882-4482-8CA9-88EA89FD8CF7}" dt="2025-09-23T08:10:50.981" v="3239"/>
          <ac:picMkLst>
            <pc:docMk/>
            <pc:sldMk cId="2628497183" sldId="1534"/>
            <ac:picMk id="9" creationId="{E12628BF-A347-569F-5F0C-CFE0C08C8B9D}"/>
          </ac:picMkLst>
        </pc:picChg>
        <pc:picChg chg="add mod">
          <ac:chgData name="Das, Gerarda" userId="dec061bf-56a5-47a0-b9f3-f749fe418ae6" providerId="ADAL" clId="{F5477892-B882-4482-8CA9-88EA89FD8CF7}" dt="2025-09-23T08:20:46.176" v="3810" actId="1076"/>
          <ac:picMkLst>
            <pc:docMk/>
            <pc:sldMk cId="2628497183" sldId="1534"/>
            <ac:picMk id="4098" creationId="{4CF4A70F-396E-C898-DA34-C7AAC8CE2BEE}"/>
          </ac:picMkLst>
        </pc:picChg>
        <pc:cxnChg chg="mod">
          <ac:chgData name="Das, Gerarda" userId="dec061bf-56a5-47a0-b9f3-f749fe418ae6" providerId="ADAL" clId="{F5477892-B882-4482-8CA9-88EA89FD8CF7}" dt="2025-09-22T14:43:29.260" v="2203" actId="1076"/>
          <ac:cxnSpMkLst>
            <pc:docMk/>
            <pc:sldMk cId="2628497183" sldId="1534"/>
            <ac:cxnSpMk id="4" creationId="{51DD9BBE-0654-F7C1-474D-51A63B2E97E4}"/>
          </ac:cxnSpMkLst>
        </pc:cxnChg>
        <pc:cxnChg chg="mod">
          <ac:chgData name="Das, Gerarda" userId="dec061bf-56a5-47a0-b9f3-f749fe418ae6" providerId="ADAL" clId="{F5477892-B882-4482-8CA9-88EA89FD8CF7}" dt="2025-09-22T14:43:29.260" v="2203" actId="1076"/>
          <ac:cxnSpMkLst>
            <pc:docMk/>
            <pc:sldMk cId="2628497183" sldId="1534"/>
            <ac:cxnSpMk id="5" creationId="{ADC08903-1249-C293-310D-CF62D2352596}"/>
          </ac:cxnSpMkLst>
        </pc:cxnChg>
        <pc:cxnChg chg="mod topLvl">
          <ac:chgData name="Das, Gerarda" userId="dec061bf-56a5-47a0-b9f3-f749fe418ae6" providerId="ADAL" clId="{F5477892-B882-4482-8CA9-88EA89FD8CF7}" dt="2025-09-22T14:43:54.055" v="2209" actId="165"/>
          <ac:cxnSpMkLst>
            <pc:docMk/>
            <pc:sldMk cId="2628497183" sldId="1534"/>
            <ac:cxnSpMk id="7" creationId="{48EA2D2F-7681-0E53-DB39-9C6B3831EFC3}"/>
          </ac:cxnSpMkLst>
        </pc:cxnChg>
        <pc:cxnChg chg="mod topLvl">
          <ac:chgData name="Das, Gerarda" userId="dec061bf-56a5-47a0-b9f3-f749fe418ae6" providerId="ADAL" clId="{F5477892-B882-4482-8CA9-88EA89FD8CF7}" dt="2025-09-22T14:44:04.093" v="2214" actId="14100"/>
          <ac:cxnSpMkLst>
            <pc:docMk/>
            <pc:sldMk cId="2628497183" sldId="1534"/>
            <ac:cxnSpMk id="10" creationId="{3B6DEF31-7DDE-219F-D8DB-96DA4ABF0241}"/>
          </ac:cxnSpMkLst>
        </pc:cxnChg>
        <pc:cxnChg chg="mod">
          <ac:chgData name="Das, Gerarda" userId="dec061bf-56a5-47a0-b9f3-f749fe418ae6" providerId="ADAL" clId="{F5477892-B882-4482-8CA9-88EA89FD8CF7}" dt="2025-09-22T14:43:45.904" v="2207" actId="14100"/>
          <ac:cxnSpMkLst>
            <pc:docMk/>
            <pc:sldMk cId="2628497183" sldId="1534"/>
            <ac:cxnSpMk id="11" creationId="{43E1EF99-1825-D9B6-CE28-54505AE2D0DE}"/>
          </ac:cxnSpMkLst>
        </pc:cxnChg>
        <pc:cxnChg chg="mod">
          <ac:chgData name="Das, Gerarda" userId="dec061bf-56a5-47a0-b9f3-f749fe418ae6" providerId="ADAL" clId="{F5477892-B882-4482-8CA9-88EA89FD8CF7}" dt="2025-09-22T14:43:39.818" v="2205" actId="14100"/>
          <ac:cxnSpMkLst>
            <pc:docMk/>
            <pc:sldMk cId="2628497183" sldId="1534"/>
            <ac:cxnSpMk id="12" creationId="{644A4299-3A63-6813-A679-FB8DB7D5FD7A}"/>
          </ac:cxnSpMkLst>
        </pc:cxnChg>
        <pc:cxnChg chg="mod">
          <ac:chgData name="Das, Gerarda" userId="dec061bf-56a5-47a0-b9f3-f749fe418ae6" providerId="ADAL" clId="{F5477892-B882-4482-8CA9-88EA89FD8CF7}" dt="2025-09-22T14:43:50.130" v="2208" actId="14100"/>
          <ac:cxnSpMkLst>
            <pc:docMk/>
            <pc:sldMk cId="2628497183" sldId="1534"/>
            <ac:cxnSpMk id="13" creationId="{79D0A0B5-43EC-915C-1E3A-AA9CA21994B4}"/>
          </ac:cxnSpMkLst>
        </pc:cxnChg>
        <pc:cxnChg chg="mod">
          <ac:chgData name="Das, Gerarda" userId="dec061bf-56a5-47a0-b9f3-f749fe418ae6" providerId="ADAL" clId="{F5477892-B882-4482-8CA9-88EA89FD8CF7}" dt="2025-09-22T14:43:39.818" v="2205" actId="14100"/>
          <ac:cxnSpMkLst>
            <pc:docMk/>
            <pc:sldMk cId="2628497183" sldId="1534"/>
            <ac:cxnSpMk id="14" creationId="{D4DC5350-E385-459A-7DF3-9A72313F2A3E}"/>
          </ac:cxnSpMkLst>
        </pc:cxnChg>
        <pc:cxnChg chg="mod">
          <ac:chgData name="Das, Gerarda" userId="dec061bf-56a5-47a0-b9f3-f749fe418ae6" providerId="ADAL" clId="{F5477892-B882-4482-8CA9-88EA89FD8CF7}" dt="2025-09-22T14:51:44.092" v="2219" actId="14100"/>
          <ac:cxnSpMkLst>
            <pc:docMk/>
            <pc:sldMk cId="2628497183" sldId="1534"/>
            <ac:cxnSpMk id="15" creationId="{67F7FEC4-BF68-947B-DD0F-7E6E50020673}"/>
          </ac:cxnSpMkLst>
        </pc:cxnChg>
        <pc:cxnChg chg="mod">
          <ac:chgData name="Das, Gerarda" userId="dec061bf-56a5-47a0-b9f3-f749fe418ae6" providerId="ADAL" clId="{F5477892-B882-4482-8CA9-88EA89FD8CF7}" dt="2025-09-22T14:51:37.328" v="2217" actId="14100"/>
          <ac:cxnSpMkLst>
            <pc:docMk/>
            <pc:sldMk cId="2628497183" sldId="1534"/>
            <ac:cxnSpMk id="16" creationId="{265DE5CD-5637-64F2-6E23-1BE493BF39D9}"/>
          </ac:cxnSpMkLst>
        </pc:cxnChg>
      </pc:sldChg>
      <pc:sldChg chg="addSp modSp add mod">
        <pc:chgData name="Das, Gerarda" userId="dec061bf-56a5-47a0-b9f3-f749fe418ae6" providerId="ADAL" clId="{F5477892-B882-4482-8CA9-88EA89FD8CF7}" dt="2025-09-23T08:27:36.334" v="4191" actId="171"/>
        <pc:sldMkLst>
          <pc:docMk/>
          <pc:sldMk cId="4140533704" sldId="1535"/>
        </pc:sldMkLst>
        <pc:spChg chg="mod">
          <ac:chgData name="Das, Gerarda" userId="dec061bf-56a5-47a0-b9f3-f749fe418ae6" providerId="ADAL" clId="{F5477892-B882-4482-8CA9-88EA89FD8CF7}" dt="2025-09-22T14:54:13.427" v="2241" actId="20577"/>
          <ac:spMkLst>
            <pc:docMk/>
            <pc:sldMk cId="4140533704" sldId="1535"/>
            <ac:spMk id="33" creationId="{B2F197D2-EA3C-36C7-4423-61103C8CE5FC}"/>
          </ac:spMkLst>
        </pc:spChg>
        <pc:spChg chg="mod">
          <ac:chgData name="Das, Gerarda" userId="dec061bf-56a5-47a0-b9f3-f749fe418ae6" providerId="ADAL" clId="{F5477892-B882-4482-8CA9-88EA89FD8CF7}" dt="2025-09-22T14:54:19.146" v="2259" actId="20577"/>
          <ac:spMkLst>
            <pc:docMk/>
            <pc:sldMk cId="4140533704" sldId="1535"/>
            <ac:spMk id="34" creationId="{45D2C2D1-441A-07A0-C669-D60FF880A4B4}"/>
          </ac:spMkLst>
        </pc:spChg>
        <pc:spChg chg="mod">
          <ac:chgData name="Das, Gerarda" userId="dec061bf-56a5-47a0-b9f3-f749fe418ae6" providerId="ADAL" clId="{F5477892-B882-4482-8CA9-88EA89FD8CF7}" dt="2025-09-23T08:26:12.554" v="4117" actId="115"/>
          <ac:spMkLst>
            <pc:docMk/>
            <pc:sldMk cId="4140533704" sldId="1535"/>
            <ac:spMk id="35" creationId="{7540D491-1380-DA73-464E-BA87882B27B4}"/>
          </ac:spMkLst>
        </pc:spChg>
        <pc:spChg chg="mod">
          <ac:chgData name="Das, Gerarda" userId="dec061bf-56a5-47a0-b9f3-f749fe418ae6" providerId="ADAL" clId="{F5477892-B882-4482-8CA9-88EA89FD8CF7}" dt="2025-09-23T08:26:55.117" v="4178" actId="115"/>
          <ac:spMkLst>
            <pc:docMk/>
            <pc:sldMk cId="4140533704" sldId="1535"/>
            <ac:spMk id="36" creationId="{8C65F016-5B6E-F597-90D4-51CC7A387482}"/>
          </ac:spMkLst>
        </pc:spChg>
        <pc:picChg chg="mod">
          <ac:chgData name="Das, Gerarda" userId="dec061bf-56a5-47a0-b9f3-f749fe418ae6" providerId="ADAL" clId="{F5477892-B882-4482-8CA9-88EA89FD8CF7}" dt="2025-09-23T08:26:02.733" v="4111" actId="1076"/>
          <ac:picMkLst>
            <pc:docMk/>
            <pc:sldMk cId="4140533704" sldId="1535"/>
            <ac:picMk id="2" creationId="{251062ED-54E5-6312-9C0A-50700DBDF91D}"/>
          </ac:picMkLst>
        </pc:picChg>
        <pc:picChg chg="add mod ord">
          <ac:chgData name="Das, Gerarda" userId="dec061bf-56a5-47a0-b9f3-f749fe418ae6" providerId="ADAL" clId="{F5477892-B882-4482-8CA9-88EA89FD8CF7}" dt="2025-09-23T08:27:36.334" v="4191" actId="171"/>
          <ac:picMkLst>
            <pc:docMk/>
            <pc:sldMk cId="4140533704" sldId="1535"/>
            <ac:picMk id="9" creationId="{C3577101-21C0-CE64-F7A2-BBF9C11322F1}"/>
          </ac:picMkLst>
        </pc:picChg>
      </pc:sldChg>
      <pc:sldChg chg="addSp delSp modSp add mod">
        <pc:chgData name="Das, Gerarda" userId="dec061bf-56a5-47a0-b9f3-f749fe418ae6" providerId="ADAL" clId="{F5477892-B882-4482-8CA9-88EA89FD8CF7}" dt="2025-09-23T08:24:51.477" v="3983" actId="403"/>
        <pc:sldMkLst>
          <pc:docMk/>
          <pc:sldMk cId="2468740673" sldId="1536"/>
        </pc:sldMkLst>
        <pc:spChg chg="del">
          <ac:chgData name="Das, Gerarda" userId="dec061bf-56a5-47a0-b9f3-f749fe418ae6" providerId="ADAL" clId="{F5477892-B882-4482-8CA9-88EA89FD8CF7}" dt="2025-09-23T08:23:13.856" v="3835" actId="478"/>
          <ac:spMkLst>
            <pc:docMk/>
            <pc:sldMk cId="2468740673" sldId="1536"/>
            <ac:spMk id="21" creationId="{C6A11373-EED2-1ACF-A602-87D2ECF375A9}"/>
          </ac:spMkLst>
        </pc:spChg>
        <pc:spChg chg="mod topLvl">
          <ac:chgData name="Das, Gerarda" userId="dec061bf-56a5-47a0-b9f3-f749fe418ae6" providerId="ADAL" clId="{F5477892-B882-4482-8CA9-88EA89FD8CF7}" dt="2025-09-22T14:56:33.936" v="2334" actId="165"/>
          <ac:spMkLst>
            <pc:docMk/>
            <pc:sldMk cId="2468740673" sldId="1536"/>
            <ac:spMk id="22" creationId="{43297883-D9B2-6311-640F-77C1C83A6473}"/>
          </ac:spMkLst>
        </pc:spChg>
        <pc:spChg chg="mod topLvl">
          <ac:chgData name="Das, Gerarda" userId="dec061bf-56a5-47a0-b9f3-f749fe418ae6" providerId="ADAL" clId="{F5477892-B882-4482-8CA9-88EA89FD8CF7}" dt="2025-09-22T14:56:41.358" v="2344" actId="1038"/>
          <ac:spMkLst>
            <pc:docMk/>
            <pc:sldMk cId="2468740673" sldId="1536"/>
            <ac:spMk id="30" creationId="{79C5B896-5E25-4DB2-430C-EED76D870D93}"/>
          </ac:spMkLst>
        </pc:spChg>
        <pc:spChg chg="mod topLvl">
          <ac:chgData name="Das, Gerarda" userId="dec061bf-56a5-47a0-b9f3-f749fe418ae6" providerId="ADAL" clId="{F5477892-B882-4482-8CA9-88EA89FD8CF7}" dt="2025-09-22T14:56:41.358" v="2344" actId="1038"/>
          <ac:spMkLst>
            <pc:docMk/>
            <pc:sldMk cId="2468740673" sldId="1536"/>
            <ac:spMk id="31" creationId="{14873729-9031-DBBF-F687-FE37E4F88FB1}"/>
          </ac:spMkLst>
        </pc:spChg>
        <pc:spChg chg="mod topLvl">
          <ac:chgData name="Das, Gerarda" userId="dec061bf-56a5-47a0-b9f3-f749fe418ae6" providerId="ADAL" clId="{F5477892-B882-4482-8CA9-88EA89FD8CF7}" dt="2025-09-22T14:56:33.936" v="2334" actId="165"/>
          <ac:spMkLst>
            <pc:docMk/>
            <pc:sldMk cId="2468740673" sldId="1536"/>
            <ac:spMk id="32" creationId="{9FEB2890-7ED6-8C8F-ED75-428387419521}"/>
          </ac:spMkLst>
        </pc:spChg>
        <pc:spChg chg="mod">
          <ac:chgData name="Das, Gerarda" userId="dec061bf-56a5-47a0-b9f3-f749fe418ae6" providerId="ADAL" clId="{F5477892-B882-4482-8CA9-88EA89FD8CF7}" dt="2025-09-22T14:57:51.470" v="2366" actId="14100"/>
          <ac:spMkLst>
            <pc:docMk/>
            <pc:sldMk cId="2468740673" sldId="1536"/>
            <ac:spMk id="33" creationId="{F860B2E8-B9A5-41D7-C9FC-FFCC473CBDD1}"/>
          </ac:spMkLst>
        </pc:spChg>
        <pc:spChg chg="mod">
          <ac:chgData name="Das, Gerarda" userId="dec061bf-56a5-47a0-b9f3-f749fe418ae6" providerId="ADAL" clId="{F5477892-B882-4482-8CA9-88EA89FD8CF7}" dt="2025-09-22T14:57:46.543" v="2365" actId="14100"/>
          <ac:spMkLst>
            <pc:docMk/>
            <pc:sldMk cId="2468740673" sldId="1536"/>
            <ac:spMk id="34" creationId="{87C97118-47A6-7C3C-ACB4-7FF0AD5E1F94}"/>
          </ac:spMkLst>
        </pc:spChg>
        <pc:spChg chg="mod">
          <ac:chgData name="Das, Gerarda" userId="dec061bf-56a5-47a0-b9f3-f749fe418ae6" providerId="ADAL" clId="{F5477892-B882-4482-8CA9-88EA89FD8CF7}" dt="2025-09-23T08:24:47.506" v="3981" actId="404"/>
          <ac:spMkLst>
            <pc:docMk/>
            <pc:sldMk cId="2468740673" sldId="1536"/>
            <ac:spMk id="35" creationId="{DE522965-B860-5506-7ED3-BBB1AC9F0B59}"/>
          </ac:spMkLst>
        </pc:spChg>
        <pc:spChg chg="mod">
          <ac:chgData name="Das, Gerarda" userId="dec061bf-56a5-47a0-b9f3-f749fe418ae6" providerId="ADAL" clId="{F5477892-B882-4482-8CA9-88EA89FD8CF7}" dt="2025-09-23T08:24:51.477" v="3983" actId="403"/>
          <ac:spMkLst>
            <pc:docMk/>
            <pc:sldMk cId="2468740673" sldId="1536"/>
            <ac:spMk id="36" creationId="{FEB57DC4-8B1E-CF46-F01B-F0FC86378626}"/>
          </ac:spMkLst>
        </pc:spChg>
        <pc:spChg chg="mod">
          <ac:chgData name="Das, Gerarda" userId="dec061bf-56a5-47a0-b9f3-f749fe418ae6" providerId="ADAL" clId="{F5477892-B882-4482-8CA9-88EA89FD8CF7}" dt="2025-09-22T14:57:15.535" v="2359" actId="1037"/>
          <ac:spMkLst>
            <pc:docMk/>
            <pc:sldMk cId="2468740673" sldId="1536"/>
            <ac:spMk id="37" creationId="{BF5F8AA5-70F7-4F50-3786-DCB4867920BA}"/>
          </ac:spMkLst>
        </pc:spChg>
        <pc:spChg chg="mod">
          <ac:chgData name="Das, Gerarda" userId="dec061bf-56a5-47a0-b9f3-f749fe418ae6" providerId="ADAL" clId="{F5477892-B882-4482-8CA9-88EA89FD8CF7}" dt="2025-09-22T14:57:02.044" v="2349" actId="1076"/>
          <ac:spMkLst>
            <pc:docMk/>
            <pc:sldMk cId="2468740673" sldId="1536"/>
            <ac:spMk id="38" creationId="{0CCC3503-3769-B301-F2F8-5AB430FA28F7}"/>
          </ac:spMkLst>
        </pc:spChg>
        <pc:spChg chg="del">
          <ac:chgData name="Das, Gerarda" userId="dec061bf-56a5-47a0-b9f3-f749fe418ae6" providerId="ADAL" clId="{F5477892-B882-4482-8CA9-88EA89FD8CF7}" dt="2025-09-22T14:56:59.498" v="2348" actId="478"/>
          <ac:spMkLst>
            <pc:docMk/>
            <pc:sldMk cId="2468740673" sldId="1536"/>
            <ac:spMk id="40" creationId="{1AEB4EC0-0479-DF8C-18E5-17419C0465CB}"/>
          </ac:spMkLst>
        </pc:spChg>
        <pc:grpChg chg="del">
          <ac:chgData name="Das, Gerarda" userId="dec061bf-56a5-47a0-b9f3-f749fe418ae6" providerId="ADAL" clId="{F5477892-B882-4482-8CA9-88EA89FD8CF7}" dt="2025-09-22T14:56:33.936" v="2334" actId="165"/>
          <ac:grpSpMkLst>
            <pc:docMk/>
            <pc:sldMk cId="2468740673" sldId="1536"/>
            <ac:grpSpMk id="42" creationId="{C939FAAF-0C86-7C06-A615-3392C7B00ACB}"/>
          </ac:grpSpMkLst>
        </pc:grpChg>
        <pc:picChg chg="add mod">
          <ac:chgData name="Das, Gerarda" userId="dec061bf-56a5-47a0-b9f3-f749fe418ae6" providerId="ADAL" clId="{F5477892-B882-4482-8CA9-88EA89FD8CF7}" dt="2025-09-23T08:24:23.332" v="3937" actId="1076"/>
          <ac:picMkLst>
            <pc:docMk/>
            <pc:sldMk cId="2468740673" sldId="1536"/>
            <ac:picMk id="9" creationId="{68C2B915-360E-A52B-B02B-1EAB400EBCDE}"/>
          </ac:picMkLst>
        </pc:picChg>
        <pc:cxnChg chg="mod">
          <ac:chgData name="Das, Gerarda" userId="dec061bf-56a5-47a0-b9f3-f749fe418ae6" providerId="ADAL" clId="{F5477892-B882-4482-8CA9-88EA89FD8CF7}" dt="2025-09-22T14:56:03.486" v="2328" actId="1038"/>
          <ac:cxnSpMkLst>
            <pc:docMk/>
            <pc:sldMk cId="2468740673" sldId="1536"/>
            <ac:cxnSpMk id="4" creationId="{78E94ABD-5DAB-04DA-8711-74D4B6D1FC88}"/>
          </ac:cxnSpMkLst>
        </pc:cxnChg>
        <pc:cxnChg chg="mod">
          <ac:chgData name="Das, Gerarda" userId="dec061bf-56a5-47a0-b9f3-f749fe418ae6" providerId="ADAL" clId="{F5477892-B882-4482-8CA9-88EA89FD8CF7}" dt="2025-09-22T14:56:03.486" v="2328" actId="1038"/>
          <ac:cxnSpMkLst>
            <pc:docMk/>
            <pc:sldMk cId="2468740673" sldId="1536"/>
            <ac:cxnSpMk id="5" creationId="{C9045EC0-8854-A897-B5FD-64C39471EB35}"/>
          </ac:cxnSpMkLst>
        </pc:cxnChg>
        <pc:cxnChg chg="mod topLvl">
          <ac:chgData name="Das, Gerarda" userId="dec061bf-56a5-47a0-b9f3-f749fe418ae6" providerId="ADAL" clId="{F5477892-B882-4482-8CA9-88EA89FD8CF7}" dt="2025-09-22T14:56:55.998" v="2347" actId="14100"/>
          <ac:cxnSpMkLst>
            <pc:docMk/>
            <pc:sldMk cId="2468740673" sldId="1536"/>
            <ac:cxnSpMk id="7" creationId="{FC221F3D-B59F-AE0A-80AB-05D4C8C53848}"/>
          </ac:cxnSpMkLst>
        </pc:cxnChg>
        <pc:cxnChg chg="mod topLvl">
          <ac:chgData name="Das, Gerarda" userId="dec061bf-56a5-47a0-b9f3-f749fe418ae6" providerId="ADAL" clId="{F5477892-B882-4482-8CA9-88EA89FD8CF7}" dt="2025-09-22T14:56:46.692" v="2345" actId="14100"/>
          <ac:cxnSpMkLst>
            <pc:docMk/>
            <pc:sldMk cId="2468740673" sldId="1536"/>
            <ac:cxnSpMk id="10" creationId="{B6AD1E42-F3BF-7260-DEB4-0E0C8D33C1BC}"/>
          </ac:cxnSpMkLst>
        </pc:cxnChg>
        <pc:cxnChg chg="mod">
          <ac:chgData name="Das, Gerarda" userId="dec061bf-56a5-47a0-b9f3-f749fe418ae6" providerId="ADAL" clId="{F5477892-B882-4482-8CA9-88EA89FD8CF7}" dt="2025-09-22T14:56:28.222" v="2333" actId="14100"/>
          <ac:cxnSpMkLst>
            <pc:docMk/>
            <pc:sldMk cId="2468740673" sldId="1536"/>
            <ac:cxnSpMk id="11" creationId="{79BD303C-0E41-C10A-A177-40238847ABD3}"/>
          </ac:cxnSpMkLst>
        </pc:cxnChg>
        <pc:cxnChg chg="mod">
          <ac:chgData name="Das, Gerarda" userId="dec061bf-56a5-47a0-b9f3-f749fe418ae6" providerId="ADAL" clId="{F5477892-B882-4482-8CA9-88EA89FD8CF7}" dt="2025-09-22T14:56:11.883" v="2330" actId="14100"/>
          <ac:cxnSpMkLst>
            <pc:docMk/>
            <pc:sldMk cId="2468740673" sldId="1536"/>
            <ac:cxnSpMk id="12" creationId="{879E786F-3C86-6EE3-96D3-26FDF7DCB97D}"/>
          </ac:cxnSpMkLst>
        </pc:cxnChg>
        <pc:cxnChg chg="mod">
          <ac:chgData name="Das, Gerarda" userId="dec061bf-56a5-47a0-b9f3-f749fe418ae6" providerId="ADAL" clId="{F5477892-B882-4482-8CA9-88EA89FD8CF7}" dt="2025-09-22T14:56:15.983" v="2331" actId="14100"/>
          <ac:cxnSpMkLst>
            <pc:docMk/>
            <pc:sldMk cId="2468740673" sldId="1536"/>
            <ac:cxnSpMk id="13" creationId="{43099027-CD25-7AF9-CEB1-107CADEA3554}"/>
          </ac:cxnSpMkLst>
        </pc:cxnChg>
        <pc:cxnChg chg="mod">
          <ac:chgData name="Das, Gerarda" userId="dec061bf-56a5-47a0-b9f3-f749fe418ae6" providerId="ADAL" clId="{F5477892-B882-4482-8CA9-88EA89FD8CF7}" dt="2025-09-22T14:56:08.143" v="2329" actId="14100"/>
          <ac:cxnSpMkLst>
            <pc:docMk/>
            <pc:sldMk cId="2468740673" sldId="1536"/>
            <ac:cxnSpMk id="14" creationId="{42838E73-601B-56F9-D7FC-7F46ED0C4AA3}"/>
          </ac:cxnSpMkLst>
        </pc:cxnChg>
        <pc:cxnChg chg="mod">
          <ac:chgData name="Das, Gerarda" userId="dec061bf-56a5-47a0-b9f3-f749fe418ae6" providerId="ADAL" clId="{F5477892-B882-4482-8CA9-88EA89FD8CF7}" dt="2025-09-22T14:57:27.792" v="2361" actId="14100"/>
          <ac:cxnSpMkLst>
            <pc:docMk/>
            <pc:sldMk cId="2468740673" sldId="1536"/>
            <ac:cxnSpMk id="15" creationId="{8B9B1841-9A50-62E0-5A69-DB17DA0871D6}"/>
          </ac:cxnSpMkLst>
        </pc:cxnChg>
        <pc:cxnChg chg="mod">
          <ac:chgData name="Das, Gerarda" userId="dec061bf-56a5-47a0-b9f3-f749fe418ae6" providerId="ADAL" clId="{F5477892-B882-4482-8CA9-88EA89FD8CF7}" dt="2025-09-22T14:57:07.612" v="2350" actId="14100"/>
          <ac:cxnSpMkLst>
            <pc:docMk/>
            <pc:sldMk cId="2468740673" sldId="1536"/>
            <ac:cxnSpMk id="16" creationId="{471DB54C-7305-97B1-F3CA-4C888AC271B9}"/>
          </ac:cxnSpMkLst>
        </pc:cxnChg>
      </pc:sldChg>
      <pc:sldChg chg="addSp modSp add mod">
        <pc:chgData name="Das, Gerarda" userId="dec061bf-56a5-47a0-b9f3-f749fe418ae6" providerId="ADAL" clId="{F5477892-B882-4482-8CA9-88EA89FD8CF7}" dt="2025-09-23T08:15:51.179" v="3720" actId="1076"/>
        <pc:sldMkLst>
          <pc:docMk/>
          <pc:sldMk cId="109101082" sldId="1537"/>
        </pc:sldMkLst>
        <pc:spChg chg="mod">
          <ac:chgData name="Das, Gerarda" userId="dec061bf-56a5-47a0-b9f3-f749fe418ae6" providerId="ADAL" clId="{F5477892-B882-4482-8CA9-88EA89FD8CF7}" dt="2025-09-23T08:13:22.954" v="3442" actId="20577"/>
          <ac:spMkLst>
            <pc:docMk/>
            <pc:sldMk cId="109101082" sldId="1537"/>
            <ac:spMk id="33" creationId="{315A8FAA-B65D-E1C7-BB56-FCA2C227AEB1}"/>
          </ac:spMkLst>
        </pc:spChg>
        <pc:spChg chg="mod">
          <ac:chgData name="Das, Gerarda" userId="dec061bf-56a5-47a0-b9f3-f749fe418ae6" providerId="ADAL" clId="{F5477892-B882-4482-8CA9-88EA89FD8CF7}" dt="2025-09-23T08:13:28.303" v="3461" actId="20577"/>
          <ac:spMkLst>
            <pc:docMk/>
            <pc:sldMk cId="109101082" sldId="1537"/>
            <ac:spMk id="34" creationId="{9AE15982-C8E0-34B0-CF61-4A1C3B68764B}"/>
          </ac:spMkLst>
        </pc:spChg>
        <pc:spChg chg="mod">
          <ac:chgData name="Das, Gerarda" userId="dec061bf-56a5-47a0-b9f3-f749fe418ae6" providerId="ADAL" clId="{F5477892-B882-4482-8CA9-88EA89FD8CF7}" dt="2025-09-23T08:15:37.034" v="3714" actId="20577"/>
          <ac:spMkLst>
            <pc:docMk/>
            <pc:sldMk cId="109101082" sldId="1537"/>
            <ac:spMk id="35" creationId="{DE1B5B2B-435A-CE15-B268-D73D48778756}"/>
          </ac:spMkLst>
        </pc:spChg>
        <pc:spChg chg="mod">
          <ac:chgData name="Das, Gerarda" userId="dec061bf-56a5-47a0-b9f3-f749fe418ae6" providerId="ADAL" clId="{F5477892-B882-4482-8CA9-88EA89FD8CF7}" dt="2025-09-23T08:14:56.465" v="3635" actId="115"/>
          <ac:spMkLst>
            <pc:docMk/>
            <pc:sldMk cId="109101082" sldId="1537"/>
            <ac:spMk id="36" creationId="{9F4EF506-7274-E1A1-4A8C-067009A094D5}"/>
          </ac:spMkLst>
        </pc:spChg>
        <pc:picChg chg="add mod modCrop">
          <ac:chgData name="Das, Gerarda" userId="dec061bf-56a5-47a0-b9f3-f749fe418ae6" providerId="ADAL" clId="{F5477892-B882-4482-8CA9-88EA89FD8CF7}" dt="2025-09-23T08:15:51.179" v="3720" actId="1076"/>
          <ac:picMkLst>
            <pc:docMk/>
            <pc:sldMk cId="109101082" sldId="1537"/>
            <ac:picMk id="2" creationId="{BFE9D296-1347-9142-3CE9-CD6C47FB15B6}"/>
          </ac:picMkLst>
        </pc:picChg>
        <pc:picChg chg="add mod">
          <ac:chgData name="Das, Gerarda" userId="dec061bf-56a5-47a0-b9f3-f749fe418ae6" providerId="ADAL" clId="{F5477892-B882-4482-8CA9-88EA89FD8CF7}" dt="2025-09-23T08:15:11.221" v="3638" actId="1076"/>
          <ac:picMkLst>
            <pc:docMk/>
            <pc:sldMk cId="109101082" sldId="1537"/>
            <ac:picMk id="8" creationId="{BC11234E-10B0-8000-40F5-A1185303D9C7}"/>
          </ac:picMkLst>
        </pc:picChg>
      </pc:sldChg>
      <pc:sldChg chg="modSp mod">
        <pc:chgData name="Das, Gerarda" userId="dec061bf-56a5-47a0-b9f3-f749fe418ae6" providerId="ADAL" clId="{F5477892-B882-4482-8CA9-88EA89FD8CF7}" dt="2025-09-23T08:34:46.975" v="4381" actId="14100"/>
        <pc:sldMkLst>
          <pc:docMk/>
          <pc:sldMk cId="573238985" sldId="1538"/>
        </pc:sldMkLst>
        <pc:spChg chg="mod">
          <ac:chgData name="Das, Gerarda" userId="dec061bf-56a5-47a0-b9f3-f749fe418ae6" providerId="ADAL" clId="{F5477892-B882-4482-8CA9-88EA89FD8CF7}" dt="2025-09-23T08:34:36.154" v="4379" actId="1076"/>
          <ac:spMkLst>
            <pc:docMk/>
            <pc:sldMk cId="573238985" sldId="1538"/>
            <ac:spMk id="13" creationId="{4985FF45-EE56-11C3-E0CC-6BBB359031C0}"/>
          </ac:spMkLst>
        </pc:spChg>
        <pc:spChg chg="mod">
          <ac:chgData name="Das, Gerarda" userId="dec061bf-56a5-47a0-b9f3-f749fe418ae6" providerId="ADAL" clId="{F5477892-B882-4482-8CA9-88EA89FD8CF7}" dt="2025-09-23T08:34:42.731" v="4380" actId="1076"/>
          <ac:spMkLst>
            <pc:docMk/>
            <pc:sldMk cId="573238985" sldId="1538"/>
            <ac:spMk id="15" creationId="{6EA1F8B7-D4BC-D8B0-E6FD-F33ECB45A1DD}"/>
          </ac:spMkLst>
        </pc:spChg>
        <pc:cxnChg chg="mod">
          <ac:chgData name="Das, Gerarda" userId="dec061bf-56a5-47a0-b9f3-f749fe418ae6" providerId="ADAL" clId="{F5477892-B882-4482-8CA9-88EA89FD8CF7}" dt="2025-09-23T08:34:46.975" v="4381" actId="14100"/>
          <ac:cxnSpMkLst>
            <pc:docMk/>
            <pc:sldMk cId="573238985" sldId="1538"/>
            <ac:cxnSpMk id="21" creationId="{B84B33EF-2A54-99B2-FEF8-27486B72F624}"/>
          </ac:cxnSpMkLst>
        </pc:cxnChg>
        <pc:cxnChg chg="mod">
          <ac:chgData name="Das, Gerarda" userId="dec061bf-56a5-47a0-b9f3-f749fe418ae6" providerId="ADAL" clId="{F5477892-B882-4482-8CA9-88EA89FD8CF7}" dt="2025-09-23T08:34:16.639" v="4377" actId="14100"/>
          <ac:cxnSpMkLst>
            <pc:docMk/>
            <pc:sldMk cId="573238985" sldId="1538"/>
            <ac:cxnSpMk id="22" creationId="{91DFD20E-A562-DE85-17F1-8C5D45CF6B9C}"/>
          </ac:cxnSpMkLst>
        </pc:cxnChg>
        <pc:cxnChg chg="mod">
          <ac:chgData name="Das, Gerarda" userId="dec061bf-56a5-47a0-b9f3-f749fe418ae6" providerId="ADAL" clId="{F5477892-B882-4482-8CA9-88EA89FD8CF7}" dt="2025-09-23T08:34:21.967" v="4378" actId="14100"/>
          <ac:cxnSpMkLst>
            <pc:docMk/>
            <pc:sldMk cId="573238985" sldId="1538"/>
            <ac:cxnSpMk id="23" creationId="{450FAC25-93FA-21DB-FB43-C33AEEC4D823}"/>
          </ac:cxnSpMkLst>
        </pc:cxnChg>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Duijf, Antoinette" userId="80426808-569e-4360-acb0-e5a6dc4b8ad2" providerId="ADAL" clId="{60A57198-E6F8-44B1-96FF-6CF4C8BB1BCE}"/>
    <pc:docChg chg="undo redo custSel addSld modSld">
      <pc:chgData name="Duijf, Antoinette" userId="80426808-569e-4360-acb0-e5a6dc4b8ad2" providerId="ADAL" clId="{60A57198-E6F8-44B1-96FF-6CF4C8BB1BCE}" dt="2025-09-23T09:13:08.587" v="949" actId="1036"/>
      <pc:docMkLst>
        <pc:docMk/>
      </pc:docMkLst>
      <pc:sldChg chg="addSp modSp add mod">
        <pc:chgData name="Duijf, Antoinette" userId="80426808-569e-4360-acb0-e5a6dc4b8ad2" providerId="ADAL" clId="{60A57198-E6F8-44B1-96FF-6CF4C8BB1BCE}" dt="2025-09-23T08:12:46.935" v="119" actId="20577"/>
        <pc:sldMkLst>
          <pc:docMk/>
          <pc:sldMk cId="2510732441" sldId="1488"/>
        </pc:sldMkLst>
        <pc:spChg chg="add mod">
          <ac:chgData name="Duijf, Antoinette" userId="80426808-569e-4360-acb0-e5a6dc4b8ad2" providerId="ADAL" clId="{60A57198-E6F8-44B1-96FF-6CF4C8BB1BCE}" dt="2025-09-23T08:12:46.935" v="119" actId="20577"/>
          <ac:spMkLst>
            <pc:docMk/>
            <pc:sldMk cId="2510732441" sldId="1488"/>
            <ac:spMk id="4" creationId="{0036D294-4E47-8FE8-6AE9-A06AC3267133}"/>
          </ac:spMkLst>
        </pc:spChg>
      </pc:sldChg>
      <pc:sldChg chg="addSp modSp mod">
        <pc:chgData name="Duijf, Antoinette" userId="80426808-569e-4360-acb0-e5a6dc4b8ad2" providerId="ADAL" clId="{60A57198-E6F8-44B1-96FF-6CF4C8BB1BCE}" dt="2025-09-23T08:11:06.590" v="93" actId="1076"/>
        <pc:sldMkLst>
          <pc:docMk/>
          <pc:sldMk cId="3112181829" sldId="1515"/>
        </pc:sldMkLst>
        <pc:spChg chg="add mod">
          <ac:chgData name="Duijf, Antoinette" userId="80426808-569e-4360-acb0-e5a6dc4b8ad2" providerId="ADAL" clId="{60A57198-E6F8-44B1-96FF-6CF4C8BB1BCE}" dt="2025-09-23T08:11:06.590" v="93" actId="1076"/>
          <ac:spMkLst>
            <pc:docMk/>
            <pc:sldMk cId="3112181829" sldId="1515"/>
            <ac:spMk id="11" creationId="{D983E1D5-68C1-21F0-BF26-C78A3686B482}"/>
          </ac:spMkLst>
        </pc:spChg>
      </pc:sldChg>
      <pc:sldChg chg="modSp mod">
        <pc:chgData name="Duijf, Antoinette" userId="80426808-569e-4360-acb0-e5a6dc4b8ad2" providerId="ADAL" clId="{60A57198-E6F8-44B1-96FF-6CF4C8BB1BCE}" dt="2025-09-23T08:33:46.176" v="535" actId="20577"/>
        <pc:sldMkLst>
          <pc:docMk/>
          <pc:sldMk cId="3547874317" sldId="1532"/>
        </pc:sldMkLst>
        <pc:spChg chg="mod">
          <ac:chgData name="Duijf, Antoinette" userId="80426808-569e-4360-acb0-e5a6dc4b8ad2" providerId="ADAL" clId="{60A57198-E6F8-44B1-96FF-6CF4C8BB1BCE}" dt="2025-09-23T08:33:46.176" v="535" actId="20577"/>
          <ac:spMkLst>
            <pc:docMk/>
            <pc:sldMk cId="3547874317" sldId="1532"/>
            <ac:spMk id="35" creationId="{37104C51-0232-62ED-4C6F-1447D06633EE}"/>
          </ac:spMkLst>
        </pc:spChg>
        <pc:spChg chg="mod">
          <ac:chgData name="Duijf, Antoinette" userId="80426808-569e-4360-acb0-e5a6dc4b8ad2" providerId="ADAL" clId="{60A57198-E6F8-44B1-96FF-6CF4C8BB1BCE}" dt="2025-09-23T08:10:46.053" v="54" actId="115"/>
          <ac:spMkLst>
            <pc:docMk/>
            <pc:sldMk cId="3547874317" sldId="1532"/>
            <ac:spMk id="36" creationId="{D8EF981A-9BA7-0EB1-9B70-F7FBF2F7DF1C}"/>
          </ac:spMkLst>
        </pc:spChg>
      </pc:sldChg>
      <pc:sldChg chg="addSp modSp mod">
        <pc:chgData name="Duijf, Antoinette" userId="80426808-569e-4360-acb0-e5a6dc4b8ad2" providerId="ADAL" clId="{60A57198-E6F8-44B1-96FF-6CF4C8BB1BCE}" dt="2025-09-23T08:16:53.351" v="178" actId="6549"/>
        <pc:sldMkLst>
          <pc:docMk/>
          <pc:sldMk cId="4140533704" sldId="1535"/>
        </pc:sldMkLst>
        <pc:spChg chg="mod">
          <ac:chgData name="Duijf, Antoinette" userId="80426808-569e-4360-acb0-e5a6dc4b8ad2" providerId="ADAL" clId="{60A57198-E6F8-44B1-96FF-6CF4C8BB1BCE}" dt="2025-09-23T08:16:51.978" v="177" actId="6549"/>
          <ac:spMkLst>
            <pc:docMk/>
            <pc:sldMk cId="4140533704" sldId="1535"/>
            <ac:spMk id="35" creationId="{7540D491-1380-DA73-464E-BA87882B27B4}"/>
          </ac:spMkLst>
        </pc:spChg>
        <pc:spChg chg="mod">
          <ac:chgData name="Duijf, Antoinette" userId="80426808-569e-4360-acb0-e5a6dc4b8ad2" providerId="ADAL" clId="{60A57198-E6F8-44B1-96FF-6CF4C8BB1BCE}" dt="2025-09-23T08:16:53.351" v="178" actId="6549"/>
          <ac:spMkLst>
            <pc:docMk/>
            <pc:sldMk cId="4140533704" sldId="1535"/>
            <ac:spMk id="36" creationId="{8C65F016-5B6E-F597-90D4-51CC7A387482}"/>
          </ac:spMkLst>
        </pc:spChg>
        <pc:picChg chg="add mod">
          <ac:chgData name="Duijf, Antoinette" userId="80426808-569e-4360-acb0-e5a6dc4b8ad2" providerId="ADAL" clId="{60A57198-E6F8-44B1-96FF-6CF4C8BB1BCE}" dt="2025-09-23T08:16:50.721" v="176" actId="1076"/>
          <ac:picMkLst>
            <pc:docMk/>
            <pc:sldMk cId="4140533704" sldId="1535"/>
            <ac:picMk id="2" creationId="{251062ED-54E5-6312-9C0A-50700DBDF91D}"/>
          </ac:picMkLst>
        </pc:picChg>
      </pc:sldChg>
      <pc:sldChg chg="addSp delSp modSp mod">
        <pc:chgData name="Duijf, Antoinette" userId="80426808-569e-4360-acb0-e5a6dc4b8ad2" providerId="ADAL" clId="{60A57198-E6F8-44B1-96FF-6CF4C8BB1BCE}" dt="2025-09-23T08:19:32.125" v="258" actId="20577"/>
        <pc:sldMkLst>
          <pc:docMk/>
          <pc:sldMk cId="2468740673" sldId="1536"/>
        </pc:sldMkLst>
        <pc:spChg chg="add mod">
          <ac:chgData name="Duijf, Antoinette" userId="80426808-569e-4360-acb0-e5a6dc4b8ad2" providerId="ADAL" clId="{60A57198-E6F8-44B1-96FF-6CF4C8BB1BCE}" dt="2025-09-23T08:19:32.125" v="258" actId="20577"/>
          <ac:spMkLst>
            <pc:docMk/>
            <pc:sldMk cId="2468740673" sldId="1536"/>
            <ac:spMk id="21" creationId="{C6A11373-EED2-1ACF-A602-87D2ECF375A9}"/>
          </ac:spMkLst>
        </pc:spChg>
        <pc:spChg chg="mod">
          <ac:chgData name="Duijf, Antoinette" userId="80426808-569e-4360-acb0-e5a6dc4b8ad2" providerId="ADAL" clId="{60A57198-E6F8-44B1-96FF-6CF4C8BB1BCE}" dt="2025-09-23T08:18:33.060" v="195" actId="20577"/>
          <ac:spMkLst>
            <pc:docMk/>
            <pc:sldMk cId="2468740673" sldId="1536"/>
            <ac:spMk id="35" creationId="{DE522965-B860-5506-7ED3-BBB1AC9F0B59}"/>
          </ac:spMkLst>
        </pc:spChg>
        <pc:spChg chg="mod">
          <ac:chgData name="Duijf, Antoinette" userId="80426808-569e-4360-acb0-e5a6dc4b8ad2" providerId="ADAL" clId="{60A57198-E6F8-44B1-96FF-6CF4C8BB1BCE}" dt="2025-09-23T08:19:15.539" v="228" actId="6549"/>
          <ac:spMkLst>
            <pc:docMk/>
            <pc:sldMk cId="2468740673" sldId="1536"/>
            <ac:spMk id="36" creationId="{FEB57DC4-8B1E-CF46-F01B-F0FC86378626}"/>
          </ac:spMkLst>
        </pc:spChg>
        <pc:picChg chg="add del">
          <ac:chgData name="Duijf, Antoinette" userId="80426808-569e-4360-acb0-e5a6dc4b8ad2" providerId="ADAL" clId="{60A57198-E6F8-44B1-96FF-6CF4C8BB1BCE}" dt="2025-09-23T08:17:33.589" v="180" actId="22"/>
          <ac:picMkLst>
            <pc:docMk/>
            <pc:sldMk cId="2468740673" sldId="1536"/>
            <ac:picMk id="8" creationId="{E81DAFB2-F7E4-0341-9C0F-7349CDAA95F7}"/>
          </ac:picMkLst>
        </pc:picChg>
        <pc:picChg chg="add del">
          <ac:chgData name="Duijf, Antoinette" userId="80426808-569e-4360-acb0-e5a6dc4b8ad2" providerId="ADAL" clId="{60A57198-E6F8-44B1-96FF-6CF4C8BB1BCE}" dt="2025-09-23T08:17:47.515" v="182" actId="22"/>
          <ac:picMkLst>
            <pc:docMk/>
            <pc:sldMk cId="2468740673" sldId="1536"/>
            <ac:picMk id="18" creationId="{0467245C-0C69-820A-2DB3-5FD9DEE1E9B1}"/>
          </ac:picMkLst>
        </pc:picChg>
        <pc:picChg chg="add mod">
          <ac:chgData name="Duijf, Antoinette" userId="80426808-569e-4360-acb0-e5a6dc4b8ad2" providerId="ADAL" clId="{60A57198-E6F8-44B1-96FF-6CF4C8BB1BCE}" dt="2025-09-23T08:18:18.226" v="186" actId="14100"/>
          <ac:picMkLst>
            <pc:docMk/>
            <pc:sldMk cId="2468740673" sldId="1536"/>
            <ac:picMk id="20" creationId="{3E384487-24FC-26B0-DDF0-A5F5E7795B79}"/>
          </ac:picMkLst>
        </pc:picChg>
      </pc:sldChg>
      <pc:sldChg chg="addSp delSp modSp add mod">
        <pc:chgData name="Duijf, Antoinette" userId="80426808-569e-4360-acb0-e5a6dc4b8ad2" providerId="ADAL" clId="{60A57198-E6F8-44B1-96FF-6CF4C8BB1BCE}" dt="2025-09-23T08:38:41.371" v="618" actId="20577"/>
        <pc:sldMkLst>
          <pc:docMk/>
          <pc:sldMk cId="573238985" sldId="1538"/>
        </pc:sldMkLst>
        <pc:spChg chg="mod">
          <ac:chgData name="Duijf, Antoinette" userId="80426808-569e-4360-acb0-e5a6dc4b8ad2" providerId="ADAL" clId="{60A57198-E6F8-44B1-96FF-6CF4C8BB1BCE}" dt="2025-09-23T08:28:54.122" v="495" actId="14100"/>
          <ac:spMkLst>
            <pc:docMk/>
            <pc:sldMk cId="573238985" sldId="1538"/>
            <ac:spMk id="9" creationId="{0E2B1428-C4B6-021B-CF19-C753BAD94385}"/>
          </ac:spMkLst>
        </pc:spChg>
        <pc:spChg chg="mod">
          <ac:chgData name="Duijf, Antoinette" userId="80426808-569e-4360-acb0-e5a6dc4b8ad2" providerId="ADAL" clId="{60A57198-E6F8-44B1-96FF-6CF4C8BB1BCE}" dt="2025-09-23T08:29:00.257" v="498" actId="14100"/>
          <ac:spMkLst>
            <pc:docMk/>
            <pc:sldMk cId="573238985" sldId="1538"/>
            <ac:spMk id="10" creationId="{B0E0E1AA-2478-587D-3E56-F970215F0B1C}"/>
          </ac:spMkLst>
        </pc:spChg>
        <pc:spChg chg="del">
          <ac:chgData name="Duijf, Antoinette" userId="80426808-569e-4360-acb0-e5a6dc4b8ad2" providerId="ADAL" clId="{60A57198-E6F8-44B1-96FF-6CF4C8BB1BCE}" dt="2025-09-23T08:22:07.194" v="260" actId="478"/>
          <ac:spMkLst>
            <pc:docMk/>
            <pc:sldMk cId="573238985" sldId="1538"/>
            <ac:spMk id="11" creationId="{D983E1D5-68C1-21F0-BF26-C78A3686B482}"/>
          </ac:spMkLst>
        </pc:spChg>
        <pc:spChg chg="mod">
          <ac:chgData name="Duijf, Antoinette" userId="80426808-569e-4360-acb0-e5a6dc4b8ad2" providerId="ADAL" clId="{60A57198-E6F8-44B1-96FF-6CF4C8BB1BCE}" dt="2025-09-23T08:29:05.145" v="503" actId="1035"/>
          <ac:spMkLst>
            <pc:docMk/>
            <pc:sldMk cId="573238985" sldId="1538"/>
            <ac:spMk id="12" creationId="{E2476A93-B8D4-4E44-87FD-AFF601B2337C}"/>
          </ac:spMkLst>
        </pc:spChg>
        <pc:spChg chg="mod">
          <ac:chgData name="Duijf, Antoinette" userId="80426808-569e-4360-acb0-e5a6dc4b8ad2" providerId="ADAL" clId="{60A57198-E6F8-44B1-96FF-6CF4C8BB1BCE}" dt="2025-09-23T08:28:57.159" v="497" actId="1036"/>
          <ac:spMkLst>
            <pc:docMk/>
            <pc:sldMk cId="573238985" sldId="1538"/>
            <ac:spMk id="13" creationId="{4985FF45-EE56-11C3-E0CC-6BBB359031C0}"/>
          </ac:spMkLst>
        </pc:spChg>
        <pc:spChg chg="mod">
          <ac:chgData name="Duijf, Antoinette" userId="80426808-569e-4360-acb0-e5a6dc4b8ad2" providerId="ADAL" clId="{60A57198-E6F8-44B1-96FF-6CF4C8BB1BCE}" dt="2025-09-23T08:25:04.634" v="376" actId="14100"/>
          <ac:spMkLst>
            <pc:docMk/>
            <pc:sldMk cId="573238985" sldId="1538"/>
            <ac:spMk id="14" creationId="{B7594A3B-3117-84CE-C300-FB96E5ED269D}"/>
          </ac:spMkLst>
        </pc:spChg>
        <pc:spChg chg="mod">
          <ac:chgData name="Duijf, Antoinette" userId="80426808-569e-4360-acb0-e5a6dc4b8ad2" providerId="ADAL" clId="{60A57198-E6F8-44B1-96FF-6CF4C8BB1BCE}" dt="2025-09-23T08:25:02.106" v="375" actId="14100"/>
          <ac:spMkLst>
            <pc:docMk/>
            <pc:sldMk cId="573238985" sldId="1538"/>
            <ac:spMk id="15" creationId="{6EA1F8B7-D4BC-D8B0-E6FD-F33ECB45A1DD}"/>
          </ac:spMkLst>
        </pc:spChg>
        <pc:spChg chg="mod">
          <ac:chgData name="Duijf, Antoinette" userId="80426808-569e-4360-acb0-e5a6dc4b8ad2" providerId="ADAL" clId="{60A57198-E6F8-44B1-96FF-6CF4C8BB1BCE}" dt="2025-09-23T08:27:23.609" v="450" actId="14100"/>
          <ac:spMkLst>
            <pc:docMk/>
            <pc:sldMk cId="573238985" sldId="1538"/>
            <ac:spMk id="16" creationId="{F53F294D-65CC-23A5-E4A1-B2132FCF814C}"/>
          </ac:spMkLst>
        </pc:spChg>
        <pc:spChg chg="mod">
          <ac:chgData name="Duijf, Antoinette" userId="80426808-569e-4360-acb0-e5a6dc4b8ad2" providerId="ADAL" clId="{60A57198-E6F8-44B1-96FF-6CF4C8BB1BCE}" dt="2025-09-23T08:27:20.856" v="449" actId="14100"/>
          <ac:spMkLst>
            <pc:docMk/>
            <pc:sldMk cId="573238985" sldId="1538"/>
            <ac:spMk id="17" creationId="{AB86235B-CBC0-F9DB-29F4-F23367831B1B}"/>
          </ac:spMkLst>
        </pc:spChg>
        <pc:spChg chg="add del mod">
          <ac:chgData name="Duijf, Antoinette" userId="80426808-569e-4360-acb0-e5a6dc4b8ad2" providerId="ADAL" clId="{60A57198-E6F8-44B1-96FF-6CF4C8BB1BCE}" dt="2025-09-23T08:24:54.159" v="373" actId="478"/>
          <ac:spMkLst>
            <pc:docMk/>
            <pc:sldMk cId="573238985" sldId="1538"/>
            <ac:spMk id="24" creationId="{1A98E93B-B18C-0D80-9D9C-7FC58E30F07B}"/>
          </ac:spMkLst>
        </pc:spChg>
        <pc:spChg chg="mod">
          <ac:chgData name="Duijf, Antoinette" userId="80426808-569e-4360-acb0-e5a6dc4b8ad2" providerId="ADAL" clId="{60A57198-E6F8-44B1-96FF-6CF4C8BB1BCE}" dt="2025-09-23T08:27:08.760" v="447" actId="14100"/>
          <ac:spMkLst>
            <pc:docMk/>
            <pc:sldMk cId="573238985" sldId="1538"/>
            <ac:spMk id="28" creationId="{206147C6-7B10-09DC-A53D-7D1C06E279B5}"/>
          </ac:spMkLst>
        </pc:spChg>
        <pc:spChg chg="mod">
          <ac:chgData name="Duijf, Antoinette" userId="80426808-569e-4360-acb0-e5a6dc4b8ad2" providerId="ADAL" clId="{60A57198-E6F8-44B1-96FF-6CF4C8BB1BCE}" dt="2025-09-23T08:27:00.226" v="446" actId="14100"/>
          <ac:spMkLst>
            <pc:docMk/>
            <pc:sldMk cId="573238985" sldId="1538"/>
            <ac:spMk id="29" creationId="{DCA1D2BC-C70B-1C69-6704-F95B000E87BC}"/>
          </ac:spMkLst>
        </pc:spChg>
        <pc:spChg chg="mod">
          <ac:chgData name="Duijf, Antoinette" userId="80426808-569e-4360-acb0-e5a6dc4b8ad2" providerId="ADAL" clId="{60A57198-E6F8-44B1-96FF-6CF4C8BB1BCE}" dt="2025-09-23T08:28:10.169" v="485" actId="14100"/>
          <ac:spMkLst>
            <pc:docMk/>
            <pc:sldMk cId="573238985" sldId="1538"/>
            <ac:spMk id="30" creationId="{90B36179-41CD-A34C-4934-D2CE638CB3F6}"/>
          </ac:spMkLst>
        </pc:spChg>
        <pc:spChg chg="mod">
          <ac:chgData name="Duijf, Antoinette" userId="80426808-569e-4360-acb0-e5a6dc4b8ad2" providerId="ADAL" clId="{60A57198-E6F8-44B1-96FF-6CF4C8BB1BCE}" dt="2025-09-23T08:28:16.399" v="487" actId="1076"/>
          <ac:spMkLst>
            <pc:docMk/>
            <pc:sldMk cId="573238985" sldId="1538"/>
            <ac:spMk id="32" creationId="{4F64D063-AB4A-ED22-8EAF-C0EA289ABC45}"/>
          </ac:spMkLst>
        </pc:spChg>
        <pc:spChg chg="add mod">
          <ac:chgData name="Duijf, Antoinette" userId="80426808-569e-4360-acb0-e5a6dc4b8ad2" providerId="ADAL" clId="{60A57198-E6F8-44B1-96FF-6CF4C8BB1BCE}" dt="2025-09-23T08:32:08.368" v="525" actId="1076"/>
          <ac:spMkLst>
            <pc:docMk/>
            <pc:sldMk cId="573238985" sldId="1538"/>
            <ac:spMk id="46" creationId="{78B27974-FA29-30A5-FB0B-92CC033CF6EB}"/>
          </ac:spMkLst>
        </pc:spChg>
        <pc:spChg chg="add mod">
          <ac:chgData name="Duijf, Antoinette" userId="80426808-569e-4360-acb0-e5a6dc4b8ad2" providerId="ADAL" clId="{60A57198-E6F8-44B1-96FF-6CF4C8BB1BCE}" dt="2025-09-23T08:33:02.659" v="534" actId="164"/>
          <ac:spMkLst>
            <pc:docMk/>
            <pc:sldMk cId="573238985" sldId="1538"/>
            <ac:spMk id="47" creationId="{DBAE9E26-4883-6A9F-E384-CA53179CFE4C}"/>
          </ac:spMkLst>
        </pc:spChg>
        <pc:spChg chg="add mod">
          <ac:chgData name="Duijf, Antoinette" userId="80426808-569e-4360-acb0-e5a6dc4b8ad2" providerId="ADAL" clId="{60A57198-E6F8-44B1-96FF-6CF4C8BB1BCE}" dt="2025-09-23T08:38:41.371" v="618" actId="20577"/>
          <ac:spMkLst>
            <pc:docMk/>
            <pc:sldMk cId="573238985" sldId="1538"/>
            <ac:spMk id="49" creationId="{468CE1A5-CA70-BACA-80F9-358ABFA38101}"/>
          </ac:spMkLst>
        </pc:spChg>
        <pc:grpChg chg="add mod">
          <ac:chgData name="Duijf, Antoinette" userId="80426808-569e-4360-acb0-e5a6dc4b8ad2" providerId="ADAL" clId="{60A57198-E6F8-44B1-96FF-6CF4C8BB1BCE}" dt="2025-09-23T08:33:02.659" v="534" actId="164"/>
          <ac:grpSpMkLst>
            <pc:docMk/>
            <pc:sldMk cId="573238985" sldId="1538"/>
            <ac:grpSpMk id="48" creationId="{592954A6-F3D2-B777-1D8B-BF9C1F7172C7}"/>
          </ac:grpSpMkLst>
        </pc:grpChg>
        <pc:picChg chg="add del">
          <ac:chgData name="Duijf, Antoinette" userId="80426808-569e-4360-acb0-e5a6dc4b8ad2" providerId="ADAL" clId="{60A57198-E6F8-44B1-96FF-6CF4C8BB1BCE}" dt="2025-09-23T08:24:39.455" v="325" actId="478"/>
          <ac:picMkLst>
            <pc:docMk/>
            <pc:sldMk cId="573238985" sldId="1538"/>
            <ac:picMk id="18" creationId="{DB7ADEFE-A9E2-06AE-6B00-6ABD0137F699}"/>
          </ac:picMkLst>
        </pc:picChg>
        <pc:picChg chg="del">
          <ac:chgData name="Duijf, Antoinette" userId="80426808-569e-4360-acb0-e5a6dc4b8ad2" providerId="ADAL" clId="{60A57198-E6F8-44B1-96FF-6CF4C8BB1BCE}" dt="2025-09-23T08:22:07.876" v="261" actId="478"/>
          <ac:picMkLst>
            <pc:docMk/>
            <pc:sldMk cId="573238985" sldId="1538"/>
            <ac:picMk id="33" creationId="{E91A3C14-091C-133B-A017-6DA469EAE57A}"/>
          </ac:picMkLst>
        </pc:picChg>
        <pc:picChg chg="add mod">
          <ac:chgData name="Duijf, Antoinette" userId="80426808-569e-4360-acb0-e5a6dc4b8ad2" providerId="ADAL" clId="{60A57198-E6F8-44B1-96FF-6CF4C8BB1BCE}" dt="2025-09-23T08:28:40.960" v="491" actId="14100"/>
          <ac:picMkLst>
            <pc:docMk/>
            <pc:sldMk cId="573238985" sldId="1538"/>
            <ac:picMk id="38" creationId="{596E3FE6-EF42-4954-F93D-EB01DEDDA41B}"/>
          </ac:picMkLst>
        </pc:picChg>
        <pc:picChg chg="add del mod">
          <ac:chgData name="Duijf, Antoinette" userId="80426808-569e-4360-acb0-e5a6dc4b8ad2" providerId="ADAL" clId="{60A57198-E6F8-44B1-96FF-6CF4C8BB1BCE}" dt="2025-09-23T08:29:39.173" v="507" actId="478"/>
          <ac:picMkLst>
            <pc:docMk/>
            <pc:sldMk cId="573238985" sldId="1538"/>
            <ac:picMk id="40" creationId="{46E0B0FF-1882-45C1-E567-2482F631D0E9}"/>
          </ac:picMkLst>
        </pc:picChg>
        <pc:picChg chg="add mod">
          <ac:chgData name="Duijf, Antoinette" userId="80426808-569e-4360-acb0-e5a6dc4b8ad2" providerId="ADAL" clId="{60A57198-E6F8-44B1-96FF-6CF4C8BB1BCE}" dt="2025-09-23T08:30:08.207" v="514" actId="14100"/>
          <ac:picMkLst>
            <pc:docMk/>
            <pc:sldMk cId="573238985" sldId="1538"/>
            <ac:picMk id="42" creationId="{C9A95B2F-A9B0-D00A-8971-9EC7E322C636}"/>
          </ac:picMkLst>
        </pc:picChg>
        <pc:picChg chg="add mod">
          <ac:chgData name="Duijf, Antoinette" userId="80426808-569e-4360-acb0-e5a6dc4b8ad2" providerId="ADAL" clId="{60A57198-E6F8-44B1-96FF-6CF4C8BB1BCE}" dt="2025-09-23T08:30:11.672" v="516" actId="1076"/>
          <ac:picMkLst>
            <pc:docMk/>
            <pc:sldMk cId="573238985" sldId="1538"/>
            <ac:picMk id="44" creationId="{C54D016C-CC08-F9AB-8731-63AB37C737A1}"/>
          </ac:picMkLst>
        </pc:picChg>
        <pc:picChg chg="add mod">
          <ac:chgData name="Duijf, Antoinette" userId="80426808-569e-4360-acb0-e5a6dc4b8ad2" providerId="ADAL" clId="{60A57198-E6F8-44B1-96FF-6CF4C8BB1BCE}" dt="2025-09-23T08:33:02.659" v="534" actId="164"/>
          <ac:picMkLst>
            <pc:docMk/>
            <pc:sldMk cId="573238985" sldId="1538"/>
            <ac:picMk id="45" creationId="{876D550B-D9E6-C940-6576-2FC875F40B88}"/>
          </ac:picMkLst>
        </pc:picChg>
        <pc:cxnChg chg="mod">
          <ac:chgData name="Duijf, Antoinette" userId="80426808-569e-4360-acb0-e5a6dc4b8ad2" providerId="ADAL" clId="{60A57198-E6F8-44B1-96FF-6CF4C8BB1BCE}" dt="2025-09-23T08:28:04.051" v="483" actId="1037"/>
          <ac:cxnSpMkLst>
            <pc:docMk/>
            <pc:sldMk cId="573238985" sldId="1538"/>
            <ac:cxnSpMk id="21" creationId="{B84B33EF-2A54-99B2-FEF8-27486B72F624}"/>
          </ac:cxnSpMkLst>
        </pc:cxnChg>
        <pc:cxnChg chg="mod">
          <ac:chgData name="Duijf, Antoinette" userId="80426808-569e-4360-acb0-e5a6dc4b8ad2" providerId="ADAL" clId="{60A57198-E6F8-44B1-96FF-6CF4C8BB1BCE}" dt="2025-09-23T08:26:35.480" v="438" actId="14100"/>
          <ac:cxnSpMkLst>
            <pc:docMk/>
            <pc:sldMk cId="573238985" sldId="1538"/>
            <ac:cxnSpMk id="22" creationId="{91DFD20E-A562-DE85-17F1-8C5D45CF6B9C}"/>
          </ac:cxnSpMkLst>
        </pc:cxnChg>
        <pc:cxnChg chg="mod">
          <ac:chgData name="Duijf, Antoinette" userId="80426808-569e-4360-acb0-e5a6dc4b8ad2" providerId="ADAL" clId="{60A57198-E6F8-44B1-96FF-6CF4C8BB1BCE}" dt="2025-09-23T08:26:37.682" v="439" actId="14100"/>
          <ac:cxnSpMkLst>
            <pc:docMk/>
            <pc:sldMk cId="573238985" sldId="1538"/>
            <ac:cxnSpMk id="27" creationId="{EC90AE0F-5DD8-2D25-C999-5E0CC65E11C5}"/>
          </ac:cxnSpMkLst>
        </pc:cxnChg>
      </pc:sldChg>
      <pc:sldChg chg="addSp delSp modSp add mod">
        <pc:chgData name="Duijf, Antoinette" userId="80426808-569e-4360-acb0-e5a6dc4b8ad2" providerId="ADAL" clId="{60A57198-E6F8-44B1-96FF-6CF4C8BB1BCE}" dt="2025-09-23T09:13:08.587" v="949" actId="1036"/>
        <pc:sldMkLst>
          <pc:docMk/>
          <pc:sldMk cId="532552077" sldId="1540"/>
        </pc:sldMkLst>
        <pc:spChg chg="mod">
          <ac:chgData name="Duijf, Antoinette" userId="80426808-569e-4360-acb0-e5a6dc4b8ad2" providerId="ADAL" clId="{60A57198-E6F8-44B1-96FF-6CF4C8BB1BCE}" dt="2025-09-23T08:45:02.393" v="666" actId="14100"/>
          <ac:spMkLst>
            <pc:docMk/>
            <pc:sldMk cId="532552077" sldId="1540"/>
            <ac:spMk id="4" creationId="{D753C383-62C8-E733-4553-E085527A1FCA}"/>
          </ac:spMkLst>
        </pc:spChg>
        <pc:spChg chg="mod">
          <ac:chgData name="Duijf, Antoinette" userId="80426808-569e-4360-acb0-e5a6dc4b8ad2" providerId="ADAL" clId="{60A57198-E6F8-44B1-96FF-6CF4C8BB1BCE}" dt="2025-09-23T08:42:44.616" v="638" actId="1076"/>
          <ac:spMkLst>
            <pc:docMk/>
            <pc:sldMk cId="532552077" sldId="1540"/>
            <ac:spMk id="9" creationId="{B5FA4264-9F79-B20D-0826-CEC58E7B74B7}"/>
          </ac:spMkLst>
        </pc:spChg>
        <pc:spChg chg="mod">
          <ac:chgData name="Duijf, Antoinette" userId="80426808-569e-4360-acb0-e5a6dc4b8ad2" providerId="ADAL" clId="{60A57198-E6F8-44B1-96FF-6CF4C8BB1BCE}" dt="2025-09-23T08:44:57.191" v="665" actId="14100"/>
          <ac:spMkLst>
            <pc:docMk/>
            <pc:sldMk cId="532552077" sldId="1540"/>
            <ac:spMk id="10" creationId="{B37FADB8-F5A5-F448-15A7-6A630939BCDC}"/>
          </ac:spMkLst>
        </pc:spChg>
        <pc:spChg chg="mod">
          <ac:chgData name="Duijf, Antoinette" userId="80426808-569e-4360-acb0-e5a6dc4b8ad2" providerId="ADAL" clId="{60A57198-E6F8-44B1-96FF-6CF4C8BB1BCE}" dt="2025-09-23T09:13:08.587" v="949" actId="1036"/>
          <ac:spMkLst>
            <pc:docMk/>
            <pc:sldMk cId="532552077" sldId="1540"/>
            <ac:spMk id="11" creationId="{2D5226DB-4490-ECD5-880A-CDAB0447C263}"/>
          </ac:spMkLst>
        </pc:spChg>
        <pc:spChg chg="mod">
          <ac:chgData name="Duijf, Antoinette" userId="80426808-569e-4360-acb0-e5a6dc4b8ad2" providerId="ADAL" clId="{60A57198-E6F8-44B1-96FF-6CF4C8BB1BCE}" dt="2025-09-23T08:43:47.253" v="647" actId="6549"/>
          <ac:spMkLst>
            <pc:docMk/>
            <pc:sldMk cId="532552077" sldId="1540"/>
            <ac:spMk id="12" creationId="{E2476A93-B8D4-4E44-87FD-AFF601B2337C}"/>
          </ac:spMkLst>
        </pc:spChg>
        <pc:spChg chg="mod">
          <ac:chgData name="Duijf, Antoinette" userId="80426808-569e-4360-acb0-e5a6dc4b8ad2" providerId="ADAL" clId="{60A57198-E6F8-44B1-96FF-6CF4C8BB1BCE}" dt="2025-09-23T08:43:51.276" v="650" actId="6549"/>
          <ac:spMkLst>
            <pc:docMk/>
            <pc:sldMk cId="532552077" sldId="1540"/>
            <ac:spMk id="13" creationId="{4985FF45-EE56-11C3-E0CC-6BBB359031C0}"/>
          </ac:spMkLst>
        </pc:spChg>
        <pc:spChg chg="mod">
          <ac:chgData name="Duijf, Antoinette" userId="80426808-569e-4360-acb0-e5a6dc4b8ad2" providerId="ADAL" clId="{60A57198-E6F8-44B1-96FF-6CF4C8BB1BCE}" dt="2025-09-23T08:46:57.913" v="674" actId="1076"/>
          <ac:spMkLst>
            <pc:docMk/>
            <pc:sldMk cId="532552077" sldId="1540"/>
            <ac:spMk id="14" creationId="{B7594A3B-3117-84CE-C300-FB96E5ED269D}"/>
          </ac:spMkLst>
        </pc:spChg>
        <pc:spChg chg="mod">
          <ac:chgData name="Duijf, Antoinette" userId="80426808-569e-4360-acb0-e5a6dc4b8ad2" providerId="ADAL" clId="{60A57198-E6F8-44B1-96FF-6CF4C8BB1BCE}" dt="2025-09-23T08:46:57.913" v="674" actId="1076"/>
          <ac:spMkLst>
            <pc:docMk/>
            <pc:sldMk cId="532552077" sldId="1540"/>
            <ac:spMk id="15" creationId="{6EA1F8B7-D4BC-D8B0-E6FD-F33ECB45A1DD}"/>
          </ac:spMkLst>
        </pc:spChg>
        <pc:spChg chg="mod">
          <ac:chgData name="Duijf, Antoinette" userId="80426808-569e-4360-acb0-e5a6dc4b8ad2" providerId="ADAL" clId="{60A57198-E6F8-44B1-96FF-6CF4C8BB1BCE}" dt="2025-09-23T08:43:36.503" v="643" actId="1076"/>
          <ac:spMkLst>
            <pc:docMk/>
            <pc:sldMk cId="532552077" sldId="1540"/>
            <ac:spMk id="19" creationId="{40542B69-6D97-5F24-63E3-ABE36EA69A27}"/>
          </ac:spMkLst>
        </pc:spChg>
        <pc:spChg chg="add del mod">
          <ac:chgData name="Duijf, Antoinette" userId="80426808-569e-4360-acb0-e5a6dc4b8ad2" providerId="ADAL" clId="{60A57198-E6F8-44B1-96FF-6CF4C8BB1BCE}" dt="2025-09-23T09:13:02.634" v="947" actId="478"/>
          <ac:spMkLst>
            <pc:docMk/>
            <pc:sldMk cId="532552077" sldId="1540"/>
            <ac:spMk id="30" creationId="{6109203D-BDC1-F68F-250D-DF40D703A5C2}"/>
          </ac:spMkLst>
        </pc:spChg>
        <pc:spChg chg="del">
          <ac:chgData name="Duijf, Antoinette" userId="80426808-569e-4360-acb0-e5a6dc4b8ad2" providerId="ADAL" clId="{60A57198-E6F8-44B1-96FF-6CF4C8BB1BCE}" dt="2025-09-23T08:42:28.010" v="633" actId="478"/>
          <ac:spMkLst>
            <pc:docMk/>
            <pc:sldMk cId="532552077" sldId="1540"/>
            <ac:spMk id="38" creationId="{845DF47C-EB41-8B92-3BEB-80A0FF438E89}"/>
          </ac:spMkLst>
        </pc:spChg>
        <pc:picChg chg="del">
          <ac:chgData name="Duijf, Antoinette" userId="80426808-569e-4360-acb0-e5a6dc4b8ad2" providerId="ADAL" clId="{60A57198-E6F8-44B1-96FF-6CF4C8BB1BCE}" dt="2025-09-23T08:42:28.880" v="634" actId="478"/>
          <ac:picMkLst>
            <pc:docMk/>
            <pc:sldMk cId="532552077" sldId="1540"/>
            <ac:picMk id="16" creationId="{5F9AA255-BF17-45DD-73BA-5421F86220DA}"/>
          </ac:picMkLst>
        </pc:picChg>
        <pc:picChg chg="add mod">
          <ac:chgData name="Duijf, Antoinette" userId="80426808-569e-4360-acb0-e5a6dc4b8ad2" providerId="ADAL" clId="{60A57198-E6F8-44B1-96FF-6CF4C8BB1BCE}" dt="2025-09-23T08:45:35.345" v="667" actId="1076"/>
          <ac:picMkLst>
            <pc:docMk/>
            <pc:sldMk cId="532552077" sldId="1540"/>
            <ac:picMk id="17" creationId="{095849C0-D3E1-E1D6-7096-273A2442BE51}"/>
          </ac:picMkLst>
        </pc:picChg>
        <pc:picChg chg="add mod">
          <ac:chgData name="Duijf, Antoinette" userId="80426808-569e-4360-acb0-e5a6dc4b8ad2" providerId="ADAL" clId="{60A57198-E6F8-44B1-96FF-6CF4C8BB1BCE}" dt="2025-09-23T08:45:35.345" v="667" actId="1076"/>
          <ac:picMkLst>
            <pc:docMk/>
            <pc:sldMk cId="532552077" sldId="1540"/>
            <ac:picMk id="22" creationId="{647CA417-A1BF-CB1D-6B05-DB84D4D7DC00}"/>
          </ac:picMkLst>
        </pc:picChg>
        <pc:picChg chg="add del mod">
          <ac:chgData name="Duijf, Antoinette" userId="80426808-569e-4360-acb0-e5a6dc4b8ad2" providerId="ADAL" clId="{60A57198-E6F8-44B1-96FF-6CF4C8BB1BCE}" dt="2025-09-23T08:44:03.776" v="652" actId="478"/>
          <ac:picMkLst>
            <pc:docMk/>
            <pc:sldMk cId="532552077" sldId="1540"/>
            <ac:picMk id="23" creationId="{2AB93DA4-270B-D3A9-EC65-11665F91D5EE}"/>
          </ac:picMkLst>
        </pc:picChg>
        <pc:picChg chg="add del mod">
          <ac:chgData name="Duijf, Antoinette" userId="80426808-569e-4360-acb0-e5a6dc4b8ad2" providerId="ADAL" clId="{60A57198-E6F8-44B1-96FF-6CF4C8BB1BCE}" dt="2025-09-23T08:44:03.776" v="652" actId="478"/>
          <ac:picMkLst>
            <pc:docMk/>
            <pc:sldMk cId="532552077" sldId="1540"/>
            <ac:picMk id="24" creationId="{E2CCC9FF-86B5-E9C4-3463-DAB33029ACB6}"/>
          </ac:picMkLst>
        </pc:picChg>
        <pc:picChg chg="add mod">
          <ac:chgData name="Duijf, Antoinette" userId="80426808-569e-4360-acb0-e5a6dc4b8ad2" providerId="ADAL" clId="{60A57198-E6F8-44B1-96FF-6CF4C8BB1BCE}" dt="2025-09-23T08:46:49.312" v="672" actId="14100"/>
          <ac:picMkLst>
            <pc:docMk/>
            <pc:sldMk cId="532552077" sldId="1540"/>
            <ac:picMk id="26" creationId="{9976FD1D-57DF-7BDA-1B2D-0AE4BAEFD547}"/>
          </ac:picMkLst>
        </pc:picChg>
        <pc:picChg chg="del">
          <ac:chgData name="Duijf, Antoinette" userId="80426808-569e-4360-acb0-e5a6dc4b8ad2" providerId="ADAL" clId="{60A57198-E6F8-44B1-96FF-6CF4C8BB1BCE}" dt="2025-09-23T08:42:25.760" v="632" actId="478"/>
          <ac:picMkLst>
            <pc:docMk/>
            <pc:sldMk cId="532552077" sldId="1540"/>
            <ac:picMk id="33" creationId="{6911F65E-00A7-2453-C520-758C07849EDB}"/>
          </ac:picMkLst>
        </pc:picChg>
        <pc:picChg chg="del">
          <ac:chgData name="Duijf, Antoinette" userId="80426808-569e-4360-acb0-e5a6dc4b8ad2" providerId="ADAL" clId="{60A57198-E6F8-44B1-96FF-6CF4C8BB1BCE}" dt="2025-09-23T08:42:29.834" v="635" actId="478"/>
          <ac:picMkLst>
            <pc:docMk/>
            <pc:sldMk cId="532552077" sldId="1540"/>
            <ac:picMk id="37" creationId="{75E0F264-8D65-B3A0-B64E-F883BD15346D}"/>
          </ac:picMkLst>
        </pc:picChg>
        <pc:cxnChg chg="mod">
          <ac:chgData name="Duijf, Antoinette" userId="80426808-569e-4360-acb0-e5a6dc4b8ad2" providerId="ADAL" clId="{60A57198-E6F8-44B1-96FF-6CF4C8BB1BCE}" dt="2025-09-23T08:44:22.697" v="655" actId="14100"/>
          <ac:cxnSpMkLst>
            <pc:docMk/>
            <pc:sldMk cId="532552077" sldId="1540"/>
            <ac:cxnSpMk id="21" creationId="{B84B33EF-2A54-99B2-FEF8-27486B72F62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23-9-2025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23-9-2025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b="1" i="0">
                <a:solidFill>
                  <a:srgbClr val="000000"/>
                </a:solidFill>
                <a:effectLst/>
                <a:latin typeface="Times New Roman" panose="02020603050405020304" pitchFamily="18" charset="0"/>
              </a:rPr>
              <a:t>erkennen: </a:t>
            </a:r>
            <a:r>
              <a:rPr lang="nl-NL" b="0" i="0">
                <a:solidFill>
                  <a:srgbClr val="000000"/>
                </a:solidFill>
                <a:effectLst/>
                <a:latin typeface="Times New Roman" panose="02020603050405020304" pitchFamily="18" charset="0"/>
              </a:rPr>
              <a:t>verklaren dat iets of iemand echt of officieel is</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samenhangen: </a:t>
            </a:r>
            <a:r>
              <a:rPr lang="nl-NL" b="0" i="0">
                <a:solidFill>
                  <a:srgbClr val="000000"/>
                </a:solidFill>
                <a:effectLst/>
                <a:latin typeface="Times New Roman" panose="02020603050405020304" pitchFamily="18" charset="0"/>
              </a:rPr>
              <a:t>met elkaar in verband staan</a:t>
            </a:r>
            <a:br>
              <a:rPr lang="nl-NL" b="1"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ceremonieel: </a:t>
            </a:r>
            <a:r>
              <a:rPr lang="nl-NL" b="0" i="0">
                <a:solidFill>
                  <a:srgbClr val="000000"/>
                </a:solidFill>
                <a:effectLst/>
                <a:latin typeface="Times New Roman" panose="02020603050405020304" pitchFamily="18" charset="0"/>
              </a:rPr>
              <a:t>met veel plechtige en officiële handelingen</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symbolisch: </a:t>
            </a:r>
            <a:r>
              <a:rPr lang="nl-NL" b="0" i="0">
                <a:solidFill>
                  <a:srgbClr val="000000"/>
                </a:solidFill>
                <a:effectLst/>
                <a:latin typeface="Times New Roman" panose="02020603050405020304" pitchFamily="18" charset="0"/>
              </a:rPr>
              <a:t>waaraan een bepaalde betekenis wordt verbonden</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het beleid: </a:t>
            </a:r>
            <a:r>
              <a:rPr lang="nl-NL" b="0" i="0">
                <a:solidFill>
                  <a:srgbClr val="000000"/>
                </a:solidFill>
                <a:effectLst/>
                <a:latin typeface="Times New Roman" panose="02020603050405020304" pitchFamily="18" charset="0"/>
              </a:rPr>
              <a:t>de manier waarop zaken worden aangepakt</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afzetten: </a:t>
            </a:r>
            <a:r>
              <a:rPr lang="nl-NL" b="0" i="0">
                <a:solidFill>
                  <a:srgbClr val="000000"/>
                </a:solidFill>
                <a:effectLst/>
                <a:latin typeface="Times New Roman" panose="02020603050405020304" pitchFamily="18" charset="0"/>
              </a:rPr>
              <a:t>dwingen om met een functie te stoppen</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de inspraak: </a:t>
            </a:r>
            <a:r>
              <a:rPr lang="nl-NL" b="0" i="0">
                <a:solidFill>
                  <a:srgbClr val="000000"/>
                </a:solidFill>
                <a:effectLst/>
                <a:latin typeface="Times New Roman" panose="02020603050405020304" pitchFamily="18" charset="0"/>
              </a:rPr>
              <a:t>de mogelijkheid om mee te praten over beslissingen</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de opvatting: </a:t>
            </a:r>
            <a:r>
              <a:rPr lang="nl-NL" b="0" i="0">
                <a:solidFill>
                  <a:srgbClr val="000000"/>
                </a:solidFill>
                <a:effectLst/>
                <a:latin typeface="Times New Roman" panose="02020603050405020304" pitchFamily="18" charset="0"/>
              </a:rPr>
              <a:t>de mening</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verkondigen: </a:t>
            </a:r>
            <a:r>
              <a:rPr lang="nl-NL" b="0" i="0">
                <a:solidFill>
                  <a:srgbClr val="000000"/>
                </a:solidFill>
                <a:effectLst/>
                <a:latin typeface="Times New Roman" panose="02020603050405020304" pitchFamily="18" charset="0"/>
              </a:rPr>
              <a:t>bekendmaken</a:t>
            </a:r>
            <a:endParaRPr lang="nl-NL" b="1" i="0">
              <a:solidFill>
                <a:srgbClr val="000000"/>
              </a:solidFill>
              <a:effectLst/>
              <a:latin typeface="Times New Roman" panose="02020603050405020304" pitchFamily="18" charset="0"/>
            </a:endParaRPr>
          </a:p>
          <a:p>
            <a:pPr fontAlgn="t"/>
            <a:r>
              <a:rPr lang="nl-NL" b="1" i="0">
                <a:solidFill>
                  <a:srgbClr val="000000"/>
                </a:solidFill>
                <a:effectLst/>
                <a:latin typeface="Times New Roman" panose="02020603050405020304" pitchFamily="18" charset="0"/>
              </a:rPr>
              <a:t>vanzelfsprekend: </a:t>
            </a:r>
            <a:r>
              <a:rPr lang="nl-NL" b="0" i="0">
                <a:solidFill>
                  <a:srgbClr val="000000"/>
                </a:solidFill>
                <a:effectLst/>
                <a:latin typeface="Times New Roman" panose="02020603050405020304" pitchFamily="18" charset="0"/>
              </a:rPr>
              <a:t>normaal, voor de hand liggend</a:t>
            </a:r>
            <a:endParaRPr lang="nl-NL" b="1" i="0">
              <a:solidFill>
                <a:srgbClr val="000000"/>
              </a:solidFill>
              <a:effectLst/>
              <a:latin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421685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711F-C98F-3258-AF4B-8E9A988517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50DBD8-83DC-8358-0CD0-E7B07F04E7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1BF4DA-08FB-C49F-ED73-ECB6E518427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DA7243C-2BC5-C6CA-456B-FEBE8BFDB5BF}"/>
              </a:ext>
            </a:extLst>
          </p:cNvPr>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50661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A6E6-F390-CBC9-BB91-3049D0D82F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670A38-79EC-0B63-F1E2-C0A2B7EE84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61D8CCA-424A-665F-338C-B648A524558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BDC1ADA-0BB9-B24C-5C7F-A51895B4636A}"/>
              </a:ext>
            </a:extLst>
          </p:cNvPr>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86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0.png"/><Relationship Id="rId4" Type="http://schemas.microsoft.com/office/2007/relationships/hdphoto" Target="../media/hdphoto7.wdp"/><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buNone/>
            </a:pPr>
            <a:r>
              <a:rPr lang="nl-NL" sz="1800"/>
              <a:t>Vroeger had ik een lievelingsjuf. Juf Karin. En wat baalde ik toen zij met pensioen ging! Met pensioen gaan is heel iets anders dan worden </a:t>
            </a:r>
            <a:r>
              <a:rPr lang="nl-NL" sz="1800" b="1" u="sng"/>
              <a:t>afgezet</a:t>
            </a:r>
            <a:r>
              <a:rPr lang="nl-NL" sz="1800"/>
              <a:t>. Afzetten betekent </a:t>
            </a:r>
            <a:r>
              <a:rPr lang="nl-NL" sz="1800" b="1" i="1"/>
              <a:t>dwingen om met een functie te stoppen</a:t>
            </a:r>
            <a:r>
              <a:rPr lang="nl-NL" sz="1800"/>
              <a:t>. Bij juf Karin was dat absoluut niet zo. Iedereen wist: ze was een </a:t>
            </a:r>
            <a:r>
              <a:rPr lang="nl-NL" sz="1800" err="1"/>
              <a:t>topjuf</a:t>
            </a:r>
            <a:r>
              <a:rPr lang="nl-NL" sz="1800"/>
              <a:t>. Daarom was haar afscheid ook een beetje </a:t>
            </a:r>
            <a:r>
              <a:rPr lang="nl-NL" sz="1800" b="1" u="sng"/>
              <a:t>ceremonieel</a:t>
            </a:r>
            <a:r>
              <a:rPr lang="nl-NL" sz="1800"/>
              <a:t>. Ceremonieel betekent </a:t>
            </a:r>
            <a:r>
              <a:rPr lang="nl-NL" sz="1800" b="1" i="1"/>
              <a:t>met veel plechtige en officiële handelingen</a:t>
            </a:r>
            <a:r>
              <a:rPr lang="nl-NL" sz="1800"/>
              <a:t>. De gymzaal stond vol met stoelen, er was een microfoon en een tafel voor met lekkere dingen. De directeur begon met te </a:t>
            </a:r>
            <a:r>
              <a:rPr lang="nl-NL" sz="1800" b="1" u="sng"/>
              <a:t>verkondigen</a:t>
            </a:r>
            <a:r>
              <a:rPr lang="nl-NL" sz="1800" b="1"/>
              <a:t>, </a:t>
            </a:r>
            <a:r>
              <a:rPr lang="nl-NL" sz="1800"/>
              <a:t>(verkondigen betekent </a:t>
            </a:r>
            <a:r>
              <a:rPr lang="nl-NL" sz="1800" b="1" i="1"/>
              <a:t>bekendmaken</a:t>
            </a:r>
            <a:r>
              <a:rPr lang="nl-NL" sz="1800"/>
              <a:t>) dat juf Karin “van onschatbare waarde was geweest.” Of te wel, ze was fantastisch voor de school en de leerlingen geweest. Nou.., dat klinkt best officieel hè!? Iedereen knikte. Want we moesten toch wel </a:t>
            </a:r>
            <a:r>
              <a:rPr lang="nl-NL" sz="1800" b="1" u="sng"/>
              <a:t>erkennen</a:t>
            </a:r>
            <a:r>
              <a:rPr lang="nl-NL" sz="1800" b="1"/>
              <a:t> </a:t>
            </a:r>
            <a:r>
              <a:rPr lang="nl-NL" sz="1800"/>
              <a:t>dat het waar was. Erkennen betekent </a:t>
            </a:r>
            <a:r>
              <a:rPr lang="nl-NL" sz="1800" b="1" i="1"/>
              <a:t>verklaren dat iets of iemand echt zo is</a:t>
            </a:r>
            <a:r>
              <a:rPr lang="nl-NL" sz="1800"/>
              <a:t>. En het was zo. Op school hadden ze </a:t>
            </a:r>
            <a:r>
              <a:rPr lang="nl-NL" sz="1800" b="1" u="sng"/>
              <a:t>een beleid</a:t>
            </a:r>
            <a:r>
              <a:rPr lang="nl-NL" sz="1800"/>
              <a:t> of </a:t>
            </a:r>
            <a:r>
              <a:rPr lang="nl-NL" sz="1800" b="1" i="1">
                <a:ea typeface="Times New Roman" panose="02020603050405020304" pitchFamily="18" charset="0"/>
                <a:cs typeface="Arial" panose="020B0604020202020204" pitchFamily="34" charset="0"/>
              </a:rPr>
              <a:t>manier waarop zaken worden aangepakt</a:t>
            </a:r>
            <a:r>
              <a:rPr lang="nl-NL" sz="1800">
                <a:ea typeface="Times New Roman" panose="02020603050405020304" pitchFamily="18" charset="0"/>
                <a:cs typeface="Arial" panose="020B0604020202020204" pitchFamily="34" charset="0"/>
              </a:rPr>
              <a:t> </a:t>
            </a:r>
            <a:r>
              <a:rPr lang="nl-NL" sz="1800"/>
              <a:t>geschreven over hoeveel geld er kon worden besteed aan het feest. Dat was dus al bepaald. Een week eerder hadden we als klas </a:t>
            </a:r>
            <a:r>
              <a:rPr lang="nl-NL" sz="1800" b="1" u="sng"/>
              <a:t>inspraak</a:t>
            </a:r>
            <a:r>
              <a:rPr lang="nl-NL" sz="1800"/>
              <a:t> gehad over hoe we het afscheid zouden vieren. Inspraak betekent </a:t>
            </a:r>
            <a:r>
              <a:rPr lang="nl-NL" sz="1800" b="1" i="1"/>
              <a:t>de mogelijkheid om mee te praten over beslissingen</a:t>
            </a:r>
            <a:r>
              <a:rPr lang="nl-NL" sz="1800"/>
              <a:t>. Zouden we een toneelstukje doen of een liedje maken? En wat voor cadeau zouden we geven…? Onze </a:t>
            </a:r>
            <a:r>
              <a:rPr lang="nl-NL" sz="1800" b="1" u="sng"/>
              <a:t>opvattingen</a:t>
            </a:r>
            <a:r>
              <a:rPr lang="nl-NL" sz="1800"/>
              <a:t> over wat past bij een pensioenfeestje waren erg verschillend. Een opvatting betekent een </a:t>
            </a:r>
            <a:r>
              <a:rPr lang="nl-NL" sz="1800" b="1" i="1"/>
              <a:t>mening</a:t>
            </a:r>
            <a:r>
              <a:rPr lang="nl-NL" sz="1800"/>
              <a:t>. De een wilde een dans, de ander een gedicht. Het lukte om alle ideeën te laten </a:t>
            </a:r>
            <a:r>
              <a:rPr lang="nl-NL" sz="1800" b="1" u="sng"/>
              <a:t>samenhangen</a:t>
            </a:r>
            <a:r>
              <a:rPr lang="nl-NL" sz="1800"/>
              <a:t> en het werd een mooi feest. Samenhangen betekent met elkaar in verband staan. Alle ideeën stonden met elkaar in verband. Er was samenhang. We gaven juf Karin een heel groot hart van papier. Dat was een </a:t>
            </a:r>
            <a:r>
              <a:rPr lang="nl-NL" sz="1800" b="1" u="sng"/>
              <a:t>symbolisch</a:t>
            </a:r>
            <a:r>
              <a:rPr lang="nl-NL" sz="1800"/>
              <a:t> cadeau. Symbolisch betekent </a:t>
            </a:r>
            <a:r>
              <a:rPr lang="nl-NL" sz="1800" b="1" i="1"/>
              <a:t>waaraan een bepaalde betekenis wordt verbonden</a:t>
            </a:r>
            <a:r>
              <a:rPr lang="nl-NL" sz="1800"/>
              <a:t>. Het stond voor alle liefde van de klas. Juf Karin vond het prachtig! Ik weet nog dat toen ik thuis kwam, ik een beetje moest huilen. Dat ik moest huilen vond ik </a:t>
            </a:r>
            <a:r>
              <a:rPr lang="nl-NL" sz="1800" b="1" u="sng"/>
              <a:t>vanzelfsprekend</a:t>
            </a:r>
            <a:r>
              <a:rPr lang="nl-NL" sz="1800"/>
              <a:t>. Dat vond ik </a:t>
            </a:r>
            <a:r>
              <a:rPr lang="nl-NL" sz="1800" b="1" i="1"/>
              <a:t>normaal, voor de hand liggend</a:t>
            </a:r>
            <a:r>
              <a:rPr lang="nl-NL" sz="1800"/>
              <a:t>. Ze was wel mijn lievelingsjuf die afscheid had genomen! </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samenhangen</a:t>
            </a:r>
          </a:p>
        </p:txBody>
      </p:sp>
      <p:grpSp>
        <p:nvGrpSpPr>
          <p:cNvPr id="5" name="Groep 4">
            <a:extLst>
              <a:ext uri="{FF2B5EF4-FFF2-40B4-BE49-F238E27FC236}">
                <a16:creationId xmlns:a16="http://schemas.microsoft.com/office/drawing/2014/main" id="{C8DCE620-5000-20FC-A5A2-B0BD26353099}"/>
              </a:ext>
            </a:extLst>
          </p:cNvPr>
          <p:cNvGrpSpPr/>
          <p:nvPr/>
        </p:nvGrpSpPr>
        <p:grpSpPr>
          <a:xfrm>
            <a:off x="1036903" y="1340767"/>
            <a:ext cx="7955031" cy="6076119"/>
            <a:chOff x="1036903" y="1340767"/>
            <a:chExt cx="7955031" cy="6076119"/>
          </a:xfrm>
        </p:grpSpPr>
        <p:pic>
          <p:nvPicPr>
            <p:cNvPr id="2" name="Afbeelding 1" descr="Afbeelding met Dans, meisje, schoeisel, ballet&#10;&#10;Door AI gegenereerde inhoud is mogelijk onjuist.">
              <a:extLst>
                <a:ext uri="{FF2B5EF4-FFF2-40B4-BE49-F238E27FC236}">
                  <a16:creationId xmlns:a16="http://schemas.microsoft.com/office/drawing/2014/main" id="{C9A207D2-3BCB-42A3-9B6D-D794C5F2DFE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274" b="96477" l="8765" r="92032">
                          <a14:foregroundMark x1="16335" y1="7421" x2="16335" y2="7421"/>
                          <a14:foregroundMark x1="88247" y1="7046" x2="88247" y2="7046"/>
                          <a14:foregroundMark x1="79880" y1="3598" x2="79880" y2="3598"/>
                          <a14:foregroundMark x1="26295" y1="1799" x2="26295" y2="1799"/>
                          <a14:foregroundMark x1="66335" y1="92504" x2="66335" y2="92504"/>
                          <a14:foregroundMark x1="43426" y1="92879" x2="43426" y2="92879"/>
                          <a14:foregroundMark x1="53586" y1="94903" x2="53586" y2="94903"/>
                          <a14:foregroundMark x1="52988" y1="96102" x2="52988" y2="96102"/>
                          <a14:foregroundMark x1="71315" y1="96477" x2="71315" y2="96477"/>
                          <a14:foregroundMark x1="77092" y1="95277" x2="77092" y2="95277"/>
                          <a14:foregroundMark x1="31275" y1="93103" x2="31275" y2="93103"/>
                          <a14:foregroundMark x1="8765" y1="54498" x2="8765" y2="54498"/>
                          <a14:foregroundMark x1="51992" y1="26312" x2="51992" y2="26312"/>
                          <a14:foregroundMark x1="92032" y1="56297" x2="92032" y2="56297"/>
                        </a14:backgroundRemoval>
                      </a14:imgEffect>
                    </a14:imgLayer>
                  </a14:imgProps>
                </a:ext>
                <a:ext uri="{28A0092B-C50C-407E-A947-70E740481C1C}">
                  <a14:useLocalDpi xmlns:a14="http://schemas.microsoft.com/office/drawing/2010/main"/>
                </a:ext>
              </a:extLst>
            </a:blip>
            <a:srcRect/>
            <a:stretch/>
          </p:blipFill>
          <p:spPr>
            <a:xfrm>
              <a:off x="1036903" y="1556792"/>
              <a:ext cx="1871913" cy="4970249"/>
            </a:xfrm>
            <a:prstGeom prst="rect">
              <a:avLst/>
            </a:prstGeom>
          </p:spPr>
        </p:pic>
        <p:pic>
          <p:nvPicPr>
            <p:cNvPr id="3" name="Afbeelding 2">
              <a:extLst>
                <a:ext uri="{FF2B5EF4-FFF2-40B4-BE49-F238E27FC236}">
                  <a16:creationId xmlns:a16="http://schemas.microsoft.com/office/drawing/2014/main" id="{2A86EEC6-07BF-D412-58C1-8B6B3C4A85F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72000" y="2996952"/>
              <a:ext cx="4419934" cy="4419934"/>
            </a:xfrm>
            <a:prstGeom prst="rect">
              <a:avLst/>
            </a:prstGeom>
          </p:spPr>
        </p:pic>
        <p:pic>
          <p:nvPicPr>
            <p:cNvPr id="4" name="Afbeelding 3" descr="Afbeelding met clipart, Graphics, tekenfilm, illustratie&#10;&#10;Door AI gegenereerde inhoud is mogelijk onjuist.">
              <a:extLst>
                <a:ext uri="{FF2B5EF4-FFF2-40B4-BE49-F238E27FC236}">
                  <a16:creationId xmlns:a16="http://schemas.microsoft.com/office/drawing/2014/main" id="{8B6CC923-F46A-90E0-5164-371D6B3FA27F}"/>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9976" b="89984" l="4276" r="89951">
                          <a14:foregroundMark x1="41585" y1="45557" x2="41585" y2="45557"/>
                          <a14:foregroundMark x1="37936" y1="47011" x2="37936" y2="47011"/>
                          <a14:foregroundMark x1="39025" y1="44305" x2="39025" y2="44305"/>
                          <a14:foregroundMark x1="39025" y1="44103" x2="39025" y2="44103"/>
                          <a14:foregroundMark x1="39025" y1="44103" x2="39025" y2="44103"/>
                          <a14:foregroundMark x1="39025" y1="44103" x2="39025" y2="44103"/>
                          <a14:foregroundMark x1="39025" y1="43942" x2="39025" y2="43942"/>
                          <a14:foregroundMark x1="39515" y1="43578" x2="39515" y2="43578"/>
                          <a14:foregroundMark x1="40251" y1="43053" x2="40251" y2="43053"/>
                          <a14:foregroundMark x1="40741" y1="42851" x2="40741" y2="42851"/>
                          <a14:foregroundMark x1="40741" y1="42851" x2="40741" y2="42851"/>
                          <a14:foregroundMark x1="40741" y1="42851" x2="40741" y2="42851"/>
                          <a14:foregroundMark x1="51471" y1="79039" x2="51471" y2="79039"/>
                          <a14:foregroundMark x1="51580" y1="79039" x2="51580" y2="79039"/>
                          <a14:foregroundMark x1="51580" y1="79039" x2="51580" y2="79039"/>
                          <a14:foregroundMark x1="51580" y1="17892" x2="51580" y2="17892"/>
                          <a14:foregroundMark x1="51580" y1="17892" x2="51580" y2="17892"/>
                          <a14:foregroundMark x1="51580" y1="17892" x2="51580" y2="17892"/>
                          <a14:foregroundMark x1="10975" y1="43215" x2="10975" y2="43215"/>
                          <a14:foregroundMark x1="10975" y1="43215" x2="10975" y2="43215"/>
                          <a14:foregroundMark x1="10975" y1="43215" x2="10975" y2="43215"/>
                          <a14:foregroundMark x1="10975" y1="43215" x2="10975" y2="43215"/>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5501" y1="54079" x2="5501" y2="54079"/>
                          <a14:foregroundMark x1="4875" y1="54241" x2="4875" y2="54241"/>
                          <a14:foregroundMark x1="4276" y1="54604" x2="4276" y2="54604"/>
                          <a14:foregroundMark x1="4276" y1="54604" x2="4276" y2="54604"/>
                          <a14:foregroundMark x1="4276" y1="54604" x2="4276" y2="54604"/>
                          <a14:foregroundMark x1="4521" y1="54968" x2="4521" y2="54968"/>
                          <a14:foregroundMark x1="4521" y1="54968" x2="4521" y2="54968"/>
                          <a14:foregroundMark x1="16585" y1="71446" x2="16585" y2="71446"/>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26825" y1="48465" x2="26825" y2="48465"/>
                          <a14:foregroundMark x1="26825" y1="48465" x2="26825" y2="48465"/>
                          <a14:foregroundMark x1="26825" y1="48263" x2="26825" y2="48263"/>
                          <a14:foregroundMark x1="26825" y1="48263" x2="26825" y2="48263"/>
                          <a14:foregroundMark x1="26961" y1="48263" x2="26961" y2="48263"/>
                          <a14:foregroundMark x1="26961" y1="48263" x2="26961" y2="48263"/>
                          <a14:foregroundMark x1="27206" y1="48263" x2="27206" y2="48263"/>
                          <a14:foregroundMark x1="27315" y1="48263" x2="27315" y2="48263"/>
                          <a14:foregroundMark x1="27315" y1="48263" x2="27315" y2="48263"/>
                          <a14:foregroundMark x1="27315" y1="48263" x2="27315" y2="48263"/>
                          <a14:foregroundMark x1="27315" y1="48263" x2="27315" y2="48263"/>
                          <a14:foregroundMark x1="27451" y1="48263" x2="27451" y2="48263"/>
                          <a14:foregroundMark x1="27451" y1="48263" x2="27451" y2="48263"/>
                          <a14:foregroundMark x1="27451" y1="48263" x2="27451" y2="48263"/>
                          <a14:foregroundMark x1="27451" y1="48263" x2="27451" y2="48263"/>
                          <a14:foregroundMark x1="27451" y1="48263" x2="27451" y2="48263"/>
                          <a14:foregroundMark x1="27805" y1="48102" x2="27805" y2="48102"/>
                          <a14:foregroundMark x1="27914" y1="47940" x2="27914" y2="47940"/>
                          <a14:foregroundMark x1="27914" y1="47940" x2="27914" y2="47940"/>
                          <a14:foregroundMark x1="27914" y1="47940" x2="27914" y2="47940"/>
                          <a14:foregroundMark x1="27914" y1="47940" x2="27914" y2="47940"/>
                          <a14:foregroundMark x1="28295" y1="47738" x2="28295" y2="47738"/>
                          <a14:foregroundMark x1="28404" y1="47577" x2="28404" y2="47577"/>
                          <a14:foregroundMark x1="28404" y1="47577" x2="28404" y2="47577"/>
                          <a14:foregroundMark x1="28404" y1="47577" x2="28404" y2="47577"/>
                          <a14:foregroundMark x1="29875" y1="47940" x2="29875" y2="47940"/>
                          <a14:foregroundMark x1="29875" y1="47940" x2="29875" y2="47940"/>
                          <a14:foregroundMark x1="30011" y1="47940" x2="30011" y2="47940"/>
                          <a14:foregroundMark x1="30610" y1="47738" x2="30610" y2="47738"/>
                          <a14:foregroundMark x1="30610" y1="47738" x2="30610" y2="47738"/>
                          <a14:foregroundMark x1="30610" y1="47738" x2="30610" y2="47738"/>
                          <a14:foregroundMark x1="30610" y1="47577" x2="30610" y2="47577"/>
                          <a14:foregroundMark x1="30610" y1="47577" x2="30610" y2="47577"/>
                          <a14:foregroundMark x1="30610" y1="47375" x2="30610" y2="47375"/>
                          <a14:foregroundMark x1="30610" y1="47375" x2="30610" y2="47375"/>
                          <a14:foregroundMark x1="30719" y1="47375" x2="30719" y2="47375"/>
                          <a14:foregroundMark x1="30719" y1="47375" x2="30719" y2="47375"/>
                          <a14:foregroundMark x1="30719" y1="47375" x2="30719" y2="47375"/>
                          <a14:foregroundMark x1="30719" y1="47375" x2="30719" y2="47375"/>
                          <a14:foregroundMark x1="59150" y1="41397" x2="59150" y2="41397"/>
                          <a14:foregroundMark x1="59150" y1="41397" x2="59150" y2="41397"/>
                          <a14:foregroundMark x1="59150" y1="41397" x2="59150" y2="41397"/>
                          <a14:foregroundMark x1="59150" y1="41397" x2="59150" y2="41397"/>
                          <a14:foregroundMark x1="59641" y1="41397" x2="59641" y2="41397"/>
                          <a14:foregroundMark x1="59749" y1="41397" x2="59749" y2="41397"/>
                          <a14:foregroundMark x1="60240" y1="41397" x2="60240" y2="41397"/>
                          <a14:foregroundMark x1="60240" y1="41397" x2="60240" y2="41397"/>
                          <a14:foregroundMark x1="60376" y1="41397" x2="60376" y2="41397"/>
                          <a14:foregroundMark x1="60131" y1="41034" x2="60131" y2="41034"/>
                          <a14:foregroundMark x1="59749" y1="40307" x2="59749" y2="40307"/>
                          <a14:foregroundMark x1="59749" y1="40307" x2="59749" y2="40307"/>
                          <a14:foregroundMark x1="59749" y1="40307" x2="59749" y2="40307"/>
                          <a14:foregroundMark x1="59749" y1="40670" x2="59749" y2="40670"/>
                          <a14:foregroundMark x1="59886" y1="41034" x2="59886" y2="41034"/>
                          <a14:foregroundMark x1="59886" y1="41034" x2="59886" y2="41034"/>
                          <a14:foregroundMark x1="59886" y1="41034" x2="59886" y2="41034"/>
                          <a14:foregroundMark x1="69281" y1="34168" x2="69281" y2="34168"/>
                          <a14:foregroundMark x1="69281" y1="33279" x2="69281" y2="33279"/>
                          <a14:foregroundMark x1="69281" y1="33279" x2="69281" y2="33279"/>
                          <a14:foregroundMark x1="69880" y1="33078" x2="69880"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70370" y1="33078" x2="70370" y2="33078"/>
                          <a14:foregroundMark x1="70615" y1="33078" x2="70615" y2="33078"/>
                          <a14:foregroundMark x1="70724" y1="33078" x2="70724" y2="33078"/>
                          <a14:foregroundMark x1="70724" y1="33441" x2="70724" y2="33441"/>
                          <a14:foregroundMark x1="70724" y1="33441" x2="70724" y2="33441"/>
                          <a14:foregroundMark x1="70724" y1="33441" x2="70724" y2="33441"/>
                          <a14:foregroundMark x1="70724" y1="33441" x2="70724" y2="33441"/>
                          <a14:foregroundMark x1="70724" y1="33441" x2="70724" y2="33441"/>
                          <a14:foregroundMark x1="85131" y1="31462" x2="85131" y2="31462"/>
                          <a14:foregroundMark x1="85131" y1="31462" x2="85131" y2="31462"/>
                          <a14:foregroundMark x1="85131" y1="31462" x2="85131" y2="31462"/>
                          <a14:foregroundMark x1="85131" y1="31462" x2="85131" y2="31462"/>
                        </a14:backgroundRemoval>
                      </a14:imgEffect>
                    </a14:imgLayer>
                  </a14:imgProps>
                </a:ext>
                <a:ext uri="{28A0092B-C50C-407E-A947-70E740481C1C}">
                  <a14:useLocalDpi xmlns:a14="http://schemas.microsoft.com/office/drawing/2010/main"/>
                </a:ext>
              </a:extLst>
            </a:blip>
            <a:stretch>
              <a:fillRect/>
            </a:stretch>
          </p:blipFill>
          <p:spPr>
            <a:xfrm>
              <a:off x="2908816" y="1340767"/>
              <a:ext cx="4571136" cy="3083038"/>
            </a:xfrm>
            <a:prstGeom prst="rect">
              <a:avLst/>
            </a:prstGeom>
          </p:spPr>
        </p:pic>
      </p:grpSp>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symbolisch</a:t>
            </a:r>
          </a:p>
        </p:txBody>
      </p:sp>
      <p:pic>
        <p:nvPicPr>
          <p:cNvPr id="3" name="Afbeelding 2" descr="Afbeelding met Creatieve kunsten, Kunstpapier, hart, Vouwpapier&#10;&#10;Door AI gegenereerde inhoud is mogelijk onjuist.">
            <a:extLst>
              <a:ext uri="{FF2B5EF4-FFF2-40B4-BE49-F238E27FC236}">
                <a16:creationId xmlns:a16="http://schemas.microsoft.com/office/drawing/2014/main" id="{89308B2D-7F77-9352-C16C-E27B2A0DFC3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655676" y="1676055"/>
            <a:ext cx="5832648" cy="492129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vanzelfsprekend</a:t>
            </a:r>
          </a:p>
        </p:txBody>
      </p:sp>
      <p:grpSp>
        <p:nvGrpSpPr>
          <p:cNvPr id="9" name="Groep 8">
            <a:extLst>
              <a:ext uri="{FF2B5EF4-FFF2-40B4-BE49-F238E27FC236}">
                <a16:creationId xmlns:a16="http://schemas.microsoft.com/office/drawing/2014/main" id="{2E32C0C3-7BBB-4EBE-9367-D42BAFEA0BB3}"/>
              </a:ext>
            </a:extLst>
          </p:cNvPr>
          <p:cNvGrpSpPr/>
          <p:nvPr/>
        </p:nvGrpSpPr>
        <p:grpSpPr>
          <a:xfrm>
            <a:off x="1079612" y="1199487"/>
            <a:ext cx="6120680" cy="5760640"/>
            <a:chOff x="1079612" y="1199487"/>
            <a:chExt cx="6120680" cy="5760640"/>
          </a:xfrm>
        </p:grpSpPr>
        <p:pic>
          <p:nvPicPr>
            <p:cNvPr id="3" name="Afbeelding 2" descr="Afbeelding met Menselijk gezicht, kleding, persoon, mouw&#10;&#10;Door AI gegenereerde inhoud is mogelijk onjuist.">
              <a:extLst>
                <a:ext uri="{FF2B5EF4-FFF2-40B4-BE49-F238E27FC236}">
                  <a16:creationId xmlns:a16="http://schemas.microsoft.com/office/drawing/2014/main" id="{C0F77D4E-DBFE-D6FA-0C5C-F1B44E6CB7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9612" y="1199487"/>
              <a:ext cx="6120680" cy="5760640"/>
            </a:xfrm>
            <a:prstGeom prst="rect">
              <a:avLst/>
            </a:prstGeom>
          </p:spPr>
        </p:pic>
        <p:grpSp>
          <p:nvGrpSpPr>
            <p:cNvPr id="2" name="Groep 1">
              <a:extLst>
                <a:ext uri="{FF2B5EF4-FFF2-40B4-BE49-F238E27FC236}">
                  <a16:creationId xmlns:a16="http://schemas.microsoft.com/office/drawing/2014/main" id="{1AC08E0E-F949-635F-46C5-877478C50761}"/>
                </a:ext>
              </a:extLst>
            </p:cNvPr>
            <p:cNvGrpSpPr/>
            <p:nvPr/>
          </p:nvGrpSpPr>
          <p:grpSpPr>
            <a:xfrm>
              <a:off x="3934565" y="2934413"/>
              <a:ext cx="195918" cy="517446"/>
              <a:chOff x="3934565" y="2934413"/>
              <a:chExt cx="195918" cy="517446"/>
            </a:xfrm>
          </p:grpSpPr>
          <p:sp>
            <p:nvSpPr>
              <p:cNvPr id="4" name="Traan 3">
                <a:extLst>
                  <a:ext uri="{FF2B5EF4-FFF2-40B4-BE49-F238E27FC236}">
                    <a16:creationId xmlns:a16="http://schemas.microsoft.com/office/drawing/2014/main" id="{C14EBAF8-798D-81BC-E7CD-5B603E3AD8DD}"/>
                  </a:ext>
                </a:extLst>
              </p:cNvPr>
              <p:cNvSpPr/>
              <p:nvPr/>
            </p:nvSpPr>
            <p:spPr>
              <a:xfrm rot="18921437">
                <a:off x="4084764" y="3085780"/>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raan 4">
                <a:extLst>
                  <a:ext uri="{FF2B5EF4-FFF2-40B4-BE49-F238E27FC236}">
                    <a16:creationId xmlns:a16="http://schemas.microsoft.com/office/drawing/2014/main" id="{CCB20FB4-5E3D-CAE5-F606-CFD16FE64337}"/>
                  </a:ext>
                </a:extLst>
              </p:cNvPr>
              <p:cNvSpPr/>
              <p:nvPr/>
            </p:nvSpPr>
            <p:spPr>
              <a:xfrm rot="18921437">
                <a:off x="4004320" y="3221360"/>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raan 6">
                <a:extLst>
                  <a:ext uri="{FF2B5EF4-FFF2-40B4-BE49-F238E27FC236}">
                    <a16:creationId xmlns:a16="http://schemas.microsoft.com/office/drawing/2014/main" id="{37548858-77DC-7518-4F83-1C1C14A463ED}"/>
                  </a:ext>
                </a:extLst>
              </p:cNvPr>
              <p:cNvSpPr/>
              <p:nvPr/>
            </p:nvSpPr>
            <p:spPr>
              <a:xfrm rot="18921437">
                <a:off x="3934565" y="3406140"/>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raan 7">
                <a:extLst>
                  <a:ext uri="{FF2B5EF4-FFF2-40B4-BE49-F238E27FC236}">
                    <a16:creationId xmlns:a16="http://schemas.microsoft.com/office/drawing/2014/main" id="{AEAC27D9-9E68-1471-D37C-E1332B390E2B}"/>
                  </a:ext>
                </a:extLst>
              </p:cNvPr>
              <p:cNvSpPr/>
              <p:nvPr/>
            </p:nvSpPr>
            <p:spPr>
              <a:xfrm rot="18921437">
                <a:off x="4084764" y="2934413"/>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536408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550810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5112567" cy="2455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5508104" y="1340768"/>
            <a:ext cx="331236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47089" y="1412775"/>
            <a:ext cx="5116999" cy="243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5508104" y="1412776"/>
            <a:ext cx="331236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5112567" cy="2715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5508104" y="6381326"/>
            <a:ext cx="3312368" cy="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cxnSp>
        <p:nvCxnSpPr>
          <p:cNvPr id="7" name="Rechte verbindingslijn 6">
            <a:extLst>
              <a:ext uri="{FF2B5EF4-FFF2-40B4-BE49-F238E27FC236}">
                <a16:creationId xmlns:a16="http://schemas.microsoft.com/office/drawing/2014/main" id="{48EA2D2F-7681-0E53-DB39-9C6B3831EFC3}"/>
              </a:ext>
            </a:extLst>
          </p:cNvPr>
          <p:cNvCxnSpPr>
            <a:cxnSpLocks/>
            <a:endCxn id="30" idx="0"/>
          </p:cNvCxnSpPr>
          <p:nvPr/>
        </p:nvCxnSpPr>
        <p:spPr>
          <a:xfrm>
            <a:off x="251520" y="175935"/>
            <a:ext cx="5061148" cy="993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flipV="1">
            <a:off x="5484324" y="162615"/>
            <a:ext cx="3336148" cy="1332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5068667"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5469669"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5162609" cy="97448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samenhangen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5141326" y="243940"/>
            <a:ext cx="398954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losstaan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5018731" cy="46455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elkaar in verband staan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Alle ideeën </a:t>
            </a:r>
            <a:r>
              <a:rPr lang="nl-NL" sz="2400" i="1" u="sng">
                <a:solidFill>
                  <a:srgbClr val="387038"/>
                </a:solidFill>
                <a:latin typeface="Century Gothic" panose="020B0502020202020204" pitchFamily="34" charset="0"/>
                <a:ea typeface="Calibri"/>
                <a:cs typeface="Times New Roman"/>
              </a:rPr>
              <a:t>hingen samen</a:t>
            </a:r>
            <a:r>
              <a:rPr lang="nl-NL" sz="2400" i="1">
                <a:solidFill>
                  <a:srgbClr val="387038"/>
                </a:solidFill>
                <a:effectLst/>
                <a:latin typeface="Century Gothic" panose="020B0502020202020204" pitchFamily="34" charset="0"/>
                <a:ea typeface="Calibri"/>
                <a:cs typeface="Times New Roman"/>
              </a:rPr>
              <a:t>.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Dus ze waren allemaal prima om te doen.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5508104" y="1412775"/>
            <a:ext cx="330793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is geen verband met elkaar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Dat cijfer </a:t>
            </a:r>
            <a:r>
              <a:rPr lang="nl-NL" sz="2400" i="1" u="sng">
                <a:solidFill>
                  <a:srgbClr val="387038"/>
                </a:solidFill>
                <a:latin typeface="Century Gothic" panose="020B0502020202020204" pitchFamily="34" charset="0"/>
                <a:ea typeface="Calibri"/>
                <a:cs typeface="Times New Roman"/>
              </a:rPr>
              <a:t>staat los</a:t>
            </a:r>
            <a:r>
              <a:rPr lang="nl-NL" sz="2400" i="1">
                <a:solidFill>
                  <a:srgbClr val="387038"/>
                </a:solidFill>
                <a:latin typeface="Century Gothic" panose="020B0502020202020204" pitchFamily="34" charset="0"/>
                <a:ea typeface="Calibri"/>
                <a:cs typeface="Times New Roman"/>
              </a:rPr>
              <a:t> van jouw inzet. Je hebt echt je best gedaan.</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5047892" y="6316016"/>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5384960" y="6276067"/>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AD6AE487-8149-6F8C-C45F-6B7C91102D0B}"/>
              </a:ext>
            </a:extLst>
          </p:cNvPr>
          <p:cNvGrpSpPr/>
          <p:nvPr/>
        </p:nvGrpSpPr>
        <p:grpSpPr>
          <a:xfrm>
            <a:off x="1398073" y="2217384"/>
            <a:ext cx="3799632" cy="2902191"/>
            <a:chOff x="1036903" y="1340767"/>
            <a:chExt cx="7955031" cy="6076119"/>
          </a:xfrm>
        </p:grpSpPr>
        <p:pic>
          <p:nvPicPr>
            <p:cNvPr id="8" name="Afbeelding 7" descr="Afbeelding met Dans, meisje, schoeisel, ballet&#10;&#10;Door AI gegenereerde inhoud is mogelijk onjuist.">
              <a:extLst>
                <a:ext uri="{FF2B5EF4-FFF2-40B4-BE49-F238E27FC236}">
                  <a16:creationId xmlns:a16="http://schemas.microsoft.com/office/drawing/2014/main" id="{F5FB8571-B7EB-4BA5-DDA7-2E19C7C2F51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274" b="96477" l="8765" r="92032">
                          <a14:foregroundMark x1="16335" y1="7421" x2="16335" y2="7421"/>
                          <a14:foregroundMark x1="88247" y1="7046" x2="88247" y2="7046"/>
                          <a14:foregroundMark x1="79880" y1="3598" x2="79880" y2="3598"/>
                          <a14:foregroundMark x1="26295" y1="1799" x2="26295" y2="1799"/>
                          <a14:foregroundMark x1="66335" y1="92504" x2="66335" y2="92504"/>
                          <a14:foregroundMark x1="43426" y1="92879" x2="43426" y2="92879"/>
                          <a14:foregroundMark x1="53586" y1="94903" x2="53586" y2="94903"/>
                          <a14:foregroundMark x1="52988" y1="96102" x2="52988" y2="96102"/>
                          <a14:foregroundMark x1="71315" y1="96477" x2="71315" y2="96477"/>
                          <a14:foregroundMark x1="77092" y1="95277" x2="77092" y2="95277"/>
                          <a14:foregroundMark x1="31275" y1="93103" x2="31275" y2="93103"/>
                          <a14:foregroundMark x1="8765" y1="54498" x2="8765" y2="54498"/>
                          <a14:foregroundMark x1="51992" y1="26312" x2="51992" y2="26312"/>
                          <a14:foregroundMark x1="92032" y1="56297" x2="92032" y2="56297"/>
                        </a14:backgroundRemoval>
                      </a14:imgEffect>
                    </a14:imgLayer>
                  </a14:imgProps>
                </a:ext>
                <a:ext uri="{28A0092B-C50C-407E-A947-70E740481C1C}">
                  <a14:useLocalDpi xmlns:a14="http://schemas.microsoft.com/office/drawing/2010/main"/>
                </a:ext>
              </a:extLst>
            </a:blip>
            <a:srcRect/>
            <a:stretch/>
          </p:blipFill>
          <p:spPr>
            <a:xfrm>
              <a:off x="1036903" y="1556792"/>
              <a:ext cx="1871913" cy="4970249"/>
            </a:xfrm>
            <a:prstGeom prst="rect">
              <a:avLst/>
            </a:prstGeom>
          </p:spPr>
        </p:pic>
        <p:pic>
          <p:nvPicPr>
            <p:cNvPr id="9" name="Afbeelding 8">
              <a:extLst>
                <a:ext uri="{FF2B5EF4-FFF2-40B4-BE49-F238E27FC236}">
                  <a16:creationId xmlns:a16="http://schemas.microsoft.com/office/drawing/2014/main" id="{668E858B-954B-0282-8D70-BD68A39E871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72000" y="2996952"/>
              <a:ext cx="4419934" cy="4419934"/>
            </a:xfrm>
            <a:prstGeom prst="rect">
              <a:avLst/>
            </a:prstGeom>
          </p:spPr>
        </p:pic>
        <p:pic>
          <p:nvPicPr>
            <p:cNvPr id="18" name="Afbeelding 17" descr="Afbeelding met clipart, Graphics, tekenfilm, illustratie&#10;&#10;Door AI gegenereerde inhoud is mogelijk onjuist.">
              <a:extLst>
                <a:ext uri="{FF2B5EF4-FFF2-40B4-BE49-F238E27FC236}">
                  <a16:creationId xmlns:a16="http://schemas.microsoft.com/office/drawing/2014/main" id="{A47BB301-2D08-F721-2E7F-7D75274607E3}"/>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9976" b="89984" l="4276" r="89951">
                          <a14:foregroundMark x1="41585" y1="45557" x2="41585" y2="45557"/>
                          <a14:foregroundMark x1="37936" y1="47011" x2="37936" y2="47011"/>
                          <a14:foregroundMark x1="39025" y1="44305" x2="39025" y2="44305"/>
                          <a14:foregroundMark x1="39025" y1="44103" x2="39025" y2="44103"/>
                          <a14:foregroundMark x1="39025" y1="44103" x2="39025" y2="44103"/>
                          <a14:foregroundMark x1="39025" y1="44103" x2="39025" y2="44103"/>
                          <a14:foregroundMark x1="39025" y1="43942" x2="39025" y2="43942"/>
                          <a14:foregroundMark x1="39515" y1="43578" x2="39515" y2="43578"/>
                          <a14:foregroundMark x1="40251" y1="43053" x2="40251" y2="43053"/>
                          <a14:foregroundMark x1="40741" y1="42851" x2="40741" y2="42851"/>
                          <a14:foregroundMark x1="40741" y1="42851" x2="40741" y2="42851"/>
                          <a14:foregroundMark x1="40741" y1="42851" x2="40741" y2="42851"/>
                          <a14:foregroundMark x1="51471" y1="79039" x2="51471" y2="79039"/>
                          <a14:foregroundMark x1="51580" y1="79039" x2="51580" y2="79039"/>
                          <a14:foregroundMark x1="51580" y1="79039" x2="51580" y2="79039"/>
                          <a14:foregroundMark x1="51580" y1="17892" x2="51580" y2="17892"/>
                          <a14:foregroundMark x1="51580" y1="17892" x2="51580" y2="17892"/>
                          <a14:foregroundMark x1="51580" y1="17892" x2="51580" y2="17892"/>
                          <a14:foregroundMark x1="10975" y1="43215" x2="10975" y2="43215"/>
                          <a14:foregroundMark x1="10975" y1="43215" x2="10975" y2="43215"/>
                          <a14:foregroundMark x1="10975" y1="43215" x2="10975" y2="43215"/>
                          <a14:foregroundMark x1="10975" y1="43215" x2="10975" y2="43215"/>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5501" y1="54079" x2="5501" y2="54079"/>
                          <a14:foregroundMark x1="4875" y1="54241" x2="4875" y2="54241"/>
                          <a14:foregroundMark x1="4276" y1="54604" x2="4276" y2="54604"/>
                          <a14:foregroundMark x1="4276" y1="54604" x2="4276" y2="54604"/>
                          <a14:foregroundMark x1="4276" y1="54604" x2="4276" y2="54604"/>
                          <a14:foregroundMark x1="4521" y1="54968" x2="4521" y2="54968"/>
                          <a14:foregroundMark x1="4521" y1="54968" x2="4521" y2="54968"/>
                          <a14:foregroundMark x1="16585" y1="71446" x2="16585" y2="71446"/>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26825" y1="48465" x2="26825" y2="48465"/>
                          <a14:foregroundMark x1="26825" y1="48465" x2="26825" y2="48465"/>
                          <a14:foregroundMark x1="26825" y1="48263" x2="26825" y2="48263"/>
                          <a14:foregroundMark x1="26825" y1="48263" x2="26825" y2="48263"/>
                          <a14:foregroundMark x1="26961" y1="48263" x2="26961" y2="48263"/>
                          <a14:foregroundMark x1="26961" y1="48263" x2="26961" y2="48263"/>
                          <a14:foregroundMark x1="27206" y1="48263" x2="27206" y2="48263"/>
                          <a14:foregroundMark x1="27315" y1="48263" x2="27315" y2="48263"/>
                          <a14:foregroundMark x1="27315" y1="48263" x2="27315" y2="48263"/>
                          <a14:foregroundMark x1="27315" y1="48263" x2="27315" y2="48263"/>
                          <a14:foregroundMark x1="27315" y1="48263" x2="27315" y2="48263"/>
                          <a14:foregroundMark x1="27451" y1="48263" x2="27451" y2="48263"/>
                          <a14:foregroundMark x1="27451" y1="48263" x2="27451" y2="48263"/>
                          <a14:foregroundMark x1="27451" y1="48263" x2="27451" y2="48263"/>
                          <a14:foregroundMark x1="27451" y1="48263" x2="27451" y2="48263"/>
                          <a14:foregroundMark x1="27451" y1="48263" x2="27451" y2="48263"/>
                          <a14:foregroundMark x1="27805" y1="48102" x2="27805" y2="48102"/>
                          <a14:foregroundMark x1="27914" y1="47940" x2="27914" y2="47940"/>
                          <a14:foregroundMark x1="27914" y1="47940" x2="27914" y2="47940"/>
                          <a14:foregroundMark x1="27914" y1="47940" x2="27914" y2="47940"/>
                          <a14:foregroundMark x1="27914" y1="47940" x2="27914" y2="47940"/>
                          <a14:foregroundMark x1="28295" y1="47738" x2="28295" y2="47738"/>
                          <a14:foregroundMark x1="28404" y1="47577" x2="28404" y2="47577"/>
                          <a14:foregroundMark x1="28404" y1="47577" x2="28404" y2="47577"/>
                          <a14:foregroundMark x1="28404" y1="47577" x2="28404" y2="47577"/>
                          <a14:foregroundMark x1="29875" y1="47940" x2="29875" y2="47940"/>
                          <a14:foregroundMark x1="29875" y1="47940" x2="29875" y2="47940"/>
                          <a14:foregroundMark x1="30011" y1="47940" x2="30011" y2="47940"/>
                          <a14:foregroundMark x1="30610" y1="47738" x2="30610" y2="47738"/>
                          <a14:foregroundMark x1="30610" y1="47738" x2="30610" y2="47738"/>
                          <a14:foregroundMark x1="30610" y1="47738" x2="30610" y2="47738"/>
                          <a14:foregroundMark x1="30610" y1="47577" x2="30610" y2="47577"/>
                          <a14:foregroundMark x1="30610" y1="47577" x2="30610" y2="47577"/>
                          <a14:foregroundMark x1="30610" y1="47375" x2="30610" y2="47375"/>
                          <a14:foregroundMark x1="30610" y1="47375" x2="30610" y2="47375"/>
                          <a14:foregroundMark x1="30719" y1="47375" x2="30719" y2="47375"/>
                          <a14:foregroundMark x1="30719" y1="47375" x2="30719" y2="47375"/>
                          <a14:foregroundMark x1="30719" y1="47375" x2="30719" y2="47375"/>
                          <a14:foregroundMark x1="30719" y1="47375" x2="30719" y2="47375"/>
                          <a14:foregroundMark x1="59150" y1="41397" x2="59150" y2="41397"/>
                          <a14:foregroundMark x1="59150" y1="41397" x2="59150" y2="41397"/>
                          <a14:foregroundMark x1="59150" y1="41397" x2="59150" y2="41397"/>
                          <a14:foregroundMark x1="59150" y1="41397" x2="59150" y2="41397"/>
                          <a14:foregroundMark x1="59641" y1="41397" x2="59641" y2="41397"/>
                          <a14:foregroundMark x1="59749" y1="41397" x2="59749" y2="41397"/>
                          <a14:foregroundMark x1="60240" y1="41397" x2="60240" y2="41397"/>
                          <a14:foregroundMark x1="60240" y1="41397" x2="60240" y2="41397"/>
                          <a14:foregroundMark x1="60376" y1="41397" x2="60376" y2="41397"/>
                          <a14:foregroundMark x1="60131" y1="41034" x2="60131" y2="41034"/>
                          <a14:foregroundMark x1="59749" y1="40307" x2="59749" y2="40307"/>
                          <a14:foregroundMark x1="59749" y1="40307" x2="59749" y2="40307"/>
                          <a14:foregroundMark x1="59749" y1="40307" x2="59749" y2="40307"/>
                          <a14:foregroundMark x1="59749" y1="40670" x2="59749" y2="40670"/>
                          <a14:foregroundMark x1="59886" y1="41034" x2="59886" y2="41034"/>
                          <a14:foregroundMark x1="59886" y1="41034" x2="59886" y2="41034"/>
                          <a14:foregroundMark x1="59886" y1="41034" x2="59886" y2="41034"/>
                          <a14:foregroundMark x1="69281" y1="34168" x2="69281" y2="34168"/>
                          <a14:foregroundMark x1="69281" y1="33279" x2="69281" y2="33279"/>
                          <a14:foregroundMark x1="69281" y1="33279" x2="69281" y2="33279"/>
                          <a14:foregroundMark x1="69880" y1="33078" x2="69880"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70370" y1="33078" x2="70370" y2="33078"/>
                          <a14:foregroundMark x1="70615" y1="33078" x2="70615" y2="33078"/>
                          <a14:foregroundMark x1="70724" y1="33078" x2="70724" y2="33078"/>
                          <a14:foregroundMark x1="70724" y1="33441" x2="70724" y2="33441"/>
                          <a14:foregroundMark x1="70724" y1="33441" x2="70724" y2="33441"/>
                          <a14:foregroundMark x1="70724" y1="33441" x2="70724" y2="33441"/>
                          <a14:foregroundMark x1="70724" y1="33441" x2="70724" y2="33441"/>
                          <a14:foregroundMark x1="70724" y1="33441" x2="70724" y2="33441"/>
                          <a14:foregroundMark x1="85131" y1="31462" x2="85131" y2="31462"/>
                          <a14:foregroundMark x1="85131" y1="31462" x2="85131" y2="31462"/>
                          <a14:foregroundMark x1="85131" y1="31462" x2="85131" y2="31462"/>
                          <a14:foregroundMark x1="85131" y1="31462" x2="85131" y2="31462"/>
                        </a14:backgroundRemoval>
                      </a14:imgEffect>
                    </a14:imgLayer>
                  </a14:imgProps>
                </a:ext>
                <a:ext uri="{28A0092B-C50C-407E-A947-70E740481C1C}">
                  <a14:useLocalDpi xmlns:a14="http://schemas.microsoft.com/office/drawing/2010/main"/>
                </a:ext>
              </a:extLst>
            </a:blip>
            <a:stretch>
              <a:fillRect/>
            </a:stretch>
          </p:blipFill>
          <p:spPr>
            <a:xfrm>
              <a:off x="2908816" y="1340767"/>
              <a:ext cx="4571136" cy="3083038"/>
            </a:xfrm>
            <a:prstGeom prst="rect">
              <a:avLst/>
            </a:prstGeom>
          </p:spPr>
        </p:pic>
      </p:grpSp>
      <p:pic>
        <p:nvPicPr>
          <p:cNvPr id="2050" name="Picture 2" descr="Gegenereerde afbeelding">
            <a:extLst>
              <a:ext uri="{FF2B5EF4-FFF2-40B4-BE49-F238E27FC236}">
                <a16:creationId xmlns:a16="http://schemas.microsoft.com/office/drawing/2014/main" id="{01474FE1-C543-3031-1296-E5F02911CF6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126" t="23750" r="9747" b="13900"/>
          <a:stretch/>
        </p:blipFill>
        <p:spPr bwMode="auto">
          <a:xfrm>
            <a:off x="6952358" y="2621415"/>
            <a:ext cx="1594200" cy="177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78802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932040"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536504" cy="801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929734" y="1340768"/>
            <a:ext cx="389073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540934"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929734" y="1408453"/>
            <a:ext cx="3890738" cy="432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536503" cy="2715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929734" y="6381328"/>
            <a:ext cx="3890738"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48309"/>
            <a:ext cx="4540940" cy="2762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929734" y="162615"/>
            <a:ext cx="3890738"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432646"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833648"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471397" cy="886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ceremonieel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5059714" y="243940"/>
            <a:ext cx="358565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praktisch</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543239" cy="48174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veel plechtige en officiële handelingen, met veel poespas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afscheid van Juf Karin was </a:t>
            </a:r>
            <a:r>
              <a:rPr lang="nl-NL" sz="2400" i="1" u="sng">
                <a:solidFill>
                  <a:srgbClr val="387038"/>
                </a:solidFill>
                <a:latin typeface="Century Gothic" panose="020B0502020202020204" pitchFamily="34" charset="0"/>
                <a:ea typeface="Calibri"/>
                <a:cs typeface="Times New Roman"/>
              </a:rPr>
              <a:t>ceremonieel</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950590" y="1412775"/>
            <a:ext cx="3865447"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poespas, gewoon wat handig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afscheid bij schoolreis was </a:t>
            </a:r>
            <a:r>
              <a:rPr lang="nl-NL" sz="2400" i="1" u="sng">
                <a:solidFill>
                  <a:srgbClr val="387038"/>
                </a:solidFill>
                <a:latin typeface="Century Gothic" panose="020B0502020202020204" pitchFamily="34" charset="0"/>
                <a:ea typeface="Calibri"/>
                <a:cs typeface="Times New Roman"/>
              </a:rPr>
              <a:t>praktisch</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492124" y="6252630"/>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859174" y="6225297"/>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Ceremonial event in school gym with chairs, microphone, table with treats, photorealistic">
            <a:extLst>
              <a:ext uri="{FF2B5EF4-FFF2-40B4-BE49-F238E27FC236}">
                <a16:creationId xmlns:a16="http://schemas.microsoft.com/office/drawing/2014/main" id="{7E9A3572-4BE5-520C-CED8-BA93C81410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9" y="3010139"/>
            <a:ext cx="2439408" cy="24394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eel ouders zwaaien bij een Europese touringcar tijdens vertrek voor schoolreis.">
            <a:extLst>
              <a:ext uri="{FF2B5EF4-FFF2-40B4-BE49-F238E27FC236}">
                <a16:creationId xmlns:a16="http://schemas.microsoft.com/office/drawing/2014/main" id="{AAC8CEEE-7EAF-4242-A738-9A141D826A3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71965" y="2334924"/>
            <a:ext cx="1964124" cy="300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0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aannemen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afzetten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besluiten om een functie te geven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werd </a:t>
            </a:r>
            <a:r>
              <a:rPr lang="nl-NL" sz="2400" i="1" u="sng">
                <a:solidFill>
                  <a:srgbClr val="387038"/>
                </a:solidFill>
                <a:latin typeface="Century Gothic" panose="020B0502020202020204" pitchFamily="34" charset="0"/>
                <a:ea typeface="Calibri"/>
                <a:cs typeface="Times New Roman"/>
              </a:rPr>
              <a:t>aangenomen</a:t>
            </a:r>
            <a:r>
              <a:rPr lang="nl-NL" sz="2400" i="1">
                <a:solidFill>
                  <a:srgbClr val="387038"/>
                </a:solidFill>
                <a:effectLst/>
                <a:latin typeface="Century Gothic" panose="020B0502020202020204" pitchFamily="34" charset="0"/>
                <a:ea typeface="Calibri"/>
                <a:cs typeface="Times New Roman"/>
              </a:rPr>
              <a:t>.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De volgende dag kon ze al beginnen.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dwingen om met een functie te stoppen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juf werd </a:t>
            </a:r>
            <a:r>
              <a:rPr lang="nl-NL" sz="2400" i="1" u="sng">
                <a:solidFill>
                  <a:srgbClr val="387038"/>
                </a:solidFill>
                <a:latin typeface="Century Gothic" panose="020B0502020202020204" pitchFamily="34" charset="0"/>
                <a:ea typeface="Calibri"/>
                <a:cs typeface="Times New Roman"/>
              </a:rPr>
              <a:t>afgezet</a:t>
            </a:r>
            <a:r>
              <a:rPr lang="nl-NL" sz="2400" i="1">
                <a:solidFill>
                  <a:srgbClr val="387038"/>
                </a:solidFill>
                <a:latin typeface="Century Gothic" panose="020B0502020202020204" pitchFamily="34" charset="0"/>
                <a:ea typeface="Calibri"/>
                <a:cs typeface="Times New Roman"/>
              </a:rPr>
              <a:t> omdat ze haar werk niet goed deed.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ubels, overdekt&#10;&#10;Door AI gegenereerde inhoud is mogelijk onjuist.">
            <a:extLst>
              <a:ext uri="{FF2B5EF4-FFF2-40B4-BE49-F238E27FC236}">
                <a16:creationId xmlns:a16="http://schemas.microsoft.com/office/drawing/2014/main" id="{D26BF9E1-CF13-386C-4F71-1E9807285F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79916" y="2520188"/>
            <a:ext cx="3138807" cy="2438819"/>
          </a:xfrm>
          <a:prstGeom prst="rect">
            <a:avLst/>
          </a:prstGeom>
        </p:spPr>
      </p:pic>
      <p:pic>
        <p:nvPicPr>
          <p:cNvPr id="9" name="Afbeelding 8" descr="Afbeelding met persoon, kleding, Menselijk gezicht, glimlach&#10;&#10;Door AI gegenereerde inhoud is mogelijk onjuist.">
            <a:extLst>
              <a:ext uri="{FF2B5EF4-FFF2-40B4-BE49-F238E27FC236}">
                <a16:creationId xmlns:a16="http://schemas.microsoft.com/office/drawing/2014/main" id="{CDB3740C-8D0A-24C8-19B6-D985BA2947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308" y="2826060"/>
            <a:ext cx="3193034" cy="2132947"/>
          </a:xfrm>
          <a:prstGeom prst="rect">
            <a:avLst/>
          </a:prstGeom>
        </p:spPr>
      </p:pic>
    </p:spTree>
    <p:extLst>
      <p:ext uri="{BB962C8B-B14F-4D97-AF65-F5344CB8AC3E}">
        <p14:creationId xmlns:p14="http://schemas.microsoft.com/office/powerpoint/2010/main" val="354787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932040"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514806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66197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5148064" y="1340768"/>
            <a:ext cx="367240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396670"/>
            <a:ext cx="4666401" cy="1610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5148064" y="1412776"/>
            <a:ext cx="367240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582113" cy="9057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verkondigen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855601" y="243940"/>
            <a:ext cx="4275271" cy="91930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stilhouden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90" y="1478026"/>
            <a:ext cx="4682644"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bekend 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4000" i="1">
                <a:solidFill>
                  <a:srgbClr val="387038"/>
                </a:solidFill>
                <a:latin typeface="Century Gothic" panose="020B0502020202020204" pitchFamily="34" charset="0"/>
                <a:ea typeface="Calibri"/>
                <a:cs typeface="Times New Roman"/>
              </a:rPr>
              <a: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directeur </a:t>
            </a:r>
            <a:r>
              <a:rPr lang="nl-NL" sz="2400" i="1" u="sng">
                <a:solidFill>
                  <a:srgbClr val="387038"/>
                </a:solidFill>
                <a:latin typeface="Century Gothic" panose="020B0502020202020204" pitchFamily="34" charset="0"/>
                <a:ea typeface="Calibri"/>
                <a:cs typeface="Times New Roman"/>
              </a:rPr>
              <a:t>verkondigde</a:t>
            </a:r>
            <a:r>
              <a:rPr lang="nl-NL" sz="2400" i="1">
                <a:solidFill>
                  <a:srgbClr val="387038"/>
                </a:solidFill>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dat juf Karin geweldig was.</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5182972" y="1412775"/>
            <a:ext cx="3633065"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bekend maken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directeur </a:t>
            </a:r>
            <a:r>
              <a:rPr lang="nl-NL" sz="2400" i="1" u="sng">
                <a:solidFill>
                  <a:srgbClr val="387038"/>
                </a:solidFill>
                <a:latin typeface="Century Gothic" panose="020B0502020202020204" pitchFamily="34" charset="0"/>
                <a:ea typeface="Calibri"/>
                <a:cs typeface="Times New Roman"/>
              </a:rPr>
              <a:t>hield stil </a:t>
            </a:r>
            <a:r>
              <a:rPr lang="nl-NL" sz="2400" i="1">
                <a:solidFill>
                  <a:srgbClr val="387038"/>
                </a:solidFill>
                <a:latin typeface="Century Gothic" panose="020B0502020202020204" pitchFamily="34" charset="0"/>
                <a:ea typeface="Calibri"/>
                <a:cs typeface="Times New Roman"/>
              </a:rPr>
              <a:t>dat er al een nieuwe juf was aangenomen.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tekenfilm&#10;&#10;Door AI gegenereerde inhoud is mogelijk onjuist.">
            <a:extLst>
              <a:ext uri="{FF2B5EF4-FFF2-40B4-BE49-F238E27FC236}">
                <a16:creationId xmlns:a16="http://schemas.microsoft.com/office/drawing/2014/main" id="{F8A9611C-5C7B-C4D8-1D68-CE1F4649386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70715" y="2028422"/>
            <a:ext cx="1514139" cy="2801156"/>
          </a:xfrm>
          <a:prstGeom prst="rect">
            <a:avLst/>
          </a:prstGeom>
        </p:spPr>
      </p:pic>
      <p:sp>
        <p:nvSpPr>
          <p:cNvPr id="9" name="Tekstballon: ovaal 8">
            <a:extLst>
              <a:ext uri="{FF2B5EF4-FFF2-40B4-BE49-F238E27FC236}">
                <a16:creationId xmlns:a16="http://schemas.microsoft.com/office/drawing/2014/main" id="{8D7F2AF3-AEC5-5710-FA56-09EF4DB9882D}"/>
              </a:ext>
            </a:extLst>
          </p:cNvPr>
          <p:cNvSpPr/>
          <p:nvPr/>
        </p:nvSpPr>
        <p:spPr>
          <a:xfrm>
            <a:off x="5384470" y="2439827"/>
            <a:ext cx="3024336" cy="2160234"/>
          </a:xfrm>
          <a:prstGeom prst="wedgeEllipseCallout">
            <a:avLst>
              <a:gd name="adj1" fmla="val 52542"/>
              <a:gd name="adj2" fmla="val 48923"/>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Vermenigvuldigingsteken 17">
            <a:extLst>
              <a:ext uri="{FF2B5EF4-FFF2-40B4-BE49-F238E27FC236}">
                <a16:creationId xmlns:a16="http://schemas.microsoft.com/office/drawing/2014/main" id="{5BCE478B-F89B-955B-BE67-7C7614590A4B}"/>
              </a:ext>
            </a:extLst>
          </p:cNvPr>
          <p:cNvSpPr/>
          <p:nvPr/>
        </p:nvSpPr>
        <p:spPr>
          <a:xfrm>
            <a:off x="4964641" y="1778727"/>
            <a:ext cx="3672408" cy="3712778"/>
          </a:xfrm>
          <a:prstGeom prst="mathMultiply">
            <a:avLst>
              <a:gd name="adj1" fmla="val 400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3515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697466"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913490"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44594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913490" y="1340768"/>
            <a:ext cx="390698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47089" y="1412775"/>
            <a:ext cx="446892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927608" y="1412776"/>
            <a:ext cx="38928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flipV="1">
            <a:off x="251520" y="6381326"/>
            <a:ext cx="4445946" cy="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flipV="1">
            <a:off x="4927608" y="6381328"/>
            <a:ext cx="3892864" cy="27158"/>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927608" y="162615"/>
            <a:ext cx="38928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432646"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833648"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29471" y="257519"/>
            <a:ext cx="4586545" cy="886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200" b="1">
                <a:solidFill>
                  <a:srgbClr val="387038"/>
                </a:solidFill>
                <a:latin typeface="Century Gothic" panose="020B0502020202020204" pitchFamily="34" charset="0"/>
                <a:ea typeface="Calibri"/>
                <a:cs typeface="Times New Roman"/>
              </a:rPr>
              <a:t>vanzelfsprekend</a:t>
            </a:r>
            <a:endParaRPr lang="nl-NL" sz="4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927608" y="261582"/>
            <a:ext cx="3937836" cy="756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200" b="1">
                <a:solidFill>
                  <a:srgbClr val="387038"/>
                </a:solidFill>
                <a:latin typeface="Century Gothic" panose="020B0502020202020204" pitchFamily="34" charset="0"/>
                <a:ea typeface="Calibri"/>
                <a:cs typeface="Times New Roman"/>
              </a:rPr>
              <a:t>ongebruikelijk</a:t>
            </a:r>
            <a:endParaRPr lang="nl-NL" sz="4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424115"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normaal, voor de hand liggend.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Dat ik verdrietig was, was </a:t>
            </a:r>
            <a:r>
              <a:rPr lang="nl-NL" sz="2400" i="1" u="sng">
                <a:solidFill>
                  <a:srgbClr val="387038"/>
                </a:solidFill>
                <a:effectLst/>
                <a:latin typeface="Century Gothic" panose="020B0502020202020204" pitchFamily="34" charset="0"/>
                <a:ea typeface="Calibri"/>
                <a:cs typeface="Times New Roman"/>
              </a:rPr>
              <a:t>vanzelfsprekend</a:t>
            </a:r>
            <a:r>
              <a:rPr lang="nl-NL" sz="2400" i="1">
                <a:solidFill>
                  <a:srgbClr val="387038"/>
                </a:solidFill>
                <a:effectLst/>
                <a:latin typeface="Century Gothic" panose="020B0502020202020204" pitchFamily="34" charset="0"/>
                <a:ea typeface="Calibri"/>
                <a:cs typeface="Times New Roman"/>
              </a:rPr>
              <a:t>. Zij was mijn lievelingsjuf.</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939752" y="1412775"/>
            <a:ext cx="3876286"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rPr>
              <a:t>niet gewoon, iets wat je bijna nooit ziet of doet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Soep eten met een vork is </a:t>
            </a:r>
            <a:r>
              <a:rPr lang="nl-NL" sz="2400" i="1" u="sng">
                <a:solidFill>
                  <a:srgbClr val="387038"/>
                </a:solidFill>
                <a:latin typeface="Century Gothic" panose="020B0502020202020204" pitchFamily="34" charset="0"/>
                <a:ea typeface="Calibri"/>
                <a:cs typeface="Times New Roman"/>
              </a:rPr>
              <a:t>ongebruikelijk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431932" y="622926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789847" y="621545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28B30DBD-3851-419F-F948-A231C51D42E3}"/>
              </a:ext>
            </a:extLst>
          </p:cNvPr>
          <p:cNvGrpSpPr/>
          <p:nvPr/>
        </p:nvGrpSpPr>
        <p:grpSpPr>
          <a:xfrm>
            <a:off x="1006509" y="2492900"/>
            <a:ext cx="2845411" cy="2613009"/>
            <a:chOff x="1079612" y="1199487"/>
            <a:chExt cx="6120680" cy="5760640"/>
          </a:xfrm>
        </p:grpSpPr>
        <p:pic>
          <p:nvPicPr>
            <p:cNvPr id="9" name="Afbeelding 8" descr="Afbeelding met Menselijk gezicht, kleding, persoon, mouw&#10;&#10;Door AI gegenereerde inhoud is mogelijk onjuist.">
              <a:extLst>
                <a:ext uri="{FF2B5EF4-FFF2-40B4-BE49-F238E27FC236}">
                  <a16:creationId xmlns:a16="http://schemas.microsoft.com/office/drawing/2014/main" id="{E12628BF-A347-569F-5F0C-CFE0C08C8B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9612" y="1199487"/>
              <a:ext cx="6120680" cy="5760640"/>
            </a:xfrm>
            <a:prstGeom prst="rect">
              <a:avLst/>
            </a:prstGeom>
          </p:spPr>
        </p:pic>
        <p:grpSp>
          <p:nvGrpSpPr>
            <p:cNvPr id="18" name="Groep 17">
              <a:extLst>
                <a:ext uri="{FF2B5EF4-FFF2-40B4-BE49-F238E27FC236}">
                  <a16:creationId xmlns:a16="http://schemas.microsoft.com/office/drawing/2014/main" id="{E9BD2F3A-86E7-00BE-29B7-328AD85AFA02}"/>
                </a:ext>
              </a:extLst>
            </p:cNvPr>
            <p:cNvGrpSpPr/>
            <p:nvPr/>
          </p:nvGrpSpPr>
          <p:grpSpPr>
            <a:xfrm>
              <a:off x="3934565" y="2934413"/>
              <a:ext cx="195918" cy="517446"/>
              <a:chOff x="3934565" y="2934413"/>
              <a:chExt cx="195918" cy="517446"/>
            </a:xfrm>
          </p:grpSpPr>
          <p:sp>
            <p:nvSpPr>
              <p:cNvPr id="19" name="Traan 18">
                <a:extLst>
                  <a:ext uri="{FF2B5EF4-FFF2-40B4-BE49-F238E27FC236}">
                    <a16:creationId xmlns:a16="http://schemas.microsoft.com/office/drawing/2014/main" id="{A4D47E69-0C4C-87B5-2BA3-B6264FABF6B3}"/>
                  </a:ext>
                </a:extLst>
              </p:cNvPr>
              <p:cNvSpPr/>
              <p:nvPr/>
            </p:nvSpPr>
            <p:spPr>
              <a:xfrm rot="18921437">
                <a:off x="4084764" y="3085780"/>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raan 19">
                <a:extLst>
                  <a:ext uri="{FF2B5EF4-FFF2-40B4-BE49-F238E27FC236}">
                    <a16:creationId xmlns:a16="http://schemas.microsoft.com/office/drawing/2014/main" id="{88F62171-3FD9-8E66-211E-CCBB495BDD8D}"/>
                  </a:ext>
                </a:extLst>
              </p:cNvPr>
              <p:cNvSpPr/>
              <p:nvPr/>
            </p:nvSpPr>
            <p:spPr>
              <a:xfrm rot="18921437">
                <a:off x="4004320" y="3221360"/>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raan 20">
                <a:extLst>
                  <a:ext uri="{FF2B5EF4-FFF2-40B4-BE49-F238E27FC236}">
                    <a16:creationId xmlns:a16="http://schemas.microsoft.com/office/drawing/2014/main" id="{91F86645-6352-5AAA-B6E3-7DDC1DD51D48}"/>
                  </a:ext>
                </a:extLst>
              </p:cNvPr>
              <p:cNvSpPr/>
              <p:nvPr/>
            </p:nvSpPr>
            <p:spPr>
              <a:xfrm rot="18921437">
                <a:off x="3934565" y="3406140"/>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raan 22">
                <a:extLst>
                  <a:ext uri="{FF2B5EF4-FFF2-40B4-BE49-F238E27FC236}">
                    <a16:creationId xmlns:a16="http://schemas.microsoft.com/office/drawing/2014/main" id="{8F49F115-8CF1-2F83-098C-D32CED6D0B44}"/>
                  </a:ext>
                </a:extLst>
              </p:cNvPr>
              <p:cNvSpPr/>
              <p:nvPr/>
            </p:nvSpPr>
            <p:spPr>
              <a:xfrm rot="18921437">
                <a:off x="4084764" y="2934413"/>
                <a:ext cx="45719" cy="45719"/>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pic>
        <p:nvPicPr>
          <p:cNvPr id="4098" name="Picture 2" descr="A person struggling to eat soup with a fork">
            <a:extLst>
              <a:ext uri="{FF2B5EF4-FFF2-40B4-BE49-F238E27FC236}">
                <a16:creationId xmlns:a16="http://schemas.microsoft.com/office/drawing/2014/main" id="{4CF4A70F-396E-C898-DA34-C7AAC8CE2B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6140" y="2940853"/>
            <a:ext cx="2351351" cy="235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9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0B03-0146-41EC-EBD5-93CE03196C1A}"/>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A96470B-F203-F074-FA5F-84983862312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7B53399-8DF2-BE08-11F2-45EA5DF65DC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E30E7A6-B82B-80A0-049F-564601388C49}"/>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0FACB88F-DE5B-C962-D17C-0A1BDC866937}"/>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2160DDD-589E-F471-2FF0-4628A2AC04A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B72637CC-D838-2A04-7D49-16C9795EA94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EEE7DE5F-A8CC-A3B4-C162-438AE6BAA09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AEC7362A-7C3E-43E6-F3D6-8C898C7618B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9977729-CDF9-7DD6-2C52-7AB10C7C199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89223AA-520F-3A1F-67FB-9AB0B3E857A3}"/>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54A4836-889A-CD2E-979C-9055E75B298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87A3ACBA-A317-6328-6DCA-91DEE6776599}"/>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A6157E6-03E6-7414-005B-CEE961CAF297}"/>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A598AAB9-AF04-0C4A-F594-C49D6CC2F826}"/>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762BBCE-47C8-838E-D76C-1CA613D4E47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816A18B5-C67E-408D-0A47-C3B8B7894F1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06EADBC8-EE5A-1D58-6740-B2AAC3BCC8FC}"/>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7D32E9D-A627-D718-17E3-0D24F7EC197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315A8FAA-B65D-E1C7-BB56-FCA2C227AEB1}"/>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erkennen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9AE15982-C8E0-34B0-CF61-4A1C3B68764B}"/>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ontkennen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E1B5B2B-435A-CE15-B268-D73D48778756}"/>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t>
            </a:r>
            <a:r>
              <a:rPr lang="nl-NL" sz="2800">
                <a:solidFill>
                  <a:srgbClr val="000000"/>
                </a:solidFill>
                <a:latin typeface="Century Gothic" panose="020B0502020202020204" pitchFamily="34" charset="0"/>
              </a:rPr>
              <a:t>verklaren dat iets of iemand echt of officieel is</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erkennen</a:t>
            </a:r>
            <a:r>
              <a:rPr lang="nl-NL" sz="2400" i="1">
                <a:solidFill>
                  <a:srgbClr val="387038"/>
                </a:solidFill>
                <a:effectLst/>
                <a:latin typeface="Century Gothic" panose="020B0502020202020204" pitchFamily="34" charset="0"/>
                <a:ea typeface="Calibri"/>
                <a:cs typeface="Times New Roman"/>
              </a:rPr>
              <a:t> dat Juf Karin geweldig is.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9F4EF506-7274-E1A1-4A8C-067009A094D5}"/>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zeggen dat het niet zo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ontkent</a:t>
            </a:r>
            <a:r>
              <a:rPr lang="nl-NL" sz="2400" i="1">
                <a:solidFill>
                  <a:srgbClr val="387038"/>
                </a:solidFill>
                <a:latin typeface="Century Gothic" panose="020B0502020202020204" pitchFamily="34" charset="0"/>
                <a:ea typeface="Calibri"/>
                <a:cs typeface="Times New Roman"/>
              </a:rPr>
              <a:t> dat hij bij Juf Karin in de klas zat.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D91A895-7F72-765B-A56D-4552A8FD91A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9DF13E1-C316-E76C-8352-8B2CCD80F0A5}"/>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04252F3-18CE-D3BD-B291-1CBD26766F3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6FB541A9-8179-9E9B-FE0F-2F1E65090EE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2703BFE-24C5-A65A-1892-CCF6BF8D3899}"/>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n, persoon, geel, staand&#10;&#10;Automatisch gegenereerde beschrijving">
            <a:extLst>
              <a:ext uri="{FF2B5EF4-FFF2-40B4-BE49-F238E27FC236}">
                <a16:creationId xmlns:a16="http://schemas.microsoft.com/office/drawing/2014/main" id="{BFE9D296-1347-9142-3CE9-CD6C47FB15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20071" y="2688471"/>
            <a:ext cx="3024337" cy="2722032"/>
          </a:xfrm>
          <a:prstGeom prst="rect">
            <a:avLst/>
          </a:prstGeom>
        </p:spPr>
      </p:pic>
      <p:pic>
        <p:nvPicPr>
          <p:cNvPr id="8" name="Picture 2" descr="Elementary school children clapping during a ceremonial speech, photorealistic">
            <a:extLst>
              <a:ext uri="{FF2B5EF4-FFF2-40B4-BE49-F238E27FC236}">
                <a16:creationId xmlns:a16="http://schemas.microsoft.com/office/drawing/2014/main" id="{BC11234E-10B0-8000-40F5-A1185303D9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81262" y="3045604"/>
            <a:ext cx="2978071" cy="240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39 – 23 september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A5C90-B4C6-9B81-A4FC-FDCB43149971}"/>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5D5C081-0771-8047-8485-AA7F418D5E8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4C94E1C-222D-4591-96E6-4F389157A527}"/>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E452D3CC-677F-E264-801D-4D54B01B2EE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4FBF6992-17BE-6883-3A4A-15B4EE0F1B3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82B0FBDE-0A5E-3B9A-A273-5F225AE76C9C}"/>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DAE3207-1EFD-8AA2-CF04-9FADE6EB5B8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95BA455B-2D10-995F-409C-208C98DB081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D101036-C430-58B7-36D2-C5F908C6029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3E0F031A-DCF8-4CB0-4D6C-2211999D3F7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44D8BEBD-F451-132D-07E4-612CC6750B5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66111D2-1DC2-2FDE-519A-0CFD6B20A598}"/>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BB826EA8-0CC1-5586-58C2-93F887D55BB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ED36EC8E-D683-7D9B-609A-1F7F20C6C11E}"/>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9FC901D1-1052-A9B6-7504-5ECB03C513F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6FF19B10-F3B8-FB2B-3386-1BB9AEE89CB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82A683F3-1618-A78C-D68C-440C09D8E318}"/>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0B321B46-0814-ADF9-02BA-D57B49B1A456}"/>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E4F9179-BD02-FB52-CCEA-E46AADE1346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B2F197D2-EA3C-36C7-4423-61103C8CE5FC}"/>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symbolisch</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45D2C2D1-441A-07A0-C669-D60FF880A4B4}"/>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letterlijk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540D491-1380-DA73-464E-BA87882B27B4}"/>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waaraan een bepaalde betekenis wordt verbonden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Dit </a:t>
            </a:r>
            <a:r>
              <a:rPr lang="nl-NL" sz="2400" i="1" u="sng">
                <a:solidFill>
                  <a:srgbClr val="387038"/>
                </a:solidFill>
                <a:latin typeface="Century Gothic" panose="020B0502020202020204" pitchFamily="34" charset="0"/>
                <a:ea typeface="Calibri"/>
                <a:cs typeface="Times New Roman"/>
              </a:rPr>
              <a:t>symbolische</a:t>
            </a:r>
            <a:r>
              <a:rPr lang="nl-NL" sz="2400" i="1">
                <a:solidFill>
                  <a:srgbClr val="387038"/>
                </a:solidFill>
                <a:latin typeface="Century Gothic" panose="020B0502020202020204" pitchFamily="34" charset="0"/>
                <a:ea typeface="Calibri"/>
                <a:cs typeface="Times New Roman"/>
              </a:rPr>
              <a:t> hart gaven we cadeau. Het vertelt hoe lief we juf Karin vinden.</a:t>
            </a:r>
            <a:endParaRPr lang="nl-NL" sz="1100">
              <a:effectLst/>
              <a:latin typeface="Calibri"/>
              <a:ea typeface="Calibri"/>
              <a:cs typeface="Times New Roman"/>
            </a:endParaRPr>
          </a:p>
        </p:txBody>
      </p:sp>
      <p:pic>
        <p:nvPicPr>
          <p:cNvPr id="9" name="Afbeelding 8" descr="Afbeelding met spaarpot&#10;&#10;Door AI gegenereerde inhoud is mogelijk onjuist.">
            <a:extLst>
              <a:ext uri="{FF2B5EF4-FFF2-40B4-BE49-F238E27FC236}">
                <a16:creationId xmlns:a16="http://schemas.microsoft.com/office/drawing/2014/main" id="{C3577101-21C0-CE64-F7A2-BBF9C1132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678" y="2681089"/>
            <a:ext cx="2836143" cy="2836143"/>
          </a:xfrm>
          <a:prstGeom prst="rect">
            <a:avLst/>
          </a:prstGeom>
        </p:spPr>
      </p:pic>
      <p:sp>
        <p:nvSpPr>
          <p:cNvPr id="36" name="Tekstvak 2">
            <a:extLst>
              <a:ext uri="{FF2B5EF4-FFF2-40B4-BE49-F238E27FC236}">
                <a16:creationId xmlns:a16="http://schemas.microsoft.com/office/drawing/2014/main" id="{8C65F016-5B6E-F597-90D4-51CC7A387482}"/>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volgens de precieze betekenis, zonder vrijheid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hart is </a:t>
            </a:r>
            <a:r>
              <a:rPr lang="nl-NL" sz="2400" i="1" u="sng">
                <a:solidFill>
                  <a:srgbClr val="387038"/>
                </a:solidFill>
                <a:latin typeface="Century Gothic" panose="020B0502020202020204" pitchFamily="34" charset="0"/>
                <a:ea typeface="Calibri"/>
                <a:cs typeface="Times New Roman"/>
              </a:rPr>
              <a:t>letterlijk</a:t>
            </a:r>
            <a:r>
              <a:rPr lang="nl-NL" sz="2400" i="1">
                <a:solidFill>
                  <a:srgbClr val="387038"/>
                </a:solidFill>
                <a:latin typeface="Century Gothic" panose="020B0502020202020204" pitchFamily="34" charset="0"/>
                <a:ea typeface="Calibri"/>
                <a:cs typeface="Times New Roman"/>
              </a:rPr>
              <a:t> hoe een hart eruit ziet.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6FEDFC5D-7388-0FB9-1FE6-9C308CBC594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88C5296-3366-E48E-C192-7914E90185A5}"/>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DFBF3AD6-E9AF-1B5F-CB93-2544845D56F6}"/>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0F4DF0FB-095B-266B-B7BB-8C790E1923E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E0CBD84-BAEE-B95C-03CE-2F66A3767655}"/>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Creatieve kunsten, Kunstpapier, hart, Vouwpapier&#10;&#10;Door AI gegenereerde inhoud is mogelijk onjuist.">
            <a:extLst>
              <a:ext uri="{FF2B5EF4-FFF2-40B4-BE49-F238E27FC236}">
                <a16:creationId xmlns:a16="http://schemas.microsoft.com/office/drawing/2014/main" id="{251062ED-54E5-6312-9C0A-50700DBDF9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47664" y="2924944"/>
            <a:ext cx="2036684" cy="1718452"/>
          </a:xfrm>
          <a:prstGeom prst="rect">
            <a:avLst/>
          </a:prstGeom>
        </p:spPr>
      </p:pic>
    </p:spTree>
    <p:extLst>
      <p:ext uri="{BB962C8B-B14F-4D97-AF65-F5344CB8AC3E}">
        <p14:creationId xmlns:p14="http://schemas.microsoft.com/office/powerpoint/2010/main" val="414053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0E5C-4DD5-E105-511A-F72E4B75809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1D07E99-1295-EF1F-34D8-101BD2998F04}"/>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78E94ABD-5DAB-04DA-8711-74D4B6D1FC88}"/>
              </a:ext>
            </a:extLst>
          </p:cNvPr>
          <p:cNvCxnSpPr>
            <a:cxnSpLocks/>
          </p:cNvCxnSpPr>
          <p:nvPr/>
        </p:nvCxnSpPr>
        <p:spPr>
          <a:xfrm>
            <a:off x="486003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C9045EC0-8854-A897-B5FD-64C39471EB35}"/>
              </a:ext>
            </a:extLst>
          </p:cNvPr>
          <p:cNvCxnSpPr>
            <a:cxnSpLocks/>
          </p:cNvCxnSpPr>
          <p:nvPr/>
        </p:nvCxnSpPr>
        <p:spPr>
          <a:xfrm>
            <a:off x="5076056"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0867B355-0554-D512-14A4-4761A479412F}"/>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79BD303C-0E41-C10A-A177-40238847ABD3}"/>
              </a:ext>
            </a:extLst>
          </p:cNvPr>
          <p:cNvCxnSpPr>
            <a:cxnSpLocks/>
          </p:cNvCxnSpPr>
          <p:nvPr/>
        </p:nvCxnSpPr>
        <p:spPr>
          <a:xfrm flipV="1">
            <a:off x="251520" y="1329790"/>
            <a:ext cx="4604077" cy="1097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879E786F-3C86-6EE3-96D3-26FDF7DCB97D}"/>
              </a:ext>
            </a:extLst>
          </p:cNvPr>
          <p:cNvCxnSpPr>
            <a:cxnSpLocks/>
          </p:cNvCxnSpPr>
          <p:nvPr/>
        </p:nvCxnSpPr>
        <p:spPr>
          <a:xfrm>
            <a:off x="5076056" y="1340768"/>
            <a:ext cx="37444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43099027-CD25-7AF9-CEB1-107CADEA3554}"/>
              </a:ext>
            </a:extLst>
          </p:cNvPr>
          <p:cNvCxnSpPr>
            <a:cxnSpLocks/>
          </p:cNvCxnSpPr>
          <p:nvPr/>
        </p:nvCxnSpPr>
        <p:spPr>
          <a:xfrm flipV="1">
            <a:off x="247089" y="1408454"/>
            <a:ext cx="4608508" cy="432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2838E73-601B-56F9-D7FC-7F46ED0C4AA3}"/>
              </a:ext>
            </a:extLst>
          </p:cNvPr>
          <p:cNvCxnSpPr>
            <a:cxnSpLocks/>
          </p:cNvCxnSpPr>
          <p:nvPr/>
        </p:nvCxnSpPr>
        <p:spPr>
          <a:xfrm>
            <a:off x="5076056" y="1412776"/>
            <a:ext cx="37444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B9B1841-9A50-62E0-5A69-DB17DA0871D6}"/>
              </a:ext>
            </a:extLst>
          </p:cNvPr>
          <p:cNvCxnSpPr>
            <a:cxnSpLocks/>
          </p:cNvCxnSpPr>
          <p:nvPr/>
        </p:nvCxnSpPr>
        <p:spPr>
          <a:xfrm>
            <a:off x="251520" y="6381328"/>
            <a:ext cx="4604077" cy="397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471DB54C-7305-97B1-F3CA-4C888AC271B9}"/>
              </a:ext>
            </a:extLst>
          </p:cNvPr>
          <p:cNvCxnSpPr>
            <a:cxnSpLocks/>
          </p:cNvCxnSpPr>
          <p:nvPr/>
        </p:nvCxnSpPr>
        <p:spPr>
          <a:xfrm>
            <a:off x="5076056" y="6381328"/>
            <a:ext cx="3744416"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269D757-4CBB-4E7C-C7EC-8DE402E76F80}"/>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cxnSp>
        <p:nvCxnSpPr>
          <p:cNvPr id="7" name="Rechte verbindingslijn 6">
            <a:extLst>
              <a:ext uri="{FF2B5EF4-FFF2-40B4-BE49-F238E27FC236}">
                <a16:creationId xmlns:a16="http://schemas.microsoft.com/office/drawing/2014/main" id="{FC221F3D-B59F-AE0A-80AB-05D4C8C53848}"/>
              </a:ext>
            </a:extLst>
          </p:cNvPr>
          <p:cNvCxnSpPr>
            <a:cxnSpLocks/>
          </p:cNvCxnSpPr>
          <p:nvPr/>
        </p:nvCxnSpPr>
        <p:spPr>
          <a:xfrm flipV="1">
            <a:off x="251520" y="150019"/>
            <a:ext cx="4661970" cy="259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6AD1E42-F3BF-7260-DEB4-0E0C8D33C1BC}"/>
              </a:ext>
            </a:extLst>
          </p:cNvPr>
          <p:cNvCxnSpPr>
            <a:cxnSpLocks/>
          </p:cNvCxnSpPr>
          <p:nvPr/>
        </p:nvCxnSpPr>
        <p:spPr>
          <a:xfrm>
            <a:off x="5076056" y="162615"/>
            <a:ext cx="374441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3297883-D9B2-6311-640F-77C1C83A6473}"/>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9C5B896-5E25-4DB2-430C-EED76D870D93}"/>
              </a:ext>
            </a:extLst>
          </p:cNvPr>
          <p:cNvSpPr/>
          <p:nvPr/>
        </p:nvSpPr>
        <p:spPr>
          <a:xfrm rot="2503086">
            <a:off x="4562627"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4873729-9031-DBBF-F687-FE37E4F88FB1}"/>
              </a:ext>
            </a:extLst>
          </p:cNvPr>
          <p:cNvSpPr/>
          <p:nvPr/>
        </p:nvSpPr>
        <p:spPr>
          <a:xfrm rot="18826046">
            <a:off x="4977664"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FEB2890-7ED6-8C8F-ED75-42838741952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2">
            <a:extLst>
              <a:ext uri="{FF2B5EF4-FFF2-40B4-BE49-F238E27FC236}">
                <a16:creationId xmlns:a16="http://schemas.microsoft.com/office/drawing/2014/main" id="{F860B2E8-B9A5-41D7-C9FC-FFCC473CBDD1}"/>
              </a:ext>
            </a:extLst>
          </p:cNvPr>
          <p:cNvSpPr txBox="1">
            <a:spLocks noChangeArrowheads="1"/>
          </p:cNvSpPr>
          <p:nvPr/>
        </p:nvSpPr>
        <p:spPr bwMode="auto">
          <a:xfrm>
            <a:off x="273487" y="257519"/>
            <a:ext cx="4546272" cy="97989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opvatting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7C97118-47A6-7C3C-ACB4-7FF0AD5E1F94}"/>
              </a:ext>
            </a:extLst>
          </p:cNvPr>
          <p:cNvSpPr txBox="1">
            <a:spLocks noChangeArrowheads="1"/>
          </p:cNvSpPr>
          <p:nvPr/>
        </p:nvSpPr>
        <p:spPr bwMode="auto">
          <a:xfrm>
            <a:off x="5220072" y="243940"/>
            <a:ext cx="34619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feit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E522965-B860-5506-7ED3-BBB1AC9F0B59}"/>
              </a:ext>
            </a:extLst>
          </p:cNvPr>
          <p:cNvSpPr txBox="1">
            <a:spLocks noChangeArrowheads="1"/>
          </p:cNvSpPr>
          <p:nvPr/>
        </p:nvSpPr>
        <p:spPr bwMode="auto">
          <a:xfrm>
            <a:off x="247090" y="1478026"/>
            <a:ext cx="4604076"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mening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waren verschillende </a:t>
            </a:r>
            <a:r>
              <a:rPr lang="nl-NL" sz="2400" i="1" u="sng">
                <a:solidFill>
                  <a:srgbClr val="387038"/>
                </a:solidFill>
                <a:latin typeface="Century Gothic" panose="020B0502020202020204" pitchFamily="34" charset="0"/>
                <a:ea typeface="Calibri"/>
                <a:cs typeface="Times New Roman"/>
              </a:rPr>
              <a:t>opvattingen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FEB57DC4-8B1E-CF46-F01B-F0FC86378626}"/>
              </a:ext>
            </a:extLst>
          </p:cNvPr>
          <p:cNvSpPr txBox="1">
            <a:spLocks noChangeArrowheads="1"/>
          </p:cNvSpPr>
          <p:nvPr/>
        </p:nvSpPr>
        <p:spPr bwMode="auto">
          <a:xfrm>
            <a:off x="5116330" y="1412775"/>
            <a:ext cx="3699708"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dat echt waar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Dat het regent is </a:t>
            </a:r>
            <a:r>
              <a:rPr lang="nl-NL" sz="2400" i="1" u="sng">
                <a:solidFill>
                  <a:srgbClr val="387038"/>
                </a:solidFill>
                <a:latin typeface="Century Gothic" panose="020B0502020202020204" pitchFamily="34" charset="0"/>
                <a:ea typeface="Calibri"/>
                <a:cs typeface="Times New Roman"/>
              </a:rPr>
              <a:t>een feit</a:t>
            </a:r>
            <a:r>
              <a:rPr lang="nl-NL" sz="2400" i="1">
                <a:solidFill>
                  <a:srgbClr val="387038"/>
                </a:solidFill>
                <a:latin typeface="Century Gothic" panose="020B0502020202020204" pitchFamily="34" charset="0"/>
                <a:ea typeface="Calibri"/>
                <a:cs typeface="Times New Roman"/>
              </a:rPr>
              <a:t> en geen mening.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BF5F8AA5-70F7-4F50-3786-DCB4867920BA}"/>
              </a:ext>
            </a:extLst>
          </p:cNvPr>
          <p:cNvSpPr/>
          <p:nvPr/>
        </p:nvSpPr>
        <p:spPr>
          <a:xfrm rot="19503565">
            <a:off x="4573257"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0CCC3503-3769-B301-F2F8-5AB430FA28F7}"/>
              </a:ext>
            </a:extLst>
          </p:cNvPr>
          <p:cNvSpPr/>
          <p:nvPr/>
        </p:nvSpPr>
        <p:spPr>
          <a:xfrm rot="2503086">
            <a:off x="5006637" y="622926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65E7D7B0-0D3A-8AB8-8935-942482AE2B3A}"/>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7DFA1ED-85E1-81D2-C91F-CE8877298F10}"/>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3E384487-24FC-26B0-DDF0-A5F5E7795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650" y="2333518"/>
            <a:ext cx="4381822" cy="2917059"/>
          </a:xfrm>
          <a:prstGeom prst="rect">
            <a:avLst/>
          </a:prstGeom>
        </p:spPr>
      </p:pic>
      <p:pic>
        <p:nvPicPr>
          <p:cNvPr id="9" name="Afbeelding 8" descr="Afbeelding met buitenshuis, gras, sneeuw, hek&#10;&#10;Door AI gegenereerde inhoud is mogelijk onjuist.">
            <a:extLst>
              <a:ext uri="{FF2B5EF4-FFF2-40B4-BE49-F238E27FC236}">
                <a16:creationId xmlns:a16="http://schemas.microsoft.com/office/drawing/2014/main" id="{68C2B915-360E-A52B-B02B-1EAB400EB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2544808"/>
            <a:ext cx="3298633" cy="2203487"/>
          </a:xfrm>
          <a:prstGeom prst="rect">
            <a:avLst/>
          </a:prstGeom>
        </p:spPr>
      </p:pic>
    </p:spTree>
    <p:extLst>
      <p:ext uri="{BB962C8B-B14F-4D97-AF65-F5344CB8AC3E}">
        <p14:creationId xmlns:p14="http://schemas.microsoft.com/office/powerpoint/2010/main" val="246874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B0E0E1AA-2478-587D-3E56-F970215F0B1C}"/>
              </a:ext>
            </a:extLst>
          </p:cNvPr>
          <p:cNvSpPr txBox="1"/>
          <p:nvPr/>
        </p:nvSpPr>
        <p:spPr>
          <a:xfrm>
            <a:off x="468270" y="4370086"/>
            <a:ext cx="3023610" cy="9140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a:extLst>
              <a:ext uri="{FF2B5EF4-FFF2-40B4-BE49-F238E27FC236}">
                <a16:creationId xmlns:a16="http://schemas.microsoft.com/office/drawing/2014/main" id="{0E2B1428-C4B6-021B-CF19-C753BAD94385}"/>
              </a:ext>
            </a:extLst>
          </p:cNvPr>
          <p:cNvSpPr txBox="1"/>
          <p:nvPr/>
        </p:nvSpPr>
        <p:spPr>
          <a:xfrm>
            <a:off x="3893210" y="3853281"/>
            <a:ext cx="2312580" cy="9140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89446" y="4459424"/>
            <a:ext cx="295232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aangenomen worden</a:t>
            </a:r>
            <a:endParaRPr lang="nl-NL" sz="3200">
              <a:effectLst/>
              <a:latin typeface="Century Gothic" panose="020B0502020202020204" pitchFamily="34" charset="0"/>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837433" y="3953080"/>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in functie zijn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507893" y="3313843"/>
            <a:ext cx="2312580" cy="9140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507893" y="3385850"/>
            <a:ext cx="232633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200">
                <a:latin typeface="Century Gothic" panose="020B0502020202020204" pitchFamily="34" charset="0"/>
                <a:ea typeface="Calibri"/>
                <a:cs typeface="Times New Roman"/>
              </a:rPr>
              <a:t>afgezet worden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519615" y="4430309"/>
            <a:ext cx="2279935" cy="13749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557309" y="4459424"/>
            <a:ext cx="2118421"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(dwingen om met een functie te) stoppen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47098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707904" y="4869160"/>
            <a:ext cx="266429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372200" y="4365104"/>
            <a:ext cx="255628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722503"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356651"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45282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juf werd </a:t>
            </a:r>
            <a:r>
              <a:rPr lang="nl-NL" sz="2400" i="1" u="sng">
                <a:solidFill>
                  <a:srgbClr val="387038"/>
                </a:solidFill>
                <a:latin typeface="Century Gothic" panose="020B0502020202020204" pitchFamily="34" charset="0"/>
                <a:ea typeface="Calibri"/>
                <a:cs typeface="Times New Roman"/>
              </a:rPr>
              <a:t>afgezet</a:t>
            </a:r>
            <a:r>
              <a:rPr lang="nl-NL" sz="2400" i="1">
                <a:solidFill>
                  <a:srgbClr val="387038"/>
                </a:solidFill>
                <a:latin typeface="Century Gothic" panose="020B0502020202020204" pitchFamily="34" charset="0"/>
                <a:ea typeface="Calibri"/>
                <a:cs typeface="Times New Roman"/>
              </a:rPr>
              <a:t> omdat ze elke dag te laat kwam.</a:t>
            </a:r>
            <a:endParaRPr lang="nl-NL" sz="2400">
              <a:effectLst/>
              <a:ea typeface="Calibri"/>
              <a:cs typeface="Times New Roman"/>
            </a:endParaRPr>
          </a:p>
        </p:txBody>
      </p:sp>
      <p:sp>
        <p:nvSpPr>
          <p:cNvPr id="28" name="Text Box 14">
            <a:extLst>
              <a:ext uri="{FF2B5EF4-FFF2-40B4-BE49-F238E27FC236}">
                <a16:creationId xmlns:a16="http://schemas.microsoft.com/office/drawing/2014/main" id="{206147C6-7B10-09DC-A53D-7D1C06E279B5}"/>
              </a:ext>
            </a:extLst>
          </p:cNvPr>
          <p:cNvSpPr txBox="1"/>
          <p:nvPr/>
        </p:nvSpPr>
        <p:spPr>
          <a:xfrm>
            <a:off x="3851920" y="4941168"/>
            <a:ext cx="2279935"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9" name="Tekstvak 2">
            <a:extLst>
              <a:ext uri="{FF2B5EF4-FFF2-40B4-BE49-F238E27FC236}">
                <a16:creationId xmlns:a16="http://schemas.microsoft.com/office/drawing/2014/main" id="{DCA1D2BC-C70B-1C69-6704-F95B000E87BC}"/>
              </a:ext>
            </a:extLst>
          </p:cNvPr>
          <p:cNvSpPr txBox="1">
            <a:spLocks noChangeArrowheads="1"/>
          </p:cNvSpPr>
          <p:nvPr/>
        </p:nvSpPr>
        <p:spPr bwMode="auto">
          <a:xfrm>
            <a:off x="3889614" y="5026979"/>
            <a:ext cx="2118421" cy="47494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werken</a:t>
            </a:r>
            <a:endParaRPr lang="nl-NL" sz="105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90B36179-41CD-A34C-4934-D2CE638CB3F6}"/>
              </a:ext>
            </a:extLst>
          </p:cNvPr>
          <p:cNvSpPr txBox="1"/>
          <p:nvPr/>
        </p:nvSpPr>
        <p:spPr>
          <a:xfrm>
            <a:off x="467544" y="5433183"/>
            <a:ext cx="2279935" cy="5040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a:extLst>
              <a:ext uri="{FF2B5EF4-FFF2-40B4-BE49-F238E27FC236}">
                <a16:creationId xmlns:a16="http://schemas.microsoft.com/office/drawing/2014/main" id="{4F64D063-AB4A-ED22-8EAF-C0EA289ABC45}"/>
              </a:ext>
            </a:extLst>
          </p:cNvPr>
          <p:cNvSpPr txBox="1">
            <a:spLocks noChangeArrowheads="1"/>
          </p:cNvSpPr>
          <p:nvPr/>
        </p:nvSpPr>
        <p:spPr bwMode="auto">
          <a:xfrm>
            <a:off x="548300" y="5509051"/>
            <a:ext cx="2118421" cy="47494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beginnen</a:t>
            </a:r>
            <a:endParaRPr lang="nl-NL" sz="1050">
              <a:effectLst/>
              <a:latin typeface="Century Gothic" panose="020B0502020202020204" pitchFamily="34" charset="0"/>
              <a:ea typeface="Calibri"/>
              <a:cs typeface="Times New Roman"/>
            </a:endParaRPr>
          </a:p>
        </p:txBody>
      </p:sp>
      <p:pic>
        <p:nvPicPr>
          <p:cNvPr id="33" name="Afbeelding 32" descr="Afbeelding met kleding, persoon, meubels, overdekt&#10;&#10;Door AI gegenereerde inhoud is mogelijk onjuist.">
            <a:extLst>
              <a:ext uri="{FF2B5EF4-FFF2-40B4-BE49-F238E27FC236}">
                <a16:creationId xmlns:a16="http://schemas.microsoft.com/office/drawing/2014/main" id="{E91A3C14-091C-133B-A017-6DA469EAE57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480683" y="1362051"/>
            <a:ext cx="2339318" cy="1817625"/>
          </a:xfrm>
          <a:prstGeom prst="rect">
            <a:avLst/>
          </a:prstGeom>
        </p:spPr>
      </p:pic>
      <p:pic>
        <p:nvPicPr>
          <p:cNvPr id="18" name="Afbeelding 17" descr="Afbeelding met persoon, kleding, Menselijk gezicht, glimlach&#10;&#10;Door AI gegenereerde inhoud is mogelijk onjuist.">
            <a:extLst>
              <a:ext uri="{FF2B5EF4-FFF2-40B4-BE49-F238E27FC236}">
                <a16:creationId xmlns:a16="http://schemas.microsoft.com/office/drawing/2014/main" id="{8B754023-48CF-5DFD-3D33-990D4C7A1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46" y="2348885"/>
            <a:ext cx="2842456" cy="1898761"/>
          </a:xfrm>
          <a:prstGeom prst="rect">
            <a:avLst/>
          </a:prstGeom>
        </p:spPr>
      </p:pic>
      <p:pic>
        <p:nvPicPr>
          <p:cNvPr id="24" name="Afbeelding 23" descr="Afbeelding met kleding, persoon, meisje, school&#10;&#10;Door AI gegenereerde inhoud is mogelijk onjuist.">
            <a:extLst>
              <a:ext uri="{FF2B5EF4-FFF2-40B4-BE49-F238E27FC236}">
                <a16:creationId xmlns:a16="http://schemas.microsoft.com/office/drawing/2014/main" id="{2E711A69-6932-49E6-86D7-F7558887AC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2954" y="1988840"/>
            <a:ext cx="2571740" cy="1717922"/>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0A9DE-84A4-D04D-A0F5-BF66143433B0}"/>
            </a:ext>
          </a:extLst>
        </p:cNvPr>
        <p:cNvGrpSpPr/>
        <p:nvPr/>
      </p:nvGrpSpPr>
      <p:grpSpPr>
        <a:xfrm>
          <a:off x="0" y="0"/>
          <a:ext cx="0" cy="0"/>
          <a:chOff x="0" y="0"/>
          <a:chExt cx="0" cy="0"/>
        </a:xfrm>
      </p:grpSpPr>
      <p:sp>
        <p:nvSpPr>
          <p:cNvPr id="10" name="Text Box 14">
            <a:extLst>
              <a:ext uri="{FF2B5EF4-FFF2-40B4-BE49-F238E27FC236}">
                <a16:creationId xmlns:a16="http://schemas.microsoft.com/office/drawing/2014/main" id="{21CDDAAE-B051-E119-91CD-D267466E88E8}"/>
              </a:ext>
            </a:extLst>
          </p:cNvPr>
          <p:cNvSpPr txBox="1"/>
          <p:nvPr/>
        </p:nvSpPr>
        <p:spPr>
          <a:xfrm>
            <a:off x="468270" y="4661548"/>
            <a:ext cx="2742653" cy="6225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a:extLst>
              <a:ext uri="{FF2B5EF4-FFF2-40B4-BE49-F238E27FC236}">
                <a16:creationId xmlns:a16="http://schemas.microsoft.com/office/drawing/2014/main" id="{439F34AD-7303-E720-F726-642FA37B3025}"/>
              </a:ext>
            </a:extLst>
          </p:cNvPr>
          <p:cNvSpPr txBox="1"/>
          <p:nvPr/>
        </p:nvSpPr>
        <p:spPr>
          <a:xfrm>
            <a:off x="3462721" y="4144743"/>
            <a:ext cx="2743069" cy="6225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63D12298-68F7-5EF9-8F2A-D972C8550B1A}"/>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2" name="Tekstvak 2">
            <a:extLst>
              <a:ext uri="{FF2B5EF4-FFF2-40B4-BE49-F238E27FC236}">
                <a16:creationId xmlns:a16="http://schemas.microsoft.com/office/drawing/2014/main" id="{B3172B37-32AC-9FD3-D507-CA107B8BB884}"/>
              </a:ext>
            </a:extLst>
          </p:cNvPr>
          <p:cNvSpPr txBox="1">
            <a:spLocks noChangeArrowheads="1"/>
          </p:cNvSpPr>
          <p:nvPr/>
        </p:nvSpPr>
        <p:spPr bwMode="auto">
          <a:xfrm>
            <a:off x="395538" y="4797152"/>
            <a:ext cx="295232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het voorstel</a:t>
            </a:r>
            <a:endParaRPr lang="nl-NL" sz="3200">
              <a:effectLst/>
              <a:latin typeface="Century Gothic" panose="020B0502020202020204" pitchFamily="34" charset="0"/>
              <a:ea typeface="Calibri"/>
              <a:cs typeface="Times New Roman"/>
            </a:endParaRPr>
          </a:p>
        </p:txBody>
      </p:sp>
      <p:sp>
        <p:nvSpPr>
          <p:cNvPr id="13" name="Tekstvak 2">
            <a:extLst>
              <a:ext uri="{FF2B5EF4-FFF2-40B4-BE49-F238E27FC236}">
                <a16:creationId xmlns:a16="http://schemas.microsoft.com/office/drawing/2014/main" id="{273A1A8E-8ADF-D4BA-8FFD-5100E38AE703}"/>
              </a:ext>
            </a:extLst>
          </p:cNvPr>
          <p:cNvSpPr txBox="1">
            <a:spLocks noChangeArrowheads="1"/>
          </p:cNvSpPr>
          <p:nvPr/>
        </p:nvSpPr>
        <p:spPr bwMode="auto">
          <a:xfrm>
            <a:off x="3510827" y="4266487"/>
            <a:ext cx="2743068" cy="556041"/>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de inspraak</a:t>
            </a:r>
          </a:p>
        </p:txBody>
      </p:sp>
      <p:sp>
        <p:nvSpPr>
          <p:cNvPr id="14" name="Text Box 14">
            <a:extLst>
              <a:ext uri="{FF2B5EF4-FFF2-40B4-BE49-F238E27FC236}">
                <a16:creationId xmlns:a16="http://schemas.microsoft.com/office/drawing/2014/main" id="{88F725FB-F448-D1F2-4D3E-F5D5CF4EC134}"/>
              </a:ext>
            </a:extLst>
          </p:cNvPr>
          <p:cNvSpPr txBox="1"/>
          <p:nvPr/>
        </p:nvSpPr>
        <p:spPr>
          <a:xfrm>
            <a:off x="6300190" y="3605305"/>
            <a:ext cx="2520283" cy="6225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4CEE0EE-D6D2-F9BB-ED7E-4CB1D2CF1AD1}"/>
              </a:ext>
            </a:extLst>
          </p:cNvPr>
          <p:cNvSpPr txBox="1">
            <a:spLocks noChangeArrowheads="1"/>
          </p:cNvSpPr>
          <p:nvPr/>
        </p:nvSpPr>
        <p:spPr bwMode="auto">
          <a:xfrm>
            <a:off x="6181468" y="3753822"/>
            <a:ext cx="2743069" cy="5150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200">
                <a:latin typeface="Century Gothic" panose="020B0502020202020204" pitchFamily="34" charset="0"/>
                <a:ea typeface="Calibri"/>
                <a:cs typeface="Times New Roman"/>
              </a:rPr>
              <a:t>de beslissing</a:t>
            </a:r>
          </a:p>
        </p:txBody>
      </p:sp>
      <p:sp>
        <p:nvSpPr>
          <p:cNvPr id="16" name="Text Box 14">
            <a:extLst>
              <a:ext uri="{FF2B5EF4-FFF2-40B4-BE49-F238E27FC236}">
                <a16:creationId xmlns:a16="http://schemas.microsoft.com/office/drawing/2014/main" id="{FBBA42D8-4EA4-B506-3217-B5A4DBC0DBC1}"/>
              </a:ext>
            </a:extLst>
          </p:cNvPr>
          <p:cNvSpPr txBox="1"/>
          <p:nvPr/>
        </p:nvSpPr>
        <p:spPr>
          <a:xfrm>
            <a:off x="6420306" y="4430309"/>
            <a:ext cx="2472169" cy="9429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96335C05-3E4E-1999-5C2B-C599C0949988}"/>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0D8F4B93-542E-7D1A-9EE8-E152BA99CD9B}"/>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24452D0-22A9-9E0D-A730-EB8E8F578AFB}"/>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E326362-BACB-3BE6-C6A5-B0E24B167662}"/>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5CCF0D6-E974-1429-2405-676274A96D8C}"/>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6FAF695-0973-E0E8-B536-8663FB6580D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C570A3E9-F753-9107-8A54-759C2E55E0CC}"/>
              </a:ext>
            </a:extLst>
          </p:cNvPr>
          <p:cNvCxnSpPr>
            <a:cxnSpLocks/>
          </p:cNvCxnSpPr>
          <p:nvPr/>
        </p:nvCxnSpPr>
        <p:spPr>
          <a:xfrm>
            <a:off x="251520" y="5373216"/>
            <a:ext cx="316835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08A9B3E7-3261-6AEB-3BFE-5E824FE58871}"/>
              </a:ext>
            </a:extLst>
          </p:cNvPr>
          <p:cNvCxnSpPr>
            <a:cxnSpLocks/>
          </p:cNvCxnSpPr>
          <p:nvPr/>
        </p:nvCxnSpPr>
        <p:spPr>
          <a:xfrm>
            <a:off x="3419872" y="4869160"/>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62850533-D12B-736B-F412-6526373AA593}"/>
              </a:ext>
            </a:extLst>
          </p:cNvPr>
          <p:cNvCxnSpPr>
            <a:cxnSpLocks/>
          </p:cNvCxnSpPr>
          <p:nvPr/>
        </p:nvCxnSpPr>
        <p:spPr>
          <a:xfrm>
            <a:off x="6356651" y="4365104"/>
            <a:ext cx="257183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AF5D85-1D82-CBEF-AC57-15772F297245}"/>
              </a:ext>
            </a:extLst>
          </p:cNvPr>
          <p:cNvCxnSpPr>
            <a:cxnSpLocks/>
          </p:cNvCxnSpPr>
          <p:nvPr/>
        </p:nvCxnSpPr>
        <p:spPr>
          <a:xfrm>
            <a:off x="3419872"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526B029D-D40C-7774-177A-DE90F4F739C1}"/>
              </a:ext>
            </a:extLst>
          </p:cNvPr>
          <p:cNvCxnSpPr>
            <a:cxnSpLocks/>
          </p:cNvCxnSpPr>
          <p:nvPr/>
        </p:nvCxnSpPr>
        <p:spPr>
          <a:xfrm>
            <a:off x="6356651"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00CF8485-1E57-B7D1-16BB-1E14AA3755DE}"/>
              </a:ext>
            </a:extLst>
          </p:cNvPr>
          <p:cNvSpPr txBox="1"/>
          <p:nvPr/>
        </p:nvSpPr>
        <p:spPr>
          <a:xfrm>
            <a:off x="591201" y="487538"/>
            <a:ext cx="8301274" cy="107135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a:solidFill>
                  <a:srgbClr val="387038"/>
                </a:solidFill>
                <a:latin typeface="Century Gothic" panose="020B0502020202020204" pitchFamily="34" charset="0"/>
                <a:ea typeface="Calibri"/>
                <a:cs typeface="Times New Roman"/>
              </a:rPr>
              <a:t>Er werd </a:t>
            </a:r>
            <a:r>
              <a:rPr lang="nl-NL" sz="2000" i="1" u="sng">
                <a:solidFill>
                  <a:srgbClr val="387038"/>
                </a:solidFill>
                <a:latin typeface="Century Gothic" panose="020B0502020202020204" pitchFamily="34" charset="0"/>
                <a:ea typeface="Calibri"/>
                <a:cs typeface="Times New Roman"/>
              </a:rPr>
              <a:t>een voorstel</a:t>
            </a:r>
            <a:r>
              <a:rPr lang="nl-NL" sz="2000" i="1">
                <a:solidFill>
                  <a:srgbClr val="387038"/>
                </a:solidFill>
                <a:latin typeface="Century Gothic" panose="020B0502020202020204" pitchFamily="34" charset="0"/>
                <a:ea typeface="Calibri"/>
                <a:cs typeface="Times New Roman"/>
              </a:rPr>
              <a:t> gedaan om het afscheid van juf samen te bespreken. Tijdens </a:t>
            </a:r>
            <a:r>
              <a:rPr lang="nl-NL" sz="2000" i="1" u="sng">
                <a:solidFill>
                  <a:srgbClr val="387038"/>
                </a:solidFill>
                <a:latin typeface="Century Gothic" panose="020B0502020202020204" pitchFamily="34" charset="0"/>
                <a:ea typeface="Calibri"/>
                <a:cs typeface="Times New Roman"/>
              </a:rPr>
              <a:t>de inspraak</a:t>
            </a:r>
            <a:r>
              <a:rPr lang="nl-NL" sz="2000" i="1">
                <a:solidFill>
                  <a:srgbClr val="387038"/>
                </a:solidFill>
                <a:latin typeface="Century Gothic" panose="020B0502020202020204" pitchFamily="34" charset="0"/>
                <a:ea typeface="Calibri"/>
                <a:cs typeface="Times New Roman"/>
              </a:rPr>
              <a:t>ronde mocht iedereen meedenken. Uiteindelijk namen we </a:t>
            </a:r>
            <a:r>
              <a:rPr lang="nl-NL" sz="2000" i="1" u="sng">
                <a:solidFill>
                  <a:srgbClr val="387038"/>
                </a:solidFill>
                <a:latin typeface="Century Gothic" panose="020B0502020202020204" pitchFamily="34" charset="0"/>
                <a:ea typeface="Calibri"/>
                <a:cs typeface="Times New Roman"/>
              </a:rPr>
              <a:t>een beslissing</a:t>
            </a:r>
            <a:r>
              <a:rPr lang="nl-NL" sz="2000" i="1">
                <a:solidFill>
                  <a:srgbClr val="387038"/>
                </a:solidFill>
                <a:latin typeface="Century Gothic" panose="020B0502020202020204" pitchFamily="34" charset="0"/>
                <a:ea typeface="Calibri"/>
                <a:cs typeface="Times New Roman"/>
              </a:rPr>
              <a:t>.</a:t>
            </a:r>
            <a:endParaRPr lang="nl-NL" sz="2000">
              <a:effectLst/>
              <a:ea typeface="Calibri"/>
              <a:cs typeface="Times New Roman"/>
            </a:endParaRPr>
          </a:p>
        </p:txBody>
      </p:sp>
      <p:sp>
        <p:nvSpPr>
          <p:cNvPr id="28" name="Text Box 14">
            <a:extLst>
              <a:ext uri="{FF2B5EF4-FFF2-40B4-BE49-F238E27FC236}">
                <a16:creationId xmlns:a16="http://schemas.microsoft.com/office/drawing/2014/main" id="{F1D6C35E-086B-4CF3-53A2-69840F8CC014}"/>
              </a:ext>
            </a:extLst>
          </p:cNvPr>
          <p:cNvSpPr txBox="1"/>
          <p:nvPr/>
        </p:nvSpPr>
        <p:spPr>
          <a:xfrm>
            <a:off x="3491881" y="4941167"/>
            <a:ext cx="2818783" cy="12961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9" name="Tekstvak 2">
            <a:extLst>
              <a:ext uri="{FF2B5EF4-FFF2-40B4-BE49-F238E27FC236}">
                <a16:creationId xmlns:a16="http://schemas.microsoft.com/office/drawing/2014/main" id="{0E836426-CB7E-C8C3-5165-D44A1B74D7DD}"/>
              </a:ext>
            </a:extLst>
          </p:cNvPr>
          <p:cNvSpPr txBox="1">
            <a:spLocks noChangeArrowheads="1"/>
          </p:cNvSpPr>
          <p:nvPr/>
        </p:nvSpPr>
        <p:spPr bwMode="auto">
          <a:xfrm>
            <a:off x="3482193" y="4935798"/>
            <a:ext cx="2817997" cy="94147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de mogelijkheid om mee te praten over beslissingen</a:t>
            </a:r>
            <a:endParaRPr lang="nl-NL" sz="105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6BDF199D-CA8B-248A-AD98-F63558A5C0DB}"/>
              </a:ext>
            </a:extLst>
          </p:cNvPr>
          <p:cNvSpPr txBox="1"/>
          <p:nvPr/>
        </p:nvSpPr>
        <p:spPr>
          <a:xfrm>
            <a:off x="467544" y="5433183"/>
            <a:ext cx="2795224" cy="8041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a:extLst>
              <a:ext uri="{FF2B5EF4-FFF2-40B4-BE49-F238E27FC236}">
                <a16:creationId xmlns:a16="http://schemas.microsoft.com/office/drawing/2014/main" id="{8F8D2336-6F0D-F4F1-570D-8D7CC45D2DFB}"/>
              </a:ext>
            </a:extLst>
          </p:cNvPr>
          <p:cNvSpPr txBox="1">
            <a:spLocks noChangeArrowheads="1"/>
          </p:cNvSpPr>
          <p:nvPr/>
        </p:nvSpPr>
        <p:spPr bwMode="auto">
          <a:xfrm>
            <a:off x="485599" y="5509548"/>
            <a:ext cx="2714468" cy="47494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plan dat je iemand voorlegt</a:t>
            </a:r>
            <a:endParaRPr lang="nl-NL" sz="1050">
              <a:effectLst/>
              <a:latin typeface="Century Gothic" panose="020B0502020202020204" pitchFamily="34" charset="0"/>
              <a:ea typeface="Calibri"/>
              <a:cs typeface="Times New Roman"/>
            </a:endParaRPr>
          </a:p>
        </p:txBody>
      </p:sp>
      <p:pic>
        <p:nvPicPr>
          <p:cNvPr id="38" name="Afbeelding 37" descr="Afbeelding met tekenfilm, tekening, schets, illustratie&#10;&#10;Door AI gegenereerde inhoud is mogelijk onjuist.">
            <a:extLst>
              <a:ext uri="{FF2B5EF4-FFF2-40B4-BE49-F238E27FC236}">
                <a16:creationId xmlns:a16="http://schemas.microsoft.com/office/drawing/2014/main" id="{3FE41774-BA52-878C-AA03-FE7264F62D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314" y="1781746"/>
            <a:ext cx="2914476" cy="1951577"/>
          </a:xfrm>
          <a:prstGeom prst="rect">
            <a:avLst/>
          </a:prstGeom>
        </p:spPr>
      </p:pic>
      <p:sp>
        <p:nvSpPr>
          <p:cNvPr id="46" name="Rechthoek 45">
            <a:extLst>
              <a:ext uri="{FF2B5EF4-FFF2-40B4-BE49-F238E27FC236}">
                <a16:creationId xmlns:a16="http://schemas.microsoft.com/office/drawing/2014/main" id="{558C45B8-D833-D9B9-6D8B-13A47A02A383}"/>
              </a:ext>
            </a:extLst>
          </p:cNvPr>
          <p:cNvSpPr/>
          <p:nvPr/>
        </p:nvSpPr>
        <p:spPr>
          <a:xfrm>
            <a:off x="1306695" y="1428372"/>
            <a:ext cx="1332753" cy="3170099"/>
          </a:xfrm>
          <a:prstGeom prst="rect">
            <a:avLst/>
          </a:prstGeom>
          <a:noFill/>
        </p:spPr>
        <p:txBody>
          <a:bodyPr wrap="square" lIns="91440" tIns="45720" rIns="91440" bIns="45720">
            <a:spAutoFit/>
          </a:bodyPr>
          <a:lstStyle/>
          <a:p>
            <a:pPr algn="ctr"/>
            <a:r>
              <a:rPr lang="nl-NL" sz="20000" b="0" cap="none" spc="0">
                <a:ln w="0"/>
                <a:solidFill>
                  <a:schemeClr val="accent1"/>
                </a:solidFill>
                <a:effectLst>
                  <a:outerShdw blurRad="38100" dist="25400" dir="5400000" algn="ctr" rotWithShape="0">
                    <a:srgbClr val="6E747A">
                      <a:alpha val="43000"/>
                    </a:srgbClr>
                  </a:outerShdw>
                </a:effectLst>
              </a:rPr>
              <a:t>?</a:t>
            </a:r>
          </a:p>
        </p:txBody>
      </p:sp>
      <p:grpSp>
        <p:nvGrpSpPr>
          <p:cNvPr id="48" name="Groep 47">
            <a:extLst>
              <a:ext uri="{FF2B5EF4-FFF2-40B4-BE49-F238E27FC236}">
                <a16:creationId xmlns:a16="http://schemas.microsoft.com/office/drawing/2014/main" id="{55D651D4-FEF2-DA2C-D250-DDF62A383F89}"/>
              </a:ext>
            </a:extLst>
          </p:cNvPr>
          <p:cNvGrpSpPr/>
          <p:nvPr/>
        </p:nvGrpSpPr>
        <p:grpSpPr>
          <a:xfrm>
            <a:off x="532616" y="2724002"/>
            <a:ext cx="1172661" cy="1726744"/>
            <a:chOff x="532616" y="2724002"/>
            <a:chExt cx="1172661" cy="1726744"/>
          </a:xfrm>
        </p:grpSpPr>
        <p:pic>
          <p:nvPicPr>
            <p:cNvPr id="45" name="Afbeelding 44">
              <a:extLst>
                <a:ext uri="{FF2B5EF4-FFF2-40B4-BE49-F238E27FC236}">
                  <a16:creationId xmlns:a16="http://schemas.microsoft.com/office/drawing/2014/main" id="{20EB346B-8103-F19C-4DC1-944B24142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616" y="2724002"/>
              <a:ext cx="1172661" cy="1726744"/>
            </a:xfrm>
            <a:prstGeom prst="rect">
              <a:avLst/>
            </a:prstGeom>
          </p:spPr>
        </p:pic>
        <p:sp>
          <p:nvSpPr>
            <p:cNvPr id="47" name="Rechthoek 46">
              <a:extLst>
                <a:ext uri="{FF2B5EF4-FFF2-40B4-BE49-F238E27FC236}">
                  <a16:creationId xmlns:a16="http://schemas.microsoft.com/office/drawing/2014/main" id="{13696D28-C788-8125-7BEE-BF9527B3648D}"/>
                </a:ext>
              </a:extLst>
            </p:cNvPr>
            <p:cNvSpPr/>
            <p:nvPr/>
          </p:nvSpPr>
          <p:spPr>
            <a:xfrm>
              <a:off x="704023" y="3140969"/>
              <a:ext cx="300569" cy="10869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8" name="Tekstvak 2">
            <a:extLst>
              <a:ext uri="{FF2B5EF4-FFF2-40B4-BE49-F238E27FC236}">
                <a16:creationId xmlns:a16="http://schemas.microsoft.com/office/drawing/2014/main" id="{92A61298-65F3-4657-4786-D0B0E156FA88}"/>
              </a:ext>
            </a:extLst>
          </p:cNvPr>
          <p:cNvSpPr txBox="1">
            <a:spLocks noChangeArrowheads="1"/>
          </p:cNvSpPr>
          <p:nvPr/>
        </p:nvSpPr>
        <p:spPr bwMode="auto">
          <a:xfrm>
            <a:off x="6402946" y="4502317"/>
            <a:ext cx="2521590" cy="821269"/>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de keuze die gemaakt is, het besluit </a:t>
            </a:r>
            <a:endParaRPr lang="nl-NL" sz="2400">
              <a:effectLst/>
              <a:latin typeface="Century Gothic" panose="020B0502020202020204" pitchFamily="34" charset="0"/>
              <a:ea typeface="Calibri"/>
              <a:cs typeface="Times New Roman"/>
            </a:endParaRPr>
          </a:p>
          <a:p>
            <a:pPr>
              <a:lnSpc>
                <a:spcPct val="107000"/>
              </a:lnSpc>
              <a:spcAft>
                <a:spcPts val="800"/>
              </a:spcAft>
            </a:pPr>
            <a:endParaRPr lang="nl-NL" sz="1050">
              <a:effectLst/>
              <a:latin typeface="Century Gothic" panose="020B0502020202020204" pitchFamily="34" charset="0"/>
              <a:ea typeface="Calibri"/>
              <a:cs typeface="Times New Roman"/>
            </a:endParaRPr>
          </a:p>
        </p:txBody>
      </p:sp>
      <p:pic>
        <p:nvPicPr>
          <p:cNvPr id="19" name="Afbeelding 18" descr="Afbeelding met buitenshuis, boom, persoon, hemel&#10;&#10;Door AI gegenereerde inhoud is mogelijk onjuist.">
            <a:extLst>
              <a:ext uri="{FF2B5EF4-FFF2-40B4-BE49-F238E27FC236}">
                <a16:creationId xmlns:a16="http://schemas.microsoft.com/office/drawing/2014/main" id="{DEB211BD-F6B0-AB39-FA06-4CD9B7B775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3653" y="1831405"/>
            <a:ext cx="2089381" cy="1395706"/>
          </a:xfrm>
          <a:prstGeom prst="rect">
            <a:avLst/>
          </a:prstGeom>
        </p:spPr>
      </p:pic>
    </p:spTree>
    <p:extLst>
      <p:ext uri="{BB962C8B-B14F-4D97-AF65-F5344CB8AC3E}">
        <p14:creationId xmlns:p14="http://schemas.microsoft.com/office/powerpoint/2010/main" val="390562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644444" y="4210441"/>
            <a:ext cx="319937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644444" y="4210441"/>
            <a:ext cx="334972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evaluatie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42113" y="386783"/>
            <a:ext cx="30894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18320" y="4383361"/>
            <a:ext cx="4034195" cy="576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027273" y="473261"/>
            <a:ext cx="308945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a:latin typeface="Century Gothic" panose="020B0502020202020204" pitchFamily="34" charset="0"/>
                <a:ea typeface="Calibri"/>
                <a:cs typeface="Times New Roman"/>
              </a:rPr>
              <a:t>de uitvoering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48936" y="1106945"/>
            <a:ext cx="779285" cy="140296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6603223" y="2832244"/>
            <a:ext cx="843132" cy="13882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779486" y="2299160"/>
            <a:ext cx="380873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558215" y="2279690"/>
            <a:ext cx="62512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beleid</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779485" y="3181868"/>
            <a:ext cx="4888859" cy="8785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875133" y="3322339"/>
            <a:ext cx="4710999" cy="610717"/>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manier waarop zaken worden aangepakt</a:t>
            </a: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1597505" y="4057247"/>
            <a:ext cx="2006436" cy="32611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095849C0-D3E1-E1D6-7096-273A2442BE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173" y="1912059"/>
            <a:ext cx="1172661" cy="1726744"/>
          </a:xfrm>
          <a:prstGeom prst="rect">
            <a:avLst/>
          </a:prstGeom>
        </p:spPr>
      </p:pic>
      <p:pic>
        <p:nvPicPr>
          <p:cNvPr id="22" name="Afbeelding 21">
            <a:extLst>
              <a:ext uri="{FF2B5EF4-FFF2-40B4-BE49-F238E27FC236}">
                <a16:creationId xmlns:a16="http://schemas.microsoft.com/office/drawing/2014/main" id="{647CA417-A1BF-CB1D-6B05-DB84D4D7DC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7882" y="2473363"/>
            <a:ext cx="1055707" cy="1046230"/>
          </a:xfrm>
          <a:prstGeom prst="rect">
            <a:avLst/>
          </a:prstGeom>
        </p:spPr>
      </p:pic>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91201" y="4318851"/>
            <a:ext cx="388843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regelgeving</a:t>
            </a:r>
          </a:p>
        </p:txBody>
      </p:sp>
      <p:pic>
        <p:nvPicPr>
          <p:cNvPr id="43" name="Afbeelding 42">
            <a:extLst>
              <a:ext uri="{FF2B5EF4-FFF2-40B4-BE49-F238E27FC236}">
                <a16:creationId xmlns:a16="http://schemas.microsoft.com/office/drawing/2014/main" id="{A4E15215-75EA-D6E2-6B91-E494EA7F45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7065" y="5015510"/>
            <a:ext cx="2191768" cy="1319444"/>
          </a:xfrm>
          <a:prstGeom prst="rect">
            <a:avLst/>
          </a:prstGeom>
        </p:spPr>
      </p:pic>
      <p:pic>
        <p:nvPicPr>
          <p:cNvPr id="45" name="Afbeelding 44">
            <a:extLst>
              <a:ext uri="{FF2B5EF4-FFF2-40B4-BE49-F238E27FC236}">
                <a16:creationId xmlns:a16="http://schemas.microsoft.com/office/drawing/2014/main" id="{84EB8CC8-5360-0938-E102-FFABAC2961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3346" y="5000141"/>
            <a:ext cx="1912390" cy="1274502"/>
          </a:xfrm>
          <a:prstGeom prst="rect">
            <a:avLst/>
          </a:prstGeom>
        </p:spPr>
      </p:pic>
      <p:pic>
        <p:nvPicPr>
          <p:cNvPr id="23" name="Afbeelding 22" descr="Afbeelding met kleding, persoon, vrouw, Menselijk gezicht&#10;&#10;Automatisch gegenereerde beschrijving">
            <a:extLst>
              <a:ext uri="{FF2B5EF4-FFF2-40B4-BE49-F238E27FC236}">
                <a16:creationId xmlns:a16="http://schemas.microsoft.com/office/drawing/2014/main" id="{B0F1BD86-C78D-3B6F-7228-8365F7942D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47298" y="452328"/>
            <a:ext cx="2398113" cy="1597143"/>
          </a:xfrm>
          <a:prstGeom prst="rect">
            <a:avLst/>
          </a:prstGeom>
        </p:spPr>
      </p:pic>
    </p:spTree>
    <p:extLst>
      <p:ext uri="{BB962C8B-B14F-4D97-AF65-F5344CB8AC3E}">
        <p14:creationId xmlns:p14="http://schemas.microsoft.com/office/powerpoint/2010/main" val="53255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afzetten</a:t>
            </a:r>
          </a:p>
        </p:txBody>
      </p:sp>
      <p:pic>
        <p:nvPicPr>
          <p:cNvPr id="3" name="Afbeelding 2" descr="Afbeelding met kleding, persoon, meubels, overdekt&#10;&#10;Door AI gegenereerde inhoud is mogelijk onjuist.">
            <a:extLst>
              <a:ext uri="{FF2B5EF4-FFF2-40B4-BE49-F238E27FC236}">
                <a16:creationId xmlns:a16="http://schemas.microsoft.com/office/drawing/2014/main" id="{CC839904-0766-D62B-70B2-59FE5278C3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87624" y="1484784"/>
            <a:ext cx="6432448" cy="499794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ceremonieel</a:t>
            </a:r>
          </a:p>
        </p:txBody>
      </p:sp>
      <p:pic>
        <p:nvPicPr>
          <p:cNvPr id="1026" name="Picture 2" descr="Ceremonial event in school gym with chairs, microphone, table with treats, photorealistic">
            <a:extLst>
              <a:ext uri="{FF2B5EF4-FFF2-40B4-BE49-F238E27FC236}">
                <a16:creationId xmlns:a16="http://schemas.microsoft.com/office/drawing/2014/main" id="{BEF15BC0-2B18-5E38-6100-92431BA24E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1484784"/>
            <a:ext cx="5085184"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verkondigen</a:t>
            </a:r>
          </a:p>
        </p:txBody>
      </p:sp>
      <p:pic>
        <p:nvPicPr>
          <p:cNvPr id="3" name="Afbeelding 2" descr="Afbeelding met kleding, tekenfilm&#10;&#10;Door AI gegenereerde inhoud is mogelijk onjuist.">
            <a:extLst>
              <a:ext uri="{FF2B5EF4-FFF2-40B4-BE49-F238E27FC236}">
                <a16:creationId xmlns:a16="http://schemas.microsoft.com/office/drawing/2014/main" id="{CD7F4457-2A3B-1232-9D43-F1816C7487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15816" y="1340768"/>
            <a:ext cx="2880320" cy="532859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9180512" cy="1200329"/>
          </a:xfrm>
          <a:prstGeom prst="rect">
            <a:avLst/>
          </a:prstGeom>
          <a:noFill/>
        </p:spPr>
        <p:txBody>
          <a:bodyPr wrap="square" rtlCol="0">
            <a:spAutoFit/>
          </a:bodyPr>
          <a:lstStyle/>
          <a:p>
            <a:r>
              <a:rPr lang="nl-NL" sz="7200" b="1" u="sng">
                <a:latin typeface="Century Gothic" panose="020B0502020202020204" pitchFamily="34" charset="0"/>
              </a:rPr>
              <a:t>erkennen</a:t>
            </a:r>
          </a:p>
        </p:txBody>
      </p:sp>
      <p:pic>
        <p:nvPicPr>
          <p:cNvPr id="2050" name="Picture 2" descr="Elementary school children clapping during a ceremonial speech, photorealistic">
            <a:extLst>
              <a:ext uri="{FF2B5EF4-FFF2-40B4-BE49-F238E27FC236}">
                <a16:creationId xmlns:a16="http://schemas.microsoft.com/office/drawing/2014/main" id="{C69089F9-4073-2269-CD99-318C79B312A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5676" y="1628800"/>
            <a:ext cx="5832648" cy="47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beleid</a:t>
            </a:r>
          </a:p>
        </p:txBody>
      </p:sp>
      <p:pic>
        <p:nvPicPr>
          <p:cNvPr id="1026" name="Picture 2" descr="Beleid uitgelegd: schooldocument op feestelijke tafel">
            <a:extLst>
              <a:ext uri="{FF2B5EF4-FFF2-40B4-BE49-F238E27FC236}">
                <a16:creationId xmlns:a16="http://schemas.microsoft.com/office/drawing/2014/main" id="{D4850047-FABE-95DB-ED84-FF0D681818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2177480"/>
            <a:ext cx="338437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schets, symbool, wit, Graphics&#10;&#10;Door AI gegenereerde inhoud is mogelijk onjuist.">
            <a:extLst>
              <a:ext uri="{FF2B5EF4-FFF2-40B4-BE49-F238E27FC236}">
                <a16:creationId xmlns:a16="http://schemas.microsoft.com/office/drawing/2014/main" id="{EA61F640-07B3-A45B-E47B-8F9AC8E5749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1560" y="1961456"/>
            <a:ext cx="2664296" cy="381642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inspraak</a:t>
            </a:r>
          </a:p>
        </p:txBody>
      </p:sp>
      <p:pic>
        <p:nvPicPr>
          <p:cNvPr id="3" name="Afbeelding 2" descr="Afbeelding met tekenfilm, tekening, schets, illustratie&#10;&#10;Door AI gegenereerde inhoud is mogelijk onjuist.">
            <a:extLst>
              <a:ext uri="{FF2B5EF4-FFF2-40B4-BE49-F238E27FC236}">
                <a16:creationId xmlns:a16="http://schemas.microsoft.com/office/drawing/2014/main" id="{806504AE-5350-A5EA-5495-CA2ECA9E4F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162" y="1340768"/>
            <a:ext cx="8013164" cy="536573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1A41-601E-0061-003F-2072604172EF}"/>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7E9C3456-BFCD-1385-9FD1-DE75E7C6878A}"/>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opvatting</a:t>
            </a:r>
          </a:p>
        </p:txBody>
      </p:sp>
      <p:pic>
        <p:nvPicPr>
          <p:cNvPr id="3" name="Afbeelding 2" descr="Afbeelding met tekenfilm, tekening, schets, illustratie&#10;&#10;Door AI gegenereerde inhoud is mogelijk onjuist.">
            <a:extLst>
              <a:ext uri="{FF2B5EF4-FFF2-40B4-BE49-F238E27FC236}">
                <a16:creationId xmlns:a16="http://schemas.microsoft.com/office/drawing/2014/main" id="{77248DCD-FAA3-E4F7-84FE-A18356E1A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162" y="1340768"/>
            <a:ext cx="8013164" cy="5365736"/>
          </a:xfrm>
          <a:prstGeom prst="rect">
            <a:avLst/>
          </a:prstGeom>
        </p:spPr>
      </p:pic>
      <p:sp>
        <p:nvSpPr>
          <p:cNvPr id="2" name="Pijl: rechts 1">
            <a:extLst>
              <a:ext uri="{FF2B5EF4-FFF2-40B4-BE49-F238E27FC236}">
                <a16:creationId xmlns:a16="http://schemas.microsoft.com/office/drawing/2014/main" id="{41F3EDBB-10A6-7259-03DA-EACA1A31F289}"/>
              </a:ext>
            </a:extLst>
          </p:cNvPr>
          <p:cNvSpPr/>
          <p:nvPr/>
        </p:nvSpPr>
        <p:spPr>
          <a:xfrm rot="2863988">
            <a:off x="7020272" y="980728"/>
            <a:ext cx="504056" cy="432048"/>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rechts 3">
            <a:extLst>
              <a:ext uri="{FF2B5EF4-FFF2-40B4-BE49-F238E27FC236}">
                <a16:creationId xmlns:a16="http://schemas.microsoft.com/office/drawing/2014/main" id="{3F65D593-7BC7-3B84-007E-11BEB023DE69}"/>
              </a:ext>
            </a:extLst>
          </p:cNvPr>
          <p:cNvSpPr/>
          <p:nvPr/>
        </p:nvSpPr>
        <p:spPr>
          <a:xfrm rot="9058422">
            <a:off x="8533594" y="1662423"/>
            <a:ext cx="504056" cy="432048"/>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6687DC6B-AC21-D067-D25F-AC0267114A3F}"/>
              </a:ext>
            </a:extLst>
          </p:cNvPr>
          <p:cNvSpPr/>
          <p:nvPr/>
        </p:nvSpPr>
        <p:spPr>
          <a:xfrm rot="20242607">
            <a:off x="295134" y="1973601"/>
            <a:ext cx="504056" cy="432048"/>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Dans, meisje, schoeisel, ballet&#10;&#10;Door AI gegenereerde inhoud is mogelijk onjuist.">
            <a:extLst>
              <a:ext uri="{FF2B5EF4-FFF2-40B4-BE49-F238E27FC236}">
                <a16:creationId xmlns:a16="http://schemas.microsoft.com/office/drawing/2014/main" id="{6072156A-C1AA-77D3-BD2F-06F9DC0274C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274" b="96477" l="8765" r="92032">
                        <a14:foregroundMark x1="16335" y1="7421" x2="16335" y2="7421"/>
                        <a14:foregroundMark x1="88247" y1="7046" x2="88247" y2="7046"/>
                        <a14:foregroundMark x1="79880" y1="3598" x2="79880" y2="3598"/>
                        <a14:foregroundMark x1="26295" y1="1799" x2="26295" y2="1799"/>
                        <a14:foregroundMark x1="66335" y1="92504" x2="66335" y2="92504"/>
                        <a14:foregroundMark x1="43426" y1="92879" x2="43426" y2="92879"/>
                        <a14:foregroundMark x1="53586" y1="94903" x2="53586" y2="94903"/>
                        <a14:foregroundMark x1="52988" y1="96102" x2="52988" y2="96102"/>
                        <a14:foregroundMark x1="71315" y1="96477" x2="71315" y2="96477"/>
                        <a14:foregroundMark x1="77092" y1="95277" x2="77092" y2="95277"/>
                        <a14:foregroundMark x1="31275" y1="93103" x2="31275" y2="93103"/>
                        <a14:foregroundMark x1="8765" y1="54498" x2="8765" y2="54498"/>
                        <a14:foregroundMark x1="51992" y1="26312" x2="51992" y2="26312"/>
                        <a14:foregroundMark x1="92032" y1="56297" x2="92032" y2="56297"/>
                      </a14:backgroundRemoval>
                    </a14:imgEffect>
                  </a14:imgLayer>
                </a14:imgProps>
              </a:ext>
              <a:ext uri="{28A0092B-C50C-407E-A947-70E740481C1C}">
                <a14:useLocalDpi xmlns:a14="http://schemas.microsoft.com/office/drawing/2010/main"/>
              </a:ext>
            </a:extLst>
          </a:blip>
          <a:srcRect/>
          <a:stretch/>
        </p:blipFill>
        <p:spPr>
          <a:xfrm>
            <a:off x="1043903" y="1340768"/>
            <a:ext cx="298319" cy="792088"/>
          </a:xfrm>
          <a:prstGeom prst="rect">
            <a:avLst/>
          </a:prstGeom>
        </p:spPr>
      </p:pic>
      <p:pic>
        <p:nvPicPr>
          <p:cNvPr id="9" name="Afbeelding 8">
            <a:extLst>
              <a:ext uri="{FF2B5EF4-FFF2-40B4-BE49-F238E27FC236}">
                <a16:creationId xmlns:a16="http://schemas.microsoft.com/office/drawing/2014/main" id="{4991147D-3F30-8D7B-D8C9-16F180CB8FD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47598" y="1844824"/>
            <a:ext cx="956850" cy="956850"/>
          </a:xfrm>
          <a:prstGeom prst="rect">
            <a:avLst/>
          </a:prstGeom>
        </p:spPr>
      </p:pic>
      <p:pic>
        <p:nvPicPr>
          <p:cNvPr id="11" name="Afbeelding 10" descr="Afbeelding met clipart, Graphics, tekenfilm, illustratie&#10;&#10;Door AI gegenereerde inhoud is mogelijk onjuist.">
            <a:extLst>
              <a:ext uri="{FF2B5EF4-FFF2-40B4-BE49-F238E27FC236}">
                <a16:creationId xmlns:a16="http://schemas.microsoft.com/office/drawing/2014/main" id="{E7A76204-0D52-B3BB-8779-4A51A3B71F2D}"/>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9976" b="89984" l="4276" r="89951">
                        <a14:foregroundMark x1="41585" y1="45557" x2="41585" y2="45557"/>
                        <a14:foregroundMark x1="37936" y1="47011" x2="37936" y2="47011"/>
                        <a14:foregroundMark x1="39025" y1="44305" x2="39025" y2="44305"/>
                        <a14:foregroundMark x1="39025" y1="44103" x2="39025" y2="44103"/>
                        <a14:foregroundMark x1="39025" y1="44103" x2="39025" y2="44103"/>
                        <a14:foregroundMark x1="39025" y1="44103" x2="39025" y2="44103"/>
                        <a14:foregroundMark x1="39025" y1="43942" x2="39025" y2="43942"/>
                        <a14:foregroundMark x1="39515" y1="43578" x2="39515" y2="43578"/>
                        <a14:foregroundMark x1="40251" y1="43053" x2="40251" y2="43053"/>
                        <a14:foregroundMark x1="40741" y1="42851" x2="40741" y2="42851"/>
                        <a14:foregroundMark x1="40741" y1="42851" x2="40741" y2="42851"/>
                        <a14:foregroundMark x1="40741" y1="42851" x2="40741" y2="42851"/>
                        <a14:foregroundMark x1="51471" y1="79039" x2="51471" y2="79039"/>
                        <a14:foregroundMark x1="51580" y1="79039" x2="51580" y2="79039"/>
                        <a14:foregroundMark x1="51580" y1="79039" x2="51580" y2="79039"/>
                        <a14:foregroundMark x1="51580" y1="17892" x2="51580" y2="17892"/>
                        <a14:foregroundMark x1="51580" y1="17892" x2="51580" y2="17892"/>
                        <a14:foregroundMark x1="51580" y1="17892" x2="51580" y2="17892"/>
                        <a14:foregroundMark x1="10975" y1="43215" x2="10975" y2="43215"/>
                        <a14:foregroundMark x1="10975" y1="43215" x2="10975" y2="43215"/>
                        <a14:foregroundMark x1="10975" y1="43215" x2="10975" y2="43215"/>
                        <a14:foregroundMark x1="10975" y1="43215" x2="10975" y2="43215"/>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7081" y1="54443" x2="7081" y2="54443"/>
                        <a14:foregroundMark x1="5501" y1="54079" x2="5501" y2="54079"/>
                        <a14:foregroundMark x1="4875" y1="54241" x2="4875" y2="54241"/>
                        <a14:foregroundMark x1="4276" y1="54604" x2="4276" y2="54604"/>
                        <a14:foregroundMark x1="4276" y1="54604" x2="4276" y2="54604"/>
                        <a14:foregroundMark x1="4276" y1="54604" x2="4276" y2="54604"/>
                        <a14:foregroundMark x1="4521" y1="54968" x2="4521" y2="54968"/>
                        <a14:foregroundMark x1="4521" y1="54968" x2="4521" y2="54968"/>
                        <a14:foregroundMark x1="16585" y1="71446" x2="16585" y2="71446"/>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16476" y1="71244" x2="16476" y2="71244"/>
                        <a14:foregroundMark x1="26825" y1="48465" x2="26825" y2="48465"/>
                        <a14:foregroundMark x1="26825" y1="48465" x2="26825" y2="48465"/>
                        <a14:foregroundMark x1="26825" y1="48263" x2="26825" y2="48263"/>
                        <a14:foregroundMark x1="26825" y1="48263" x2="26825" y2="48263"/>
                        <a14:foregroundMark x1="26961" y1="48263" x2="26961" y2="48263"/>
                        <a14:foregroundMark x1="26961" y1="48263" x2="26961" y2="48263"/>
                        <a14:foregroundMark x1="27206" y1="48263" x2="27206" y2="48263"/>
                        <a14:foregroundMark x1="27315" y1="48263" x2="27315" y2="48263"/>
                        <a14:foregroundMark x1="27315" y1="48263" x2="27315" y2="48263"/>
                        <a14:foregroundMark x1="27315" y1="48263" x2="27315" y2="48263"/>
                        <a14:foregroundMark x1="27315" y1="48263" x2="27315" y2="48263"/>
                        <a14:foregroundMark x1="27451" y1="48263" x2="27451" y2="48263"/>
                        <a14:foregroundMark x1="27451" y1="48263" x2="27451" y2="48263"/>
                        <a14:foregroundMark x1="27451" y1="48263" x2="27451" y2="48263"/>
                        <a14:foregroundMark x1="27451" y1="48263" x2="27451" y2="48263"/>
                        <a14:foregroundMark x1="27451" y1="48263" x2="27451" y2="48263"/>
                        <a14:foregroundMark x1="27805" y1="48102" x2="27805" y2="48102"/>
                        <a14:foregroundMark x1="27914" y1="47940" x2="27914" y2="47940"/>
                        <a14:foregroundMark x1="27914" y1="47940" x2="27914" y2="47940"/>
                        <a14:foregroundMark x1="27914" y1="47940" x2="27914" y2="47940"/>
                        <a14:foregroundMark x1="27914" y1="47940" x2="27914" y2="47940"/>
                        <a14:foregroundMark x1="28295" y1="47738" x2="28295" y2="47738"/>
                        <a14:foregroundMark x1="28404" y1="47577" x2="28404" y2="47577"/>
                        <a14:foregroundMark x1="28404" y1="47577" x2="28404" y2="47577"/>
                        <a14:foregroundMark x1="28404" y1="47577" x2="28404" y2="47577"/>
                        <a14:foregroundMark x1="29875" y1="47940" x2="29875" y2="47940"/>
                        <a14:foregroundMark x1="29875" y1="47940" x2="29875" y2="47940"/>
                        <a14:foregroundMark x1="30011" y1="47940" x2="30011" y2="47940"/>
                        <a14:foregroundMark x1="30610" y1="47738" x2="30610" y2="47738"/>
                        <a14:foregroundMark x1="30610" y1="47738" x2="30610" y2="47738"/>
                        <a14:foregroundMark x1="30610" y1="47738" x2="30610" y2="47738"/>
                        <a14:foregroundMark x1="30610" y1="47577" x2="30610" y2="47577"/>
                        <a14:foregroundMark x1="30610" y1="47577" x2="30610" y2="47577"/>
                        <a14:foregroundMark x1="30610" y1="47375" x2="30610" y2="47375"/>
                        <a14:foregroundMark x1="30610" y1="47375" x2="30610" y2="47375"/>
                        <a14:foregroundMark x1="30719" y1="47375" x2="30719" y2="47375"/>
                        <a14:foregroundMark x1="30719" y1="47375" x2="30719" y2="47375"/>
                        <a14:foregroundMark x1="30719" y1="47375" x2="30719" y2="47375"/>
                        <a14:foregroundMark x1="30719" y1="47375" x2="30719" y2="47375"/>
                        <a14:foregroundMark x1="59150" y1="41397" x2="59150" y2="41397"/>
                        <a14:foregroundMark x1="59150" y1="41397" x2="59150" y2="41397"/>
                        <a14:foregroundMark x1="59150" y1="41397" x2="59150" y2="41397"/>
                        <a14:foregroundMark x1="59150" y1="41397" x2="59150" y2="41397"/>
                        <a14:foregroundMark x1="59641" y1="41397" x2="59641" y2="41397"/>
                        <a14:foregroundMark x1="59749" y1="41397" x2="59749" y2="41397"/>
                        <a14:foregroundMark x1="60240" y1="41397" x2="60240" y2="41397"/>
                        <a14:foregroundMark x1="60240" y1="41397" x2="60240" y2="41397"/>
                        <a14:foregroundMark x1="60376" y1="41397" x2="60376" y2="41397"/>
                        <a14:foregroundMark x1="60131" y1="41034" x2="60131" y2="41034"/>
                        <a14:foregroundMark x1="59749" y1="40307" x2="59749" y2="40307"/>
                        <a14:foregroundMark x1="59749" y1="40307" x2="59749" y2="40307"/>
                        <a14:foregroundMark x1="59749" y1="40307" x2="59749" y2="40307"/>
                        <a14:foregroundMark x1="59749" y1="40670" x2="59749" y2="40670"/>
                        <a14:foregroundMark x1="59886" y1="41034" x2="59886" y2="41034"/>
                        <a14:foregroundMark x1="59886" y1="41034" x2="59886" y2="41034"/>
                        <a14:foregroundMark x1="59886" y1="41034" x2="59886" y2="41034"/>
                        <a14:foregroundMark x1="69281" y1="34168" x2="69281" y2="34168"/>
                        <a14:foregroundMark x1="69281" y1="33279" x2="69281" y2="33279"/>
                        <a14:foregroundMark x1="69281" y1="33279" x2="69281" y2="33279"/>
                        <a14:foregroundMark x1="69880" y1="33078" x2="69880"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69989" y1="33078" x2="69989" y2="33078"/>
                        <a14:foregroundMark x1="70370" y1="33078" x2="70370" y2="33078"/>
                        <a14:foregroundMark x1="70615" y1="33078" x2="70615" y2="33078"/>
                        <a14:foregroundMark x1="70724" y1="33078" x2="70724" y2="33078"/>
                        <a14:foregroundMark x1="70724" y1="33441" x2="70724" y2="33441"/>
                        <a14:foregroundMark x1="70724" y1="33441" x2="70724" y2="33441"/>
                        <a14:foregroundMark x1="70724" y1="33441" x2="70724" y2="33441"/>
                        <a14:foregroundMark x1="70724" y1="33441" x2="70724" y2="33441"/>
                        <a14:foregroundMark x1="70724" y1="33441" x2="70724" y2="33441"/>
                        <a14:foregroundMark x1="85131" y1="31462" x2="85131" y2="31462"/>
                        <a14:foregroundMark x1="85131" y1="31462" x2="85131" y2="31462"/>
                        <a14:foregroundMark x1="85131" y1="31462" x2="85131" y2="31462"/>
                        <a14:foregroundMark x1="85131" y1="31462" x2="85131" y2="31462"/>
                      </a14:backgroundRemoval>
                    </a14:imgEffect>
                  </a14:imgLayer>
                </a14:imgProps>
              </a:ext>
              <a:ext uri="{28A0092B-C50C-407E-A947-70E740481C1C}">
                <a14:useLocalDpi xmlns:a14="http://schemas.microsoft.com/office/drawing/2010/main"/>
              </a:ext>
            </a:extLst>
          </a:blip>
          <a:stretch>
            <a:fillRect/>
          </a:stretch>
        </p:blipFill>
        <p:spPr>
          <a:xfrm>
            <a:off x="7397540" y="1441859"/>
            <a:ext cx="728483" cy="491331"/>
          </a:xfrm>
          <a:prstGeom prst="rect">
            <a:avLst/>
          </a:prstGeom>
        </p:spPr>
      </p:pic>
    </p:spTree>
    <p:extLst>
      <p:ext uri="{BB962C8B-B14F-4D97-AF65-F5344CB8AC3E}">
        <p14:creationId xmlns:p14="http://schemas.microsoft.com/office/powerpoint/2010/main" val="17021971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2025-09-23T09:19:07Z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