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75" r:id="rId7"/>
    <p:sldId id="1483" r:id="rId8"/>
    <p:sldId id="1477" r:id="rId9"/>
    <p:sldId id="1478" r:id="rId10"/>
    <p:sldId id="1479" r:id="rId11"/>
    <p:sldId id="1481" r:id="rId12"/>
    <p:sldId id="1482" r:id="rId13"/>
    <p:sldId id="1476" r:id="rId14"/>
    <p:sldId id="1480" r:id="rId15"/>
    <p:sldId id="1546" r:id="rId16"/>
    <p:sldId id="934" r:id="rId17"/>
    <p:sldId id="1536" r:id="rId18"/>
    <p:sldId id="1534" r:id="rId19"/>
    <p:sldId id="1549" r:id="rId20"/>
    <p:sldId id="1542" r:id="rId21"/>
    <p:sldId id="1545" r:id="rId22"/>
    <p:sldId id="1515" r:id="rId23"/>
    <p:sldId id="1543" r:id="rId24"/>
    <p:sldId id="1547" r:id="rId25"/>
    <p:sldId id="1548" r:id="rId26"/>
    <p:sldId id="1519"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5"/>
            <p14:sldId id="1483"/>
            <p14:sldId id="1477"/>
            <p14:sldId id="1478"/>
            <p14:sldId id="1479"/>
            <p14:sldId id="1481"/>
            <p14:sldId id="1482"/>
            <p14:sldId id="1476"/>
            <p14:sldId id="1480"/>
            <p14:sldId id="1546"/>
            <p14:sldId id="934"/>
            <p14:sldId id="1536"/>
            <p14:sldId id="1534"/>
            <p14:sldId id="1549"/>
            <p14:sldId id="1542"/>
            <p14:sldId id="1545"/>
            <p14:sldId id="1515"/>
            <p14:sldId id="1543"/>
            <p14:sldId id="1547"/>
            <p14:sldId id="1548"/>
            <p14:sldId id="15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FC48C2-0773-48C9-966B-AD261E063395}" v="651" dt="2025-09-16T09:39:05.773"/>
    <p1510:client id="{5BD2208A-ABC5-4ADB-894A-01106763461D}" v="1" dt="2025-09-16T10:03:57.733"/>
    <p1510:client id="{5E3DE647-43FD-43F9-A61D-BAFE87997B1B}" v="561" dt="2025-09-16T09:58:24.728"/>
    <p1510:client id="{CD700BC0-DBBF-45C3-93C4-7A1806AFA3CB}" v="2117" dt="2025-09-16T09:29:49.64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73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ldChg>
    </pc:docChg>
  </pc:docChgLst>
  <pc:docChgLst>
    <pc:chgData name="Routledge, Mandy" userId="bacdedf5-8e30-494b-ad8b-f27fa30c4f8d" providerId="ADAL" clId="{C0472442-84F8-47E6-8B49-770484A081A6}"/>
    <pc:docChg chg="modSld">
      <pc:chgData name="Routledge, Mandy" userId="bacdedf5-8e30-494b-ad8b-f27fa30c4f8d" providerId="ADAL" clId="{C0472442-84F8-47E6-8B49-770484A081A6}" dt="2025-03-18T10:59:53.334" v="3" actId="20577"/>
      <pc:docMkLst>
        <pc:docMk/>
      </pc:docMkLst>
      <pc:sldChg chg="modSp mod">
        <pc:chgData name="Routledge, Mandy" userId="bacdedf5-8e30-494b-ad8b-f27fa30c4f8d" providerId="ADAL" clId="{C0472442-84F8-47E6-8B49-770484A081A6}" dt="2025-03-18T10:59:53.334" v="3" actId="20577"/>
        <pc:sldMkLst>
          <pc:docMk/>
          <pc:sldMk cId="323006580" sldId="548"/>
        </pc:sldMkLst>
      </pc:sldChg>
    </pc:docChg>
  </pc:docChgLst>
  <pc:docChgLst>
    <pc:chgData name="Routledge, Mandy" userId="bacdedf5-8e30-494b-ad8b-f27fa30c4f8d" providerId="ADAL" clId="{72CCF3E9-5539-4C2A-A245-E5663C16A567}"/>
    <pc:docChg chg="modSld">
      <pc:chgData name="Routledge, Mandy" userId="bacdedf5-8e30-494b-ad8b-f27fa30c4f8d" providerId="ADAL" clId="{72CCF3E9-5539-4C2A-A245-E5663C16A567}" dt="2025-03-18T12:25:33.910" v="0"/>
      <pc:docMkLst>
        <pc:docMk/>
      </pc:docMkLst>
      <pc:sldChg chg="modSp mod">
        <pc:chgData name="Routledge, Mandy" userId="bacdedf5-8e30-494b-ad8b-f27fa30c4f8d" providerId="ADAL" clId="{72CCF3E9-5539-4C2A-A245-E5663C16A567}" dt="2025-03-18T12:25:33.910" v="0"/>
        <pc:sldMkLst>
          <pc:docMk/>
          <pc:sldMk cId="323006580" sldId="548"/>
        </pc:sldMkLst>
      </pc:sldChg>
    </pc:docChg>
  </pc:docChgLst>
  <pc:docChgLst>
    <pc:chgData name="Routledge, Mandy" userId="bacdedf5-8e30-494b-ad8b-f27fa30c4f8d" providerId="ADAL" clId="{76382D8F-BB21-4F90-B3DA-564835E2115D}"/>
    <pc:docChg chg="modSld">
      <pc:chgData name="Routledge, Mandy" userId="bacdedf5-8e30-494b-ad8b-f27fa30c4f8d" providerId="ADAL" clId="{76382D8F-BB21-4F90-B3DA-564835E2115D}" dt="2025-03-18T10:58:27.451" v="1" actId="20577"/>
      <pc:docMkLst>
        <pc:docMk/>
      </pc:docMkLst>
      <pc:sldChg chg="modSp mod">
        <pc:chgData name="Routledge, Mandy" userId="bacdedf5-8e30-494b-ad8b-f27fa30c4f8d" providerId="ADAL" clId="{76382D8F-BB21-4F90-B3DA-564835E2115D}" dt="2025-03-18T10:58:27.451" v="1" actId="20577"/>
        <pc:sldMkLst>
          <pc:docMk/>
          <pc:sldMk cId="323006580" sldId="548"/>
        </pc:sldMkLst>
      </pc:sldChg>
    </pc:docChg>
  </pc:docChgLst>
  <pc:docChgLst>
    <pc:chgData name="Routledge, Mandy" userId="bacdedf5-8e30-494b-ad8b-f27fa30c4f8d" providerId="ADAL" clId="{46A6B442-23D8-4FE0-8623-981B9F1739B1}"/>
    <pc:docChg chg="modSld">
      <pc:chgData name="Routledge, Mandy" userId="bacdedf5-8e30-494b-ad8b-f27fa30c4f8d" providerId="ADAL" clId="{46A6B442-23D8-4FE0-8623-981B9F1739B1}" dt="2025-03-18T11:03:15.870" v="0"/>
      <pc:docMkLst>
        <pc:docMk/>
      </pc:docMkLst>
      <pc:sldChg chg="modSp mod">
        <pc:chgData name="Routledge, Mandy" userId="bacdedf5-8e30-494b-ad8b-f27fa30c4f8d" providerId="ADAL" clId="{46A6B442-23D8-4FE0-8623-981B9F1739B1}" dt="2025-03-18T11:03:15.870" v="0"/>
        <pc:sldMkLst>
          <pc:docMk/>
          <pc:sldMk cId="323006580" sldId="548"/>
        </pc:sldMkLst>
      </pc:sldChg>
    </pc:docChg>
  </pc:docChgLst>
  <pc:docChgLst>
    <pc:chgData name="Routledge, Mandy" userId="bacdedf5-8e30-494b-ad8b-f27fa30c4f8d" providerId="ADAL" clId="{5AF44CE5-D707-4024-A0DE-945F429D9EFB}"/>
    <pc:docChg chg="modSld">
      <pc:chgData name="Routledge, Mandy" userId="bacdedf5-8e30-494b-ad8b-f27fa30c4f8d" providerId="ADAL" clId="{5AF44CE5-D707-4024-A0DE-945F429D9EFB}" dt="2025-03-18T10:55:20.773" v="0"/>
      <pc:docMkLst>
        <pc:docMk/>
      </pc:docMkLst>
      <pc:sldChg chg="modSp mod">
        <pc:chgData name="Routledge, Mandy" userId="bacdedf5-8e30-494b-ad8b-f27fa30c4f8d" providerId="ADAL" clId="{5AF44CE5-D707-4024-A0DE-945F429D9EFB}" dt="2025-03-18T10:55:20.773" v="0"/>
        <pc:sldMkLst>
          <pc:docMk/>
          <pc:sldMk cId="323006580" sldId="548"/>
        </pc:sldMkLst>
      </pc:sldChg>
    </pc:docChg>
  </pc:docChgLst>
  <pc:docChgLst>
    <pc:chgData name="Vrielink, Francis" userId="3d258d00-cfd8-41c5-9f04-1a5a39faef2f" providerId="ADAL" clId="{5BD2208A-ABC5-4ADB-894A-01106763461D}"/>
    <pc:docChg chg="custSel modSld">
      <pc:chgData name="Vrielink, Francis" userId="3d258d00-cfd8-41c5-9f04-1a5a39faef2f" providerId="ADAL" clId="{5BD2208A-ABC5-4ADB-894A-01106763461D}" dt="2025-09-14T11:15:41.075" v="631" actId="20577"/>
      <pc:docMkLst>
        <pc:docMk/>
      </pc:docMkLst>
      <pc:sldChg chg="modSp mod">
        <pc:chgData name="Vrielink, Francis" userId="3d258d00-cfd8-41c5-9f04-1a5a39faef2f" providerId="ADAL" clId="{5BD2208A-ABC5-4ADB-894A-01106763461D}" dt="2025-09-13T14:15:24.812" v="26" actId="20577"/>
        <pc:sldMkLst>
          <pc:docMk/>
          <pc:sldMk cId="323006580" sldId="548"/>
        </pc:sldMkLst>
        <pc:spChg chg="mod">
          <ac:chgData name="Vrielink, Francis" userId="3d258d00-cfd8-41c5-9f04-1a5a39faef2f" providerId="ADAL" clId="{5BD2208A-ABC5-4ADB-894A-01106763461D}" dt="2025-09-13T14:15:24.812" v="26" actId="20577"/>
          <ac:spMkLst>
            <pc:docMk/>
            <pc:sldMk cId="323006580" sldId="548"/>
            <ac:spMk id="3" creationId="{00000000-0000-0000-0000-000000000000}"/>
          </ac:spMkLst>
        </pc:spChg>
      </pc:sldChg>
      <pc:sldChg chg="addSp modSp mod modNotesTx">
        <pc:chgData name="Vrielink, Francis" userId="3d258d00-cfd8-41c5-9f04-1a5a39faef2f" providerId="ADAL" clId="{5BD2208A-ABC5-4ADB-894A-01106763461D}" dt="2025-09-14T11:15:41.075" v="631" actId="20577"/>
        <pc:sldMkLst>
          <pc:docMk/>
          <pc:sldMk cId="2189114603" sldId="1437"/>
        </pc:sldMkLst>
        <pc:spChg chg="mod">
          <ac:chgData name="Vrielink, Francis" userId="3d258d00-cfd8-41c5-9f04-1a5a39faef2f" providerId="ADAL" clId="{5BD2208A-ABC5-4ADB-894A-01106763461D}" dt="2025-09-14T11:13:33.844" v="538" actId="20577"/>
          <ac:spMkLst>
            <pc:docMk/>
            <pc:sldMk cId="2189114603" sldId="1437"/>
            <ac:spMk id="3" creationId="{00000000-0000-0000-0000-000000000000}"/>
          </ac:spMkLst>
        </pc:spChg>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ldChg>
    </pc:docChg>
  </pc:docChgLst>
  <pc:docChgLst>
    <pc:chgData name="Routledge, Mandy" userId="bacdedf5-8e30-494b-ad8b-f27fa30c4f8d" providerId="ADAL" clId="{DF97BC0C-C100-4C46-9A4C-BE392BE3EAF1}"/>
    <pc:docChg chg="modSld">
      <pc:chgData name="Routledge, Mandy" userId="bacdedf5-8e30-494b-ad8b-f27fa30c4f8d" providerId="ADAL" clId="{DF97BC0C-C100-4C46-9A4C-BE392BE3EAF1}" dt="2025-03-18T12:29:41.217" v="1" actId="20577"/>
      <pc:docMkLst>
        <pc:docMk/>
      </pc:docMkLst>
      <pc:sldChg chg="modSp mod">
        <pc:chgData name="Routledge, Mandy" userId="bacdedf5-8e30-494b-ad8b-f27fa30c4f8d" providerId="ADAL" clId="{DF97BC0C-C100-4C46-9A4C-BE392BE3EAF1}" dt="2025-03-18T12:29:41.217" v="1" actId="20577"/>
        <pc:sldMkLst>
          <pc:docMk/>
          <pc:sldMk cId="323006580" sldId="548"/>
        </pc:sldMkLst>
      </pc:sldChg>
    </pc:docChg>
  </pc:docChgLst>
  <pc:docChgLst>
    <pc:chgData name="Routledge, Mandy" userId="bacdedf5-8e30-494b-ad8b-f27fa30c4f8d" providerId="ADAL" clId="{2779A6C4-9DDF-4ED9-8BD7-53750DD4C489}"/>
    <pc:docChg chg="modSld">
      <pc:chgData name="Routledge, Mandy" userId="bacdedf5-8e30-494b-ad8b-f27fa30c4f8d" providerId="ADAL" clId="{2779A6C4-9DDF-4ED9-8BD7-53750DD4C489}" dt="2025-03-18T11:01:33.263" v="3" actId="20577"/>
      <pc:docMkLst>
        <pc:docMk/>
      </pc:docMkLst>
      <pc:sldChg chg="modSp mod">
        <pc:chgData name="Routledge, Mandy" userId="bacdedf5-8e30-494b-ad8b-f27fa30c4f8d" providerId="ADAL" clId="{2779A6C4-9DDF-4ED9-8BD7-53750DD4C489}" dt="2025-03-18T11:01:33.263" v="3" actId="20577"/>
        <pc:sldMkLst>
          <pc:docMk/>
          <pc:sldMk cId="323006580" sldId="548"/>
        </pc:sldMkLst>
      </pc:sldChg>
    </pc:docChg>
  </pc:docChgLst>
  <pc:docChgLst>
    <pc:chgData name="Routledge, Mandy" userId="bacdedf5-8e30-494b-ad8b-f27fa30c4f8d" providerId="ADAL" clId="{B855E255-0DEF-4472-9465-837605E0855E}"/>
    <pc:docChg chg="modSld">
      <pc:chgData name="Routledge, Mandy" userId="bacdedf5-8e30-494b-ad8b-f27fa30c4f8d" providerId="ADAL" clId="{B855E255-0DEF-4472-9465-837605E0855E}" dt="2025-03-18T11:04:22.018" v="0"/>
      <pc:docMkLst>
        <pc:docMk/>
      </pc:docMkLst>
      <pc:sldChg chg="modSp mod">
        <pc:chgData name="Routledge, Mandy" userId="bacdedf5-8e30-494b-ad8b-f27fa30c4f8d" providerId="ADAL" clId="{B855E255-0DEF-4472-9465-837605E0855E}" dt="2025-03-18T11:04:22.018" v="0"/>
        <pc:sldMkLst>
          <pc:docMk/>
          <pc:sldMk cId="323006580" sldId="548"/>
        </pc:sldMkLst>
      </pc:sldChg>
    </pc:docChg>
  </pc:docChgLst>
  <pc:docChgLst>
    <pc:chgData name="Routledge, Mandy" userId="bacdedf5-8e30-494b-ad8b-f27fa30c4f8d" providerId="ADAL" clId="{06FC48C2-0773-48C9-966B-AD261E063395}"/>
    <pc:docChg chg="undo custSel addSld delSld modSld sldOrd modSection">
      <pc:chgData name="Routledge, Mandy" userId="bacdedf5-8e30-494b-ad8b-f27fa30c4f8d" providerId="ADAL" clId="{06FC48C2-0773-48C9-966B-AD261E063395}" dt="2025-09-16T09:39:05.773" v="785" actId="2696"/>
      <pc:docMkLst>
        <pc:docMk/>
      </pc:docMkLst>
      <pc:sldChg chg="modSp mod modNotesTx">
        <pc:chgData name="Routledge, Mandy" userId="bacdedf5-8e30-494b-ad8b-f27fa30c4f8d" providerId="ADAL" clId="{06FC48C2-0773-48C9-966B-AD261E063395}" dt="2025-09-15T18:55:13.494" v="124" actId="20577"/>
        <pc:sldMkLst>
          <pc:docMk/>
          <pc:sldMk cId="2189114603" sldId="1437"/>
        </pc:sldMkLst>
        <pc:spChg chg="mod">
          <ac:chgData name="Routledge, Mandy" userId="bacdedf5-8e30-494b-ad8b-f27fa30c4f8d" providerId="ADAL" clId="{06FC48C2-0773-48C9-966B-AD261E063395}" dt="2025-09-15T18:55:13.494" v="124" actId="20577"/>
          <ac:spMkLst>
            <pc:docMk/>
            <pc:sldMk cId="2189114603" sldId="1437"/>
            <ac:spMk id="3" creationId="{00000000-0000-0000-0000-000000000000}"/>
          </ac:spMkLst>
        </pc:spChg>
      </pc:sldChg>
      <pc:sldChg chg="ord">
        <pc:chgData name="Routledge, Mandy" userId="bacdedf5-8e30-494b-ad8b-f27fa30c4f8d" providerId="ADAL" clId="{06FC48C2-0773-48C9-966B-AD261E063395}" dt="2025-09-15T18:55:34.314" v="126"/>
        <pc:sldMkLst>
          <pc:docMk/>
          <pc:sldMk cId="4207872812" sldId="1475"/>
        </pc:sldMkLst>
      </pc:sldChg>
      <pc:sldChg chg="ord">
        <pc:chgData name="Routledge, Mandy" userId="bacdedf5-8e30-494b-ad8b-f27fa30c4f8d" providerId="ADAL" clId="{06FC48C2-0773-48C9-966B-AD261E063395}" dt="2025-09-15T18:56:58.607" v="140"/>
        <pc:sldMkLst>
          <pc:docMk/>
          <pc:sldMk cId="2452007587" sldId="1476"/>
        </pc:sldMkLst>
      </pc:sldChg>
      <pc:sldChg chg="ord">
        <pc:chgData name="Routledge, Mandy" userId="bacdedf5-8e30-494b-ad8b-f27fa30c4f8d" providerId="ADAL" clId="{06FC48C2-0773-48C9-966B-AD261E063395}" dt="2025-09-15T18:55:55.939" v="130"/>
        <pc:sldMkLst>
          <pc:docMk/>
          <pc:sldMk cId="2709048002" sldId="1477"/>
        </pc:sldMkLst>
      </pc:sldChg>
      <pc:sldChg chg="addSp delSp modSp mod ord">
        <pc:chgData name="Routledge, Mandy" userId="bacdedf5-8e30-494b-ad8b-f27fa30c4f8d" providerId="ADAL" clId="{06FC48C2-0773-48C9-966B-AD261E063395}" dt="2025-09-16T08:04:07.012" v="154" actId="1076"/>
        <pc:sldMkLst>
          <pc:docMk/>
          <pc:sldMk cId="4074911733" sldId="1478"/>
        </pc:sldMkLst>
        <pc:picChg chg="add del mod">
          <ac:chgData name="Routledge, Mandy" userId="bacdedf5-8e30-494b-ad8b-f27fa30c4f8d" providerId="ADAL" clId="{06FC48C2-0773-48C9-966B-AD261E063395}" dt="2025-09-16T08:04:00.778" v="150" actId="478"/>
          <ac:picMkLst>
            <pc:docMk/>
            <pc:sldMk cId="4074911733" sldId="1478"/>
            <ac:picMk id="3" creationId="{208110F5-072F-DAB7-C6CC-EB27F07FF7F6}"/>
          </ac:picMkLst>
        </pc:picChg>
        <pc:picChg chg="add mod">
          <ac:chgData name="Routledge, Mandy" userId="bacdedf5-8e30-494b-ad8b-f27fa30c4f8d" providerId="ADAL" clId="{06FC48C2-0773-48C9-966B-AD261E063395}" dt="2025-09-16T08:04:07.012" v="154" actId="1076"/>
          <ac:picMkLst>
            <pc:docMk/>
            <pc:sldMk cId="4074911733" sldId="1478"/>
            <ac:picMk id="5" creationId="{7B3F6224-8738-2293-7132-09E8D6367EF7}"/>
          </ac:picMkLst>
        </pc:picChg>
      </pc:sldChg>
      <pc:sldChg chg="ord">
        <pc:chgData name="Routledge, Mandy" userId="bacdedf5-8e30-494b-ad8b-f27fa30c4f8d" providerId="ADAL" clId="{06FC48C2-0773-48C9-966B-AD261E063395}" dt="2025-09-15T18:56:27.846" v="134"/>
        <pc:sldMkLst>
          <pc:docMk/>
          <pc:sldMk cId="4210467006" sldId="1479"/>
        </pc:sldMkLst>
      </pc:sldChg>
      <pc:sldChg chg="ord">
        <pc:chgData name="Routledge, Mandy" userId="bacdedf5-8e30-494b-ad8b-f27fa30c4f8d" providerId="ADAL" clId="{06FC48C2-0773-48C9-966B-AD261E063395}" dt="2025-09-15T18:57:01.997" v="142"/>
        <pc:sldMkLst>
          <pc:docMk/>
          <pc:sldMk cId="1487044012" sldId="1480"/>
        </pc:sldMkLst>
      </pc:sldChg>
      <pc:sldChg chg="modSp mod ord">
        <pc:chgData name="Routledge, Mandy" userId="bacdedf5-8e30-494b-ad8b-f27fa30c4f8d" providerId="ADAL" clId="{06FC48C2-0773-48C9-966B-AD261E063395}" dt="2025-09-16T08:17:48.656" v="271" actId="1076"/>
        <pc:sldMkLst>
          <pc:docMk/>
          <pc:sldMk cId="3779434736" sldId="1481"/>
        </pc:sldMkLst>
        <pc:picChg chg="mod">
          <ac:chgData name="Routledge, Mandy" userId="bacdedf5-8e30-494b-ad8b-f27fa30c4f8d" providerId="ADAL" clId="{06FC48C2-0773-48C9-966B-AD261E063395}" dt="2025-09-16T08:17:48.656" v="271" actId="1076"/>
          <ac:picMkLst>
            <pc:docMk/>
            <pc:sldMk cId="3779434736" sldId="1481"/>
            <ac:picMk id="3" creationId="{46CBCDD5-F979-850A-E731-737EABC15670}"/>
          </ac:picMkLst>
        </pc:picChg>
      </pc:sldChg>
      <pc:sldChg chg="ord">
        <pc:chgData name="Routledge, Mandy" userId="bacdedf5-8e30-494b-ad8b-f27fa30c4f8d" providerId="ADAL" clId="{06FC48C2-0773-48C9-966B-AD261E063395}" dt="2025-09-15T18:56:47.171" v="138"/>
        <pc:sldMkLst>
          <pc:docMk/>
          <pc:sldMk cId="1201727269" sldId="1482"/>
        </pc:sldMkLst>
      </pc:sldChg>
      <pc:sldChg chg="addSp delSp mod ord">
        <pc:chgData name="Routledge, Mandy" userId="bacdedf5-8e30-494b-ad8b-f27fa30c4f8d" providerId="ADAL" clId="{06FC48C2-0773-48C9-966B-AD261E063395}" dt="2025-09-16T08:13:49.079" v="259" actId="478"/>
        <pc:sldMkLst>
          <pc:docMk/>
          <pc:sldMk cId="2904738428" sldId="1483"/>
        </pc:sldMkLst>
        <pc:spChg chg="add del">
          <ac:chgData name="Routledge, Mandy" userId="bacdedf5-8e30-494b-ad8b-f27fa30c4f8d" providerId="ADAL" clId="{06FC48C2-0773-48C9-966B-AD261E063395}" dt="2025-09-16T08:13:49.079" v="259" actId="478"/>
          <ac:spMkLst>
            <pc:docMk/>
            <pc:sldMk cId="2904738428" sldId="1483"/>
            <ac:spMk id="6" creationId="{00000000-0000-0000-0000-000000000000}"/>
          </ac:spMkLst>
        </pc:spChg>
      </pc:sldChg>
      <pc:sldChg chg="ord">
        <pc:chgData name="Routledge, Mandy" userId="bacdedf5-8e30-494b-ad8b-f27fa30c4f8d" providerId="ADAL" clId="{06FC48C2-0773-48C9-966B-AD261E063395}" dt="2025-09-16T09:17:55.256" v="462"/>
        <pc:sldMkLst>
          <pc:docMk/>
          <pc:sldMk cId="3112181829" sldId="1515"/>
        </pc:sldMkLst>
      </pc:sldChg>
      <pc:sldChg chg="add del">
        <pc:chgData name="Routledge, Mandy" userId="bacdedf5-8e30-494b-ad8b-f27fa30c4f8d" providerId="ADAL" clId="{06FC48C2-0773-48C9-966B-AD261E063395}" dt="2025-09-16T08:13:33.155" v="257" actId="47"/>
        <pc:sldMkLst>
          <pc:docMk/>
          <pc:sldMk cId="740202018" sldId="1526"/>
        </pc:sldMkLst>
      </pc:sldChg>
      <pc:sldChg chg="add del">
        <pc:chgData name="Routledge, Mandy" userId="bacdedf5-8e30-494b-ad8b-f27fa30c4f8d" providerId="ADAL" clId="{06FC48C2-0773-48C9-966B-AD261E063395}" dt="2025-09-16T08:09:24.161" v="186" actId="47"/>
        <pc:sldMkLst>
          <pc:docMk/>
          <pc:sldMk cId="2381133412" sldId="1528"/>
        </pc:sldMkLst>
      </pc:sldChg>
      <pc:sldChg chg="addSp modSp add mod">
        <pc:chgData name="Routledge, Mandy" userId="bacdedf5-8e30-494b-ad8b-f27fa30c4f8d" providerId="ADAL" clId="{06FC48C2-0773-48C9-966B-AD261E063395}" dt="2025-09-16T08:09:21.981" v="185"/>
        <pc:sldMkLst>
          <pc:docMk/>
          <pc:sldMk cId="3033417818" sldId="1534"/>
        </pc:sldMkLst>
        <pc:spChg chg="mod">
          <ac:chgData name="Routledge, Mandy" userId="bacdedf5-8e30-494b-ad8b-f27fa30c4f8d" providerId="ADAL" clId="{06FC48C2-0773-48C9-966B-AD261E063395}" dt="2025-09-16T08:08:11.404" v="166" actId="20577"/>
          <ac:spMkLst>
            <pc:docMk/>
            <pc:sldMk cId="3033417818" sldId="1534"/>
            <ac:spMk id="33" creationId="{DFB4FC64-CBB5-4423-4315-4120D23EFC98}"/>
          </ac:spMkLst>
        </pc:spChg>
        <pc:spChg chg="mod">
          <ac:chgData name="Routledge, Mandy" userId="bacdedf5-8e30-494b-ad8b-f27fa30c4f8d" providerId="ADAL" clId="{06FC48C2-0773-48C9-966B-AD261E063395}" dt="2025-09-16T08:08:21.214" v="178" actId="20577"/>
          <ac:spMkLst>
            <pc:docMk/>
            <pc:sldMk cId="3033417818" sldId="1534"/>
            <ac:spMk id="34" creationId="{63C8B29C-33E8-3B4D-E130-30A8B3E8B532}"/>
          </ac:spMkLst>
        </pc:spChg>
        <pc:spChg chg="mod">
          <ac:chgData name="Routledge, Mandy" userId="bacdedf5-8e30-494b-ad8b-f27fa30c4f8d" providerId="ADAL" clId="{06FC48C2-0773-48C9-966B-AD261E063395}" dt="2025-09-16T08:09:21.981" v="185"/>
          <ac:spMkLst>
            <pc:docMk/>
            <pc:sldMk cId="3033417818" sldId="1534"/>
            <ac:spMk id="35" creationId="{F8EA2B49-E88F-BD5A-D9C9-18DC99E7385B}"/>
          </ac:spMkLst>
        </pc:spChg>
        <pc:spChg chg="mod">
          <ac:chgData name="Routledge, Mandy" userId="bacdedf5-8e30-494b-ad8b-f27fa30c4f8d" providerId="ADAL" clId="{06FC48C2-0773-48C9-966B-AD261E063395}" dt="2025-09-16T08:09:15.393" v="184" actId="6549"/>
          <ac:spMkLst>
            <pc:docMk/>
            <pc:sldMk cId="3033417818" sldId="1534"/>
            <ac:spMk id="36" creationId="{B99EDFAD-8073-89A5-62CB-E4BED7AE7740}"/>
          </ac:spMkLst>
        </pc:spChg>
        <pc:picChg chg="add mod">
          <ac:chgData name="Routledge, Mandy" userId="bacdedf5-8e30-494b-ad8b-f27fa30c4f8d" providerId="ADAL" clId="{06FC48C2-0773-48C9-966B-AD261E063395}" dt="2025-09-16T08:08:58.641" v="181"/>
          <ac:picMkLst>
            <pc:docMk/>
            <pc:sldMk cId="3033417818" sldId="1534"/>
            <ac:picMk id="2" creationId="{5F8889D8-3AC8-6288-8D63-7B0658332685}"/>
          </ac:picMkLst>
        </pc:picChg>
        <pc:picChg chg="add mod">
          <ac:chgData name="Routledge, Mandy" userId="bacdedf5-8e30-494b-ad8b-f27fa30c4f8d" providerId="ADAL" clId="{06FC48C2-0773-48C9-966B-AD261E063395}" dt="2025-09-16T08:09:02.350" v="182"/>
          <ac:picMkLst>
            <pc:docMk/>
            <pc:sldMk cId="3033417818" sldId="1534"/>
            <ac:picMk id="8" creationId="{A4411CC7-B4F4-3C53-B1A0-0AEA4767FFB6}"/>
          </ac:picMkLst>
        </pc:picChg>
      </pc:sldChg>
      <pc:sldChg chg="add">
        <pc:chgData name="Routledge, Mandy" userId="bacdedf5-8e30-494b-ad8b-f27fa30c4f8d" providerId="ADAL" clId="{06FC48C2-0773-48C9-966B-AD261E063395}" dt="2025-09-16T08:08:02.216" v="157"/>
        <pc:sldMkLst>
          <pc:docMk/>
          <pc:sldMk cId="417778446" sldId="1535"/>
        </pc:sldMkLst>
      </pc:sldChg>
      <pc:sldChg chg="modSp mod">
        <pc:chgData name="Routledge, Mandy" userId="bacdedf5-8e30-494b-ad8b-f27fa30c4f8d" providerId="ADAL" clId="{06FC48C2-0773-48C9-966B-AD261E063395}" dt="2025-09-16T09:10:35.564" v="447" actId="115"/>
        <pc:sldMkLst>
          <pc:docMk/>
          <pc:sldMk cId="1020370099" sldId="1536"/>
        </pc:sldMkLst>
        <pc:spChg chg="mod">
          <ac:chgData name="Routledge, Mandy" userId="bacdedf5-8e30-494b-ad8b-f27fa30c4f8d" providerId="ADAL" clId="{06FC48C2-0773-48C9-966B-AD261E063395}" dt="2025-09-16T09:10:35.564" v="447" actId="115"/>
          <ac:spMkLst>
            <pc:docMk/>
            <pc:sldMk cId="1020370099" sldId="1536"/>
            <ac:spMk id="36" creationId="{D8EF981A-9BA7-0EB1-9B70-F7FBF2F7DF1C}"/>
          </ac:spMkLst>
        </pc:spChg>
      </pc:sldChg>
      <pc:sldChg chg="addSp modSp add del mod">
        <pc:chgData name="Routledge, Mandy" userId="bacdedf5-8e30-494b-ad8b-f27fa30c4f8d" providerId="ADAL" clId="{06FC48C2-0773-48C9-966B-AD261E063395}" dt="2025-09-16T09:39:05.773" v="785" actId="2696"/>
        <pc:sldMkLst>
          <pc:docMk/>
          <pc:sldMk cId="136146004" sldId="1537"/>
        </pc:sldMkLst>
        <pc:spChg chg="mod">
          <ac:chgData name="Routledge, Mandy" userId="bacdedf5-8e30-494b-ad8b-f27fa30c4f8d" providerId="ADAL" clId="{06FC48C2-0773-48C9-966B-AD261E063395}" dt="2025-09-16T08:11:42.067" v="198" actId="20577"/>
          <ac:spMkLst>
            <pc:docMk/>
            <pc:sldMk cId="136146004" sldId="1537"/>
            <ac:spMk id="9" creationId="{49EDC4E6-0748-E088-3073-5C71126393C6}"/>
          </ac:spMkLst>
        </pc:spChg>
        <pc:spChg chg="mod">
          <ac:chgData name="Routledge, Mandy" userId="bacdedf5-8e30-494b-ad8b-f27fa30c4f8d" providerId="ADAL" clId="{06FC48C2-0773-48C9-966B-AD261E063395}" dt="2025-09-16T08:12:02.982" v="201" actId="14100"/>
          <ac:spMkLst>
            <pc:docMk/>
            <pc:sldMk cId="136146004" sldId="1537"/>
            <ac:spMk id="10" creationId="{1F7ADABA-DD23-27DE-58F0-821A9B4E8A8F}"/>
          </ac:spMkLst>
        </pc:spChg>
        <pc:spChg chg="mod">
          <ac:chgData name="Routledge, Mandy" userId="bacdedf5-8e30-494b-ad8b-f27fa30c4f8d" providerId="ADAL" clId="{06FC48C2-0773-48C9-966B-AD261E063395}" dt="2025-09-16T08:11:59.827" v="200" actId="14100"/>
          <ac:spMkLst>
            <pc:docMk/>
            <pc:sldMk cId="136146004" sldId="1537"/>
            <ac:spMk id="11" creationId="{E1B5C8E9-F78F-F81F-FFB9-42E332E69118}"/>
          </ac:spMkLst>
        </pc:spChg>
        <pc:spChg chg="mod">
          <ac:chgData name="Routledge, Mandy" userId="bacdedf5-8e30-494b-ad8b-f27fa30c4f8d" providerId="ADAL" clId="{06FC48C2-0773-48C9-966B-AD261E063395}" dt="2025-09-16T08:14:38.572" v="265" actId="1076"/>
          <ac:spMkLst>
            <pc:docMk/>
            <pc:sldMk cId="136146004" sldId="1537"/>
            <ac:spMk id="12" creationId="{772C6FA6-1FB1-367B-78A6-B0C818BF6FBA}"/>
          </ac:spMkLst>
        </pc:spChg>
        <pc:spChg chg="mod">
          <ac:chgData name="Routledge, Mandy" userId="bacdedf5-8e30-494b-ad8b-f27fa30c4f8d" providerId="ADAL" clId="{06FC48C2-0773-48C9-966B-AD261E063395}" dt="2025-09-16T08:13:05.480" v="249" actId="1076"/>
          <ac:spMkLst>
            <pc:docMk/>
            <pc:sldMk cId="136146004" sldId="1537"/>
            <ac:spMk id="13" creationId="{376351F5-D853-2C03-8795-34B4749CCBD3}"/>
          </ac:spMkLst>
        </pc:spChg>
        <pc:spChg chg="mod">
          <ac:chgData name="Routledge, Mandy" userId="bacdedf5-8e30-494b-ad8b-f27fa30c4f8d" providerId="ADAL" clId="{06FC48C2-0773-48C9-966B-AD261E063395}" dt="2025-09-16T08:12:43.093" v="226" actId="14100"/>
          <ac:spMkLst>
            <pc:docMk/>
            <pc:sldMk cId="136146004" sldId="1537"/>
            <ac:spMk id="14" creationId="{C4895F3B-21EC-BF7E-1A4B-96A75904CFD4}"/>
          </ac:spMkLst>
        </pc:spChg>
        <pc:spChg chg="mod">
          <ac:chgData name="Routledge, Mandy" userId="bacdedf5-8e30-494b-ad8b-f27fa30c4f8d" providerId="ADAL" clId="{06FC48C2-0773-48C9-966B-AD261E063395}" dt="2025-09-16T08:12:36.516" v="223" actId="1076"/>
          <ac:spMkLst>
            <pc:docMk/>
            <pc:sldMk cId="136146004" sldId="1537"/>
            <ac:spMk id="15" creationId="{D9BE0DDE-B47C-EC23-9FC7-630A4A29B037}"/>
          </ac:spMkLst>
        </pc:spChg>
        <pc:spChg chg="mod">
          <ac:chgData name="Routledge, Mandy" userId="bacdedf5-8e30-494b-ad8b-f27fa30c4f8d" providerId="ADAL" clId="{06FC48C2-0773-48C9-966B-AD261E063395}" dt="2025-09-16T08:13:10.556" v="252" actId="1076"/>
          <ac:spMkLst>
            <pc:docMk/>
            <pc:sldMk cId="136146004" sldId="1537"/>
            <ac:spMk id="18" creationId="{5E0644BD-B989-8C75-5C4B-4A3B29E2FEE3}"/>
          </ac:spMkLst>
        </pc:spChg>
        <pc:spChg chg="mod">
          <ac:chgData name="Routledge, Mandy" userId="bacdedf5-8e30-494b-ad8b-f27fa30c4f8d" providerId="ADAL" clId="{06FC48C2-0773-48C9-966B-AD261E063395}" dt="2025-09-16T08:14:40.895" v="266" actId="1076"/>
          <ac:spMkLst>
            <pc:docMk/>
            <pc:sldMk cId="136146004" sldId="1537"/>
            <ac:spMk id="19" creationId="{46139DEB-F74D-0D94-464B-8460865F0419}"/>
          </ac:spMkLst>
        </pc:spChg>
        <pc:picChg chg="add mod">
          <ac:chgData name="Routledge, Mandy" userId="bacdedf5-8e30-494b-ad8b-f27fa30c4f8d" providerId="ADAL" clId="{06FC48C2-0773-48C9-966B-AD261E063395}" dt="2025-09-16T08:12:49.580" v="230" actId="1076"/>
          <ac:picMkLst>
            <pc:docMk/>
            <pc:sldMk cId="136146004" sldId="1537"/>
            <ac:picMk id="17" creationId="{73554203-A8EE-C376-4925-8D7F359EBC38}"/>
          </ac:picMkLst>
        </pc:picChg>
        <pc:picChg chg="add mod">
          <ac:chgData name="Routledge, Mandy" userId="bacdedf5-8e30-494b-ad8b-f27fa30c4f8d" providerId="ADAL" clId="{06FC48C2-0773-48C9-966B-AD261E063395}" dt="2025-09-16T08:13:26.823" v="256" actId="14100"/>
          <ac:picMkLst>
            <pc:docMk/>
            <pc:sldMk cId="136146004" sldId="1537"/>
            <ac:picMk id="26" creationId="{0D6CAF2A-4017-D4F8-FADD-E22A7A771CCC}"/>
          </ac:picMkLst>
        </pc:picChg>
        <pc:picChg chg="add mod">
          <ac:chgData name="Routledge, Mandy" userId="bacdedf5-8e30-494b-ad8b-f27fa30c4f8d" providerId="ADAL" clId="{06FC48C2-0773-48C9-966B-AD261E063395}" dt="2025-09-16T08:14:36.085" v="264" actId="1076"/>
          <ac:picMkLst>
            <pc:docMk/>
            <pc:sldMk cId="136146004" sldId="1537"/>
            <ac:picMk id="30" creationId="{7709E7CF-3910-009F-D73E-1612756F16E7}"/>
          </ac:picMkLst>
        </pc:picChg>
        <pc:cxnChg chg="mod">
          <ac:chgData name="Routledge, Mandy" userId="bacdedf5-8e30-494b-ad8b-f27fa30c4f8d" providerId="ADAL" clId="{06FC48C2-0773-48C9-966B-AD261E063395}" dt="2025-09-16T08:14:43.038" v="267" actId="14100"/>
          <ac:cxnSpMkLst>
            <pc:docMk/>
            <pc:sldMk cId="136146004" sldId="1537"/>
            <ac:cxnSpMk id="21" creationId="{50D33B6C-1CEE-95EB-3A9A-0E3E34859595}"/>
          </ac:cxnSpMkLst>
        </pc:cxnChg>
        <pc:cxnChg chg="mod">
          <ac:chgData name="Routledge, Mandy" userId="bacdedf5-8e30-494b-ad8b-f27fa30c4f8d" providerId="ADAL" clId="{06FC48C2-0773-48C9-966B-AD261E063395}" dt="2025-09-16T08:13:19.012" v="254" actId="14100"/>
          <ac:cxnSpMkLst>
            <pc:docMk/>
            <pc:sldMk cId="136146004" sldId="1537"/>
            <ac:cxnSpMk id="27" creationId="{F43F3E15-C1F7-16F2-7A7D-E60826062B43}"/>
          </ac:cxnSpMkLst>
        </pc:cxnChg>
        <pc:cxnChg chg="mod">
          <ac:chgData name="Routledge, Mandy" userId="bacdedf5-8e30-494b-ad8b-f27fa30c4f8d" providerId="ADAL" clId="{06FC48C2-0773-48C9-966B-AD261E063395}" dt="2025-09-16T08:13:13.318" v="253" actId="14100"/>
          <ac:cxnSpMkLst>
            <pc:docMk/>
            <pc:sldMk cId="136146004" sldId="1537"/>
            <ac:cxnSpMk id="29" creationId="{81A2BEE0-D507-F67B-6A4F-FE0F0C789850}"/>
          </ac:cxnSpMkLst>
        </pc:cxnChg>
      </pc:sldChg>
      <pc:sldChg chg="add ord">
        <pc:chgData name="Routledge, Mandy" userId="bacdedf5-8e30-494b-ad8b-f27fa30c4f8d" providerId="ADAL" clId="{06FC48C2-0773-48C9-966B-AD261E063395}" dt="2025-09-16T09:32:50.650" v="782"/>
        <pc:sldMkLst>
          <pc:docMk/>
          <pc:sldMk cId="3251341805" sldId="1542"/>
        </pc:sldMkLst>
      </pc:sldChg>
      <pc:sldChg chg="addSp delSp modSp add mod">
        <pc:chgData name="Routledge, Mandy" userId="bacdedf5-8e30-494b-ad8b-f27fa30c4f8d" providerId="ADAL" clId="{06FC48C2-0773-48C9-966B-AD261E063395}" dt="2025-09-16T09:18:29.127" v="467" actId="14100"/>
        <pc:sldMkLst>
          <pc:docMk/>
          <pc:sldMk cId="2344247519" sldId="1543"/>
        </pc:sldMkLst>
        <pc:spChg chg="mod">
          <ac:chgData name="Routledge, Mandy" userId="bacdedf5-8e30-494b-ad8b-f27fa30c4f8d" providerId="ADAL" clId="{06FC48C2-0773-48C9-966B-AD261E063395}" dt="2025-09-16T08:18:15.905" v="298" actId="14100"/>
          <ac:spMkLst>
            <pc:docMk/>
            <pc:sldMk cId="2344247519" sldId="1543"/>
            <ac:spMk id="4" creationId="{A9684582-F7F5-B338-7537-98D05A783871}"/>
          </ac:spMkLst>
        </pc:spChg>
        <pc:spChg chg="mod">
          <ac:chgData name="Routledge, Mandy" userId="bacdedf5-8e30-494b-ad8b-f27fa30c4f8d" providerId="ADAL" clId="{06FC48C2-0773-48C9-966B-AD261E063395}" dt="2025-09-16T08:18:08.978" v="297" actId="1076"/>
          <ac:spMkLst>
            <pc:docMk/>
            <pc:sldMk cId="2344247519" sldId="1543"/>
            <ac:spMk id="9" creationId="{0C7C398F-EB51-5741-37EE-0A11898F0927}"/>
          </ac:spMkLst>
        </pc:spChg>
        <pc:spChg chg="mod">
          <ac:chgData name="Routledge, Mandy" userId="bacdedf5-8e30-494b-ad8b-f27fa30c4f8d" providerId="ADAL" clId="{06FC48C2-0773-48C9-966B-AD261E063395}" dt="2025-09-16T08:19:20.312" v="347" actId="14100"/>
          <ac:spMkLst>
            <pc:docMk/>
            <pc:sldMk cId="2344247519" sldId="1543"/>
            <ac:spMk id="12" creationId="{63ABFD29-60B8-27F7-0438-5F1311E99CD3}"/>
          </ac:spMkLst>
        </pc:spChg>
        <pc:spChg chg="mod">
          <ac:chgData name="Routledge, Mandy" userId="bacdedf5-8e30-494b-ad8b-f27fa30c4f8d" providerId="ADAL" clId="{06FC48C2-0773-48C9-966B-AD261E063395}" dt="2025-09-16T08:18:48.840" v="336" actId="14100"/>
          <ac:spMkLst>
            <pc:docMk/>
            <pc:sldMk cId="2344247519" sldId="1543"/>
            <ac:spMk id="13" creationId="{6D6B2C18-E5FE-AB97-6EC6-515A2B891209}"/>
          </ac:spMkLst>
        </pc:spChg>
        <pc:spChg chg="mod">
          <ac:chgData name="Routledge, Mandy" userId="bacdedf5-8e30-494b-ad8b-f27fa30c4f8d" providerId="ADAL" clId="{06FC48C2-0773-48C9-966B-AD261E063395}" dt="2025-09-16T08:18:37.224" v="316" actId="14100"/>
          <ac:spMkLst>
            <pc:docMk/>
            <pc:sldMk cId="2344247519" sldId="1543"/>
            <ac:spMk id="14" creationId="{3116CC4B-BEAA-D4D1-22B2-E4B5F75172D6}"/>
          </ac:spMkLst>
        </pc:spChg>
        <pc:spChg chg="mod">
          <ac:chgData name="Routledge, Mandy" userId="bacdedf5-8e30-494b-ad8b-f27fa30c4f8d" providerId="ADAL" clId="{06FC48C2-0773-48C9-966B-AD261E063395}" dt="2025-09-16T09:16:09.159" v="453" actId="20577"/>
          <ac:spMkLst>
            <pc:docMk/>
            <pc:sldMk cId="2344247519" sldId="1543"/>
            <ac:spMk id="15" creationId="{63EC371E-6E1C-E928-6022-EE5F2BA1DD9B}"/>
          </ac:spMkLst>
        </pc:spChg>
        <pc:spChg chg="mod">
          <ac:chgData name="Routledge, Mandy" userId="bacdedf5-8e30-494b-ad8b-f27fa30c4f8d" providerId="ADAL" clId="{06FC48C2-0773-48C9-966B-AD261E063395}" dt="2025-09-16T08:18:51.304" v="337" actId="14100"/>
          <ac:spMkLst>
            <pc:docMk/>
            <pc:sldMk cId="2344247519" sldId="1543"/>
            <ac:spMk id="18" creationId="{683516FC-D7D9-1E59-16E3-347614AAF18C}"/>
          </ac:spMkLst>
        </pc:spChg>
        <pc:spChg chg="mod">
          <ac:chgData name="Routledge, Mandy" userId="bacdedf5-8e30-494b-ad8b-f27fa30c4f8d" providerId="ADAL" clId="{06FC48C2-0773-48C9-966B-AD261E063395}" dt="2025-09-16T08:19:22.431" v="348" actId="14100"/>
          <ac:spMkLst>
            <pc:docMk/>
            <pc:sldMk cId="2344247519" sldId="1543"/>
            <ac:spMk id="19" creationId="{216FAFA9-0B0F-7D59-FC58-3E936DAE3DE7}"/>
          </ac:spMkLst>
        </pc:spChg>
        <pc:picChg chg="add mod">
          <ac:chgData name="Routledge, Mandy" userId="bacdedf5-8e30-494b-ad8b-f27fa30c4f8d" providerId="ADAL" clId="{06FC48C2-0773-48C9-966B-AD261E063395}" dt="2025-09-16T08:18:24.834" v="303" actId="1076"/>
          <ac:picMkLst>
            <pc:docMk/>
            <pc:sldMk cId="2344247519" sldId="1543"/>
            <ac:picMk id="16" creationId="{AEC6E43E-6555-1438-8B46-7BFE69DFE6FE}"/>
          </ac:picMkLst>
        </pc:picChg>
        <pc:picChg chg="del">
          <ac:chgData name="Routledge, Mandy" userId="bacdedf5-8e30-494b-ad8b-f27fa30c4f8d" providerId="ADAL" clId="{06FC48C2-0773-48C9-966B-AD261E063395}" dt="2025-09-16T08:17:56.282" v="273" actId="478"/>
          <ac:picMkLst>
            <pc:docMk/>
            <pc:sldMk cId="2344247519" sldId="1543"/>
            <ac:picMk id="17" creationId="{8EC93F50-8766-AE3C-B05D-7C1C3D1CB47F}"/>
          </ac:picMkLst>
        </pc:picChg>
        <pc:picChg chg="add mod modCrop">
          <ac:chgData name="Routledge, Mandy" userId="bacdedf5-8e30-494b-ad8b-f27fa30c4f8d" providerId="ADAL" clId="{06FC48C2-0773-48C9-966B-AD261E063395}" dt="2025-09-16T09:18:29.127" v="467" actId="14100"/>
          <ac:picMkLst>
            <pc:docMk/>
            <pc:sldMk cId="2344247519" sldId="1543"/>
            <ac:picMk id="22" creationId="{C2064B57-EEF8-F14C-2633-69CE0962FA9C}"/>
          </ac:picMkLst>
        </pc:picChg>
        <pc:picChg chg="add mod">
          <ac:chgData name="Routledge, Mandy" userId="bacdedf5-8e30-494b-ad8b-f27fa30c4f8d" providerId="ADAL" clId="{06FC48C2-0773-48C9-966B-AD261E063395}" dt="2025-09-16T08:20:10.735" v="349"/>
          <ac:picMkLst>
            <pc:docMk/>
            <pc:sldMk cId="2344247519" sldId="1543"/>
            <ac:picMk id="24" creationId="{B548863A-31C7-E0BF-61C2-F8B8EA1D680C}"/>
          </ac:picMkLst>
        </pc:picChg>
        <pc:picChg chg="add mod">
          <ac:chgData name="Routledge, Mandy" userId="bacdedf5-8e30-494b-ad8b-f27fa30c4f8d" providerId="ADAL" clId="{06FC48C2-0773-48C9-966B-AD261E063395}" dt="2025-09-16T08:20:19.784" v="352" actId="1076"/>
          <ac:picMkLst>
            <pc:docMk/>
            <pc:sldMk cId="2344247519" sldId="1543"/>
            <ac:picMk id="25" creationId="{6B080DBA-47DD-C84B-EAEB-8319D613570C}"/>
          </ac:picMkLst>
        </pc:picChg>
        <pc:picChg chg="del">
          <ac:chgData name="Routledge, Mandy" userId="bacdedf5-8e30-494b-ad8b-f27fa30c4f8d" providerId="ADAL" clId="{06FC48C2-0773-48C9-966B-AD261E063395}" dt="2025-09-16T08:17:57.786" v="274" actId="478"/>
          <ac:picMkLst>
            <pc:docMk/>
            <pc:sldMk cId="2344247519" sldId="1543"/>
            <ac:picMk id="26" creationId="{09212BEF-9EC9-0808-FCDF-7FE6666B9B9B}"/>
          </ac:picMkLst>
        </pc:picChg>
        <pc:picChg chg="add del mod">
          <ac:chgData name="Routledge, Mandy" userId="bacdedf5-8e30-494b-ad8b-f27fa30c4f8d" providerId="ADAL" clId="{06FC48C2-0773-48C9-966B-AD261E063395}" dt="2025-09-16T09:16:06.853" v="448" actId="478"/>
          <ac:picMkLst>
            <pc:docMk/>
            <pc:sldMk cId="2344247519" sldId="1543"/>
            <ac:picMk id="28" creationId="{DED767DF-8641-E101-85AC-CE5B50D8C291}"/>
          </ac:picMkLst>
        </pc:picChg>
        <pc:picChg chg="del">
          <ac:chgData name="Routledge, Mandy" userId="bacdedf5-8e30-494b-ad8b-f27fa30c4f8d" providerId="ADAL" clId="{06FC48C2-0773-48C9-966B-AD261E063395}" dt="2025-09-16T08:17:53.850" v="272" actId="478"/>
          <ac:picMkLst>
            <pc:docMk/>
            <pc:sldMk cId="2344247519" sldId="1543"/>
            <ac:picMk id="30" creationId="{FFA4262E-6067-60EE-83F0-EF7FCF460A31}"/>
          </ac:picMkLst>
        </pc:picChg>
        <pc:cxnChg chg="mod">
          <ac:chgData name="Routledge, Mandy" userId="bacdedf5-8e30-494b-ad8b-f27fa30c4f8d" providerId="ADAL" clId="{06FC48C2-0773-48C9-966B-AD261E063395}" dt="2025-09-16T08:19:22.431" v="348" actId="14100"/>
          <ac:cxnSpMkLst>
            <pc:docMk/>
            <pc:sldMk cId="2344247519" sldId="1543"/>
            <ac:cxnSpMk id="21" creationId="{D5036D6E-C588-D74D-AA95-3BE8C0B0A370}"/>
          </ac:cxnSpMkLst>
        </pc:cxnChg>
        <pc:cxnChg chg="mod">
          <ac:chgData name="Routledge, Mandy" userId="bacdedf5-8e30-494b-ad8b-f27fa30c4f8d" providerId="ADAL" clId="{06FC48C2-0773-48C9-966B-AD261E063395}" dt="2025-09-16T08:18:51.304" v="337" actId="14100"/>
          <ac:cxnSpMkLst>
            <pc:docMk/>
            <pc:sldMk cId="2344247519" sldId="1543"/>
            <ac:cxnSpMk id="27" creationId="{F9AFA970-256D-CD95-2CEB-20F9449498A9}"/>
          </ac:cxnSpMkLst>
        </pc:cxnChg>
        <pc:cxnChg chg="mod">
          <ac:chgData name="Routledge, Mandy" userId="bacdedf5-8e30-494b-ad8b-f27fa30c4f8d" providerId="ADAL" clId="{06FC48C2-0773-48C9-966B-AD261E063395}" dt="2025-09-16T08:20:49.607" v="356" actId="14100"/>
          <ac:cxnSpMkLst>
            <pc:docMk/>
            <pc:sldMk cId="2344247519" sldId="1543"/>
            <ac:cxnSpMk id="29" creationId="{DC04C97E-26ED-ADC3-4FDD-EEA6B1114C4B}"/>
          </ac:cxnSpMkLst>
        </pc:cxnChg>
      </pc:sldChg>
      <pc:sldChg chg="modSp add del mod">
        <pc:chgData name="Routledge, Mandy" userId="bacdedf5-8e30-494b-ad8b-f27fa30c4f8d" providerId="ADAL" clId="{06FC48C2-0773-48C9-966B-AD261E063395}" dt="2025-09-16T08:25:17.870" v="427" actId="47"/>
        <pc:sldMkLst>
          <pc:docMk/>
          <pc:sldMk cId="92093200" sldId="1544"/>
        </pc:sldMkLst>
        <pc:picChg chg="mod">
          <ac:chgData name="Routledge, Mandy" userId="bacdedf5-8e30-494b-ad8b-f27fa30c4f8d" providerId="ADAL" clId="{06FC48C2-0773-48C9-966B-AD261E063395}" dt="2025-09-16T08:23:35.839" v="364" actId="1076"/>
          <ac:picMkLst>
            <pc:docMk/>
            <pc:sldMk cId="92093200" sldId="1544"/>
            <ac:picMk id="31" creationId="{D129CC9D-B950-470D-AC1F-4783BC2D8731}"/>
          </ac:picMkLst>
        </pc:picChg>
      </pc:sldChg>
      <pc:sldChg chg="addSp modSp add mod ord">
        <pc:chgData name="Routledge, Mandy" userId="bacdedf5-8e30-494b-ad8b-f27fa30c4f8d" providerId="ADAL" clId="{06FC48C2-0773-48C9-966B-AD261E063395}" dt="2025-09-16T09:32:54.920" v="784"/>
        <pc:sldMkLst>
          <pc:docMk/>
          <pc:sldMk cId="2761374258" sldId="1545"/>
        </pc:sldMkLst>
        <pc:spChg chg="mod">
          <ac:chgData name="Routledge, Mandy" userId="bacdedf5-8e30-494b-ad8b-f27fa30c4f8d" providerId="ADAL" clId="{06FC48C2-0773-48C9-966B-AD261E063395}" dt="2025-09-16T08:23:27.772" v="362" actId="14100"/>
          <ac:spMkLst>
            <pc:docMk/>
            <pc:sldMk cId="2761374258" sldId="1545"/>
            <ac:spMk id="10" creationId="{78E1167C-0C92-A049-F04A-8EA041563560}"/>
          </ac:spMkLst>
        </pc:spChg>
        <pc:spChg chg="mod">
          <ac:chgData name="Routledge, Mandy" userId="bacdedf5-8e30-494b-ad8b-f27fa30c4f8d" providerId="ADAL" clId="{06FC48C2-0773-48C9-966B-AD261E063395}" dt="2025-09-16T08:23:25.138" v="361" actId="14100"/>
          <ac:spMkLst>
            <pc:docMk/>
            <pc:sldMk cId="2761374258" sldId="1545"/>
            <ac:spMk id="11" creationId="{83ADF86F-E238-2C24-C1C5-EB55542E6036}"/>
          </ac:spMkLst>
        </pc:spChg>
        <pc:spChg chg="mod">
          <ac:chgData name="Routledge, Mandy" userId="bacdedf5-8e30-494b-ad8b-f27fa30c4f8d" providerId="ADAL" clId="{06FC48C2-0773-48C9-966B-AD261E063395}" dt="2025-09-16T08:24:54.308" v="421" actId="1076"/>
          <ac:spMkLst>
            <pc:docMk/>
            <pc:sldMk cId="2761374258" sldId="1545"/>
            <ac:spMk id="12" creationId="{C3AF9E5C-7B8A-604A-DD29-7694E060A603}"/>
          </ac:spMkLst>
        </pc:spChg>
        <pc:spChg chg="mod">
          <ac:chgData name="Routledge, Mandy" userId="bacdedf5-8e30-494b-ad8b-f27fa30c4f8d" providerId="ADAL" clId="{06FC48C2-0773-48C9-966B-AD261E063395}" dt="2025-09-16T08:24:33.285" v="417" actId="14100"/>
          <ac:spMkLst>
            <pc:docMk/>
            <pc:sldMk cId="2761374258" sldId="1545"/>
            <ac:spMk id="13" creationId="{07B1A864-8085-6F6F-CA7F-F691CFC1C63E}"/>
          </ac:spMkLst>
        </pc:spChg>
        <pc:spChg chg="mod">
          <ac:chgData name="Routledge, Mandy" userId="bacdedf5-8e30-494b-ad8b-f27fa30c4f8d" providerId="ADAL" clId="{06FC48C2-0773-48C9-966B-AD261E063395}" dt="2025-09-16T08:25:04.884" v="425" actId="14100"/>
          <ac:spMkLst>
            <pc:docMk/>
            <pc:sldMk cId="2761374258" sldId="1545"/>
            <ac:spMk id="14" creationId="{4E28DF72-1A23-A74A-B768-2A597DEE87CD}"/>
          </ac:spMkLst>
        </pc:spChg>
        <pc:spChg chg="mod">
          <ac:chgData name="Routledge, Mandy" userId="bacdedf5-8e30-494b-ad8b-f27fa30c4f8d" providerId="ADAL" clId="{06FC48C2-0773-48C9-966B-AD261E063395}" dt="2025-09-16T08:25:09.084" v="426" actId="1076"/>
          <ac:spMkLst>
            <pc:docMk/>
            <pc:sldMk cId="2761374258" sldId="1545"/>
            <ac:spMk id="15" creationId="{B6B5B996-691D-8787-AA65-7209B4B2BB42}"/>
          </ac:spMkLst>
        </pc:spChg>
        <pc:spChg chg="mod">
          <ac:chgData name="Routledge, Mandy" userId="bacdedf5-8e30-494b-ad8b-f27fa30c4f8d" providerId="ADAL" clId="{06FC48C2-0773-48C9-966B-AD261E063395}" dt="2025-09-16T08:25:25.664" v="428"/>
          <ac:spMkLst>
            <pc:docMk/>
            <pc:sldMk cId="2761374258" sldId="1545"/>
            <ac:spMk id="17" creationId="{D20EABA4-C6B3-D7EA-3B40-A88FF8B78B3E}"/>
          </ac:spMkLst>
        </pc:spChg>
        <pc:spChg chg="mod">
          <ac:chgData name="Routledge, Mandy" userId="bacdedf5-8e30-494b-ad8b-f27fa30c4f8d" providerId="ADAL" clId="{06FC48C2-0773-48C9-966B-AD261E063395}" dt="2025-09-16T08:25:00.141" v="423" actId="14100"/>
          <ac:spMkLst>
            <pc:docMk/>
            <pc:sldMk cId="2761374258" sldId="1545"/>
            <ac:spMk id="18" creationId="{0BC44B45-29AF-B54E-7354-42383B702A82}"/>
          </ac:spMkLst>
        </pc:spChg>
        <pc:spChg chg="mod">
          <ac:chgData name="Routledge, Mandy" userId="bacdedf5-8e30-494b-ad8b-f27fa30c4f8d" providerId="ADAL" clId="{06FC48C2-0773-48C9-966B-AD261E063395}" dt="2025-09-16T08:24:51.780" v="420" actId="14100"/>
          <ac:spMkLst>
            <pc:docMk/>
            <pc:sldMk cId="2761374258" sldId="1545"/>
            <ac:spMk id="19" creationId="{7C5160DB-9A18-B120-F0C0-73CE843988F3}"/>
          </ac:spMkLst>
        </pc:spChg>
        <pc:picChg chg="add mod">
          <ac:chgData name="Routledge, Mandy" userId="bacdedf5-8e30-494b-ad8b-f27fa30c4f8d" providerId="ADAL" clId="{06FC48C2-0773-48C9-966B-AD261E063395}" dt="2025-09-16T08:26:10.135" v="436" actId="1076"/>
          <ac:picMkLst>
            <pc:docMk/>
            <pc:sldMk cId="2761374258" sldId="1545"/>
            <ac:picMk id="4" creationId="{51FAD995-DBC2-65FD-635D-9611126F081C}"/>
          </ac:picMkLst>
        </pc:picChg>
        <pc:picChg chg="add mod">
          <ac:chgData name="Routledge, Mandy" userId="bacdedf5-8e30-494b-ad8b-f27fa30c4f8d" providerId="ADAL" clId="{06FC48C2-0773-48C9-966B-AD261E063395}" dt="2025-09-16T08:26:18.606" v="442" actId="1035"/>
          <ac:picMkLst>
            <pc:docMk/>
            <pc:sldMk cId="2761374258" sldId="1545"/>
            <ac:picMk id="21" creationId="{548AA428-FB84-CF6D-404F-5C2199D5AD22}"/>
          </ac:picMkLst>
        </pc:picChg>
        <pc:picChg chg="add mod">
          <ac:chgData name="Routledge, Mandy" userId="bacdedf5-8e30-494b-ad8b-f27fa30c4f8d" providerId="ADAL" clId="{06FC48C2-0773-48C9-966B-AD261E063395}" dt="2025-09-16T08:26:21.044" v="443" actId="1076"/>
          <ac:picMkLst>
            <pc:docMk/>
            <pc:sldMk cId="2761374258" sldId="1545"/>
            <ac:picMk id="22" creationId="{EFE2EC43-7B47-1071-5515-9FF75A128A18}"/>
          </ac:picMkLst>
        </pc:picChg>
        <pc:picChg chg="add mod">
          <ac:chgData name="Routledge, Mandy" userId="bacdedf5-8e30-494b-ad8b-f27fa30c4f8d" providerId="ADAL" clId="{06FC48C2-0773-48C9-966B-AD261E063395}" dt="2025-09-16T08:26:25.011" v="446" actId="1076"/>
          <ac:picMkLst>
            <pc:docMk/>
            <pc:sldMk cId="2761374258" sldId="1545"/>
            <ac:picMk id="23" creationId="{4EB8418A-0810-32B0-D87B-7BCCD465A926}"/>
          </ac:picMkLst>
        </pc:picChg>
      </pc:sldChg>
      <pc:sldChg chg="modSp mod">
        <pc:chgData name="Routledge, Mandy" userId="bacdedf5-8e30-494b-ad8b-f27fa30c4f8d" providerId="ADAL" clId="{06FC48C2-0773-48C9-966B-AD261E063395}" dt="2025-09-16T09:19:14.603" v="470" actId="207"/>
        <pc:sldMkLst>
          <pc:docMk/>
          <pc:sldMk cId="1389468805" sldId="1547"/>
        </pc:sldMkLst>
        <pc:spChg chg="mod">
          <ac:chgData name="Routledge, Mandy" userId="bacdedf5-8e30-494b-ad8b-f27fa30c4f8d" providerId="ADAL" clId="{06FC48C2-0773-48C9-966B-AD261E063395}" dt="2025-09-16T09:19:04.827" v="468" actId="207"/>
          <ac:spMkLst>
            <pc:docMk/>
            <pc:sldMk cId="1389468805" sldId="1547"/>
            <ac:spMk id="33" creationId="{AAA2521B-EF5B-2379-ADAC-72894408CEFE}"/>
          </ac:spMkLst>
        </pc:spChg>
        <pc:spChg chg="mod">
          <ac:chgData name="Routledge, Mandy" userId="bacdedf5-8e30-494b-ad8b-f27fa30c4f8d" providerId="ADAL" clId="{06FC48C2-0773-48C9-966B-AD261E063395}" dt="2025-09-16T09:19:14.603" v="470" actId="207"/>
          <ac:spMkLst>
            <pc:docMk/>
            <pc:sldMk cId="1389468805" sldId="1547"/>
            <ac:spMk id="35" creationId="{1AB7E0CD-CAEB-5DF7-86D5-F63151FB9A86}"/>
          </ac:spMkLst>
        </pc:spChg>
        <pc:spChg chg="mod">
          <ac:chgData name="Routledge, Mandy" userId="bacdedf5-8e30-494b-ad8b-f27fa30c4f8d" providerId="ADAL" clId="{06FC48C2-0773-48C9-966B-AD261E063395}" dt="2025-09-16T09:19:09.857" v="469" actId="207"/>
          <ac:spMkLst>
            <pc:docMk/>
            <pc:sldMk cId="1389468805" sldId="1547"/>
            <ac:spMk id="36" creationId="{CBE869BC-A7D6-09E9-6E67-D41BD60A49CA}"/>
          </ac:spMkLst>
        </pc:spChg>
      </pc:sldChg>
      <pc:sldChg chg="addSp delSp modSp mod">
        <pc:chgData name="Routledge, Mandy" userId="bacdedf5-8e30-494b-ad8b-f27fa30c4f8d" providerId="ADAL" clId="{06FC48C2-0773-48C9-966B-AD261E063395}" dt="2025-09-16T09:30:36.594" v="780" actId="14100"/>
        <pc:sldMkLst>
          <pc:docMk/>
          <pc:sldMk cId="1350052998" sldId="1548"/>
        </pc:sldMkLst>
        <pc:spChg chg="mod">
          <ac:chgData name="Routledge, Mandy" userId="bacdedf5-8e30-494b-ad8b-f27fa30c4f8d" providerId="ADAL" clId="{06FC48C2-0773-48C9-966B-AD261E063395}" dt="2025-09-16T09:24:10.411" v="481" actId="1076"/>
          <ac:spMkLst>
            <pc:docMk/>
            <pc:sldMk cId="1350052998" sldId="1548"/>
            <ac:spMk id="4" creationId="{D753C383-62C8-E733-4553-E085527A1FCA}"/>
          </ac:spMkLst>
        </pc:spChg>
        <pc:spChg chg="mod">
          <ac:chgData name="Routledge, Mandy" userId="bacdedf5-8e30-494b-ad8b-f27fa30c4f8d" providerId="ADAL" clId="{06FC48C2-0773-48C9-966B-AD261E063395}" dt="2025-09-16T09:24:04.378" v="480" actId="1076"/>
          <ac:spMkLst>
            <pc:docMk/>
            <pc:sldMk cId="1350052998" sldId="1548"/>
            <ac:spMk id="9" creationId="{B5FA4264-9F79-B20D-0826-CEC58E7B74B7}"/>
          </ac:spMkLst>
        </pc:spChg>
        <pc:spChg chg="mod">
          <ac:chgData name="Routledge, Mandy" userId="bacdedf5-8e30-494b-ad8b-f27fa30c4f8d" providerId="ADAL" clId="{06FC48C2-0773-48C9-966B-AD261E063395}" dt="2025-09-16T09:24:02.492" v="479" actId="1076"/>
          <ac:spMkLst>
            <pc:docMk/>
            <pc:sldMk cId="1350052998" sldId="1548"/>
            <ac:spMk id="10" creationId="{B37FADB8-F5A5-F448-15A7-6A630939BCDC}"/>
          </ac:spMkLst>
        </pc:spChg>
        <pc:spChg chg="mod">
          <ac:chgData name="Routledge, Mandy" userId="bacdedf5-8e30-494b-ad8b-f27fa30c4f8d" providerId="ADAL" clId="{06FC48C2-0773-48C9-966B-AD261E063395}" dt="2025-09-16T09:23:58.962" v="478" actId="1076"/>
          <ac:spMkLst>
            <pc:docMk/>
            <pc:sldMk cId="1350052998" sldId="1548"/>
            <ac:spMk id="11" creationId="{2D5226DB-4490-ECD5-880A-CDAB0447C263}"/>
          </ac:spMkLst>
        </pc:spChg>
        <pc:spChg chg="del mod">
          <ac:chgData name="Routledge, Mandy" userId="bacdedf5-8e30-494b-ad8b-f27fa30c4f8d" providerId="ADAL" clId="{06FC48C2-0773-48C9-966B-AD261E063395}" dt="2025-09-16T09:30:13.129" v="779" actId="478"/>
          <ac:spMkLst>
            <pc:docMk/>
            <pc:sldMk cId="1350052998" sldId="1548"/>
            <ac:spMk id="16" creationId="{D5ECAD1F-4795-ACD2-0388-DC0F14F34F75}"/>
          </ac:spMkLst>
        </pc:spChg>
        <pc:spChg chg="mod">
          <ac:chgData name="Routledge, Mandy" userId="bacdedf5-8e30-494b-ad8b-f27fa30c4f8d" providerId="ADAL" clId="{06FC48C2-0773-48C9-966B-AD261E063395}" dt="2025-09-16T09:28:51.192" v="748" actId="20577"/>
          <ac:spMkLst>
            <pc:docMk/>
            <pc:sldMk cId="1350052998" sldId="1548"/>
            <ac:spMk id="24" creationId="{E9F995E3-AFBA-C152-E487-0311D22005B6}"/>
          </ac:spMkLst>
        </pc:spChg>
        <pc:picChg chg="add mod">
          <ac:chgData name="Routledge, Mandy" userId="bacdedf5-8e30-494b-ad8b-f27fa30c4f8d" providerId="ADAL" clId="{06FC48C2-0773-48C9-966B-AD261E063395}" dt="2025-09-16T09:20:25.301" v="475" actId="14100"/>
          <ac:picMkLst>
            <pc:docMk/>
            <pc:sldMk cId="1350052998" sldId="1548"/>
            <ac:picMk id="22" creationId="{07F1F697-06CB-8F0C-6684-B2BD06F4B904}"/>
          </ac:picMkLst>
        </pc:picChg>
        <pc:picChg chg="add del mod">
          <ac:chgData name="Routledge, Mandy" userId="bacdedf5-8e30-494b-ad8b-f27fa30c4f8d" providerId="ADAL" clId="{06FC48C2-0773-48C9-966B-AD261E063395}" dt="2025-09-16T09:30:05.499" v="777" actId="478"/>
          <ac:picMkLst>
            <pc:docMk/>
            <pc:sldMk cId="1350052998" sldId="1548"/>
            <ac:picMk id="28" creationId="{B124221F-9322-49D9-FDFF-0330E0ED65AF}"/>
          </ac:picMkLst>
        </pc:picChg>
        <pc:picChg chg="add mod">
          <ac:chgData name="Routledge, Mandy" userId="bacdedf5-8e30-494b-ad8b-f27fa30c4f8d" providerId="ADAL" clId="{06FC48C2-0773-48C9-966B-AD261E063395}" dt="2025-09-16T09:29:24.450" v="753" actId="1076"/>
          <ac:picMkLst>
            <pc:docMk/>
            <pc:sldMk cId="1350052998" sldId="1548"/>
            <ac:picMk id="31" creationId="{92AD0A9E-1329-C6A6-D258-0C771C2FBE71}"/>
          </ac:picMkLst>
        </pc:picChg>
        <pc:cxnChg chg="mod">
          <ac:chgData name="Routledge, Mandy" userId="bacdedf5-8e30-494b-ad8b-f27fa30c4f8d" providerId="ADAL" clId="{06FC48C2-0773-48C9-966B-AD261E063395}" dt="2025-09-16T09:30:36.594" v="780" actId="14100"/>
          <ac:cxnSpMkLst>
            <pc:docMk/>
            <pc:sldMk cId="1350052998" sldId="1548"/>
            <ac:cxnSpMk id="29" creationId="{10445519-6BAB-CA4B-0B0C-EF80D4D34E4C}"/>
          </ac:cxnSpMkLst>
        </pc:cxnChg>
      </pc:sldChg>
    </pc:docChg>
  </pc:docChgLst>
  <pc:docChgLst>
    <pc:chgData name="Routledge, Mandy" userId="bacdedf5-8e30-494b-ad8b-f27fa30c4f8d" providerId="ADAL" clId="{34962F37-02BF-47C0-A0CF-0063814D6552}"/>
    <pc:docChg chg="modSld">
      <pc:chgData name="Routledge, Mandy" userId="bacdedf5-8e30-494b-ad8b-f27fa30c4f8d" providerId="ADAL" clId="{34962F37-02BF-47C0-A0CF-0063814D6552}" dt="2025-03-18T12:26:52.371" v="0"/>
      <pc:docMkLst>
        <pc:docMk/>
      </pc:docMkLst>
      <pc:sldChg chg="modSp mod">
        <pc:chgData name="Routledge, Mandy" userId="bacdedf5-8e30-494b-ad8b-f27fa30c4f8d" providerId="ADAL" clId="{34962F37-02BF-47C0-A0CF-0063814D6552}" dt="2025-03-18T12:26:52.371" v="0"/>
        <pc:sldMkLst>
          <pc:docMk/>
          <pc:sldMk cId="323006580" sldId="548"/>
        </pc:sldMkLst>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Vrielink, Francis" userId="3d258d00-cfd8-41c5-9f04-1a5a39faef2f" providerId="ADAL" clId="{3D890BD1-DC45-4DF5-B0A0-030A0F5AD1EF}"/>
    <pc:docChg chg="custSel modSld">
      <pc:chgData name="Vrielink, Francis" userId="3d258d00-cfd8-41c5-9f04-1a5a39faef2f" providerId="ADAL" clId="{3D890BD1-DC45-4DF5-B0A0-030A0F5AD1EF}" dt="2025-09-15T07:41:24.891" v="162" actId="20577"/>
      <pc:docMkLst>
        <pc:docMk/>
      </pc:docMkLst>
      <pc:sldChg chg="modSp mod">
        <pc:chgData name="Vrielink, Francis" userId="3d258d00-cfd8-41c5-9f04-1a5a39faef2f" providerId="ADAL" clId="{3D890BD1-DC45-4DF5-B0A0-030A0F5AD1EF}" dt="2025-09-15T07:39:47.274" v="13" actId="20577"/>
        <pc:sldMkLst>
          <pc:docMk/>
          <pc:sldMk cId="3852907103" sldId="1460"/>
        </pc:sldMkLst>
        <pc:spChg chg="mod">
          <ac:chgData name="Vrielink, Francis" userId="3d258d00-cfd8-41c5-9f04-1a5a39faef2f" providerId="ADAL" clId="{3D890BD1-DC45-4DF5-B0A0-030A0F5AD1EF}" dt="2025-09-15T07:39:47.274" v="13" actId="20577"/>
          <ac:spMkLst>
            <pc:docMk/>
            <pc:sldMk cId="3852907103" sldId="1460"/>
            <ac:spMk id="6" creationId="{00000000-0000-0000-0000-000000000000}"/>
          </ac:spMkLst>
        </pc:spChg>
      </pc:sldChg>
      <pc:sldChg chg="modSp mod">
        <pc:chgData name="Vrielink, Francis" userId="3d258d00-cfd8-41c5-9f04-1a5a39faef2f" providerId="ADAL" clId="{3D890BD1-DC45-4DF5-B0A0-030A0F5AD1EF}" dt="2025-09-15T07:39:52.802" v="25" actId="20577"/>
        <pc:sldMkLst>
          <pc:docMk/>
          <pc:sldMk cId="4207872812" sldId="1475"/>
        </pc:sldMkLst>
        <pc:spChg chg="mod">
          <ac:chgData name="Vrielink, Francis" userId="3d258d00-cfd8-41c5-9f04-1a5a39faef2f" providerId="ADAL" clId="{3D890BD1-DC45-4DF5-B0A0-030A0F5AD1EF}" dt="2025-09-15T07:39:52.802" v="25" actId="20577"/>
          <ac:spMkLst>
            <pc:docMk/>
            <pc:sldMk cId="4207872812" sldId="1475"/>
            <ac:spMk id="6" creationId="{00000000-0000-0000-0000-000000000000}"/>
          </ac:spMkLst>
        </pc:spChg>
      </pc:sldChg>
      <pc:sldChg chg="modSp mod">
        <pc:chgData name="Vrielink, Francis" userId="3d258d00-cfd8-41c5-9f04-1a5a39faef2f" providerId="ADAL" clId="{3D890BD1-DC45-4DF5-B0A0-030A0F5AD1EF}" dt="2025-09-15T07:40:10.070" v="50" actId="20577"/>
        <pc:sldMkLst>
          <pc:docMk/>
          <pc:sldMk cId="2452007587" sldId="1476"/>
        </pc:sldMkLst>
        <pc:spChg chg="mod">
          <ac:chgData name="Vrielink, Francis" userId="3d258d00-cfd8-41c5-9f04-1a5a39faef2f" providerId="ADAL" clId="{3D890BD1-DC45-4DF5-B0A0-030A0F5AD1EF}" dt="2025-09-15T07:40:10.070" v="50" actId="20577"/>
          <ac:spMkLst>
            <pc:docMk/>
            <pc:sldMk cId="2452007587" sldId="1476"/>
            <ac:spMk id="6" creationId="{00000000-0000-0000-0000-000000000000}"/>
          </ac:spMkLst>
        </pc:spChg>
      </pc:sldChg>
      <pc:sldChg chg="modSp mod">
        <pc:chgData name="Vrielink, Francis" userId="3d258d00-cfd8-41c5-9f04-1a5a39faef2f" providerId="ADAL" clId="{3D890BD1-DC45-4DF5-B0A0-030A0F5AD1EF}" dt="2025-09-15T07:40:22.103" v="65" actId="20577"/>
        <pc:sldMkLst>
          <pc:docMk/>
          <pc:sldMk cId="2709048002" sldId="1477"/>
        </pc:sldMkLst>
        <pc:spChg chg="mod">
          <ac:chgData name="Vrielink, Francis" userId="3d258d00-cfd8-41c5-9f04-1a5a39faef2f" providerId="ADAL" clId="{3D890BD1-DC45-4DF5-B0A0-030A0F5AD1EF}" dt="2025-09-15T07:40:22.103" v="65" actId="20577"/>
          <ac:spMkLst>
            <pc:docMk/>
            <pc:sldMk cId="2709048002" sldId="1477"/>
            <ac:spMk id="6" creationId="{00000000-0000-0000-0000-000000000000}"/>
          </ac:spMkLst>
        </pc:spChg>
      </pc:sldChg>
      <pc:sldChg chg="modSp mod">
        <pc:chgData name="Vrielink, Francis" userId="3d258d00-cfd8-41c5-9f04-1a5a39faef2f" providerId="ADAL" clId="{3D890BD1-DC45-4DF5-B0A0-030A0F5AD1EF}" dt="2025-09-15T07:40:28.859" v="79" actId="20577"/>
        <pc:sldMkLst>
          <pc:docMk/>
          <pc:sldMk cId="4074911733" sldId="1478"/>
        </pc:sldMkLst>
        <pc:spChg chg="mod">
          <ac:chgData name="Vrielink, Francis" userId="3d258d00-cfd8-41c5-9f04-1a5a39faef2f" providerId="ADAL" clId="{3D890BD1-DC45-4DF5-B0A0-030A0F5AD1EF}" dt="2025-09-15T07:40:28.859" v="79" actId="20577"/>
          <ac:spMkLst>
            <pc:docMk/>
            <pc:sldMk cId="4074911733" sldId="1478"/>
            <ac:spMk id="6" creationId="{00000000-0000-0000-0000-000000000000}"/>
          </ac:spMkLst>
        </pc:spChg>
      </pc:sldChg>
      <pc:sldChg chg="modSp mod">
        <pc:chgData name="Vrielink, Francis" userId="3d258d00-cfd8-41c5-9f04-1a5a39faef2f" providerId="ADAL" clId="{3D890BD1-DC45-4DF5-B0A0-030A0F5AD1EF}" dt="2025-09-15T07:40:41.461" v="95" actId="20577"/>
        <pc:sldMkLst>
          <pc:docMk/>
          <pc:sldMk cId="4210467006" sldId="1479"/>
        </pc:sldMkLst>
        <pc:spChg chg="mod">
          <ac:chgData name="Vrielink, Francis" userId="3d258d00-cfd8-41c5-9f04-1a5a39faef2f" providerId="ADAL" clId="{3D890BD1-DC45-4DF5-B0A0-030A0F5AD1EF}" dt="2025-09-15T07:40:41.461" v="95" actId="20577"/>
          <ac:spMkLst>
            <pc:docMk/>
            <pc:sldMk cId="4210467006" sldId="1479"/>
            <ac:spMk id="6" creationId="{00000000-0000-0000-0000-000000000000}"/>
          </ac:spMkLst>
        </pc:spChg>
      </pc:sldChg>
      <pc:sldChg chg="modSp mod">
        <pc:chgData name="Vrielink, Francis" userId="3d258d00-cfd8-41c5-9f04-1a5a39faef2f" providerId="ADAL" clId="{3D890BD1-DC45-4DF5-B0A0-030A0F5AD1EF}" dt="2025-09-15T07:40:49.939" v="111" actId="20577"/>
        <pc:sldMkLst>
          <pc:docMk/>
          <pc:sldMk cId="1487044012" sldId="1480"/>
        </pc:sldMkLst>
        <pc:spChg chg="mod">
          <ac:chgData name="Vrielink, Francis" userId="3d258d00-cfd8-41c5-9f04-1a5a39faef2f" providerId="ADAL" clId="{3D890BD1-DC45-4DF5-B0A0-030A0F5AD1EF}" dt="2025-09-15T07:40:49.939" v="111" actId="20577"/>
          <ac:spMkLst>
            <pc:docMk/>
            <pc:sldMk cId="1487044012" sldId="1480"/>
            <ac:spMk id="6" creationId="{00000000-0000-0000-0000-000000000000}"/>
          </ac:spMkLst>
        </pc:spChg>
      </pc:sldChg>
      <pc:sldChg chg="modSp mod">
        <pc:chgData name="Vrielink, Francis" userId="3d258d00-cfd8-41c5-9f04-1a5a39faef2f" providerId="ADAL" clId="{3D890BD1-DC45-4DF5-B0A0-030A0F5AD1EF}" dt="2025-09-15T07:41:05.186" v="132" actId="20577"/>
        <pc:sldMkLst>
          <pc:docMk/>
          <pc:sldMk cId="3779434736" sldId="1481"/>
        </pc:sldMkLst>
        <pc:spChg chg="mod">
          <ac:chgData name="Vrielink, Francis" userId="3d258d00-cfd8-41c5-9f04-1a5a39faef2f" providerId="ADAL" clId="{3D890BD1-DC45-4DF5-B0A0-030A0F5AD1EF}" dt="2025-09-15T07:41:05.186" v="132" actId="20577"/>
          <ac:spMkLst>
            <pc:docMk/>
            <pc:sldMk cId="3779434736" sldId="1481"/>
            <ac:spMk id="6" creationId="{00000000-0000-0000-0000-000000000000}"/>
          </ac:spMkLst>
        </pc:spChg>
      </pc:sldChg>
      <pc:sldChg chg="modSp mod">
        <pc:chgData name="Vrielink, Francis" userId="3d258d00-cfd8-41c5-9f04-1a5a39faef2f" providerId="ADAL" clId="{3D890BD1-DC45-4DF5-B0A0-030A0F5AD1EF}" dt="2025-09-15T07:41:20.183" v="152" actId="20577"/>
        <pc:sldMkLst>
          <pc:docMk/>
          <pc:sldMk cId="1201727269" sldId="1482"/>
        </pc:sldMkLst>
        <pc:spChg chg="mod">
          <ac:chgData name="Vrielink, Francis" userId="3d258d00-cfd8-41c5-9f04-1a5a39faef2f" providerId="ADAL" clId="{3D890BD1-DC45-4DF5-B0A0-030A0F5AD1EF}" dt="2025-09-15T07:41:20.183" v="152" actId="20577"/>
          <ac:spMkLst>
            <pc:docMk/>
            <pc:sldMk cId="1201727269" sldId="1482"/>
            <ac:spMk id="6" creationId="{00000000-0000-0000-0000-000000000000}"/>
          </ac:spMkLst>
        </pc:spChg>
      </pc:sldChg>
      <pc:sldChg chg="modSp mod">
        <pc:chgData name="Vrielink, Francis" userId="3d258d00-cfd8-41c5-9f04-1a5a39faef2f" providerId="ADAL" clId="{3D890BD1-DC45-4DF5-B0A0-030A0F5AD1EF}" dt="2025-09-15T07:41:24.891" v="162" actId="20577"/>
        <pc:sldMkLst>
          <pc:docMk/>
          <pc:sldMk cId="2904738428" sldId="1483"/>
        </pc:sldMkLst>
        <pc:spChg chg="mod">
          <ac:chgData name="Vrielink, Francis" userId="3d258d00-cfd8-41c5-9f04-1a5a39faef2f" providerId="ADAL" clId="{3D890BD1-DC45-4DF5-B0A0-030A0F5AD1EF}" dt="2025-09-15T07:41:24.891" v="162" actId="20577"/>
          <ac:spMkLst>
            <pc:docMk/>
            <pc:sldMk cId="2904738428" sldId="1483"/>
            <ac:spMk id="6" creationId="{00000000-0000-0000-0000-000000000000}"/>
          </ac:spMkLst>
        </pc:spChg>
      </pc:sldChg>
    </pc:docChg>
  </pc:docChgLst>
  <pc:docChgLst>
    <pc:chgData name="Routledge, Mandy" userId="bacdedf5-8e30-494b-ad8b-f27fa30c4f8d" providerId="ADAL" clId="{6D5B45AF-5DC9-4F79-9393-63829EE7447B}"/>
    <pc:docChg chg="modSld">
      <pc:chgData name="Routledge, Mandy" userId="bacdedf5-8e30-494b-ad8b-f27fa30c4f8d" providerId="ADAL" clId="{6D5B45AF-5DC9-4F79-9393-63829EE7447B}" dt="2025-03-18T11:05:59.449" v="0"/>
      <pc:docMkLst>
        <pc:docMk/>
      </pc:docMkLst>
      <pc:sldChg chg="modSp mod">
        <pc:chgData name="Routledge, Mandy" userId="bacdedf5-8e30-494b-ad8b-f27fa30c4f8d" providerId="ADAL" clId="{6D5B45AF-5DC9-4F79-9393-63829EE7447B}" dt="2025-03-18T11:05:59.449" v="0"/>
        <pc:sldMkLst>
          <pc:docMk/>
          <pc:sldMk cId="323006580" sldId="548"/>
        </pc:sldMkLst>
      </pc:sldChg>
    </pc:docChg>
  </pc:docChgLst>
  <pc:docChgLst>
    <pc:chgData name="Duijf, Antoinette" userId="80426808-569e-4360-acb0-e5a6dc4b8ad2" providerId="ADAL" clId="{5E3DE647-43FD-43F9-A61D-BAFE87997B1B}"/>
    <pc:docChg chg="undo custSel addSld modSld">
      <pc:chgData name="Duijf, Antoinette" userId="80426808-569e-4360-acb0-e5a6dc4b8ad2" providerId="ADAL" clId="{5E3DE647-43FD-43F9-A61D-BAFE87997B1B}" dt="2025-09-16T09:47:12.167" v="541" actId="1076"/>
      <pc:docMkLst>
        <pc:docMk/>
      </pc:docMkLst>
      <pc:sldChg chg="addSp modSp add mod">
        <pc:chgData name="Duijf, Antoinette" userId="80426808-569e-4360-acb0-e5a6dc4b8ad2" providerId="ADAL" clId="{5E3DE647-43FD-43F9-A61D-BAFE87997B1B}" dt="2025-09-16T08:13:25.574" v="169" actId="5793"/>
        <pc:sldMkLst>
          <pc:docMk/>
          <pc:sldMk cId="1020370099" sldId="1536"/>
        </pc:sldMkLst>
        <pc:spChg chg="add mod">
          <ac:chgData name="Duijf, Antoinette" userId="80426808-569e-4360-acb0-e5a6dc4b8ad2" providerId="ADAL" clId="{5E3DE647-43FD-43F9-A61D-BAFE87997B1B}" dt="2025-09-16T08:13:25.574" v="169" actId="5793"/>
          <ac:spMkLst>
            <pc:docMk/>
            <pc:sldMk cId="1020370099" sldId="1536"/>
            <ac:spMk id="8" creationId="{371F6A0E-89F3-3DB7-654C-0BA24862F01E}"/>
          </ac:spMkLst>
        </pc:spChg>
        <pc:spChg chg="mod">
          <ac:chgData name="Duijf, Antoinette" userId="80426808-569e-4360-acb0-e5a6dc4b8ad2" providerId="ADAL" clId="{5E3DE647-43FD-43F9-A61D-BAFE87997B1B}" dt="2025-09-16T08:13:17.275" v="164" actId="255"/>
          <ac:spMkLst>
            <pc:docMk/>
            <pc:sldMk cId="1020370099" sldId="1536"/>
            <ac:spMk id="36" creationId="{D8EF981A-9BA7-0EB1-9B70-F7FBF2F7DF1C}"/>
          </ac:spMkLst>
        </pc:spChg>
        <pc:picChg chg="add mod">
          <ac:chgData name="Duijf, Antoinette" userId="80426808-569e-4360-acb0-e5a6dc4b8ad2" providerId="ADAL" clId="{5E3DE647-43FD-43F9-A61D-BAFE87997B1B}" dt="2025-09-16T08:12:24.276" v="152" actId="1076"/>
          <ac:picMkLst>
            <pc:docMk/>
            <pc:sldMk cId="1020370099" sldId="1536"/>
            <ac:picMk id="2" creationId="{98569578-96CB-B454-02D3-1301DC17CEFD}"/>
          </ac:picMkLst>
        </pc:picChg>
      </pc:sldChg>
      <pc:sldChg chg="addSp delSp modSp add mod">
        <pc:chgData name="Duijf, Antoinette" userId="80426808-569e-4360-acb0-e5a6dc4b8ad2" providerId="ADAL" clId="{5E3DE647-43FD-43F9-A61D-BAFE87997B1B}" dt="2025-09-16T09:29:14.905" v="535" actId="478"/>
        <pc:sldMkLst>
          <pc:docMk/>
          <pc:sldMk cId="1350052998" sldId="1548"/>
        </pc:sldMkLst>
        <pc:spChg chg="mod">
          <ac:chgData name="Duijf, Antoinette" userId="80426808-569e-4360-acb0-e5a6dc4b8ad2" providerId="ADAL" clId="{5E3DE647-43FD-43F9-A61D-BAFE87997B1B}" dt="2025-09-16T09:13:17.584" v="253" actId="14100"/>
          <ac:spMkLst>
            <pc:docMk/>
            <pc:sldMk cId="1350052998" sldId="1548"/>
            <ac:spMk id="4" creationId="{D753C383-62C8-E733-4553-E085527A1FCA}"/>
          </ac:spMkLst>
        </pc:spChg>
        <pc:spChg chg="mod">
          <ac:chgData name="Duijf, Antoinette" userId="80426808-569e-4360-acb0-e5a6dc4b8ad2" providerId="ADAL" clId="{5E3DE647-43FD-43F9-A61D-BAFE87997B1B}" dt="2025-09-16T09:13:20.880" v="254" actId="14100"/>
          <ac:spMkLst>
            <pc:docMk/>
            <pc:sldMk cId="1350052998" sldId="1548"/>
            <ac:spMk id="9" creationId="{B5FA4264-9F79-B20D-0826-CEC58E7B74B7}"/>
          </ac:spMkLst>
        </pc:spChg>
        <pc:spChg chg="mod">
          <ac:chgData name="Duijf, Antoinette" userId="80426808-569e-4360-acb0-e5a6dc4b8ad2" providerId="ADAL" clId="{5E3DE647-43FD-43F9-A61D-BAFE87997B1B}" dt="2025-09-16T09:13:17.584" v="253" actId="14100"/>
          <ac:spMkLst>
            <pc:docMk/>
            <pc:sldMk cId="1350052998" sldId="1548"/>
            <ac:spMk id="10" creationId="{B37FADB8-F5A5-F448-15A7-6A630939BCDC}"/>
          </ac:spMkLst>
        </pc:spChg>
        <pc:spChg chg="mod">
          <ac:chgData name="Duijf, Antoinette" userId="80426808-569e-4360-acb0-e5a6dc4b8ad2" providerId="ADAL" clId="{5E3DE647-43FD-43F9-A61D-BAFE87997B1B}" dt="2025-09-16T09:13:26.582" v="255" actId="14100"/>
          <ac:spMkLst>
            <pc:docMk/>
            <pc:sldMk cId="1350052998" sldId="1548"/>
            <ac:spMk id="11" creationId="{2D5226DB-4490-ECD5-880A-CDAB0447C263}"/>
          </ac:spMkLst>
        </pc:spChg>
        <pc:spChg chg="mod">
          <ac:chgData name="Duijf, Antoinette" userId="80426808-569e-4360-acb0-e5a6dc4b8ad2" providerId="ADAL" clId="{5E3DE647-43FD-43F9-A61D-BAFE87997B1B}" dt="2025-09-16T09:15:39.499" v="280" actId="20577"/>
          <ac:spMkLst>
            <pc:docMk/>
            <pc:sldMk cId="1350052998" sldId="1548"/>
            <ac:spMk id="12" creationId="{E2476A93-B8D4-4E44-87FD-AFF601B2337C}"/>
          </ac:spMkLst>
        </pc:spChg>
        <pc:spChg chg="mod">
          <ac:chgData name="Duijf, Antoinette" userId="80426808-569e-4360-acb0-e5a6dc4b8ad2" providerId="ADAL" clId="{5E3DE647-43FD-43F9-A61D-BAFE87997B1B}" dt="2025-09-16T09:16:58.311" v="303" actId="20577"/>
          <ac:spMkLst>
            <pc:docMk/>
            <pc:sldMk cId="1350052998" sldId="1548"/>
            <ac:spMk id="13" creationId="{4985FF45-EE56-11C3-E0CC-6BBB359031C0}"/>
          </ac:spMkLst>
        </pc:spChg>
        <pc:spChg chg="mod">
          <ac:chgData name="Duijf, Antoinette" userId="80426808-569e-4360-acb0-e5a6dc4b8ad2" providerId="ADAL" clId="{5E3DE647-43FD-43F9-A61D-BAFE87997B1B}" dt="2025-09-16T09:17:06.967" v="304" actId="14100"/>
          <ac:spMkLst>
            <pc:docMk/>
            <pc:sldMk cId="1350052998" sldId="1548"/>
            <ac:spMk id="14" creationId="{B7594A3B-3117-84CE-C300-FB96E5ED269D}"/>
          </ac:spMkLst>
        </pc:spChg>
        <pc:spChg chg="mod">
          <ac:chgData name="Duijf, Antoinette" userId="80426808-569e-4360-acb0-e5a6dc4b8ad2" providerId="ADAL" clId="{5E3DE647-43FD-43F9-A61D-BAFE87997B1B}" dt="2025-09-16T09:15:51.309" v="295" actId="14100"/>
          <ac:spMkLst>
            <pc:docMk/>
            <pc:sldMk cId="1350052998" sldId="1548"/>
            <ac:spMk id="15" creationId="{6EA1F8B7-D4BC-D8B0-E6FD-F33ECB45A1DD}"/>
          </ac:spMkLst>
        </pc:spChg>
        <pc:spChg chg="add del mod">
          <ac:chgData name="Duijf, Antoinette" userId="80426808-569e-4360-acb0-e5a6dc4b8ad2" providerId="ADAL" clId="{5E3DE647-43FD-43F9-A61D-BAFE87997B1B}" dt="2025-09-16T09:29:12.479" v="534" actId="478"/>
          <ac:spMkLst>
            <pc:docMk/>
            <pc:sldMk cId="1350052998" sldId="1548"/>
            <ac:spMk id="24" creationId="{E9F995E3-AFBA-C152-E487-0311D22005B6}"/>
          </ac:spMkLst>
        </pc:spChg>
        <pc:picChg chg="add mod">
          <ac:chgData name="Duijf, Antoinette" userId="80426808-569e-4360-acb0-e5a6dc4b8ad2" providerId="ADAL" clId="{5E3DE647-43FD-43F9-A61D-BAFE87997B1B}" dt="2025-09-16T09:12:47.696" v="245" actId="1076"/>
          <ac:picMkLst>
            <pc:docMk/>
            <pc:sldMk cId="1350052998" sldId="1548"/>
            <ac:picMk id="17" creationId="{086C615F-3B8E-93E0-B1D6-6E30E8539B6F}"/>
          </ac:picMkLst>
        </pc:picChg>
        <pc:picChg chg="add del mod">
          <ac:chgData name="Duijf, Antoinette" userId="80426808-569e-4360-acb0-e5a6dc4b8ad2" providerId="ADAL" clId="{5E3DE647-43FD-43F9-A61D-BAFE87997B1B}" dt="2025-09-16T09:29:14.905" v="535" actId="478"/>
          <ac:picMkLst>
            <pc:docMk/>
            <pc:sldMk cId="1350052998" sldId="1548"/>
            <ac:picMk id="23" creationId="{DF00573F-3453-1A03-7253-03C8C61C9E2E}"/>
          </ac:picMkLst>
        </pc:picChg>
        <pc:picChg chg="add mod">
          <ac:chgData name="Duijf, Antoinette" userId="80426808-569e-4360-acb0-e5a6dc4b8ad2" providerId="ADAL" clId="{5E3DE647-43FD-43F9-A61D-BAFE87997B1B}" dt="2025-09-16T09:23:05.840" v="310" actId="1076"/>
          <ac:picMkLst>
            <pc:docMk/>
            <pc:sldMk cId="1350052998" sldId="1548"/>
            <ac:picMk id="26" creationId="{68AA90CE-28E8-A68A-6989-F82511E6440D}"/>
          </ac:picMkLst>
        </pc:picChg>
        <pc:cxnChg chg="mod">
          <ac:chgData name="Duijf, Antoinette" userId="80426808-569e-4360-acb0-e5a6dc4b8ad2" providerId="ADAL" clId="{5E3DE647-43FD-43F9-A61D-BAFE87997B1B}" dt="2025-09-16T09:12:54.446" v="247" actId="1076"/>
          <ac:cxnSpMkLst>
            <pc:docMk/>
            <pc:sldMk cId="1350052998" sldId="1548"/>
            <ac:cxnSpMk id="27" creationId="{EC90AE0F-5DD8-2D25-C999-5E0CC65E11C5}"/>
          </ac:cxnSpMkLst>
        </pc:cxnChg>
        <pc:cxnChg chg="mod">
          <ac:chgData name="Duijf, Antoinette" userId="80426808-569e-4360-acb0-e5a6dc4b8ad2" providerId="ADAL" clId="{5E3DE647-43FD-43F9-A61D-BAFE87997B1B}" dt="2025-09-16T09:17:09.600" v="305" actId="14100"/>
          <ac:cxnSpMkLst>
            <pc:docMk/>
            <pc:sldMk cId="1350052998" sldId="1548"/>
            <ac:cxnSpMk id="29" creationId="{10445519-6BAB-CA4B-0B0C-EF80D4D34E4C}"/>
          </ac:cxnSpMkLst>
        </pc:cxnChg>
      </pc:sldChg>
      <pc:sldChg chg="modSp mod">
        <pc:chgData name="Duijf, Antoinette" userId="80426808-569e-4360-acb0-e5a6dc4b8ad2" providerId="ADAL" clId="{5E3DE647-43FD-43F9-A61D-BAFE87997B1B}" dt="2025-09-16T09:47:12.167" v="541" actId="1076"/>
        <pc:sldMkLst>
          <pc:docMk/>
          <pc:sldMk cId="3829807907" sldId="1549"/>
        </pc:sldMkLst>
        <pc:spChg chg="mod">
          <ac:chgData name="Duijf, Antoinette" userId="80426808-569e-4360-acb0-e5a6dc4b8ad2" providerId="ADAL" clId="{5E3DE647-43FD-43F9-A61D-BAFE87997B1B}" dt="2025-09-16T09:47:05.743" v="538" actId="255"/>
          <ac:spMkLst>
            <pc:docMk/>
            <pc:sldMk cId="3829807907" sldId="1549"/>
            <ac:spMk id="35" creationId="{CFDE4641-B5EB-60F0-D629-8CA7780D1C15}"/>
          </ac:spMkLst>
        </pc:spChg>
        <pc:picChg chg="mod">
          <ac:chgData name="Duijf, Antoinette" userId="80426808-569e-4360-acb0-e5a6dc4b8ad2" providerId="ADAL" clId="{5E3DE647-43FD-43F9-A61D-BAFE87997B1B}" dt="2025-09-16T09:47:12.167" v="541" actId="1076"/>
          <ac:picMkLst>
            <pc:docMk/>
            <pc:sldMk cId="3829807907" sldId="1549"/>
            <ac:picMk id="18" creationId="{A28D46DE-BEC7-F2FC-D878-E66AFC8DC863}"/>
          </ac:picMkLst>
        </pc:picChg>
      </pc:sldChg>
    </pc:docChg>
  </pc:docChgLst>
  <pc:docChgLst>
    <pc:chgData name="Routledge, Mandy" userId="bacdedf5-8e30-494b-ad8b-f27fa30c4f8d" providerId="ADAL" clId="{605AC794-CA2E-4812-B08E-688987249EDF}"/>
    <pc:docChg chg="modSld">
      <pc:chgData name="Routledge, Mandy" userId="bacdedf5-8e30-494b-ad8b-f27fa30c4f8d" providerId="ADAL" clId="{605AC794-CA2E-4812-B08E-688987249EDF}" dt="2025-03-18T11:07:27.072" v="1" actId="20577"/>
      <pc:docMkLst>
        <pc:docMk/>
      </pc:docMkLst>
      <pc:sldChg chg="modSp mod">
        <pc:chgData name="Routledge, Mandy" userId="bacdedf5-8e30-494b-ad8b-f27fa30c4f8d" providerId="ADAL" clId="{605AC794-CA2E-4812-B08E-688987249EDF}" dt="2025-03-18T11:07:27.072" v="1" actId="20577"/>
        <pc:sldMkLst>
          <pc:docMk/>
          <pc:sldMk cId="323006580" sldId="548"/>
        </pc:sldMkLst>
      </pc:sldChg>
    </pc:docChg>
  </pc:docChgLst>
  <pc:docChgLst>
    <pc:chgData name="Routledge, Mandy" userId="bacdedf5-8e30-494b-ad8b-f27fa30c4f8d" providerId="ADAL" clId="{4648A7EF-6761-4933-9B90-1BB9545C4FC1}"/>
    <pc:docChg chg="modSld">
      <pc:chgData name="Routledge, Mandy" userId="bacdedf5-8e30-494b-ad8b-f27fa30c4f8d" providerId="ADAL" clId="{4648A7EF-6761-4933-9B90-1BB9545C4FC1}" dt="2025-03-18T10:33:23.188" v="13" actId="20577"/>
      <pc:docMkLst>
        <pc:docMk/>
      </pc:docMkLst>
      <pc:sldChg chg="modSp mod">
        <pc:chgData name="Routledge, Mandy" userId="bacdedf5-8e30-494b-ad8b-f27fa30c4f8d" providerId="ADAL" clId="{4648A7EF-6761-4933-9B90-1BB9545C4FC1}" dt="2025-03-18T10:33:23.188" v="13" actId="20577"/>
        <pc:sldMkLst>
          <pc:docMk/>
          <pc:sldMk cId="323006580" sldId="548"/>
        </pc:sldMkLst>
      </pc:sldChg>
    </pc:docChg>
  </pc:docChgLst>
  <pc:docChgLst>
    <pc:chgData name="Das, Gerarda" userId="dec061bf-56a5-47a0-b9f3-f749fe418ae6" providerId="ADAL" clId="{CD700BC0-DBBF-45C3-93C4-7A1806AFA3CB}"/>
    <pc:docChg chg="undo custSel addSld delSld modSld sldOrd modSection">
      <pc:chgData name="Das, Gerarda" userId="dec061bf-56a5-47a0-b9f3-f749fe418ae6" providerId="ADAL" clId="{CD700BC0-DBBF-45C3-93C4-7A1806AFA3CB}" dt="2025-09-16T09:29:49.644" v="2323" actId="20577"/>
      <pc:docMkLst>
        <pc:docMk/>
      </pc:docMkLst>
      <pc:sldChg chg="delSp modSp mod">
        <pc:chgData name="Das, Gerarda" userId="dec061bf-56a5-47a0-b9f3-f749fe418ae6" providerId="ADAL" clId="{CD700BC0-DBBF-45C3-93C4-7A1806AFA3CB}" dt="2025-09-15T12:22:06.855" v="127" actId="114"/>
        <pc:sldMkLst>
          <pc:docMk/>
          <pc:sldMk cId="2189114603" sldId="1437"/>
        </pc:sldMkLst>
        <pc:spChg chg="mod">
          <ac:chgData name="Das, Gerarda" userId="dec061bf-56a5-47a0-b9f3-f749fe418ae6" providerId="ADAL" clId="{CD700BC0-DBBF-45C3-93C4-7A1806AFA3CB}" dt="2025-09-15T12:22:06.855" v="127" actId="114"/>
          <ac:spMkLst>
            <pc:docMk/>
            <pc:sldMk cId="2189114603" sldId="1437"/>
            <ac:spMk id="3" creationId="{00000000-0000-0000-0000-000000000000}"/>
          </ac:spMkLst>
        </pc:spChg>
        <pc:spChg chg="del mod">
          <ac:chgData name="Das, Gerarda" userId="dec061bf-56a5-47a0-b9f3-f749fe418ae6" providerId="ADAL" clId="{CD700BC0-DBBF-45C3-93C4-7A1806AFA3CB}" dt="2025-09-15T12:21:31.954" v="103" actId="478"/>
          <ac:spMkLst>
            <pc:docMk/>
            <pc:sldMk cId="2189114603" sldId="1437"/>
            <ac:spMk id="5" creationId="{09E72CE5-DB17-0283-B237-E8BB1F948CB9}"/>
          </ac:spMkLst>
        </pc:spChg>
      </pc:sldChg>
      <pc:sldChg chg="del">
        <pc:chgData name="Das, Gerarda" userId="dec061bf-56a5-47a0-b9f3-f749fe418ae6" providerId="ADAL" clId="{CD700BC0-DBBF-45C3-93C4-7A1806AFA3CB}" dt="2025-09-16T08:31:11.131" v="684" actId="47"/>
        <pc:sldMkLst>
          <pc:docMk/>
          <pc:sldMk cId="3852907103" sldId="1460"/>
        </pc:sldMkLst>
      </pc:sldChg>
      <pc:sldChg chg="addSp modSp mod">
        <pc:chgData name="Das, Gerarda" userId="dec061bf-56a5-47a0-b9f3-f749fe418ae6" providerId="ADAL" clId="{CD700BC0-DBBF-45C3-93C4-7A1806AFA3CB}" dt="2025-09-16T08:44:05.782" v="793" actId="1076"/>
        <pc:sldMkLst>
          <pc:docMk/>
          <pc:sldMk cId="4207872812" sldId="1475"/>
        </pc:sldMkLst>
        <pc:spChg chg="add mod">
          <ac:chgData name="Das, Gerarda" userId="dec061bf-56a5-47a0-b9f3-f749fe418ae6" providerId="ADAL" clId="{CD700BC0-DBBF-45C3-93C4-7A1806AFA3CB}" dt="2025-09-16T07:29:00.519" v="167" actId="1076"/>
          <ac:spMkLst>
            <pc:docMk/>
            <pc:sldMk cId="4207872812" sldId="1475"/>
            <ac:spMk id="4" creationId="{394D5BAE-1C38-14A1-7C59-4A71BCAA1A07}"/>
          </ac:spMkLst>
        </pc:spChg>
        <pc:picChg chg="add mod">
          <ac:chgData name="Das, Gerarda" userId="dec061bf-56a5-47a0-b9f3-f749fe418ae6" providerId="ADAL" clId="{CD700BC0-DBBF-45C3-93C4-7A1806AFA3CB}" dt="2025-09-16T08:44:05.782" v="793" actId="1076"/>
          <ac:picMkLst>
            <pc:docMk/>
            <pc:sldMk cId="4207872812" sldId="1475"/>
            <ac:picMk id="3" creationId="{887D6D4B-CC6B-6047-95CB-A13D9BA85D9D}"/>
          </ac:picMkLst>
        </pc:picChg>
      </pc:sldChg>
      <pc:sldChg chg="addSp modSp mod">
        <pc:chgData name="Das, Gerarda" userId="dec061bf-56a5-47a0-b9f3-f749fe418ae6" providerId="ADAL" clId="{CD700BC0-DBBF-45C3-93C4-7A1806AFA3CB}" dt="2025-09-16T09:03:24.409" v="1637" actId="164"/>
        <pc:sldMkLst>
          <pc:docMk/>
          <pc:sldMk cId="2452007587" sldId="1476"/>
        </pc:sldMkLst>
        <pc:spChg chg="add mod">
          <ac:chgData name="Das, Gerarda" userId="dec061bf-56a5-47a0-b9f3-f749fe418ae6" providerId="ADAL" clId="{CD700BC0-DBBF-45C3-93C4-7A1806AFA3CB}" dt="2025-09-16T09:03:24.409" v="1637" actId="164"/>
          <ac:spMkLst>
            <pc:docMk/>
            <pc:sldMk cId="2452007587" sldId="1476"/>
            <ac:spMk id="3" creationId="{7136AA3B-C16A-CC72-135B-75E3F4AF425A}"/>
          </ac:spMkLst>
        </pc:spChg>
        <pc:grpChg chg="add mod">
          <ac:chgData name="Das, Gerarda" userId="dec061bf-56a5-47a0-b9f3-f749fe418ae6" providerId="ADAL" clId="{CD700BC0-DBBF-45C3-93C4-7A1806AFA3CB}" dt="2025-09-16T09:03:24.409" v="1637" actId="164"/>
          <ac:grpSpMkLst>
            <pc:docMk/>
            <pc:sldMk cId="2452007587" sldId="1476"/>
            <ac:grpSpMk id="5" creationId="{FA1D6186-A70A-73F9-37E8-D5826B6F1B3D}"/>
          </ac:grpSpMkLst>
        </pc:grpChg>
        <pc:picChg chg="add mod">
          <ac:chgData name="Das, Gerarda" userId="dec061bf-56a5-47a0-b9f3-f749fe418ae6" providerId="ADAL" clId="{CD700BC0-DBBF-45C3-93C4-7A1806AFA3CB}" dt="2025-09-16T09:03:24.409" v="1637" actId="164"/>
          <ac:picMkLst>
            <pc:docMk/>
            <pc:sldMk cId="2452007587" sldId="1476"/>
            <ac:picMk id="2" creationId="{473B4B31-BF51-B0A8-946E-272CEEB14640}"/>
          </ac:picMkLst>
        </pc:picChg>
        <pc:picChg chg="add mod">
          <ac:chgData name="Das, Gerarda" userId="dec061bf-56a5-47a0-b9f3-f749fe418ae6" providerId="ADAL" clId="{CD700BC0-DBBF-45C3-93C4-7A1806AFA3CB}" dt="2025-09-16T09:03:24.409" v="1637" actId="164"/>
          <ac:picMkLst>
            <pc:docMk/>
            <pc:sldMk cId="2452007587" sldId="1476"/>
            <ac:picMk id="4" creationId="{1214795D-6928-0CB5-1B2E-17898A1C3E52}"/>
          </ac:picMkLst>
        </pc:picChg>
      </pc:sldChg>
      <pc:sldChg chg="addSp delSp modSp mod">
        <pc:chgData name="Das, Gerarda" userId="dec061bf-56a5-47a0-b9f3-f749fe418ae6" providerId="ADAL" clId="{CD700BC0-DBBF-45C3-93C4-7A1806AFA3CB}" dt="2025-09-16T07:52:40.210" v="209" actId="1076"/>
        <pc:sldMkLst>
          <pc:docMk/>
          <pc:sldMk cId="2709048002" sldId="1477"/>
        </pc:sldMkLst>
        <pc:picChg chg="add del mod">
          <ac:chgData name="Das, Gerarda" userId="dec061bf-56a5-47a0-b9f3-f749fe418ae6" providerId="ADAL" clId="{CD700BC0-DBBF-45C3-93C4-7A1806AFA3CB}" dt="2025-09-16T07:52:24.239" v="202" actId="478"/>
          <ac:picMkLst>
            <pc:docMk/>
            <pc:sldMk cId="2709048002" sldId="1477"/>
            <ac:picMk id="3" creationId="{8C0A9913-5F3B-1083-1B92-1049880CF542}"/>
          </ac:picMkLst>
        </pc:picChg>
        <pc:picChg chg="add mod">
          <ac:chgData name="Das, Gerarda" userId="dec061bf-56a5-47a0-b9f3-f749fe418ae6" providerId="ADAL" clId="{CD700BC0-DBBF-45C3-93C4-7A1806AFA3CB}" dt="2025-09-16T07:52:40.210" v="209" actId="1076"/>
          <ac:picMkLst>
            <pc:docMk/>
            <pc:sldMk cId="2709048002" sldId="1477"/>
            <ac:picMk id="5" creationId="{D78BE16D-D60E-18E2-7EDB-FD75DA6E03B7}"/>
          </ac:picMkLst>
        </pc:picChg>
      </pc:sldChg>
      <pc:sldChg chg="addSp modSp mod">
        <pc:chgData name="Das, Gerarda" userId="dec061bf-56a5-47a0-b9f3-f749fe418ae6" providerId="ADAL" clId="{CD700BC0-DBBF-45C3-93C4-7A1806AFA3CB}" dt="2025-09-16T08:03:51.935" v="405" actId="1076"/>
        <pc:sldMkLst>
          <pc:docMk/>
          <pc:sldMk cId="4210467006" sldId="1479"/>
        </pc:sldMkLst>
        <pc:picChg chg="add mod">
          <ac:chgData name="Das, Gerarda" userId="dec061bf-56a5-47a0-b9f3-f749fe418ae6" providerId="ADAL" clId="{CD700BC0-DBBF-45C3-93C4-7A1806AFA3CB}" dt="2025-09-16T08:03:51.935" v="405" actId="1076"/>
          <ac:picMkLst>
            <pc:docMk/>
            <pc:sldMk cId="4210467006" sldId="1479"/>
            <ac:picMk id="3" creationId="{AA6EA676-D0EE-5668-A7B1-A9385F6D04F6}"/>
          </ac:picMkLst>
        </pc:picChg>
      </pc:sldChg>
      <pc:sldChg chg="addSp delSp modSp mod">
        <pc:chgData name="Das, Gerarda" userId="dec061bf-56a5-47a0-b9f3-f749fe418ae6" providerId="ADAL" clId="{CD700BC0-DBBF-45C3-93C4-7A1806AFA3CB}" dt="2025-09-16T08:42:48.767" v="780" actId="164"/>
        <pc:sldMkLst>
          <pc:docMk/>
          <pc:sldMk cId="1487044012" sldId="1480"/>
        </pc:sldMkLst>
        <pc:spChg chg="add mod">
          <ac:chgData name="Das, Gerarda" userId="dec061bf-56a5-47a0-b9f3-f749fe418ae6" providerId="ADAL" clId="{CD700BC0-DBBF-45C3-93C4-7A1806AFA3CB}" dt="2025-09-16T08:27:19.866" v="643" actId="1076"/>
          <ac:spMkLst>
            <pc:docMk/>
            <pc:sldMk cId="1487044012" sldId="1480"/>
            <ac:spMk id="7" creationId="{10483213-B5BE-2E1F-5ED6-E97DAEAAEC78}"/>
          </ac:spMkLst>
        </pc:spChg>
        <pc:grpChg chg="add del mod">
          <ac:chgData name="Das, Gerarda" userId="dec061bf-56a5-47a0-b9f3-f749fe418ae6" providerId="ADAL" clId="{CD700BC0-DBBF-45C3-93C4-7A1806AFA3CB}" dt="2025-09-16T08:28:03.757" v="671" actId="165"/>
          <ac:grpSpMkLst>
            <pc:docMk/>
            <pc:sldMk cId="1487044012" sldId="1480"/>
            <ac:grpSpMk id="5" creationId="{659A4FCD-88DF-F6CE-A9AE-8813A7E4D51E}"/>
          </ac:grpSpMkLst>
        </pc:grpChg>
        <pc:grpChg chg="add mod">
          <ac:chgData name="Das, Gerarda" userId="dec061bf-56a5-47a0-b9f3-f749fe418ae6" providerId="ADAL" clId="{CD700BC0-DBBF-45C3-93C4-7A1806AFA3CB}" dt="2025-09-16T08:42:48.767" v="780" actId="164"/>
          <ac:grpSpMkLst>
            <pc:docMk/>
            <pc:sldMk cId="1487044012" sldId="1480"/>
            <ac:grpSpMk id="8" creationId="{67E37A3F-DDC8-5E65-B6F3-22F3CED37334}"/>
          </ac:grpSpMkLst>
        </pc:grpChg>
        <pc:picChg chg="add mod topLvl">
          <ac:chgData name="Das, Gerarda" userId="dec061bf-56a5-47a0-b9f3-f749fe418ae6" providerId="ADAL" clId="{CD700BC0-DBBF-45C3-93C4-7A1806AFA3CB}" dt="2025-09-16T08:42:48.767" v="780" actId="164"/>
          <ac:picMkLst>
            <pc:docMk/>
            <pc:sldMk cId="1487044012" sldId="1480"/>
            <ac:picMk id="3" creationId="{3092E300-843A-EAD8-BE02-C8531B1135C1}"/>
          </ac:picMkLst>
        </pc:picChg>
        <pc:picChg chg="add mod topLvl">
          <ac:chgData name="Das, Gerarda" userId="dec061bf-56a5-47a0-b9f3-f749fe418ae6" providerId="ADAL" clId="{CD700BC0-DBBF-45C3-93C4-7A1806AFA3CB}" dt="2025-09-16T08:42:48.767" v="780" actId="164"/>
          <ac:picMkLst>
            <pc:docMk/>
            <pc:sldMk cId="1487044012" sldId="1480"/>
            <ac:picMk id="4" creationId="{0AF0FF9E-43B8-6A29-478D-B36A7D3EF701}"/>
          </ac:picMkLst>
        </pc:picChg>
      </pc:sldChg>
      <pc:sldChg chg="addSp modSp mod">
        <pc:chgData name="Das, Gerarda" userId="dec061bf-56a5-47a0-b9f3-f749fe418ae6" providerId="ADAL" clId="{CD700BC0-DBBF-45C3-93C4-7A1806AFA3CB}" dt="2025-09-16T08:07:15.888" v="409" actId="732"/>
        <pc:sldMkLst>
          <pc:docMk/>
          <pc:sldMk cId="3779434736" sldId="1481"/>
        </pc:sldMkLst>
        <pc:picChg chg="add mod modCrop">
          <ac:chgData name="Das, Gerarda" userId="dec061bf-56a5-47a0-b9f3-f749fe418ae6" providerId="ADAL" clId="{CD700BC0-DBBF-45C3-93C4-7A1806AFA3CB}" dt="2025-09-16T08:07:15.888" v="409" actId="732"/>
          <ac:picMkLst>
            <pc:docMk/>
            <pc:sldMk cId="3779434736" sldId="1481"/>
            <ac:picMk id="3" creationId="{46CBCDD5-F979-850A-E731-737EABC15670}"/>
          </ac:picMkLst>
        </pc:picChg>
      </pc:sldChg>
      <pc:sldChg chg="addSp modSp mod">
        <pc:chgData name="Das, Gerarda" userId="dec061bf-56a5-47a0-b9f3-f749fe418ae6" providerId="ADAL" clId="{CD700BC0-DBBF-45C3-93C4-7A1806AFA3CB}" dt="2025-09-16T08:13:25.063" v="414" actId="1076"/>
        <pc:sldMkLst>
          <pc:docMk/>
          <pc:sldMk cId="1201727269" sldId="1482"/>
        </pc:sldMkLst>
        <pc:picChg chg="add mod">
          <ac:chgData name="Das, Gerarda" userId="dec061bf-56a5-47a0-b9f3-f749fe418ae6" providerId="ADAL" clId="{CD700BC0-DBBF-45C3-93C4-7A1806AFA3CB}" dt="2025-09-16T08:13:25.063" v="414" actId="1076"/>
          <ac:picMkLst>
            <pc:docMk/>
            <pc:sldMk cId="1201727269" sldId="1482"/>
            <ac:picMk id="3" creationId="{5A29FF21-92D2-BD23-664B-354CB75D672C}"/>
          </ac:picMkLst>
        </pc:picChg>
      </pc:sldChg>
      <pc:sldChg chg="addSp delSp modSp mod">
        <pc:chgData name="Das, Gerarda" userId="dec061bf-56a5-47a0-b9f3-f749fe418ae6" providerId="ADAL" clId="{CD700BC0-DBBF-45C3-93C4-7A1806AFA3CB}" dt="2025-09-16T07:32:25.837" v="196" actId="1076"/>
        <pc:sldMkLst>
          <pc:docMk/>
          <pc:sldMk cId="2904738428" sldId="1483"/>
        </pc:sldMkLst>
        <pc:spChg chg="add mod">
          <ac:chgData name="Das, Gerarda" userId="dec061bf-56a5-47a0-b9f3-f749fe418ae6" providerId="ADAL" clId="{CD700BC0-DBBF-45C3-93C4-7A1806AFA3CB}" dt="2025-09-16T07:32:25.837" v="196" actId="1076"/>
          <ac:spMkLst>
            <pc:docMk/>
            <pc:sldMk cId="2904738428" sldId="1483"/>
            <ac:spMk id="7" creationId="{0E028A7F-4253-8F93-5629-7D973E8E12FA}"/>
          </ac:spMkLst>
        </pc:spChg>
        <pc:picChg chg="add del mod">
          <ac:chgData name="Das, Gerarda" userId="dec061bf-56a5-47a0-b9f3-f749fe418ae6" providerId="ADAL" clId="{CD700BC0-DBBF-45C3-93C4-7A1806AFA3CB}" dt="2025-09-16T07:32:14.007" v="193" actId="478"/>
          <ac:picMkLst>
            <pc:docMk/>
            <pc:sldMk cId="2904738428" sldId="1483"/>
            <ac:picMk id="3" creationId="{BBE7F71D-4FAC-B103-7A63-00D5CE5CB999}"/>
          </ac:picMkLst>
        </pc:picChg>
        <pc:picChg chg="add mod modCrop">
          <ac:chgData name="Das, Gerarda" userId="dec061bf-56a5-47a0-b9f3-f749fe418ae6" providerId="ADAL" clId="{CD700BC0-DBBF-45C3-93C4-7A1806AFA3CB}" dt="2025-09-16T07:31:14.628" v="182" actId="1076"/>
          <ac:picMkLst>
            <pc:docMk/>
            <pc:sldMk cId="2904738428" sldId="1483"/>
            <ac:picMk id="5" creationId="{F1A9B6D5-4469-C6EF-07E6-B1C30AF3E609}"/>
          </ac:picMkLst>
        </pc:picChg>
      </pc:sldChg>
      <pc:sldChg chg="modSp del mod">
        <pc:chgData name="Das, Gerarda" userId="dec061bf-56a5-47a0-b9f3-f749fe418ae6" providerId="ADAL" clId="{CD700BC0-DBBF-45C3-93C4-7A1806AFA3CB}" dt="2025-09-16T08:23:56.445" v="548" actId="47"/>
        <pc:sldMkLst>
          <pc:docMk/>
          <pc:sldMk cId="2967928418" sldId="1511"/>
        </pc:sldMkLst>
        <pc:spChg chg="mod">
          <ac:chgData name="Das, Gerarda" userId="dec061bf-56a5-47a0-b9f3-f749fe418ae6" providerId="ADAL" clId="{CD700BC0-DBBF-45C3-93C4-7A1806AFA3CB}" dt="2025-09-16T07:58:11.972" v="264" actId="1076"/>
          <ac:spMkLst>
            <pc:docMk/>
            <pc:sldMk cId="2967928418" sldId="1511"/>
            <ac:spMk id="33" creationId="{AC757F5E-B016-F947-4518-7C6B9CC7EE04}"/>
          </ac:spMkLst>
        </pc:spChg>
        <pc:spChg chg="mod">
          <ac:chgData name="Das, Gerarda" userId="dec061bf-56a5-47a0-b9f3-f749fe418ae6" providerId="ADAL" clId="{CD700BC0-DBBF-45C3-93C4-7A1806AFA3CB}" dt="2025-09-16T07:58:04.557" v="262" actId="1076"/>
          <ac:spMkLst>
            <pc:docMk/>
            <pc:sldMk cId="2967928418" sldId="1511"/>
            <ac:spMk id="34" creationId="{152372B3-00F5-781C-183E-6F2DDF35091D}"/>
          </ac:spMkLst>
        </pc:spChg>
        <pc:spChg chg="mod">
          <ac:chgData name="Das, Gerarda" userId="dec061bf-56a5-47a0-b9f3-f749fe418ae6" providerId="ADAL" clId="{CD700BC0-DBBF-45C3-93C4-7A1806AFA3CB}" dt="2025-09-16T08:02:22.914" v="396" actId="404"/>
          <ac:spMkLst>
            <pc:docMk/>
            <pc:sldMk cId="2967928418" sldId="1511"/>
            <ac:spMk id="35" creationId="{37104C51-0232-62ED-4C6F-1447D06633EE}"/>
          </ac:spMkLst>
        </pc:spChg>
        <pc:spChg chg="mod">
          <ac:chgData name="Das, Gerarda" userId="dec061bf-56a5-47a0-b9f3-f749fe418ae6" providerId="ADAL" clId="{CD700BC0-DBBF-45C3-93C4-7A1806AFA3CB}" dt="2025-09-16T08:02:41.082" v="398" actId="20577"/>
          <ac:spMkLst>
            <pc:docMk/>
            <pc:sldMk cId="2967928418" sldId="1511"/>
            <ac:spMk id="36" creationId="{D8EF981A-9BA7-0EB1-9B70-F7FBF2F7DF1C}"/>
          </ac:spMkLst>
        </pc:spChg>
      </pc:sldChg>
      <pc:sldChg chg="del">
        <pc:chgData name="Das, Gerarda" userId="dec061bf-56a5-47a0-b9f3-f749fe418ae6" providerId="ADAL" clId="{CD700BC0-DBBF-45C3-93C4-7A1806AFA3CB}" dt="2025-09-16T09:29:03.320" v="2286" actId="47"/>
        <pc:sldMkLst>
          <pc:docMk/>
          <pc:sldMk cId="1594331871" sldId="1512"/>
        </pc:sldMkLst>
      </pc:sldChg>
      <pc:sldChg chg="addSp modSp mod ord">
        <pc:chgData name="Das, Gerarda" userId="dec061bf-56a5-47a0-b9f3-f749fe418ae6" providerId="ADAL" clId="{CD700BC0-DBBF-45C3-93C4-7A1806AFA3CB}" dt="2025-09-16T09:01:32.305" v="1442" actId="1036"/>
        <pc:sldMkLst>
          <pc:docMk/>
          <pc:sldMk cId="3112181829" sldId="1515"/>
        </pc:sldMkLst>
        <pc:spChg chg="mod">
          <ac:chgData name="Das, Gerarda" userId="dec061bf-56a5-47a0-b9f3-f749fe418ae6" providerId="ADAL" clId="{CD700BC0-DBBF-45C3-93C4-7A1806AFA3CB}" dt="2025-09-16T08:59:57.863" v="1418" actId="1076"/>
          <ac:spMkLst>
            <pc:docMk/>
            <pc:sldMk cId="3112181829" sldId="1515"/>
            <ac:spMk id="4" creationId="{D36CDCC8-D80A-3CA3-9903-EC310613197D}"/>
          </ac:spMkLst>
        </pc:spChg>
        <pc:spChg chg="mod">
          <ac:chgData name="Das, Gerarda" userId="dec061bf-56a5-47a0-b9f3-f749fe418ae6" providerId="ADAL" clId="{CD700BC0-DBBF-45C3-93C4-7A1806AFA3CB}" dt="2025-09-16T09:01:32.305" v="1442" actId="1036"/>
          <ac:spMkLst>
            <pc:docMk/>
            <pc:sldMk cId="3112181829" sldId="1515"/>
            <ac:spMk id="12" creationId="{E2476A93-B8D4-4E44-87FD-AFF601B2337C}"/>
          </ac:spMkLst>
        </pc:spChg>
        <pc:spChg chg="mod">
          <ac:chgData name="Das, Gerarda" userId="dec061bf-56a5-47a0-b9f3-f749fe418ae6" providerId="ADAL" clId="{CD700BC0-DBBF-45C3-93C4-7A1806AFA3CB}" dt="2025-09-16T09:01:32.305" v="1442" actId="1036"/>
          <ac:spMkLst>
            <pc:docMk/>
            <pc:sldMk cId="3112181829" sldId="1515"/>
            <ac:spMk id="13" creationId="{4985FF45-EE56-11C3-E0CC-6BBB359031C0}"/>
          </ac:spMkLst>
        </pc:spChg>
        <pc:spChg chg="mod">
          <ac:chgData name="Das, Gerarda" userId="dec061bf-56a5-47a0-b9f3-f749fe418ae6" providerId="ADAL" clId="{CD700BC0-DBBF-45C3-93C4-7A1806AFA3CB}" dt="2025-09-16T09:01:32.305" v="1442" actId="1036"/>
          <ac:spMkLst>
            <pc:docMk/>
            <pc:sldMk cId="3112181829" sldId="1515"/>
            <ac:spMk id="14" creationId="{B7594A3B-3117-84CE-C300-FB96E5ED269D}"/>
          </ac:spMkLst>
        </pc:spChg>
        <pc:spChg chg="mod">
          <ac:chgData name="Das, Gerarda" userId="dec061bf-56a5-47a0-b9f3-f749fe418ae6" providerId="ADAL" clId="{CD700BC0-DBBF-45C3-93C4-7A1806AFA3CB}" dt="2025-09-16T09:01:32.305" v="1442" actId="1036"/>
          <ac:spMkLst>
            <pc:docMk/>
            <pc:sldMk cId="3112181829" sldId="1515"/>
            <ac:spMk id="15" creationId="{6EA1F8B7-D4BC-D8B0-E6FD-F33ECB45A1DD}"/>
          </ac:spMkLst>
        </pc:spChg>
        <pc:spChg chg="mod">
          <ac:chgData name="Das, Gerarda" userId="dec061bf-56a5-47a0-b9f3-f749fe418ae6" providerId="ADAL" clId="{CD700BC0-DBBF-45C3-93C4-7A1806AFA3CB}" dt="2025-09-16T09:01:32.305" v="1442" actId="1036"/>
          <ac:spMkLst>
            <pc:docMk/>
            <pc:sldMk cId="3112181829" sldId="1515"/>
            <ac:spMk id="16" creationId="{F53F294D-65CC-23A5-E4A1-B2132FCF814C}"/>
          </ac:spMkLst>
        </pc:spChg>
        <pc:spChg chg="mod">
          <ac:chgData name="Das, Gerarda" userId="dec061bf-56a5-47a0-b9f3-f749fe418ae6" providerId="ADAL" clId="{CD700BC0-DBBF-45C3-93C4-7A1806AFA3CB}" dt="2025-09-16T09:01:32.305" v="1442" actId="1036"/>
          <ac:spMkLst>
            <pc:docMk/>
            <pc:sldMk cId="3112181829" sldId="1515"/>
            <ac:spMk id="17" creationId="{AB86235B-CBC0-F9DB-29F4-F23367831B1B}"/>
          </ac:spMkLst>
        </pc:spChg>
        <pc:spChg chg="mod">
          <ac:chgData name="Das, Gerarda" userId="dec061bf-56a5-47a0-b9f3-f749fe418ae6" providerId="ADAL" clId="{CD700BC0-DBBF-45C3-93C4-7A1806AFA3CB}" dt="2025-09-16T09:01:32.305" v="1442" actId="1036"/>
          <ac:spMkLst>
            <pc:docMk/>
            <pc:sldMk cId="3112181829" sldId="1515"/>
            <ac:spMk id="18" creationId="{85D7DD60-F4AA-AD34-A265-146B167D02FE}"/>
          </ac:spMkLst>
        </pc:spChg>
        <pc:spChg chg="mod">
          <ac:chgData name="Das, Gerarda" userId="dec061bf-56a5-47a0-b9f3-f749fe418ae6" providerId="ADAL" clId="{CD700BC0-DBBF-45C3-93C4-7A1806AFA3CB}" dt="2025-09-16T09:01:32.305" v="1442" actId="1036"/>
          <ac:spMkLst>
            <pc:docMk/>
            <pc:sldMk cId="3112181829" sldId="1515"/>
            <ac:spMk id="19" creationId="{40542B69-6D97-5F24-63E3-ABE36EA69A27}"/>
          </ac:spMkLst>
        </pc:spChg>
        <pc:spChg chg="add mod">
          <ac:chgData name="Das, Gerarda" userId="dec061bf-56a5-47a0-b9f3-f749fe418ae6" providerId="ADAL" clId="{CD700BC0-DBBF-45C3-93C4-7A1806AFA3CB}" dt="2025-09-16T09:01:32.305" v="1442" actId="1036"/>
          <ac:spMkLst>
            <pc:docMk/>
            <pc:sldMk cId="3112181829" sldId="1515"/>
            <ac:spMk id="25" creationId="{2CCCF55E-78AC-9EC4-3EE8-2C877678B4F6}"/>
          </ac:spMkLst>
        </pc:spChg>
        <pc:spChg chg="add mod">
          <ac:chgData name="Das, Gerarda" userId="dec061bf-56a5-47a0-b9f3-f749fe418ae6" providerId="ADAL" clId="{CD700BC0-DBBF-45C3-93C4-7A1806AFA3CB}" dt="2025-09-16T09:01:32.305" v="1442" actId="1036"/>
          <ac:spMkLst>
            <pc:docMk/>
            <pc:sldMk cId="3112181829" sldId="1515"/>
            <ac:spMk id="26" creationId="{01D45F8A-0B95-7FCE-A68A-76249A066284}"/>
          </ac:spMkLst>
        </pc:spChg>
        <pc:grpChg chg="add mod">
          <ac:chgData name="Das, Gerarda" userId="dec061bf-56a5-47a0-b9f3-f749fe418ae6" providerId="ADAL" clId="{CD700BC0-DBBF-45C3-93C4-7A1806AFA3CB}" dt="2025-09-16T09:00:59.509" v="1437" actId="1076"/>
          <ac:grpSpMkLst>
            <pc:docMk/>
            <pc:sldMk cId="3112181829" sldId="1515"/>
            <ac:grpSpMk id="32" creationId="{DEE4BA00-50C1-31DF-65F0-06B26BAEAD1D}"/>
          </ac:grpSpMkLst>
        </pc:grpChg>
        <pc:picChg chg="add mod">
          <ac:chgData name="Das, Gerarda" userId="dec061bf-56a5-47a0-b9f3-f749fe418ae6" providerId="ADAL" clId="{CD700BC0-DBBF-45C3-93C4-7A1806AFA3CB}" dt="2025-09-16T09:00:10.291" v="1421" actId="1076"/>
          <ac:picMkLst>
            <pc:docMk/>
            <pc:sldMk cId="3112181829" sldId="1515"/>
            <ac:picMk id="28" creationId="{2787FB8B-C3D6-DF52-9B09-BBD4A559B266}"/>
          </ac:picMkLst>
        </pc:picChg>
        <pc:picChg chg="add mod">
          <ac:chgData name="Das, Gerarda" userId="dec061bf-56a5-47a0-b9f3-f749fe418ae6" providerId="ADAL" clId="{CD700BC0-DBBF-45C3-93C4-7A1806AFA3CB}" dt="2025-09-16T09:00:24.828" v="1428" actId="1076"/>
          <ac:picMkLst>
            <pc:docMk/>
            <pc:sldMk cId="3112181829" sldId="1515"/>
            <ac:picMk id="29" creationId="{B560CA82-B5AD-6AA9-0F7A-7CD6E4679C5E}"/>
          </ac:picMkLst>
        </pc:picChg>
        <pc:picChg chg="add mod">
          <ac:chgData name="Das, Gerarda" userId="dec061bf-56a5-47a0-b9f3-f749fe418ae6" providerId="ADAL" clId="{CD700BC0-DBBF-45C3-93C4-7A1806AFA3CB}" dt="2025-09-16T09:00:43.256" v="1433" actId="1076"/>
          <ac:picMkLst>
            <pc:docMk/>
            <pc:sldMk cId="3112181829" sldId="1515"/>
            <ac:picMk id="30" creationId="{1A7C5598-6BD4-F985-27A9-164B934F6907}"/>
          </ac:picMkLst>
        </pc:picChg>
        <pc:picChg chg="mod">
          <ac:chgData name="Das, Gerarda" userId="dec061bf-56a5-47a0-b9f3-f749fe418ae6" providerId="ADAL" clId="{CD700BC0-DBBF-45C3-93C4-7A1806AFA3CB}" dt="2025-09-16T09:00:59.509" v="1437" actId="1076"/>
          <ac:picMkLst>
            <pc:docMk/>
            <pc:sldMk cId="3112181829" sldId="1515"/>
            <ac:picMk id="33" creationId="{2BF40174-20A9-49EC-CB5D-9ABCFA2E1AE0}"/>
          </ac:picMkLst>
        </pc:picChg>
        <pc:picChg chg="mod">
          <ac:chgData name="Das, Gerarda" userId="dec061bf-56a5-47a0-b9f3-f749fe418ae6" providerId="ADAL" clId="{CD700BC0-DBBF-45C3-93C4-7A1806AFA3CB}" dt="2025-09-16T09:00:59.509" v="1437" actId="1076"/>
          <ac:picMkLst>
            <pc:docMk/>
            <pc:sldMk cId="3112181829" sldId="1515"/>
            <ac:picMk id="34" creationId="{D513534D-D997-B44C-6DEF-DEBBABBB0C0E}"/>
          </ac:picMkLst>
        </pc:picChg>
        <pc:cxnChg chg="mod">
          <ac:chgData name="Das, Gerarda" userId="dec061bf-56a5-47a0-b9f3-f749fe418ae6" providerId="ADAL" clId="{CD700BC0-DBBF-45C3-93C4-7A1806AFA3CB}" dt="2025-09-16T08:55:57.558" v="1157" actId="14100"/>
          <ac:cxnSpMkLst>
            <pc:docMk/>
            <pc:sldMk cId="3112181829" sldId="1515"/>
            <ac:cxnSpMk id="21" creationId="{B84B33EF-2A54-99B2-FEF8-27486B72F624}"/>
          </ac:cxnSpMkLst>
        </pc:cxnChg>
        <pc:cxnChg chg="mod">
          <ac:chgData name="Das, Gerarda" userId="dec061bf-56a5-47a0-b9f3-f749fe418ae6" providerId="ADAL" clId="{CD700BC0-DBBF-45C3-93C4-7A1806AFA3CB}" dt="2025-09-16T08:57:08.551" v="1191" actId="14100"/>
          <ac:cxnSpMkLst>
            <pc:docMk/>
            <pc:sldMk cId="3112181829" sldId="1515"/>
            <ac:cxnSpMk id="22" creationId="{91DFD20E-A562-DE85-17F1-8C5D45CF6B9C}"/>
          </ac:cxnSpMkLst>
        </pc:cxnChg>
        <pc:cxnChg chg="mod">
          <ac:chgData name="Das, Gerarda" userId="dec061bf-56a5-47a0-b9f3-f749fe418ae6" providerId="ADAL" clId="{CD700BC0-DBBF-45C3-93C4-7A1806AFA3CB}" dt="2025-09-16T08:57:06.128" v="1190" actId="14100"/>
          <ac:cxnSpMkLst>
            <pc:docMk/>
            <pc:sldMk cId="3112181829" sldId="1515"/>
            <ac:cxnSpMk id="23" creationId="{450FAC25-93FA-21DB-FB43-C33AEEC4D823}"/>
          </ac:cxnSpMkLst>
        </pc:cxnChg>
        <pc:cxnChg chg="mod">
          <ac:chgData name="Das, Gerarda" userId="dec061bf-56a5-47a0-b9f3-f749fe418ae6" providerId="ADAL" clId="{CD700BC0-DBBF-45C3-93C4-7A1806AFA3CB}" dt="2025-09-16T08:55:54.683" v="1156" actId="1038"/>
          <ac:cxnSpMkLst>
            <pc:docMk/>
            <pc:sldMk cId="3112181829" sldId="1515"/>
            <ac:cxnSpMk id="27" creationId="{EC90AE0F-5DD8-2D25-C999-5E0CC65E11C5}"/>
          </ac:cxnSpMkLst>
        </pc:cxnChg>
        <pc:cxnChg chg="mod">
          <ac:chgData name="Das, Gerarda" userId="dec061bf-56a5-47a0-b9f3-f749fe418ae6" providerId="ADAL" clId="{CD700BC0-DBBF-45C3-93C4-7A1806AFA3CB}" dt="2025-09-16T08:57:00.967" v="1189" actId="1038"/>
          <ac:cxnSpMkLst>
            <pc:docMk/>
            <pc:sldMk cId="3112181829" sldId="1515"/>
            <ac:cxnSpMk id="31" creationId="{42EA45F8-30F7-A026-CB94-761B35BAF874}"/>
          </ac:cxnSpMkLst>
        </pc:cxnChg>
      </pc:sldChg>
      <pc:sldChg chg="del">
        <pc:chgData name="Das, Gerarda" userId="dec061bf-56a5-47a0-b9f3-f749fe418ae6" providerId="ADAL" clId="{CD700BC0-DBBF-45C3-93C4-7A1806AFA3CB}" dt="2025-09-16T09:29:06.502" v="2291" actId="47"/>
        <pc:sldMkLst>
          <pc:docMk/>
          <pc:sldMk cId="2946319108" sldId="1516"/>
        </pc:sldMkLst>
      </pc:sldChg>
      <pc:sldChg chg="del">
        <pc:chgData name="Das, Gerarda" userId="dec061bf-56a5-47a0-b9f3-f749fe418ae6" providerId="ADAL" clId="{CD700BC0-DBBF-45C3-93C4-7A1806AFA3CB}" dt="2025-09-16T09:29:03.865" v="2287" actId="47"/>
        <pc:sldMkLst>
          <pc:docMk/>
          <pc:sldMk cId="1628480429" sldId="1517"/>
        </pc:sldMkLst>
      </pc:sldChg>
      <pc:sldChg chg="del">
        <pc:chgData name="Das, Gerarda" userId="dec061bf-56a5-47a0-b9f3-f749fe418ae6" providerId="ADAL" clId="{CD700BC0-DBBF-45C3-93C4-7A1806AFA3CB}" dt="2025-09-16T09:29:04.567" v="2288" actId="47"/>
        <pc:sldMkLst>
          <pc:docMk/>
          <pc:sldMk cId="933367485" sldId="1518"/>
        </pc:sldMkLst>
      </pc:sldChg>
      <pc:sldChg chg="addSp delSp modSp mod ord">
        <pc:chgData name="Das, Gerarda" userId="dec061bf-56a5-47a0-b9f3-f749fe418ae6" providerId="ADAL" clId="{CD700BC0-DBBF-45C3-93C4-7A1806AFA3CB}" dt="2025-09-16T09:03:46.411" v="1644"/>
        <pc:sldMkLst>
          <pc:docMk/>
          <pc:sldMk cId="1738896802" sldId="1519"/>
        </pc:sldMkLst>
        <pc:spChg chg="add del">
          <ac:chgData name="Das, Gerarda" userId="dec061bf-56a5-47a0-b9f3-f749fe418ae6" providerId="ADAL" clId="{CD700BC0-DBBF-45C3-93C4-7A1806AFA3CB}" dt="2025-09-16T09:03:14.700" v="1636" actId="478"/>
          <ac:spMkLst>
            <pc:docMk/>
            <pc:sldMk cId="1738896802" sldId="1519"/>
            <ac:spMk id="3" creationId="{A0AC7737-6BDB-B7A3-69D6-49D136DE1A92}"/>
          </ac:spMkLst>
        </pc:spChg>
        <pc:spChg chg="mod">
          <ac:chgData name="Das, Gerarda" userId="dec061bf-56a5-47a0-b9f3-f749fe418ae6" providerId="ADAL" clId="{CD700BC0-DBBF-45C3-93C4-7A1806AFA3CB}" dt="2025-09-16T09:03:34.965" v="1640" actId="1076"/>
          <ac:spMkLst>
            <pc:docMk/>
            <pc:sldMk cId="1738896802" sldId="1519"/>
            <ac:spMk id="7" creationId="{AB75A9E3-7326-63DA-FA63-3FC2B63591ED}"/>
          </ac:spMkLst>
        </pc:spChg>
        <pc:spChg chg="mod">
          <ac:chgData name="Das, Gerarda" userId="dec061bf-56a5-47a0-b9f3-f749fe418ae6" providerId="ADAL" clId="{CD700BC0-DBBF-45C3-93C4-7A1806AFA3CB}" dt="2025-09-16T09:03:11.131" v="1635" actId="115"/>
          <ac:spMkLst>
            <pc:docMk/>
            <pc:sldMk cId="1738896802" sldId="1519"/>
            <ac:spMk id="10" creationId="{53A896E9-F098-44DA-A15A-0BB6C51751F4}"/>
          </ac:spMkLst>
        </pc:spChg>
        <pc:grpChg chg="add mod">
          <ac:chgData name="Das, Gerarda" userId="dec061bf-56a5-47a0-b9f3-f749fe418ae6" providerId="ADAL" clId="{CD700BC0-DBBF-45C3-93C4-7A1806AFA3CB}" dt="2025-09-16T09:03:34.965" v="1640" actId="1076"/>
          <ac:grpSpMkLst>
            <pc:docMk/>
            <pc:sldMk cId="1738896802" sldId="1519"/>
            <ac:grpSpMk id="4" creationId="{6776943E-4BBF-9501-EAD1-8246BD5C3B62}"/>
          </ac:grpSpMkLst>
        </pc:grpChg>
        <pc:picChg chg="mod">
          <ac:chgData name="Das, Gerarda" userId="dec061bf-56a5-47a0-b9f3-f749fe418ae6" providerId="ADAL" clId="{CD700BC0-DBBF-45C3-93C4-7A1806AFA3CB}" dt="2025-09-16T09:03:34.965" v="1640" actId="1076"/>
          <ac:picMkLst>
            <pc:docMk/>
            <pc:sldMk cId="1738896802" sldId="1519"/>
            <ac:picMk id="5" creationId="{C63DBCD3-9D18-209B-4718-1A0DE389C7B3}"/>
          </ac:picMkLst>
        </pc:picChg>
        <pc:picChg chg="del">
          <ac:chgData name="Das, Gerarda" userId="dec061bf-56a5-47a0-b9f3-f749fe418ae6" providerId="ADAL" clId="{CD700BC0-DBBF-45C3-93C4-7A1806AFA3CB}" dt="2025-09-16T09:02:20.532" v="1490" actId="478"/>
          <ac:picMkLst>
            <pc:docMk/>
            <pc:sldMk cId="1738896802" sldId="1519"/>
            <ac:picMk id="6" creationId="{B5647BC8-A10A-4B97-882E-BEF8EA633468}"/>
          </ac:picMkLst>
        </pc:picChg>
        <pc:picChg chg="mod">
          <ac:chgData name="Das, Gerarda" userId="dec061bf-56a5-47a0-b9f3-f749fe418ae6" providerId="ADAL" clId="{CD700BC0-DBBF-45C3-93C4-7A1806AFA3CB}" dt="2025-09-16T09:03:34.965" v="1640" actId="1076"/>
          <ac:picMkLst>
            <pc:docMk/>
            <pc:sldMk cId="1738896802" sldId="1519"/>
            <ac:picMk id="9" creationId="{2A43BA7E-C7CC-73E1-99CD-D7156611467A}"/>
          </ac:picMkLst>
        </pc:picChg>
      </pc:sldChg>
      <pc:sldChg chg="del">
        <pc:chgData name="Das, Gerarda" userId="dec061bf-56a5-47a0-b9f3-f749fe418ae6" providerId="ADAL" clId="{CD700BC0-DBBF-45C3-93C4-7A1806AFA3CB}" dt="2025-09-16T09:29:02.793" v="2285" actId="47"/>
        <pc:sldMkLst>
          <pc:docMk/>
          <pc:sldMk cId="1530054038" sldId="1520"/>
        </pc:sldMkLst>
      </pc:sldChg>
      <pc:sldChg chg="del">
        <pc:chgData name="Das, Gerarda" userId="dec061bf-56a5-47a0-b9f3-f749fe418ae6" providerId="ADAL" clId="{CD700BC0-DBBF-45C3-93C4-7A1806AFA3CB}" dt="2025-09-16T09:29:05.225" v="2289" actId="47"/>
        <pc:sldMkLst>
          <pc:docMk/>
          <pc:sldMk cId="1059877010" sldId="1521"/>
        </pc:sldMkLst>
      </pc:sldChg>
      <pc:sldChg chg="del">
        <pc:chgData name="Das, Gerarda" userId="dec061bf-56a5-47a0-b9f3-f749fe418ae6" providerId="ADAL" clId="{CD700BC0-DBBF-45C3-93C4-7A1806AFA3CB}" dt="2025-09-16T09:29:05.817" v="2290" actId="47"/>
        <pc:sldMkLst>
          <pc:docMk/>
          <pc:sldMk cId="2371299458" sldId="1529"/>
        </pc:sldMkLst>
      </pc:sldChg>
      <pc:sldChg chg="addSp delSp modSp mod">
        <pc:chgData name="Das, Gerarda" userId="dec061bf-56a5-47a0-b9f3-f749fe418ae6" providerId="ADAL" clId="{CD700BC0-DBBF-45C3-93C4-7A1806AFA3CB}" dt="2025-09-16T08:51:18.359" v="1084" actId="1038"/>
        <pc:sldMkLst>
          <pc:docMk/>
          <pc:sldMk cId="3033417818" sldId="1534"/>
        </pc:sldMkLst>
        <pc:spChg chg="mod">
          <ac:chgData name="Das, Gerarda" userId="dec061bf-56a5-47a0-b9f3-f749fe418ae6" providerId="ADAL" clId="{CD700BC0-DBBF-45C3-93C4-7A1806AFA3CB}" dt="2025-09-16T08:50:03.507" v="1073" actId="1035"/>
          <ac:spMkLst>
            <pc:docMk/>
            <pc:sldMk cId="3033417818" sldId="1534"/>
            <ac:spMk id="33" creationId="{DFB4FC64-CBB5-4423-4315-4120D23EFC98}"/>
          </ac:spMkLst>
        </pc:spChg>
        <pc:spChg chg="mod">
          <ac:chgData name="Das, Gerarda" userId="dec061bf-56a5-47a0-b9f3-f749fe418ae6" providerId="ADAL" clId="{CD700BC0-DBBF-45C3-93C4-7A1806AFA3CB}" dt="2025-09-16T08:49:56.138" v="1031" actId="1038"/>
          <ac:spMkLst>
            <pc:docMk/>
            <pc:sldMk cId="3033417818" sldId="1534"/>
            <ac:spMk id="34" creationId="{63C8B29C-33E8-3B4D-E130-30A8B3E8B532}"/>
          </ac:spMkLst>
        </pc:spChg>
        <pc:spChg chg="mod">
          <ac:chgData name="Das, Gerarda" userId="dec061bf-56a5-47a0-b9f3-f749fe418ae6" providerId="ADAL" clId="{CD700BC0-DBBF-45C3-93C4-7A1806AFA3CB}" dt="2025-09-16T08:50:03.507" v="1073" actId="1035"/>
          <ac:spMkLst>
            <pc:docMk/>
            <pc:sldMk cId="3033417818" sldId="1534"/>
            <ac:spMk id="35" creationId="{F8EA2B49-E88F-BD5A-D9C9-18DC99E7385B}"/>
          </ac:spMkLst>
        </pc:spChg>
        <pc:spChg chg="mod">
          <ac:chgData name="Das, Gerarda" userId="dec061bf-56a5-47a0-b9f3-f749fe418ae6" providerId="ADAL" clId="{CD700BC0-DBBF-45C3-93C4-7A1806AFA3CB}" dt="2025-09-16T08:49:56.138" v="1031" actId="1038"/>
          <ac:spMkLst>
            <pc:docMk/>
            <pc:sldMk cId="3033417818" sldId="1534"/>
            <ac:spMk id="36" creationId="{B99EDFAD-8073-89A5-62CB-E4BED7AE7740}"/>
          </ac:spMkLst>
        </pc:spChg>
        <pc:picChg chg="del">
          <ac:chgData name="Das, Gerarda" userId="dec061bf-56a5-47a0-b9f3-f749fe418ae6" providerId="ADAL" clId="{CD700BC0-DBBF-45C3-93C4-7A1806AFA3CB}" dt="2025-09-16T08:45:00.692" v="869" actId="478"/>
          <ac:picMkLst>
            <pc:docMk/>
            <pc:sldMk cId="3033417818" sldId="1534"/>
            <ac:picMk id="2" creationId="{5F8889D8-3AC8-6288-8D63-7B0658332685}"/>
          </ac:picMkLst>
        </pc:picChg>
        <pc:picChg chg="del mod">
          <ac:chgData name="Das, Gerarda" userId="dec061bf-56a5-47a0-b9f3-f749fe418ae6" providerId="ADAL" clId="{CD700BC0-DBBF-45C3-93C4-7A1806AFA3CB}" dt="2025-09-16T08:43:55.597" v="791" actId="478"/>
          <ac:picMkLst>
            <pc:docMk/>
            <pc:sldMk cId="3033417818" sldId="1534"/>
            <ac:picMk id="8" creationId="{A4411CC7-B4F4-3C53-B1A0-0AEA4767FFB6}"/>
          </ac:picMkLst>
        </pc:picChg>
        <pc:picChg chg="add mod">
          <ac:chgData name="Das, Gerarda" userId="dec061bf-56a5-47a0-b9f3-f749fe418ae6" providerId="ADAL" clId="{CD700BC0-DBBF-45C3-93C4-7A1806AFA3CB}" dt="2025-09-16T08:49:56.138" v="1031" actId="1038"/>
          <ac:picMkLst>
            <pc:docMk/>
            <pc:sldMk cId="3033417818" sldId="1534"/>
            <ac:picMk id="9" creationId="{FD7F9321-7CA3-624D-4E4E-BD316E05C23B}"/>
          </ac:picMkLst>
        </pc:picChg>
        <pc:picChg chg="add mod">
          <ac:chgData name="Das, Gerarda" userId="dec061bf-56a5-47a0-b9f3-f749fe418ae6" providerId="ADAL" clId="{CD700BC0-DBBF-45C3-93C4-7A1806AFA3CB}" dt="2025-09-16T08:51:18.359" v="1084" actId="1038"/>
          <ac:picMkLst>
            <pc:docMk/>
            <pc:sldMk cId="3033417818" sldId="1534"/>
            <ac:picMk id="19" creationId="{B78E2D92-02DC-98A5-A445-B2AF4026383C}"/>
          </ac:picMkLst>
        </pc:picChg>
      </pc:sldChg>
      <pc:sldChg chg="del">
        <pc:chgData name="Das, Gerarda" userId="dec061bf-56a5-47a0-b9f3-f749fe418ae6" providerId="ADAL" clId="{CD700BC0-DBBF-45C3-93C4-7A1806AFA3CB}" dt="2025-09-16T09:29:02.477" v="2284" actId="47"/>
        <pc:sldMkLst>
          <pc:docMk/>
          <pc:sldMk cId="417778446" sldId="1535"/>
        </pc:sldMkLst>
      </pc:sldChg>
      <pc:sldChg chg="addSp delSp modSp mod">
        <pc:chgData name="Das, Gerarda" userId="dec061bf-56a5-47a0-b9f3-f749fe418ae6" providerId="ADAL" clId="{CD700BC0-DBBF-45C3-93C4-7A1806AFA3CB}" dt="2025-09-16T08:24:03.926" v="549" actId="1076"/>
        <pc:sldMkLst>
          <pc:docMk/>
          <pc:sldMk cId="1020370099" sldId="1536"/>
        </pc:sldMkLst>
        <pc:spChg chg="del">
          <ac:chgData name="Das, Gerarda" userId="dec061bf-56a5-47a0-b9f3-f749fe418ae6" providerId="ADAL" clId="{CD700BC0-DBBF-45C3-93C4-7A1806AFA3CB}" dt="2025-09-16T08:16:05.581" v="425" actId="478"/>
          <ac:spMkLst>
            <pc:docMk/>
            <pc:sldMk cId="1020370099" sldId="1536"/>
            <ac:spMk id="8" creationId="{371F6A0E-89F3-3DB7-654C-0BA24862F01E}"/>
          </ac:spMkLst>
        </pc:spChg>
        <pc:spChg chg="mod">
          <ac:chgData name="Das, Gerarda" userId="dec061bf-56a5-47a0-b9f3-f749fe418ae6" providerId="ADAL" clId="{CD700BC0-DBBF-45C3-93C4-7A1806AFA3CB}" dt="2025-09-16T08:22:46.528" v="492" actId="688"/>
          <ac:spMkLst>
            <pc:docMk/>
            <pc:sldMk cId="1020370099" sldId="1536"/>
            <ac:spMk id="30" creationId="{B034BB45-026D-28BB-2C78-738A90EF2845}"/>
          </ac:spMkLst>
        </pc:spChg>
        <pc:spChg chg="mod">
          <ac:chgData name="Das, Gerarda" userId="dec061bf-56a5-47a0-b9f3-f749fe418ae6" providerId="ADAL" clId="{CD700BC0-DBBF-45C3-93C4-7A1806AFA3CB}" dt="2025-09-16T08:18:55.676" v="461" actId="1035"/>
          <ac:spMkLst>
            <pc:docMk/>
            <pc:sldMk cId="1020370099" sldId="1536"/>
            <ac:spMk id="31" creationId="{D8074DC8-B4AE-AA46-2D76-EBA890C6A19B}"/>
          </ac:spMkLst>
        </pc:spChg>
        <pc:spChg chg="mod">
          <ac:chgData name="Das, Gerarda" userId="dec061bf-56a5-47a0-b9f3-f749fe418ae6" providerId="ADAL" clId="{CD700BC0-DBBF-45C3-93C4-7A1806AFA3CB}" dt="2025-09-16T08:17:40.231" v="441" actId="14100"/>
          <ac:spMkLst>
            <pc:docMk/>
            <pc:sldMk cId="1020370099" sldId="1536"/>
            <ac:spMk id="33" creationId="{AC757F5E-B016-F947-4518-7C6B9CC7EE04}"/>
          </ac:spMkLst>
        </pc:spChg>
        <pc:spChg chg="mod">
          <ac:chgData name="Das, Gerarda" userId="dec061bf-56a5-47a0-b9f3-f749fe418ae6" providerId="ADAL" clId="{CD700BC0-DBBF-45C3-93C4-7A1806AFA3CB}" dt="2025-09-16T08:24:03.926" v="549" actId="1076"/>
          <ac:spMkLst>
            <pc:docMk/>
            <pc:sldMk cId="1020370099" sldId="1536"/>
            <ac:spMk id="34" creationId="{152372B3-00F5-781C-183E-6F2DDF35091D}"/>
          </ac:spMkLst>
        </pc:spChg>
        <pc:spChg chg="mod">
          <ac:chgData name="Das, Gerarda" userId="dec061bf-56a5-47a0-b9f3-f749fe418ae6" providerId="ADAL" clId="{CD700BC0-DBBF-45C3-93C4-7A1806AFA3CB}" dt="2025-09-16T08:23:44.289" v="544" actId="404"/>
          <ac:spMkLst>
            <pc:docMk/>
            <pc:sldMk cId="1020370099" sldId="1536"/>
            <ac:spMk id="35" creationId="{37104C51-0232-62ED-4C6F-1447D06633EE}"/>
          </ac:spMkLst>
        </pc:spChg>
        <pc:spChg chg="mod">
          <ac:chgData name="Das, Gerarda" userId="dec061bf-56a5-47a0-b9f3-f749fe418ae6" providerId="ADAL" clId="{CD700BC0-DBBF-45C3-93C4-7A1806AFA3CB}" dt="2025-09-16T08:22:13.295" v="488" actId="14100"/>
          <ac:spMkLst>
            <pc:docMk/>
            <pc:sldMk cId="1020370099" sldId="1536"/>
            <ac:spMk id="36" creationId="{D8EF981A-9BA7-0EB1-9B70-F7FBF2F7DF1C}"/>
          </ac:spMkLst>
        </pc:spChg>
        <pc:spChg chg="mod">
          <ac:chgData name="Das, Gerarda" userId="dec061bf-56a5-47a0-b9f3-f749fe418ae6" providerId="ADAL" clId="{CD700BC0-DBBF-45C3-93C4-7A1806AFA3CB}" dt="2025-09-16T08:18:13.203" v="446" actId="1037"/>
          <ac:spMkLst>
            <pc:docMk/>
            <pc:sldMk cId="1020370099" sldId="1536"/>
            <ac:spMk id="37" creationId="{04CC944D-F3A6-F7AA-A247-B7C5B648A0A4}"/>
          </ac:spMkLst>
        </pc:spChg>
        <pc:spChg chg="del">
          <ac:chgData name="Das, Gerarda" userId="dec061bf-56a5-47a0-b9f3-f749fe418ae6" providerId="ADAL" clId="{CD700BC0-DBBF-45C3-93C4-7A1806AFA3CB}" dt="2025-09-16T08:21:54.630" v="486" actId="478"/>
          <ac:spMkLst>
            <pc:docMk/>
            <pc:sldMk cId="1020370099" sldId="1536"/>
            <ac:spMk id="38" creationId="{240801F9-2058-84A4-9503-E01B919DDA80}"/>
          </ac:spMkLst>
        </pc:spChg>
        <pc:spChg chg="mod">
          <ac:chgData name="Das, Gerarda" userId="dec061bf-56a5-47a0-b9f3-f749fe418ae6" providerId="ADAL" clId="{CD700BC0-DBBF-45C3-93C4-7A1806AFA3CB}" dt="2025-09-16T08:22:30.767" v="490" actId="1076"/>
          <ac:spMkLst>
            <pc:docMk/>
            <pc:sldMk cId="1020370099" sldId="1536"/>
            <ac:spMk id="40" creationId="{4DE133A0-CC30-3D8E-17AC-F370909C96F4}"/>
          </ac:spMkLst>
        </pc:spChg>
        <pc:grpChg chg="mod">
          <ac:chgData name="Das, Gerarda" userId="dec061bf-56a5-47a0-b9f3-f749fe418ae6" providerId="ADAL" clId="{CD700BC0-DBBF-45C3-93C4-7A1806AFA3CB}" dt="2025-09-16T08:17:53.956" v="443" actId="1076"/>
          <ac:grpSpMkLst>
            <pc:docMk/>
            <pc:sldMk cId="1020370099" sldId="1536"/>
            <ac:grpSpMk id="42" creationId="{0B71306B-B1D7-DA38-CEBA-4A435BF13123}"/>
          </ac:grpSpMkLst>
        </pc:grpChg>
        <pc:picChg chg="mod modCrop">
          <ac:chgData name="Das, Gerarda" userId="dec061bf-56a5-47a0-b9f3-f749fe418ae6" providerId="ADAL" clId="{CD700BC0-DBBF-45C3-93C4-7A1806AFA3CB}" dt="2025-09-16T08:20:01.881" v="475" actId="1076"/>
          <ac:picMkLst>
            <pc:docMk/>
            <pc:sldMk cId="1020370099" sldId="1536"/>
            <ac:picMk id="2" creationId="{98569578-96CB-B454-02D3-1301DC17CEFD}"/>
          </ac:picMkLst>
        </pc:picChg>
        <pc:picChg chg="add mod modCrop">
          <ac:chgData name="Das, Gerarda" userId="dec061bf-56a5-47a0-b9f3-f749fe418ae6" providerId="ADAL" clId="{CD700BC0-DBBF-45C3-93C4-7A1806AFA3CB}" dt="2025-09-16T08:23:54.001" v="547" actId="1076"/>
          <ac:picMkLst>
            <pc:docMk/>
            <pc:sldMk cId="1020370099" sldId="1536"/>
            <ac:picMk id="28" creationId="{E238CBA6-A913-0454-55D9-2B85696A045D}"/>
          </ac:picMkLst>
        </pc:picChg>
        <pc:cxnChg chg="mod">
          <ac:chgData name="Das, Gerarda" userId="dec061bf-56a5-47a0-b9f3-f749fe418ae6" providerId="ADAL" clId="{CD700BC0-DBBF-45C3-93C4-7A1806AFA3CB}" dt="2025-09-16T08:17:18.395" v="438" actId="1037"/>
          <ac:cxnSpMkLst>
            <pc:docMk/>
            <pc:sldMk cId="1020370099" sldId="1536"/>
            <ac:cxnSpMk id="4" creationId="{51DD9BBE-0654-F7C1-474D-51A63B2E97E4}"/>
          </ac:cxnSpMkLst>
        </pc:cxnChg>
        <pc:cxnChg chg="mod">
          <ac:chgData name="Das, Gerarda" userId="dec061bf-56a5-47a0-b9f3-f749fe418ae6" providerId="ADAL" clId="{CD700BC0-DBBF-45C3-93C4-7A1806AFA3CB}" dt="2025-09-16T08:18:29.277" v="454" actId="1037"/>
          <ac:cxnSpMkLst>
            <pc:docMk/>
            <pc:sldMk cId="1020370099" sldId="1536"/>
            <ac:cxnSpMk id="5" creationId="{ADC08903-1249-C293-310D-CF62D2352596}"/>
          </ac:cxnSpMkLst>
        </pc:cxnChg>
        <pc:cxnChg chg="mod">
          <ac:chgData name="Das, Gerarda" userId="dec061bf-56a5-47a0-b9f3-f749fe418ae6" providerId="ADAL" clId="{CD700BC0-DBBF-45C3-93C4-7A1806AFA3CB}" dt="2025-09-16T08:20:14.327" v="477" actId="14100"/>
          <ac:cxnSpMkLst>
            <pc:docMk/>
            <pc:sldMk cId="1020370099" sldId="1536"/>
            <ac:cxnSpMk id="7" creationId="{48EA2D2F-7681-0E53-DB39-9C6B3831EFC3}"/>
          </ac:cxnSpMkLst>
        </pc:cxnChg>
        <pc:cxnChg chg="mod">
          <ac:chgData name="Das, Gerarda" userId="dec061bf-56a5-47a0-b9f3-f749fe418ae6" providerId="ADAL" clId="{CD700BC0-DBBF-45C3-93C4-7A1806AFA3CB}" dt="2025-09-16T08:20:22.758" v="478" actId="14100"/>
          <ac:cxnSpMkLst>
            <pc:docMk/>
            <pc:sldMk cId="1020370099" sldId="1536"/>
            <ac:cxnSpMk id="10" creationId="{3B6DEF31-7DDE-219F-D8DB-96DA4ABF0241}"/>
          </ac:cxnSpMkLst>
        </pc:cxnChg>
        <pc:cxnChg chg="mod">
          <ac:chgData name="Das, Gerarda" userId="dec061bf-56a5-47a0-b9f3-f749fe418ae6" providerId="ADAL" clId="{CD700BC0-DBBF-45C3-93C4-7A1806AFA3CB}" dt="2025-09-16T08:17:44.354" v="442" actId="14100"/>
          <ac:cxnSpMkLst>
            <pc:docMk/>
            <pc:sldMk cId="1020370099" sldId="1536"/>
            <ac:cxnSpMk id="11" creationId="{43E1EF99-1825-D9B6-CE28-54505AE2D0DE}"/>
          </ac:cxnSpMkLst>
        </pc:cxnChg>
        <pc:cxnChg chg="mod">
          <ac:chgData name="Das, Gerarda" userId="dec061bf-56a5-47a0-b9f3-f749fe418ae6" providerId="ADAL" clId="{CD700BC0-DBBF-45C3-93C4-7A1806AFA3CB}" dt="2025-09-16T08:18:38.315" v="457" actId="14100"/>
          <ac:cxnSpMkLst>
            <pc:docMk/>
            <pc:sldMk cId="1020370099" sldId="1536"/>
            <ac:cxnSpMk id="12" creationId="{644A4299-3A63-6813-A679-FB8DB7D5FD7A}"/>
          </ac:cxnSpMkLst>
        </pc:cxnChg>
        <pc:cxnChg chg="mod">
          <ac:chgData name="Das, Gerarda" userId="dec061bf-56a5-47a0-b9f3-f749fe418ae6" providerId="ADAL" clId="{CD700BC0-DBBF-45C3-93C4-7A1806AFA3CB}" dt="2025-09-16T08:17:32.161" v="439" actId="14100"/>
          <ac:cxnSpMkLst>
            <pc:docMk/>
            <pc:sldMk cId="1020370099" sldId="1536"/>
            <ac:cxnSpMk id="13" creationId="{79D0A0B5-43EC-915C-1E3A-AA9CA21994B4}"/>
          </ac:cxnSpMkLst>
        </pc:cxnChg>
        <pc:cxnChg chg="mod">
          <ac:chgData name="Das, Gerarda" userId="dec061bf-56a5-47a0-b9f3-f749fe418ae6" providerId="ADAL" clId="{CD700BC0-DBBF-45C3-93C4-7A1806AFA3CB}" dt="2025-09-16T08:18:32.084" v="455" actId="14100"/>
          <ac:cxnSpMkLst>
            <pc:docMk/>
            <pc:sldMk cId="1020370099" sldId="1536"/>
            <ac:cxnSpMk id="14" creationId="{D4DC5350-E385-459A-7DF3-9A72313F2A3E}"/>
          </ac:cxnSpMkLst>
        </pc:cxnChg>
        <pc:cxnChg chg="mod">
          <ac:chgData name="Das, Gerarda" userId="dec061bf-56a5-47a0-b9f3-f749fe418ae6" providerId="ADAL" clId="{CD700BC0-DBBF-45C3-93C4-7A1806AFA3CB}" dt="2025-09-16T08:21:31.016" v="483" actId="14100"/>
          <ac:cxnSpMkLst>
            <pc:docMk/>
            <pc:sldMk cId="1020370099" sldId="1536"/>
            <ac:cxnSpMk id="15" creationId="{67F7FEC4-BF68-947B-DD0F-7E6E50020673}"/>
          </ac:cxnSpMkLst>
        </pc:cxnChg>
        <pc:cxnChg chg="mod">
          <ac:chgData name="Das, Gerarda" userId="dec061bf-56a5-47a0-b9f3-f749fe418ae6" providerId="ADAL" clId="{CD700BC0-DBBF-45C3-93C4-7A1806AFA3CB}" dt="2025-09-16T08:22:25.857" v="489" actId="14100"/>
          <ac:cxnSpMkLst>
            <pc:docMk/>
            <pc:sldMk cId="1020370099" sldId="1536"/>
            <ac:cxnSpMk id="16" creationId="{265DE5CD-5637-64F2-6E23-1BE493BF39D9}"/>
          </ac:cxnSpMkLst>
        </pc:cxnChg>
      </pc:sldChg>
      <pc:sldChg chg="modSp mod">
        <pc:chgData name="Das, Gerarda" userId="dec061bf-56a5-47a0-b9f3-f749fe418ae6" providerId="ADAL" clId="{CD700BC0-DBBF-45C3-93C4-7A1806AFA3CB}" dt="2025-09-16T09:00:12.944" v="1422" actId="1076"/>
        <pc:sldMkLst>
          <pc:docMk/>
          <pc:sldMk cId="136146004" sldId="1537"/>
        </pc:sldMkLst>
        <pc:spChg chg="mod">
          <ac:chgData name="Das, Gerarda" userId="dec061bf-56a5-47a0-b9f3-f749fe418ae6" providerId="ADAL" clId="{CD700BC0-DBBF-45C3-93C4-7A1806AFA3CB}" dt="2025-09-16T08:51:53.442" v="1099" actId="1035"/>
          <ac:spMkLst>
            <pc:docMk/>
            <pc:sldMk cId="136146004" sldId="1537"/>
            <ac:spMk id="4" creationId="{5E07286C-B331-AD74-D113-749648F14A0A}"/>
          </ac:spMkLst>
        </pc:spChg>
        <pc:spChg chg="mod">
          <ac:chgData name="Das, Gerarda" userId="dec061bf-56a5-47a0-b9f3-f749fe418ae6" providerId="ADAL" clId="{CD700BC0-DBBF-45C3-93C4-7A1806AFA3CB}" dt="2025-09-16T08:51:53.442" v="1099" actId="1035"/>
          <ac:spMkLst>
            <pc:docMk/>
            <pc:sldMk cId="136146004" sldId="1537"/>
            <ac:spMk id="9" creationId="{49EDC4E6-0748-E088-3073-5C71126393C6}"/>
          </ac:spMkLst>
        </pc:spChg>
        <pc:spChg chg="mod">
          <ac:chgData name="Das, Gerarda" userId="dec061bf-56a5-47a0-b9f3-f749fe418ae6" providerId="ADAL" clId="{CD700BC0-DBBF-45C3-93C4-7A1806AFA3CB}" dt="2025-09-16T08:51:53.442" v="1099" actId="1035"/>
          <ac:spMkLst>
            <pc:docMk/>
            <pc:sldMk cId="136146004" sldId="1537"/>
            <ac:spMk id="10" creationId="{1F7ADABA-DD23-27DE-58F0-821A9B4E8A8F}"/>
          </ac:spMkLst>
        </pc:spChg>
        <pc:spChg chg="mod">
          <ac:chgData name="Das, Gerarda" userId="dec061bf-56a5-47a0-b9f3-f749fe418ae6" providerId="ADAL" clId="{CD700BC0-DBBF-45C3-93C4-7A1806AFA3CB}" dt="2025-09-16T08:51:53.442" v="1099" actId="1035"/>
          <ac:spMkLst>
            <pc:docMk/>
            <pc:sldMk cId="136146004" sldId="1537"/>
            <ac:spMk id="11" creationId="{E1B5C8E9-F78F-F81F-FFB9-42E332E69118}"/>
          </ac:spMkLst>
        </pc:spChg>
        <pc:spChg chg="mod">
          <ac:chgData name="Das, Gerarda" userId="dec061bf-56a5-47a0-b9f3-f749fe418ae6" providerId="ADAL" clId="{CD700BC0-DBBF-45C3-93C4-7A1806AFA3CB}" dt="2025-09-16T08:54:56.562" v="1131" actId="20577"/>
          <ac:spMkLst>
            <pc:docMk/>
            <pc:sldMk cId="136146004" sldId="1537"/>
            <ac:spMk id="12" creationId="{772C6FA6-1FB1-367B-78A6-B0C818BF6FBA}"/>
          </ac:spMkLst>
        </pc:spChg>
        <pc:spChg chg="mod">
          <ac:chgData name="Das, Gerarda" userId="dec061bf-56a5-47a0-b9f3-f749fe418ae6" providerId="ADAL" clId="{CD700BC0-DBBF-45C3-93C4-7A1806AFA3CB}" dt="2025-09-16T08:52:29.549" v="1114" actId="1076"/>
          <ac:spMkLst>
            <pc:docMk/>
            <pc:sldMk cId="136146004" sldId="1537"/>
            <ac:spMk id="13" creationId="{376351F5-D853-2C03-8795-34B4749CCBD3}"/>
          </ac:spMkLst>
        </pc:spChg>
        <pc:spChg chg="mod">
          <ac:chgData name="Das, Gerarda" userId="dec061bf-56a5-47a0-b9f3-f749fe418ae6" providerId="ADAL" clId="{CD700BC0-DBBF-45C3-93C4-7A1806AFA3CB}" dt="2025-09-16T08:52:29.549" v="1114" actId="1076"/>
          <ac:spMkLst>
            <pc:docMk/>
            <pc:sldMk cId="136146004" sldId="1537"/>
            <ac:spMk id="18" creationId="{5E0644BD-B989-8C75-5C4B-4A3B29E2FEE3}"/>
          </ac:spMkLst>
        </pc:spChg>
        <pc:picChg chg="mod">
          <ac:chgData name="Das, Gerarda" userId="dec061bf-56a5-47a0-b9f3-f749fe418ae6" providerId="ADAL" clId="{CD700BC0-DBBF-45C3-93C4-7A1806AFA3CB}" dt="2025-09-16T09:00:12.944" v="1422" actId="1076"/>
          <ac:picMkLst>
            <pc:docMk/>
            <pc:sldMk cId="136146004" sldId="1537"/>
            <ac:picMk id="17" creationId="{73554203-A8EE-C376-4925-8D7F359EBC38}"/>
          </ac:picMkLst>
        </pc:picChg>
        <pc:picChg chg="mod">
          <ac:chgData name="Das, Gerarda" userId="dec061bf-56a5-47a0-b9f3-f749fe418ae6" providerId="ADAL" clId="{CD700BC0-DBBF-45C3-93C4-7A1806AFA3CB}" dt="2025-09-16T08:52:48.907" v="1120" actId="1076"/>
          <ac:picMkLst>
            <pc:docMk/>
            <pc:sldMk cId="136146004" sldId="1537"/>
            <ac:picMk id="26" creationId="{0D6CAF2A-4017-D4F8-FADD-E22A7A771CCC}"/>
          </ac:picMkLst>
        </pc:picChg>
        <pc:picChg chg="mod ord">
          <ac:chgData name="Das, Gerarda" userId="dec061bf-56a5-47a0-b9f3-f749fe418ae6" providerId="ADAL" clId="{CD700BC0-DBBF-45C3-93C4-7A1806AFA3CB}" dt="2025-09-16T08:52:10.906" v="1108" actId="171"/>
          <ac:picMkLst>
            <pc:docMk/>
            <pc:sldMk cId="136146004" sldId="1537"/>
            <ac:picMk id="30" creationId="{7709E7CF-3910-009F-D73E-1612756F16E7}"/>
          </ac:picMkLst>
        </pc:picChg>
        <pc:cxnChg chg="mod">
          <ac:chgData name="Das, Gerarda" userId="dec061bf-56a5-47a0-b9f3-f749fe418ae6" providerId="ADAL" clId="{CD700BC0-DBBF-45C3-93C4-7A1806AFA3CB}" dt="2025-09-16T08:52:45.087" v="1119" actId="14100"/>
          <ac:cxnSpMkLst>
            <pc:docMk/>
            <pc:sldMk cId="136146004" sldId="1537"/>
            <ac:cxnSpMk id="27" creationId="{F43F3E15-C1F7-16F2-7A7D-E60826062B43}"/>
          </ac:cxnSpMkLst>
        </pc:cxnChg>
        <pc:cxnChg chg="mod">
          <ac:chgData name="Das, Gerarda" userId="dec061bf-56a5-47a0-b9f3-f749fe418ae6" providerId="ADAL" clId="{CD700BC0-DBBF-45C3-93C4-7A1806AFA3CB}" dt="2025-09-16T08:52:39.073" v="1117" actId="14100"/>
          <ac:cxnSpMkLst>
            <pc:docMk/>
            <pc:sldMk cId="136146004" sldId="1537"/>
            <ac:cxnSpMk id="29" creationId="{81A2BEE0-D507-F67B-6A4F-FE0F0C789850}"/>
          </ac:cxnSpMkLst>
        </pc:cxnChg>
      </pc:sldChg>
      <pc:sldChg chg="addSp delSp modSp mod ord">
        <pc:chgData name="Das, Gerarda" userId="dec061bf-56a5-47a0-b9f3-f749fe418ae6" providerId="ADAL" clId="{CD700BC0-DBBF-45C3-93C4-7A1806AFA3CB}" dt="2025-09-16T09:28:54.099" v="2283"/>
        <pc:sldMkLst>
          <pc:docMk/>
          <pc:sldMk cId="3251341805" sldId="1542"/>
        </pc:sldMkLst>
        <pc:spChg chg="mod">
          <ac:chgData name="Das, Gerarda" userId="dec061bf-56a5-47a0-b9f3-f749fe418ae6" providerId="ADAL" clId="{CD700BC0-DBBF-45C3-93C4-7A1806AFA3CB}" dt="2025-09-16T08:41:40.666" v="748" actId="1076"/>
          <ac:spMkLst>
            <pc:docMk/>
            <pc:sldMk cId="3251341805" sldId="1542"/>
            <ac:spMk id="11" creationId="{E76BB7DD-6194-E9A3-0D86-B16BE2F3AA73}"/>
          </ac:spMkLst>
        </pc:spChg>
        <pc:spChg chg="mod">
          <ac:chgData name="Das, Gerarda" userId="dec061bf-56a5-47a0-b9f3-f749fe418ae6" providerId="ADAL" clId="{CD700BC0-DBBF-45C3-93C4-7A1806AFA3CB}" dt="2025-09-16T08:41:33.033" v="747" actId="20577"/>
          <ac:spMkLst>
            <pc:docMk/>
            <pc:sldMk cId="3251341805" sldId="1542"/>
            <ac:spMk id="12" creationId="{EFBCAA08-2DED-09EA-DF62-3F49F7C14835}"/>
          </ac:spMkLst>
        </pc:spChg>
        <pc:spChg chg="mod">
          <ac:chgData name="Das, Gerarda" userId="dec061bf-56a5-47a0-b9f3-f749fe418ae6" providerId="ADAL" clId="{CD700BC0-DBBF-45C3-93C4-7A1806AFA3CB}" dt="2025-09-16T08:42:33.144" v="775" actId="1035"/>
          <ac:spMkLst>
            <pc:docMk/>
            <pc:sldMk cId="3251341805" sldId="1542"/>
            <ac:spMk id="13" creationId="{5292301F-CDFE-9D56-EDDE-09EAA57430AD}"/>
          </ac:spMkLst>
        </pc:spChg>
        <pc:spChg chg="mod">
          <ac:chgData name="Das, Gerarda" userId="dec061bf-56a5-47a0-b9f3-f749fe418ae6" providerId="ADAL" clId="{CD700BC0-DBBF-45C3-93C4-7A1806AFA3CB}" dt="2025-09-16T08:42:09.410" v="769" actId="1076"/>
          <ac:spMkLst>
            <pc:docMk/>
            <pc:sldMk cId="3251341805" sldId="1542"/>
            <ac:spMk id="14" creationId="{48B82358-6CCC-432E-2EDE-F40700A81F31}"/>
          </ac:spMkLst>
        </pc:spChg>
        <pc:spChg chg="mod">
          <ac:chgData name="Das, Gerarda" userId="dec061bf-56a5-47a0-b9f3-f749fe418ae6" providerId="ADAL" clId="{CD700BC0-DBBF-45C3-93C4-7A1806AFA3CB}" dt="2025-09-16T08:42:09.410" v="769" actId="1076"/>
          <ac:spMkLst>
            <pc:docMk/>
            <pc:sldMk cId="3251341805" sldId="1542"/>
            <ac:spMk id="15" creationId="{9EAADC8A-AC8B-2272-292B-42E4AEF8592B}"/>
          </ac:spMkLst>
        </pc:spChg>
        <pc:spChg chg="mod">
          <ac:chgData name="Das, Gerarda" userId="dec061bf-56a5-47a0-b9f3-f749fe418ae6" providerId="ADAL" clId="{CD700BC0-DBBF-45C3-93C4-7A1806AFA3CB}" dt="2025-09-16T08:43:27.338" v="789" actId="14100"/>
          <ac:spMkLst>
            <pc:docMk/>
            <pc:sldMk cId="3251341805" sldId="1542"/>
            <ac:spMk id="17" creationId="{B712F58F-00FD-BE7C-F542-32C30DB9A21A}"/>
          </ac:spMkLst>
        </pc:spChg>
        <pc:spChg chg="mod">
          <ac:chgData name="Das, Gerarda" userId="dec061bf-56a5-47a0-b9f3-f749fe418ae6" providerId="ADAL" clId="{CD700BC0-DBBF-45C3-93C4-7A1806AFA3CB}" dt="2025-09-16T08:42:23.966" v="774" actId="14100"/>
          <ac:spMkLst>
            <pc:docMk/>
            <pc:sldMk cId="3251341805" sldId="1542"/>
            <ac:spMk id="18" creationId="{3FF6AC7A-9A8D-136A-65BE-8263680F7CBF}"/>
          </ac:spMkLst>
        </pc:spChg>
        <pc:grpChg chg="add mod">
          <ac:chgData name="Das, Gerarda" userId="dec061bf-56a5-47a0-b9f3-f749fe418ae6" providerId="ADAL" clId="{CD700BC0-DBBF-45C3-93C4-7A1806AFA3CB}" dt="2025-09-16T08:43:06.991" v="787" actId="1076"/>
          <ac:grpSpMkLst>
            <pc:docMk/>
            <pc:sldMk cId="3251341805" sldId="1542"/>
            <ac:grpSpMk id="23" creationId="{BCBC1B46-895D-7C12-9965-491CB9D32867}"/>
          </ac:grpSpMkLst>
        </pc:grpChg>
        <pc:picChg chg="mod">
          <ac:chgData name="Das, Gerarda" userId="dec061bf-56a5-47a0-b9f3-f749fe418ae6" providerId="ADAL" clId="{CD700BC0-DBBF-45C3-93C4-7A1806AFA3CB}" dt="2025-09-16T08:42:14.406" v="772" actId="1076"/>
          <ac:picMkLst>
            <pc:docMk/>
            <pc:sldMk cId="3251341805" sldId="1542"/>
            <ac:picMk id="4" creationId="{1ECF34E1-7B42-81EA-E35C-CD0C0AE83822}"/>
          </ac:picMkLst>
        </pc:picChg>
        <pc:picChg chg="mod">
          <ac:chgData name="Das, Gerarda" userId="dec061bf-56a5-47a0-b9f3-f749fe418ae6" providerId="ADAL" clId="{CD700BC0-DBBF-45C3-93C4-7A1806AFA3CB}" dt="2025-09-16T08:43:12.759" v="788" actId="1076"/>
          <ac:picMkLst>
            <pc:docMk/>
            <pc:sldMk cId="3251341805" sldId="1542"/>
            <ac:picMk id="21" creationId="{4CC34CBC-5AC4-E219-B0D0-D8C5538C6AF4}"/>
          </ac:picMkLst>
        </pc:picChg>
        <pc:picChg chg="del">
          <ac:chgData name="Das, Gerarda" userId="dec061bf-56a5-47a0-b9f3-f749fe418ae6" providerId="ADAL" clId="{CD700BC0-DBBF-45C3-93C4-7A1806AFA3CB}" dt="2025-09-16T08:42:10.466" v="770" actId="478"/>
          <ac:picMkLst>
            <pc:docMk/>
            <pc:sldMk cId="3251341805" sldId="1542"/>
            <ac:picMk id="22" creationId="{DEE11E6A-7B38-12D8-B597-C723A02E6983}"/>
          </ac:picMkLst>
        </pc:picChg>
        <pc:picChg chg="mod">
          <ac:chgData name="Das, Gerarda" userId="dec061bf-56a5-47a0-b9f3-f749fe418ae6" providerId="ADAL" clId="{CD700BC0-DBBF-45C3-93C4-7A1806AFA3CB}" dt="2025-09-16T08:43:06.991" v="787" actId="1076"/>
          <ac:picMkLst>
            <pc:docMk/>
            <pc:sldMk cId="3251341805" sldId="1542"/>
            <ac:picMk id="24" creationId="{6F5E2E2E-E82A-1C33-D7C2-05045E432FBC}"/>
          </ac:picMkLst>
        </pc:picChg>
        <pc:picChg chg="mod">
          <ac:chgData name="Das, Gerarda" userId="dec061bf-56a5-47a0-b9f3-f749fe418ae6" providerId="ADAL" clId="{CD700BC0-DBBF-45C3-93C4-7A1806AFA3CB}" dt="2025-09-16T08:43:06.991" v="787" actId="1076"/>
          <ac:picMkLst>
            <pc:docMk/>
            <pc:sldMk cId="3251341805" sldId="1542"/>
            <ac:picMk id="25" creationId="{9E2520AE-5503-9FCD-F6CA-28F300F02E2C}"/>
          </ac:picMkLst>
        </pc:picChg>
      </pc:sldChg>
      <pc:sldChg chg="modSp mod">
        <pc:chgData name="Das, Gerarda" userId="dec061bf-56a5-47a0-b9f3-f749fe418ae6" providerId="ADAL" clId="{CD700BC0-DBBF-45C3-93C4-7A1806AFA3CB}" dt="2025-09-16T09:11:16.944" v="1782" actId="167"/>
        <pc:sldMkLst>
          <pc:docMk/>
          <pc:sldMk cId="2344247519" sldId="1543"/>
        </pc:sldMkLst>
        <pc:spChg chg="mod">
          <ac:chgData name="Das, Gerarda" userId="dec061bf-56a5-47a0-b9f3-f749fe418ae6" providerId="ADAL" clId="{CD700BC0-DBBF-45C3-93C4-7A1806AFA3CB}" dt="2025-09-16T09:10:14.245" v="1756" actId="14100"/>
          <ac:spMkLst>
            <pc:docMk/>
            <pc:sldMk cId="2344247519" sldId="1543"/>
            <ac:spMk id="4" creationId="{A9684582-F7F5-B338-7537-98D05A783871}"/>
          </ac:spMkLst>
        </pc:spChg>
        <pc:spChg chg="mod">
          <ac:chgData name="Das, Gerarda" userId="dec061bf-56a5-47a0-b9f3-f749fe418ae6" providerId="ADAL" clId="{CD700BC0-DBBF-45C3-93C4-7A1806AFA3CB}" dt="2025-09-16T09:10:23.083" v="1757" actId="1076"/>
          <ac:spMkLst>
            <pc:docMk/>
            <pc:sldMk cId="2344247519" sldId="1543"/>
            <ac:spMk id="9" creationId="{0C7C398F-EB51-5741-37EE-0A11898F0927}"/>
          </ac:spMkLst>
        </pc:spChg>
        <pc:spChg chg="mod">
          <ac:chgData name="Das, Gerarda" userId="dec061bf-56a5-47a0-b9f3-f749fe418ae6" providerId="ADAL" clId="{CD700BC0-DBBF-45C3-93C4-7A1806AFA3CB}" dt="2025-09-16T09:10:46.290" v="1773" actId="14100"/>
          <ac:spMkLst>
            <pc:docMk/>
            <pc:sldMk cId="2344247519" sldId="1543"/>
            <ac:spMk id="10" creationId="{296C82C1-1122-8308-AE53-9B1085E47E47}"/>
          </ac:spMkLst>
        </pc:spChg>
        <pc:spChg chg="mod">
          <ac:chgData name="Das, Gerarda" userId="dec061bf-56a5-47a0-b9f3-f749fe418ae6" providerId="ADAL" clId="{CD700BC0-DBBF-45C3-93C4-7A1806AFA3CB}" dt="2025-09-16T09:10:43.855" v="1771" actId="14100"/>
          <ac:spMkLst>
            <pc:docMk/>
            <pc:sldMk cId="2344247519" sldId="1543"/>
            <ac:spMk id="11" creationId="{D05B0A5D-4E34-ABB6-7530-4CF126C078BE}"/>
          </ac:spMkLst>
        </pc:spChg>
        <pc:spChg chg="mod">
          <ac:chgData name="Das, Gerarda" userId="dec061bf-56a5-47a0-b9f3-f749fe418ae6" providerId="ADAL" clId="{CD700BC0-DBBF-45C3-93C4-7A1806AFA3CB}" dt="2025-09-16T09:11:04.809" v="1776" actId="14100"/>
          <ac:spMkLst>
            <pc:docMk/>
            <pc:sldMk cId="2344247519" sldId="1543"/>
            <ac:spMk id="14" creationId="{3116CC4B-BEAA-D4D1-22B2-E4B5F75172D6}"/>
          </ac:spMkLst>
        </pc:spChg>
        <pc:spChg chg="mod">
          <ac:chgData name="Das, Gerarda" userId="dec061bf-56a5-47a0-b9f3-f749fe418ae6" providerId="ADAL" clId="{CD700BC0-DBBF-45C3-93C4-7A1806AFA3CB}" dt="2025-09-16T09:11:06.718" v="1777" actId="1076"/>
          <ac:spMkLst>
            <pc:docMk/>
            <pc:sldMk cId="2344247519" sldId="1543"/>
            <ac:spMk id="15" creationId="{63EC371E-6E1C-E928-6022-EE5F2BA1DD9B}"/>
          </ac:spMkLst>
        </pc:spChg>
        <pc:spChg chg="mod">
          <ac:chgData name="Das, Gerarda" userId="dec061bf-56a5-47a0-b9f3-f749fe418ae6" providerId="ADAL" clId="{CD700BC0-DBBF-45C3-93C4-7A1806AFA3CB}" dt="2025-09-16T09:10:57.752" v="1774" actId="14100"/>
          <ac:spMkLst>
            <pc:docMk/>
            <pc:sldMk cId="2344247519" sldId="1543"/>
            <ac:spMk id="19" creationId="{216FAFA9-0B0F-7D59-FC58-3E936DAE3DE7}"/>
          </ac:spMkLst>
        </pc:spChg>
        <pc:picChg chg="mod">
          <ac:chgData name="Das, Gerarda" userId="dec061bf-56a5-47a0-b9f3-f749fe418ae6" providerId="ADAL" clId="{CD700BC0-DBBF-45C3-93C4-7A1806AFA3CB}" dt="2025-09-16T09:10:59.301" v="1775" actId="1076"/>
          <ac:picMkLst>
            <pc:docMk/>
            <pc:sldMk cId="2344247519" sldId="1543"/>
            <ac:picMk id="25" creationId="{6B080DBA-47DD-C84B-EAEB-8319D613570C}"/>
          </ac:picMkLst>
        </pc:picChg>
        <pc:cxnChg chg="mod">
          <ac:chgData name="Das, Gerarda" userId="dec061bf-56a5-47a0-b9f3-f749fe418ae6" providerId="ADAL" clId="{CD700BC0-DBBF-45C3-93C4-7A1806AFA3CB}" dt="2025-09-16T09:10:57.752" v="1774" actId="14100"/>
          <ac:cxnSpMkLst>
            <pc:docMk/>
            <pc:sldMk cId="2344247519" sldId="1543"/>
            <ac:cxnSpMk id="21" creationId="{D5036D6E-C588-D74D-AA95-3BE8C0B0A370}"/>
          </ac:cxnSpMkLst>
        </pc:cxnChg>
        <pc:cxnChg chg="mod ord">
          <ac:chgData name="Das, Gerarda" userId="dec061bf-56a5-47a0-b9f3-f749fe418ae6" providerId="ADAL" clId="{CD700BC0-DBBF-45C3-93C4-7A1806AFA3CB}" dt="2025-09-16T09:11:16.944" v="1782" actId="167"/>
          <ac:cxnSpMkLst>
            <pc:docMk/>
            <pc:sldMk cId="2344247519" sldId="1543"/>
            <ac:cxnSpMk id="27" creationId="{F9AFA970-256D-CD95-2CEB-20F9449498A9}"/>
          </ac:cxnSpMkLst>
        </pc:cxnChg>
        <pc:cxnChg chg="mod ord">
          <ac:chgData name="Das, Gerarda" userId="dec061bf-56a5-47a0-b9f3-f749fe418ae6" providerId="ADAL" clId="{CD700BC0-DBBF-45C3-93C4-7A1806AFA3CB}" dt="2025-09-16T09:11:11.715" v="1780" actId="167"/>
          <ac:cxnSpMkLst>
            <pc:docMk/>
            <pc:sldMk cId="2344247519" sldId="1543"/>
            <ac:cxnSpMk id="29" creationId="{DC04C97E-26ED-ADC3-4FDD-EEA6B1114C4B}"/>
          </ac:cxnSpMkLst>
        </pc:cxnChg>
      </pc:sldChg>
      <pc:sldChg chg="addSp delSp modSp mod ord">
        <pc:chgData name="Das, Gerarda" userId="dec061bf-56a5-47a0-b9f3-f749fe418ae6" providerId="ADAL" clId="{CD700BC0-DBBF-45C3-93C4-7A1806AFA3CB}" dt="2025-09-16T09:28:54.099" v="2283"/>
        <pc:sldMkLst>
          <pc:docMk/>
          <pc:sldMk cId="2761374258" sldId="1545"/>
        </pc:sldMkLst>
        <pc:spChg chg="mod">
          <ac:chgData name="Das, Gerarda" userId="dec061bf-56a5-47a0-b9f3-f749fe418ae6" providerId="ADAL" clId="{CD700BC0-DBBF-45C3-93C4-7A1806AFA3CB}" dt="2025-09-16T08:41:19.405" v="741" actId="14100"/>
          <ac:spMkLst>
            <pc:docMk/>
            <pc:sldMk cId="2761374258" sldId="1545"/>
            <ac:spMk id="10" creationId="{78E1167C-0C92-A049-F04A-8EA041563560}"/>
          </ac:spMkLst>
        </pc:spChg>
        <pc:spChg chg="mod">
          <ac:chgData name="Das, Gerarda" userId="dec061bf-56a5-47a0-b9f3-f749fe418ae6" providerId="ADAL" clId="{CD700BC0-DBBF-45C3-93C4-7A1806AFA3CB}" dt="2025-09-16T08:41:15.004" v="740" actId="1037"/>
          <ac:spMkLst>
            <pc:docMk/>
            <pc:sldMk cId="2761374258" sldId="1545"/>
            <ac:spMk id="11" creationId="{83ADF86F-E238-2C24-C1C5-EB55542E6036}"/>
          </ac:spMkLst>
        </pc:spChg>
        <pc:spChg chg="mod">
          <ac:chgData name="Das, Gerarda" userId="dec061bf-56a5-47a0-b9f3-f749fe418ae6" providerId="ADAL" clId="{CD700BC0-DBBF-45C3-93C4-7A1806AFA3CB}" dt="2025-09-16T08:35:55.383" v="711" actId="1076"/>
          <ac:spMkLst>
            <pc:docMk/>
            <pc:sldMk cId="2761374258" sldId="1545"/>
            <ac:spMk id="13" creationId="{07B1A864-8085-6F6F-CA7F-F691CFC1C63E}"/>
          </ac:spMkLst>
        </pc:spChg>
        <pc:spChg chg="mod">
          <ac:chgData name="Das, Gerarda" userId="dec061bf-56a5-47a0-b9f3-f749fe418ae6" providerId="ADAL" clId="{CD700BC0-DBBF-45C3-93C4-7A1806AFA3CB}" dt="2025-09-16T08:36:03.119" v="715" actId="1038"/>
          <ac:spMkLst>
            <pc:docMk/>
            <pc:sldMk cId="2761374258" sldId="1545"/>
            <ac:spMk id="14" creationId="{4E28DF72-1A23-A74A-B768-2A597DEE87CD}"/>
          </ac:spMkLst>
        </pc:spChg>
        <pc:spChg chg="mod">
          <ac:chgData name="Das, Gerarda" userId="dec061bf-56a5-47a0-b9f3-f749fe418ae6" providerId="ADAL" clId="{CD700BC0-DBBF-45C3-93C4-7A1806AFA3CB}" dt="2025-09-16T08:36:03.119" v="715" actId="1038"/>
          <ac:spMkLst>
            <pc:docMk/>
            <pc:sldMk cId="2761374258" sldId="1545"/>
            <ac:spMk id="15" creationId="{B6B5B996-691D-8787-AA65-7209B4B2BB42}"/>
          </ac:spMkLst>
        </pc:spChg>
        <pc:spChg chg="mod">
          <ac:chgData name="Das, Gerarda" userId="dec061bf-56a5-47a0-b9f3-f749fe418ae6" providerId="ADAL" clId="{CD700BC0-DBBF-45C3-93C4-7A1806AFA3CB}" dt="2025-09-16T08:35:52.155" v="710" actId="14100"/>
          <ac:spMkLst>
            <pc:docMk/>
            <pc:sldMk cId="2761374258" sldId="1545"/>
            <ac:spMk id="18" creationId="{0BC44B45-29AF-B54E-7354-42383B702A82}"/>
          </ac:spMkLst>
        </pc:spChg>
        <pc:spChg chg="mod">
          <ac:chgData name="Das, Gerarda" userId="dec061bf-56a5-47a0-b9f3-f749fe418ae6" providerId="ADAL" clId="{CD700BC0-DBBF-45C3-93C4-7A1806AFA3CB}" dt="2025-09-16T08:35:30.472" v="704" actId="14100"/>
          <ac:spMkLst>
            <pc:docMk/>
            <pc:sldMk cId="2761374258" sldId="1545"/>
            <ac:spMk id="19" creationId="{7C5160DB-9A18-B120-F0C0-73CE843988F3}"/>
          </ac:spMkLst>
        </pc:spChg>
        <pc:picChg chg="del">
          <ac:chgData name="Das, Gerarda" userId="dec061bf-56a5-47a0-b9f3-f749fe418ae6" providerId="ADAL" clId="{CD700BC0-DBBF-45C3-93C4-7A1806AFA3CB}" dt="2025-09-16T08:40:23.294" v="729" actId="478"/>
          <ac:picMkLst>
            <pc:docMk/>
            <pc:sldMk cId="2761374258" sldId="1545"/>
            <ac:picMk id="4" creationId="{51FAD995-DBC2-65FD-635D-9611126F081C}"/>
          </ac:picMkLst>
        </pc:picChg>
        <pc:picChg chg="del">
          <ac:chgData name="Das, Gerarda" userId="dec061bf-56a5-47a0-b9f3-f749fe418ae6" providerId="ADAL" clId="{CD700BC0-DBBF-45C3-93C4-7A1806AFA3CB}" dt="2025-09-16T08:40:25.014" v="730" actId="478"/>
          <ac:picMkLst>
            <pc:docMk/>
            <pc:sldMk cId="2761374258" sldId="1545"/>
            <ac:picMk id="21" creationId="{548AA428-FB84-CF6D-404F-5C2199D5AD22}"/>
          </ac:picMkLst>
        </pc:picChg>
        <pc:picChg chg="del">
          <ac:chgData name="Das, Gerarda" userId="dec061bf-56a5-47a0-b9f3-f749fe418ae6" providerId="ADAL" clId="{CD700BC0-DBBF-45C3-93C4-7A1806AFA3CB}" dt="2025-09-16T08:38:18" v="721" actId="478"/>
          <ac:picMkLst>
            <pc:docMk/>
            <pc:sldMk cId="2761374258" sldId="1545"/>
            <ac:picMk id="22" creationId="{EFE2EC43-7B47-1071-5515-9FF75A128A18}"/>
          </ac:picMkLst>
        </pc:picChg>
        <pc:picChg chg="del">
          <ac:chgData name="Das, Gerarda" userId="dec061bf-56a5-47a0-b9f3-f749fe418ae6" providerId="ADAL" clId="{CD700BC0-DBBF-45C3-93C4-7A1806AFA3CB}" dt="2025-09-16T08:35:40.717" v="709" actId="478"/>
          <ac:picMkLst>
            <pc:docMk/>
            <pc:sldMk cId="2761374258" sldId="1545"/>
            <ac:picMk id="23" creationId="{4EB8418A-0810-32B0-D87B-7BCCD465A926}"/>
          </ac:picMkLst>
        </pc:picChg>
        <pc:picChg chg="add mod">
          <ac:chgData name="Das, Gerarda" userId="dec061bf-56a5-47a0-b9f3-f749fe418ae6" providerId="ADAL" clId="{CD700BC0-DBBF-45C3-93C4-7A1806AFA3CB}" dt="2025-09-16T08:36:24.798" v="720" actId="1076"/>
          <ac:picMkLst>
            <pc:docMk/>
            <pc:sldMk cId="2761374258" sldId="1545"/>
            <ac:picMk id="24" creationId="{691655CE-2E5C-A55D-0C12-0E7E5D8D4FDE}"/>
          </ac:picMkLst>
        </pc:picChg>
        <pc:picChg chg="add mod modCrop">
          <ac:chgData name="Das, Gerarda" userId="dec061bf-56a5-47a0-b9f3-f749fe418ae6" providerId="ADAL" clId="{CD700BC0-DBBF-45C3-93C4-7A1806AFA3CB}" dt="2025-09-16T08:40:50.274" v="738" actId="1076"/>
          <ac:picMkLst>
            <pc:docMk/>
            <pc:sldMk cId="2761374258" sldId="1545"/>
            <ac:picMk id="26" creationId="{308E97EF-7578-2EB1-106A-ED8A73FBB7C5}"/>
          </ac:picMkLst>
        </pc:picChg>
        <pc:picChg chg="add mod">
          <ac:chgData name="Das, Gerarda" userId="dec061bf-56a5-47a0-b9f3-f749fe418ae6" providerId="ADAL" clId="{CD700BC0-DBBF-45C3-93C4-7A1806AFA3CB}" dt="2025-09-16T08:40:36.492" v="735" actId="1076"/>
          <ac:picMkLst>
            <pc:docMk/>
            <pc:sldMk cId="2761374258" sldId="1545"/>
            <ac:picMk id="28" creationId="{999AEDB3-A63B-93DE-2E17-2A6B01A7EB1D}"/>
          </ac:picMkLst>
        </pc:picChg>
      </pc:sldChg>
      <pc:sldChg chg="addSp delSp modSp add mod">
        <pc:chgData name="Das, Gerarda" userId="dec061bf-56a5-47a0-b9f3-f749fe418ae6" providerId="ADAL" clId="{CD700BC0-DBBF-45C3-93C4-7A1806AFA3CB}" dt="2025-09-16T08:31:00.788" v="683" actId="478"/>
        <pc:sldMkLst>
          <pc:docMk/>
          <pc:sldMk cId="3428407766" sldId="1546"/>
        </pc:sldMkLst>
        <pc:spChg chg="mod">
          <ac:chgData name="Das, Gerarda" userId="dec061bf-56a5-47a0-b9f3-f749fe418ae6" providerId="ADAL" clId="{CD700BC0-DBBF-45C3-93C4-7A1806AFA3CB}" dt="2025-09-16T08:27:56.843" v="670" actId="20577"/>
          <ac:spMkLst>
            <pc:docMk/>
            <pc:sldMk cId="3428407766" sldId="1546"/>
            <ac:spMk id="6" creationId="{B53A857B-FB99-57A6-AA90-D87378717F71}"/>
          </ac:spMkLst>
        </pc:spChg>
        <pc:spChg chg="add del mod">
          <ac:chgData name="Das, Gerarda" userId="dec061bf-56a5-47a0-b9f3-f749fe418ae6" providerId="ADAL" clId="{CD700BC0-DBBF-45C3-93C4-7A1806AFA3CB}" dt="2025-09-16T08:30:57.818" v="682" actId="207"/>
          <ac:spMkLst>
            <pc:docMk/>
            <pc:sldMk cId="3428407766" sldId="1546"/>
            <ac:spMk id="7" creationId="{9161F130-D535-B365-A10B-8A61F981B834}"/>
          </ac:spMkLst>
        </pc:spChg>
        <pc:picChg chg="add del mod">
          <ac:chgData name="Das, Gerarda" userId="dec061bf-56a5-47a0-b9f3-f749fe418ae6" providerId="ADAL" clId="{CD700BC0-DBBF-45C3-93C4-7A1806AFA3CB}" dt="2025-09-16T08:31:00.788" v="683" actId="478"/>
          <ac:picMkLst>
            <pc:docMk/>
            <pc:sldMk cId="3428407766" sldId="1546"/>
            <ac:picMk id="2" creationId="{87AE9FB5-8C23-7B90-9C16-B0F0F75628C4}"/>
          </ac:picMkLst>
        </pc:picChg>
      </pc:sldChg>
      <pc:sldChg chg="addSp delSp modSp add mod">
        <pc:chgData name="Das, Gerarda" userId="dec061bf-56a5-47a0-b9f3-f749fe418ae6" providerId="ADAL" clId="{CD700BC0-DBBF-45C3-93C4-7A1806AFA3CB}" dt="2025-09-16T09:18:27.246" v="2006" actId="14100"/>
        <pc:sldMkLst>
          <pc:docMk/>
          <pc:sldMk cId="1389468805" sldId="1547"/>
        </pc:sldMkLst>
        <pc:spChg chg="mod">
          <ac:chgData name="Das, Gerarda" userId="dec061bf-56a5-47a0-b9f3-f749fe418ae6" providerId="ADAL" clId="{CD700BC0-DBBF-45C3-93C4-7A1806AFA3CB}" dt="2025-09-16T09:17:53.628" v="1999" actId="1038"/>
          <ac:spMkLst>
            <pc:docMk/>
            <pc:sldMk cId="1389468805" sldId="1547"/>
            <ac:spMk id="4" creationId="{6CA105BF-DF24-C415-D418-8048F11312A9}"/>
          </ac:spMkLst>
        </pc:spChg>
        <pc:spChg chg="mod">
          <ac:chgData name="Das, Gerarda" userId="dec061bf-56a5-47a0-b9f3-f749fe418ae6" providerId="ADAL" clId="{CD700BC0-DBBF-45C3-93C4-7A1806AFA3CB}" dt="2025-09-16T09:17:53.628" v="1999" actId="1038"/>
          <ac:spMkLst>
            <pc:docMk/>
            <pc:sldMk cId="1389468805" sldId="1547"/>
            <ac:spMk id="9" creationId="{D6107CA4-988E-AE5B-0341-985E6522A341}"/>
          </ac:spMkLst>
        </pc:spChg>
        <pc:spChg chg="mod">
          <ac:chgData name="Das, Gerarda" userId="dec061bf-56a5-47a0-b9f3-f749fe418ae6" providerId="ADAL" clId="{CD700BC0-DBBF-45C3-93C4-7A1806AFA3CB}" dt="2025-09-16T09:18:23.520" v="2005" actId="14100"/>
          <ac:spMkLst>
            <pc:docMk/>
            <pc:sldMk cId="1389468805" sldId="1547"/>
            <ac:spMk id="10" creationId="{1E01A2A0-1068-18EE-D1B6-4B8A8BF29260}"/>
          </ac:spMkLst>
        </pc:spChg>
        <pc:spChg chg="mod">
          <ac:chgData name="Das, Gerarda" userId="dec061bf-56a5-47a0-b9f3-f749fe418ae6" providerId="ADAL" clId="{CD700BC0-DBBF-45C3-93C4-7A1806AFA3CB}" dt="2025-09-16T09:18:00.700" v="2001" actId="6549"/>
          <ac:spMkLst>
            <pc:docMk/>
            <pc:sldMk cId="1389468805" sldId="1547"/>
            <ac:spMk id="11" creationId="{C61A5BDC-7186-CF76-47D2-005423379A59}"/>
          </ac:spMkLst>
        </pc:spChg>
        <pc:spChg chg="mod">
          <ac:chgData name="Das, Gerarda" userId="dec061bf-56a5-47a0-b9f3-f749fe418ae6" providerId="ADAL" clId="{CD700BC0-DBBF-45C3-93C4-7A1806AFA3CB}" dt="2025-09-16T09:16:26.723" v="1957" actId="1076"/>
          <ac:spMkLst>
            <pc:docMk/>
            <pc:sldMk cId="1389468805" sldId="1547"/>
            <ac:spMk id="12" creationId="{D9E1E569-FEE2-58DF-78B4-25C9635596DF}"/>
          </ac:spMkLst>
        </pc:spChg>
        <pc:spChg chg="mod">
          <ac:chgData name="Das, Gerarda" userId="dec061bf-56a5-47a0-b9f3-f749fe418ae6" providerId="ADAL" clId="{CD700BC0-DBBF-45C3-93C4-7A1806AFA3CB}" dt="2025-09-16T09:17:02.049" v="1980" actId="20577"/>
          <ac:spMkLst>
            <pc:docMk/>
            <pc:sldMk cId="1389468805" sldId="1547"/>
            <ac:spMk id="13" creationId="{25695DB3-584C-6BF6-6281-8A26BD2A89F9}"/>
          </ac:spMkLst>
        </pc:spChg>
        <pc:spChg chg="mod">
          <ac:chgData name="Das, Gerarda" userId="dec061bf-56a5-47a0-b9f3-f749fe418ae6" providerId="ADAL" clId="{CD700BC0-DBBF-45C3-93C4-7A1806AFA3CB}" dt="2025-09-16T09:12:20.941" v="1851" actId="1076"/>
          <ac:spMkLst>
            <pc:docMk/>
            <pc:sldMk cId="1389468805" sldId="1547"/>
            <ac:spMk id="14" creationId="{879D2753-6557-C78A-8EB3-FFEC80E30AE0}"/>
          </ac:spMkLst>
        </pc:spChg>
        <pc:spChg chg="add del mod">
          <ac:chgData name="Das, Gerarda" userId="dec061bf-56a5-47a0-b9f3-f749fe418ae6" providerId="ADAL" clId="{CD700BC0-DBBF-45C3-93C4-7A1806AFA3CB}" dt="2025-09-16T09:15:57.334" v="1951" actId="20577"/>
          <ac:spMkLst>
            <pc:docMk/>
            <pc:sldMk cId="1389468805" sldId="1547"/>
            <ac:spMk id="15" creationId="{9B32FC32-07DF-8516-EDD9-D7C83A9FDF3B}"/>
          </ac:spMkLst>
        </pc:spChg>
        <pc:spChg chg="mod">
          <ac:chgData name="Das, Gerarda" userId="dec061bf-56a5-47a0-b9f3-f749fe418ae6" providerId="ADAL" clId="{CD700BC0-DBBF-45C3-93C4-7A1806AFA3CB}" dt="2025-09-16T09:15:10.389" v="1924" actId="14100"/>
          <ac:spMkLst>
            <pc:docMk/>
            <pc:sldMk cId="1389468805" sldId="1547"/>
            <ac:spMk id="18" creationId="{67994639-3F82-EC1F-E619-34AFEBA86863}"/>
          </ac:spMkLst>
        </pc:spChg>
        <pc:spChg chg="mod">
          <ac:chgData name="Das, Gerarda" userId="dec061bf-56a5-47a0-b9f3-f749fe418ae6" providerId="ADAL" clId="{CD700BC0-DBBF-45C3-93C4-7A1806AFA3CB}" dt="2025-09-16T09:16:26.723" v="1957" actId="1076"/>
          <ac:spMkLst>
            <pc:docMk/>
            <pc:sldMk cId="1389468805" sldId="1547"/>
            <ac:spMk id="19" creationId="{B5779BFE-F363-3F51-5836-C88A13BACB1C}"/>
          </ac:spMkLst>
        </pc:spChg>
        <pc:spChg chg="add del mod">
          <ac:chgData name="Das, Gerarda" userId="dec061bf-56a5-47a0-b9f3-f749fe418ae6" providerId="ADAL" clId="{CD700BC0-DBBF-45C3-93C4-7A1806AFA3CB}" dt="2025-09-16T09:12:10.127" v="1848" actId="478"/>
          <ac:spMkLst>
            <pc:docMk/>
            <pc:sldMk cId="1389468805" sldId="1547"/>
            <ac:spMk id="22" creationId="{FFC30F05-0C8E-9DAA-B910-A99A6BCA835E}"/>
          </ac:spMkLst>
        </pc:spChg>
        <pc:spChg chg="add mod">
          <ac:chgData name="Das, Gerarda" userId="dec061bf-56a5-47a0-b9f3-f749fe418ae6" providerId="ADAL" clId="{CD700BC0-DBBF-45C3-93C4-7A1806AFA3CB}" dt="2025-09-16T09:18:08.262" v="2002" actId="14100"/>
          <ac:spMkLst>
            <pc:docMk/>
            <pc:sldMk cId="1389468805" sldId="1547"/>
            <ac:spMk id="33" creationId="{AAA2521B-EF5B-2379-ADAC-72894408CEFE}"/>
          </ac:spMkLst>
        </pc:spChg>
        <pc:spChg chg="add mod">
          <ac:chgData name="Das, Gerarda" userId="dec061bf-56a5-47a0-b9f3-f749fe418ae6" providerId="ADAL" clId="{CD700BC0-DBBF-45C3-93C4-7A1806AFA3CB}" dt="2025-09-16T09:18:10.885" v="2003" actId="14100"/>
          <ac:spMkLst>
            <pc:docMk/>
            <pc:sldMk cId="1389468805" sldId="1547"/>
            <ac:spMk id="35" creationId="{1AB7E0CD-CAEB-5DF7-86D5-F63151FB9A86}"/>
          </ac:spMkLst>
        </pc:spChg>
        <pc:spChg chg="add mod">
          <ac:chgData name="Das, Gerarda" userId="dec061bf-56a5-47a0-b9f3-f749fe418ae6" providerId="ADAL" clId="{CD700BC0-DBBF-45C3-93C4-7A1806AFA3CB}" dt="2025-09-16T09:17:27.076" v="1988" actId="1076"/>
          <ac:spMkLst>
            <pc:docMk/>
            <pc:sldMk cId="1389468805" sldId="1547"/>
            <ac:spMk id="36" creationId="{CBE869BC-A7D6-09E9-6E67-D41BD60A49CA}"/>
          </ac:spMkLst>
        </pc:spChg>
        <pc:picChg chg="del">
          <ac:chgData name="Das, Gerarda" userId="dec061bf-56a5-47a0-b9f3-f749fe418ae6" providerId="ADAL" clId="{CD700BC0-DBBF-45C3-93C4-7A1806AFA3CB}" dt="2025-09-16T09:12:06.110" v="1844" actId="478"/>
          <ac:picMkLst>
            <pc:docMk/>
            <pc:sldMk cId="1389468805" sldId="1547"/>
            <ac:picMk id="16" creationId="{F461F127-B426-78C0-5939-1D31AAF5E162}"/>
          </ac:picMkLst>
        </pc:picChg>
        <pc:picChg chg="del">
          <ac:chgData name="Das, Gerarda" userId="dec061bf-56a5-47a0-b9f3-f749fe418ae6" providerId="ADAL" clId="{CD700BC0-DBBF-45C3-93C4-7A1806AFA3CB}" dt="2025-09-16T09:12:07.366" v="1846" actId="478"/>
          <ac:picMkLst>
            <pc:docMk/>
            <pc:sldMk cId="1389468805" sldId="1547"/>
            <ac:picMk id="24" creationId="{26B44359-1C70-9CA9-0942-A37845744A69}"/>
          </ac:picMkLst>
        </pc:picChg>
        <pc:picChg chg="del">
          <ac:chgData name="Das, Gerarda" userId="dec061bf-56a5-47a0-b9f3-f749fe418ae6" providerId="ADAL" clId="{CD700BC0-DBBF-45C3-93C4-7A1806AFA3CB}" dt="2025-09-16T09:12:08.454" v="1847" actId="478"/>
          <ac:picMkLst>
            <pc:docMk/>
            <pc:sldMk cId="1389468805" sldId="1547"/>
            <ac:picMk id="25" creationId="{368EEBD4-17B7-C545-7D3C-B068055DC0D7}"/>
          </ac:picMkLst>
        </pc:picChg>
        <pc:picChg chg="del">
          <ac:chgData name="Das, Gerarda" userId="dec061bf-56a5-47a0-b9f3-f749fe418ae6" providerId="ADAL" clId="{CD700BC0-DBBF-45C3-93C4-7A1806AFA3CB}" dt="2025-09-16T09:12:06.934" v="1845" actId="478"/>
          <ac:picMkLst>
            <pc:docMk/>
            <pc:sldMk cId="1389468805" sldId="1547"/>
            <ac:picMk id="28" creationId="{02FED994-662B-2EF4-A8A8-72E08C5F30D9}"/>
          </ac:picMkLst>
        </pc:picChg>
        <pc:picChg chg="add del mod modCrop">
          <ac:chgData name="Das, Gerarda" userId="dec061bf-56a5-47a0-b9f3-f749fe418ae6" providerId="ADAL" clId="{CD700BC0-DBBF-45C3-93C4-7A1806AFA3CB}" dt="2025-09-16T09:16:19.710" v="1956" actId="478"/>
          <ac:picMkLst>
            <pc:docMk/>
            <pc:sldMk cId="1389468805" sldId="1547"/>
            <ac:picMk id="31" creationId="{A8020DFC-48D1-38AB-D47F-AE0132A54865}"/>
          </ac:picMkLst>
        </pc:picChg>
        <pc:picChg chg="add mod">
          <ac:chgData name="Das, Gerarda" userId="dec061bf-56a5-47a0-b9f3-f749fe418ae6" providerId="ADAL" clId="{CD700BC0-DBBF-45C3-93C4-7A1806AFA3CB}" dt="2025-09-16T09:15:52.707" v="1940" actId="1076"/>
          <ac:picMkLst>
            <pc:docMk/>
            <pc:sldMk cId="1389468805" sldId="1547"/>
            <ac:picMk id="32" creationId="{C2CC5E22-7879-05BF-ECA3-0B19E5B7269B}"/>
          </ac:picMkLst>
        </pc:picChg>
        <pc:cxnChg chg="mod">
          <ac:chgData name="Das, Gerarda" userId="dec061bf-56a5-47a0-b9f3-f749fe418ae6" providerId="ADAL" clId="{CD700BC0-DBBF-45C3-93C4-7A1806AFA3CB}" dt="2025-09-16T09:16:29.412" v="1958" actId="14100"/>
          <ac:cxnSpMkLst>
            <pc:docMk/>
            <pc:sldMk cId="1389468805" sldId="1547"/>
            <ac:cxnSpMk id="21" creationId="{B1181373-87AB-6673-C4E8-89A915D0554C}"/>
          </ac:cxnSpMkLst>
        </pc:cxnChg>
        <pc:cxnChg chg="mod">
          <ac:chgData name="Das, Gerarda" userId="dec061bf-56a5-47a0-b9f3-f749fe418ae6" providerId="ADAL" clId="{CD700BC0-DBBF-45C3-93C4-7A1806AFA3CB}" dt="2025-09-16T09:18:27.246" v="2006" actId="14100"/>
          <ac:cxnSpMkLst>
            <pc:docMk/>
            <pc:sldMk cId="1389468805" sldId="1547"/>
            <ac:cxnSpMk id="27" creationId="{AEC5EEA1-2591-5C7E-C6AD-389CD3C3D3DA}"/>
          </ac:cxnSpMkLst>
        </pc:cxnChg>
        <pc:cxnChg chg="mod ord">
          <ac:chgData name="Das, Gerarda" userId="dec061bf-56a5-47a0-b9f3-f749fe418ae6" providerId="ADAL" clId="{CD700BC0-DBBF-45C3-93C4-7A1806AFA3CB}" dt="2025-09-16T09:18:14.474" v="2004" actId="14100"/>
          <ac:cxnSpMkLst>
            <pc:docMk/>
            <pc:sldMk cId="1389468805" sldId="1547"/>
            <ac:cxnSpMk id="29" creationId="{63309784-BEC7-6951-73CB-CD1F2C391889}"/>
          </ac:cxnSpMkLst>
        </pc:cxnChg>
      </pc:sldChg>
      <pc:sldChg chg="delSp modSp add del mod">
        <pc:chgData name="Das, Gerarda" userId="dec061bf-56a5-47a0-b9f3-f749fe418ae6" providerId="ADAL" clId="{CD700BC0-DBBF-45C3-93C4-7A1806AFA3CB}" dt="2025-09-16T09:06:08.995" v="1733" actId="47"/>
        <pc:sldMkLst>
          <pc:docMk/>
          <pc:sldMk cId="1573189785" sldId="1547"/>
        </pc:sldMkLst>
        <pc:spChg chg="mod">
          <ac:chgData name="Das, Gerarda" userId="dec061bf-56a5-47a0-b9f3-f749fe418ae6" providerId="ADAL" clId="{CD700BC0-DBBF-45C3-93C4-7A1806AFA3CB}" dt="2025-09-16T09:04:50.047" v="1691" actId="403"/>
          <ac:spMkLst>
            <pc:docMk/>
            <pc:sldMk cId="1573189785" sldId="1547"/>
            <ac:spMk id="33" creationId="{6E33283D-D598-098D-E6D6-AE65CB7ED778}"/>
          </ac:spMkLst>
        </pc:spChg>
        <pc:spChg chg="mod">
          <ac:chgData name="Das, Gerarda" userId="dec061bf-56a5-47a0-b9f3-f749fe418ae6" providerId="ADAL" clId="{CD700BC0-DBBF-45C3-93C4-7A1806AFA3CB}" dt="2025-09-16T09:04:35.988" v="1676" actId="404"/>
          <ac:spMkLst>
            <pc:docMk/>
            <pc:sldMk cId="1573189785" sldId="1547"/>
            <ac:spMk id="34" creationId="{579405D4-CA28-8B3D-56EB-73EE19586D78}"/>
          </ac:spMkLst>
        </pc:spChg>
        <pc:spChg chg="mod">
          <ac:chgData name="Das, Gerarda" userId="dec061bf-56a5-47a0-b9f3-f749fe418ae6" providerId="ADAL" clId="{CD700BC0-DBBF-45C3-93C4-7A1806AFA3CB}" dt="2025-09-16T09:05:48.718" v="1730" actId="20577"/>
          <ac:spMkLst>
            <pc:docMk/>
            <pc:sldMk cId="1573189785" sldId="1547"/>
            <ac:spMk id="35" creationId="{9B55E616-4B30-9F82-D299-876A99B253CE}"/>
          </ac:spMkLst>
        </pc:spChg>
        <pc:spChg chg="mod">
          <ac:chgData name="Das, Gerarda" userId="dec061bf-56a5-47a0-b9f3-f749fe418ae6" providerId="ADAL" clId="{CD700BC0-DBBF-45C3-93C4-7A1806AFA3CB}" dt="2025-09-16T09:05:04.307" v="1710" actId="20577"/>
          <ac:spMkLst>
            <pc:docMk/>
            <pc:sldMk cId="1573189785" sldId="1547"/>
            <ac:spMk id="36" creationId="{1EFA7159-5926-65B2-EE2A-EEBD888093CD}"/>
          </ac:spMkLst>
        </pc:spChg>
        <pc:picChg chg="del">
          <ac:chgData name="Das, Gerarda" userId="dec061bf-56a5-47a0-b9f3-f749fe418ae6" providerId="ADAL" clId="{CD700BC0-DBBF-45C3-93C4-7A1806AFA3CB}" dt="2025-09-16T09:05:53.407" v="1731" actId="478"/>
          <ac:picMkLst>
            <pc:docMk/>
            <pc:sldMk cId="1573189785" sldId="1547"/>
            <ac:picMk id="9" creationId="{FB205662-5EDA-9CBB-6ECB-35F5C74AFF75}"/>
          </ac:picMkLst>
        </pc:picChg>
        <pc:picChg chg="del">
          <ac:chgData name="Das, Gerarda" userId="dec061bf-56a5-47a0-b9f3-f749fe418ae6" providerId="ADAL" clId="{CD700BC0-DBBF-45C3-93C4-7A1806AFA3CB}" dt="2025-09-16T09:05:54.162" v="1732" actId="478"/>
          <ac:picMkLst>
            <pc:docMk/>
            <pc:sldMk cId="1573189785" sldId="1547"/>
            <ac:picMk id="19" creationId="{A3F2BBEA-9366-C424-29BF-E5EDC307BE37}"/>
          </ac:picMkLst>
        </pc:picChg>
      </pc:sldChg>
      <pc:sldChg chg="addSp modSp mod">
        <pc:chgData name="Das, Gerarda" userId="dec061bf-56a5-47a0-b9f3-f749fe418ae6" providerId="ADAL" clId="{CD700BC0-DBBF-45C3-93C4-7A1806AFA3CB}" dt="2025-09-16T09:29:49.644" v="2323" actId="20577"/>
        <pc:sldMkLst>
          <pc:docMk/>
          <pc:sldMk cId="1350052998" sldId="1548"/>
        </pc:sldMkLst>
        <pc:spChg chg="add mod">
          <ac:chgData name="Das, Gerarda" userId="dec061bf-56a5-47a0-b9f3-f749fe418ae6" providerId="ADAL" clId="{CD700BC0-DBBF-45C3-93C4-7A1806AFA3CB}" dt="2025-09-16T09:29:49.644" v="2323" actId="20577"/>
          <ac:spMkLst>
            <pc:docMk/>
            <pc:sldMk cId="1350052998" sldId="1548"/>
            <ac:spMk id="16" creationId="{D5ECAD1F-4795-ACD2-0388-DC0F14F34F75}"/>
          </ac:spMkLst>
        </pc:spChg>
      </pc:sldChg>
      <pc:sldChg chg="addSp delSp modSp add mod">
        <pc:chgData name="Das, Gerarda" userId="dec061bf-56a5-47a0-b9f3-f749fe418ae6" providerId="ADAL" clId="{CD700BC0-DBBF-45C3-93C4-7A1806AFA3CB}" dt="2025-09-16T09:28:40.291" v="2279" actId="1076"/>
        <pc:sldMkLst>
          <pc:docMk/>
          <pc:sldMk cId="3829807907" sldId="1549"/>
        </pc:sldMkLst>
        <pc:spChg chg="mod">
          <ac:chgData name="Das, Gerarda" userId="dec061bf-56a5-47a0-b9f3-f749fe418ae6" providerId="ADAL" clId="{CD700BC0-DBBF-45C3-93C4-7A1806AFA3CB}" dt="2025-09-16T09:21:40.307" v="2034" actId="1076"/>
          <ac:spMkLst>
            <pc:docMk/>
            <pc:sldMk cId="3829807907" sldId="1549"/>
            <ac:spMk id="33" creationId="{496AFBBF-54FA-D6A8-28A0-1CE235402733}"/>
          </ac:spMkLst>
        </pc:spChg>
        <pc:spChg chg="mod">
          <ac:chgData name="Das, Gerarda" userId="dec061bf-56a5-47a0-b9f3-f749fe418ae6" providerId="ADAL" clId="{CD700BC0-DBBF-45C3-93C4-7A1806AFA3CB}" dt="2025-09-16T09:21:14.393" v="2017" actId="20577"/>
          <ac:spMkLst>
            <pc:docMk/>
            <pc:sldMk cId="3829807907" sldId="1549"/>
            <ac:spMk id="34" creationId="{C1C5E3CE-959E-421D-B416-617E41356E05}"/>
          </ac:spMkLst>
        </pc:spChg>
        <pc:spChg chg="mod">
          <ac:chgData name="Das, Gerarda" userId="dec061bf-56a5-47a0-b9f3-f749fe418ae6" providerId="ADAL" clId="{CD700BC0-DBBF-45C3-93C4-7A1806AFA3CB}" dt="2025-09-16T09:24:25.169" v="2274" actId="115"/>
          <ac:spMkLst>
            <pc:docMk/>
            <pc:sldMk cId="3829807907" sldId="1549"/>
            <ac:spMk id="35" creationId="{CFDE4641-B5EB-60F0-D629-8CA7780D1C15}"/>
          </ac:spMkLst>
        </pc:spChg>
        <pc:spChg chg="mod">
          <ac:chgData name="Das, Gerarda" userId="dec061bf-56a5-47a0-b9f3-f749fe418ae6" providerId="ADAL" clId="{CD700BC0-DBBF-45C3-93C4-7A1806AFA3CB}" dt="2025-09-16T09:23:33.330" v="2211" actId="404"/>
          <ac:spMkLst>
            <pc:docMk/>
            <pc:sldMk cId="3829807907" sldId="1549"/>
            <ac:spMk id="36" creationId="{883F455E-FF24-3273-7E2E-511D0DBE82F0}"/>
          </ac:spMkLst>
        </pc:spChg>
        <pc:picChg chg="add mod ord">
          <ac:chgData name="Das, Gerarda" userId="dec061bf-56a5-47a0-b9f3-f749fe418ae6" providerId="ADAL" clId="{CD700BC0-DBBF-45C3-93C4-7A1806AFA3CB}" dt="2025-09-16T09:23:53.333" v="2216" actId="167"/>
          <ac:picMkLst>
            <pc:docMk/>
            <pc:sldMk cId="3829807907" sldId="1549"/>
            <ac:picMk id="2" creationId="{DD98D271-5E12-3035-9E45-B01AF4352D04}"/>
          </ac:picMkLst>
        </pc:picChg>
        <pc:picChg chg="del">
          <ac:chgData name="Das, Gerarda" userId="dec061bf-56a5-47a0-b9f3-f749fe418ae6" providerId="ADAL" clId="{CD700BC0-DBBF-45C3-93C4-7A1806AFA3CB}" dt="2025-09-16T09:22:32.822" v="2065" actId="478"/>
          <ac:picMkLst>
            <pc:docMk/>
            <pc:sldMk cId="3829807907" sldId="1549"/>
            <ac:picMk id="9" creationId="{FBA47EA3-5CDB-DF03-68B0-A47137FD2BAC}"/>
          </ac:picMkLst>
        </pc:picChg>
        <pc:picChg chg="add mod">
          <ac:chgData name="Das, Gerarda" userId="dec061bf-56a5-47a0-b9f3-f749fe418ae6" providerId="ADAL" clId="{CD700BC0-DBBF-45C3-93C4-7A1806AFA3CB}" dt="2025-09-16T09:28:40.291" v="2279" actId="1076"/>
          <ac:picMkLst>
            <pc:docMk/>
            <pc:sldMk cId="3829807907" sldId="1549"/>
            <ac:picMk id="18" creationId="{A28D46DE-BEC7-F2FC-D878-E66AFC8DC863}"/>
          </ac:picMkLst>
        </pc:picChg>
        <pc:picChg chg="del">
          <ac:chgData name="Das, Gerarda" userId="dec061bf-56a5-47a0-b9f3-f749fe418ae6" providerId="ADAL" clId="{CD700BC0-DBBF-45C3-93C4-7A1806AFA3CB}" dt="2025-09-16T09:22:33.496" v="2066" actId="478"/>
          <ac:picMkLst>
            <pc:docMk/>
            <pc:sldMk cId="3829807907" sldId="1549"/>
            <ac:picMk id="19" creationId="{A7A7CE4E-5574-4744-0994-48202A814D82}"/>
          </ac:picMkLst>
        </pc:picChg>
      </pc:sldChg>
    </pc:docChg>
  </pc:docChgLst>
  <pc:docChgLst>
    <pc:chgData name="Routledge, Mandy" userId="bacdedf5-8e30-494b-ad8b-f27fa30c4f8d" providerId="ADAL" clId="{365F3027-3BF6-4E6B-94E3-5624A1AFE49A}"/>
    <pc:docChg chg="modSld">
      <pc:chgData name="Routledge, Mandy" userId="bacdedf5-8e30-494b-ad8b-f27fa30c4f8d" providerId="ADAL" clId="{365F3027-3BF6-4E6B-94E3-5624A1AFE49A}" dt="2025-03-18T10:48:57.721" v="1" actId="6549"/>
      <pc:docMkLst>
        <pc:docMk/>
      </pc:docMkLst>
      <pc:sldChg chg="modSp mod">
        <pc:chgData name="Routledge, Mandy" userId="bacdedf5-8e30-494b-ad8b-f27fa30c4f8d" providerId="ADAL" clId="{365F3027-3BF6-4E6B-94E3-5624A1AFE49A}" dt="2025-03-18T10:48:57.721" v="1" actId="6549"/>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16-9-2025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16-9-2025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endParaRPr lang="nl-NL"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Calibri"/>
                <a:ea typeface="+mn-ea"/>
                <a:cs typeface="+mn-cs"/>
              </a:rPr>
              <a:t>oorspronkelijk</a:t>
            </a:r>
            <a:r>
              <a:rPr kumimoji="0" lang="nl-NL" sz="1800" b="0" i="0" u="none" strike="noStrike" kern="1200" cap="none" spc="0" normalizeH="0" baseline="0" noProof="0">
                <a:ln>
                  <a:noFill/>
                </a:ln>
                <a:solidFill>
                  <a:prstClr val="black"/>
                </a:solidFill>
                <a:effectLst/>
                <a:uLnTx/>
                <a:uFillTx/>
                <a:latin typeface="Calibri"/>
                <a:ea typeface="+mn-ea"/>
                <a:cs typeface="+mn-cs"/>
              </a:rPr>
              <a:t>: eerst, in het begin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Calibri"/>
                <a:ea typeface="+mn-ea"/>
                <a:cs typeface="+mn-cs"/>
              </a:rPr>
              <a:t>gebruikelijk</a:t>
            </a:r>
            <a:r>
              <a:rPr kumimoji="0" lang="nl-NL" sz="1800" b="0" i="0" u="none" strike="noStrike" kern="1200" cap="none" spc="0" normalizeH="0" baseline="0" noProof="0">
                <a:ln>
                  <a:noFill/>
                </a:ln>
                <a:solidFill>
                  <a:prstClr val="black"/>
                </a:solidFill>
                <a:effectLst/>
                <a:uLnTx/>
                <a:uFillTx/>
                <a:latin typeface="Calibri"/>
                <a:ea typeface="+mn-ea"/>
                <a:cs typeface="+mn-cs"/>
              </a:rPr>
              <a:t>: normaal, zoals het meestal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Calibri"/>
                <a:ea typeface="+mn-ea"/>
                <a:cs typeface="+mn-cs"/>
              </a:rPr>
              <a:t>uit naam van</a:t>
            </a:r>
            <a:r>
              <a:rPr kumimoji="0" lang="nl-NL" sz="1800" b="0" i="0" u="none" strike="noStrike" kern="1200" cap="none" spc="0" normalizeH="0" baseline="0" noProof="0">
                <a:ln>
                  <a:noFill/>
                </a:ln>
                <a:solidFill>
                  <a:prstClr val="black"/>
                </a:solidFill>
                <a:effectLst/>
                <a:uLnTx/>
                <a:uFillTx/>
                <a:latin typeface="Calibri"/>
                <a:ea typeface="+mn-ea"/>
                <a:cs typeface="+mn-cs"/>
              </a:rPr>
              <a:t>: namens, in de plaats van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Calibri"/>
                <a:ea typeface="+mn-ea"/>
                <a:cs typeface="+mn-cs"/>
              </a:rPr>
              <a:t>de begroting</a:t>
            </a:r>
            <a:r>
              <a:rPr kumimoji="0" lang="nl-NL" sz="1800" b="0" i="0" u="none" strike="noStrike" kern="1200" cap="none" spc="0" normalizeH="0" baseline="0" noProof="0">
                <a:ln>
                  <a:noFill/>
                </a:ln>
                <a:solidFill>
                  <a:prstClr val="black"/>
                </a:solidFill>
                <a:effectLst/>
                <a:uLnTx/>
                <a:uFillTx/>
                <a:latin typeface="Calibri"/>
                <a:ea typeface="+mn-ea"/>
                <a:cs typeface="+mn-cs"/>
              </a:rPr>
              <a:t>: de voorlopige berekening (of inschatting) van de kosten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Calibri"/>
                <a:ea typeface="+mn-ea"/>
                <a:cs typeface="+mn-cs"/>
              </a:rPr>
              <a:t>de economie</a:t>
            </a:r>
            <a:r>
              <a:rPr kumimoji="0" lang="nl-NL" sz="1800" b="0" i="0" u="none" strike="noStrike" kern="1200" cap="none" spc="0" normalizeH="0" baseline="0" noProof="0">
                <a:ln>
                  <a:noFill/>
                </a:ln>
                <a:solidFill>
                  <a:prstClr val="black"/>
                </a:solidFill>
                <a:effectLst/>
                <a:uLnTx/>
                <a:uFillTx/>
                <a:latin typeface="Calibri"/>
                <a:ea typeface="+mn-ea"/>
                <a:cs typeface="+mn-cs"/>
              </a:rPr>
              <a:t>: de manier waarop een land omgaat met handel en geld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Calibri"/>
                <a:ea typeface="+mn-ea"/>
                <a:cs typeface="+mn-cs"/>
              </a:rPr>
              <a:t>het parlement</a:t>
            </a:r>
            <a:r>
              <a:rPr kumimoji="0" lang="nl-NL" sz="1800" b="0" i="0" u="none" strike="noStrike" kern="1200" cap="none" spc="0" normalizeH="0" baseline="0" noProof="0">
                <a:ln>
                  <a:noFill/>
                </a:ln>
                <a:solidFill>
                  <a:prstClr val="black"/>
                </a:solidFill>
                <a:effectLst/>
                <a:uLnTx/>
                <a:uFillTx/>
                <a:latin typeface="Calibri"/>
                <a:ea typeface="+mn-ea"/>
                <a:cs typeface="+mn-cs"/>
              </a:rPr>
              <a:t>: de door de bevolking gekozen mensen die een land of groep landen besturen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Calibri"/>
                <a:ea typeface="+mn-ea"/>
                <a:cs typeface="+mn-cs"/>
              </a:rPr>
              <a:t>de traditie</a:t>
            </a:r>
            <a:r>
              <a:rPr kumimoji="0" lang="nl-NL" sz="1800" b="0" i="0" u="none" strike="noStrike" kern="1200" cap="none" spc="0" normalizeH="0" baseline="0" noProof="0">
                <a:ln>
                  <a:noFill/>
                </a:ln>
                <a:solidFill>
                  <a:prstClr val="black"/>
                </a:solidFill>
                <a:effectLst/>
                <a:uLnTx/>
                <a:uFillTx/>
                <a:latin typeface="Calibri"/>
                <a:ea typeface="+mn-ea"/>
                <a:cs typeface="+mn-cs"/>
              </a:rPr>
              <a:t>: iets wat al heel lang op dezelfde manier gedaan wordt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Calibri"/>
                <a:ea typeface="+mn-ea"/>
                <a:cs typeface="+mn-cs"/>
              </a:rPr>
              <a:t>betrokken zijn bij</a:t>
            </a:r>
            <a:r>
              <a:rPr kumimoji="0" lang="nl-NL" sz="1800" b="0" i="0" u="none" strike="noStrike" kern="1200" cap="none" spc="0" normalizeH="0" baseline="0" noProof="0">
                <a:ln>
                  <a:noFill/>
                </a:ln>
                <a:solidFill>
                  <a:prstClr val="black"/>
                </a:solidFill>
                <a:effectLst/>
                <a:uLnTx/>
                <a:uFillTx/>
                <a:latin typeface="Calibri"/>
                <a:ea typeface="+mn-ea"/>
                <a:cs typeface="+mn-cs"/>
              </a:rPr>
              <a:t>: meewerken aan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Calibri"/>
                <a:ea typeface="+mn-ea"/>
                <a:cs typeface="+mn-cs"/>
              </a:rPr>
              <a:t>de plechtigheid</a:t>
            </a:r>
            <a:r>
              <a:rPr kumimoji="0" lang="nl-NL" sz="1800" b="0" i="0" u="none" strike="noStrike" kern="1200" cap="none" spc="0" normalizeH="0" baseline="0" noProof="0">
                <a:ln>
                  <a:noFill/>
                </a:ln>
                <a:solidFill>
                  <a:prstClr val="black"/>
                </a:solidFill>
                <a:effectLst/>
                <a:uLnTx/>
                <a:uFillTx/>
                <a:latin typeface="Calibri"/>
                <a:ea typeface="+mn-ea"/>
                <a:cs typeface="+mn-cs"/>
              </a:rPr>
              <a:t>: de officiële en serieuze bijeenkomst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Calibri"/>
                <a:ea typeface="+mn-ea"/>
                <a:cs typeface="+mn-cs"/>
              </a:rPr>
              <a:t>inspireren</a:t>
            </a:r>
            <a:r>
              <a:rPr kumimoji="0" lang="nl-NL" sz="1800" b="0" i="0" u="none" strike="noStrike" kern="1200" cap="none" spc="0" normalizeH="0" baseline="0" noProof="0">
                <a:ln>
                  <a:noFill/>
                </a:ln>
                <a:solidFill>
                  <a:prstClr val="black"/>
                </a:solidFill>
                <a:effectLst/>
                <a:uLnTx/>
                <a:uFillTx/>
                <a:latin typeface="Calibri"/>
                <a:ea typeface="+mn-ea"/>
                <a:cs typeface="+mn-cs"/>
              </a:rPr>
              <a:t>: op goede ideeën brengen</a:t>
            </a:r>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0D72E-F897-C408-C825-FC4E47786E7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DC13198-4694-1B2A-07FD-A69BE5D7CB7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0D5A747-2273-78DE-53EE-79240D814E04}"/>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89D106A5-7E02-5F49-6ECA-C5651F3B2E3B}"/>
              </a:ext>
            </a:extLst>
          </p:cNvPr>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85150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20056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16-9-2025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16-9-2025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16-9-2025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16-9-2025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7.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B:</a:t>
            </a:r>
          </a:p>
          <a:p>
            <a:pPr marL="0" indent="0">
              <a:buNone/>
            </a:pPr>
            <a:r>
              <a:rPr lang="nl-NL" sz="1900"/>
              <a:t>Weet je wat mij nou leuk lijkt? Als we op school een talentenshow gaan houden!</a:t>
            </a:r>
            <a:br>
              <a:rPr lang="nl-NL" sz="1900"/>
            </a:br>
            <a:r>
              <a:rPr lang="nl-NL" sz="1900"/>
              <a:t>Dat we op vrijdagmiddag de </a:t>
            </a:r>
            <a:r>
              <a:rPr lang="nl-NL" sz="1900" b="1" u="sng"/>
              <a:t>gebruikelijke</a:t>
            </a:r>
            <a:r>
              <a:rPr lang="nl-NL" sz="1900"/>
              <a:t> (</a:t>
            </a:r>
            <a:r>
              <a:rPr lang="nl-NL" sz="1900" b="1" i="1"/>
              <a:t>normaal, zoals het meestal is</a:t>
            </a:r>
            <a:r>
              <a:rPr lang="nl-NL" sz="1900"/>
              <a:t>) gymles een keer afzeggen en dan een talentenshow houden. Elk talent, alles wat je goed kan, mag je dan laten zien. Dat lijkt me nou zó leuk! Ik ben </a:t>
            </a:r>
            <a:r>
              <a:rPr lang="nl-NL" sz="1900" b="1" u="sng"/>
              <a:t>geïnspireerd</a:t>
            </a:r>
            <a:r>
              <a:rPr lang="nl-NL" sz="1900"/>
              <a:t> geraakt of </a:t>
            </a:r>
            <a:r>
              <a:rPr lang="nl-NL" sz="1900" b="1" i="1"/>
              <a:t>op goede ideeën gebracht </a:t>
            </a:r>
            <a:r>
              <a:rPr lang="nl-NL" sz="1900"/>
              <a:t>door al die leuke talentenshows die ik op televisie heb gezien. Maar dat moeten we dan wel goed voorbereiden. We moeten eerst een </a:t>
            </a:r>
            <a:r>
              <a:rPr lang="nl-NL" sz="1900" b="1" u="sng"/>
              <a:t>begroting</a:t>
            </a:r>
            <a:r>
              <a:rPr lang="nl-NL" sz="1900"/>
              <a:t> maken. De begroting is </a:t>
            </a:r>
            <a:r>
              <a:rPr lang="nl-NL" sz="1900" b="1" i="1"/>
              <a:t>de voorlopige berekening (of inschatting) van de kosten</a:t>
            </a:r>
            <a:r>
              <a:rPr lang="nl-NL" sz="1900"/>
              <a:t>. We zullen opschrijven wat we nodig hebben: ballonnen, snoepjes en een prijs voor de winnaar. En dan kijken hoeveel geld er is om al die dingen te kopen. De directeur zal vast zeggen: “Zo werkt ook de </a:t>
            </a:r>
            <a:r>
              <a:rPr lang="nl-NL" sz="1900" b="1" u="sng"/>
              <a:t>economie</a:t>
            </a:r>
            <a:r>
              <a:rPr lang="nl-NL" sz="1900"/>
              <a:t> van een land. Je kunt niet alles kopen wat je wilt.” De economie is </a:t>
            </a:r>
            <a:r>
              <a:rPr lang="nl-NL" sz="1900" b="1" i="1"/>
              <a:t>de manier waarop een land omgaat met handel en geld</a:t>
            </a:r>
            <a:r>
              <a:rPr lang="nl-NL" sz="1900"/>
              <a:t>. We moeten ook stemmen: chips of snoep? Glitter of confetti? Ik zal dan stemmen voor snoep! Het zal voelen alsof we een </a:t>
            </a:r>
            <a:r>
              <a:rPr lang="nl-NL" sz="1900" u="sng" err="1"/>
              <a:t>mini-</a:t>
            </a:r>
            <a:r>
              <a:rPr lang="nl-NL" sz="1900" b="1" u="sng" err="1"/>
              <a:t>parlement</a:t>
            </a:r>
            <a:r>
              <a:rPr lang="nl-NL" sz="1900"/>
              <a:t> zijn. Het parlement is </a:t>
            </a:r>
            <a:r>
              <a:rPr lang="nl-NL" sz="1900" b="1" i="1"/>
              <a:t>de door de bevolking gekozen mensen die een land of groep landen besturen</a:t>
            </a:r>
            <a:r>
              <a:rPr lang="nl-NL" sz="1900"/>
              <a:t>. Iedereen zal </a:t>
            </a:r>
            <a:r>
              <a:rPr lang="nl-NL" sz="1900" b="1" u="sng"/>
              <a:t>betrokken zijn bij</a:t>
            </a:r>
            <a:r>
              <a:rPr lang="nl-NL" sz="1900"/>
              <a:t> of </a:t>
            </a:r>
            <a:r>
              <a:rPr lang="nl-NL" sz="1900" b="1" i="1"/>
              <a:t>meewerken aan</a:t>
            </a:r>
            <a:r>
              <a:rPr lang="nl-NL" sz="1900"/>
              <a:t> de voorbereiding. De ene groep zal de zaal versieren, de andere het programma schrijven. Als de show begint, zullen we doen alsof het een echte </a:t>
            </a:r>
            <a:r>
              <a:rPr lang="nl-NL" sz="1900" b="1" u="sng"/>
              <a:t>plechtigheid</a:t>
            </a:r>
            <a:r>
              <a:rPr lang="nl-NL" sz="1900"/>
              <a:t> is. Een </a:t>
            </a:r>
            <a:r>
              <a:rPr lang="nl-NL" sz="1900" b="1" i="1"/>
              <a:t>officiële en serieuze bijeenkomst</a:t>
            </a:r>
            <a:r>
              <a:rPr lang="nl-NL" sz="1900"/>
              <a:t>. De directeur zal een serieuze speech houden </a:t>
            </a:r>
            <a:r>
              <a:rPr lang="nl-NL" sz="1900" b="1" u="sng"/>
              <a:t>uit naam van</a:t>
            </a:r>
            <a:r>
              <a:rPr lang="nl-NL" sz="1900"/>
              <a:t> (</a:t>
            </a:r>
            <a:r>
              <a:rPr lang="nl-NL" sz="1900" b="1" i="1"/>
              <a:t>namens, in de plaats van</a:t>
            </a:r>
            <a:r>
              <a:rPr lang="nl-NL" sz="1900"/>
              <a:t>) de hele school, en het publiek zal hard applaudisseren, hard klappen. En dan al die leerlingen één voor één op het podium… het lijkt me te gek! Misschien wordt het wel een nieuwe </a:t>
            </a:r>
            <a:r>
              <a:rPr lang="nl-NL" sz="1900" b="1" u="sng"/>
              <a:t>traditie</a:t>
            </a:r>
            <a:r>
              <a:rPr lang="nl-NL" sz="1900"/>
              <a:t>: een jaarlijkse talentenshow. Een traditie is </a:t>
            </a:r>
            <a:r>
              <a:rPr lang="nl-NL" sz="1900" b="1" i="1"/>
              <a:t>iets wat al heel lang op dezelfde manier gedaan wordt</a:t>
            </a:r>
            <a:r>
              <a:rPr lang="nl-NL" sz="1900"/>
              <a:t>. </a:t>
            </a:r>
            <a:r>
              <a:rPr lang="nl-NL" sz="1900" b="1" u="sng"/>
              <a:t>Oorspronkelijk</a:t>
            </a:r>
            <a:r>
              <a:rPr lang="nl-NL" sz="1900"/>
              <a:t> (</a:t>
            </a:r>
            <a:r>
              <a:rPr lang="nl-NL" sz="1900" b="1" i="1"/>
              <a:t>eerst, in het begin</a:t>
            </a:r>
            <a:r>
              <a:rPr lang="nl-NL" sz="1900"/>
              <a:t>) is het alleen maar een idee hé, maar wie weet gaan we het écht doen. Doen jullie dan ook mee?</a:t>
            </a: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uit naam van</a:t>
            </a:r>
          </a:p>
        </p:txBody>
      </p:sp>
      <p:grpSp>
        <p:nvGrpSpPr>
          <p:cNvPr id="5" name="Groep 4">
            <a:extLst>
              <a:ext uri="{FF2B5EF4-FFF2-40B4-BE49-F238E27FC236}">
                <a16:creationId xmlns:a16="http://schemas.microsoft.com/office/drawing/2014/main" id="{FA1D6186-A70A-73F9-37E8-D5826B6F1B3D}"/>
              </a:ext>
            </a:extLst>
          </p:cNvPr>
          <p:cNvGrpSpPr/>
          <p:nvPr/>
        </p:nvGrpSpPr>
        <p:grpSpPr>
          <a:xfrm>
            <a:off x="809836" y="1226143"/>
            <a:ext cx="8226660" cy="5274860"/>
            <a:chOff x="809836" y="1226143"/>
            <a:chExt cx="8226660" cy="5274860"/>
          </a:xfrm>
        </p:grpSpPr>
        <p:pic>
          <p:nvPicPr>
            <p:cNvPr id="2" name="Afbeelding 1" descr="Afbeelding met kleding, Menselijk gezicht, person, persoon&#10;&#10;Door AI gegenereerde inhoud is mogelijk onjuist.">
              <a:extLst>
                <a:ext uri="{FF2B5EF4-FFF2-40B4-BE49-F238E27FC236}">
                  <a16:creationId xmlns:a16="http://schemas.microsoft.com/office/drawing/2014/main" id="{473B4B31-BF51-B0A8-946E-272CEEB146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836" y="1484784"/>
              <a:ext cx="7524328" cy="5016219"/>
            </a:xfrm>
            <a:prstGeom prst="rect">
              <a:avLst/>
            </a:prstGeom>
          </p:spPr>
        </p:pic>
        <p:sp>
          <p:nvSpPr>
            <p:cNvPr id="3" name="Tekstballon: ovaal 2">
              <a:extLst>
                <a:ext uri="{FF2B5EF4-FFF2-40B4-BE49-F238E27FC236}">
                  <a16:creationId xmlns:a16="http://schemas.microsoft.com/office/drawing/2014/main" id="{7136AA3B-C16A-CC72-135B-75E3F4AF425A}"/>
                </a:ext>
              </a:extLst>
            </p:cNvPr>
            <p:cNvSpPr/>
            <p:nvPr/>
          </p:nvSpPr>
          <p:spPr>
            <a:xfrm>
              <a:off x="4932040" y="1226143"/>
              <a:ext cx="4104456" cy="2202857"/>
            </a:xfrm>
            <a:prstGeom prst="wedgeEllipseCallout">
              <a:avLst>
                <a:gd name="adj1" fmla="val -61860"/>
                <a:gd name="adj2" fmla="val 33553"/>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Picture 2" descr="http://www.ikenkentalis.nl/public/images/logo-225.png">
              <a:extLst>
                <a:ext uri="{FF2B5EF4-FFF2-40B4-BE49-F238E27FC236}">
                  <a16:creationId xmlns:a16="http://schemas.microsoft.com/office/drawing/2014/main" id="{1214795D-6928-0CB5-1B2E-17898A1C3E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72892" y="1639781"/>
              <a:ext cx="2622752" cy="13113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5200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traditie</a:t>
            </a:r>
          </a:p>
        </p:txBody>
      </p:sp>
      <p:grpSp>
        <p:nvGrpSpPr>
          <p:cNvPr id="8" name="Groep 7">
            <a:extLst>
              <a:ext uri="{FF2B5EF4-FFF2-40B4-BE49-F238E27FC236}">
                <a16:creationId xmlns:a16="http://schemas.microsoft.com/office/drawing/2014/main" id="{67E37A3F-DDC8-5E65-B6F3-22F3CED37334}"/>
              </a:ext>
            </a:extLst>
          </p:cNvPr>
          <p:cNvGrpSpPr/>
          <p:nvPr/>
        </p:nvGrpSpPr>
        <p:grpSpPr>
          <a:xfrm>
            <a:off x="1223628" y="2241251"/>
            <a:ext cx="6696744" cy="4212085"/>
            <a:chOff x="1223628" y="2241251"/>
            <a:chExt cx="6696744" cy="4212085"/>
          </a:xfrm>
        </p:grpSpPr>
        <p:pic>
          <p:nvPicPr>
            <p:cNvPr id="3" name="Afbeelding 2" descr="Afbeelding met schermopname, kleding, persoon, Animatie&#10;&#10;Door AI gegenereerde inhoud is mogelijk onjuist.">
              <a:extLst>
                <a:ext uri="{FF2B5EF4-FFF2-40B4-BE49-F238E27FC236}">
                  <a16:creationId xmlns:a16="http://schemas.microsoft.com/office/drawing/2014/main" id="{3092E300-843A-EAD8-BE02-C8531B1135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3628" y="2241251"/>
              <a:ext cx="6696744" cy="4212085"/>
            </a:xfrm>
            <a:prstGeom prst="rect">
              <a:avLst/>
            </a:prstGeom>
          </p:spPr>
        </p:pic>
        <p:pic>
          <p:nvPicPr>
            <p:cNvPr id="4" name="Picture 2" descr="http://www.ikenkentalis.nl/public/images/logo-225.png">
              <a:extLst>
                <a:ext uri="{FF2B5EF4-FFF2-40B4-BE49-F238E27FC236}">
                  <a16:creationId xmlns:a16="http://schemas.microsoft.com/office/drawing/2014/main" id="{0AF0FF9E-43B8-6A29-478D-B36A7D3EF70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5865" y="5562952"/>
              <a:ext cx="1132920" cy="57897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kstvak 6">
            <a:extLst>
              <a:ext uri="{FF2B5EF4-FFF2-40B4-BE49-F238E27FC236}">
                <a16:creationId xmlns:a16="http://schemas.microsoft.com/office/drawing/2014/main" id="{10483213-B5BE-2E1F-5ED6-E97DAEAAEC78}"/>
              </a:ext>
            </a:extLst>
          </p:cNvPr>
          <p:cNvSpPr txBox="1"/>
          <p:nvPr/>
        </p:nvSpPr>
        <p:spPr>
          <a:xfrm>
            <a:off x="1061610" y="1718031"/>
            <a:ext cx="6912768" cy="523220"/>
          </a:xfrm>
          <a:prstGeom prst="rect">
            <a:avLst/>
          </a:prstGeom>
          <a:noFill/>
        </p:spPr>
        <p:txBody>
          <a:bodyPr wrap="square" rtlCol="0">
            <a:spAutoFit/>
          </a:bodyPr>
          <a:lstStyle/>
          <a:p>
            <a:r>
              <a:rPr lang="nl-NL" sz="2800">
                <a:solidFill>
                  <a:schemeClr val="accent4"/>
                </a:solidFill>
              </a:rPr>
              <a:t>2025      2026      2027      2028       2029    ……..</a:t>
            </a:r>
          </a:p>
        </p:txBody>
      </p:sp>
    </p:spTree>
    <p:extLst>
      <p:ext uri="{BB962C8B-B14F-4D97-AF65-F5344CB8AC3E}">
        <p14:creationId xmlns:p14="http://schemas.microsoft.com/office/powerpoint/2010/main" val="1487044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88929-B6A1-CCF5-949F-BB15482E8635}"/>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B53A857B-FB99-57A6-AA90-D87378717F71}"/>
              </a:ext>
            </a:extLst>
          </p:cNvPr>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oorspronkelijk</a:t>
            </a:r>
          </a:p>
        </p:txBody>
      </p:sp>
      <p:pic>
        <p:nvPicPr>
          <p:cNvPr id="5" name="Afbeelding 4" descr="Afbeelding met persoon, Menselijk gezicht, kleding, Elleboog&#10;&#10;Door AI gegenereerde inhoud is mogelijk onjuist.">
            <a:extLst>
              <a:ext uri="{FF2B5EF4-FFF2-40B4-BE49-F238E27FC236}">
                <a16:creationId xmlns:a16="http://schemas.microsoft.com/office/drawing/2014/main" id="{91D09013-C859-E20A-350E-319260E07117}"/>
              </a:ext>
            </a:extLst>
          </p:cNvPr>
          <p:cNvPicPr>
            <a:picLocks noChangeAspect="1"/>
          </p:cNvPicPr>
          <p:nvPr/>
        </p:nvPicPr>
        <p:blipFill>
          <a:blip r:embed="rId3">
            <a:extLst>
              <a:ext uri="{28A0092B-C50C-407E-A947-70E740481C1C}">
                <a14:useLocalDpi xmlns:a14="http://schemas.microsoft.com/office/drawing/2010/main"/>
              </a:ext>
            </a:extLst>
          </a:blip>
          <a:srcRect l="18837" r="19944"/>
          <a:stretch/>
        </p:blipFill>
        <p:spPr>
          <a:xfrm>
            <a:off x="179512" y="3090707"/>
            <a:ext cx="3240360" cy="3535740"/>
          </a:xfrm>
          <a:prstGeom prst="rect">
            <a:avLst/>
          </a:prstGeom>
        </p:spPr>
      </p:pic>
      <p:sp>
        <p:nvSpPr>
          <p:cNvPr id="7" name="Gedachtewolkje: wolk 6">
            <a:extLst>
              <a:ext uri="{FF2B5EF4-FFF2-40B4-BE49-F238E27FC236}">
                <a16:creationId xmlns:a16="http://schemas.microsoft.com/office/drawing/2014/main" id="{9161F130-D535-B365-A10B-8A61F981B834}"/>
              </a:ext>
            </a:extLst>
          </p:cNvPr>
          <p:cNvSpPr/>
          <p:nvPr/>
        </p:nvSpPr>
        <p:spPr>
          <a:xfrm>
            <a:off x="3449288" y="965266"/>
            <a:ext cx="5011144" cy="4695982"/>
          </a:xfrm>
          <a:prstGeom prst="cloudCallout">
            <a:avLst>
              <a:gd name="adj1" fmla="val -66673"/>
              <a:gd name="adj2" fmla="val 15857"/>
            </a:avLst>
          </a:prstGeom>
          <a:blipFill dpi="0" rotWithShape="1">
            <a:blip r:embed="rId4"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28407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28396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03244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427984" y="1340768"/>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4008"/>
            <a:ext cx="4036879" cy="876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427984" y="1412776"/>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a:endCxn id="37" idx="2"/>
          </p:cNvCxnSpPr>
          <p:nvPr/>
        </p:nvCxnSpPr>
        <p:spPr>
          <a:xfrm flipV="1">
            <a:off x="203538" y="6369830"/>
            <a:ext cx="4103608" cy="1149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423554" y="6381326"/>
            <a:ext cx="4396918" cy="2"/>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02500" y="34082"/>
            <a:ext cx="8803032" cy="401079"/>
            <a:chOff x="137216" y="-12446"/>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45365" y="103491"/>
              <a:ext cx="4059091" cy="3586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462700" y="116087"/>
              <a:ext cx="4392487" cy="1601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1880368">
              <a:off x="4076068" y="1029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304029" y="12278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318158"/>
            <a:ext cx="401048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d</a:t>
            </a:r>
            <a:r>
              <a:rPr lang="nl-NL" sz="4800" b="1">
                <a:solidFill>
                  <a:srgbClr val="387038"/>
                </a:solidFill>
                <a:effectLst/>
                <a:latin typeface="Century Gothic" panose="020B0502020202020204" pitchFamily="34" charset="0"/>
                <a:ea typeface="Calibri"/>
                <a:cs typeface="Times New Roman"/>
              </a:rPr>
              <a:t>e regering</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12796" y="333350"/>
            <a:ext cx="4600827" cy="94048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het parlement</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90" y="1478026"/>
            <a:ext cx="4065706"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koning en </a:t>
            </a:r>
          </a:p>
          <a:p>
            <a:pPr>
              <a:lnSpc>
                <a:spcPct val="107000"/>
              </a:lnSpc>
              <a:spcAft>
                <a:spcPts val="0"/>
              </a:spcAft>
            </a:pPr>
            <a:r>
              <a:rPr lang="nl-NL" sz="2800">
                <a:latin typeface="Century Gothic" panose="020B0502020202020204" pitchFamily="34" charset="0"/>
                <a:ea typeface="Calibri"/>
                <a:cs typeface="Times New Roman"/>
              </a:rPr>
              <a:t>de ministers</a:t>
            </a:r>
          </a:p>
          <a:p>
            <a:pPr>
              <a:lnSpc>
                <a:spcPct val="107000"/>
              </a:lnSpc>
              <a:spcAft>
                <a:spcPts val="0"/>
              </a:spcAft>
            </a:pPr>
            <a:endParaRPr lang="nl-NL" sz="40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r>
              <a:rPr lang="nl-NL" sz="42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De regering</a:t>
            </a:r>
            <a:r>
              <a:rPr lang="nl-NL" sz="2400" i="1">
                <a:solidFill>
                  <a:srgbClr val="387038"/>
                </a:solidFill>
                <a:latin typeface="Century Gothic" panose="020B0502020202020204" pitchFamily="34" charset="0"/>
                <a:ea typeface="Calibri"/>
                <a:cs typeface="Times New Roman"/>
              </a:rPr>
              <a:t> maakt plannen en wetten.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423554" y="1412775"/>
            <a:ext cx="4396917" cy="4707969"/>
          </a:xfrm>
          <a:prstGeom prst="rect">
            <a:avLst/>
          </a:prstGeom>
          <a:noFill/>
          <a:ln w="9525">
            <a:noFill/>
            <a:miter lim="800000"/>
            <a:headEnd/>
            <a:tailEnd/>
          </a:ln>
        </p:spPr>
        <p:txBody>
          <a:bodyPr rot="0" vert="horz" wrap="square" lIns="91440" tIns="45720" rIns="91440" bIns="45720" anchor="t" anchorCtr="0">
            <a:noAutofit/>
          </a:bodyPr>
          <a:lstStyle/>
          <a:p>
            <a:pPr lvl="0">
              <a:defRPr/>
            </a:pPr>
            <a:r>
              <a:rPr lang="nl-NL" sz="2800">
                <a:effectLst/>
                <a:latin typeface="Century Gothic" panose="020B0502020202020204" pitchFamily="34" charset="0"/>
                <a:ea typeface="Calibri"/>
                <a:cs typeface="Times New Roman"/>
              </a:rPr>
              <a:t>= </a:t>
            </a:r>
            <a:r>
              <a:rPr lang="nl-NL" sz="2800">
                <a:solidFill>
                  <a:prstClr val="black"/>
                </a:solidFill>
                <a:latin typeface="Century Gothic" panose="020B0502020202020204" pitchFamily="34" charset="0"/>
              </a:rPr>
              <a:t>de door de bevolking gekozen mensen die een land of groep landen besturen </a:t>
            </a:r>
            <a:br>
              <a:rPr lang="nl-NL" sz="2800">
                <a:solidFill>
                  <a:prstClr val="black"/>
                </a:solidFill>
                <a:latin typeface="Century Gothic" panose="020B0502020202020204" pitchFamily="34" charset="0"/>
              </a:rPr>
            </a:br>
            <a:r>
              <a:rPr lang="nl-NL" sz="2000">
                <a:solidFill>
                  <a:prstClr val="black"/>
                </a:solidFill>
                <a:latin typeface="Century Gothic" panose="020B0502020202020204" pitchFamily="34" charset="0"/>
              </a:rPr>
              <a:t>= de Eerste en Tweede Kamer</a:t>
            </a:r>
            <a:endParaRPr lang="nl-NL" sz="1600">
              <a:solidFill>
                <a:prstClr val="black"/>
              </a:solidFill>
              <a:latin typeface="Century Gothic" panose="020B0502020202020204" pitchFamily="34" charset="0"/>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16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1100">
              <a:effectLst/>
              <a:latin typeface="Century Gothic" panose="020B0502020202020204" pitchFamily="34" charset="0"/>
              <a:ea typeface="Calibri"/>
              <a:cs typeface="Times New Roman"/>
            </a:endParaRPr>
          </a:p>
          <a:p>
            <a:pPr algn="ctr">
              <a:lnSpc>
                <a:spcPct val="107000"/>
              </a:lnSpc>
            </a:pPr>
            <a:br>
              <a:rPr lang="nl-NL" sz="2400" i="1" u="sng">
                <a:solidFill>
                  <a:srgbClr val="387038"/>
                </a:solidFill>
                <a:latin typeface="Century Gothic" panose="020B0502020202020204" pitchFamily="34" charset="0"/>
                <a:ea typeface="Calibri"/>
                <a:cs typeface="Times New Roman"/>
              </a:rPr>
            </a:br>
            <a:r>
              <a:rPr lang="nl-NL" sz="2400" i="1" u="sng">
                <a:solidFill>
                  <a:srgbClr val="387038"/>
                </a:solidFill>
                <a:latin typeface="Century Gothic" panose="020B0502020202020204" pitchFamily="34" charset="0"/>
                <a:ea typeface="Calibri"/>
                <a:cs typeface="Times New Roman"/>
              </a:rPr>
              <a:t>Het parlement</a:t>
            </a:r>
            <a:r>
              <a:rPr lang="nl-NL" sz="2400" i="1">
                <a:solidFill>
                  <a:srgbClr val="387038"/>
                </a:solidFill>
                <a:latin typeface="Century Gothic" panose="020B0502020202020204" pitchFamily="34" charset="0"/>
                <a:ea typeface="Calibri"/>
                <a:cs typeface="Times New Roman"/>
              </a:rPr>
              <a:t> controleert de regering en beslist of de plannen doorgaan.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069201"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250317" y="627713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overdekt, hal, boot, kamer&#10;&#10;Door AI gegenereerde inhoud is mogelijk onjuist.">
            <a:extLst>
              <a:ext uri="{FF2B5EF4-FFF2-40B4-BE49-F238E27FC236}">
                <a16:creationId xmlns:a16="http://schemas.microsoft.com/office/drawing/2014/main" id="{98569578-96CB-B454-02D3-1301DC17CEFD}"/>
              </a:ext>
            </a:extLst>
          </p:cNvPr>
          <p:cNvPicPr>
            <a:picLocks noChangeAspect="1"/>
          </p:cNvPicPr>
          <p:nvPr/>
        </p:nvPicPr>
        <p:blipFill>
          <a:blip r:embed="rId3" cstate="email">
            <a:extLst>
              <a:ext uri="{28A0092B-C50C-407E-A947-70E740481C1C}">
                <a14:useLocalDpi xmlns:a14="http://schemas.microsoft.com/office/drawing/2010/main"/>
              </a:ext>
            </a:extLst>
          </a:blip>
          <a:srcRect t="3488" b="15331"/>
          <a:stretch/>
        </p:blipFill>
        <p:spPr>
          <a:xfrm>
            <a:off x="5001789" y="3501008"/>
            <a:ext cx="3090139" cy="1675747"/>
          </a:xfrm>
          <a:prstGeom prst="rect">
            <a:avLst/>
          </a:prstGeom>
        </p:spPr>
      </p:pic>
      <p:pic>
        <p:nvPicPr>
          <p:cNvPr id="28" name="Afbeelding 27" descr="Afbeelding met kleding, persoon&#10;&#10;Automatisch gegenereerde beschrijving">
            <a:extLst>
              <a:ext uri="{FF2B5EF4-FFF2-40B4-BE49-F238E27FC236}">
                <a16:creationId xmlns:a16="http://schemas.microsoft.com/office/drawing/2014/main" id="{E238CBA6-A913-0454-55D9-2B85696A045D}"/>
              </a:ext>
            </a:extLst>
          </p:cNvPr>
          <p:cNvPicPr>
            <a:picLocks noChangeAspect="1"/>
          </p:cNvPicPr>
          <p:nvPr/>
        </p:nvPicPr>
        <p:blipFill>
          <a:blip r:embed="rId4" cstate="email">
            <a:extLst>
              <a:ext uri="{28A0092B-C50C-407E-A947-70E740481C1C}">
                <a14:useLocalDpi xmlns:a14="http://schemas.microsoft.com/office/drawing/2010/main"/>
              </a:ext>
            </a:extLst>
          </a:blip>
          <a:srcRect b="11871"/>
          <a:stretch/>
        </p:blipFill>
        <p:spPr>
          <a:xfrm>
            <a:off x="687799" y="2599583"/>
            <a:ext cx="3104790" cy="2736238"/>
          </a:xfrm>
          <a:prstGeom prst="rect">
            <a:avLst/>
          </a:prstGeom>
        </p:spPr>
      </p:pic>
    </p:spTree>
    <p:extLst>
      <p:ext uri="{BB962C8B-B14F-4D97-AF65-F5344CB8AC3E}">
        <p14:creationId xmlns:p14="http://schemas.microsoft.com/office/powerpoint/2010/main" val="1020370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82EB8-BD41-55DF-31B4-F3CA133475F8}"/>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BEE68A8-0356-FE81-F9F1-F31F5C26FA5B}"/>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8CF8A1ED-9ED7-E5E1-9E18-7880A5E402EC}"/>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DF25C428-8149-11DE-6ECA-9D1E7F409130}"/>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A0768560-E73C-2DA6-1A48-C5840356BDE7}"/>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E5A3C2EA-C631-EDE2-DB6F-FE3C6B464215}"/>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F712D382-7F22-D2F1-7CA6-CEC64BF595B3}"/>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DEE304C6-3531-0DC3-13CB-BB596B9CED23}"/>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F2E35FB7-99F6-667E-7D0C-496C731B78C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162A1265-2F34-FEAF-2DCD-B63DAEFD5C4B}"/>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498BFFF9-2552-4FDF-37BD-BBFDE5070597}"/>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0374D95D-90F6-178F-43B3-DC8FB86B4AA3}"/>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EB2D6AE0-8F6E-93F2-4998-EBAD1313ADB9}"/>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6BE53708-AB0B-5248-8CCD-72A154410C05}"/>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B194CDCE-A65A-7FB0-CD61-E83CE68E502A}"/>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7C3EAD94-587C-673E-070F-DE325DDB551E}"/>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0A72B035-7467-4576-92C6-700DB1CF933E}"/>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7F983450-FF42-27D0-EDBF-3F08D8B86AC9}"/>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379D5C88-8BBE-C903-289A-450AC9F0F9E6}"/>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DFB4FC64-CBB5-4423-4315-4120D23EFC98}"/>
              </a:ext>
            </a:extLst>
          </p:cNvPr>
          <p:cNvSpPr txBox="1">
            <a:spLocks noChangeArrowheads="1"/>
          </p:cNvSpPr>
          <p:nvPr/>
        </p:nvSpPr>
        <p:spPr bwMode="auto">
          <a:xfrm>
            <a:off x="4652870" y="260648"/>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a:solidFill>
                  <a:srgbClr val="387038"/>
                </a:solidFill>
                <a:latin typeface="Century Gothic" panose="020B0502020202020204" pitchFamily="34" charset="0"/>
                <a:ea typeface="Calibri"/>
                <a:cs typeface="Times New Roman"/>
              </a:rPr>
              <a:t>ongebruikelijk</a:t>
            </a:r>
            <a:endParaRPr lang="nl-NL" sz="4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63C8B29C-33E8-3B4D-E130-30A8B3E8B532}"/>
              </a:ext>
            </a:extLst>
          </p:cNvPr>
          <p:cNvSpPr txBox="1">
            <a:spLocks noChangeArrowheads="1"/>
          </p:cNvSpPr>
          <p:nvPr/>
        </p:nvSpPr>
        <p:spPr bwMode="auto">
          <a:xfrm>
            <a:off x="-72009"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gebruikelijk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F8EA2B49-E88F-BD5A-D9C9-18DC99E7385B}"/>
              </a:ext>
            </a:extLst>
          </p:cNvPr>
          <p:cNvSpPr txBox="1">
            <a:spLocks noChangeArrowheads="1"/>
          </p:cNvSpPr>
          <p:nvPr/>
        </p:nvSpPr>
        <p:spPr bwMode="auto">
          <a:xfrm>
            <a:off x="4644008" y="1383977"/>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vreemd, niet zoals het meestal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is </a:t>
            </a:r>
            <a:r>
              <a:rPr lang="nl-NL" sz="2400" i="1" u="sng">
                <a:solidFill>
                  <a:srgbClr val="387038"/>
                </a:solidFill>
                <a:latin typeface="Century Gothic" panose="020B0502020202020204" pitchFamily="34" charset="0"/>
                <a:ea typeface="Calibri"/>
                <a:cs typeface="Times New Roman"/>
              </a:rPr>
              <a:t>ongebruikelijk</a:t>
            </a:r>
            <a:r>
              <a:rPr lang="nl-NL" sz="2400" i="1">
                <a:solidFill>
                  <a:srgbClr val="387038"/>
                </a:solidFill>
                <a:latin typeface="Century Gothic" panose="020B0502020202020204" pitchFamily="34" charset="0"/>
                <a:ea typeface="Calibri"/>
                <a:cs typeface="Times New Roman"/>
              </a:rPr>
              <a:t> om met een paraplu in de klas te zitten.</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B99EDFAD-8073-89A5-62CB-E4BED7AE7740}"/>
              </a:ext>
            </a:extLst>
          </p:cNvPr>
          <p:cNvSpPr txBox="1">
            <a:spLocks noChangeArrowheads="1"/>
          </p:cNvSpPr>
          <p:nvPr/>
        </p:nvSpPr>
        <p:spPr bwMode="auto">
          <a:xfrm>
            <a:off x="255412"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normaal, zoals het meestal is</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is </a:t>
            </a:r>
            <a:r>
              <a:rPr lang="nl-NL" sz="2400" i="1" u="sng">
                <a:solidFill>
                  <a:srgbClr val="387038"/>
                </a:solidFill>
                <a:latin typeface="Century Gothic" panose="020B0502020202020204" pitchFamily="34" charset="0"/>
                <a:ea typeface="Calibri"/>
                <a:cs typeface="Times New Roman"/>
              </a:rPr>
              <a:t>gebruikelijk</a:t>
            </a:r>
            <a:r>
              <a:rPr lang="nl-NL" sz="2400" i="1">
                <a:solidFill>
                  <a:srgbClr val="387038"/>
                </a:solidFill>
                <a:latin typeface="Century Gothic" panose="020B0502020202020204" pitchFamily="34" charset="0"/>
                <a:ea typeface="Calibri"/>
                <a:cs typeface="Times New Roman"/>
              </a:rPr>
              <a:t> dat we elke vrijdag gym hebben.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6456D491-548C-DDA9-0007-31BF36EB6F66}"/>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A3B40FA6-7953-46E3-774C-98E6FF88A4BB}"/>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F4871D68-233D-A709-72BB-0865E1D0427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A860E244-7650-C9CA-F556-79A11B829705}"/>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21594460-EE03-BE8B-6F0A-DB938B15A609}"/>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overdekt, persoon, schoeisel, Fitness&#10;&#10;Door AI gegenereerde inhoud is mogelijk onjuist.">
            <a:extLst>
              <a:ext uri="{FF2B5EF4-FFF2-40B4-BE49-F238E27FC236}">
                <a16:creationId xmlns:a16="http://schemas.microsoft.com/office/drawing/2014/main" id="{FD7F9321-7CA3-624D-4E4E-BD316E05C2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900" y="2577845"/>
            <a:ext cx="3286485" cy="2195372"/>
          </a:xfrm>
          <a:prstGeom prst="rect">
            <a:avLst/>
          </a:prstGeom>
        </p:spPr>
      </p:pic>
      <p:pic>
        <p:nvPicPr>
          <p:cNvPr id="19" name="Afbeelding 18" descr="Afbeelding met persoon, Menselijk gezicht, kleding, meubels&#10;&#10;Door AI gegenereerde inhoud is mogelijk onjuist.">
            <a:extLst>
              <a:ext uri="{FF2B5EF4-FFF2-40B4-BE49-F238E27FC236}">
                <a16:creationId xmlns:a16="http://schemas.microsoft.com/office/drawing/2014/main" id="{B78E2D92-02DC-98A5-A445-B2AF402638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5366" y="2577846"/>
            <a:ext cx="3293058" cy="2195372"/>
          </a:xfrm>
          <a:prstGeom prst="rect">
            <a:avLst/>
          </a:prstGeom>
        </p:spPr>
      </p:pic>
    </p:spTree>
    <p:extLst>
      <p:ext uri="{BB962C8B-B14F-4D97-AF65-F5344CB8AC3E}">
        <p14:creationId xmlns:p14="http://schemas.microsoft.com/office/powerpoint/2010/main" val="3033417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10F3F-980A-D1D2-5D15-98AFC43DF6A5}"/>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DD98D271-5E12-3035-9E45-B01AF4352D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247" y="2028971"/>
            <a:ext cx="4009437" cy="2697707"/>
          </a:xfrm>
          <a:prstGeom prst="rect">
            <a:avLst/>
          </a:prstGeom>
        </p:spPr>
      </p:pic>
      <p:cxnSp>
        <p:nvCxnSpPr>
          <p:cNvPr id="3" name="Rechte verbindingslijn 2">
            <a:extLst>
              <a:ext uri="{FF2B5EF4-FFF2-40B4-BE49-F238E27FC236}">
                <a16:creationId xmlns:a16="http://schemas.microsoft.com/office/drawing/2014/main" id="{155877B3-E4DE-1C43-BE9C-1296979CD417}"/>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863675CB-7EF2-652B-497E-C89EA6CEF078}"/>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9454DD1D-D64C-5C10-3E1C-B0339C106141}"/>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EAFAA50A-6F45-1398-B154-A625E7EC6981}"/>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DCFDB145-CE8C-A2D6-E9AC-71723A1D807C}"/>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426D4DD4-1729-5E1E-559C-0A8305F77805}"/>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50824968-969B-A2D5-1D6B-0092CE9CB308}"/>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6930EC66-3A69-1533-A92F-DC9C11C74562}"/>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518E5A71-FF9A-AA58-AC08-A4F9C39486C7}"/>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BCC39109-1919-F00E-017E-7877B1B958CD}"/>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ECCC9DA3-D5F3-A591-29C7-2DD2BB4CF139}"/>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95DEBA55-815A-49A8-78B9-1E26636298E9}"/>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793F0D9A-8EDA-D50F-AF53-E4F1DF5EE5B9}"/>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5578A567-FB7C-609E-EB34-B3295672534F}"/>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F0255842-028D-7154-D5FB-782D8E895557}"/>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D5C616FD-7FEB-4F07-5E50-1D36C1FEBE13}"/>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73D71C80-E7CC-9DD6-9757-A5A9399D25E0}"/>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507A40DA-0C7B-EF34-D59E-6BCE03E86114}"/>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496AFBBF-54FA-D6A8-28A0-1CE235402733}"/>
              </a:ext>
            </a:extLst>
          </p:cNvPr>
          <p:cNvSpPr txBox="1">
            <a:spLocks noChangeArrowheads="1"/>
          </p:cNvSpPr>
          <p:nvPr/>
        </p:nvSpPr>
        <p:spPr bwMode="auto">
          <a:xfrm>
            <a:off x="4362235" y="315949"/>
            <a:ext cx="478802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ontmoedigen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C1C5E3CE-959E-421D-B416-617E41356E05}"/>
              </a:ext>
            </a:extLst>
          </p:cNvPr>
          <p:cNvSpPr txBox="1">
            <a:spLocks noChangeArrowheads="1"/>
          </p:cNvSpPr>
          <p:nvPr/>
        </p:nvSpPr>
        <p:spPr bwMode="auto">
          <a:xfrm>
            <a:off x="-72009"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inspireren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CFDE4641-B5EB-60F0-D629-8CA7780D1C15}"/>
              </a:ext>
            </a:extLst>
          </p:cNvPr>
          <p:cNvSpPr txBox="1">
            <a:spLocks noChangeArrowheads="1"/>
          </p:cNvSpPr>
          <p:nvPr/>
        </p:nvSpPr>
        <p:spPr bwMode="auto">
          <a:xfrm>
            <a:off x="4644008" y="1383977"/>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remmen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16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regen </a:t>
            </a:r>
            <a:r>
              <a:rPr lang="nl-NL" sz="2400" i="1" u="sng">
                <a:solidFill>
                  <a:srgbClr val="387038"/>
                </a:solidFill>
                <a:latin typeface="Century Gothic" panose="020B0502020202020204" pitchFamily="34" charset="0"/>
                <a:ea typeface="Calibri"/>
                <a:cs typeface="Times New Roman"/>
              </a:rPr>
              <a:t>ontmoedigt</a:t>
            </a:r>
            <a:r>
              <a:rPr lang="nl-NL" sz="2400" i="1">
                <a:solidFill>
                  <a:srgbClr val="387038"/>
                </a:solidFill>
                <a:latin typeface="Century Gothic" panose="020B0502020202020204" pitchFamily="34" charset="0"/>
                <a:ea typeface="Calibri"/>
                <a:cs typeface="Times New Roman"/>
              </a:rPr>
              <a:t> mij om te gaan hardlopen.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883F455E-FF24-3273-7E2E-511D0DBE82F0}"/>
              </a:ext>
            </a:extLst>
          </p:cNvPr>
          <p:cNvSpPr txBox="1">
            <a:spLocks noChangeArrowheads="1"/>
          </p:cNvSpPr>
          <p:nvPr/>
        </p:nvSpPr>
        <p:spPr bwMode="auto">
          <a:xfrm>
            <a:off x="255412"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op goede ideeën brengen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r>
              <a:rPr lang="nl-NL" sz="3600">
                <a:effectLst/>
                <a:latin typeface="Century Gothic" panose="020B0502020202020204" pitchFamily="34" charset="0"/>
                <a:ea typeface="Calibri"/>
                <a:cs typeface="Times New Roman"/>
              </a:rPr>
              <a:t> </a:t>
            </a: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talentenshows op tv </a:t>
            </a:r>
            <a:r>
              <a:rPr lang="nl-NL" sz="2400" i="1" u="sng">
                <a:solidFill>
                  <a:srgbClr val="387038"/>
                </a:solidFill>
                <a:latin typeface="Century Gothic" panose="020B0502020202020204" pitchFamily="34" charset="0"/>
                <a:ea typeface="Calibri"/>
                <a:cs typeface="Times New Roman"/>
              </a:rPr>
              <a:t>inspireren</a:t>
            </a:r>
            <a:r>
              <a:rPr lang="nl-NL" sz="2400" i="1">
                <a:solidFill>
                  <a:srgbClr val="387038"/>
                </a:solidFill>
                <a:latin typeface="Century Gothic" panose="020B0502020202020204" pitchFamily="34" charset="0"/>
                <a:ea typeface="Calibri"/>
                <a:cs typeface="Times New Roman"/>
              </a:rPr>
              <a:t> mij tot het organiseren van een show op school.</a:t>
            </a:r>
          </a:p>
          <a:p>
            <a:pPr algn="ctr">
              <a:lnSpc>
                <a:spcPct val="107000"/>
              </a:lnSpc>
            </a:pP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E88213E7-1AED-3D4F-482E-2DDAAF473389}"/>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DFD129F-38F7-FC5B-A8D9-0E1DFA1FCF51}"/>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472996B-1D2B-B334-B575-A387F312FC77}"/>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864D2C28-3617-9A4A-55C8-1837DE9BF9BF}"/>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F51C79E1-0AC2-B969-327B-9D345297A983}"/>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kleding, persoon, deur, overdekt&#10;&#10;Door AI gegenereerde inhoud is mogelijk onjuist.">
            <a:extLst>
              <a:ext uri="{FF2B5EF4-FFF2-40B4-BE49-F238E27FC236}">
                <a16:creationId xmlns:a16="http://schemas.microsoft.com/office/drawing/2014/main" id="{A28D46DE-BEC7-F2FC-D878-E66AFC8DC8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8892" y="2028971"/>
            <a:ext cx="3089831" cy="3089831"/>
          </a:xfrm>
          <a:prstGeom prst="rect">
            <a:avLst/>
          </a:prstGeom>
        </p:spPr>
      </p:pic>
    </p:spTree>
    <p:extLst>
      <p:ext uri="{BB962C8B-B14F-4D97-AF65-F5344CB8AC3E}">
        <p14:creationId xmlns:p14="http://schemas.microsoft.com/office/powerpoint/2010/main" val="3829807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BC573-EE3B-D340-EE4E-5BADE4031EAE}"/>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BC9D3552-CF38-D6E1-7530-E9FCBA70A493}"/>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926D3A32-82FC-339B-5455-079F351CC630}"/>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1D7011DF-EEF2-49CB-9664-6CD6663E0E3C}"/>
              </a:ext>
            </a:extLst>
          </p:cNvPr>
          <p:cNvSpPr txBox="1"/>
          <p:nvPr/>
        </p:nvSpPr>
        <p:spPr>
          <a:xfrm>
            <a:off x="1619672" y="386052"/>
            <a:ext cx="410761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E76BB7DD-6194-E9A3-0D86-B16BE2F3AA73}"/>
              </a:ext>
            </a:extLst>
          </p:cNvPr>
          <p:cNvSpPr txBox="1">
            <a:spLocks noChangeArrowheads="1"/>
          </p:cNvSpPr>
          <p:nvPr/>
        </p:nvSpPr>
        <p:spPr bwMode="auto">
          <a:xfrm>
            <a:off x="1669024" y="360917"/>
            <a:ext cx="4151455"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traditie</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1E73DA28-992A-A002-D000-5BBCDFCA8556}"/>
              </a:ext>
            </a:extLst>
          </p:cNvPr>
          <p:cNvSpPr txBox="1"/>
          <p:nvPr/>
        </p:nvSpPr>
        <p:spPr>
          <a:xfrm>
            <a:off x="542207" y="3020938"/>
            <a:ext cx="263554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FBCAA08-2DED-09EA-DF62-3F49F7C14835}"/>
              </a:ext>
            </a:extLst>
          </p:cNvPr>
          <p:cNvSpPr txBox="1">
            <a:spLocks noChangeArrowheads="1"/>
          </p:cNvSpPr>
          <p:nvPr/>
        </p:nvSpPr>
        <p:spPr bwMode="auto">
          <a:xfrm>
            <a:off x="611560" y="3118590"/>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je schoen zetten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3FF6AC7A-9A8D-136A-65BE-8263680F7CBF}"/>
              </a:ext>
            </a:extLst>
          </p:cNvPr>
          <p:cNvSpPr txBox="1"/>
          <p:nvPr/>
        </p:nvSpPr>
        <p:spPr>
          <a:xfrm>
            <a:off x="3306176" y="3020939"/>
            <a:ext cx="256740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5292301F-CDFE-9D56-EDDE-09EAA57430AD}"/>
              </a:ext>
            </a:extLst>
          </p:cNvPr>
          <p:cNvSpPr txBox="1">
            <a:spLocks noChangeArrowheads="1"/>
          </p:cNvSpPr>
          <p:nvPr/>
        </p:nvSpPr>
        <p:spPr bwMode="auto">
          <a:xfrm>
            <a:off x="3419872" y="3068960"/>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paasvuur</a:t>
            </a:r>
          </a:p>
        </p:txBody>
      </p:sp>
      <p:sp>
        <p:nvSpPr>
          <p:cNvPr id="14" name="Text Box 14">
            <a:extLst>
              <a:ext uri="{FF2B5EF4-FFF2-40B4-BE49-F238E27FC236}">
                <a16:creationId xmlns:a16="http://schemas.microsoft.com/office/drawing/2014/main" id="{48B82358-6CCC-432E-2EDE-F40700A81F31}"/>
              </a:ext>
            </a:extLst>
          </p:cNvPr>
          <p:cNvSpPr txBox="1"/>
          <p:nvPr/>
        </p:nvSpPr>
        <p:spPr>
          <a:xfrm>
            <a:off x="6071276" y="2780244"/>
            <a:ext cx="2652259" cy="128551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9EAADC8A-AC8B-2272-292B-42E4AEF8592B}"/>
              </a:ext>
            </a:extLst>
          </p:cNvPr>
          <p:cNvSpPr txBox="1">
            <a:spLocks noChangeArrowheads="1"/>
          </p:cNvSpPr>
          <p:nvPr/>
        </p:nvSpPr>
        <p:spPr bwMode="auto">
          <a:xfrm>
            <a:off x="5995326" y="2825151"/>
            <a:ext cx="275801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talenten-show</a:t>
            </a:r>
          </a:p>
        </p:txBody>
      </p:sp>
      <p:sp>
        <p:nvSpPr>
          <p:cNvPr id="16" name="Text Box 14">
            <a:extLst>
              <a:ext uri="{FF2B5EF4-FFF2-40B4-BE49-F238E27FC236}">
                <a16:creationId xmlns:a16="http://schemas.microsoft.com/office/drawing/2014/main" id="{6F5104B7-FC36-2064-4FDA-6D64DE96B136}"/>
              </a:ext>
            </a:extLst>
          </p:cNvPr>
          <p:cNvSpPr txBox="1"/>
          <p:nvPr/>
        </p:nvSpPr>
        <p:spPr>
          <a:xfrm>
            <a:off x="5802922" y="386052"/>
            <a:ext cx="3064889"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B712F58F-00FD-BE7C-F542-32C30DB9A21A}"/>
              </a:ext>
            </a:extLst>
          </p:cNvPr>
          <p:cNvSpPr txBox="1">
            <a:spLocks noChangeArrowheads="1"/>
          </p:cNvSpPr>
          <p:nvPr/>
        </p:nvSpPr>
        <p:spPr bwMode="auto">
          <a:xfrm>
            <a:off x="5796135" y="400568"/>
            <a:ext cx="3319897"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iets wat al heel lang op dezelfde manier gedaan wordt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0A3FC087-B9FE-F857-56A0-1BE82C2087A0}"/>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70E9A07E-1C92-9D60-1F2D-14355EC0A852}"/>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93B55C9C-13D4-0867-8694-CDF7FAB8DE67}"/>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454CA94-3011-1F46-DB05-BC24A65ADA18}"/>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5B041A3-C35F-6511-201E-A170B11DC337}"/>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C3D7534B-1BB6-AE8E-F864-F06AB849A380}"/>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Picture 2" descr="De bronafbeelding bekijken">
            <a:extLst>
              <a:ext uri="{FF2B5EF4-FFF2-40B4-BE49-F238E27FC236}">
                <a16:creationId xmlns:a16="http://schemas.microsoft.com/office/drawing/2014/main" id="{1ECF34E1-7B42-81EA-E35C-CD0C0AE8382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9551" y="4222490"/>
            <a:ext cx="2647504" cy="15802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a:extLst>
              <a:ext uri="{FF2B5EF4-FFF2-40B4-BE49-F238E27FC236}">
                <a16:creationId xmlns:a16="http://schemas.microsoft.com/office/drawing/2014/main" id="{4CC34CBC-5AC4-E219-B0D0-D8C5538C6AF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42419" y="4246084"/>
            <a:ext cx="2303932" cy="158022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23" name="Groep 22">
            <a:extLst>
              <a:ext uri="{FF2B5EF4-FFF2-40B4-BE49-F238E27FC236}">
                <a16:creationId xmlns:a16="http://schemas.microsoft.com/office/drawing/2014/main" id="{BCBC1B46-895D-7C12-9965-491CB9D32867}"/>
              </a:ext>
            </a:extLst>
          </p:cNvPr>
          <p:cNvGrpSpPr/>
          <p:nvPr/>
        </p:nvGrpSpPr>
        <p:grpSpPr>
          <a:xfrm>
            <a:off x="6064643" y="4200011"/>
            <a:ext cx="2658892" cy="1672376"/>
            <a:chOff x="1223628" y="2241251"/>
            <a:chExt cx="6696744" cy="4212085"/>
          </a:xfrm>
        </p:grpSpPr>
        <p:pic>
          <p:nvPicPr>
            <p:cNvPr id="24" name="Afbeelding 23" descr="Afbeelding met schermopname, kleding, persoon, Animatie&#10;&#10;Door AI gegenereerde inhoud is mogelijk onjuist.">
              <a:extLst>
                <a:ext uri="{FF2B5EF4-FFF2-40B4-BE49-F238E27FC236}">
                  <a16:creationId xmlns:a16="http://schemas.microsoft.com/office/drawing/2014/main" id="{6F5E2E2E-E82A-1C33-D7C2-05045E432FB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23628" y="2241251"/>
              <a:ext cx="6696744" cy="4212085"/>
            </a:xfrm>
            <a:prstGeom prst="rect">
              <a:avLst/>
            </a:prstGeom>
          </p:spPr>
        </p:pic>
        <p:pic>
          <p:nvPicPr>
            <p:cNvPr id="25" name="Picture 2" descr="http://www.ikenkentalis.nl/public/images/logo-225.png">
              <a:extLst>
                <a:ext uri="{FF2B5EF4-FFF2-40B4-BE49-F238E27FC236}">
                  <a16:creationId xmlns:a16="http://schemas.microsoft.com/office/drawing/2014/main" id="{9E2520AE-5503-9FCD-F6CA-28F300F02E2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05865" y="5562952"/>
              <a:ext cx="1132920" cy="5789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5134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606C2-B289-4E7E-67AA-AF1995A7AD9E}"/>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830BE652-DFC5-CF37-590C-2B26D0998DE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92DACACD-8FA2-7173-93D6-5D131C662BC9}"/>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78E1167C-0C92-A049-F04A-8EA041563560}"/>
              </a:ext>
            </a:extLst>
          </p:cNvPr>
          <p:cNvSpPr txBox="1"/>
          <p:nvPr/>
        </p:nvSpPr>
        <p:spPr>
          <a:xfrm>
            <a:off x="827584" y="386052"/>
            <a:ext cx="551304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83ADF86F-E238-2C24-C1C5-EB55542E6036}"/>
              </a:ext>
            </a:extLst>
          </p:cNvPr>
          <p:cNvSpPr txBox="1">
            <a:spLocks noChangeArrowheads="1"/>
          </p:cNvSpPr>
          <p:nvPr/>
        </p:nvSpPr>
        <p:spPr bwMode="auto">
          <a:xfrm>
            <a:off x="827585" y="332656"/>
            <a:ext cx="549993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plechtigheid</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7C5160DB-9A18-B120-F0C0-73CE843988F3}"/>
              </a:ext>
            </a:extLst>
          </p:cNvPr>
          <p:cNvSpPr txBox="1"/>
          <p:nvPr/>
        </p:nvSpPr>
        <p:spPr>
          <a:xfrm>
            <a:off x="529997" y="2940145"/>
            <a:ext cx="2298832" cy="99290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C3AF9E5C-7B8A-604A-DD29-7694E060A603}"/>
              </a:ext>
            </a:extLst>
          </p:cNvPr>
          <p:cNvSpPr txBox="1">
            <a:spLocks noChangeArrowheads="1"/>
          </p:cNvSpPr>
          <p:nvPr/>
        </p:nvSpPr>
        <p:spPr bwMode="auto">
          <a:xfrm>
            <a:off x="396162" y="3053085"/>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huwelijk</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0BC44B45-29AF-B54E-7354-42383B702A82}"/>
              </a:ext>
            </a:extLst>
          </p:cNvPr>
          <p:cNvSpPr txBox="1"/>
          <p:nvPr/>
        </p:nvSpPr>
        <p:spPr>
          <a:xfrm>
            <a:off x="3119515" y="2940146"/>
            <a:ext cx="2931451" cy="9929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07B1A864-8085-6F6F-CA7F-F691CFC1C63E}"/>
              </a:ext>
            </a:extLst>
          </p:cNvPr>
          <p:cNvSpPr txBox="1">
            <a:spLocks noChangeArrowheads="1"/>
          </p:cNvSpPr>
          <p:nvPr/>
        </p:nvSpPr>
        <p:spPr bwMode="auto">
          <a:xfrm>
            <a:off x="3287767" y="3033249"/>
            <a:ext cx="261139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begrafenis</a:t>
            </a:r>
          </a:p>
        </p:txBody>
      </p:sp>
      <p:sp>
        <p:nvSpPr>
          <p:cNvPr id="14" name="Text Box 14">
            <a:extLst>
              <a:ext uri="{FF2B5EF4-FFF2-40B4-BE49-F238E27FC236}">
                <a16:creationId xmlns:a16="http://schemas.microsoft.com/office/drawing/2014/main" id="{4E28DF72-1A23-A74A-B768-2A597DEE87CD}"/>
              </a:ext>
            </a:extLst>
          </p:cNvPr>
          <p:cNvSpPr txBox="1"/>
          <p:nvPr/>
        </p:nvSpPr>
        <p:spPr>
          <a:xfrm>
            <a:off x="6305810" y="2940146"/>
            <a:ext cx="2425800" cy="9929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B6B5B996-691D-8787-AA65-7209B4B2BB42}"/>
              </a:ext>
            </a:extLst>
          </p:cNvPr>
          <p:cNvSpPr txBox="1">
            <a:spLocks noChangeArrowheads="1"/>
          </p:cNvSpPr>
          <p:nvPr/>
        </p:nvSpPr>
        <p:spPr bwMode="auto">
          <a:xfrm>
            <a:off x="6013354" y="3058741"/>
            <a:ext cx="295113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a:t>
            </a:r>
            <a:br>
              <a:rPr lang="nl-NL" sz="3600">
                <a:latin typeface="Century Gothic" panose="020B0502020202020204" pitchFamily="34" charset="0"/>
                <a:ea typeface="Calibri"/>
                <a:cs typeface="Times New Roman"/>
              </a:rPr>
            </a:br>
            <a:r>
              <a:rPr lang="nl-NL" sz="3600">
                <a:latin typeface="Century Gothic" panose="020B0502020202020204" pitchFamily="34" charset="0"/>
                <a:ea typeface="Calibri"/>
                <a:cs typeface="Times New Roman"/>
              </a:rPr>
              <a:t>opening</a:t>
            </a:r>
          </a:p>
        </p:txBody>
      </p:sp>
      <p:sp>
        <p:nvSpPr>
          <p:cNvPr id="16" name="Text Box 14">
            <a:extLst>
              <a:ext uri="{FF2B5EF4-FFF2-40B4-BE49-F238E27FC236}">
                <a16:creationId xmlns:a16="http://schemas.microsoft.com/office/drawing/2014/main" id="{3130C0A6-CEE2-C269-E9E6-74A2996E6E0E}"/>
              </a:ext>
            </a:extLst>
          </p:cNvPr>
          <p:cNvSpPr txBox="1"/>
          <p:nvPr/>
        </p:nvSpPr>
        <p:spPr>
          <a:xfrm>
            <a:off x="6412523" y="386052"/>
            <a:ext cx="2455288"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D20EABA4-C6B3-D7EA-3B40-A88FF8B78B3E}"/>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 officiële en serieuze bijeenkomst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D89C8606-BA23-50F9-B6F2-992AAEF190C2}"/>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07549C37-642D-AD6D-6A18-602E8B036136}"/>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3E9D2456-3829-8756-4276-ADAAB9D19097}"/>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7DDF4664-DF50-A2F6-7E64-8601A4DB786B}"/>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44A29156-9135-FB37-CED4-97541CAB1796}"/>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2DFAEEC0-63B3-3E9C-5377-28D596EB4CD1}"/>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4" name="Afbeelding 23" descr="Afbeelding met kleding, Menselijk gezicht, person, persoon&#10;&#10;Door AI gegenereerde inhoud is mogelijk onjuist.">
            <a:extLst>
              <a:ext uri="{FF2B5EF4-FFF2-40B4-BE49-F238E27FC236}">
                <a16:creationId xmlns:a16="http://schemas.microsoft.com/office/drawing/2014/main" id="{691655CE-2E5C-A55D-0C12-0E7E5D8D4F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40629" y="4234821"/>
            <a:ext cx="2390981" cy="1593987"/>
          </a:xfrm>
          <a:prstGeom prst="rect">
            <a:avLst/>
          </a:prstGeom>
        </p:spPr>
      </p:pic>
      <p:pic>
        <p:nvPicPr>
          <p:cNvPr id="26" name="Afbeelding 25" descr="Afbeelding met begrafenis, person, kleding, pak&#10;&#10;Door AI gegenereerde inhoud is mogelijk onjuist.">
            <a:extLst>
              <a:ext uri="{FF2B5EF4-FFF2-40B4-BE49-F238E27FC236}">
                <a16:creationId xmlns:a16="http://schemas.microsoft.com/office/drawing/2014/main" id="{308E97EF-7578-2EB1-106A-ED8A73FBB7C5}"/>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330335" y="4149786"/>
            <a:ext cx="2425800" cy="2070331"/>
          </a:xfrm>
          <a:prstGeom prst="rect">
            <a:avLst/>
          </a:prstGeom>
        </p:spPr>
      </p:pic>
      <p:pic>
        <p:nvPicPr>
          <p:cNvPr id="28" name="Afbeelding 27" descr="Afbeelding met bruid, persoon, trouwjurk, kleding&#10;&#10;Door AI gegenereerde inhoud is mogelijk onjuist.">
            <a:extLst>
              <a:ext uri="{FF2B5EF4-FFF2-40B4-BE49-F238E27FC236}">
                <a16:creationId xmlns:a16="http://schemas.microsoft.com/office/drawing/2014/main" id="{999AEDB3-A63B-93DE-2E17-2A6B01A7EB1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2985" y="4116384"/>
            <a:ext cx="2132856" cy="2132856"/>
          </a:xfrm>
          <a:prstGeom prst="rect">
            <a:avLst/>
          </a:prstGeom>
        </p:spPr>
      </p:pic>
    </p:spTree>
    <p:extLst>
      <p:ext uri="{BB962C8B-B14F-4D97-AF65-F5344CB8AC3E}">
        <p14:creationId xmlns:p14="http://schemas.microsoft.com/office/powerpoint/2010/main" val="2761374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26839" y="4906655"/>
            <a:ext cx="294901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23528" y="4944289"/>
            <a:ext cx="2952328"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a:latin typeface="Century Gothic" panose="020B0502020202020204" pitchFamily="34" charset="0"/>
                <a:ea typeface="Calibri"/>
                <a:cs typeface="Times New Roman"/>
              </a:rPr>
              <a:t>oorspronkelijk</a:t>
            </a:r>
            <a:endParaRPr lang="nl-NL" sz="32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491881" y="4450483"/>
            <a:ext cx="260919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84314" y="4446468"/>
            <a:ext cx="267942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a:latin typeface="Century Gothic" panose="020B0502020202020204" pitchFamily="34" charset="0"/>
                <a:ea typeface="Calibri"/>
                <a:cs typeface="Times New Roman"/>
              </a:rPr>
              <a:t>momenteel</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343078" y="3946427"/>
            <a:ext cx="247739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419708" y="3946428"/>
            <a:ext cx="240076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a:latin typeface="Century Gothic" panose="020B0502020202020204" pitchFamily="34" charset="0"/>
                <a:ea typeface="Calibri"/>
                <a:cs typeface="Times New Roman"/>
              </a:rPr>
              <a:t>uiteindelijk</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23533" y="5782631"/>
            <a:ext cx="3168347" cy="45468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52839" y="5782632"/>
            <a:ext cx="3122253" cy="4215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eerst, in het begin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710623"/>
            <a:ext cx="3168352"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419872" y="5206567"/>
            <a:ext cx="2808312"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flipV="1">
            <a:off x="6228184" y="4702511"/>
            <a:ext cx="2700300" cy="1919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419872" y="5206567"/>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228184" y="4702511"/>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14850" y="390262"/>
            <a:ext cx="837328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u="sng">
                <a:solidFill>
                  <a:srgbClr val="387038"/>
                </a:solidFill>
                <a:latin typeface="Century Gothic" panose="020B0502020202020204" pitchFamily="34" charset="0"/>
                <a:ea typeface="Calibri"/>
                <a:cs typeface="Times New Roman"/>
              </a:rPr>
              <a:t>Oorspronkelijk</a:t>
            </a:r>
            <a:r>
              <a:rPr lang="nl-NL" sz="2400" i="1">
                <a:solidFill>
                  <a:srgbClr val="387038"/>
                </a:solidFill>
                <a:latin typeface="Century Gothic" panose="020B0502020202020204" pitchFamily="34" charset="0"/>
                <a:ea typeface="Calibri"/>
                <a:cs typeface="Times New Roman"/>
              </a:rPr>
              <a:t> is het maar een idee hè?! Momenteel hebben we gewoon gym op vrijdag. Maar als we het gaan doen hebben we uiteindelijk op een vrijdag een talentenshow!</a:t>
            </a:r>
            <a:endParaRPr lang="nl-NL" sz="2400">
              <a:effectLst/>
              <a:ea typeface="Calibri"/>
              <a:cs typeface="Times New Roman"/>
            </a:endParaRPr>
          </a:p>
        </p:txBody>
      </p:sp>
      <p:sp>
        <p:nvSpPr>
          <p:cNvPr id="25" name="Text Box 14">
            <a:extLst>
              <a:ext uri="{FF2B5EF4-FFF2-40B4-BE49-F238E27FC236}">
                <a16:creationId xmlns:a16="http://schemas.microsoft.com/office/drawing/2014/main" id="{2CCCF55E-78AC-9EC4-3EE8-2C877678B4F6}"/>
              </a:ext>
            </a:extLst>
          </p:cNvPr>
          <p:cNvSpPr txBox="1"/>
          <p:nvPr/>
        </p:nvSpPr>
        <p:spPr>
          <a:xfrm>
            <a:off x="3572285" y="5295192"/>
            <a:ext cx="999716" cy="45468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6" name="Tekstvak 2">
            <a:extLst>
              <a:ext uri="{FF2B5EF4-FFF2-40B4-BE49-F238E27FC236}">
                <a16:creationId xmlns:a16="http://schemas.microsoft.com/office/drawing/2014/main" id="{01D45F8A-0B95-7FCE-A68A-76249A066284}"/>
              </a:ext>
            </a:extLst>
          </p:cNvPr>
          <p:cNvSpPr txBox="1">
            <a:spLocks noChangeArrowheads="1"/>
          </p:cNvSpPr>
          <p:nvPr/>
        </p:nvSpPr>
        <p:spPr bwMode="auto">
          <a:xfrm>
            <a:off x="3601591" y="5295193"/>
            <a:ext cx="1042418" cy="4215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nu</a:t>
            </a:r>
            <a:endParaRPr lang="nl-NL" sz="1050">
              <a:effectLst/>
              <a:latin typeface="Century Gothic" panose="020B0502020202020204" pitchFamily="34" charset="0"/>
              <a:ea typeface="Calibri"/>
              <a:cs typeface="Times New Roman"/>
            </a:endParaRPr>
          </a:p>
        </p:txBody>
      </p:sp>
      <p:pic>
        <p:nvPicPr>
          <p:cNvPr id="28" name="Afbeelding 27">
            <a:extLst>
              <a:ext uri="{FF2B5EF4-FFF2-40B4-BE49-F238E27FC236}">
                <a16:creationId xmlns:a16="http://schemas.microsoft.com/office/drawing/2014/main" id="{2787FB8B-C3D6-DF52-9B09-BBD4A559B2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015" y="3337322"/>
            <a:ext cx="2066140" cy="1390180"/>
          </a:xfrm>
          <a:prstGeom prst="rect">
            <a:avLst/>
          </a:prstGeom>
        </p:spPr>
      </p:pic>
      <p:pic>
        <p:nvPicPr>
          <p:cNvPr id="29" name="Afbeelding 28" descr="Afbeelding met tekening, schets, clipart, illustratie&#10;&#10;Automatisch gegenereerde beschrijving">
            <a:extLst>
              <a:ext uri="{FF2B5EF4-FFF2-40B4-BE49-F238E27FC236}">
                <a16:creationId xmlns:a16="http://schemas.microsoft.com/office/drawing/2014/main" id="{B560CA82-B5AD-6AA9-0F7A-7CD6E4679C5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971553">
            <a:off x="345875" y="3236085"/>
            <a:ext cx="553396" cy="602407"/>
          </a:xfrm>
          <a:prstGeom prst="rect">
            <a:avLst/>
          </a:prstGeom>
        </p:spPr>
      </p:pic>
      <p:pic>
        <p:nvPicPr>
          <p:cNvPr id="30" name="Afbeelding 29" descr="Afbeelding met overdekt, persoon, schoeisel, Fitness&#10;&#10;Door AI gegenereerde inhoud is mogelijk onjuist.">
            <a:extLst>
              <a:ext uri="{FF2B5EF4-FFF2-40B4-BE49-F238E27FC236}">
                <a16:creationId xmlns:a16="http://schemas.microsoft.com/office/drawing/2014/main" id="{1A7C5598-6BD4-F985-27A9-164B934F69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96447" y="2882108"/>
            <a:ext cx="2200065" cy="1469643"/>
          </a:xfrm>
          <a:prstGeom prst="rect">
            <a:avLst/>
          </a:prstGeom>
        </p:spPr>
      </p:pic>
      <p:grpSp>
        <p:nvGrpSpPr>
          <p:cNvPr id="32" name="Groep 31">
            <a:extLst>
              <a:ext uri="{FF2B5EF4-FFF2-40B4-BE49-F238E27FC236}">
                <a16:creationId xmlns:a16="http://schemas.microsoft.com/office/drawing/2014/main" id="{DEE4BA00-50C1-31DF-65F0-06B26BAEAD1D}"/>
              </a:ext>
            </a:extLst>
          </p:cNvPr>
          <p:cNvGrpSpPr/>
          <p:nvPr/>
        </p:nvGrpSpPr>
        <p:grpSpPr>
          <a:xfrm>
            <a:off x="6343078" y="2234635"/>
            <a:ext cx="2449521" cy="1639784"/>
            <a:chOff x="1223628" y="2241251"/>
            <a:chExt cx="6696744" cy="4212085"/>
          </a:xfrm>
        </p:grpSpPr>
        <p:pic>
          <p:nvPicPr>
            <p:cNvPr id="33" name="Afbeelding 32" descr="Afbeelding met schermopname, kleding, persoon, Animatie&#10;&#10;Door AI gegenereerde inhoud is mogelijk onjuist.">
              <a:extLst>
                <a:ext uri="{FF2B5EF4-FFF2-40B4-BE49-F238E27FC236}">
                  <a16:creationId xmlns:a16="http://schemas.microsoft.com/office/drawing/2014/main" id="{2BF40174-20A9-49EC-CB5D-9ABCFA2E1AE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3628" y="2241251"/>
              <a:ext cx="6696744" cy="4212085"/>
            </a:xfrm>
            <a:prstGeom prst="rect">
              <a:avLst/>
            </a:prstGeom>
          </p:spPr>
        </p:pic>
        <p:pic>
          <p:nvPicPr>
            <p:cNvPr id="34" name="Picture 2" descr="http://www.ikenkentalis.nl/public/images/logo-225.png">
              <a:extLst>
                <a:ext uri="{FF2B5EF4-FFF2-40B4-BE49-F238E27FC236}">
                  <a16:creationId xmlns:a16="http://schemas.microsoft.com/office/drawing/2014/main" id="{D513534D-D997-B44C-6DEF-DEBBABBB0C0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05865" y="5562952"/>
              <a:ext cx="1132920" cy="5789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1218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38 – 16 september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7733F-7D20-BC2F-F312-B98235B92103}"/>
            </a:ext>
          </a:extLst>
        </p:cNvPr>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F9AFA970-256D-CD95-2CEB-20F9449498A9}"/>
              </a:ext>
            </a:extLst>
          </p:cNvPr>
          <p:cNvCxnSpPr>
            <a:cxnSpLocks/>
          </p:cNvCxnSpPr>
          <p:nvPr/>
        </p:nvCxnSpPr>
        <p:spPr>
          <a:xfrm flipH="1" flipV="1">
            <a:off x="3472920" y="2550522"/>
            <a:ext cx="1606504" cy="194065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DC04C97E-26ED-ADC3-4FDD-EEA6B1114C4B}"/>
              </a:ext>
            </a:extLst>
          </p:cNvPr>
          <p:cNvCxnSpPr>
            <a:cxnSpLocks/>
          </p:cNvCxnSpPr>
          <p:nvPr/>
        </p:nvCxnSpPr>
        <p:spPr>
          <a:xfrm flipV="1">
            <a:off x="1647434" y="3849599"/>
            <a:ext cx="1340480" cy="54014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0E76214E-79B1-3792-4280-CDF28EED43EE}"/>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216FAFA9-0B0F-7D59-FC58-3E936DAE3DE7}"/>
              </a:ext>
            </a:extLst>
          </p:cNvPr>
          <p:cNvSpPr txBox="1"/>
          <p:nvPr/>
        </p:nvSpPr>
        <p:spPr>
          <a:xfrm>
            <a:off x="4779919" y="749386"/>
            <a:ext cx="260039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63ABFD29-60B8-27F7-0438-5F1311E99CD3}"/>
              </a:ext>
            </a:extLst>
          </p:cNvPr>
          <p:cNvSpPr txBox="1">
            <a:spLocks noChangeArrowheads="1"/>
          </p:cNvSpPr>
          <p:nvPr/>
        </p:nvSpPr>
        <p:spPr bwMode="auto">
          <a:xfrm>
            <a:off x="4810352" y="762925"/>
            <a:ext cx="242594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meeleven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683516FC-D7D9-1E59-16E3-347614AAF18C}"/>
              </a:ext>
            </a:extLst>
          </p:cNvPr>
          <p:cNvSpPr txBox="1"/>
          <p:nvPr/>
        </p:nvSpPr>
        <p:spPr>
          <a:xfrm>
            <a:off x="4810352" y="4108533"/>
            <a:ext cx="408212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6D6B2C18-E5FE-AB97-6EC6-515A2B891209}"/>
              </a:ext>
            </a:extLst>
          </p:cNvPr>
          <p:cNvSpPr txBox="1">
            <a:spLocks noChangeArrowheads="1"/>
          </p:cNvSpPr>
          <p:nvPr/>
        </p:nvSpPr>
        <p:spPr bwMode="auto">
          <a:xfrm>
            <a:off x="4810352" y="4074862"/>
            <a:ext cx="412049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belangstelling</a:t>
            </a:r>
          </a:p>
        </p:txBody>
      </p:sp>
      <p:sp>
        <p:nvSpPr>
          <p:cNvPr id="14" name="Text Box 14">
            <a:extLst>
              <a:ext uri="{FF2B5EF4-FFF2-40B4-BE49-F238E27FC236}">
                <a16:creationId xmlns:a16="http://schemas.microsoft.com/office/drawing/2014/main" id="{3116CC4B-BEAA-D4D1-22B2-E4B5F75172D6}"/>
              </a:ext>
            </a:extLst>
          </p:cNvPr>
          <p:cNvSpPr txBox="1"/>
          <p:nvPr/>
        </p:nvSpPr>
        <p:spPr>
          <a:xfrm>
            <a:off x="387719" y="4328543"/>
            <a:ext cx="335788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3EC371E-6E1C-E928-6022-EE5F2BA1DD9B}"/>
              </a:ext>
            </a:extLst>
          </p:cNvPr>
          <p:cNvSpPr txBox="1">
            <a:spLocks noChangeArrowheads="1"/>
          </p:cNvSpPr>
          <p:nvPr/>
        </p:nvSpPr>
        <p:spPr bwMode="auto">
          <a:xfrm>
            <a:off x="349349" y="4380588"/>
            <a:ext cx="338437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taken</a:t>
            </a:r>
          </a:p>
        </p:txBody>
      </p:sp>
      <p:grpSp>
        <p:nvGrpSpPr>
          <p:cNvPr id="20" name="Groep 19">
            <a:extLst>
              <a:ext uri="{FF2B5EF4-FFF2-40B4-BE49-F238E27FC236}">
                <a16:creationId xmlns:a16="http://schemas.microsoft.com/office/drawing/2014/main" id="{FCC6A30A-C800-CF63-68B0-1C400FAA81BE}"/>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DC201947-1297-1FB6-8D87-8D399E22C3D6}"/>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CAC4B098-11D0-D139-E648-1AB88FCA62A2}"/>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4FA29844-1CDD-4F74-5A34-95E0FEE17138}"/>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18415DF-3915-D5DA-24F8-40D179F9982B}"/>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871E3E9A-DA46-EC8B-6885-AEFD292E4F32}"/>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D5036D6E-C588-D74D-AA95-3BE8C0B0A370}"/>
              </a:ext>
            </a:extLst>
          </p:cNvPr>
          <p:cNvCxnSpPr>
            <a:cxnSpLocks/>
            <a:endCxn id="19" idx="2"/>
          </p:cNvCxnSpPr>
          <p:nvPr/>
        </p:nvCxnSpPr>
        <p:spPr>
          <a:xfrm flipV="1">
            <a:off x="5652120" y="1433462"/>
            <a:ext cx="427996" cy="107645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A9684582-F7F5-B338-7537-98D05A783871}"/>
              </a:ext>
            </a:extLst>
          </p:cNvPr>
          <p:cNvSpPr txBox="1"/>
          <p:nvPr/>
        </p:nvSpPr>
        <p:spPr>
          <a:xfrm>
            <a:off x="1403648" y="2411656"/>
            <a:ext cx="6975947" cy="9809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0C7C398F-EB51-5741-37EE-0A11898F0927}"/>
              </a:ext>
            </a:extLst>
          </p:cNvPr>
          <p:cNvSpPr txBox="1">
            <a:spLocks noChangeArrowheads="1"/>
          </p:cNvSpPr>
          <p:nvPr/>
        </p:nvSpPr>
        <p:spPr bwMode="auto">
          <a:xfrm>
            <a:off x="1431258" y="2407654"/>
            <a:ext cx="6697321"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latin typeface="Century Gothic" panose="020B0502020202020204" pitchFamily="34" charset="0"/>
                <a:ea typeface="Calibri"/>
                <a:cs typeface="Times New Roman"/>
              </a:rPr>
              <a:t>betrokken zijn bij</a:t>
            </a:r>
            <a:endParaRPr lang="nl-NL" sz="60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296C82C1-1122-8308-AE53-9B1085E47E47}"/>
              </a:ext>
            </a:extLst>
          </p:cNvPr>
          <p:cNvSpPr txBox="1"/>
          <p:nvPr/>
        </p:nvSpPr>
        <p:spPr>
          <a:xfrm>
            <a:off x="2191899" y="3392622"/>
            <a:ext cx="3676246"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D05B0A5D-4E34-ABB6-7530-4CF126C078BE}"/>
              </a:ext>
            </a:extLst>
          </p:cNvPr>
          <p:cNvSpPr txBox="1">
            <a:spLocks noChangeArrowheads="1"/>
          </p:cNvSpPr>
          <p:nvPr/>
        </p:nvSpPr>
        <p:spPr bwMode="auto">
          <a:xfrm>
            <a:off x="2179956" y="3407138"/>
            <a:ext cx="3756144"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meewerken aan</a:t>
            </a:r>
            <a:endParaRPr lang="nl-NL" sz="1100">
              <a:effectLst/>
              <a:latin typeface="Century Gothic" panose="020B0502020202020204" pitchFamily="34" charset="0"/>
              <a:ea typeface="Calibri"/>
              <a:cs typeface="Times New Roman"/>
            </a:endParaRPr>
          </a:p>
        </p:txBody>
      </p:sp>
      <p:pic>
        <p:nvPicPr>
          <p:cNvPr id="16" name="Afbeelding 15" descr="Afbeelding met kleding, Kinderkunst, persoon, tekenfilm&#10;&#10;Door AI gegenereerde inhoud is mogelijk onjuist.">
            <a:extLst>
              <a:ext uri="{FF2B5EF4-FFF2-40B4-BE49-F238E27FC236}">
                <a16:creationId xmlns:a16="http://schemas.microsoft.com/office/drawing/2014/main" id="{AEC6E43E-6555-1438-8B46-7BFE69DFE6F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4555" y="448192"/>
            <a:ext cx="3484283" cy="1902263"/>
          </a:xfrm>
          <a:prstGeom prst="rect">
            <a:avLst/>
          </a:prstGeom>
        </p:spPr>
      </p:pic>
      <p:pic>
        <p:nvPicPr>
          <p:cNvPr id="24" name="Afbeelding 23" descr="Afbeelding met persoon, haarstukje&#10;&#10;Automatisch gegenereerde beschrijving">
            <a:extLst>
              <a:ext uri="{FF2B5EF4-FFF2-40B4-BE49-F238E27FC236}">
                <a16:creationId xmlns:a16="http://schemas.microsoft.com/office/drawing/2014/main" id="{B548863A-31C7-E0BF-61C2-F8B8EA1D68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5822" y="4836299"/>
            <a:ext cx="2242971" cy="1498305"/>
          </a:xfrm>
          <a:prstGeom prst="rect">
            <a:avLst/>
          </a:prstGeom>
        </p:spPr>
      </p:pic>
      <p:pic>
        <p:nvPicPr>
          <p:cNvPr id="25" name="Afbeelding 24" descr="Afbeelding met persoon, klein, jong, meisje&#10;&#10;Automatisch gegenereerde beschrijving">
            <a:extLst>
              <a:ext uri="{FF2B5EF4-FFF2-40B4-BE49-F238E27FC236}">
                <a16:creationId xmlns:a16="http://schemas.microsoft.com/office/drawing/2014/main" id="{6B080DBA-47DD-C84B-EAEB-8319D61357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86596" y="405449"/>
            <a:ext cx="1182935" cy="1770861"/>
          </a:xfrm>
          <a:prstGeom prst="rect">
            <a:avLst/>
          </a:prstGeom>
        </p:spPr>
      </p:pic>
      <p:pic>
        <p:nvPicPr>
          <p:cNvPr id="22" name="Afbeelding 21" descr="Afbeelding met clipart, Graphics, silhouet, ontwerp&#10;&#10;Door AI gegenereerde inhoud is mogelijk onjuist.">
            <a:extLst>
              <a:ext uri="{FF2B5EF4-FFF2-40B4-BE49-F238E27FC236}">
                <a16:creationId xmlns:a16="http://schemas.microsoft.com/office/drawing/2014/main" id="{C2064B57-EEF8-F14C-2633-69CE0962FA9C}"/>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125330" y="5093935"/>
            <a:ext cx="1532984" cy="1240669"/>
          </a:xfrm>
          <a:prstGeom prst="rect">
            <a:avLst/>
          </a:prstGeom>
        </p:spPr>
      </p:pic>
    </p:spTree>
    <p:extLst>
      <p:ext uri="{BB962C8B-B14F-4D97-AF65-F5344CB8AC3E}">
        <p14:creationId xmlns:p14="http://schemas.microsoft.com/office/powerpoint/2010/main" val="2344247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48F12-9E95-445D-6621-B2E40F2EF27B}"/>
            </a:ext>
          </a:extLst>
        </p:cNvPr>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63309784-BEC7-6951-73CB-CD1F2C391889}"/>
              </a:ext>
            </a:extLst>
          </p:cNvPr>
          <p:cNvCxnSpPr>
            <a:cxnSpLocks/>
          </p:cNvCxnSpPr>
          <p:nvPr/>
        </p:nvCxnSpPr>
        <p:spPr>
          <a:xfrm flipV="1">
            <a:off x="1691680" y="3667214"/>
            <a:ext cx="1606504" cy="197467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80F7CB16-9EBA-ED55-87DA-011DF79D309C}"/>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B5779BFE-F363-3F51-5836-C88A13BACB1C}"/>
              </a:ext>
            </a:extLst>
          </p:cNvPr>
          <p:cNvSpPr txBox="1"/>
          <p:nvPr/>
        </p:nvSpPr>
        <p:spPr>
          <a:xfrm>
            <a:off x="2211630" y="635813"/>
            <a:ext cx="295443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D9E1E569-FEE2-58DF-78B4-25C9635596DF}"/>
              </a:ext>
            </a:extLst>
          </p:cNvPr>
          <p:cNvSpPr txBox="1">
            <a:spLocks noChangeArrowheads="1"/>
          </p:cNvSpPr>
          <p:nvPr/>
        </p:nvSpPr>
        <p:spPr bwMode="auto">
          <a:xfrm>
            <a:off x="2242062" y="649352"/>
            <a:ext cx="292400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berekenen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67994639-3F82-EC1F-E619-34AFEBA86863}"/>
              </a:ext>
            </a:extLst>
          </p:cNvPr>
          <p:cNvSpPr txBox="1"/>
          <p:nvPr/>
        </p:nvSpPr>
        <p:spPr>
          <a:xfrm>
            <a:off x="4894567" y="5500548"/>
            <a:ext cx="330034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25695DB3-584C-6BF6-6281-8A26BD2A89F9}"/>
              </a:ext>
            </a:extLst>
          </p:cNvPr>
          <p:cNvSpPr txBox="1">
            <a:spLocks noChangeArrowheads="1"/>
          </p:cNvSpPr>
          <p:nvPr/>
        </p:nvSpPr>
        <p:spPr bwMode="auto">
          <a:xfrm>
            <a:off x="4894567" y="5466877"/>
            <a:ext cx="310416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budget</a:t>
            </a:r>
          </a:p>
        </p:txBody>
      </p:sp>
      <p:sp>
        <p:nvSpPr>
          <p:cNvPr id="14" name="Text Box 14">
            <a:extLst>
              <a:ext uri="{FF2B5EF4-FFF2-40B4-BE49-F238E27FC236}">
                <a16:creationId xmlns:a16="http://schemas.microsoft.com/office/drawing/2014/main" id="{879D2753-6557-C78A-8EB3-FFEC80E30AE0}"/>
              </a:ext>
            </a:extLst>
          </p:cNvPr>
          <p:cNvSpPr txBox="1"/>
          <p:nvPr/>
        </p:nvSpPr>
        <p:spPr>
          <a:xfrm>
            <a:off x="512678" y="5428474"/>
            <a:ext cx="310416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9B32FC32-07DF-8516-EDD9-D7C83A9FDF3B}"/>
              </a:ext>
            </a:extLst>
          </p:cNvPr>
          <p:cNvSpPr txBox="1">
            <a:spLocks noChangeArrowheads="1"/>
          </p:cNvSpPr>
          <p:nvPr/>
        </p:nvSpPr>
        <p:spPr bwMode="auto">
          <a:xfrm>
            <a:off x="304471" y="5449743"/>
            <a:ext cx="338437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 de uitgaven</a:t>
            </a:r>
          </a:p>
        </p:txBody>
      </p:sp>
      <p:grpSp>
        <p:nvGrpSpPr>
          <p:cNvPr id="20" name="Groep 19">
            <a:extLst>
              <a:ext uri="{FF2B5EF4-FFF2-40B4-BE49-F238E27FC236}">
                <a16:creationId xmlns:a16="http://schemas.microsoft.com/office/drawing/2014/main" id="{8B1269F1-B50A-F556-1A70-F8CEE7B4E55E}"/>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EF1C08FD-36E5-076F-79CB-2C48C56A199A}"/>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EF8849B0-5332-945B-0B15-0E57DD2687D4}"/>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24BA8DF0-F90A-8AD4-6F35-D75E46D86079}"/>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F2B94E98-3D14-01CA-7BCC-22800CA54322}"/>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DAE5A557-801D-5CA9-A081-CB3670A6944A}"/>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1181373-87AB-6673-C4E8-89A915D0554C}"/>
              </a:ext>
            </a:extLst>
          </p:cNvPr>
          <p:cNvCxnSpPr>
            <a:cxnSpLocks/>
            <a:endCxn id="19" idx="2"/>
          </p:cNvCxnSpPr>
          <p:nvPr/>
        </p:nvCxnSpPr>
        <p:spPr>
          <a:xfrm flipH="1" flipV="1">
            <a:off x="3688847" y="1319889"/>
            <a:ext cx="1525563" cy="120046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AEC5EEA1-2591-5C7E-C6AD-389CD3C3D3DA}"/>
              </a:ext>
            </a:extLst>
          </p:cNvPr>
          <p:cNvCxnSpPr>
            <a:cxnSpLocks/>
          </p:cNvCxnSpPr>
          <p:nvPr/>
        </p:nvCxnSpPr>
        <p:spPr>
          <a:xfrm flipH="1" flipV="1">
            <a:off x="6156176" y="3964988"/>
            <a:ext cx="697937" cy="153175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6CA105BF-DF24-C415-D418-8048F11312A9}"/>
              </a:ext>
            </a:extLst>
          </p:cNvPr>
          <p:cNvSpPr txBox="1"/>
          <p:nvPr/>
        </p:nvSpPr>
        <p:spPr>
          <a:xfrm>
            <a:off x="3036748" y="2398302"/>
            <a:ext cx="5820950" cy="9943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D6107CA4-988E-AE5B-0341-985E6522A341}"/>
              </a:ext>
            </a:extLst>
          </p:cNvPr>
          <p:cNvSpPr txBox="1">
            <a:spLocks noChangeArrowheads="1"/>
          </p:cNvSpPr>
          <p:nvPr/>
        </p:nvSpPr>
        <p:spPr bwMode="auto">
          <a:xfrm>
            <a:off x="2988401" y="2376249"/>
            <a:ext cx="6048095"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latin typeface="Century Gothic" panose="020B0502020202020204" pitchFamily="34" charset="0"/>
                <a:ea typeface="Calibri"/>
                <a:cs typeface="Times New Roman"/>
              </a:rPr>
              <a:t>de begroting</a:t>
            </a:r>
            <a:endParaRPr lang="nl-NL" sz="60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1E01A2A0-1068-18EE-D1B6-4B8A8BF29260}"/>
              </a:ext>
            </a:extLst>
          </p:cNvPr>
          <p:cNvSpPr txBox="1"/>
          <p:nvPr/>
        </p:nvSpPr>
        <p:spPr>
          <a:xfrm>
            <a:off x="3036748" y="3392622"/>
            <a:ext cx="5820950" cy="99624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61A5BDC-7186-CF76-47D2-005423379A59}"/>
              </a:ext>
            </a:extLst>
          </p:cNvPr>
          <p:cNvSpPr txBox="1">
            <a:spLocks noChangeArrowheads="1"/>
          </p:cNvSpPr>
          <p:nvPr/>
        </p:nvSpPr>
        <p:spPr bwMode="auto">
          <a:xfrm>
            <a:off x="3087553" y="3404960"/>
            <a:ext cx="5770145"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voorlopige berekening </a:t>
            </a:r>
            <a:br>
              <a:rPr lang="nl-NL" sz="2800">
                <a:effectLst/>
                <a:latin typeface="Century Gothic" panose="020B0502020202020204" pitchFamily="34" charset="0"/>
                <a:ea typeface="Calibri"/>
                <a:cs typeface="Times New Roman"/>
              </a:rPr>
            </a:br>
            <a:r>
              <a:rPr lang="nl-NL" sz="2800">
                <a:effectLst/>
                <a:latin typeface="Century Gothic" panose="020B0502020202020204" pitchFamily="34" charset="0"/>
                <a:ea typeface="Calibri"/>
                <a:cs typeface="Times New Roman"/>
              </a:rPr>
              <a:t>  (of inschatting) van de kosten </a:t>
            </a:r>
            <a:r>
              <a:rPr lang="nl-NL" sz="2800">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pic>
        <p:nvPicPr>
          <p:cNvPr id="32" name="Afbeelding 31" descr="Afbeelding met tekst, rekenmachine, verbruiksartikelen voor kantoor, Kantoorapparatuur&#10;&#10;Door AI gegenereerde inhoud is mogelijk onjuist.">
            <a:extLst>
              <a:ext uri="{FF2B5EF4-FFF2-40B4-BE49-F238E27FC236}">
                <a16:creationId xmlns:a16="http://schemas.microsoft.com/office/drawing/2014/main" id="{C2CC5E22-7879-05BF-ECA3-0B19E5B726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393" y="2607973"/>
            <a:ext cx="2353946" cy="1569297"/>
          </a:xfrm>
          <a:prstGeom prst="rect">
            <a:avLst/>
          </a:prstGeom>
        </p:spPr>
      </p:pic>
      <p:sp>
        <p:nvSpPr>
          <p:cNvPr id="33" name="Pijl: omlaag 32">
            <a:extLst>
              <a:ext uri="{FF2B5EF4-FFF2-40B4-BE49-F238E27FC236}">
                <a16:creationId xmlns:a16="http://schemas.microsoft.com/office/drawing/2014/main" id="{AAA2521B-EF5B-2379-ADAC-72894408CEFE}"/>
              </a:ext>
            </a:extLst>
          </p:cNvPr>
          <p:cNvSpPr/>
          <p:nvPr/>
        </p:nvSpPr>
        <p:spPr>
          <a:xfrm rot="10800000">
            <a:off x="608332" y="3764844"/>
            <a:ext cx="559343" cy="1731894"/>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Pijl: omlaag 34">
            <a:extLst>
              <a:ext uri="{FF2B5EF4-FFF2-40B4-BE49-F238E27FC236}">
                <a16:creationId xmlns:a16="http://schemas.microsoft.com/office/drawing/2014/main" id="{1AB7E0CD-CAEB-5DF7-86D5-F63151FB9A86}"/>
              </a:ext>
            </a:extLst>
          </p:cNvPr>
          <p:cNvSpPr/>
          <p:nvPr/>
        </p:nvSpPr>
        <p:spPr>
          <a:xfrm rot="2345764">
            <a:off x="1945517" y="1039285"/>
            <a:ext cx="559343" cy="2116104"/>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Pijl: omlaag 35">
            <a:extLst>
              <a:ext uri="{FF2B5EF4-FFF2-40B4-BE49-F238E27FC236}">
                <a16:creationId xmlns:a16="http://schemas.microsoft.com/office/drawing/2014/main" id="{CBE869BC-A7D6-09E9-6E67-D41BD60A49CA}"/>
              </a:ext>
            </a:extLst>
          </p:cNvPr>
          <p:cNvSpPr/>
          <p:nvPr/>
        </p:nvSpPr>
        <p:spPr>
          <a:xfrm rot="7085646">
            <a:off x="3441291" y="3047868"/>
            <a:ext cx="559343" cy="3273861"/>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89468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967148" y="1154371"/>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048711" y="1163128"/>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bedrijf</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45786" y="74470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955558" y="73362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handelen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238831" y="5013175"/>
            <a:ext cx="341328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195158" y="5074097"/>
            <a:ext cx="345696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consument</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1847204"/>
            <a:ext cx="648072" cy="66271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732084" y="1417184"/>
            <a:ext cx="1519593" cy="112560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413953" y="2483277"/>
            <a:ext cx="490246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343848" y="2493328"/>
            <a:ext cx="4902463"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economie</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413953" y="3389745"/>
            <a:ext cx="4844448" cy="101883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413953" y="3454387"/>
            <a:ext cx="4902463" cy="606827"/>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de manier waarop een land omgaat met handel en geld</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4251677" y="4408578"/>
            <a:ext cx="1584500" cy="60459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7" name="Afbeelding 16">
            <a:extLst>
              <a:ext uri="{FF2B5EF4-FFF2-40B4-BE49-F238E27FC236}">
                <a16:creationId xmlns:a16="http://schemas.microsoft.com/office/drawing/2014/main" id="{086C615F-3B8E-93E0-B1D6-6E30E8539B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73" y="1907613"/>
            <a:ext cx="2905606" cy="2928758"/>
          </a:xfrm>
          <a:prstGeom prst="rect">
            <a:avLst/>
          </a:prstGeom>
        </p:spPr>
      </p:pic>
      <p:pic>
        <p:nvPicPr>
          <p:cNvPr id="22" name="Afbeelding 21" descr="Afbeelding met kleding, Detailhandel, Gemakswinkel, persoon&#10;&#10;Door AI gegenereerde inhoud is mogelijk onjuist.">
            <a:extLst>
              <a:ext uri="{FF2B5EF4-FFF2-40B4-BE49-F238E27FC236}">
                <a16:creationId xmlns:a16="http://schemas.microsoft.com/office/drawing/2014/main" id="{07F1F697-06CB-8F0C-6684-B2BD06F4B9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5080" y="4758504"/>
            <a:ext cx="2274722" cy="1519514"/>
          </a:xfrm>
          <a:prstGeom prst="rect">
            <a:avLst/>
          </a:prstGeom>
        </p:spPr>
      </p:pic>
      <p:pic>
        <p:nvPicPr>
          <p:cNvPr id="26" name="Afbeelding 25" descr="Afbeelding met kleding, schoeisel, person, Broek&#10;&#10;Door AI gegenereerde inhoud is mogelijk onjuist.">
            <a:extLst>
              <a:ext uri="{FF2B5EF4-FFF2-40B4-BE49-F238E27FC236}">
                <a16:creationId xmlns:a16="http://schemas.microsoft.com/office/drawing/2014/main" id="{68AA90CE-28E8-A68A-6989-F82511E644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0035" y="313905"/>
            <a:ext cx="1903469" cy="1600817"/>
          </a:xfrm>
          <a:prstGeom prst="rect">
            <a:avLst/>
          </a:prstGeom>
        </p:spPr>
      </p:pic>
      <p:pic>
        <p:nvPicPr>
          <p:cNvPr id="31" name="Afbeelding 30">
            <a:extLst>
              <a:ext uri="{FF2B5EF4-FFF2-40B4-BE49-F238E27FC236}">
                <a16:creationId xmlns:a16="http://schemas.microsoft.com/office/drawing/2014/main" id="{92AD0A9E-1329-C6A6-D258-0C771C2FBE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28551" y="372779"/>
            <a:ext cx="2777044" cy="562640"/>
          </a:xfrm>
          <a:prstGeom prst="rect">
            <a:avLst/>
          </a:prstGeom>
        </p:spPr>
      </p:pic>
    </p:spTree>
    <p:extLst>
      <p:ext uri="{BB962C8B-B14F-4D97-AF65-F5344CB8AC3E}">
        <p14:creationId xmlns:p14="http://schemas.microsoft.com/office/powerpoint/2010/main" val="1350052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uit naam van</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solidFill>
                  <a:prstClr val="black"/>
                </a:solidFill>
                <a:latin typeface="Century Gothic" panose="020B0502020202020204" pitchFamily="34" charset="0"/>
              </a:rPr>
              <a:t>namens, in de plaats van</a:t>
            </a:r>
            <a:endParaRPr lang="nl-NL" sz="4400">
              <a:latin typeface="Century Gothic" panose="020B0502020202020204" pitchFamily="34" charset="0"/>
            </a:endParaRP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De directeur zal een serieuze speech houden </a:t>
            </a:r>
            <a:br>
              <a:rPr lang="nl-NL" sz="2800" i="1">
                <a:solidFill>
                  <a:srgbClr val="387038"/>
                </a:solidFill>
                <a:latin typeface="Century Gothic" panose="020B0502020202020204" pitchFamily="34" charset="0"/>
                <a:cs typeface="Times New Roman"/>
              </a:rPr>
            </a:br>
            <a:r>
              <a:rPr lang="nl-NL" sz="2800" i="1" u="sng">
                <a:solidFill>
                  <a:srgbClr val="387038"/>
                </a:solidFill>
                <a:latin typeface="Century Gothic" panose="020B0502020202020204" pitchFamily="34" charset="0"/>
                <a:cs typeface="Times New Roman"/>
              </a:rPr>
              <a:t>uit naam van</a:t>
            </a:r>
            <a:r>
              <a:rPr lang="nl-NL" sz="2800" i="1">
                <a:solidFill>
                  <a:srgbClr val="387038"/>
                </a:solidFill>
                <a:latin typeface="Century Gothic" panose="020B0502020202020204" pitchFamily="34" charset="0"/>
                <a:cs typeface="Times New Roman"/>
              </a:rPr>
              <a:t> de hele school. </a:t>
            </a:r>
            <a:endParaRPr lang="nl-NL" sz="2800" i="1">
              <a:solidFill>
                <a:srgbClr val="00B050"/>
              </a:solidFill>
              <a:latin typeface="Century Gothic" panose="020B0502020202020204" pitchFamily="34" charset="0"/>
            </a:endParaRPr>
          </a:p>
        </p:txBody>
      </p:sp>
      <p:grpSp>
        <p:nvGrpSpPr>
          <p:cNvPr id="4" name="Groep 3">
            <a:extLst>
              <a:ext uri="{FF2B5EF4-FFF2-40B4-BE49-F238E27FC236}">
                <a16:creationId xmlns:a16="http://schemas.microsoft.com/office/drawing/2014/main" id="{6776943E-4BBF-9501-EAD1-8246BD5C3B62}"/>
              </a:ext>
            </a:extLst>
          </p:cNvPr>
          <p:cNvGrpSpPr/>
          <p:nvPr/>
        </p:nvGrpSpPr>
        <p:grpSpPr>
          <a:xfrm>
            <a:off x="1691680" y="2060848"/>
            <a:ext cx="5352607" cy="3432043"/>
            <a:chOff x="809836" y="1226143"/>
            <a:chExt cx="8226660" cy="5274860"/>
          </a:xfrm>
        </p:grpSpPr>
        <p:pic>
          <p:nvPicPr>
            <p:cNvPr id="5" name="Afbeelding 4" descr="Afbeelding met kleding, Menselijk gezicht, person, persoon&#10;&#10;Door AI gegenereerde inhoud is mogelijk onjuist.">
              <a:extLst>
                <a:ext uri="{FF2B5EF4-FFF2-40B4-BE49-F238E27FC236}">
                  <a16:creationId xmlns:a16="http://schemas.microsoft.com/office/drawing/2014/main" id="{C63DBCD3-9D18-209B-4718-1A0DE389C7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836" y="1484784"/>
              <a:ext cx="7524328" cy="5016219"/>
            </a:xfrm>
            <a:prstGeom prst="rect">
              <a:avLst/>
            </a:prstGeom>
          </p:spPr>
        </p:pic>
        <p:sp>
          <p:nvSpPr>
            <p:cNvPr id="7" name="Tekstballon: ovaal 6">
              <a:extLst>
                <a:ext uri="{FF2B5EF4-FFF2-40B4-BE49-F238E27FC236}">
                  <a16:creationId xmlns:a16="http://schemas.microsoft.com/office/drawing/2014/main" id="{AB75A9E3-7326-63DA-FA63-3FC2B63591ED}"/>
                </a:ext>
              </a:extLst>
            </p:cNvPr>
            <p:cNvSpPr/>
            <p:nvPr/>
          </p:nvSpPr>
          <p:spPr>
            <a:xfrm>
              <a:off x="4932040" y="1226143"/>
              <a:ext cx="4104456" cy="2202857"/>
            </a:xfrm>
            <a:prstGeom prst="wedgeEllipseCallout">
              <a:avLst>
                <a:gd name="adj1" fmla="val -61860"/>
                <a:gd name="adj2" fmla="val 33553"/>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http://www.ikenkentalis.nl/public/images/logo-225.png">
              <a:extLst>
                <a:ext uri="{FF2B5EF4-FFF2-40B4-BE49-F238E27FC236}">
                  <a16:creationId xmlns:a16="http://schemas.microsoft.com/office/drawing/2014/main" id="{2A43BA7E-C7CC-73E1-99CD-D7156611467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72892" y="1639781"/>
              <a:ext cx="2622752" cy="13113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889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gebruikelijk</a:t>
            </a:r>
          </a:p>
        </p:txBody>
      </p:sp>
      <p:pic>
        <p:nvPicPr>
          <p:cNvPr id="3" name="Afbeelding 2" descr="Afbeelding met overdekt, persoon, schoeisel, Fitness&#10;&#10;Door AI gegenereerde inhoud is mogelijk onjuist.">
            <a:extLst>
              <a:ext uri="{FF2B5EF4-FFF2-40B4-BE49-F238E27FC236}">
                <a16:creationId xmlns:a16="http://schemas.microsoft.com/office/drawing/2014/main" id="{887D6D4B-CC6B-6047-95CB-A13D9BA85D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4159" y="1637146"/>
            <a:ext cx="6615681" cy="4419275"/>
          </a:xfrm>
          <a:prstGeom prst="rect">
            <a:avLst/>
          </a:prstGeom>
        </p:spPr>
      </p:pic>
      <p:sp>
        <p:nvSpPr>
          <p:cNvPr id="4" name="Tekstvak 3">
            <a:extLst>
              <a:ext uri="{FF2B5EF4-FFF2-40B4-BE49-F238E27FC236}">
                <a16:creationId xmlns:a16="http://schemas.microsoft.com/office/drawing/2014/main" id="{394D5BAE-1C38-14A1-7C59-4A71BCAA1A07}"/>
              </a:ext>
            </a:extLst>
          </p:cNvPr>
          <p:cNvSpPr txBox="1"/>
          <p:nvPr/>
        </p:nvSpPr>
        <p:spPr>
          <a:xfrm>
            <a:off x="2833227" y="6056421"/>
            <a:ext cx="3477544" cy="646331"/>
          </a:xfrm>
          <a:prstGeom prst="rect">
            <a:avLst/>
          </a:prstGeom>
          <a:noFill/>
        </p:spPr>
        <p:txBody>
          <a:bodyPr wrap="square" rtlCol="0">
            <a:spAutoFit/>
          </a:bodyPr>
          <a:lstStyle/>
          <a:p>
            <a:r>
              <a:rPr lang="nl-NL" sz="3600">
                <a:solidFill>
                  <a:schemeClr val="accent4"/>
                </a:solidFill>
              </a:rPr>
              <a:t>Vrijdag </a:t>
            </a:r>
            <a:r>
              <a:rPr lang="nl-NL" sz="3600">
                <a:solidFill>
                  <a:schemeClr val="accent4"/>
                </a:solidFill>
                <a:sym typeface="Wingdings" panose="05000000000000000000" pitchFamily="2" charset="2"/>
              </a:rPr>
              <a:t> Gym</a:t>
            </a:r>
            <a:endParaRPr lang="nl-NL" sz="3600">
              <a:solidFill>
                <a:schemeClr val="accent4"/>
              </a:solidFill>
            </a:endParaRPr>
          </a:p>
        </p:txBody>
      </p:sp>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inspireren</a:t>
            </a:r>
          </a:p>
        </p:txBody>
      </p:sp>
      <p:pic>
        <p:nvPicPr>
          <p:cNvPr id="5" name="Afbeelding 4" descr="Afbeelding met persoon, Menselijk gezicht, kleding, Elleboog&#10;&#10;Door AI gegenereerde inhoud is mogelijk onjuist.">
            <a:extLst>
              <a:ext uri="{FF2B5EF4-FFF2-40B4-BE49-F238E27FC236}">
                <a16:creationId xmlns:a16="http://schemas.microsoft.com/office/drawing/2014/main" id="{F1A9B6D5-4469-C6EF-07E6-B1C30AF3E609}"/>
              </a:ext>
            </a:extLst>
          </p:cNvPr>
          <p:cNvPicPr>
            <a:picLocks noChangeAspect="1"/>
          </p:cNvPicPr>
          <p:nvPr/>
        </p:nvPicPr>
        <p:blipFill>
          <a:blip r:embed="rId3">
            <a:extLst>
              <a:ext uri="{28A0092B-C50C-407E-A947-70E740481C1C}">
                <a14:useLocalDpi xmlns:a14="http://schemas.microsoft.com/office/drawing/2010/main"/>
              </a:ext>
            </a:extLst>
          </a:blip>
          <a:srcRect l="18837" r="19944"/>
          <a:stretch/>
        </p:blipFill>
        <p:spPr>
          <a:xfrm>
            <a:off x="179512" y="3090707"/>
            <a:ext cx="3240360" cy="3535740"/>
          </a:xfrm>
          <a:prstGeom prst="rect">
            <a:avLst/>
          </a:prstGeom>
        </p:spPr>
      </p:pic>
      <p:sp>
        <p:nvSpPr>
          <p:cNvPr id="7" name="Gedachtewolkje: wolk 6">
            <a:extLst>
              <a:ext uri="{FF2B5EF4-FFF2-40B4-BE49-F238E27FC236}">
                <a16:creationId xmlns:a16="http://schemas.microsoft.com/office/drawing/2014/main" id="{0E028A7F-4253-8F93-5629-7D973E8E12FA}"/>
              </a:ext>
            </a:extLst>
          </p:cNvPr>
          <p:cNvSpPr/>
          <p:nvPr/>
        </p:nvSpPr>
        <p:spPr>
          <a:xfrm>
            <a:off x="3203848" y="980728"/>
            <a:ext cx="5544616" cy="3896042"/>
          </a:xfrm>
          <a:prstGeom prst="cloudCallout">
            <a:avLst>
              <a:gd name="adj1" fmla="val -66673"/>
              <a:gd name="adj2" fmla="val 15857"/>
            </a:avLst>
          </a:prstGeom>
          <a:blipFill dpi="0" rotWithShape="1">
            <a:blip r:embed="rId4"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0473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begroting</a:t>
            </a:r>
          </a:p>
        </p:txBody>
      </p:sp>
      <p:pic>
        <p:nvPicPr>
          <p:cNvPr id="5" name="Afbeelding 4" descr="Afbeelding met tekst, rekenmachine, verbruiksartikelen voor kantoor, Kantoorapparatuur&#10;&#10;Door AI gegenereerde inhoud is mogelijk onjuist.">
            <a:extLst>
              <a:ext uri="{FF2B5EF4-FFF2-40B4-BE49-F238E27FC236}">
                <a16:creationId xmlns:a16="http://schemas.microsoft.com/office/drawing/2014/main" id="{D78BE16D-D60E-18E2-7EDB-FD75DA6E03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624" y="1628800"/>
            <a:ext cx="6984776" cy="4656517"/>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economie</a:t>
            </a:r>
          </a:p>
        </p:txBody>
      </p:sp>
      <p:pic>
        <p:nvPicPr>
          <p:cNvPr id="5" name="Afbeelding 4">
            <a:extLst>
              <a:ext uri="{FF2B5EF4-FFF2-40B4-BE49-F238E27FC236}">
                <a16:creationId xmlns:a16="http://schemas.microsoft.com/office/drawing/2014/main" id="{7B3F6224-8738-2293-7132-09E8D6367EF7}"/>
              </a:ext>
            </a:extLst>
          </p:cNvPr>
          <p:cNvPicPr>
            <a:picLocks noChangeAspect="1"/>
          </p:cNvPicPr>
          <p:nvPr/>
        </p:nvPicPr>
        <p:blipFill>
          <a:blip r:embed="rId3"/>
          <a:stretch>
            <a:fillRect/>
          </a:stretch>
        </p:blipFill>
        <p:spPr>
          <a:xfrm>
            <a:off x="1763688" y="1340768"/>
            <a:ext cx="5256584" cy="5298469"/>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parlement</a:t>
            </a:r>
          </a:p>
        </p:txBody>
      </p:sp>
      <p:pic>
        <p:nvPicPr>
          <p:cNvPr id="3" name="Afbeelding 2" descr="Afbeelding met overdekt, hal, boot, kamer&#10;&#10;Door AI gegenereerde inhoud is mogelijk onjuist.">
            <a:extLst>
              <a:ext uri="{FF2B5EF4-FFF2-40B4-BE49-F238E27FC236}">
                <a16:creationId xmlns:a16="http://schemas.microsoft.com/office/drawing/2014/main" id="{AA6EA676-D0EE-5668-A7B1-A9385F6D04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7104" y="1556792"/>
            <a:ext cx="7509792" cy="5016541"/>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betrokken zijn bij</a:t>
            </a:r>
          </a:p>
        </p:txBody>
      </p:sp>
      <p:pic>
        <p:nvPicPr>
          <p:cNvPr id="3" name="Afbeelding 2" descr="Afbeelding met kleding, Kinderkunst, persoon, tekenfilm&#10;&#10;Door AI gegenereerde inhoud is mogelijk onjuist.">
            <a:extLst>
              <a:ext uri="{FF2B5EF4-FFF2-40B4-BE49-F238E27FC236}">
                <a16:creationId xmlns:a16="http://schemas.microsoft.com/office/drawing/2014/main" id="{46CBCDD5-F979-850A-E731-737EABC15670}"/>
              </a:ext>
            </a:extLst>
          </p:cNvPr>
          <p:cNvPicPr>
            <a:picLocks noChangeAspect="1"/>
          </p:cNvPicPr>
          <p:nvPr/>
        </p:nvPicPr>
        <p:blipFill>
          <a:blip r:embed="rId3" cstate="email">
            <a:extLst>
              <a:ext uri="{28A0092B-C50C-407E-A947-70E740481C1C}">
                <a14:useLocalDpi xmlns:a14="http://schemas.microsoft.com/office/drawing/2010/main"/>
              </a:ext>
            </a:extLst>
          </a:blip>
          <a:srcRect t="18107"/>
          <a:stretch/>
        </p:blipFill>
        <p:spPr>
          <a:xfrm>
            <a:off x="539552" y="1772816"/>
            <a:ext cx="8352639" cy="4560168"/>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plechtigheid</a:t>
            </a:r>
          </a:p>
        </p:txBody>
      </p:sp>
      <p:pic>
        <p:nvPicPr>
          <p:cNvPr id="3" name="Afbeelding 2" descr="Afbeelding met kleding, Menselijk gezicht, person, persoon&#10;&#10;Door AI gegenereerde inhoud is mogelijk onjuist.">
            <a:extLst>
              <a:ext uri="{FF2B5EF4-FFF2-40B4-BE49-F238E27FC236}">
                <a16:creationId xmlns:a16="http://schemas.microsoft.com/office/drawing/2014/main" id="{5A29FF21-92D2-BD23-664B-354CB75D67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836" y="1484784"/>
            <a:ext cx="7524328" cy="5016219"/>
          </a:xfrm>
          <a:prstGeom prst="rect">
            <a:avLst/>
          </a:prstGeom>
        </p:spPr>
      </p:pic>
    </p:spTree>
    <p:extLst>
      <p:ext uri="{BB962C8B-B14F-4D97-AF65-F5344CB8AC3E}">
        <p14:creationId xmlns:p14="http://schemas.microsoft.com/office/powerpoint/2010/main" val="120172726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3.xml><?xml version="1.0" encoding="utf-8"?>
<ds:datastoreItem xmlns:ds="http://schemas.openxmlformats.org/officeDocument/2006/customXml" ds:itemID="{AD0B5B2A-507D-4E29-AE3D-C475D5AAEAD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907</Words>
  <Application>Microsoft Office PowerPoint</Application>
  <PresentationFormat>Diavoorstelling (4:3)</PresentationFormat>
  <Paragraphs>201</Paragraphs>
  <Slides>23</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Trebuchet MS</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Vrielink, Francis</cp:lastModifiedBy>
  <cp:revision>1</cp:revision>
  <dcterms:created xsi:type="dcterms:W3CDTF">2021-06-08T06:13:59Z</dcterms:created>
  <dcterms:modified xsi:type="dcterms:W3CDTF">2025-09-16T10:04:01Z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