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7" r:id="rId7"/>
    <p:sldId id="1476" r:id="rId8"/>
    <p:sldId id="1519" r:id="rId9"/>
    <p:sldId id="1479" r:id="rId10"/>
    <p:sldId id="1475" r:id="rId11"/>
    <p:sldId id="1478" r:id="rId12"/>
    <p:sldId id="1460" r:id="rId13"/>
    <p:sldId id="934" r:id="rId14"/>
    <p:sldId id="1511" r:id="rId15"/>
    <p:sldId id="1530" r:id="rId16"/>
    <p:sldId id="1534" r:id="rId17"/>
    <p:sldId id="1512" r:id="rId18"/>
    <p:sldId id="1531" r:id="rId19"/>
    <p:sldId id="1515"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6"/>
            <p14:sldId id="1519"/>
            <p14:sldId id="1479"/>
            <p14:sldId id="1475"/>
            <p14:sldId id="1478"/>
            <p14:sldId id="1460"/>
            <p14:sldId id="934"/>
            <p14:sldId id="1511"/>
            <p14:sldId id="1530"/>
            <p14:sldId id="1534"/>
            <p14:sldId id="1512"/>
            <p14:sldId id="1531"/>
            <p14:sldId id="1515"/>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F0318-FA21-4A9C-B673-06F5D15376EB}" v="1" dt="2025-09-30T09:46:08.9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2598" autoAdjust="0"/>
  </p:normalViewPr>
  <p:slideViewPr>
    <p:cSldViewPr>
      <p:cViewPr varScale="1">
        <p:scale>
          <a:sx n="77" d="100"/>
          <a:sy n="77" d="100"/>
        </p:scale>
        <p:origin x="129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ldChg>
    </pc:docChg>
  </pc:docChgLst>
  <pc:docChgLst>
    <pc:chgData name="Routledge, Mandy" userId="bacdedf5-8e30-494b-ad8b-f27fa30c4f8d" providerId="ADAL" clId="{08445DBD-0266-43CD-8391-6B85FF413E86}"/>
    <pc:docChg chg="modSld">
      <pc:chgData name="Routledge, Mandy" userId="bacdedf5-8e30-494b-ad8b-f27fa30c4f8d" providerId="ADAL" clId="{08445DBD-0266-43CD-8391-6B85FF413E86}" dt="2025-03-18T12:29:30.901" v="1" actId="20577"/>
      <pc:docMkLst>
        <pc:docMk/>
      </pc:docMkLst>
      <pc:sldChg chg="modSp mod">
        <pc:chgData name="Routledge, Mandy" userId="bacdedf5-8e30-494b-ad8b-f27fa30c4f8d" providerId="ADAL" clId="{08445DBD-0266-43CD-8391-6B85FF413E86}" dt="2025-03-18T12:29:30.901" v="1" actId="20577"/>
        <pc:sldMkLst>
          <pc:docMk/>
          <pc:sldMk cId="323006580" sldId="548"/>
        </pc:sldMkLst>
      </pc:sldChg>
    </pc:docChg>
  </pc:docChgLst>
  <pc:docChgLst>
    <pc:chgData name="Vrielink, Francis" userId="3d258d00-cfd8-41c5-9f04-1a5a39faef2f" providerId="ADAL" clId="{203804AE-9F0F-43DB-AE9D-FF4867BEA1A6}"/>
    <pc:docChg chg="undo custSel delSld modSld sldOrd modSection">
      <pc:chgData name="Vrielink, Francis" userId="3d258d00-cfd8-41c5-9f04-1a5a39faef2f" providerId="ADAL" clId="{203804AE-9F0F-43DB-AE9D-FF4867BEA1A6}" dt="2025-09-28T08:44:29.858" v="6980" actId="478"/>
      <pc:docMkLst>
        <pc:docMk/>
      </pc:docMkLst>
      <pc:sldChg chg="modSp mod">
        <pc:chgData name="Vrielink, Francis" userId="3d258d00-cfd8-41c5-9f04-1a5a39faef2f" providerId="ADAL" clId="{203804AE-9F0F-43DB-AE9D-FF4867BEA1A6}" dt="2025-09-14T10:59:04.317" v="7" actId="20577"/>
        <pc:sldMkLst>
          <pc:docMk/>
          <pc:sldMk cId="323006580" sldId="548"/>
        </pc:sldMkLst>
        <pc:spChg chg="mod">
          <ac:chgData name="Vrielink, Francis" userId="3d258d00-cfd8-41c5-9f04-1a5a39faef2f" providerId="ADAL" clId="{203804AE-9F0F-43DB-AE9D-FF4867BEA1A6}" dt="2025-09-14T10:59:04.317" v="7" actId="20577"/>
          <ac:spMkLst>
            <pc:docMk/>
            <pc:sldMk cId="323006580" sldId="548"/>
            <ac:spMk id="3" creationId="{00000000-0000-0000-0000-000000000000}"/>
          </ac:spMkLst>
        </pc:spChg>
      </pc:sldChg>
      <pc:sldChg chg="delSp modSp mod">
        <pc:chgData name="Vrielink, Francis" userId="3d258d00-cfd8-41c5-9f04-1a5a39faef2f" providerId="ADAL" clId="{203804AE-9F0F-43DB-AE9D-FF4867BEA1A6}" dt="2025-09-28T08:37:42.412" v="6974" actId="20577"/>
        <pc:sldMkLst>
          <pc:docMk/>
          <pc:sldMk cId="2189114603" sldId="1437"/>
        </pc:sldMkLst>
        <pc:spChg chg="mod">
          <ac:chgData name="Vrielink, Francis" userId="3d258d00-cfd8-41c5-9f04-1a5a39faef2f" providerId="ADAL" clId="{203804AE-9F0F-43DB-AE9D-FF4867BEA1A6}" dt="2025-09-28T08:37:42.412" v="6974" actId="20577"/>
          <ac:spMkLst>
            <pc:docMk/>
            <pc:sldMk cId="2189114603" sldId="1437"/>
            <ac:spMk id="3" creationId="{00000000-0000-0000-0000-000000000000}"/>
          </ac:spMkLst>
        </pc:spChg>
      </pc:sldChg>
      <pc:sldChg chg="addSp delSp modSp mod ord">
        <pc:chgData name="Vrielink, Francis" userId="3d258d00-cfd8-41c5-9f04-1a5a39faef2f" providerId="ADAL" clId="{203804AE-9F0F-43DB-AE9D-FF4867BEA1A6}" dt="2025-09-28T08:44:29.858" v="6980" actId="478"/>
        <pc:sldMkLst>
          <pc:docMk/>
          <pc:sldMk cId="3852907103" sldId="1460"/>
        </pc:sldMkLst>
        <pc:spChg chg="add mod">
          <ac:chgData name="Vrielink, Francis" userId="3d258d00-cfd8-41c5-9f04-1a5a39faef2f" providerId="ADAL" clId="{203804AE-9F0F-43DB-AE9D-FF4867BEA1A6}" dt="2025-09-28T08:44:00.400" v="6975" actId="1076"/>
          <ac:spMkLst>
            <pc:docMk/>
            <pc:sldMk cId="3852907103" sldId="1460"/>
            <ac:spMk id="4" creationId="{72DCC55C-859A-0C70-4245-87072911FAD3}"/>
          </ac:spMkLst>
        </pc:spChg>
        <pc:picChg chg="add mod">
          <ac:chgData name="Vrielink, Francis" userId="3d258d00-cfd8-41c5-9f04-1a5a39faef2f" providerId="ADAL" clId="{203804AE-9F0F-43DB-AE9D-FF4867BEA1A6}" dt="2025-09-26T17:57:51.104" v="3046" actId="1076"/>
          <ac:picMkLst>
            <pc:docMk/>
            <pc:sldMk cId="3852907103" sldId="1460"/>
            <ac:picMk id="3" creationId="{AFB7E0BD-D5FC-D6E8-4164-5AB81631CD67}"/>
          </ac:picMkLst>
        </pc:picChg>
        <pc:picChg chg="add mod">
          <ac:chgData name="Vrielink, Francis" userId="3d258d00-cfd8-41c5-9f04-1a5a39faef2f" providerId="ADAL" clId="{203804AE-9F0F-43DB-AE9D-FF4867BEA1A6}" dt="2025-09-26T17:57:55.309" v="3047" actId="1076"/>
          <ac:picMkLst>
            <pc:docMk/>
            <pc:sldMk cId="3852907103" sldId="1460"/>
            <ac:picMk id="9" creationId="{20BB2B77-1447-6846-7A15-E060C52C1463}"/>
          </ac:picMkLst>
        </pc:picChg>
      </pc:sldChg>
      <pc:sldChg chg="del">
        <pc:chgData name="Vrielink, Francis" userId="3d258d00-cfd8-41c5-9f04-1a5a39faef2f" providerId="ADAL" clId="{203804AE-9F0F-43DB-AE9D-FF4867BEA1A6}" dt="2025-09-27T09:19:10.825" v="5356" actId="47"/>
        <pc:sldMkLst>
          <pc:docMk/>
          <pc:sldMk cId="3978205201" sldId="1474"/>
        </pc:sldMkLst>
      </pc:sldChg>
      <pc:sldChg chg="addSp delSp modSp mod ord">
        <pc:chgData name="Vrielink, Francis" userId="3d258d00-cfd8-41c5-9f04-1a5a39faef2f" providerId="ADAL" clId="{203804AE-9F0F-43DB-AE9D-FF4867BEA1A6}" dt="2025-09-28T08:28:05.717" v="6728" actId="1076"/>
        <pc:sldMkLst>
          <pc:docMk/>
          <pc:sldMk cId="4207872812" sldId="1475"/>
        </pc:sldMkLst>
        <pc:picChg chg="add mod">
          <ac:chgData name="Vrielink, Francis" userId="3d258d00-cfd8-41c5-9f04-1a5a39faef2f" providerId="ADAL" clId="{203804AE-9F0F-43DB-AE9D-FF4867BEA1A6}" dt="2025-09-28T08:28:05.717" v="6728" actId="1076"/>
          <ac:picMkLst>
            <pc:docMk/>
            <pc:sldMk cId="4207872812" sldId="1475"/>
            <ac:picMk id="9" creationId="{C554351D-DFD9-31AB-0F7A-27FF8BA21A08}"/>
          </ac:picMkLst>
        </pc:picChg>
      </pc:sldChg>
      <pc:sldChg chg="addSp modSp mod ord">
        <pc:chgData name="Vrielink, Francis" userId="3d258d00-cfd8-41c5-9f04-1a5a39faef2f" providerId="ADAL" clId="{203804AE-9F0F-43DB-AE9D-FF4867BEA1A6}" dt="2025-09-26T17:27:42.293" v="2986"/>
        <pc:sldMkLst>
          <pc:docMk/>
          <pc:sldMk cId="2452007587" sldId="1476"/>
        </pc:sldMkLst>
        <pc:picChg chg="add mod">
          <ac:chgData name="Vrielink, Francis" userId="3d258d00-cfd8-41c5-9f04-1a5a39faef2f" providerId="ADAL" clId="{203804AE-9F0F-43DB-AE9D-FF4867BEA1A6}" dt="2025-09-26T17:27:42.293" v="2986"/>
          <ac:picMkLst>
            <pc:docMk/>
            <pc:sldMk cId="2452007587" sldId="1476"/>
            <ac:picMk id="3" creationId="{9A7E10F7-FCE1-5555-C99B-D859CB101846}"/>
          </ac:picMkLst>
        </pc:picChg>
      </pc:sldChg>
      <pc:sldChg chg="addSp delSp modSp mod ord modClrScheme chgLayout">
        <pc:chgData name="Vrielink, Francis" userId="3d258d00-cfd8-41c5-9f04-1a5a39faef2f" providerId="ADAL" clId="{203804AE-9F0F-43DB-AE9D-FF4867BEA1A6}" dt="2025-09-27T08:31:05.724" v="3650" actId="1076"/>
        <pc:sldMkLst>
          <pc:docMk/>
          <pc:sldMk cId="2709048002" sldId="1477"/>
        </pc:sldMkLst>
        <pc:spChg chg="mod">
          <ac:chgData name="Vrielink, Francis" userId="3d258d00-cfd8-41c5-9f04-1a5a39faef2f" providerId="ADAL" clId="{203804AE-9F0F-43DB-AE9D-FF4867BEA1A6}" dt="2025-09-26T18:05:00.986" v="3077" actId="1076"/>
          <ac:spMkLst>
            <pc:docMk/>
            <pc:sldMk cId="2709048002" sldId="1477"/>
            <ac:spMk id="6" creationId="{00000000-0000-0000-0000-000000000000}"/>
          </ac:spMkLst>
        </pc:spChg>
        <pc:picChg chg="add mod">
          <ac:chgData name="Vrielink, Francis" userId="3d258d00-cfd8-41c5-9f04-1a5a39faef2f" providerId="ADAL" clId="{203804AE-9F0F-43DB-AE9D-FF4867BEA1A6}" dt="2025-09-27T08:31:05.724" v="3650" actId="1076"/>
          <ac:picMkLst>
            <pc:docMk/>
            <pc:sldMk cId="2709048002" sldId="1477"/>
            <ac:picMk id="3" creationId="{0D31FF24-9973-65E5-73BE-A1CCD73E00A3}"/>
          </ac:picMkLst>
        </pc:picChg>
      </pc:sldChg>
      <pc:sldChg chg="addSp modSp mod">
        <pc:chgData name="Vrielink, Francis" userId="3d258d00-cfd8-41c5-9f04-1a5a39faef2f" providerId="ADAL" clId="{203804AE-9F0F-43DB-AE9D-FF4867BEA1A6}" dt="2025-09-27T09:21:57.862" v="5396" actId="1076"/>
        <pc:sldMkLst>
          <pc:docMk/>
          <pc:sldMk cId="4074911733" sldId="1478"/>
        </pc:sldMkLst>
        <pc:spChg chg="mod">
          <ac:chgData name="Vrielink, Francis" userId="3d258d00-cfd8-41c5-9f04-1a5a39faef2f" providerId="ADAL" clId="{203804AE-9F0F-43DB-AE9D-FF4867BEA1A6}" dt="2025-09-26T17:58:36.803" v="3060" actId="20577"/>
          <ac:spMkLst>
            <pc:docMk/>
            <pc:sldMk cId="4074911733" sldId="1478"/>
            <ac:spMk id="6" creationId="{00000000-0000-0000-0000-000000000000}"/>
          </ac:spMkLst>
        </pc:spChg>
        <pc:picChg chg="add mod">
          <ac:chgData name="Vrielink, Francis" userId="3d258d00-cfd8-41c5-9f04-1a5a39faef2f" providerId="ADAL" clId="{203804AE-9F0F-43DB-AE9D-FF4867BEA1A6}" dt="2025-09-27T09:21:57.862" v="5396" actId="1076"/>
          <ac:picMkLst>
            <pc:docMk/>
            <pc:sldMk cId="4074911733" sldId="1478"/>
            <ac:picMk id="3" creationId="{32FD0297-C82E-4FD0-B4EE-DC78072211F3}"/>
          </ac:picMkLst>
        </pc:picChg>
        <pc:picChg chg="add mod ord">
          <ac:chgData name="Vrielink, Francis" userId="3d258d00-cfd8-41c5-9f04-1a5a39faef2f" providerId="ADAL" clId="{203804AE-9F0F-43DB-AE9D-FF4867BEA1A6}" dt="2025-09-27T09:21:55.418" v="5395" actId="1076"/>
          <ac:picMkLst>
            <pc:docMk/>
            <pc:sldMk cId="4074911733" sldId="1478"/>
            <ac:picMk id="5" creationId="{A1B8FAA4-6CB9-91B8-E689-F75B62690FED}"/>
          </ac:picMkLst>
        </pc:picChg>
      </pc:sldChg>
      <pc:sldChg chg="addSp modSp mod ord">
        <pc:chgData name="Vrielink, Francis" userId="3d258d00-cfd8-41c5-9f04-1a5a39faef2f" providerId="ADAL" clId="{203804AE-9F0F-43DB-AE9D-FF4867BEA1A6}" dt="2025-09-26T17:31:41.189" v="2999" actId="1076"/>
        <pc:sldMkLst>
          <pc:docMk/>
          <pc:sldMk cId="4210467006" sldId="1479"/>
        </pc:sldMkLst>
        <pc:picChg chg="add mod">
          <ac:chgData name="Vrielink, Francis" userId="3d258d00-cfd8-41c5-9f04-1a5a39faef2f" providerId="ADAL" clId="{203804AE-9F0F-43DB-AE9D-FF4867BEA1A6}" dt="2025-09-26T17:31:41.189" v="2999" actId="1076"/>
          <ac:picMkLst>
            <pc:docMk/>
            <pc:sldMk cId="4210467006" sldId="1479"/>
            <ac:picMk id="3" creationId="{158D0162-C3AB-FF9B-7D0B-BD2D932AB77E}"/>
          </ac:picMkLst>
        </pc:picChg>
      </pc:sldChg>
      <pc:sldChg chg="addSp delSp modSp mod">
        <pc:chgData name="Vrielink, Francis" userId="3d258d00-cfd8-41c5-9f04-1a5a39faef2f" providerId="ADAL" clId="{203804AE-9F0F-43DB-AE9D-FF4867BEA1A6}" dt="2025-09-28T07:51:00.792" v="6179" actId="1076"/>
        <pc:sldMkLst>
          <pc:docMk/>
          <pc:sldMk cId="2967928418" sldId="1511"/>
        </pc:sldMkLst>
        <pc:spChg chg="add mod">
          <ac:chgData name="Vrielink, Francis" userId="3d258d00-cfd8-41c5-9f04-1a5a39faef2f" providerId="ADAL" clId="{203804AE-9F0F-43DB-AE9D-FF4867BEA1A6}" dt="2025-09-28T07:51:00.792" v="6179" actId="1076"/>
          <ac:spMkLst>
            <pc:docMk/>
            <pc:sldMk cId="2967928418" sldId="1511"/>
            <ac:spMk id="26" creationId="{0CD7622C-CC19-8DA8-4C90-6A82B9BFBEC1}"/>
          </ac:spMkLst>
        </pc:spChg>
        <pc:spChg chg="mod">
          <ac:chgData name="Vrielink, Francis" userId="3d258d00-cfd8-41c5-9f04-1a5a39faef2f" providerId="ADAL" clId="{203804AE-9F0F-43DB-AE9D-FF4867BEA1A6}" dt="2025-09-27T09:02:54.571" v="4945" actId="20577"/>
          <ac:spMkLst>
            <pc:docMk/>
            <pc:sldMk cId="2967928418" sldId="1511"/>
            <ac:spMk id="33" creationId="{AC757F5E-B016-F947-4518-7C6B9CC7EE04}"/>
          </ac:spMkLst>
        </pc:spChg>
        <pc:spChg chg="mod">
          <ac:chgData name="Vrielink, Francis" userId="3d258d00-cfd8-41c5-9f04-1a5a39faef2f" providerId="ADAL" clId="{203804AE-9F0F-43DB-AE9D-FF4867BEA1A6}" dt="2025-09-28T07:44:15.280" v="5896" actId="1076"/>
          <ac:spMkLst>
            <pc:docMk/>
            <pc:sldMk cId="2967928418" sldId="1511"/>
            <ac:spMk id="34" creationId="{152372B3-00F5-781C-183E-6F2DDF35091D}"/>
          </ac:spMkLst>
        </pc:spChg>
        <pc:spChg chg="mod">
          <ac:chgData name="Vrielink, Francis" userId="3d258d00-cfd8-41c5-9f04-1a5a39faef2f" providerId="ADAL" clId="{203804AE-9F0F-43DB-AE9D-FF4867BEA1A6}" dt="2025-09-28T07:45:16.263" v="5941" actId="20577"/>
          <ac:spMkLst>
            <pc:docMk/>
            <pc:sldMk cId="2967928418" sldId="1511"/>
            <ac:spMk id="35" creationId="{37104C51-0232-62ED-4C6F-1447D06633EE}"/>
          </ac:spMkLst>
        </pc:spChg>
        <pc:spChg chg="mod">
          <ac:chgData name="Vrielink, Francis" userId="3d258d00-cfd8-41c5-9f04-1a5a39faef2f" providerId="ADAL" clId="{203804AE-9F0F-43DB-AE9D-FF4867BEA1A6}" dt="2025-09-28T07:50:44.557" v="6177" actId="20577"/>
          <ac:spMkLst>
            <pc:docMk/>
            <pc:sldMk cId="2967928418" sldId="1511"/>
            <ac:spMk id="36" creationId="{D8EF981A-9BA7-0EB1-9B70-F7FBF2F7DF1C}"/>
          </ac:spMkLst>
        </pc:spChg>
        <pc:picChg chg="add mod">
          <ac:chgData name="Vrielink, Francis" userId="3d258d00-cfd8-41c5-9f04-1a5a39faef2f" providerId="ADAL" clId="{203804AE-9F0F-43DB-AE9D-FF4867BEA1A6}" dt="2025-09-28T07:45:19.701" v="5942" actId="1076"/>
          <ac:picMkLst>
            <pc:docMk/>
            <pc:sldMk cId="2967928418" sldId="1511"/>
            <ac:picMk id="8" creationId="{C3FAFFFC-19D7-EFBB-FB13-D7A38AD831E4}"/>
          </ac:picMkLst>
        </pc:picChg>
        <pc:picChg chg="add mod">
          <ac:chgData name="Vrielink, Francis" userId="3d258d00-cfd8-41c5-9f04-1a5a39faef2f" providerId="ADAL" clId="{203804AE-9F0F-43DB-AE9D-FF4867BEA1A6}" dt="2025-09-28T07:50:55.697" v="6178" actId="1076"/>
          <ac:picMkLst>
            <pc:docMk/>
            <pc:sldMk cId="2967928418" sldId="1511"/>
            <ac:picMk id="25" creationId="{D79F6E8E-F479-22EF-4D11-A8AB3C646611}"/>
          </ac:picMkLst>
        </pc:picChg>
      </pc:sldChg>
      <pc:sldChg chg="addSp delSp modSp mod">
        <pc:chgData name="Vrielink, Francis" userId="3d258d00-cfd8-41c5-9f04-1a5a39faef2f" providerId="ADAL" clId="{203804AE-9F0F-43DB-AE9D-FF4867BEA1A6}" dt="2025-09-28T08:18:15.070" v="6684" actId="1076"/>
        <pc:sldMkLst>
          <pc:docMk/>
          <pc:sldMk cId="1594331871" sldId="1512"/>
        </pc:sldMkLst>
        <pc:spChg chg="mod">
          <ac:chgData name="Vrielink, Francis" userId="3d258d00-cfd8-41c5-9f04-1a5a39faef2f" providerId="ADAL" clId="{203804AE-9F0F-43DB-AE9D-FF4867BEA1A6}" dt="2025-09-27T09:11:35.703" v="5236" actId="20577"/>
          <ac:spMkLst>
            <pc:docMk/>
            <pc:sldMk cId="1594331871" sldId="1512"/>
            <ac:spMk id="11" creationId="{CD78B488-E032-3F3E-C334-FB96F8D71FB2}"/>
          </ac:spMkLst>
        </pc:spChg>
        <pc:spChg chg="mod">
          <ac:chgData name="Vrielink, Francis" userId="3d258d00-cfd8-41c5-9f04-1a5a39faef2f" providerId="ADAL" clId="{203804AE-9F0F-43DB-AE9D-FF4867BEA1A6}" dt="2025-09-27T09:14:04.747" v="5292" actId="1076"/>
          <ac:spMkLst>
            <pc:docMk/>
            <pc:sldMk cId="1594331871" sldId="1512"/>
            <ac:spMk id="12" creationId="{E2476A93-B8D4-4E44-87FD-AFF601B2337C}"/>
          </ac:spMkLst>
        </pc:spChg>
        <pc:spChg chg="mod">
          <ac:chgData name="Vrielink, Francis" userId="3d258d00-cfd8-41c5-9f04-1a5a39faef2f" providerId="ADAL" clId="{203804AE-9F0F-43DB-AE9D-FF4867BEA1A6}" dt="2025-09-27T09:13:57.151" v="5291" actId="1076"/>
          <ac:spMkLst>
            <pc:docMk/>
            <pc:sldMk cId="1594331871" sldId="1512"/>
            <ac:spMk id="13" creationId="{4985FF45-EE56-11C3-E0CC-6BBB359031C0}"/>
          </ac:spMkLst>
        </pc:spChg>
        <pc:spChg chg="mod">
          <ac:chgData name="Vrielink, Francis" userId="3d258d00-cfd8-41c5-9f04-1a5a39faef2f" providerId="ADAL" clId="{203804AE-9F0F-43DB-AE9D-FF4867BEA1A6}" dt="2025-09-27T09:12:39.038" v="5269" actId="14100"/>
          <ac:spMkLst>
            <pc:docMk/>
            <pc:sldMk cId="1594331871" sldId="1512"/>
            <ac:spMk id="14" creationId="{B7594A3B-3117-84CE-C300-FB96E5ED269D}"/>
          </ac:spMkLst>
        </pc:spChg>
        <pc:spChg chg="mod">
          <ac:chgData name="Vrielink, Francis" userId="3d258d00-cfd8-41c5-9f04-1a5a39faef2f" providerId="ADAL" clId="{203804AE-9F0F-43DB-AE9D-FF4867BEA1A6}" dt="2025-09-27T09:14:18.611" v="5299" actId="20577"/>
          <ac:spMkLst>
            <pc:docMk/>
            <pc:sldMk cId="1594331871" sldId="1512"/>
            <ac:spMk id="15" creationId="{6EA1F8B7-D4BC-D8B0-E6FD-F33ECB45A1DD}"/>
          </ac:spMkLst>
        </pc:spChg>
        <pc:spChg chg="mod">
          <ac:chgData name="Vrielink, Francis" userId="3d258d00-cfd8-41c5-9f04-1a5a39faef2f" providerId="ADAL" clId="{203804AE-9F0F-43DB-AE9D-FF4867BEA1A6}" dt="2025-09-27T09:11:58.018" v="5237"/>
          <ac:spMkLst>
            <pc:docMk/>
            <pc:sldMk cId="1594331871" sldId="1512"/>
            <ac:spMk id="17" creationId="{AB86235B-CBC0-F9DB-29F4-F23367831B1B}"/>
          </ac:spMkLst>
        </pc:spChg>
        <pc:spChg chg="mod">
          <ac:chgData name="Vrielink, Francis" userId="3d258d00-cfd8-41c5-9f04-1a5a39faef2f" providerId="ADAL" clId="{203804AE-9F0F-43DB-AE9D-FF4867BEA1A6}" dt="2025-09-27T09:13:51.593" v="5290" actId="14100"/>
          <ac:spMkLst>
            <pc:docMk/>
            <pc:sldMk cId="1594331871" sldId="1512"/>
            <ac:spMk id="18" creationId="{85D7DD60-F4AA-AD34-A265-146B167D02FE}"/>
          </ac:spMkLst>
        </pc:spChg>
        <pc:spChg chg="mod">
          <ac:chgData name="Vrielink, Francis" userId="3d258d00-cfd8-41c5-9f04-1a5a39faef2f" providerId="ADAL" clId="{203804AE-9F0F-43DB-AE9D-FF4867BEA1A6}" dt="2025-09-27T09:12:12.639" v="5251" actId="14100"/>
          <ac:spMkLst>
            <pc:docMk/>
            <pc:sldMk cId="1594331871" sldId="1512"/>
            <ac:spMk id="19" creationId="{40542B69-6D97-5F24-63E3-ABE36EA69A27}"/>
          </ac:spMkLst>
        </pc:spChg>
        <pc:picChg chg="add mod">
          <ac:chgData name="Vrielink, Francis" userId="3d258d00-cfd8-41c5-9f04-1a5a39faef2f" providerId="ADAL" clId="{203804AE-9F0F-43DB-AE9D-FF4867BEA1A6}" dt="2025-09-27T09:22:49.024" v="5408" actId="14100"/>
          <ac:picMkLst>
            <pc:docMk/>
            <pc:sldMk cId="1594331871" sldId="1512"/>
            <ac:picMk id="21" creationId="{8C789242-4E11-4E64-3D75-1610B18DA398}"/>
          </ac:picMkLst>
        </pc:picChg>
        <pc:picChg chg="add mod">
          <ac:chgData name="Vrielink, Francis" userId="3d258d00-cfd8-41c5-9f04-1a5a39faef2f" providerId="ADAL" clId="{203804AE-9F0F-43DB-AE9D-FF4867BEA1A6}" dt="2025-09-28T08:18:15.070" v="6684" actId="1076"/>
          <ac:picMkLst>
            <pc:docMk/>
            <pc:sldMk cId="1594331871" sldId="1512"/>
            <ac:picMk id="22" creationId="{C9C265CE-04BF-4BDE-2679-2ECA91709931}"/>
          </ac:picMkLst>
        </pc:picChg>
        <pc:picChg chg="add mod">
          <ac:chgData name="Vrielink, Francis" userId="3d258d00-cfd8-41c5-9f04-1a5a39faef2f" providerId="ADAL" clId="{203804AE-9F0F-43DB-AE9D-FF4867BEA1A6}" dt="2025-09-27T09:43:07.602" v="5622" actId="14100"/>
          <ac:picMkLst>
            <pc:docMk/>
            <pc:sldMk cId="1594331871" sldId="1512"/>
            <ac:picMk id="23" creationId="{585A3393-6F21-1E5F-A5B9-56EA38F1EC91}"/>
          </ac:picMkLst>
        </pc:picChg>
      </pc:sldChg>
      <pc:sldChg chg="addSp modSp mod">
        <pc:chgData name="Vrielink, Francis" userId="3d258d00-cfd8-41c5-9f04-1a5a39faef2f" providerId="ADAL" clId="{203804AE-9F0F-43DB-AE9D-FF4867BEA1A6}" dt="2025-09-28T08:16:48.386" v="6672" actId="1076"/>
        <pc:sldMkLst>
          <pc:docMk/>
          <pc:sldMk cId="3112181829" sldId="1515"/>
        </pc:sldMkLst>
        <pc:spChg chg="mod">
          <ac:chgData name="Vrielink, Francis" userId="3d258d00-cfd8-41c5-9f04-1a5a39faef2f" providerId="ADAL" clId="{203804AE-9F0F-43DB-AE9D-FF4867BEA1A6}" dt="2025-09-28T07:54:18.856" v="6344" actId="115"/>
          <ac:spMkLst>
            <pc:docMk/>
            <pc:sldMk cId="3112181829" sldId="1515"/>
            <ac:spMk id="4" creationId="{D36CDCC8-D80A-3CA3-9903-EC310613197D}"/>
          </ac:spMkLst>
        </pc:spChg>
        <pc:spChg chg="mod">
          <ac:chgData name="Vrielink, Francis" userId="3d258d00-cfd8-41c5-9f04-1a5a39faef2f" providerId="ADAL" clId="{203804AE-9F0F-43DB-AE9D-FF4867BEA1A6}" dt="2025-09-27T09:09:51.463" v="5208" actId="1076"/>
          <ac:spMkLst>
            <pc:docMk/>
            <pc:sldMk cId="3112181829" sldId="1515"/>
            <ac:spMk id="12" creationId="{E2476A93-B8D4-4E44-87FD-AFF601B2337C}"/>
          </ac:spMkLst>
        </pc:spChg>
        <pc:spChg chg="mod">
          <ac:chgData name="Vrielink, Francis" userId="3d258d00-cfd8-41c5-9f04-1a5a39faef2f" providerId="ADAL" clId="{203804AE-9F0F-43DB-AE9D-FF4867BEA1A6}" dt="2025-09-27T09:10:04.474" v="5214" actId="20577"/>
          <ac:spMkLst>
            <pc:docMk/>
            <pc:sldMk cId="3112181829" sldId="1515"/>
            <ac:spMk id="13" creationId="{4985FF45-EE56-11C3-E0CC-6BBB359031C0}"/>
          </ac:spMkLst>
        </pc:spChg>
        <pc:spChg chg="mod">
          <ac:chgData name="Vrielink, Francis" userId="3d258d00-cfd8-41c5-9f04-1a5a39faef2f" providerId="ADAL" clId="{203804AE-9F0F-43DB-AE9D-FF4867BEA1A6}" dt="2025-09-27T09:10:08.832" v="5215" actId="14100"/>
          <ac:spMkLst>
            <pc:docMk/>
            <pc:sldMk cId="3112181829" sldId="1515"/>
            <ac:spMk id="14" creationId="{B7594A3B-3117-84CE-C300-FB96E5ED269D}"/>
          </ac:spMkLst>
        </pc:spChg>
        <pc:spChg chg="mod">
          <ac:chgData name="Vrielink, Francis" userId="3d258d00-cfd8-41c5-9f04-1a5a39faef2f" providerId="ADAL" clId="{203804AE-9F0F-43DB-AE9D-FF4867BEA1A6}" dt="2025-09-27T09:10:10.687" v="5216" actId="1076"/>
          <ac:spMkLst>
            <pc:docMk/>
            <pc:sldMk cId="3112181829" sldId="1515"/>
            <ac:spMk id="15" creationId="{6EA1F8B7-D4BC-D8B0-E6FD-F33ECB45A1DD}"/>
          </ac:spMkLst>
        </pc:spChg>
        <pc:spChg chg="mod">
          <ac:chgData name="Vrielink, Francis" userId="3d258d00-cfd8-41c5-9f04-1a5a39faef2f" providerId="ADAL" clId="{203804AE-9F0F-43DB-AE9D-FF4867BEA1A6}" dt="2025-09-27T09:11:11.985" v="5226" actId="14100"/>
          <ac:spMkLst>
            <pc:docMk/>
            <pc:sldMk cId="3112181829" sldId="1515"/>
            <ac:spMk id="16" creationId="{F53F294D-65CC-23A5-E4A1-B2132FCF814C}"/>
          </ac:spMkLst>
        </pc:spChg>
        <pc:spChg chg="mod">
          <ac:chgData name="Vrielink, Francis" userId="3d258d00-cfd8-41c5-9f04-1a5a39faef2f" providerId="ADAL" clId="{203804AE-9F0F-43DB-AE9D-FF4867BEA1A6}" dt="2025-09-27T09:11:20.508" v="5227" actId="1076"/>
          <ac:spMkLst>
            <pc:docMk/>
            <pc:sldMk cId="3112181829" sldId="1515"/>
            <ac:spMk id="17" creationId="{AB86235B-CBC0-F9DB-29F4-F23367831B1B}"/>
          </ac:spMkLst>
        </pc:spChg>
        <pc:spChg chg="mod">
          <ac:chgData name="Vrielink, Francis" userId="3d258d00-cfd8-41c5-9f04-1a5a39faef2f" providerId="ADAL" clId="{203804AE-9F0F-43DB-AE9D-FF4867BEA1A6}" dt="2025-09-27T09:09:56.357" v="5209" actId="14100"/>
          <ac:spMkLst>
            <pc:docMk/>
            <pc:sldMk cId="3112181829" sldId="1515"/>
            <ac:spMk id="18" creationId="{85D7DD60-F4AA-AD34-A265-146B167D02FE}"/>
          </ac:spMkLst>
        </pc:spChg>
        <pc:spChg chg="mod">
          <ac:chgData name="Vrielink, Francis" userId="3d258d00-cfd8-41c5-9f04-1a5a39faef2f" providerId="ADAL" clId="{203804AE-9F0F-43DB-AE9D-FF4867BEA1A6}" dt="2025-09-27T09:09:47.989" v="5207" actId="14100"/>
          <ac:spMkLst>
            <pc:docMk/>
            <pc:sldMk cId="3112181829" sldId="1515"/>
            <ac:spMk id="19" creationId="{40542B69-6D97-5F24-63E3-ABE36EA69A27}"/>
          </ac:spMkLst>
        </pc:spChg>
        <pc:picChg chg="add mod">
          <ac:chgData name="Vrielink, Francis" userId="3d258d00-cfd8-41c5-9f04-1a5a39faef2f" providerId="ADAL" clId="{203804AE-9F0F-43DB-AE9D-FF4867BEA1A6}" dt="2025-09-28T08:16:48.386" v="6672" actId="1076"/>
          <ac:picMkLst>
            <pc:docMk/>
            <pc:sldMk cId="3112181829" sldId="1515"/>
            <ac:picMk id="10" creationId="{A7CAD63B-389D-F468-CFE9-A039FD556F45}"/>
          </ac:picMkLst>
        </pc:picChg>
        <pc:picChg chg="add mod">
          <ac:chgData name="Vrielink, Francis" userId="3d258d00-cfd8-41c5-9f04-1a5a39faef2f" providerId="ADAL" clId="{203804AE-9F0F-43DB-AE9D-FF4867BEA1A6}" dt="2025-09-27T09:48:58.360" v="5664" actId="1076"/>
          <ac:picMkLst>
            <pc:docMk/>
            <pc:sldMk cId="3112181829" sldId="1515"/>
            <ac:picMk id="24" creationId="{8EB2B89E-515E-C733-2F71-F44DD306D788}"/>
          </ac:picMkLst>
        </pc:picChg>
        <pc:picChg chg="add mod">
          <ac:chgData name="Vrielink, Francis" userId="3d258d00-cfd8-41c5-9f04-1a5a39faef2f" providerId="ADAL" clId="{203804AE-9F0F-43DB-AE9D-FF4867BEA1A6}" dt="2025-09-28T07:54:14.312" v="6343" actId="1076"/>
          <ac:picMkLst>
            <pc:docMk/>
            <pc:sldMk cId="3112181829" sldId="1515"/>
            <ac:picMk id="26" creationId="{C88D6554-E678-F947-7B56-0D296F278544}"/>
          </ac:picMkLst>
        </pc:picChg>
      </pc:sldChg>
      <pc:sldChg chg="addSp delSp modSp mod">
        <pc:chgData name="Vrielink, Francis" userId="3d258d00-cfd8-41c5-9f04-1a5a39faef2f" providerId="ADAL" clId="{203804AE-9F0F-43DB-AE9D-FF4867BEA1A6}" dt="2025-09-28T08:29:31.835" v="6752" actId="1076"/>
        <pc:sldMkLst>
          <pc:docMk/>
          <pc:sldMk cId="2946319108" sldId="1516"/>
        </pc:sldMkLst>
        <pc:spChg chg="mod">
          <ac:chgData name="Vrielink, Francis" userId="3d258d00-cfd8-41c5-9f04-1a5a39faef2f" providerId="ADAL" clId="{203804AE-9F0F-43DB-AE9D-FF4867BEA1A6}" dt="2025-09-28T08:14:09.838" v="6654" actId="1076"/>
          <ac:spMkLst>
            <pc:docMk/>
            <pc:sldMk cId="2946319108" sldId="1516"/>
            <ac:spMk id="4" creationId="{D753C383-62C8-E733-4553-E085527A1FCA}"/>
          </ac:spMkLst>
        </pc:spChg>
        <pc:spChg chg="mod">
          <ac:chgData name="Vrielink, Francis" userId="3d258d00-cfd8-41c5-9f04-1a5a39faef2f" providerId="ADAL" clId="{203804AE-9F0F-43DB-AE9D-FF4867BEA1A6}" dt="2025-09-28T08:14:11.758" v="6655" actId="1076"/>
          <ac:spMkLst>
            <pc:docMk/>
            <pc:sldMk cId="2946319108" sldId="1516"/>
            <ac:spMk id="9" creationId="{B5FA4264-9F79-B20D-0826-CEC58E7B74B7}"/>
          </ac:spMkLst>
        </pc:spChg>
        <pc:spChg chg="mod">
          <ac:chgData name="Vrielink, Francis" userId="3d258d00-cfd8-41c5-9f04-1a5a39faef2f" providerId="ADAL" clId="{203804AE-9F0F-43DB-AE9D-FF4867BEA1A6}" dt="2025-09-28T08:14:04.056" v="6652" actId="1076"/>
          <ac:spMkLst>
            <pc:docMk/>
            <pc:sldMk cId="2946319108" sldId="1516"/>
            <ac:spMk id="10" creationId="{B37FADB8-F5A5-F448-15A7-6A630939BCDC}"/>
          </ac:spMkLst>
        </pc:spChg>
        <pc:spChg chg="mod">
          <ac:chgData name="Vrielink, Francis" userId="3d258d00-cfd8-41c5-9f04-1a5a39faef2f" providerId="ADAL" clId="{203804AE-9F0F-43DB-AE9D-FF4867BEA1A6}" dt="2025-09-28T08:14:07.016" v="6653" actId="1076"/>
          <ac:spMkLst>
            <pc:docMk/>
            <pc:sldMk cId="2946319108" sldId="1516"/>
            <ac:spMk id="11" creationId="{2D5226DB-4490-ECD5-880A-CDAB0447C263}"/>
          </ac:spMkLst>
        </pc:spChg>
        <pc:spChg chg="mod">
          <ac:chgData name="Vrielink, Francis" userId="3d258d00-cfd8-41c5-9f04-1a5a39faef2f" providerId="ADAL" clId="{203804AE-9F0F-43DB-AE9D-FF4867BEA1A6}" dt="2025-09-28T08:14:17.885" v="6658" actId="1076"/>
          <ac:spMkLst>
            <pc:docMk/>
            <pc:sldMk cId="2946319108" sldId="1516"/>
            <ac:spMk id="12" creationId="{E2476A93-B8D4-4E44-87FD-AFF601B2337C}"/>
          </ac:spMkLst>
        </pc:spChg>
        <pc:spChg chg="mod">
          <ac:chgData name="Vrielink, Francis" userId="3d258d00-cfd8-41c5-9f04-1a5a39faef2f" providerId="ADAL" clId="{203804AE-9F0F-43DB-AE9D-FF4867BEA1A6}" dt="2025-09-28T07:59:44.049" v="6576" actId="1076"/>
          <ac:spMkLst>
            <pc:docMk/>
            <pc:sldMk cId="2946319108" sldId="1516"/>
            <ac:spMk id="13" creationId="{4985FF45-EE56-11C3-E0CC-6BBB359031C0}"/>
          </ac:spMkLst>
        </pc:spChg>
        <pc:spChg chg="mod">
          <ac:chgData name="Vrielink, Francis" userId="3d258d00-cfd8-41c5-9f04-1a5a39faef2f" providerId="ADAL" clId="{203804AE-9F0F-43DB-AE9D-FF4867BEA1A6}" dt="2025-09-28T08:07:36.245" v="6645" actId="1076"/>
          <ac:spMkLst>
            <pc:docMk/>
            <pc:sldMk cId="2946319108" sldId="1516"/>
            <ac:spMk id="14" creationId="{B7594A3B-3117-84CE-C300-FB96E5ED269D}"/>
          </ac:spMkLst>
        </pc:spChg>
        <pc:spChg chg="mod">
          <ac:chgData name="Vrielink, Francis" userId="3d258d00-cfd8-41c5-9f04-1a5a39faef2f" providerId="ADAL" clId="{203804AE-9F0F-43DB-AE9D-FF4867BEA1A6}" dt="2025-09-28T08:07:34.041" v="6644" actId="1076"/>
          <ac:spMkLst>
            <pc:docMk/>
            <pc:sldMk cId="2946319108" sldId="1516"/>
            <ac:spMk id="15" creationId="{6EA1F8B7-D4BC-D8B0-E6FD-F33ECB45A1DD}"/>
          </ac:spMkLst>
        </pc:spChg>
        <pc:spChg chg="mod">
          <ac:chgData name="Vrielink, Francis" userId="3d258d00-cfd8-41c5-9f04-1a5a39faef2f" providerId="ADAL" clId="{203804AE-9F0F-43DB-AE9D-FF4867BEA1A6}" dt="2025-09-28T07:59:46.153" v="6577" actId="14100"/>
          <ac:spMkLst>
            <pc:docMk/>
            <pc:sldMk cId="2946319108" sldId="1516"/>
            <ac:spMk id="18" creationId="{85D7DD60-F4AA-AD34-A265-146B167D02FE}"/>
          </ac:spMkLst>
        </pc:spChg>
        <pc:spChg chg="mod">
          <ac:chgData name="Vrielink, Francis" userId="3d258d00-cfd8-41c5-9f04-1a5a39faef2f" providerId="ADAL" clId="{203804AE-9F0F-43DB-AE9D-FF4867BEA1A6}" dt="2025-09-28T08:14:20.358" v="6659" actId="1076"/>
          <ac:spMkLst>
            <pc:docMk/>
            <pc:sldMk cId="2946319108" sldId="1516"/>
            <ac:spMk id="19" creationId="{40542B69-6D97-5F24-63E3-ABE36EA69A27}"/>
          </ac:spMkLst>
        </pc:spChg>
        <pc:spChg chg="add mod">
          <ac:chgData name="Vrielink, Francis" userId="3d258d00-cfd8-41c5-9f04-1a5a39faef2f" providerId="ADAL" clId="{203804AE-9F0F-43DB-AE9D-FF4867BEA1A6}" dt="2025-09-28T08:29:31.835" v="6752" actId="1076"/>
          <ac:spMkLst>
            <pc:docMk/>
            <pc:sldMk cId="2946319108" sldId="1516"/>
            <ac:spMk id="32" creationId="{A7D7DFF3-2323-77D9-CB6E-45220D36B2C8}"/>
          </ac:spMkLst>
        </pc:spChg>
        <pc:picChg chg="add mod">
          <ac:chgData name="Vrielink, Francis" userId="3d258d00-cfd8-41c5-9f04-1a5a39faef2f" providerId="ADAL" clId="{203804AE-9F0F-43DB-AE9D-FF4867BEA1A6}" dt="2025-09-28T08:13:56.851" v="6651" actId="1076"/>
          <ac:picMkLst>
            <pc:docMk/>
            <pc:sldMk cId="2946319108" sldId="1516"/>
            <ac:picMk id="25" creationId="{39F6A596-10BC-778A-25E0-881D071BDC33}"/>
          </ac:picMkLst>
        </pc:picChg>
        <pc:picChg chg="add mod">
          <ac:chgData name="Vrielink, Francis" userId="3d258d00-cfd8-41c5-9f04-1a5a39faef2f" providerId="ADAL" clId="{203804AE-9F0F-43DB-AE9D-FF4867BEA1A6}" dt="2025-09-28T08:16:06.788" v="6667" actId="1076"/>
          <ac:picMkLst>
            <pc:docMk/>
            <pc:sldMk cId="2946319108" sldId="1516"/>
            <ac:picMk id="28" creationId="{746F2914-7294-3DDD-CED7-902FA4BCE18E}"/>
          </ac:picMkLst>
        </pc:picChg>
        <pc:picChg chg="add mod">
          <ac:chgData name="Vrielink, Francis" userId="3d258d00-cfd8-41c5-9f04-1a5a39faef2f" providerId="ADAL" clId="{203804AE-9F0F-43DB-AE9D-FF4867BEA1A6}" dt="2025-09-28T08:28:44.346" v="6739" actId="14100"/>
          <ac:picMkLst>
            <pc:docMk/>
            <pc:sldMk cId="2946319108" sldId="1516"/>
            <ac:picMk id="31" creationId="{154C2212-55DE-87F7-F61B-92D5F97748AC}"/>
          </ac:picMkLst>
        </pc:picChg>
        <pc:cxnChg chg="mod">
          <ac:chgData name="Vrielink, Francis" userId="3d258d00-cfd8-41c5-9f04-1a5a39faef2f" providerId="ADAL" clId="{203804AE-9F0F-43DB-AE9D-FF4867BEA1A6}" dt="2025-09-28T08:14:22.347" v="6660" actId="1076"/>
          <ac:cxnSpMkLst>
            <pc:docMk/>
            <pc:sldMk cId="2946319108" sldId="1516"/>
            <ac:cxnSpMk id="21" creationId="{B84B33EF-2A54-99B2-FEF8-27486B72F624}"/>
          </ac:cxnSpMkLst>
        </pc:cxnChg>
        <pc:cxnChg chg="mod">
          <ac:chgData name="Vrielink, Francis" userId="3d258d00-cfd8-41c5-9f04-1a5a39faef2f" providerId="ADAL" clId="{203804AE-9F0F-43DB-AE9D-FF4867BEA1A6}" dt="2025-09-28T08:07:04.343" v="6638" actId="1076"/>
          <ac:cxnSpMkLst>
            <pc:docMk/>
            <pc:sldMk cId="2946319108" sldId="1516"/>
            <ac:cxnSpMk id="27" creationId="{EC90AE0F-5DD8-2D25-C999-5E0CC65E11C5}"/>
          </ac:cxnSpMkLst>
        </pc:cxnChg>
        <pc:cxnChg chg="mod">
          <ac:chgData name="Vrielink, Francis" userId="3d258d00-cfd8-41c5-9f04-1a5a39faef2f" providerId="ADAL" clId="{203804AE-9F0F-43DB-AE9D-FF4867BEA1A6}" dt="2025-09-28T08:07:31.782" v="6643" actId="1076"/>
          <ac:cxnSpMkLst>
            <pc:docMk/>
            <pc:sldMk cId="2946319108" sldId="1516"/>
            <ac:cxnSpMk id="29" creationId="{10445519-6BAB-CA4B-0B0C-EF80D4D34E4C}"/>
          </ac:cxnSpMkLst>
        </pc:cxnChg>
      </pc:sldChg>
      <pc:sldChg chg="addSp modSp mod ord">
        <pc:chgData name="Vrielink, Francis" userId="3d258d00-cfd8-41c5-9f04-1a5a39faef2f" providerId="ADAL" clId="{203804AE-9F0F-43DB-AE9D-FF4867BEA1A6}" dt="2025-09-28T07:40:53.672" v="5794" actId="1076"/>
        <pc:sldMkLst>
          <pc:docMk/>
          <pc:sldMk cId="164643335" sldId="1519"/>
        </pc:sldMkLst>
        <pc:picChg chg="add mod">
          <ac:chgData name="Vrielink, Francis" userId="3d258d00-cfd8-41c5-9f04-1a5a39faef2f" providerId="ADAL" clId="{203804AE-9F0F-43DB-AE9D-FF4867BEA1A6}" dt="2025-09-28T07:40:53.672" v="5794" actId="1076"/>
          <ac:picMkLst>
            <pc:docMk/>
            <pc:sldMk cId="164643335" sldId="1519"/>
            <ac:picMk id="3" creationId="{E3B5DC96-8CD5-82E2-FE6D-914E698905D0}"/>
          </ac:picMkLst>
        </pc:picChg>
      </pc:sldChg>
      <pc:sldChg chg="del">
        <pc:chgData name="Vrielink, Francis" userId="3d258d00-cfd8-41c5-9f04-1a5a39faef2f" providerId="ADAL" clId="{203804AE-9F0F-43DB-AE9D-FF4867BEA1A6}" dt="2025-09-27T09:08:29.606" v="5144" actId="47"/>
        <pc:sldMkLst>
          <pc:docMk/>
          <pc:sldMk cId="1530054038" sldId="1520"/>
        </pc:sldMkLst>
      </pc:sldChg>
      <pc:sldChg chg="addSp modSp mod">
        <pc:chgData name="Vrielink, Francis" userId="3d258d00-cfd8-41c5-9f04-1a5a39faef2f" providerId="ADAL" clId="{203804AE-9F0F-43DB-AE9D-FF4867BEA1A6}" dt="2025-09-28T08:19:10.260" v="6719" actId="20577"/>
        <pc:sldMkLst>
          <pc:docMk/>
          <pc:sldMk cId="1663077449" sldId="1530"/>
        </pc:sldMkLst>
        <pc:spChg chg="mod">
          <ac:chgData name="Vrielink, Francis" userId="3d258d00-cfd8-41c5-9f04-1a5a39faef2f" providerId="ADAL" clId="{203804AE-9F0F-43DB-AE9D-FF4867BEA1A6}" dt="2025-09-27T09:06:52.940" v="5060" actId="1076"/>
          <ac:spMkLst>
            <pc:docMk/>
            <pc:sldMk cId="1663077449" sldId="1530"/>
            <ac:spMk id="33" creationId="{AC757F5E-B016-F947-4518-7C6B9CC7EE04}"/>
          </ac:spMkLst>
        </pc:spChg>
        <pc:spChg chg="mod">
          <ac:chgData name="Vrielink, Francis" userId="3d258d00-cfd8-41c5-9f04-1a5a39faef2f" providerId="ADAL" clId="{203804AE-9F0F-43DB-AE9D-FF4867BEA1A6}" dt="2025-09-27T09:06:43.744" v="5058" actId="1076"/>
          <ac:spMkLst>
            <pc:docMk/>
            <pc:sldMk cId="1663077449" sldId="1530"/>
            <ac:spMk id="34" creationId="{152372B3-00F5-781C-183E-6F2DDF35091D}"/>
          </ac:spMkLst>
        </pc:spChg>
        <pc:spChg chg="mod">
          <ac:chgData name="Vrielink, Francis" userId="3d258d00-cfd8-41c5-9f04-1a5a39faef2f" providerId="ADAL" clId="{203804AE-9F0F-43DB-AE9D-FF4867BEA1A6}" dt="2025-09-28T08:19:10.260" v="6719" actId="20577"/>
          <ac:spMkLst>
            <pc:docMk/>
            <pc:sldMk cId="1663077449" sldId="1530"/>
            <ac:spMk id="35" creationId="{37104C51-0232-62ED-4C6F-1447D06633EE}"/>
          </ac:spMkLst>
        </pc:spChg>
        <pc:spChg chg="mod">
          <ac:chgData name="Vrielink, Francis" userId="3d258d00-cfd8-41c5-9f04-1a5a39faef2f" providerId="ADAL" clId="{203804AE-9F0F-43DB-AE9D-FF4867BEA1A6}" dt="2025-09-28T07:51:56.926" v="6270" actId="115"/>
          <ac:spMkLst>
            <pc:docMk/>
            <pc:sldMk cId="1663077449" sldId="1530"/>
            <ac:spMk id="36" creationId="{D8EF981A-9BA7-0EB1-9B70-F7FBF2F7DF1C}"/>
          </ac:spMkLst>
        </pc:spChg>
        <pc:picChg chg="add mod">
          <ac:chgData name="Vrielink, Francis" userId="3d258d00-cfd8-41c5-9f04-1a5a39faef2f" providerId="ADAL" clId="{203804AE-9F0F-43DB-AE9D-FF4867BEA1A6}" dt="2025-09-27T09:21:46.054" v="5393" actId="14100"/>
          <ac:picMkLst>
            <pc:docMk/>
            <pc:sldMk cId="1663077449" sldId="1530"/>
            <ac:picMk id="8" creationId="{88E30823-36CB-4916-8F89-4246B5CF48E1}"/>
          </ac:picMkLst>
        </pc:picChg>
        <pc:picChg chg="add mod">
          <ac:chgData name="Vrielink, Francis" userId="3d258d00-cfd8-41c5-9f04-1a5a39faef2f" providerId="ADAL" clId="{203804AE-9F0F-43DB-AE9D-FF4867BEA1A6}" dt="2025-09-27T09:36:27.551" v="5524" actId="14100"/>
          <ac:picMkLst>
            <pc:docMk/>
            <pc:sldMk cId="1663077449" sldId="1530"/>
            <ac:picMk id="18" creationId="{20C13164-CE74-C4CD-9D18-A191ABF65188}"/>
          </ac:picMkLst>
        </pc:picChg>
      </pc:sldChg>
      <pc:sldChg chg="addSp modSp mod">
        <pc:chgData name="Vrielink, Francis" userId="3d258d00-cfd8-41c5-9f04-1a5a39faef2f" providerId="ADAL" clId="{203804AE-9F0F-43DB-AE9D-FF4867BEA1A6}" dt="2025-09-27T09:47:55.083" v="5657" actId="14100"/>
        <pc:sldMkLst>
          <pc:docMk/>
          <pc:sldMk cId="3489874439" sldId="1531"/>
        </pc:sldMkLst>
        <pc:spChg chg="mod">
          <ac:chgData name="Vrielink, Francis" userId="3d258d00-cfd8-41c5-9f04-1a5a39faef2f" providerId="ADAL" clId="{203804AE-9F0F-43DB-AE9D-FF4867BEA1A6}" dt="2025-09-27T09:15:14.437" v="5311" actId="20577"/>
          <ac:spMkLst>
            <pc:docMk/>
            <pc:sldMk cId="3489874439" sldId="1531"/>
            <ac:spMk id="11" creationId="{CD78B488-E032-3F3E-C334-FB96F8D71FB2}"/>
          </ac:spMkLst>
        </pc:spChg>
        <pc:spChg chg="mod">
          <ac:chgData name="Vrielink, Francis" userId="3d258d00-cfd8-41c5-9f04-1a5a39faef2f" providerId="ADAL" clId="{203804AE-9F0F-43DB-AE9D-FF4867BEA1A6}" dt="2025-09-27T09:15:44.306" v="5325" actId="20577"/>
          <ac:spMkLst>
            <pc:docMk/>
            <pc:sldMk cId="3489874439" sldId="1531"/>
            <ac:spMk id="12" creationId="{E2476A93-B8D4-4E44-87FD-AFF601B2337C}"/>
          </ac:spMkLst>
        </pc:spChg>
        <pc:spChg chg="mod">
          <ac:chgData name="Vrielink, Francis" userId="3d258d00-cfd8-41c5-9f04-1a5a39faef2f" providerId="ADAL" clId="{203804AE-9F0F-43DB-AE9D-FF4867BEA1A6}" dt="2025-09-27T09:18:09.627" v="5354" actId="20577"/>
          <ac:spMkLst>
            <pc:docMk/>
            <pc:sldMk cId="3489874439" sldId="1531"/>
            <ac:spMk id="13" creationId="{4985FF45-EE56-11C3-E0CC-6BBB359031C0}"/>
          </ac:spMkLst>
        </pc:spChg>
        <pc:spChg chg="mod">
          <ac:chgData name="Vrielink, Francis" userId="3d258d00-cfd8-41c5-9f04-1a5a39faef2f" providerId="ADAL" clId="{203804AE-9F0F-43DB-AE9D-FF4867BEA1A6}" dt="2025-09-27T09:18:05.341" v="5348" actId="20577"/>
          <ac:spMkLst>
            <pc:docMk/>
            <pc:sldMk cId="3489874439" sldId="1531"/>
            <ac:spMk id="15" creationId="{6EA1F8B7-D4BC-D8B0-E6FD-F33ECB45A1DD}"/>
          </ac:spMkLst>
        </pc:spChg>
        <pc:spChg chg="mod">
          <ac:chgData name="Vrielink, Francis" userId="3d258d00-cfd8-41c5-9f04-1a5a39faef2f" providerId="ADAL" clId="{203804AE-9F0F-43DB-AE9D-FF4867BEA1A6}" dt="2025-09-27T09:15:38.941" v="5313" actId="14100"/>
          <ac:spMkLst>
            <pc:docMk/>
            <pc:sldMk cId="3489874439" sldId="1531"/>
            <ac:spMk id="16" creationId="{F53F294D-65CC-23A5-E4A1-B2132FCF814C}"/>
          </ac:spMkLst>
        </pc:spChg>
        <pc:spChg chg="mod">
          <ac:chgData name="Vrielink, Francis" userId="3d258d00-cfd8-41c5-9f04-1a5a39faef2f" providerId="ADAL" clId="{203804AE-9F0F-43DB-AE9D-FF4867BEA1A6}" dt="2025-09-27T09:15:35.032" v="5312"/>
          <ac:spMkLst>
            <pc:docMk/>
            <pc:sldMk cId="3489874439" sldId="1531"/>
            <ac:spMk id="17" creationId="{AB86235B-CBC0-F9DB-29F4-F23367831B1B}"/>
          </ac:spMkLst>
        </pc:spChg>
        <pc:picChg chg="add mod">
          <ac:chgData name="Vrielink, Francis" userId="3d258d00-cfd8-41c5-9f04-1a5a39faef2f" providerId="ADAL" clId="{203804AE-9F0F-43DB-AE9D-FF4867BEA1A6}" dt="2025-09-27T09:23:12.195" v="5414" actId="1076"/>
          <ac:picMkLst>
            <pc:docMk/>
            <pc:sldMk cId="3489874439" sldId="1531"/>
            <ac:picMk id="21" creationId="{02A5E69F-8D06-B9FB-9ED9-1AEC5B27C67E}"/>
          </ac:picMkLst>
        </pc:picChg>
        <pc:picChg chg="add mod">
          <ac:chgData name="Vrielink, Francis" userId="3d258d00-cfd8-41c5-9f04-1a5a39faef2f" providerId="ADAL" clId="{203804AE-9F0F-43DB-AE9D-FF4867BEA1A6}" dt="2025-09-27T09:47:55.083" v="5657" actId="14100"/>
          <ac:picMkLst>
            <pc:docMk/>
            <pc:sldMk cId="3489874439" sldId="1531"/>
            <ac:picMk id="23" creationId="{303643F5-1EEF-C78F-9DCD-178E218C74DC}"/>
          </ac:picMkLst>
        </pc:picChg>
        <pc:picChg chg="add mod">
          <ac:chgData name="Vrielink, Francis" userId="3d258d00-cfd8-41c5-9f04-1a5a39faef2f" providerId="ADAL" clId="{203804AE-9F0F-43DB-AE9D-FF4867BEA1A6}" dt="2025-09-27T09:47:49.801" v="5653" actId="1076"/>
          <ac:picMkLst>
            <pc:docMk/>
            <pc:sldMk cId="3489874439" sldId="1531"/>
            <ac:picMk id="25" creationId="{FECD516E-E344-04DD-AF1D-5D83310A06ED}"/>
          </ac:picMkLst>
        </pc:picChg>
      </pc:sldChg>
      <pc:sldChg chg="del">
        <pc:chgData name="Vrielink, Francis" userId="3d258d00-cfd8-41c5-9f04-1a5a39faef2f" providerId="ADAL" clId="{203804AE-9F0F-43DB-AE9D-FF4867BEA1A6}" dt="2025-09-27T09:19:08.451" v="5355" actId="47"/>
        <pc:sldMkLst>
          <pc:docMk/>
          <pc:sldMk cId="2446119134" sldId="1532"/>
        </pc:sldMkLst>
      </pc:sldChg>
      <pc:sldChg chg="del">
        <pc:chgData name="Vrielink, Francis" userId="3d258d00-cfd8-41c5-9f04-1a5a39faef2f" providerId="ADAL" clId="{203804AE-9F0F-43DB-AE9D-FF4867BEA1A6}" dt="2025-09-27T09:19:15.946" v="5357" actId="47"/>
        <pc:sldMkLst>
          <pc:docMk/>
          <pc:sldMk cId="2695156785" sldId="1533"/>
        </pc:sldMkLst>
      </pc:sldChg>
      <pc:sldChg chg="addSp modSp mod">
        <pc:chgData name="Vrielink, Francis" userId="3d258d00-cfd8-41c5-9f04-1a5a39faef2f" providerId="ADAL" clId="{203804AE-9F0F-43DB-AE9D-FF4867BEA1A6}" dt="2025-09-28T08:18:52.240" v="6713" actId="20577"/>
        <pc:sldMkLst>
          <pc:docMk/>
          <pc:sldMk cId="250092330" sldId="1534"/>
        </pc:sldMkLst>
        <pc:spChg chg="mod">
          <ac:chgData name="Vrielink, Francis" userId="3d258d00-cfd8-41c5-9f04-1a5a39faef2f" providerId="ADAL" clId="{203804AE-9F0F-43DB-AE9D-FF4867BEA1A6}" dt="2025-09-27T09:07:44.691" v="5119" actId="948"/>
          <ac:spMkLst>
            <pc:docMk/>
            <pc:sldMk cId="250092330" sldId="1534"/>
            <ac:spMk id="33" creationId="{AC757F5E-B016-F947-4518-7C6B9CC7EE04}"/>
          </ac:spMkLst>
        </pc:spChg>
        <pc:spChg chg="mod">
          <ac:chgData name="Vrielink, Francis" userId="3d258d00-cfd8-41c5-9f04-1a5a39faef2f" providerId="ADAL" clId="{203804AE-9F0F-43DB-AE9D-FF4867BEA1A6}" dt="2025-09-27T09:07:53.554" v="5120" actId="948"/>
          <ac:spMkLst>
            <pc:docMk/>
            <pc:sldMk cId="250092330" sldId="1534"/>
            <ac:spMk id="34" creationId="{152372B3-00F5-781C-183E-6F2DDF35091D}"/>
          </ac:spMkLst>
        </pc:spChg>
        <pc:spChg chg="mod">
          <ac:chgData name="Vrielink, Francis" userId="3d258d00-cfd8-41c5-9f04-1a5a39faef2f" providerId="ADAL" clId="{203804AE-9F0F-43DB-AE9D-FF4867BEA1A6}" dt="2025-09-28T08:18:52.240" v="6713" actId="20577"/>
          <ac:spMkLst>
            <pc:docMk/>
            <pc:sldMk cId="250092330" sldId="1534"/>
            <ac:spMk id="35" creationId="{37104C51-0232-62ED-4C6F-1447D06633EE}"/>
          </ac:spMkLst>
        </pc:spChg>
        <pc:spChg chg="mod">
          <ac:chgData name="Vrielink, Francis" userId="3d258d00-cfd8-41c5-9f04-1a5a39faef2f" providerId="ADAL" clId="{203804AE-9F0F-43DB-AE9D-FF4867BEA1A6}" dt="2025-09-28T07:52:06.358" v="6272" actId="20577"/>
          <ac:spMkLst>
            <pc:docMk/>
            <pc:sldMk cId="250092330" sldId="1534"/>
            <ac:spMk id="36" creationId="{D8EF981A-9BA7-0EB1-9B70-F7FBF2F7DF1C}"/>
          </ac:spMkLst>
        </pc:spChg>
        <pc:picChg chg="add mod">
          <ac:chgData name="Vrielink, Francis" userId="3d258d00-cfd8-41c5-9f04-1a5a39faef2f" providerId="ADAL" clId="{203804AE-9F0F-43DB-AE9D-FF4867BEA1A6}" dt="2025-09-27T09:36:39.346" v="5527" actId="1076"/>
          <ac:picMkLst>
            <pc:docMk/>
            <pc:sldMk cId="250092330" sldId="1534"/>
            <ac:picMk id="8" creationId="{4F6D60C1-9CD2-E45A-A7EA-C50540726CFD}"/>
          </ac:picMkLst>
        </pc:picChg>
        <pc:picChg chg="add mod">
          <ac:chgData name="Vrielink, Francis" userId="3d258d00-cfd8-41c5-9f04-1a5a39faef2f" providerId="ADAL" clId="{203804AE-9F0F-43DB-AE9D-FF4867BEA1A6}" dt="2025-09-27T09:40:51.316" v="5597" actId="1076"/>
          <ac:picMkLst>
            <pc:docMk/>
            <pc:sldMk cId="250092330" sldId="1534"/>
            <ac:picMk id="18" creationId="{B5408B65-3659-F546-5802-67E89D6084F0}"/>
          </ac:picMkLst>
        </pc:picChg>
      </pc:sldChg>
    </pc:docChg>
  </pc:docChgLst>
  <pc:docChgLst>
    <pc:chgData name="Vrielink, Francis" userId="3d258d00-cfd8-41c5-9f04-1a5a39faef2f" providerId="ADAL" clId="{837D4A2E-EEA6-4FA0-B1F0-E243FC28A62B}"/>
    <pc:docChg chg="modSld">
      <pc:chgData name="Vrielink, Francis" userId="3d258d00-cfd8-41c5-9f04-1a5a39faef2f" providerId="ADAL" clId="{837D4A2E-EEA6-4FA0-B1F0-E243FC28A62B}" dt="2025-09-13T14:48:37.363" v="2" actId="20577"/>
      <pc:docMkLst>
        <pc:docMk/>
      </pc:docMkLst>
      <pc:sldChg chg="modSp mod">
        <pc:chgData name="Vrielink, Francis" userId="3d258d00-cfd8-41c5-9f04-1a5a39faef2f" providerId="ADAL" clId="{837D4A2E-EEA6-4FA0-B1F0-E243FC28A62B}" dt="2025-09-13T14:48:37.363" v="2" actId="20577"/>
        <pc:sldMkLst>
          <pc:docMk/>
          <pc:sldMk cId="323006580" sldId="548"/>
        </pc:sldMkLst>
        <pc:spChg chg="mod">
          <ac:chgData name="Vrielink, Francis" userId="3d258d00-cfd8-41c5-9f04-1a5a39faef2f" providerId="ADAL" clId="{837D4A2E-EEA6-4FA0-B1F0-E243FC28A62B}" dt="2025-09-13T14:48:37.363" v="2" actId="20577"/>
          <ac:spMkLst>
            <pc:docMk/>
            <pc:sldMk cId="323006580" sldId="548"/>
            <ac:spMk id="3" creationId="{00000000-0000-0000-0000-000000000000}"/>
          </ac:spMkLst>
        </pc:spChg>
      </pc:sldChg>
    </pc:docChg>
  </pc:docChgLst>
  <pc:docChgLst>
    <pc:chgData name="Routledge, Mandy" userId="bacdedf5-8e30-494b-ad8b-f27fa30c4f8d" providerId="ADAL" clId="{3E0F0318-FA21-4A9C-B673-06F5D15376EB}"/>
    <pc:docChg chg="modSld">
      <pc:chgData name="Routledge, Mandy" userId="bacdedf5-8e30-494b-ad8b-f27fa30c4f8d" providerId="ADAL" clId="{3E0F0318-FA21-4A9C-B673-06F5D15376EB}" dt="2025-09-30T09:46:42.717" v="22" actId="20577"/>
      <pc:docMkLst>
        <pc:docMk/>
      </pc:docMkLst>
      <pc:sldChg chg="modSp mod modNotesTx">
        <pc:chgData name="Routledge, Mandy" userId="bacdedf5-8e30-494b-ad8b-f27fa30c4f8d" providerId="ADAL" clId="{3E0F0318-FA21-4A9C-B673-06F5D15376EB}" dt="2025-09-30T09:46:42.717" v="22" actId="20577"/>
        <pc:sldMkLst>
          <pc:docMk/>
          <pc:sldMk cId="2189114603" sldId="1437"/>
        </pc:sldMkLst>
        <pc:spChg chg="mod">
          <ac:chgData name="Routledge, Mandy" userId="bacdedf5-8e30-494b-ad8b-f27fa30c4f8d" providerId="ADAL" clId="{3E0F0318-FA21-4A9C-B673-06F5D15376EB}" dt="2025-09-29T18:18:06.634" v="6" actId="114"/>
          <ac:spMkLst>
            <pc:docMk/>
            <pc:sldMk cId="2189114603" sldId="1437"/>
            <ac:spMk id="3" creationId="{00000000-0000-0000-0000-000000000000}"/>
          </ac:spMkLst>
        </pc:spChg>
      </pc:sldChg>
      <pc:sldChg chg="modSp mod">
        <pc:chgData name="Routledge, Mandy" userId="bacdedf5-8e30-494b-ad8b-f27fa30c4f8d" providerId="ADAL" clId="{3E0F0318-FA21-4A9C-B673-06F5D15376EB}" dt="2025-09-30T09:46:26.228" v="21" actId="114"/>
        <pc:sldMkLst>
          <pc:docMk/>
          <pc:sldMk cId="2967928418" sldId="1511"/>
        </pc:sldMkLst>
        <pc:spChg chg="mod">
          <ac:chgData name="Routledge, Mandy" userId="bacdedf5-8e30-494b-ad8b-f27fa30c4f8d" providerId="ADAL" clId="{3E0F0318-FA21-4A9C-B673-06F5D15376EB}" dt="2025-09-30T09:46:26.228" v="21" actId="114"/>
          <ac:spMkLst>
            <pc:docMk/>
            <pc:sldMk cId="2967928418" sldId="1511"/>
            <ac:spMk id="36" creationId="{D8EF981A-9BA7-0EB1-9B70-F7FBF2F7DF1C}"/>
          </ac:spMkLst>
        </pc:spChg>
      </pc:sldChg>
      <pc:sldChg chg="modSp mod">
        <pc:chgData name="Routledge, Mandy" userId="bacdedf5-8e30-494b-ad8b-f27fa30c4f8d" providerId="ADAL" clId="{3E0F0318-FA21-4A9C-B673-06F5D15376EB}" dt="2025-09-29T18:18:49.546" v="9" actId="14100"/>
        <pc:sldMkLst>
          <pc:docMk/>
          <pc:sldMk cId="1594331871" sldId="1512"/>
        </pc:sldMkLst>
        <pc:spChg chg="mod">
          <ac:chgData name="Routledge, Mandy" userId="bacdedf5-8e30-494b-ad8b-f27fa30c4f8d" providerId="ADAL" clId="{3E0F0318-FA21-4A9C-B673-06F5D15376EB}" dt="2025-09-29T18:18:49.546" v="9" actId="14100"/>
          <ac:spMkLst>
            <pc:docMk/>
            <pc:sldMk cId="1594331871" sldId="1512"/>
            <ac:spMk id="14" creationId="{B7594A3B-3117-84CE-C300-FB96E5ED269D}"/>
          </ac:spMkLst>
        </pc:spChg>
        <pc:spChg chg="mod">
          <ac:chgData name="Routledge, Mandy" userId="bacdedf5-8e30-494b-ad8b-f27fa30c4f8d" providerId="ADAL" clId="{3E0F0318-FA21-4A9C-B673-06F5D15376EB}" dt="2025-09-29T18:18:46.209" v="8" actId="1076"/>
          <ac:spMkLst>
            <pc:docMk/>
            <pc:sldMk cId="1594331871" sldId="1512"/>
            <ac:spMk id="15" creationId="{6EA1F8B7-D4BC-D8B0-E6FD-F33ECB45A1DD}"/>
          </ac:spMkLst>
        </pc:spChg>
      </pc:sldChg>
      <pc:sldChg chg="modSp mod">
        <pc:chgData name="Routledge, Mandy" userId="bacdedf5-8e30-494b-ad8b-f27fa30c4f8d" providerId="ADAL" clId="{3E0F0318-FA21-4A9C-B673-06F5D15376EB}" dt="2025-09-29T18:19:17.036" v="11" actId="14100"/>
        <pc:sldMkLst>
          <pc:docMk/>
          <pc:sldMk cId="3112181829" sldId="1515"/>
        </pc:sldMkLst>
        <pc:spChg chg="mod">
          <ac:chgData name="Routledge, Mandy" userId="bacdedf5-8e30-494b-ad8b-f27fa30c4f8d" providerId="ADAL" clId="{3E0F0318-FA21-4A9C-B673-06F5D15376EB}" dt="2025-09-29T18:19:17.036" v="11" actId="14100"/>
          <ac:spMkLst>
            <pc:docMk/>
            <pc:sldMk cId="3112181829" sldId="1515"/>
            <ac:spMk id="18" creationId="{85D7DD60-F4AA-AD34-A265-146B167D02FE}"/>
          </ac:spMkLst>
        </pc:spChg>
        <pc:spChg chg="mod">
          <ac:chgData name="Routledge, Mandy" userId="bacdedf5-8e30-494b-ad8b-f27fa30c4f8d" providerId="ADAL" clId="{3E0F0318-FA21-4A9C-B673-06F5D15376EB}" dt="2025-09-29T18:19:13.768" v="10" actId="14100"/>
          <ac:spMkLst>
            <pc:docMk/>
            <pc:sldMk cId="3112181829" sldId="1515"/>
            <ac:spMk id="19" creationId="{40542B69-6D97-5F24-63E3-ABE36EA69A27}"/>
          </ac:spMkLst>
        </pc:spChg>
      </pc:sldChg>
      <pc:sldChg chg="modSp mod">
        <pc:chgData name="Routledge, Mandy" userId="bacdedf5-8e30-494b-ad8b-f27fa30c4f8d" providerId="ADAL" clId="{3E0F0318-FA21-4A9C-B673-06F5D15376EB}" dt="2025-09-29T18:20:04.342" v="19" actId="14100"/>
        <pc:sldMkLst>
          <pc:docMk/>
          <pc:sldMk cId="2946319108" sldId="1516"/>
        </pc:sldMkLst>
        <pc:spChg chg="mod">
          <ac:chgData name="Routledge, Mandy" userId="bacdedf5-8e30-494b-ad8b-f27fa30c4f8d" providerId="ADAL" clId="{3E0F0318-FA21-4A9C-B673-06F5D15376EB}" dt="2025-09-29T18:19:39.515" v="14" actId="14100"/>
          <ac:spMkLst>
            <pc:docMk/>
            <pc:sldMk cId="2946319108" sldId="1516"/>
            <ac:spMk id="4" creationId="{D753C383-62C8-E733-4553-E085527A1FCA}"/>
          </ac:spMkLst>
        </pc:spChg>
        <pc:spChg chg="mod">
          <ac:chgData name="Routledge, Mandy" userId="bacdedf5-8e30-494b-ad8b-f27fa30c4f8d" providerId="ADAL" clId="{3E0F0318-FA21-4A9C-B673-06F5D15376EB}" dt="2025-09-29T18:19:36.841" v="13" actId="14100"/>
          <ac:spMkLst>
            <pc:docMk/>
            <pc:sldMk cId="2946319108" sldId="1516"/>
            <ac:spMk id="9" creationId="{B5FA4264-9F79-B20D-0826-CEC58E7B74B7}"/>
          </ac:spMkLst>
        </pc:spChg>
        <pc:spChg chg="mod">
          <ac:chgData name="Routledge, Mandy" userId="bacdedf5-8e30-494b-ad8b-f27fa30c4f8d" providerId="ADAL" clId="{3E0F0318-FA21-4A9C-B673-06F5D15376EB}" dt="2025-09-29T18:19:53.271" v="17" actId="14100"/>
          <ac:spMkLst>
            <pc:docMk/>
            <pc:sldMk cId="2946319108" sldId="1516"/>
            <ac:spMk id="10" creationId="{B37FADB8-F5A5-F448-15A7-6A630939BCDC}"/>
          </ac:spMkLst>
        </pc:spChg>
        <pc:spChg chg="mod">
          <ac:chgData name="Routledge, Mandy" userId="bacdedf5-8e30-494b-ad8b-f27fa30c4f8d" providerId="ADAL" clId="{3E0F0318-FA21-4A9C-B673-06F5D15376EB}" dt="2025-09-29T18:19:48.508" v="16" actId="948"/>
          <ac:spMkLst>
            <pc:docMk/>
            <pc:sldMk cId="2946319108" sldId="1516"/>
            <ac:spMk id="11" creationId="{2D5226DB-4490-ECD5-880A-CDAB0447C263}"/>
          </ac:spMkLst>
        </pc:spChg>
        <pc:picChg chg="mod">
          <ac:chgData name="Routledge, Mandy" userId="bacdedf5-8e30-494b-ad8b-f27fa30c4f8d" providerId="ADAL" clId="{3E0F0318-FA21-4A9C-B673-06F5D15376EB}" dt="2025-09-29T18:20:04.342" v="19" actId="14100"/>
          <ac:picMkLst>
            <pc:docMk/>
            <pc:sldMk cId="2946319108" sldId="1516"/>
            <ac:picMk id="25" creationId="{39F6A596-10BC-778A-25E0-881D071BDC33}"/>
          </ac:picMkLst>
        </pc:picChg>
        <pc:cxnChg chg="mod">
          <ac:chgData name="Routledge, Mandy" userId="bacdedf5-8e30-494b-ad8b-f27fa30c4f8d" providerId="ADAL" clId="{3E0F0318-FA21-4A9C-B673-06F5D15376EB}" dt="2025-09-29T18:19:41.634" v="15" actId="14100"/>
          <ac:cxnSpMkLst>
            <pc:docMk/>
            <pc:sldMk cId="2946319108" sldId="1516"/>
            <ac:cxnSpMk id="29" creationId="{10445519-6BAB-CA4B-0B0C-EF80D4D34E4C}"/>
          </ac:cxnSpMkLst>
        </pc:cxnChg>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ldChg>
    </pc:docChg>
  </pc:docChgLst>
  <pc:docChgLst>
    <pc:chgData name="Duijf, Antoinette" userId="80426808-569e-4360-acb0-e5a6dc4b8ad2" providerId="ADAL" clId="{10AA147C-EB79-44E1-96AB-FB874CFD5457}"/>
    <pc:docChg chg="undo custSel modSld">
      <pc:chgData name="Duijf, Antoinette" userId="80426808-569e-4360-acb0-e5a6dc4b8ad2" providerId="ADAL" clId="{10AA147C-EB79-44E1-96AB-FB874CFD5457}" dt="2025-09-30T09:24:33.108" v="30" actId="1035"/>
      <pc:docMkLst>
        <pc:docMk/>
      </pc:docMkLst>
      <pc:sldChg chg="modSp mod">
        <pc:chgData name="Duijf, Antoinette" userId="80426808-569e-4360-acb0-e5a6dc4b8ad2" providerId="ADAL" clId="{10AA147C-EB79-44E1-96AB-FB874CFD5457}" dt="2025-09-30T09:22:53.479" v="22" actId="1036"/>
        <pc:sldMkLst>
          <pc:docMk/>
          <pc:sldMk cId="2967928418" sldId="1511"/>
        </pc:sldMkLst>
        <pc:spChg chg="mod">
          <ac:chgData name="Duijf, Antoinette" userId="80426808-569e-4360-acb0-e5a6dc4b8ad2" providerId="ADAL" clId="{10AA147C-EB79-44E1-96AB-FB874CFD5457}" dt="2025-09-30T09:22:53.479" v="22" actId="1036"/>
          <ac:spMkLst>
            <pc:docMk/>
            <pc:sldMk cId="2967928418" sldId="1511"/>
            <ac:spMk id="34" creationId="{152372B3-00F5-781C-183E-6F2DDF35091D}"/>
          </ac:spMkLst>
        </pc:spChg>
      </pc:sldChg>
      <pc:sldChg chg="modSp mod">
        <pc:chgData name="Duijf, Antoinette" userId="80426808-569e-4360-acb0-e5a6dc4b8ad2" providerId="ADAL" clId="{10AA147C-EB79-44E1-96AB-FB874CFD5457}" dt="2025-09-30T09:24:33.108" v="30" actId="1035"/>
        <pc:sldMkLst>
          <pc:docMk/>
          <pc:sldMk cId="2946319108" sldId="1516"/>
        </pc:sldMkLst>
        <pc:spChg chg="mod">
          <ac:chgData name="Duijf, Antoinette" userId="80426808-569e-4360-acb0-e5a6dc4b8ad2" providerId="ADAL" clId="{10AA147C-EB79-44E1-96AB-FB874CFD5457}" dt="2025-09-30T09:24:33.108" v="30" actId="1035"/>
          <ac:spMkLst>
            <pc:docMk/>
            <pc:sldMk cId="2946319108" sldId="1516"/>
            <ac:spMk id="11" creationId="{2D5226DB-4490-ECD5-880A-CDAB0447C263}"/>
          </ac:spMkLst>
        </pc:spChg>
      </pc:sldChg>
      <pc:sldChg chg="modSp mod">
        <pc:chgData name="Duijf, Antoinette" userId="80426808-569e-4360-acb0-e5a6dc4b8ad2" providerId="ADAL" clId="{10AA147C-EB79-44E1-96AB-FB874CFD5457}" dt="2025-09-30T09:23:26.502" v="27" actId="20577"/>
        <pc:sldMkLst>
          <pc:docMk/>
          <pc:sldMk cId="1663077449" sldId="1530"/>
        </pc:sldMkLst>
        <pc:spChg chg="mod">
          <ac:chgData name="Duijf, Antoinette" userId="80426808-569e-4360-acb0-e5a6dc4b8ad2" providerId="ADAL" clId="{10AA147C-EB79-44E1-96AB-FB874CFD5457}" dt="2025-09-30T09:23:15.047" v="25" actId="1036"/>
          <ac:spMkLst>
            <pc:docMk/>
            <pc:sldMk cId="1663077449" sldId="1530"/>
            <ac:spMk id="34" creationId="{152372B3-00F5-781C-183E-6F2DDF35091D}"/>
          </ac:spMkLst>
        </pc:spChg>
        <pc:spChg chg="mod">
          <ac:chgData name="Duijf, Antoinette" userId="80426808-569e-4360-acb0-e5a6dc4b8ad2" providerId="ADAL" clId="{10AA147C-EB79-44E1-96AB-FB874CFD5457}" dt="2025-09-30T09:23:26.502" v="27" actId="20577"/>
          <ac:spMkLst>
            <pc:docMk/>
            <pc:sldMk cId="1663077449" sldId="1530"/>
            <ac:spMk id="35" creationId="{37104C51-0232-62ED-4C6F-1447D06633EE}"/>
          </ac:spMkLst>
        </pc:spChg>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846A28F0-2DF1-49BD-A009-5EB4120A2A2F}"/>
    <pc:docChg chg="modSld">
      <pc:chgData name="Routledge, Mandy" userId="bacdedf5-8e30-494b-ad8b-f27fa30c4f8d" providerId="ADAL" clId="{846A28F0-2DF1-49BD-A009-5EB4120A2A2F}" dt="2025-03-18T12:30:57.160" v="14" actId="20577"/>
      <pc:docMkLst>
        <pc:docMk/>
      </pc:docMkLst>
      <pc:sldChg chg="modSp mod">
        <pc:chgData name="Routledge, Mandy" userId="bacdedf5-8e30-494b-ad8b-f27fa30c4f8d" providerId="ADAL" clId="{846A28F0-2DF1-49BD-A009-5EB4120A2A2F}" dt="2025-03-18T12:30:57.160" v="14" actId="20577"/>
        <pc:sldMkLst>
          <pc:docMk/>
          <pc:sldMk cId="323006580" sldId="548"/>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DBD6991F-ED46-41EF-B2AB-DF114DBD95C4}"/>
    <pc:docChg chg="modSld">
      <pc:chgData name="Routledge, Mandy" userId="bacdedf5-8e30-494b-ad8b-f27fa30c4f8d" providerId="ADAL" clId="{DBD6991F-ED46-41EF-B2AB-DF114DBD95C4}" dt="2025-03-18T12:26:43.300" v="0"/>
      <pc:docMkLst>
        <pc:docMk/>
      </pc:docMkLst>
      <pc:sldChg chg="modSp mod">
        <pc:chgData name="Routledge, Mandy" userId="bacdedf5-8e30-494b-ad8b-f27fa30c4f8d" providerId="ADAL" clId="{DBD6991F-ED46-41EF-B2AB-DF114DBD95C4}" dt="2025-03-18T12:26:43.300" v="0"/>
        <pc:sldMkLst>
          <pc:docMk/>
          <pc:sldMk cId="323006580" sldId="548"/>
        </pc:sldMkLst>
      </pc:sldChg>
    </pc:docChg>
  </pc:docChgLst>
  <pc:docChgLst>
    <pc:chgData name="Vrielink, Francis" userId="3d258d00-cfd8-41c5-9f04-1a5a39faef2f" providerId="ADAL" clId="{3EEE34ED-42C8-435C-90BB-5932F22B3979}"/>
    <pc:docChg chg="custSel addSld delSld modSld modSection">
      <pc:chgData name="Vrielink, Francis" userId="3d258d00-cfd8-41c5-9f04-1a5a39faef2f" providerId="ADAL" clId="{3EEE34ED-42C8-435C-90BB-5932F22B3979}" dt="2025-09-29T09:24:59.121" v="262" actId="20577"/>
      <pc:docMkLst>
        <pc:docMk/>
      </pc:docMkLst>
      <pc:sldChg chg="addSp modSp mod modNotesTx">
        <pc:chgData name="Vrielink, Francis" userId="3d258d00-cfd8-41c5-9f04-1a5a39faef2f" providerId="ADAL" clId="{3EEE34ED-42C8-435C-90BB-5932F22B3979}" dt="2025-09-26T14:36:10.773" v="220" actId="1076"/>
        <pc:sldMkLst>
          <pc:docMk/>
          <pc:sldMk cId="2189114603" sldId="1437"/>
        </pc:sldMkLst>
      </pc:sldChg>
      <pc:sldChg chg="modSp mod">
        <pc:chgData name="Vrielink, Francis" userId="3d258d00-cfd8-41c5-9f04-1a5a39faef2f" providerId="ADAL" clId="{3EEE34ED-42C8-435C-90BB-5932F22B3979}" dt="2025-09-26T14:26:17.495" v="101" actId="20577"/>
        <pc:sldMkLst>
          <pc:docMk/>
          <pc:sldMk cId="3852907103" sldId="1460"/>
        </pc:sldMkLst>
        <pc:spChg chg="mod">
          <ac:chgData name="Vrielink, Francis" userId="3d258d00-cfd8-41c5-9f04-1a5a39faef2f" providerId="ADAL" clId="{3EEE34ED-42C8-435C-90BB-5932F22B3979}" dt="2025-09-26T14:26:17.495" v="101" actId="20577"/>
          <ac:spMkLst>
            <pc:docMk/>
            <pc:sldMk cId="3852907103" sldId="1460"/>
            <ac:spMk id="6" creationId="{00000000-0000-0000-0000-000000000000}"/>
          </ac:spMkLst>
        </pc:spChg>
      </pc:sldChg>
      <pc:sldChg chg="modSp mod">
        <pc:chgData name="Vrielink, Francis" userId="3d258d00-cfd8-41c5-9f04-1a5a39faef2f" providerId="ADAL" clId="{3EEE34ED-42C8-435C-90BB-5932F22B3979}" dt="2025-09-26T14:26:36.058" v="122" actId="20577"/>
        <pc:sldMkLst>
          <pc:docMk/>
          <pc:sldMk cId="4207872812" sldId="1475"/>
        </pc:sldMkLst>
        <pc:spChg chg="mod">
          <ac:chgData name="Vrielink, Francis" userId="3d258d00-cfd8-41c5-9f04-1a5a39faef2f" providerId="ADAL" clId="{3EEE34ED-42C8-435C-90BB-5932F22B3979}" dt="2025-09-26T14:26:36.058" v="122" actId="20577"/>
          <ac:spMkLst>
            <pc:docMk/>
            <pc:sldMk cId="4207872812" sldId="1475"/>
            <ac:spMk id="6" creationId="{00000000-0000-0000-0000-000000000000}"/>
          </ac:spMkLst>
        </pc:spChg>
      </pc:sldChg>
      <pc:sldChg chg="modSp mod">
        <pc:chgData name="Vrielink, Francis" userId="3d258d00-cfd8-41c5-9f04-1a5a39faef2f" providerId="ADAL" clId="{3EEE34ED-42C8-435C-90BB-5932F22B3979}" dt="2025-09-26T14:26:46.160" v="139" actId="20577"/>
        <pc:sldMkLst>
          <pc:docMk/>
          <pc:sldMk cId="2452007587" sldId="1476"/>
        </pc:sldMkLst>
        <pc:spChg chg="mod">
          <ac:chgData name="Vrielink, Francis" userId="3d258d00-cfd8-41c5-9f04-1a5a39faef2f" providerId="ADAL" clId="{3EEE34ED-42C8-435C-90BB-5932F22B3979}" dt="2025-09-26T14:26:46.160" v="139" actId="20577"/>
          <ac:spMkLst>
            <pc:docMk/>
            <pc:sldMk cId="2452007587" sldId="1476"/>
            <ac:spMk id="6" creationId="{00000000-0000-0000-0000-000000000000}"/>
          </ac:spMkLst>
        </pc:spChg>
      </pc:sldChg>
      <pc:sldChg chg="modSp mod">
        <pc:chgData name="Vrielink, Francis" userId="3d258d00-cfd8-41c5-9f04-1a5a39faef2f" providerId="ADAL" clId="{3EEE34ED-42C8-435C-90BB-5932F22B3979}" dt="2025-09-26T14:27:06.069" v="162" actId="20577"/>
        <pc:sldMkLst>
          <pc:docMk/>
          <pc:sldMk cId="2709048002" sldId="1477"/>
        </pc:sldMkLst>
        <pc:spChg chg="mod">
          <ac:chgData name="Vrielink, Francis" userId="3d258d00-cfd8-41c5-9f04-1a5a39faef2f" providerId="ADAL" clId="{3EEE34ED-42C8-435C-90BB-5932F22B3979}" dt="2025-09-26T14:27:06.069" v="162" actId="20577"/>
          <ac:spMkLst>
            <pc:docMk/>
            <pc:sldMk cId="2709048002" sldId="1477"/>
            <ac:spMk id="6" creationId="{00000000-0000-0000-0000-000000000000}"/>
          </ac:spMkLst>
        </pc:spChg>
      </pc:sldChg>
      <pc:sldChg chg="modSp mod">
        <pc:chgData name="Vrielink, Francis" userId="3d258d00-cfd8-41c5-9f04-1a5a39faef2f" providerId="ADAL" clId="{3EEE34ED-42C8-435C-90BB-5932F22B3979}" dt="2025-09-26T14:27:13.824" v="183" actId="6549"/>
        <pc:sldMkLst>
          <pc:docMk/>
          <pc:sldMk cId="4074911733" sldId="1478"/>
        </pc:sldMkLst>
        <pc:spChg chg="mod">
          <ac:chgData name="Vrielink, Francis" userId="3d258d00-cfd8-41c5-9f04-1a5a39faef2f" providerId="ADAL" clId="{3EEE34ED-42C8-435C-90BB-5932F22B3979}" dt="2025-09-26T14:27:13.824" v="183" actId="6549"/>
          <ac:spMkLst>
            <pc:docMk/>
            <pc:sldMk cId="4074911733" sldId="1478"/>
            <ac:spMk id="6" creationId="{00000000-0000-0000-0000-000000000000}"/>
          </ac:spMkLst>
        </pc:spChg>
      </pc:sldChg>
      <pc:sldChg chg="modSp mod">
        <pc:chgData name="Vrielink, Francis" userId="3d258d00-cfd8-41c5-9f04-1a5a39faef2f" providerId="ADAL" clId="{3EEE34ED-42C8-435C-90BB-5932F22B3979}" dt="2025-09-26T14:27:26.303" v="192" actId="20577"/>
        <pc:sldMkLst>
          <pc:docMk/>
          <pc:sldMk cId="4210467006" sldId="1479"/>
        </pc:sldMkLst>
        <pc:spChg chg="mod">
          <ac:chgData name="Vrielink, Francis" userId="3d258d00-cfd8-41c5-9f04-1a5a39faef2f" providerId="ADAL" clId="{3EEE34ED-42C8-435C-90BB-5932F22B3979}" dt="2025-09-26T14:27:26.303" v="192" actId="20577"/>
          <ac:spMkLst>
            <pc:docMk/>
            <pc:sldMk cId="4210467006" sldId="1479"/>
            <ac:spMk id="6" creationId="{00000000-0000-0000-0000-000000000000}"/>
          </ac:spMkLst>
        </pc:spChg>
      </pc:sldChg>
      <pc:sldChg chg="modSp mod">
        <pc:chgData name="Vrielink, Francis" userId="3d258d00-cfd8-41c5-9f04-1a5a39faef2f" providerId="ADAL" clId="{3EEE34ED-42C8-435C-90BB-5932F22B3979}" dt="2025-09-29T09:24:59.121" v="262" actId="20577"/>
        <pc:sldMkLst>
          <pc:docMk/>
          <pc:sldMk cId="2967928418" sldId="1511"/>
        </pc:sldMkLst>
        <pc:spChg chg="mod">
          <ac:chgData name="Vrielink, Francis" userId="3d258d00-cfd8-41c5-9f04-1a5a39faef2f" providerId="ADAL" clId="{3EEE34ED-42C8-435C-90BB-5932F22B3979}" dt="2025-09-29T09:24:59.121" v="262" actId="20577"/>
          <ac:spMkLst>
            <pc:docMk/>
            <pc:sldMk cId="2967928418" sldId="1511"/>
            <ac:spMk id="36" creationId="{D8EF981A-9BA7-0EB1-9B70-F7FBF2F7DF1C}"/>
          </ac:spMkLst>
        </pc:spChg>
      </pc:sldChg>
      <pc:sldChg chg="del">
        <pc:chgData name="Vrielink, Francis" userId="3d258d00-cfd8-41c5-9f04-1a5a39faef2f" providerId="ADAL" clId="{3EEE34ED-42C8-435C-90BB-5932F22B3979}" dt="2025-09-26T14:27:47.153" v="207" actId="47"/>
        <pc:sldMkLst>
          <pc:docMk/>
          <pc:sldMk cId="1628480429" sldId="1517"/>
        </pc:sldMkLst>
      </pc:sldChg>
      <pc:sldChg chg="del">
        <pc:chgData name="Vrielink, Francis" userId="3d258d00-cfd8-41c5-9f04-1a5a39faef2f" providerId="ADAL" clId="{3EEE34ED-42C8-435C-90BB-5932F22B3979}" dt="2025-09-26T14:27:57.925" v="210" actId="47"/>
        <pc:sldMkLst>
          <pc:docMk/>
          <pc:sldMk cId="933367485" sldId="1518"/>
        </pc:sldMkLst>
      </pc:sldChg>
      <pc:sldChg chg="modSp mod">
        <pc:chgData name="Vrielink, Francis" userId="3d258d00-cfd8-41c5-9f04-1a5a39faef2f" providerId="ADAL" clId="{3EEE34ED-42C8-435C-90BB-5932F22B3979}" dt="2025-09-26T14:27:31.668" v="204" actId="20577"/>
        <pc:sldMkLst>
          <pc:docMk/>
          <pc:sldMk cId="164643335" sldId="1519"/>
        </pc:sldMkLst>
        <pc:spChg chg="mod">
          <ac:chgData name="Vrielink, Francis" userId="3d258d00-cfd8-41c5-9f04-1a5a39faef2f" providerId="ADAL" clId="{3EEE34ED-42C8-435C-90BB-5932F22B3979}" dt="2025-09-26T14:27:31.668" v="204" actId="20577"/>
          <ac:spMkLst>
            <pc:docMk/>
            <pc:sldMk cId="164643335" sldId="1519"/>
            <ac:spMk id="6" creationId="{00000000-0000-0000-0000-000000000000}"/>
          </ac:spMkLst>
        </pc:spChg>
      </pc:sldChg>
      <pc:sldChg chg="del">
        <pc:chgData name="Vrielink, Francis" userId="3d258d00-cfd8-41c5-9f04-1a5a39faef2f" providerId="ADAL" clId="{3EEE34ED-42C8-435C-90BB-5932F22B3979}" dt="2025-09-26T14:27:43.451" v="206" actId="47"/>
        <pc:sldMkLst>
          <pc:docMk/>
          <pc:sldMk cId="3006462251" sldId="1521"/>
        </pc:sldMkLst>
      </pc:sldChg>
      <pc:sldChg chg="del">
        <pc:chgData name="Vrielink, Francis" userId="3d258d00-cfd8-41c5-9f04-1a5a39faef2f" providerId="ADAL" clId="{3EEE34ED-42C8-435C-90BB-5932F22B3979}" dt="2025-09-26T14:28:00.152" v="211" actId="47"/>
        <pc:sldMkLst>
          <pc:docMk/>
          <pc:sldMk cId="1059877010" sldId="1522"/>
        </pc:sldMkLst>
      </pc:sldChg>
      <pc:sldChg chg="del">
        <pc:chgData name="Vrielink, Francis" userId="3d258d00-cfd8-41c5-9f04-1a5a39faef2f" providerId="ADAL" clId="{3EEE34ED-42C8-435C-90BB-5932F22B3979}" dt="2025-09-26T14:28:02.187" v="212" actId="47"/>
        <pc:sldMkLst>
          <pc:docMk/>
          <pc:sldMk cId="2371299458" sldId="1529"/>
        </pc:sldMkLst>
      </pc:sldChg>
      <pc:sldChg chg="add">
        <pc:chgData name="Vrielink, Francis" userId="3d258d00-cfd8-41c5-9f04-1a5a39faef2f" providerId="ADAL" clId="{3EEE34ED-42C8-435C-90BB-5932F22B3979}" dt="2025-09-26T14:27:37.581" v="205" actId="2890"/>
        <pc:sldMkLst>
          <pc:docMk/>
          <pc:sldMk cId="1663077449" sldId="1530"/>
        </pc:sldMkLst>
      </pc:sldChg>
      <pc:sldChg chg="add">
        <pc:chgData name="Vrielink, Francis" userId="3d258d00-cfd8-41c5-9f04-1a5a39faef2f" providerId="ADAL" clId="{3EEE34ED-42C8-435C-90BB-5932F22B3979}" dt="2025-09-26T14:27:51.218" v="208" actId="2890"/>
        <pc:sldMkLst>
          <pc:docMk/>
          <pc:sldMk cId="3489874439" sldId="1531"/>
        </pc:sldMkLst>
      </pc:sldChg>
      <pc:sldChg chg="add">
        <pc:chgData name="Vrielink, Francis" userId="3d258d00-cfd8-41c5-9f04-1a5a39faef2f" providerId="ADAL" clId="{3EEE34ED-42C8-435C-90BB-5932F22B3979}" dt="2025-09-26T14:27:54.848" v="209" actId="2890"/>
        <pc:sldMkLst>
          <pc:docMk/>
          <pc:sldMk cId="2446119134" sldId="1532"/>
        </pc:sldMkLst>
      </pc:sldChg>
      <pc:sldChg chg="add">
        <pc:chgData name="Vrielink, Francis" userId="3d258d00-cfd8-41c5-9f04-1a5a39faef2f" providerId="ADAL" clId="{3EEE34ED-42C8-435C-90BB-5932F22B3979}" dt="2025-09-26T14:28:05.500" v="213" actId="2890"/>
        <pc:sldMkLst>
          <pc:docMk/>
          <pc:sldMk cId="2695156785" sldId="1533"/>
        </pc:sldMkLst>
      </pc:sldChg>
      <pc:sldChg chg="add">
        <pc:chgData name="Vrielink, Francis" userId="3d258d00-cfd8-41c5-9f04-1a5a39faef2f" providerId="ADAL" clId="{3EEE34ED-42C8-435C-90BB-5932F22B3979}" dt="2025-09-26T14:28:17.348" v="214" actId="2890"/>
        <pc:sldMkLst>
          <pc:docMk/>
          <pc:sldMk cId="250092330" sldId="15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30-9-2025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30-9-2025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endParaRPr lang="nl-NL" sz="1200" b="1" kern="1200" dirty="0">
              <a:solidFill>
                <a:schemeClr val="tx1"/>
              </a:solidFill>
              <a:effectLst/>
              <a:latin typeface="+mn-lt"/>
              <a:ea typeface="+mn-ea"/>
              <a:cs typeface="+mn-cs"/>
            </a:endParaRPr>
          </a:p>
          <a:p>
            <a:pPr fontAlgn="t"/>
            <a:endParaRPr lang="nl-NL" sz="1200" b="1" kern="1200" dirty="0">
              <a:solidFill>
                <a:schemeClr val="tx1"/>
              </a:solidFill>
              <a:effectLst/>
              <a:latin typeface="+mn-lt"/>
              <a:ea typeface="+mn-ea"/>
              <a:cs typeface="+mn-cs"/>
            </a:endParaRPr>
          </a:p>
          <a:p>
            <a:pPr fontAlgn="t"/>
            <a:r>
              <a:rPr lang="nl-NL" b="1" i="0" dirty="0">
                <a:solidFill>
                  <a:srgbClr val="000000"/>
                </a:solidFill>
                <a:effectLst/>
                <a:latin typeface="Times New Roman" panose="02020603050405020304" pitchFamily="18" charset="0"/>
              </a:rPr>
              <a:t>smokkelen</a:t>
            </a:r>
            <a:r>
              <a:rPr lang="nl-NL" b="0" i="0" dirty="0">
                <a:solidFill>
                  <a:srgbClr val="000000"/>
                </a:solidFill>
                <a:effectLst/>
                <a:latin typeface="Times New Roman" panose="02020603050405020304" pitchFamily="18" charset="0"/>
              </a:rPr>
              <a:t>: in het geheim van het ene naar het andere land brengen </a:t>
            </a:r>
          </a:p>
          <a:p>
            <a:pPr fontAlgn="t"/>
            <a:r>
              <a:rPr lang="nl-NL" b="1" i="0" dirty="0">
                <a:solidFill>
                  <a:srgbClr val="000000"/>
                </a:solidFill>
                <a:effectLst/>
                <a:latin typeface="Times New Roman" panose="02020603050405020304" pitchFamily="18" charset="0"/>
              </a:rPr>
              <a:t>het team: </a:t>
            </a:r>
            <a:r>
              <a:rPr lang="nl-NL" b="0" i="0" dirty="0">
                <a:solidFill>
                  <a:srgbClr val="000000"/>
                </a:solidFill>
                <a:effectLst/>
                <a:latin typeface="Times New Roman" panose="02020603050405020304" pitchFamily="18" charset="0"/>
              </a:rPr>
              <a:t>een groep mensen die samen iets doen, bijvoorbeeld werken of sporten </a:t>
            </a:r>
          </a:p>
          <a:p>
            <a:pPr fontAlgn="t"/>
            <a:r>
              <a:rPr lang="nl-NL" b="1" i="0" dirty="0">
                <a:solidFill>
                  <a:srgbClr val="000000"/>
                </a:solidFill>
                <a:effectLst/>
                <a:latin typeface="Times New Roman" panose="02020603050405020304" pitchFamily="18" charset="0"/>
              </a:rPr>
              <a:t>de bagage: </a:t>
            </a:r>
            <a:r>
              <a:rPr lang="nl-NL" b="0" i="0" dirty="0">
                <a:solidFill>
                  <a:srgbClr val="000000"/>
                </a:solidFill>
                <a:effectLst/>
                <a:latin typeface="Times New Roman" panose="02020603050405020304" pitchFamily="18" charset="0"/>
              </a:rPr>
              <a:t>alles wat je meeneemt als je op reis bent </a:t>
            </a:r>
          </a:p>
          <a:p>
            <a:pPr fontAlgn="t"/>
            <a:r>
              <a:rPr lang="nl-NL" b="1" i="0" dirty="0">
                <a:solidFill>
                  <a:srgbClr val="000000"/>
                </a:solidFill>
                <a:effectLst/>
                <a:latin typeface="Times New Roman" panose="02020603050405020304" pitchFamily="18" charset="0"/>
              </a:rPr>
              <a:t>in het wild: </a:t>
            </a:r>
            <a:r>
              <a:rPr lang="nl-NL" b="0" i="0" dirty="0">
                <a:solidFill>
                  <a:srgbClr val="000000"/>
                </a:solidFill>
                <a:effectLst/>
                <a:latin typeface="Times New Roman" panose="02020603050405020304" pitchFamily="18" charset="0"/>
              </a:rPr>
              <a:t>vrij in de natuur (niet gevangen) </a:t>
            </a:r>
          </a:p>
          <a:p>
            <a:pPr fontAlgn="t"/>
            <a:r>
              <a:rPr lang="nl-NL" b="1" i="0" dirty="0">
                <a:solidFill>
                  <a:srgbClr val="000000"/>
                </a:solidFill>
                <a:effectLst/>
                <a:latin typeface="Times New Roman" panose="02020603050405020304" pitchFamily="18" charset="0"/>
              </a:rPr>
              <a:t>het is verboden: </a:t>
            </a:r>
            <a:r>
              <a:rPr lang="nl-NL" b="0" i="0" dirty="0">
                <a:solidFill>
                  <a:srgbClr val="000000"/>
                </a:solidFill>
                <a:effectLst/>
                <a:latin typeface="Times New Roman" panose="02020603050405020304" pitchFamily="18" charset="0"/>
              </a:rPr>
              <a:t>het mag niet </a:t>
            </a:r>
          </a:p>
          <a:p>
            <a:pPr fontAlgn="t"/>
            <a:r>
              <a:rPr lang="nl-NL" b="1" i="0" dirty="0">
                <a:solidFill>
                  <a:srgbClr val="000000"/>
                </a:solidFill>
                <a:effectLst/>
                <a:latin typeface="Times New Roman" panose="02020603050405020304" pitchFamily="18" charset="0"/>
              </a:rPr>
              <a:t>ontdekken: </a:t>
            </a:r>
            <a:r>
              <a:rPr lang="nl-NL" b="0" i="0" dirty="0">
                <a:solidFill>
                  <a:srgbClr val="000000"/>
                </a:solidFill>
                <a:effectLst/>
                <a:latin typeface="Times New Roman" panose="02020603050405020304" pitchFamily="18" charset="0"/>
              </a:rPr>
              <a:t>te weten komen wat je nog niet wist </a:t>
            </a:r>
          </a:p>
          <a:p>
            <a:pPr fontAlgn="t"/>
            <a:r>
              <a:rPr lang="nl-NL" b="1" i="0" dirty="0">
                <a:solidFill>
                  <a:srgbClr val="000000"/>
                </a:solidFill>
                <a:effectLst/>
                <a:latin typeface="Times New Roman" panose="02020603050405020304" pitchFamily="18" charset="0"/>
              </a:rPr>
              <a:t>grootbrengen:  </a:t>
            </a:r>
            <a:r>
              <a:rPr lang="nl-NL" b="0" i="0" dirty="0">
                <a:solidFill>
                  <a:srgbClr val="000000"/>
                </a:solidFill>
                <a:effectLst/>
                <a:latin typeface="Times New Roman" panose="02020603050405020304" pitchFamily="18" charset="0"/>
              </a:rPr>
              <a:t>kinderen of jonge dieren leren hoe ze moeten leven</a:t>
            </a:r>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30-9-2025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google.com/search?sca_esv=bcefe35088a0bd87&amp;sxsrf=AE3TifNcsALGbrevL5z2ju90LgJ6t1wQ6Q:1759048142085&amp;udm=7&amp;fbs=AIIjpHw2KGh6wpocn18KLjPMw8n5ofjZQFej7XxDpLEwzn5636jPhZQ2SCHYNZOTHhCqX-lIANdm34OLsXpljMXvur-qOVxvA3NXiaKxlYQy-RRiajmBU-G9LafCRBLPUFYWpu4fMXmg1jUM5rWaj3S1rJylB_aR9dLzc-oxEt8Ixenhyn_TTUHPsM4g38I8jEo3J8SPGEwE&amp;q=het+pungelhuis&amp;sa=X&amp;ved=2ahUKEwjKm5v9hPuPAxXL7AIHHR5BBLwQtKgLegQIIBAB&amp;biw=1528&amp;bih=746&amp;dpr=1.25#fpstate=ive&amp;ip=1&amp;vld=cid:9f1d2d07,vid:dt32oNeE-EU,st:0"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Ik heb afgelopen weekend gewandeld in natuurpark de Hoge Veluwe. Ik wilde namelijk heel graag de edelherten </a:t>
            </a:r>
            <a:r>
              <a:rPr lang="nl-NL" sz="2000" b="1" u="sng" dirty="0">
                <a:ea typeface="Times New Roman" panose="02020603050405020304" pitchFamily="18" charset="0"/>
                <a:cs typeface="Arial" panose="020B0604020202020204" pitchFamily="34" charset="0"/>
              </a:rPr>
              <a:t>in het wild</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zien. In het wild betekent </a:t>
            </a:r>
            <a:r>
              <a:rPr lang="nl-NL" sz="2000" b="1" i="1" dirty="0">
                <a:ea typeface="Times New Roman" panose="02020603050405020304" pitchFamily="18" charset="0"/>
                <a:cs typeface="Arial" panose="020B0604020202020204" pitchFamily="34" charset="0"/>
              </a:rPr>
              <a:t>vrij in de natuur (niet gevangen). </a:t>
            </a:r>
            <a:r>
              <a:rPr lang="nl-NL" sz="2000" dirty="0">
                <a:ea typeface="Times New Roman" panose="02020603050405020304" pitchFamily="18" charset="0"/>
                <a:cs typeface="Arial" panose="020B0604020202020204" pitchFamily="34" charset="0"/>
              </a:rPr>
              <a:t>Als ik een paar dagen op reis ga, neem ik in mijn </a:t>
            </a:r>
            <a:r>
              <a:rPr lang="nl-NL" sz="2000" b="1" u="sng" dirty="0">
                <a:ea typeface="Times New Roman" panose="02020603050405020304" pitchFamily="18" charset="0"/>
                <a:cs typeface="Arial" panose="020B0604020202020204" pitchFamily="34" charset="0"/>
              </a:rPr>
              <a:t>bagage</a:t>
            </a:r>
            <a:r>
              <a:rPr lang="nl-NL" sz="2000" dirty="0">
                <a:ea typeface="Times New Roman" panose="02020603050405020304" pitchFamily="18" charset="0"/>
                <a:cs typeface="Arial" panose="020B0604020202020204" pitchFamily="34" charset="0"/>
              </a:rPr>
              <a:t> altijd een boek mee om ‘s avonds lekker te lezen. Bagage is </a:t>
            </a:r>
            <a:r>
              <a:rPr lang="nl-NL" sz="2000" b="1" i="1" dirty="0">
                <a:ea typeface="Times New Roman" panose="02020603050405020304" pitchFamily="18" charset="0"/>
                <a:cs typeface="Arial" panose="020B0604020202020204" pitchFamily="34" charset="0"/>
              </a:rPr>
              <a:t>alles wat je meeneemt als je op reis bent. </a:t>
            </a:r>
            <a:r>
              <a:rPr lang="nl-NL" sz="2000" dirty="0">
                <a:ea typeface="Times New Roman" panose="02020603050405020304" pitchFamily="18" charset="0"/>
                <a:cs typeface="Arial" panose="020B0604020202020204" pitchFamily="34" charset="0"/>
              </a:rPr>
              <a:t>Dit jaar had ik “het </a:t>
            </a:r>
            <a:r>
              <a:rPr lang="nl-NL" sz="2000" dirty="0" err="1">
                <a:ea typeface="Times New Roman" panose="02020603050405020304" pitchFamily="18" charset="0"/>
                <a:cs typeface="Arial" panose="020B0604020202020204" pitchFamily="34" charset="0"/>
              </a:rPr>
              <a:t>Pungelhuis</a:t>
            </a:r>
            <a:r>
              <a:rPr lang="nl-NL" sz="2000" dirty="0">
                <a:ea typeface="Times New Roman" panose="02020603050405020304" pitchFamily="18" charset="0"/>
                <a:cs typeface="Arial" panose="020B0604020202020204" pitchFamily="34" charset="0"/>
              </a:rPr>
              <a:t>” ingepakt. Een spannend boek voor kinderen vanaf ongeveer 10 jaar. (</a:t>
            </a:r>
            <a:r>
              <a:rPr lang="nl-NL" sz="2000" dirty="0" err="1">
                <a:solidFill>
                  <a:srgbClr val="00B050"/>
                </a:solidFill>
                <a:ea typeface="Times New Roman" panose="02020603050405020304" pitchFamily="18" charset="0"/>
                <a:cs typeface="Arial" panose="020B0604020202020204" pitchFamily="34" charset="0"/>
              </a:rPr>
              <a:t>Pungelen</a:t>
            </a:r>
            <a:r>
              <a:rPr lang="nl-NL" sz="2000" dirty="0">
                <a:solidFill>
                  <a:srgbClr val="00B050"/>
                </a:solidFill>
                <a:ea typeface="Times New Roman" panose="02020603050405020304" pitchFamily="18" charset="0"/>
                <a:cs typeface="Arial" panose="020B0604020202020204" pitchFamily="34" charset="0"/>
              </a:rPr>
              <a:t> = smokkelen)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Het boek gaat over Ole, een jongen van 13 jaar. Hij is </a:t>
            </a:r>
            <a:r>
              <a:rPr lang="nl-NL" sz="2000" b="1" u="sng" dirty="0">
                <a:ea typeface="Times New Roman" panose="02020603050405020304" pitchFamily="18" charset="0"/>
                <a:cs typeface="Arial" panose="020B0604020202020204" pitchFamily="34" charset="0"/>
              </a:rPr>
              <a:t>grootgebracht</a:t>
            </a:r>
            <a:r>
              <a:rPr lang="nl-NL" sz="2000" dirty="0">
                <a:ea typeface="Times New Roman" panose="02020603050405020304" pitchFamily="18" charset="0"/>
                <a:cs typeface="Arial" panose="020B0604020202020204" pitchFamily="34" charset="0"/>
              </a:rPr>
              <a:t> door zijn ouders met het idee dat hij geen opa meer heeft. Grootbrengen is </a:t>
            </a:r>
            <a:r>
              <a:rPr lang="nl-NL" sz="2000" b="1" i="1" dirty="0">
                <a:ea typeface="Times New Roman" panose="02020603050405020304" pitchFamily="18" charset="0"/>
                <a:cs typeface="Arial" panose="020B0604020202020204" pitchFamily="34" charset="0"/>
              </a:rPr>
              <a:t>kinderen of jonge dieren leren hoe ze moeten leven</a:t>
            </a:r>
            <a:r>
              <a:rPr lang="nl-NL" sz="2000" i="1" dirty="0">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Op een dag horen zijn ouders dat ze het huis van opa hebben geërfd. Nogal raar als je denkt dat je geen opa meer hebt. Ole </a:t>
            </a:r>
            <a:r>
              <a:rPr lang="nl-NL" sz="2000" b="1" u="sng" dirty="0">
                <a:ea typeface="Times New Roman" panose="02020603050405020304" pitchFamily="18" charset="0"/>
                <a:cs typeface="Arial" panose="020B0604020202020204" pitchFamily="34" charset="0"/>
              </a:rPr>
              <a:t>ontdekt</a:t>
            </a:r>
            <a:r>
              <a:rPr lang="nl-NL" sz="2000" dirty="0">
                <a:ea typeface="Times New Roman" panose="02020603050405020304" pitchFamily="18" charset="0"/>
                <a:cs typeface="Arial" panose="020B0604020202020204" pitchFamily="34" charset="0"/>
              </a:rPr>
              <a:t> dus dat zijn opa helemaal niet dood was. Ontdekken is </a:t>
            </a:r>
            <a:r>
              <a:rPr lang="nl-NL" sz="2000" b="1" i="1" dirty="0">
                <a:ea typeface="Times New Roman" panose="02020603050405020304" pitchFamily="18" charset="0"/>
                <a:cs typeface="Arial" panose="020B0604020202020204" pitchFamily="34" charset="0"/>
              </a:rPr>
              <a:t>te weten komen wat je nog niet wist</a:t>
            </a:r>
            <a:r>
              <a:rPr lang="nl-NL" sz="2000" dirty="0">
                <a:ea typeface="Times New Roman" panose="02020603050405020304" pitchFamily="18" charset="0"/>
                <a:cs typeface="Arial" panose="020B0604020202020204" pitchFamily="34" charset="0"/>
              </a:rPr>
              <a:t>. Hij is daar eerst natuurlijk erg boos over en in de war. Toch is hij ook nieuwsgierig. Hij gaat  samen met zijn vader naar Brabant om het huis te bekijken. Ole ontdekt dat er vroeger in het huis allemaal spannende dingen zijn gebeurd: Zijn opa was namelijk lid van </a:t>
            </a:r>
            <a:r>
              <a:rPr lang="nl-NL" sz="2000" b="1" u="sng" dirty="0">
                <a:ea typeface="Times New Roman" panose="02020603050405020304" pitchFamily="18" charset="0"/>
                <a:cs typeface="Arial" panose="020B0604020202020204" pitchFamily="34" charset="0"/>
              </a:rPr>
              <a:t>een team</a:t>
            </a:r>
            <a:r>
              <a:rPr lang="nl-NL" sz="2000" dirty="0">
                <a:ea typeface="Times New Roman" panose="02020603050405020304" pitchFamily="18" charset="0"/>
                <a:cs typeface="Arial" panose="020B0604020202020204" pitchFamily="34" charset="0"/>
              </a:rPr>
              <a:t>. Zo noem je </a:t>
            </a:r>
            <a:r>
              <a:rPr lang="nl-NL" sz="2000" b="1" i="1" dirty="0">
                <a:ea typeface="Times New Roman" panose="02020603050405020304" pitchFamily="18" charset="0"/>
                <a:cs typeface="Arial" panose="020B0604020202020204" pitchFamily="34" charset="0"/>
              </a:rPr>
              <a:t>een groep mensen die samen iets doet (bijvoorbeeld werken of sporten)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team van opa kon je eigenlijk beter een bende noemen. Ze waren namelijk vooral bezig met </a:t>
            </a:r>
            <a:r>
              <a:rPr lang="nl-NL" sz="2000" b="1" u="sng" dirty="0">
                <a:ea typeface="Times New Roman" panose="02020603050405020304" pitchFamily="18" charset="0"/>
                <a:cs typeface="Arial" panose="020B0604020202020204" pitchFamily="34" charset="0"/>
              </a:rPr>
              <a:t>smokkelen</a:t>
            </a:r>
            <a:r>
              <a:rPr lang="nl-NL" sz="2000" dirty="0">
                <a:ea typeface="Times New Roman" panose="02020603050405020304" pitchFamily="18" charset="0"/>
                <a:cs typeface="Arial" panose="020B0604020202020204" pitchFamily="34" charset="0"/>
              </a:rPr>
              <a:t> van boter. Zij brachten </a:t>
            </a:r>
            <a:r>
              <a:rPr lang="nl-NL" sz="2000" b="1" i="1" dirty="0">
                <a:ea typeface="Times New Roman" panose="02020603050405020304" pitchFamily="18" charset="0"/>
                <a:cs typeface="Arial" panose="020B0604020202020204" pitchFamily="34" charset="0"/>
              </a:rPr>
              <a:t>in het geheim</a:t>
            </a:r>
            <a:r>
              <a:rPr lang="nl-NL" sz="2000" dirty="0">
                <a:ea typeface="Times New Roman" panose="02020603050405020304" pitchFamily="18" charset="0"/>
                <a:cs typeface="Arial" panose="020B0604020202020204" pitchFamily="34" charset="0"/>
              </a:rPr>
              <a:t> boter </a:t>
            </a:r>
            <a:r>
              <a:rPr lang="nl-NL" sz="2000" b="1" i="1" dirty="0">
                <a:ea typeface="Times New Roman" panose="02020603050405020304" pitchFamily="18" charset="0"/>
                <a:cs typeface="Arial" panose="020B0604020202020204" pitchFamily="34" charset="0"/>
              </a:rPr>
              <a:t>van het ene naar het andere land. </a:t>
            </a:r>
            <a:r>
              <a:rPr lang="nl-NL" sz="2000" dirty="0">
                <a:ea typeface="Times New Roman" panose="02020603050405020304" pitchFamily="18" charset="0"/>
                <a:cs typeface="Arial" panose="020B0604020202020204" pitchFamily="34" charset="0"/>
              </a:rPr>
              <a:t>En in die tijd </a:t>
            </a:r>
            <a:r>
              <a:rPr lang="nl-NL" sz="2000" b="1" u="sng" dirty="0">
                <a:ea typeface="Times New Roman" panose="02020603050405020304" pitchFamily="18" charset="0"/>
                <a:cs typeface="Arial" panose="020B0604020202020204" pitchFamily="34" charset="0"/>
              </a:rPr>
              <a:t>was dat verboden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Dat mocht niet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 </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Nieuwsgierig geworden? Lees het maar eens als je van spannende boeken houdt.</a:t>
            </a:r>
          </a:p>
          <a:p>
            <a:pPr marL="0" indent="0">
              <a:spcBef>
                <a:spcPts val="200"/>
              </a:spcBef>
              <a:spcAft>
                <a:spcPts val="200"/>
              </a:spcAft>
              <a:buNone/>
            </a:pPr>
            <a:endParaRPr lang="nl-NL" sz="1000" dirty="0">
              <a:ea typeface="Times New Roman" panose="02020603050405020304" pitchFamily="18" charset="0"/>
              <a:cs typeface="Arial" panose="020B0604020202020204" pitchFamily="34" charset="0"/>
            </a:endParaRPr>
          </a:p>
          <a:p>
            <a:pPr marL="0" indent="0">
              <a:spcBef>
                <a:spcPts val="200"/>
              </a:spcBef>
              <a:spcAft>
                <a:spcPts val="200"/>
              </a:spcAft>
              <a:buNone/>
            </a:pPr>
            <a:r>
              <a:rPr lang="nl-NL" sz="1200" dirty="0">
                <a:solidFill>
                  <a:srgbClr val="00B050"/>
                </a:solidFill>
                <a:ea typeface="Times New Roman" panose="02020603050405020304" pitchFamily="18" charset="0"/>
                <a:cs typeface="Arial" panose="020B0604020202020204" pitchFamily="34" charset="0"/>
              </a:rPr>
              <a:t>In de laatste dia vind je link naar een filmpje waarin Annet Huizing vertelt over het </a:t>
            </a:r>
            <a:r>
              <a:rPr lang="nl-NL" sz="1200" dirty="0" err="1">
                <a:solidFill>
                  <a:srgbClr val="00B050"/>
                </a:solidFill>
                <a:ea typeface="Times New Roman" panose="02020603050405020304" pitchFamily="18" charset="0"/>
                <a:cs typeface="Arial" panose="020B0604020202020204" pitchFamily="34" charset="0"/>
              </a:rPr>
              <a:t>Pungelhuis</a:t>
            </a:r>
            <a:r>
              <a:rPr lang="nl-NL" sz="1200" dirty="0">
                <a:solidFill>
                  <a:srgbClr val="00B050"/>
                </a:solidFill>
                <a:ea typeface="Times New Roman" panose="02020603050405020304" pitchFamily="18" charset="0"/>
                <a:cs typeface="Arial" panose="020B0604020202020204" pitchFamily="34" charset="0"/>
              </a:rPr>
              <a:t>. </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smokkelen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3946295" y="213354"/>
            <a:ext cx="519770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a</a:t>
            </a:r>
            <a:r>
              <a:rPr lang="nl-NL" sz="5000" b="1" dirty="0">
                <a:solidFill>
                  <a:srgbClr val="387038"/>
                </a:solidFill>
                <a:effectLst/>
                <a:latin typeface="Century Gothic" panose="020B0502020202020204" pitchFamily="34" charset="0"/>
                <a:ea typeface="Calibri"/>
                <a:cs typeface="Times New Roman"/>
              </a:rPr>
              <a:t>angifte </a:t>
            </a:r>
          </a:p>
          <a:p>
            <a:pPr algn="ctr">
              <a:lnSpc>
                <a:spcPct val="70000"/>
              </a:lnSpc>
              <a:spcAft>
                <a:spcPts val="800"/>
              </a:spcAft>
            </a:pPr>
            <a:r>
              <a:rPr lang="nl-NL" sz="5000" b="1" dirty="0">
                <a:solidFill>
                  <a:srgbClr val="387038"/>
                </a:solidFill>
                <a:effectLst/>
                <a:latin typeface="Century Gothic" panose="020B0502020202020204" pitchFamily="34" charset="0"/>
                <a:ea typeface="Calibri"/>
                <a:cs typeface="Times New Roman"/>
              </a:rPr>
              <a:t>doen</a:t>
            </a:r>
            <a:endParaRPr lang="nl-NL" sz="50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het geheim van het ene naar het andere land brengen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opa van Ole </a:t>
            </a:r>
            <a:r>
              <a:rPr lang="nl-NL" sz="2400" i="1" u="sng" dirty="0">
                <a:solidFill>
                  <a:srgbClr val="387038"/>
                </a:solidFill>
                <a:latin typeface="Century Gothic" panose="020B0502020202020204" pitchFamily="34" charset="0"/>
                <a:ea typeface="Calibri"/>
                <a:cs typeface="Times New Roman"/>
              </a:rPr>
              <a:t>smokkelde</a:t>
            </a:r>
            <a:r>
              <a:rPr lang="nl-NL" sz="2400" i="1" dirty="0">
                <a:solidFill>
                  <a:srgbClr val="387038"/>
                </a:solidFill>
                <a:latin typeface="Century Gothic" panose="020B0502020202020204" pitchFamily="34" charset="0"/>
                <a:ea typeface="Calibri"/>
                <a:cs typeface="Times New Roman"/>
              </a:rPr>
              <a:t> vroeger boter naar België.</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doorgeven aan de douane</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Je moet </a:t>
            </a:r>
            <a:r>
              <a:rPr lang="nl-NL" sz="2400" i="1" u="sng" dirty="0">
                <a:solidFill>
                  <a:srgbClr val="387038"/>
                </a:solidFill>
                <a:latin typeface="Century Gothic" panose="020B0502020202020204" pitchFamily="34" charset="0"/>
                <a:ea typeface="Calibri"/>
                <a:cs typeface="Times New Roman"/>
              </a:rPr>
              <a:t>aangifte doen</a:t>
            </a:r>
            <a:r>
              <a:rPr lang="nl-NL" sz="2400" i="1" dirty="0">
                <a:solidFill>
                  <a:srgbClr val="387038"/>
                </a:solidFill>
                <a:latin typeface="Century Gothic" panose="020B0502020202020204" pitchFamily="34" charset="0"/>
                <a:ea typeface="Calibri"/>
                <a:cs typeface="Times New Roman"/>
              </a:rPr>
              <a:t> als je dure dingen meeneemt naar een ander land.</a:t>
            </a:r>
            <a:endParaRPr lang="nl-NL" sz="24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3FAFFFC-19D7-EFBB-FB13-D7A38AD83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856" y="2871781"/>
            <a:ext cx="3767841" cy="2291720"/>
          </a:xfrm>
          <a:prstGeom prst="rect">
            <a:avLst/>
          </a:prstGeom>
        </p:spPr>
      </p:pic>
      <p:pic>
        <p:nvPicPr>
          <p:cNvPr id="25" name="Afbeelding 24" descr="Afbeelding met tekst, persoon, computer, computer&#10;&#10;Automatisch gegenereerde beschrijving">
            <a:extLst>
              <a:ext uri="{FF2B5EF4-FFF2-40B4-BE49-F238E27FC236}">
                <a16:creationId xmlns:a16="http://schemas.microsoft.com/office/drawing/2014/main" id="{D79F6E8E-F479-22EF-4D11-A8AB3C6466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8626" y="2871781"/>
            <a:ext cx="3115782" cy="2036486"/>
          </a:xfrm>
          <a:prstGeom prst="rect">
            <a:avLst/>
          </a:prstGeom>
        </p:spPr>
      </p:pic>
      <p:sp>
        <p:nvSpPr>
          <p:cNvPr id="26" name="Tekstvak 25">
            <a:extLst>
              <a:ext uri="{FF2B5EF4-FFF2-40B4-BE49-F238E27FC236}">
                <a16:creationId xmlns:a16="http://schemas.microsoft.com/office/drawing/2014/main" id="{0CD7622C-CC19-8DA8-4C90-6A82B9BFBEC1}"/>
              </a:ext>
            </a:extLst>
          </p:cNvPr>
          <p:cNvSpPr txBox="1"/>
          <p:nvPr/>
        </p:nvSpPr>
        <p:spPr>
          <a:xfrm rot="405397">
            <a:off x="5918116" y="3063598"/>
            <a:ext cx="1254062" cy="369332"/>
          </a:xfrm>
          <a:prstGeom prst="rect">
            <a:avLst/>
          </a:prstGeom>
          <a:solidFill>
            <a:schemeClr val="bg1"/>
          </a:solidFill>
          <a:ln w="57150">
            <a:solidFill>
              <a:schemeClr val="tx1"/>
            </a:solidFill>
          </a:ln>
        </p:spPr>
        <p:txBody>
          <a:bodyPr wrap="square" rtlCol="0">
            <a:spAutoFit/>
          </a:bodyPr>
          <a:lstStyle/>
          <a:p>
            <a:r>
              <a:rPr lang="nl-NL" sz="900" b="1" dirty="0">
                <a:latin typeface="Century Gothic" panose="020B0502020202020204" pitchFamily="34" charset="0"/>
              </a:rPr>
              <a:t>DOUANE</a:t>
            </a:r>
          </a:p>
          <a:p>
            <a:r>
              <a:rPr lang="nl-NL" sz="900" b="1" dirty="0">
                <a:latin typeface="Century Gothic" panose="020B0502020202020204" pitchFamily="34" charset="0"/>
              </a:rPr>
              <a:t>aangifte formulier</a:t>
            </a:r>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381500" y="3650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het wild</a:t>
            </a:r>
            <a:endParaRPr lang="nl-NL" sz="48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27984" y="25491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i</a:t>
            </a:r>
            <a:r>
              <a:rPr lang="nl-NL" sz="4800" b="1" dirty="0">
                <a:solidFill>
                  <a:srgbClr val="387038"/>
                </a:solidFill>
                <a:effectLst/>
                <a:latin typeface="Century Gothic" panose="020B0502020202020204" pitchFamily="34" charset="0"/>
                <a:ea typeface="Calibri"/>
                <a:cs typeface="Times New Roman"/>
              </a:rPr>
              <a:t>n gevangen-schap</a:t>
            </a:r>
            <a:endParaRPr lang="nl-NL" sz="48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vrij in de natuur (niet gevangen)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Hier leven edelherten </a:t>
            </a:r>
            <a:r>
              <a:rPr lang="nl-NL" sz="2400" i="1" u="sng" dirty="0">
                <a:solidFill>
                  <a:srgbClr val="387038"/>
                </a:solidFill>
                <a:latin typeface="Century Gothic" panose="020B0502020202020204" pitchFamily="34" charset="0"/>
                <a:ea typeface="Calibri"/>
                <a:cs typeface="Times New Roman"/>
              </a:rPr>
              <a:t>in het wild.</a:t>
            </a:r>
            <a:endParaRPr lang="nl-NL" sz="11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opgesloten in de dierentuin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hert leeft </a:t>
            </a:r>
            <a:r>
              <a:rPr lang="nl-NL" sz="2400" i="1" u="sng" dirty="0">
                <a:solidFill>
                  <a:srgbClr val="387038"/>
                </a:solidFill>
                <a:latin typeface="Century Gothic" panose="020B0502020202020204" pitchFamily="34" charset="0"/>
                <a:ea typeface="Calibri"/>
                <a:cs typeface="Times New Roman"/>
              </a:rPr>
              <a:t>in gevangenschap</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zoogdier, rendier, buitenshuis, boom&#10;&#10;Automatisch gegenereerde beschrijving">
            <a:extLst>
              <a:ext uri="{FF2B5EF4-FFF2-40B4-BE49-F238E27FC236}">
                <a16:creationId xmlns:a16="http://schemas.microsoft.com/office/drawing/2014/main" id="{88E30823-36CB-4916-8F89-4246B5CF48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929" y="2833827"/>
            <a:ext cx="3916546" cy="2208833"/>
          </a:xfrm>
          <a:prstGeom prst="rect">
            <a:avLst/>
          </a:prstGeom>
        </p:spPr>
      </p:pic>
      <p:pic>
        <p:nvPicPr>
          <p:cNvPr id="18" name="Afbeelding 17" descr="Afbeelding met zoogdier, rendier, hek, gewei&#10;&#10;Automatisch gegenereerde beschrijving">
            <a:extLst>
              <a:ext uri="{FF2B5EF4-FFF2-40B4-BE49-F238E27FC236}">
                <a16:creationId xmlns:a16="http://schemas.microsoft.com/office/drawing/2014/main" id="{20C13164-CE74-C4CD-9D18-A191ABF651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7923" y="2833827"/>
            <a:ext cx="3362612" cy="2208833"/>
          </a:xfrm>
          <a:prstGeom prst="rect">
            <a:avLst/>
          </a:prstGeom>
        </p:spPr>
      </p:pic>
    </p:spTree>
    <p:extLst>
      <p:ext uri="{BB962C8B-B14F-4D97-AF65-F5344CB8AC3E}">
        <p14:creationId xmlns:p14="http://schemas.microsoft.com/office/powerpoint/2010/main" val="166307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het is verboden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h</a:t>
            </a:r>
            <a:r>
              <a:rPr lang="nl-NL" sz="5400" b="1" dirty="0">
                <a:solidFill>
                  <a:srgbClr val="387038"/>
                </a:solidFill>
                <a:effectLst/>
                <a:latin typeface="Century Gothic" panose="020B0502020202020204" pitchFamily="34" charset="0"/>
                <a:ea typeface="Calibri"/>
                <a:cs typeface="Times New Roman"/>
              </a:rPr>
              <a:t>et is toegestaan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mag niet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Het is verboden</a:t>
            </a:r>
            <a:r>
              <a:rPr lang="nl-NL" sz="2400" i="1" dirty="0">
                <a:solidFill>
                  <a:srgbClr val="387038"/>
                </a:solidFill>
                <a:latin typeface="Century Gothic" panose="020B0502020202020204" pitchFamily="34" charset="0"/>
                <a:ea typeface="Calibri"/>
                <a:cs typeface="Times New Roman"/>
              </a:rPr>
              <a:t> om dure spullen te smokkelen.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mag wel</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u="sng" dirty="0">
              <a:solidFill>
                <a:srgbClr val="387038"/>
              </a:solidFill>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Het is toegestaan</a:t>
            </a:r>
            <a:r>
              <a:rPr lang="nl-NL" sz="2400" i="1" dirty="0">
                <a:solidFill>
                  <a:srgbClr val="387038"/>
                </a:solidFill>
                <a:latin typeface="Century Gothic" panose="020B0502020202020204" pitchFamily="34" charset="0"/>
                <a:ea typeface="Calibri"/>
                <a:cs typeface="Times New Roman"/>
              </a:rPr>
              <a:t> om hier te fietsen.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F6D60C1-9CD2-E45A-A7EA-C50540726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53" y="2254146"/>
            <a:ext cx="3070789" cy="2759068"/>
          </a:xfrm>
          <a:prstGeom prst="rect">
            <a:avLst/>
          </a:prstGeom>
        </p:spPr>
      </p:pic>
      <p:pic>
        <p:nvPicPr>
          <p:cNvPr id="18" name="Afbeelding 17" descr="Afbeelding met boom, buitenshuis, Fietswiel, Landvoertuig&#10;&#10;Automatisch gegenereerde beschrijving">
            <a:extLst>
              <a:ext uri="{FF2B5EF4-FFF2-40B4-BE49-F238E27FC236}">
                <a16:creationId xmlns:a16="http://schemas.microsoft.com/office/drawing/2014/main" id="{B5408B65-3659-F546-5802-67E89D6084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3301" y="2251457"/>
            <a:ext cx="3614396" cy="2414417"/>
          </a:xfrm>
          <a:prstGeom prst="rect">
            <a:avLst/>
          </a:prstGeom>
        </p:spPr>
      </p:pic>
    </p:spTree>
    <p:extLst>
      <p:ext uri="{BB962C8B-B14F-4D97-AF65-F5344CB8AC3E}">
        <p14:creationId xmlns:p14="http://schemas.microsoft.com/office/powerpoint/2010/main" val="25009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ontdekken</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31522" y="3032956"/>
            <a:ext cx="27098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9712" y="3054611"/>
            <a:ext cx="313822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geheim</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52011" y="3047853"/>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talent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20141"/>
            <a:ext cx="2611399" cy="8848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11575" y="290657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vreemde landen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te weten komen wat je nog niet wist </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Menselijk gezicht, hemel, kleding&#10;&#10;Automatisch gegenereerde beschrijving">
            <a:extLst>
              <a:ext uri="{FF2B5EF4-FFF2-40B4-BE49-F238E27FC236}">
                <a16:creationId xmlns:a16="http://schemas.microsoft.com/office/drawing/2014/main" id="{8C789242-4E11-4E64-3D75-1610B18DA3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962" y="3822854"/>
            <a:ext cx="2709874" cy="1842552"/>
          </a:xfrm>
          <a:prstGeom prst="rect">
            <a:avLst/>
          </a:prstGeom>
        </p:spPr>
      </p:pic>
      <p:pic>
        <p:nvPicPr>
          <p:cNvPr id="23" name="Afbeelding 22" descr="Afbeelding met persoon, kleding, schermopname, Animatie&#10;&#10;Automatisch gegenereerde beschrijving">
            <a:extLst>
              <a:ext uri="{FF2B5EF4-FFF2-40B4-BE49-F238E27FC236}">
                <a16:creationId xmlns:a16="http://schemas.microsoft.com/office/drawing/2014/main" id="{585A3393-6F21-1E5F-A5B9-56EA38F1EC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32508" y="3822854"/>
            <a:ext cx="2596627" cy="1842552"/>
          </a:xfrm>
          <a:prstGeom prst="rect">
            <a:avLst/>
          </a:prstGeom>
        </p:spPr>
      </p:pic>
      <p:pic>
        <p:nvPicPr>
          <p:cNvPr id="22" name="Afbeelding 21" descr="Afbeelding met buitenshuis, hemel, kleding, Menselijk gezicht&#10;&#10;Automatisch gegenereerde beschrijving">
            <a:extLst>
              <a:ext uri="{FF2B5EF4-FFF2-40B4-BE49-F238E27FC236}">
                <a16:creationId xmlns:a16="http://schemas.microsoft.com/office/drawing/2014/main" id="{C9C265CE-04BF-4BDE-2679-2ECA917099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9990" y="3809641"/>
            <a:ext cx="2634569" cy="1842551"/>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bagage</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koffer</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ski’s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buggy</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999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alles wat je meeneemt als je op reis bent </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accessoire, houder, Bagage en tassen, Modeaccessoire&#10;&#10;Automatisch gegenereerde beschrijving">
            <a:extLst>
              <a:ext uri="{FF2B5EF4-FFF2-40B4-BE49-F238E27FC236}">
                <a16:creationId xmlns:a16="http://schemas.microsoft.com/office/drawing/2014/main" id="{02A5E69F-8D06-B9FB-9ED9-1AEC5B27C6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996" y="3795650"/>
            <a:ext cx="2611399" cy="2480829"/>
          </a:xfrm>
          <a:prstGeom prst="rect">
            <a:avLst/>
          </a:prstGeom>
        </p:spPr>
      </p:pic>
      <p:pic>
        <p:nvPicPr>
          <p:cNvPr id="23" name="Afbeelding 22" descr="Afbeelding met Bagage en tassen, accessoire, handtas, Schoudertas&#10;&#10;Automatisch gegenereerde beschrijving">
            <a:extLst>
              <a:ext uri="{FF2B5EF4-FFF2-40B4-BE49-F238E27FC236}">
                <a16:creationId xmlns:a16="http://schemas.microsoft.com/office/drawing/2014/main" id="{303643F5-1EEF-C78F-9DCD-178E218C74D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134840">
            <a:off x="2764059" y="3547883"/>
            <a:ext cx="4057781" cy="2710598"/>
          </a:xfrm>
          <a:prstGeom prst="rect">
            <a:avLst/>
          </a:prstGeom>
        </p:spPr>
      </p:pic>
      <p:pic>
        <p:nvPicPr>
          <p:cNvPr id="25" name="Afbeelding 24" descr="Afbeelding met wiel, Auto-onderdeel, speelgoed, transport&#10;&#10;Automatisch gegenereerde beschrijving">
            <a:extLst>
              <a:ext uri="{FF2B5EF4-FFF2-40B4-BE49-F238E27FC236}">
                <a16:creationId xmlns:a16="http://schemas.microsoft.com/office/drawing/2014/main" id="{FECD516E-E344-04DD-AF1D-5D83310A06E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16293" y="4028480"/>
            <a:ext cx="2813977" cy="1879737"/>
          </a:xfrm>
          <a:prstGeom prst="rect">
            <a:avLst/>
          </a:prstGeom>
        </p:spPr>
      </p:pic>
    </p:spTree>
    <p:extLst>
      <p:ext uri="{BB962C8B-B14F-4D97-AF65-F5344CB8AC3E}">
        <p14:creationId xmlns:p14="http://schemas.microsoft.com/office/powerpoint/2010/main" val="348987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58606"/>
            <a:ext cx="2601905" cy="8947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43433" y="441372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een kind krijgen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966149"/>
            <a:ext cx="2698746" cy="7896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52954" y="3966149"/>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groot-brengen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356666"/>
            <a:ext cx="2611399" cy="8712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32851" y="343074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uit huis gaan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23245" y="4934255"/>
            <a:ext cx="3192971" cy="12455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23244" y="4907494"/>
            <a:ext cx="3130614"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kinderen of jonge dieren leren hoe ze moeten leven</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30501" y="359611"/>
            <a:ext cx="8805335"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Ouders willen hun kinderen altijd gezond </a:t>
            </a:r>
            <a:r>
              <a:rPr lang="nl-NL" sz="2400" i="1" u="sng" dirty="0">
                <a:solidFill>
                  <a:srgbClr val="387038"/>
                </a:solidFill>
                <a:latin typeface="Century Gothic" panose="020B0502020202020204" pitchFamily="34" charset="0"/>
                <a:ea typeface="Calibri"/>
                <a:cs typeface="Times New Roman"/>
              </a:rPr>
              <a:t>grootbrengen</a:t>
            </a:r>
            <a:r>
              <a:rPr lang="nl-NL" sz="2400" i="1" dirty="0">
                <a:solidFill>
                  <a:srgbClr val="387038"/>
                </a:solidFill>
                <a:latin typeface="Century Gothic" panose="020B0502020202020204" pitchFamily="34" charset="0"/>
                <a:ea typeface="Calibri"/>
                <a:cs typeface="Times New Roman"/>
              </a:rPr>
              <a:t>.</a:t>
            </a:r>
            <a:endParaRPr lang="nl-NL" sz="2400" dirty="0">
              <a:effectLst/>
              <a:ea typeface="Calibri"/>
              <a:cs typeface="Times New Roman"/>
            </a:endParaRPr>
          </a:p>
        </p:txBody>
      </p:sp>
      <p:pic>
        <p:nvPicPr>
          <p:cNvPr id="10" name="Afbeelding 9" descr="Afbeelding met tekenfilm, clipart, illustratie&#10;&#10;Automatisch gegenereerde beschrijving">
            <a:extLst>
              <a:ext uri="{FF2B5EF4-FFF2-40B4-BE49-F238E27FC236}">
                <a16:creationId xmlns:a16="http://schemas.microsoft.com/office/drawing/2014/main" id="{A7CAD63B-389D-F468-CFE9-A039FD556F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328" y="1524587"/>
            <a:ext cx="2698746" cy="2158997"/>
          </a:xfrm>
          <a:prstGeom prst="rect">
            <a:avLst/>
          </a:prstGeom>
        </p:spPr>
      </p:pic>
      <p:pic>
        <p:nvPicPr>
          <p:cNvPr id="24" name="Afbeelding 23" descr="Afbeelding met persoon, Menselijk gezicht, overdekt, bed&#10;&#10;Automatisch gegenereerde beschrijving">
            <a:extLst>
              <a:ext uri="{FF2B5EF4-FFF2-40B4-BE49-F238E27FC236}">
                <a16:creationId xmlns:a16="http://schemas.microsoft.com/office/drawing/2014/main" id="{8EB2B89E-515E-C733-2F71-F44DD306D7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763" y="2464879"/>
            <a:ext cx="2495248" cy="1666826"/>
          </a:xfrm>
          <a:prstGeom prst="rect">
            <a:avLst/>
          </a:prstGeom>
        </p:spPr>
      </p:pic>
      <p:pic>
        <p:nvPicPr>
          <p:cNvPr id="26" name="Afbeelding 25">
            <a:extLst>
              <a:ext uri="{FF2B5EF4-FFF2-40B4-BE49-F238E27FC236}">
                <a16:creationId xmlns:a16="http://schemas.microsoft.com/office/drawing/2014/main" id="{C88D6554-E678-F947-7B56-0D296F278544}"/>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18076" y="744037"/>
            <a:ext cx="1406668" cy="2607025"/>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320099" y="2324701"/>
            <a:ext cx="341169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370056" y="2324701"/>
            <a:ext cx="335569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samenwerken</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18540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0" y="734543"/>
            <a:ext cx="351161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lid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88194" y="3930624"/>
            <a:ext cx="276868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3840" y="3961890"/>
            <a:ext cx="425903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vertrouwen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68935" y="2689080"/>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09115" y="976209"/>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293456" y="3219560"/>
            <a:ext cx="440090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668935" y="3132140"/>
            <a:ext cx="379149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team</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181714" y="4142990"/>
            <a:ext cx="4544033" cy="9942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213611" y="4221088"/>
            <a:ext cx="4544033" cy="418281"/>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een groep mensen die samen iets doen, bijv. werken of sporten </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456878" y="3961890"/>
            <a:ext cx="800209" cy="22183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5" name="Afbeelding 24" descr="Afbeelding met tekst, tekening, illustratie, vinger&#10;&#10;Automatisch gegenereerde beschrijving">
            <a:extLst>
              <a:ext uri="{FF2B5EF4-FFF2-40B4-BE49-F238E27FC236}">
                <a16:creationId xmlns:a16="http://schemas.microsoft.com/office/drawing/2014/main" id="{39F6A596-10BC-778A-25E0-881D071BDC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2975" y="4709933"/>
            <a:ext cx="1580833" cy="1580833"/>
          </a:xfrm>
          <a:prstGeom prst="rect">
            <a:avLst/>
          </a:prstGeom>
        </p:spPr>
      </p:pic>
      <p:pic>
        <p:nvPicPr>
          <p:cNvPr id="28" name="Afbeelding 27" descr="Afbeelding met tandwiel, hemel, tekenfilm, transport&#10;&#10;Automatisch gegenereerde beschrijving">
            <a:extLst>
              <a:ext uri="{FF2B5EF4-FFF2-40B4-BE49-F238E27FC236}">
                <a16:creationId xmlns:a16="http://schemas.microsoft.com/office/drawing/2014/main" id="{746F2914-7294-3DDD-CED7-902FA4BCE1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5971" y="347084"/>
            <a:ext cx="2829880" cy="1918659"/>
          </a:xfrm>
          <a:prstGeom prst="rect">
            <a:avLst/>
          </a:prstGeom>
        </p:spPr>
      </p:pic>
      <p:pic>
        <p:nvPicPr>
          <p:cNvPr id="31" name="Afbeelding 30" descr="Afbeelding met kleding, persoon, Menselijk gezicht, Samenwerking&#10;&#10;Automatisch gegenereerde beschrijving">
            <a:extLst>
              <a:ext uri="{FF2B5EF4-FFF2-40B4-BE49-F238E27FC236}">
                <a16:creationId xmlns:a16="http://schemas.microsoft.com/office/drawing/2014/main" id="{154C2212-55DE-87F7-F61B-92D5F97748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0951" y="1754708"/>
            <a:ext cx="3190960" cy="2010240"/>
          </a:xfrm>
          <a:prstGeom prst="rect">
            <a:avLst/>
          </a:prstGeom>
        </p:spPr>
      </p:pic>
      <p:sp>
        <p:nvSpPr>
          <p:cNvPr id="32" name="Pijl: rechts 31">
            <a:extLst>
              <a:ext uri="{FF2B5EF4-FFF2-40B4-BE49-F238E27FC236}">
                <a16:creationId xmlns:a16="http://schemas.microsoft.com/office/drawing/2014/main" id="{A7D7DFF3-2323-77D9-CB6E-45220D36B2C8}"/>
              </a:ext>
            </a:extLst>
          </p:cNvPr>
          <p:cNvSpPr/>
          <p:nvPr/>
        </p:nvSpPr>
        <p:spPr>
          <a:xfrm rot="7626199">
            <a:off x="2883632" y="991866"/>
            <a:ext cx="1678562" cy="49413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40 – 30 </a:t>
            </a:r>
            <a:r>
              <a:rPr lang="nl-NL" dirty="0">
                <a:solidFill>
                  <a:srgbClr val="C00000"/>
                </a:solidFill>
                <a:latin typeface="Century Gothic" panose="020B0502020202020204" pitchFamily="34" charset="0"/>
              </a:rPr>
              <a:t>september 2025</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620688" y="-907"/>
            <a:ext cx="8229600" cy="1143000"/>
          </a:xfrm>
          <a:prstGeom prst="rect">
            <a:avLst/>
          </a:prstGeom>
        </p:spPr>
        <p:txBody>
          <a:bodyPr vert="horz" lIns="91440" tIns="45720" rIns="91440" bIns="45720" rtlCol="0" anchor="ctr">
            <a:noAutofit/>
          </a:bodyPr>
          <a:lstStyle/>
          <a:p>
            <a:pPr algn="ctr">
              <a:spcBef>
                <a:spcPct val="0"/>
              </a:spcBef>
              <a:spcAft>
                <a:spcPts val="600"/>
              </a:spcAft>
            </a:pPr>
            <a:r>
              <a:rPr lang="nl-NL" sz="7200" b="1" u="sng" kern="1200" dirty="0">
                <a:latin typeface="Century Gothic" panose="020B0502020202020204" pitchFamily="34" charset="0"/>
                <a:ea typeface="+mj-ea"/>
                <a:cs typeface="+mj-cs"/>
              </a:rPr>
              <a:t>in het wild</a:t>
            </a:r>
          </a:p>
        </p:txBody>
      </p:sp>
      <p:pic>
        <p:nvPicPr>
          <p:cNvPr id="3" name="Afbeelding 2" descr="Afbeelding met zoogdier, rendier, buitenshuis, boom&#10;&#10;Automatisch gegenereerde beschrijving">
            <a:extLst>
              <a:ext uri="{FF2B5EF4-FFF2-40B4-BE49-F238E27FC236}">
                <a16:creationId xmlns:a16="http://schemas.microsoft.com/office/drawing/2014/main" id="{0D31FF24-9973-65E5-73BE-A1CCD73E00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628800"/>
            <a:ext cx="8640960" cy="482453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bagage</a:t>
            </a:r>
          </a:p>
        </p:txBody>
      </p:sp>
      <p:pic>
        <p:nvPicPr>
          <p:cNvPr id="3" name="Afbeelding 2" descr="Afbeelding met accessoire, houder, Bagage en tassen, Modeaccessoire&#10;&#10;Automatisch gegenereerde beschrijving">
            <a:extLst>
              <a:ext uri="{FF2B5EF4-FFF2-40B4-BE49-F238E27FC236}">
                <a16:creationId xmlns:a16="http://schemas.microsoft.com/office/drawing/2014/main" id="{9A7E10F7-FCE1-5555-C99B-D859CB1018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19672" y="980728"/>
            <a:ext cx="5904656" cy="560942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grootbrengen</a:t>
            </a:r>
          </a:p>
        </p:txBody>
      </p:sp>
      <p:pic>
        <p:nvPicPr>
          <p:cNvPr id="3" name="Afbeelding 2" descr="Afbeelding met tekenfilm, clipart, illustratie&#10;&#10;Automatisch gegenereerde beschrijving">
            <a:extLst>
              <a:ext uri="{FF2B5EF4-FFF2-40B4-BE49-F238E27FC236}">
                <a16:creationId xmlns:a16="http://schemas.microsoft.com/office/drawing/2014/main" id="{E3B5DC96-8CD5-82E2-FE6D-914E698905D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7494" y="476672"/>
            <a:ext cx="8572500" cy="6858000"/>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ontdekken</a:t>
            </a:r>
          </a:p>
        </p:txBody>
      </p:sp>
      <p:pic>
        <p:nvPicPr>
          <p:cNvPr id="3" name="Afbeelding 2" descr="Afbeelding met persoon, Menselijk gezicht, hemel, kleding&#10;&#10;Automatisch gegenereerde beschrijving">
            <a:extLst>
              <a:ext uri="{FF2B5EF4-FFF2-40B4-BE49-F238E27FC236}">
                <a16:creationId xmlns:a16="http://schemas.microsoft.com/office/drawing/2014/main" id="{158D0162-C3AB-FF9B-7D0B-BD2D932AB7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316" y="1340768"/>
            <a:ext cx="7704856" cy="514684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team</a:t>
            </a:r>
          </a:p>
        </p:txBody>
      </p:sp>
      <p:pic>
        <p:nvPicPr>
          <p:cNvPr id="9" name="Afbeelding 8" descr="Afbeelding met kleding, persoon, Menselijk gezicht, Samenwerking&#10;&#10;Automatisch gegenereerde beschrijving">
            <a:extLst>
              <a:ext uri="{FF2B5EF4-FFF2-40B4-BE49-F238E27FC236}">
                <a16:creationId xmlns:a16="http://schemas.microsoft.com/office/drawing/2014/main" id="{C554351D-DFD9-31AB-0F7A-27FF8BA21A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700808"/>
            <a:ext cx="8426466" cy="475252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oeisel, kleding, tekenfilm, persoon&#10;&#10;Automatisch gegenereerde beschrijving">
            <a:extLst>
              <a:ext uri="{FF2B5EF4-FFF2-40B4-BE49-F238E27FC236}">
                <a16:creationId xmlns:a16="http://schemas.microsoft.com/office/drawing/2014/main" id="{A1B8FAA4-6CB9-91B8-E689-F75B62690FE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3386" y="404664"/>
            <a:ext cx="6474583" cy="6858000"/>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is verboden</a:t>
            </a:r>
          </a:p>
        </p:txBody>
      </p:sp>
      <p:pic>
        <p:nvPicPr>
          <p:cNvPr id="3" name="Afbeelding 2" descr="Afbeelding met cirkel, symbool, logo, Lettertype&#10;&#10;Automatisch gegenereerde beschrijving">
            <a:extLst>
              <a:ext uri="{FF2B5EF4-FFF2-40B4-BE49-F238E27FC236}">
                <a16:creationId xmlns:a16="http://schemas.microsoft.com/office/drawing/2014/main" id="{32FD0297-C82E-4FD0-B4EE-DC78072211F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83768" y="1457400"/>
            <a:ext cx="5400600" cy="54006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smokkelen</a:t>
            </a:r>
          </a:p>
        </p:txBody>
      </p:sp>
      <p:pic>
        <p:nvPicPr>
          <p:cNvPr id="3" name="Afbeelding 2" descr="Afbeelding met grond, buitenshuis, weg, asfalt&#10;&#10;Automatisch gegenereerde beschrijving">
            <a:extLst>
              <a:ext uri="{FF2B5EF4-FFF2-40B4-BE49-F238E27FC236}">
                <a16:creationId xmlns:a16="http://schemas.microsoft.com/office/drawing/2014/main" id="{AFB7E0BD-D5FC-D6E8-4164-5AB81631CD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588563"/>
            <a:ext cx="7416824" cy="4954438"/>
          </a:xfrm>
          <a:prstGeom prst="rect">
            <a:avLst/>
          </a:prstGeom>
        </p:spPr>
      </p:pic>
      <p:pic>
        <p:nvPicPr>
          <p:cNvPr id="9" name="Afbeelding 8" descr="Afbeelding met schoeisel, kleding, tekenfilm, persoon&#10;&#10;Automatisch gegenereerde beschrijving">
            <a:extLst>
              <a:ext uri="{FF2B5EF4-FFF2-40B4-BE49-F238E27FC236}">
                <a16:creationId xmlns:a16="http://schemas.microsoft.com/office/drawing/2014/main" id="{20BB2B77-1447-6846-7A15-E060C52C146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737263" y="335796"/>
            <a:ext cx="5406737" cy="6858000"/>
          </a:xfrm>
          <a:prstGeom prst="rect">
            <a:avLst/>
          </a:prstGeom>
        </p:spPr>
      </p:pic>
      <p:sp>
        <p:nvSpPr>
          <p:cNvPr id="4" name="Tekstvak 3">
            <a:extLst>
              <a:ext uri="{FF2B5EF4-FFF2-40B4-BE49-F238E27FC236}">
                <a16:creationId xmlns:a16="http://schemas.microsoft.com/office/drawing/2014/main" id="{72DCC55C-859A-0C70-4245-87072911FAD3}"/>
              </a:ext>
            </a:extLst>
          </p:cNvPr>
          <p:cNvSpPr txBox="1"/>
          <p:nvPr/>
        </p:nvSpPr>
        <p:spPr>
          <a:xfrm>
            <a:off x="251520" y="6462854"/>
            <a:ext cx="4819426" cy="369332"/>
          </a:xfrm>
          <a:prstGeom prst="rect">
            <a:avLst/>
          </a:prstGeom>
          <a:noFill/>
        </p:spPr>
        <p:txBody>
          <a:bodyPr wrap="square">
            <a:spAutoFit/>
          </a:bodyPr>
          <a:lstStyle/>
          <a:p>
            <a:r>
              <a:rPr lang="nl-NL" dirty="0">
                <a:hlinkClick r:id="rId5"/>
              </a:rPr>
              <a:t>het </a:t>
            </a:r>
            <a:r>
              <a:rPr lang="nl-NL" dirty="0" err="1">
                <a:hlinkClick r:id="rId5"/>
              </a:rPr>
              <a:t>pungelhuis</a:t>
            </a:r>
            <a:r>
              <a:rPr lang="nl-NL" dirty="0">
                <a:hlinkClick r:id="rId5"/>
              </a:rPr>
              <a:t> - Google Zoeken</a:t>
            </a:r>
            <a:endParaRPr lang="nl-NL" dirty="0"/>
          </a:p>
        </p:txBody>
      </p:sp>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C8828E50-C84C-49DC-9C83-0EEAD6C32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92D59E-A0A8-4DB4-9CFE-83E44CC6CC9A}">
  <ds:schemaRefs>
    <ds:schemaRef ds:uri="http://schemas.microsoft.com/office/2006/metadata/properties"/>
    <ds:schemaRef ds:uri="617b94d0-cd04-4463-9468-be560bba1878"/>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7036323c-d5f4-4fa6-8449-8bc9da5d64c2"/>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2459</TotalTime>
  <Words>742</Words>
  <Application>Microsoft Office PowerPoint</Application>
  <PresentationFormat>Diavoorstelling (4:3)</PresentationFormat>
  <Paragraphs>175</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477</cp:revision>
  <dcterms:created xsi:type="dcterms:W3CDTF">2021-06-08T06:13:59Z</dcterms:created>
  <dcterms:modified xsi:type="dcterms:W3CDTF">2025-09-30T09:46:43Z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