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1534" r:id="rId5"/>
    <p:sldId id="548" r:id="rId6"/>
    <p:sldId id="1478" r:id="rId7"/>
    <p:sldId id="1479" r:id="rId8"/>
    <p:sldId id="1477" r:id="rId9"/>
    <p:sldId id="1460" r:id="rId10"/>
    <p:sldId id="1475" r:id="rId11"/>
    <p:sldId id="1476" r:id="rId12"/>
    <p:sldId id="1519" r:id="rId13"/>
    <p:sldId id="934" r:id="rId14"/>
    <p:sldId id="1512" r:id="rId15"/>
    <p:sldId id="1515" r:id="rId16"/>
    <p:sldId id="1511" r:id="rId17"/>
    <p:sldId id="1530" r:id="rId18"/>
    <p:sldId id="1536" r:id="rId19"/>
    <p:sldId id="1537" r:id="rId20"/>
    <p:sldId id="1533" r:id="rId21"/>
    <p:sldId id="1535" r:id="rId22"/>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534"/>
            <p14:sldId id="548"/>
            <p14:sldId id="1478"/>
            <p14:sldId id="1479"/>
            <p14:sldId id="1477"/>
            <p14:sldId id="1460"/>
            <p14:sldId id="1475"/>
            <p14:sldId id="1476"/>
            <p14:sldId id="1519"/>
            <p14:sldId id="934"/>
            <p14:sldId id="1512"/>
            <p14:sldId id="1515"/>
            <p14:sldId id="1511"/>
            <p14:sldId id="1530"/>
            <p14:sldId id="1536"/>
            <p14:sldId id="1537"/>
            <p14:sldId id="1533"/>
            <p14:sldId id="153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BADB7D-3C2F-4F91-A684-0D934444160C}" v="5" dt="2025-09-23T09:19:56.666"/>
    <p1510:client id="{837D4A2E-EEA6-4FA0-B1F0-E243FC28A62B}" v="2" dt="2025-09-23T09:17:12.99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5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6CC36416-D4DE-4350-9121-B78EB87109B7}"/>
    <pc:docChg chg="modSld">
      <pc:chgData name="Routledge, Mandy" userId="bacdedf5-8e30-494b-ad8b-f27fa30c4f8d" providerId="ADAL" clId="{6CC36416-D4DE-4350-9121-B78EB87109B7}" dt="2025-03-18T10:59:30.278" v="3" actId="20577"/>
      <pc:docMkLst>
        <pc:docMk/>
      </pc:docMkLst>
      <pc:sldChg chg="modSp mod">
        <pc:chgData name="Routledge, Mandy" userId="bacdedf5-8e30-494b-ad8b-f27fa30c4f8d" providerId="ADAL" clId="{6CC36416-D4DE-4350-9121-B78EB87109B7}" dt="2025-03-18T10:59:30.278" v="3" actId="20577"/>
        <pc:sldMkLst>
          <pc:docMk/>
          <pc:sldMk cId="323006580" sldId="548"/>
        </pc:sldMkLst>
      </pc:sldChg>
    </pc:docChg>
  </pc:docChgLst>
  <pc:docChgLst>
    <pc:chgData name="Vrielink, Francis" userId="3d258d00-cfd8-41c5-9f04-1a5a39faef2f" providerId="ADAL" clId="{837D4A2E-EEA6-4FA0-B1F0-E243FC28A62B}"/>
    <pc:docChg chg="undo custSel addSld delSld modSld sldOrd modSection">
      <pc:chgData name="Vrielink, Francis" userId="3d258d00-cfd8-41c5-9f04-1a5a39faef2f" providerId="ADAL" clId="{837D4A2E-EEA6-4FA0-B1F0-E243FC28A62B}" dt="2025-09-23T09:17:12.999" v="3538"/>
      <pc:docMkLst>
        <pc:docMk/>
      </pc:docMkLst>
      <pc:sldChg chg="modSp mod">
        <pc:chgData name="Vrielink, Francis" userId="3d258d00-cfd8-41c5-9f04-1a5a39faef2f" providerId="ADAL" clId="{837D4A2E-EEA6-4FA0-B1F0-E243FC28A62B}" dt="2025-09-13T14:48:37.363" v="2" actId="20577"/>
        <pc:sldMkLst>
          <pc:docMk/>
          <pc:sldMk cId="323006580" sldId="548"/>
        </pc:sldMkLst>
        <pc:spChg chg="mod">
          <ac:chgData name="Vrielink, Francis" userId="3d258d00-cfd8-41c5-9f04-1a5a39faef2f" providerId="ADAL" clId="{837D4A2E-EEA6-4FA0-B1F0-E243FC28A62B}" dt="2025-09-13T14:48:37.363" v="2" actId="20577"/>
          <ac:spMkLst>
            <pc:docMk/>
            <pc:sldMk cId="323006580" sldId="548"/>
            <ac:spMk id="3" creationId="{00000000-0000-0000-0000-000000000000}"/>
          </ac:spMkLst>
        </pc:spChg>
      </pc:sldChg>
      <pc:sldChg chg="addSp delSp modSp mod">
        <pc:chgData name="Vrielink, Francis" userId="3d258d00-cfd8-41c5-9f04-1a5a39faef2f" providerId="ADAL" clId="{837D4A2E-EEA6-4FA0-B1F0-E243FC28A62B}" dt="2025-09-23T09:17:12.999" v="3538"/>
        <pc:sldMkLst>
          <pc:docMk/>
          <pc:sldMk cId="1671649065" sldId="934"/>
        </pc:sldMkLst>
        <pc:spChg chg="add del mod">
          <ac:chgData name="Vrielink, Francis" userId="3d258d00-cfd8-41c5-9f04-1a5a39faef2f" providerId="ADAL" clId="{837D4A2E-EEA6-4FA0-B1F0-E243FC28A62B}" dt="2025-09-23T09:17:12.999" v="3538"/>
          <ac:spMkLst>
            <pc:docMk/>
            <pc:sldMk cId="1671649065" sldId="934"/>
            <ac:spMk id="4" creationId="{08C3BBE5-F023-3371-78C5-08175BB926CE}"/>
          </ac:spMkLst>
        </pc:spChg>
      </pc:sldChg>
      <pc:sldChg chg="del">
        <pc:chgData name="Vrielink, Francis" userId="3d258d00-cfd8-41c5-9f04-1a5a39faef2f" providerId="ADAL" clId="{837D4A2E-EEA6-4FA0-B1F0-E243FC28A62B}" dt="2025-09-20T10:48:22.674" v="641" actId="47"/>
        <pc:sldMkLst>
          <pc:docMk/>
          <pc:sldMk cId="2189114603" sldId="1437"/>
        </pc:sldMkLst>
      </pc:sldChg>
      <pc:sldChg chg="addSp delSp modSp mod ord">
        <pc:chgData name="Vrielink, Francis" userId="3d258d00-cfd8-41c5-9f04-1a5a39faef2f" providerId="ADAL" clId="{837D4A2E-EEA6-4FA0-B1F0-E243FC28A62B}" dt="2025-09-21T15:29:58.132" v="3507" actId="2711"/>
        <pc:sldMkLst>
          <pc:docMk/>
          <pc:sldMk cId="3852907103" sldId="1460"/>
        </pc:sldMkLst>
        <pc:spChg chg="add mod">
          <ac:chgData name="Vrielink, Francis" userId="3d258d00-cfd8-41c5-9f04-1a5a39faef2f" providerId="ADAL" clId="{837D4A2E-EEA6-4FA0-B1F0-E243FC28A62B}" dt="2025-09-21T15:29:58.132" v="3507" actId="2711"/>
          <ac:spMkLst>
            <pc:docMk/>
            <pc:sldMk cId="3852907103" sldId="1460"/>
            <ac:spMk id="2" creationId="{F8A1552A-B7E9-DA12-D3F7-7A7620A0A096}"/>
          </ac:spMkLst>
        </pc:spChg>
        <pc:spChg chg="add mod">
          <ac:chgData name="Vrielink, Francis" userId="3d258d00-cfd8-41c5-9f04-1a5a39faef2f" providerId="ADAL" clId="{837D4A2E-EEA6-4FA0-B1F0-E243FC28A62B}" dt="2025-09-20T12:30:39.078" v="1800" actId="1076"/>
          <ac:spMkLst>
            <pc:docMk/>
            <pc:sldMk cId="3852907103" sldId="1460"/>
            <ac:spMk id="4" creationId="{F59389C8-1B87-294E-6352-5FBA9039EC09}"/>
          </ac:spMkLst>
        </pc:spChg>
        <pc:spChg chg="mod">
          <ac:chgData name="Vrielink, Francis" userId="3d258d00-cfd8-41c5-9f04-1a5a39faef2f" providerId="ADAL" clId="{837D4A2E-EEA6-4FA0-B1F0-E243FC28A62B}" dt="2025-09-20T14:20:15.448" v="2387" actId="1076"/>
          <ac:spMkLst>
            <pc:docMk/>
            <pc:sldMk cId="3852907103" sldId="1460"/>
            <ac:spMk id="6" creationId="{00000000-0000-0000-0000-000000000000}"/>
          </ac:spMkLst>
        </pc:spChg>
        <pc:picChg chg="add mod">
          <ac:chgData name="Vrielink, Francis" userId="3d258d00-cfd8-41c5-9f04-1a5a39faef2f" providerId="ADAL" clId="{837D4A2E-EEA6-4FA0-B1F0-E243FC28A62B}" dt="2025-09-20T12:30:10.267" v="1793" actId="1076"/>
          <ac:picMkLst>
            <pc:docMk/>
            <pc:sldMk cId="3852907103" sldId="1460"/>
            <ac:picMk id="3" creationId="{A43AD455-415E-17E5-EF32-2E19410740E0}"/>
          </ac:picMkLst>
        </pc:picChg>
      </pc:sldChg>
      <pc:sldChg chg="del">
        <pc:chgData name="Vrielink, Francis" userId="3d258d00-cfd8-41c5-9f04-1a5a39faef2f" providerId="ADAL" clId="{837D4A2E-EEA6-4FA0-B1F0-E243FC28A62B}" dt="2025-09-20T12:03:59.791" v="1702" actId="47"/>
        <pc:sldMkLst>
          <pc:docMk/>
          <pc:sldMk cId="3978205201" sldId="1474"/>
        </pc:sldMkLst>
      </pc:sldChg>
      <pc:sldChg chg="addSp delSp modSp mod ord">
        <pc:chgData name="Vrielink, Francis" userId="3d258d00-cfd8-41c5-9f04-1a5a39faef2f" providerId="ADAL" clId="{837D4A2E-EEA6-4FA0-B1F0-E243FC28A62B}" dt="2025-09-20T13:18:40.588" v="2159" actId="1076"/>
        <pc:sldMkLst>
          <pc:docMk/>
          <pc:sldMk cId="4207872812" sldId="1475"/>
        </pc:sldMkLst>
        <pc:spChg chg="mod">
          <ac:chgData name="Vrielink, Francis" userId="3d258d00-cfd8-41c5-9f04-1a5a39faef2f" providerId="ADAL" clId="{837D4A2E-EEA6-4FA0-B1F0-E243FC28A62B}" dt="2025-09-20T13:18:37.163" v="2158" actId="1076"/>
          <ac:spMkLst>
            <pc:docMk/>
            <pc:sldMk cId="4207872812" sldId="1475"/>
            <ac:spMk id="6" creationId="{00000000-0000-0000-0000-000000000000}"/>
          </ac:spMkLst>
        </pc:spChg>
        <pc:spChg chg="add mod">
          <ac:chgData name="Vrielink, Francis" userId="3d258d00-cfd8-41c5-9f04-1a5a39faef2f" providerId="ADAL" clId="{837D4A2E-EEA6-4FA0-B1F0-E243FC28A62B}" dt="2025-09-20T13:16:29.689" v="2104" actId="1076"/>
          <ac:spMkLst>
            <pc:docMk/>
            <pc:sldMk cId="4207872812" sldId="1475"/>
            <ac:spMk id="10" creationId="{238E746C-6396-0750-ED8F-F41EE4090B3C}"/>
          </ac:spMkLst>
        </pc:spChg>
        <pc:spChg chg="add mod">
          <ac:chgData name="Vrielink, Francis" userId="3d258d00-cfd8-41c5-9f04-1a5a39faef2f" providerId="ADAL" clId="{837D4A2E-EEA6-4FA0-B1F0-E243FC28A62B}" dt="2025-09-20T13:17:17.503" v="2154" actId="6549"/>
          <ac:spMkLst>
            <pc:docMk/>
            <pc:sldMk cId="4207872812" sldId="1475"/>
            <ac:spMk id="11" creationId="{4F4416FD-D261-659D-9CF6-5B27958EA880}"/>
          </ac:spMkLst>
        </pc:spChg>
        <pc:picChg chg="add mod">
          <ac:chgData name="Vrielink, Francis" userId="3d258d00-cfd8-41c5-9f04-1a5a39faef2f" providerId="ADAL" clId="{837D4A2E-EEA6-4FA0-B1F0-E243FC28A62B}" dt="2025-09-20T13:18:40.588" v="2159" actId="1076"/>
          <ac:picMkLst>
            <pc:docMk/>
            <pc:sldMk cId="4207872812" sldId="1475"/>
            <ac:picMk id="5" creationId="{4AF9DC64-A92A-846C-5E04-C1582636BB87}"/>
          </ac:picMkLst>
        </pc:picChg>
        <pc:picChg chg="add mod">
          <ac:chgData name="Vrielink, Francis" userId="3d258d00-cfd8-41c5-9f04-1a5a39faef2f" providerId="ADAL" clId="{837D4A2E-EEA6-4FA0-B1F0-E243FC28A62B}" dt="2025-09-20T13:15:17.529" v="2098" actId="14100"/>
          <ac:picMkLst>
            <pc:docMk/>
            <pc:sldMk cId="4207872812" sldId="1475"/>
            <ac:picMk id="9" creationId="{7AD3D768-9549-EC39-3BE7-A4BADF6D5997}"/>
          </ac:picMkLst>
        </pc:picChg>
      </pc:sldChg>
      <pc:sldChg chg="addSp modSp mod">
        <pc:chgData name="Vrielink, Francis" userId="3d258d00-cfd8-41c5-9f04-1a5a39faef2f" providerId="ADAL" clId="{837D4A2E-EEA6-4FA0-B1F0-E243FC28A62B}" dt="2025-09-21T15:05:02.628" v="3041" actId="1076"/>
        <pc:sldMkLst>
          <pc:docMk/>
          <pc:sldMk cId="2452007587" sldId="1476"/>
        </pc:sldMkLst>
        <pc:spChg chg="add mod">
          <ac:chgData name="Vrielink, Francis" userId="3d258d00-cfd8-41c5-9f04-1a5a39faef2f" providerId="ADAL" clId="{837D4A2E-EEA6-4FA0-B1F0-E243FC28A62B}" dt="2025-09-21T15:03:45.674" v="2996" actId="207"/>
          <ac:spMkLst>
            <pc:docMk/>
            <pc:sldMk cId="2452007587" sldId="1476"/>
            <ac:spMk id="2" creationId="{3D9464DE-C08F-98DC-A742-1BB5C749EDF7}"/>
          </ac:spMkLst>
        </pc:spChg>
        <pc:spChg chg="add mod">
          <ac:chgData name="Vrielink, Francis" userId="3d258d00-cfd8-41c5-9f04-1a5a39faef2f" providerId="ADAL" clId="{837D4A2E-EEA6-4FA0-B1F0-E243FC28A62B}" dt="2025-09-21T15:04:18.615" v="3021" actId="255"/>
          <ac:spMkLst>
            <pc:docMk/>
            <pc:sldMk cId="2452007587" sldId="1476"/>
            <ac:spMk id="4" creationId="{44B067F4-BC75-568D-5267-7C5EFE37272B}"/>
          </ac:spMkLst>
        </pc:spChg>
        <pc:spChg chg="add mod">
          <ac:chgData name="Vrielink, Francis" userId="3d258d00-cfd8-41c5-9f04-1a5a39faef2f" providerId="ADAL" clId="{837D4A2E-EEA6-4FA0-B1F0-E243FC28A62B}" dt="2025-09-21T15:05:02.628" v="3041" actId="1076"/>
          <ac:spMkLst>
            <pc:docMk/>
            <pc:sldMk cId="2452007587" sldId="1476"/>
            <ac:spMk id="5" creationId="{AC8F893B-5284-B4C5-D4EA-8452FE597456}"/>
          </ac:spMkLst>
        </pc:spChg>
        <pc:picChg chg="add mod">
          <ac:chgData name="Vrielink, Francis" userId="3d258d00-cfd8-41c5-9f04-1a5a39faef2f" providerId="ADAL" clId="{837D4A2E-EEA6-4FA0-B1F0-E243FC28A62B}" dt="2025-09-20T12:40:44.282" v="1815" actId="1076"/>
          <ac:picMkLst>
            <pc:docMk/>
            <pc:sldMk cId="2452007587" sldId="1476"/>
            <ac:picMk id="3" creationId="{8279D561-D2BF-29C4-D5A5-39F877F5735D}"/>
          </ac:picMkLst>
        </pc:picChg>
      </pc:sldChg>
      <pc:sldChg chg="addSp delSp modSp mod ord">
        <pc:chgData name="Vrielink, Francis" userId="3d258d00-cfd8-41c5-9f04-1a5a39faef2f" providerId="ADAL" clId="{837D4A2E-EEA6-4FA0-B1F0-E243FC28A62B}" dt="2025-09-20T14:03:25.746" v="2178" actId="1076"/>
        <pc:sldMkLst>
          <pc:docMk/>
          <pc:sldMk cId="2709048002" sldId="1477"/>
        </pc:sldMkLst>
        <pc:picChg chg="add mod">
          <ac:chgData name="Vrielink, Francis" userId="3d258d00-cfd8-41c5-9f04-1a5a39faef2f" providerId="ADAL" clId="{837D4A2E-EEA6-4FA0-B1F0-E243FC28A62B}" dt="2025-09-20T14:03:25.746" v="2178" actId="1076"/>
          <ac:picMkLst>
            <pc:docMk/>
            <pc:sldMk cId="2709048002" sldId="1477"/>
            <ac:picMk id="7" creationId="{B2E1D85A-69D0-935C-F80B-576A29CA9869}"/>
          </ac:picMkLst>
        </pc:picChg>
      </pc:sldChg>
      <pc:sldChg chg="addSp delSp modSp mod">
        <pc:chgData name="Vrielink, Francis" userId="3d258d00-cfd8-41c5-9f04-1a5a39faef2f" providerId="ADAL" clId="{837D4A2E-EEA6-4FA0-B1F0-E243FC28A62B}" dt="2025-09-20T14:58:57.866" v="2901"/>
        <pc:sldMkLst>
          <pc:docMk/>
          <pc:sldMk cId="4074911733" sldId="1478"/>
        </pc:sldMkLst>
        <pc:picChg chg="add mod">
          <ac:chgData name="Vrielink, Francis" userId="3d258d00-cfd8-41c5-9f04-1a5a39faef2f" providerId="ADAL" clId="{837D4A2E-EEA6-4FA0-B1F0-E243FC28A62B}" dt="2025-09-20T14:58:56.509" v="2899" actId="1076"/>
          <ac:picMkLst>
            <pc:docMk/>
            <pc:sldMk cId="4074911733" sldId="1478"/>
            <ac:picMk id="11" creationId="{1313278C-0FC3-EE88-F61B-B10E586601A2}"/>
          </ac:picMkLst>
        </pc:picChg>
      </pc:sldChg>
      <pc:sldChg chg="addSp modSp mod ord">
        <pc:chgData name="Vrielink, Francis" userId="3d258d00-cfd8-41c5-9f04-1a5a39faef2f" providerId="ADAL" clId="{837D4A2E-EEA6-4FA0-B1F0-E243FC28A62B}" dt="2025-09-21T15:02:14.484" v="2984" actId="1076"/>
        <pc:sldMkLst>
          <pc:docMk/>
          <pc:sldMk cId="4210467006" sldId="1479"/>
        </pc:sldMkLst>
        <pc:picChg chg="add mod">
          <ac:chgData name="Vrielink, Francis" userId="3d258d00-cfd8-41c5-9f04-1a5a39faef2f" providerId="ADAL" clId="{837D4A2E-EEA6-4FA0-B1F0-E243FC28A62B}" dt="2025-09-21T15:02:14.484" v="2984" actId="1076"/>
          <ac:picMkLst>
            <pc:docMk/>
            <pc:sldMk cId="4210467006" sldId="1479"/>
            <ac:picMk id="2" creationId="{549BE759-45B1-ABF5-E1A9-13B7269E8E8D}"/>
          </ac:picMkLst>
        </pc:picChg>
      </pc:sldChg>
      <pc:sldChg chg="addSp delSp modSp mod">
        <pc:chgData name="Vrielink, Francis" userId="3d258d00-cfd8-41c5-9f04-1a5a39faef2f" providerId="ADAL" clId="{837D4A2E-EEA6-4FA0-B1F0-E243FC28A62B}" dt="2025-09-20T14:26:04.124" v="2517" actId="115"/>
        <pc:sldMkLst>
          <pc:docMk/>
          <pc:sldMk cId="2967928418" sldId="1511"/>
        </pc:sldMkLst>
        <pc:spChg chg="mod">
          <ac:chgData name="Vrielink, Francis" userId="3d258d00-cfd8-41c5-9f04-1a5a39faef2f" providerId="ADAL" clId="{837D4A2E-EEA6-4FA0-B1F0-E243FC28A62B}" dt="2025-09-20T11:31:35.420" v="747" actId="20577"/>
          <ac:spMkLst>
            <pc:docMk/>
            <pc:sldMk cId="2967928418" sldId="1511"/>
            <ac:spMk id="33" creationId="{AC757F5E-B016-F947-4518-7C6B9CC7EE04}"/>
          </ac:spMkLst>
        </pc:spChg>
        <pc:spChg chg="mod">
          <ac:chgData name="Vrielink, Francis" userId="3d258d00-cfd8-41c5-9f04-1a5a39faef2f" providerId="ADAL" clId="{837D4A2E-EEA6-4FA0-B1F0-E243FC28A62B}" dt="2025-09-20T11:31:42.481" v="760" actId="20577"/>
          <ac:spMkLst>
            <pc:docMk/>
            <pc:sldMk cId="2967928418" sldId="1511"/>
            <ac:spMk id="34" creationId="{152372B3-00F5-781C-183E-6F2DDF35091D}"/>
          </ac:spMkLst>
        </pc:spChg>
        <pc:spChg chg="mod">
          <ac:chgData name="Vrielink, Francis" userId="3d258d00-cfd8-41c5-9f04-1a5a39faef2f" providerId="ADAL" clId="{837D4A2E-EEA6-4FA0-B1F0-E243FC28A62B}" dt="2025-09-20T14:25:38.562" v="2475" actId="115"/>
          <ac:spMkLst>
            <pc:docMk/>
            <pc:sldMk cId="2967928418" sldId="1511"/>
            <ac:spMk id="35" creationId="{37104C51-0232-62ED-4C6F-1447D06633EE}"/>
          </ac:spMkLst>
        </pc:spChg>
        <pc:spChg chg="mod">
          <ac:chgData name="Vrielink, Francis" userId="3d258d00-cfd8-41c5-9f04-1a5a39faef2f" providerId="ADAL" clId="{837D4A2E-EEA6-4FA0-B1F0-E243FC28A62B}" dt="2025-09-20T14:26:04.124" v="2517" actId="115"/>
          <ac:spMkLst>
            <pc:docMk/>
            <pc:sldMk cId="2967928418" sldId="1511"/>
            <ac:spMk id="36" creationId="{D8EF981A-9BA7-0EB1-9B70-F7FBF2F7DF1C}"/>
          </ac:spMkLst>
        </pc:spChg>
        <pc:picChg chg="add mod">
          <ac:chgData name="Vrielink, Francis" userId="3d258d00-cfd8-41c5-9f04-1a5a39faef2f" providerId="ADAL" clId="{837D4A2E-EEA6-4FA0-B1F0-E243FC28A62B}" dt="2025-09-20T13:02:44.347" v="1897" actId="1076"/>
          <ac:picMkLst>
            <pc:docMk/>
            <pc:sldMk cId="2967928418" sldId="1511"/>
            <ac:picMk id="23" creationId="{4671D749-81B3-9623-BE7F-F9C3A30945EF}"/>
          </ac:picMkLst>
        </pc:picChg>
        <pc:picChg chg="add mod">
          <ac:chgData name="Vrielink, Francis" userId="3d258d00-cfd8-41c5-9f04-1a5a39faef2f" providerId="ADAL" clId="{837D4A2E-EEA6-4FA0-B1F0-E243FC28A62B}" dt="2025-09-20T13:02:08.086" v="1887" actId="1076"/>
          <ac:picMkLst>
            <pc:docMk/>
            <pc:sldMk cId="2967928418" sldId="1511"/>
            <ac:picMk id="25" creationId="{7B8C7B74-0DE8-99C8-5D01-C508E2DC46BA}"/>
          </ac:picMkLst>
        </pc:picChg>
        <pc:picChg chg="add mod ord">
          <ac:chgData name="Vrielink, Francis" userId="3d258d00-cfd8-41c5-9f04-1a5a39faef2f" providerId="ADAL" clId="{837D4A2E-EEA6-4FA0-B1F0-E243FC28A62B}" dt="2025-09-20T13:02:30.859" v="1895" actId="167"/>
          <ac:picMkLst>
            <pc:docMk/>
            <pc:sldMk cId="2967928418" sldId="1511"/>
            <ac:picMk id="27" creationId="{BF9C32EA-B7E9-4CC1-0BE3-2B7C1CA9335B}"/>
          </ac:picMkLst>
        </pc:picChg>
      </pc:sldChg>
      <pc:sldChg chg="addSp delSp modSp mod">
        <pc:chgData name="Vrielink, Francis" userId="3d258d00-cfd8-41c5-9f04-1a5a39faef2f" providerId="ADAL" clId="{837D4A2E-EEA6-4FA0-B1F0-E243FC28A62B}" dt="2025-09-20T14:25:02.697" v="2434" actId="1582"/>
        <pc:sldMkLst>
          <pc:docMk/>
          <pc:sldMk cId="1594331871" sldId="1512"/>
        </pc:sldMkLst>
        <pc:spChg chg="mod">
          <ac:chgData name="Vrielink, Francis" userId="3d258d00-cfd8-41c5-9f04-1a5a39faef2f" providerId="ADAL" clId="{837D4A2E-EEA6-4FA0-B1F0-E243FC28A62B}" dt="2025-09-20T11:48:10.627" v="1280" actId="20577"/>
          <ac:spMkLst>
            <pc:docMk/>
            <pc:sldMk cId="1594331871" sldId="1512"/>
            <ac:spMk id="11" creationId="{CD78B488-E032-3F3E-C334-FB96F8D71FB2}"/>
          </ac:spMkLst>
        </pc:spChg>
        <pc:spChg chg="mod">
          <ac:chgData name="Vrielink, Francis" userId="3d258d00-cfd8-41c5-9f04-1a5a39faef2f" providerId="ADAL" clId="{837D4A2E-EEA6-4FA0-B1F0-E243FC28A62B}" dt="2025-09-20T11:49:22.338" v="1365" actId="1076"/>
          <ac:spMkLst>
            <pc:docMk/>
            <pc:sldMk cId="1594331871" sldId="1512"/>
            <ac:spMk id="12" creationId="{E2476A93-B8D4-4E44-87FD-AFF601B2337C}"/>
          </ac:spMkLst>
        </pc:spChg>
        <pc:spChg chg="mod">
          <ac:chgData name="Vrielink, Francis" userId="3d258d00-cfd8-41c5-9f04-1a5a39faef2f" providerId="ADAL" clId="{837D4A2E-EEA6-4FA0-B1F0-E243FC28A62B}" dt="2025-09-20T11:49:38.759" v="1369" actId="1076"/>
          <ac:spMkLst>
            <pc:docMk/>
            <pc:sldMk cId="1594331871" sldId="1512"/>
            <ac:spMk id="13" creationId="{4985FF45-EE56-11C3-E0CC-6BBB359031C0}"/>
          </ac:spMkLst>
        </pc:spChg>
        <pc:spChg chg="mod">
          <ac:chgData name="Vrielink, Francis" userId="3d258d00-cfd8-41c5-9f04-1a5a39faef2f" providerId="ADAL" clId="{837D4A2E-EEA6-4FA0-B1F0-E243FC28A62B}" dt="2025-09-20T11:49:43.042" v="1370" actId="14100"/>
          <ac:spMkLst>
            <pc:docMk/>
            <pc:sldMk cId="1594331871" sldId="1512"/>
            <ac:spMk id="14" creationId="{B7594A3B-3117-84CE-C300-FB96E5ED269D}"/>
          </ac:spMkLst>
        </pc:spChg>
        <pc:spChg chg="mod">
          <ac:chgData name="Vrielink, Francis" userId="3d258d00-cfd8-41c5-9f04-1a5a39faef2f" providerId="ADAL" clId="{837D4A2E-EEA6-4FA0-B1F0-E243FC28A62B}" dt="2025-09-20T11:49:45.624" v="1371" actId="1076"/>
          <ac:spMkLst>
            <pc:docMk/>
            <pc:sldMk cId="1594331871" sldId="1512"/>
            <ac:spMk id="15" creationId="{6EA1F8B7-D4BC-D8B0-E6FD-F33ECB45A1DD}"/>
          </ac:spMkLst>
        </pc:spChg>
        <pc:spChg chg="mod">
          <ac:chgData name="Vrielink, Francis" userId="3d258d00-cfd8-41c5-9f04-1a5a39faef2f" providerId="ADAL" clId="{837D4A2E-EEA6-4FA0-B1F0-E243FC28A62B}" dt="2025-09-20T11:48:38.681" v="1311" actId="20577"/>
          <ac:spMkLst>
            <pc:docMk/>
            <pc:sldMk cId="1594331871" sldId="1512"/>
            <ac:spMk id="17" creationId="{AB86235B-CBC0-F9DB-29F4-F23367831B1B}"/>
          </ac:spMkLst>
        </pc:spChg>
        <pc:spChg chg="mod">
          <ac:chgData name="Vrielink, Francis" userId="3d258d00-cfd8-41c5-9f04-1a5a39faef2f" providerId="ADAL" clId="{837D4A2E-EEA6-4FA0-B1F0-E243FC28A62B}" dt="2025-09-20T11:49:28.619" v="1366" actId="14100"/>
          <ac:spMkLst>
            <pc:docMk/>
            <pc:sldMk cId="1594331871" sldId="1512"/>
            <ac:spMk id="18" creationId="{85D7DD60-F4AA-AD34-A265-146B167D02FE}"/>
          </ac:spMkLst>
        </pc:spChg>
        <pc:spChg chg="mod">
          <ac:chgData name="Vrielink, Francis" userId="3d258d00-cfd8-41c5-9f04-1a5a39faef2f" providerId="ADAL" clId="{837D4A2E-EEA6-4FA0-B1F0-E243FC28A62B}" dt="2025-09-20T11:49:19.046" v="1364" actId="14100"/>
          <ac:spMkLst>
            <pc:docMk/>
            <pc:sldMk cId="1594331871" sldId="1512"/>
            <ac:spMk id="19" creationId="{40542B69-6D97-5F24-63E3-ABE36EA69A27}"/>
          </ac:spMkLst>
        </pc:spChg>
        <pc:spChg chg="add mod">
          <ac:chgData name="Vrielink, Francis" userId="3d258d00-cfd8-41c5-9f04-1a5a39faef2f" providerId="ADAL" clId="{837D4A2E-EEA6-4FA0-B1F0-E243FC28A62B}" dt="2025-09-20T14:24:54.916" v="2433" actId="1582"/>
          <ac:spMkLst>
            <pc:docMk/>
            <pc:sldMk cId="1594331871" sldId="1512"/>
            <ac:spMk id="27" creationId="{C9439047-D6B0-6118-3A48-06048ACB86FA}"/>
          </ac:spMkLst>
        </pc:spChg>
        <pc:picChg chg="add mod">
          <ac:chgData name="Vrielink, Francis" userId="3d258d00-cfd8-41c5-9f04-1a5a39faef2f" providerId="ADAL" clId="{837D4A2E-EEA6-4FA0-B1F0-E243FC28A62B}" dt="2025-09-20T14:23:44.815" v="2415" actId="1076"/>
          <ac:picMkLst>
            <pc:docMk/>
            <pc:sldMk cId="1594331871" sldId="1512"/>
            <ac:picMk id="23" creationId="{A44AE694-38E5-900C-E730-1DF81BC8BCC1}"/>
          </ac:picMkLst>
        </pc:picChg>
        <pc:picChg chg="add mod">
          <ac:chgData name="Vrielink, Francis" userId="3d258d00-cfd8-41c5-9f04-1a5a39faef2f" providerId="ADAL" clId="{837D4A2E-EEA6-4FA0-B1F0-E243FC28A62B}" dt="2025-09-20T14:23:49.108" v="2417" actId="14100"/>
          <ac:picMkLst>
            <pc:docMk/>
            <pc:sldMk cId="1594331871" sldId="1512"/>
            <ac:picMk id="25" creationId="{2B27FD15-7CAC-3335-9939-E9EFF22DBFC3}"/>
          </ac:picMkLst>
        </pc:picChg>
        <pc:picChg chg="add mod">
          <ac:chgData name="Vrielink, Francis" userId="3d258d00-cfd8-41c5-9f04-1a5a39faef2f" providerId="ADAL" clId="{837D4A2E-EEA6-4FA0-B1F0-E243FC28A62B}" dt="2025-09-20T14:23:41.306" v="2414" actId="14100"/>
          <ac:picMkLst>
            <pc:docMk/>
            <pc:sldMk cId="1594331871" sldId="1512"/>
            <ac:picMk id="26" creationId="{0BE0DB05-D702-3DE6-E416-C3C3158BEB36}"/>
          </ac:picMkLst>
        </pc:picChg>
        <pc:picChg chg="add mod">
          <ac:chgData name="Vrielink, Francis" userId="3d258d00-cfd8-41c5-9f04-1a5a39faef2f" providerId="ADAL" clId="{837D4A2E-EEA6-4FA0-B1F0-E243FC28A62B}" dt="2025-09-20T14:24:34.584" v="2429" actId="1076"/>
          <ac:picMkLst>
            <pc:docMk/>
            <pc:sldMk cId="1594331871" sldId="1512"/>
            <ac:picMk id="29" creationId="{3AEC20CA-3E5A-D4EF-6F5E-D039C89498BF}"/>
          </ac:picMkLst>
        </pc:picChg>
      </pc:sldChg>
      <pc:sldChg chg="addSp modSp mod">
        <pc:chgData name="Vrielink, Francis" userId="3d258d00-cfd8-41c5-9f04-1a5a39faef2f" providerId="ADAL" clId="{837D4A2E-EEA6-4FA0-B1F0-E243FC28A62B}" dt="2025-09-20T14:55:40.459" v="2883" actId="20577"/>
        <pc:sldMkLst>
          <pc:docMk/>
          <pc:sldMk cId="3112181829" sldId="1515"/>
        </pc:sldMkLst>
        <pc:spChg chg="mod">
          <ac:chgData name="Vrielink, Francis" userId="3d258d00-cfd8-41c5-9f04-1a5a39faef2f" providerId="ADAL" clId="{837D4A2E-EEA6-4FA0-B1F0-E243FC28A62B}" dt="2025-09-20T14:55:40.459" v="2883" actId="20577"/>
          <ac:spMkLst>
            <pc:docMk/>
            <pc:sldMk cId="3112181829" sldId="1515"/>
            <ac:spMk id="4" creationId="{D36CDCC8-D80A-3CA3-9903-EC310613197D}"/>
          </ac:spMkLst>
        </pc:spChg>
        <pc:spChg chg="mod">
          <ac:chgData name="Vrielink, Francis" userId="3d258d00-cfd8-41c5-9f04-1a5a39faef2f" providerId="ADAL" clId="{837D4A2E-EEA6-4FA0-B1F0-E243FC28A62B}" dt="2025-09-20T14:32:15.046" v="2578" actId="1076"/>
          <ac:spMkLst>
            <pc:docMk/>
            <pc:sldMk cId="3112181829" sldId="1515"/>
            <ac:spMk id="12" creationId="{E2476A93-B8D4-4E44-87FD-AFF601B2337C}"/>
          </ac:spMkLst>
        </pc:spChg>
        <pc:spChg chg="mod">
          <ac:chgData name="Vrielink, Francis" userId="3d258d00-cfd8-41c5-9f04-1a5a39faef2f" providerId="ADAL" clId="{837D4A2E-EEA6-4FA0-B1F0-E243FC28A62B}" dt="2025-09-20T11:52:43.487" v="1413" actId="14100"/>
          <ac:spMkLst>
            <pc:docMk/>
            <pc:sldMk cId="3112181829" sldId="1515"/>
            <ac:spMk id="13" creationId="{4985FF45-EE56-11C3-E0CC-6BBB359031C0}"/>
          </ac:spMkLst>
        </pc:spChg>
        <pc:spChg chg="mod">
          <ac:chgData name="Vrielink, Francis" userId="3d258d00-cfd8-41c5-9f04-1a5a39faef2f" providerId="ADAL" clId="{837D4A2E-EEA6-4FA0-B1F0-E243FC28A62B}" dt="2025-09-20T11:50:19.038" v="1380" actId="20577"/>
          <ac:spMkLst>
            <pc:docMk/>
            <pc:sldMk cId="3112181829" sldId="1515"/>
            <ac:spMk id="15" creationId="{6EA1F8B7-D4BC-D8B0-E6FD-F33ECB45A1DD}"/>
          </ac:spMkLst>
        </pc:spChg>
        <pc:spChg chg="mod">
          <ac:chgData name="Vrielink, Francis" userId="3d258d00-cfd8-41c5-9f04-1a5a39faef2f" providerId="ADAL" clId="{837D4A2E-EEA6-4FA0-B1F0-E243FC28A62B}" dt="2025-09-20T11:51:43.117" v="1392" actId="14100"/>
          <ac:spMkLst>
            <pc:docMk/>
            <pc:sldMk cId="3112181829" sldId="1515"/>
            <ac:spMk id="16" creationId="{F53F294D-65CC-23A5-E4A1-B2132FCF814C}"/>
          </ac:spMkLst>
        </pc:spChg>
        <pc:spChg chg="mod">
          <ac:chgData name="Vrielink, Francis" userId="3d258d00-cfd8-41c5-9f04-1a5a39faef2f" providerId="ADAL" clId="{837D4A2E-EEA6-4FA0-B1F0-E243FC28A62B}" dt="2025-09-20T11:51:55.418" v="1394" actId="1076"/>
          <ac:spMkLst>
            <pc:docMk/>
            <pc:sldMk cId="3112181829" sldId="1515"/>
            <ac:spMk id="17" creationId="{AB86235B-CBC0-F9DB-29F4-F23367831B1B}"/>
          </ac:spMkLst>
        </pc:spChg>
        <pc:picChg chg="add mod">
          <ac:chgData name="Vrielink, Francis" userId="3d258d00-cfd8-41c5-9f04-1a5a39faef2f" providerId="ADAL" clId="{837D4A2E-EEA6-4FA0-B1F0-E243FC28A62B}" dt="2025-09-20T14:28:12.222" v="2522" actId="14100"/>
          <ac:picMkLst>
            <pc:docMk/>
            <pc:sldMk cId="3112181829" sldId="1515"/>
            <ac:picMk id="24" creationId="{190FFD33-41F2-129E-DD5D-C5AE0E1D6EE2}"/>
          </ac:picMkLst>
        </pc:picChg>
        <pc:picChg chg="add mod">
          <ac:chgData name="Vrielink, Francis" userId="3d258d00-cfd8-41c5-9f04-1a5a39faef2f" providerId="ADAL" clId="{837D4A2E-EEA6-4FA0-B1F0-E243FC28A62B}" dt="2025-09-20T14:31:07.169" v="2527" actId="14100"/>
          <ac:picMkLst>
            <pc:docMk/>
            <pc:sldMk cId="3112181829" sldId="1515"/>
            <ac:picMk id="26" creationId="{D1C7E88A-7760-15B9-03B8-B3F83DE2049B}"/>
          </ac:picMkLst>
        </pc:picChg>
      </pc:sldChg>
      <pc:sldChg chg="modSp del mod">
        <pc:chgData name="Vrielink, Francis" userId="3d258d00-cfd8-41c5-9f04-1a5a39faef2f" providerId="ADAL" clId="{837D4A2E-EEA6-4FA0-B1F0-E243FC28A62B}" dt="2025-09-20T12:03:23.067" v="1699" actId="47"/>
        <pc:sldMkLst>
          <pc:docMk/>
          <pc:sldMk cId="2946319108" sldId="1516"/>
        </pc:sldMkLst>
      </pc:sldChg>
      <pc:sldChg chg="addSp delSp modSp mod">
        <pc:chgData name="Vrielink, Francis" userId="3d258d00-cfd8-41c5-9f04-1a5a39faef2f" providerId="ADAL" clId="{837D4A2E-EEA6-4FA0-B1F0-E243FC28A62B}" dt="2025-09-20T13:00:55.645" v="1880" actId="1076"/>
        <pc:sldMkLst>
          <pc:docMk/>
          <pc:sldMk cId="164643335" sldId="1519"/>
        </pc:sldMkLst>
        <pc:spChg chg="mod">
          <ac:chgData name="Vrielink, Francis" userId="3d258d00-cfd8-41c5-9f04-1a5a39faef2f" providerId="ADAL" clId="{837D4A2E-EEA6-4FA0-B1F0-E243FC28A62B}" dt="2025-09-20T13:00:08.407" v="1870" actId="1076"/>
          <ac:spMkLst>
            <pc:docMk/>
            <pc:sldMk cId="164643335" sldId="1519"/>
            <ac:spMk id="6" creationId="{00000000-0000-0000-0000-000000000000}"/>
          </ac:spMkLst>
        </pc:spChg>
      </pc:sldChg>
      <pc:sldChg chg="addSp modSp mod">
        <pc:chgData name="Vrielink, Francis" userId="3d258d00-cfd8-41c5-9f04-1a5a39faef2f" providerId="ADAL" clId="{837D4A2E-EEA6-4FA0-B1F0-E243FC28A62B}" dt="2025-09-20T13:12:18.719" v="2071" actId="1076"/>
        <pc:sldMkLst>
          <pc:docMk/>
          <pc:sldMk cId="3976872269" sldId="1530"/>
        </pc:sldMkLst>
        <pc:spChg chg="mod">
          <ac:chgData name="Vrielink, Francis" userId="3d258d00-cfd8-41c5-9f04-1a5a39faef2f" providerId="ADAL" clId="{837D4A2E-EEA6-4FA0-B1F0-E243FC28A62B}" dt="2025-09-20T11:31:52.364" v="775" actId="20577"/>
          <ac:spMkLst>
            <pc:docMk/>
            <pc:sldMk cId="3976872269" sldId="1530"/>
            <ac:spMk id="33" creationId="{AC757F5E-B016-F947-4518-7C6B9CC7EE04}"/>
          </ac:spMkLst>
        </pc:spChg>
        <pc:spChg chg="mod">
          <ac:chgData name="Vrielink, Francis" userId="3d258d00-cfd8-41c5-9f04-1a5a39faef2f" providerId="ADAL" clId="{837D4A2E-EEA6-4FA0-B1F0-E243FC28A62B}" dt="2025-09-20T11:32:02.793" v="788" actId="6549"/>
          <ac:spMkLst>
            <pc:docMk/>
            <pc:sldMk cId="3976872269" sldId="1530"/>
            <ac:spMk id="34" creationId="{152372B3-00F5-781C-183E-6F2DDF35091D}"/>
          </ac:spMkLst>
        </pc:spChg>
        <pc:spChg chg="mod">
          <ac:chgData name="Vrielink, Francis" userId="3d258d00-cfd8-41c5-9f04-1a5a39faef2f" providerId="ADAL" clId="{837D4A2E-EEA6-4FA0-B1F0-E243FC28A62B}" dt="2025-09-20T13:09:53.144" v="1998" actId="115"/>
          <ac:spMkLst>
            <pc:docMk/>
            <pc:sldMk cId="3976872269" sldId="1530"/>
            <ac:spMk id="35" creationId="{37104C51-0232-62ED-4C6F-1447D06633EE}"/>
          </ac:spMkLst>
        </pc:spChg>
        <pc:spChg chg="mod">
          <ac:chgData name="Vrielink, Francis" userId="3d258d00-cfd8-41c5-9f04-1a5a39faef2f" providerId="ADAL" clId="{837D4A2E-EEA6-4FA0-B1F0-E243FC28A62B}" dt="2025-09-20T13:10:19.324" v="2065" actId="20577"/>
          <ac:spMkLst>
            <pc:docMk/>
            <pc:sldMk cId="3976872269" sldId="1530"/>
            <ac:spMk id="36" creationId="{D8EF981A-9BA7-0EB1-9B70-F7FBF2F7DF1C}"/>
          </ac:spMkLst>
        </pc:spChg>
        <pc:picChg chg="add mod">
          <ac:chgData name="Vrielink, Francis" userId="3d258d00-cfd8-41c5-9f04-1a5a39faef2f" providerId="ADAL" clId="{837D4A2E-EEA6-4FA0-B1F0-E243FC28A62B}" dt="2025-09-20T13:09:42.944" v="1995" actId="1076"/>
          <ac:picMkLst>
            <pc:docMk/>
            <pc:sldMk cId="3976872269" sldId="1530"/>
            <ac:picMk id="8" creationId="{7DC03ADC-FBD0-5564-3298-DE1141BCEE72}"/>
          </ac:picMkLst>
        </pc:picChg>
        <pc:picChg chg="add mod">
          <ac:chgData name="Vrielink, Francis" userId="3d258d00-cfd8-41c5-9f04-1a5a39faef2f" providerId="ADAL" clId="{837D4A2E-EEA6-4FA0-B1F0-E243FC28A62B}" dt="2025-09-20T13:12:18.719" v="2071" actId="1076"/>
          <ac:picMkLst>
            <pc:docMk/>
            <pc:sldMk cId="3976872269" sldId="1530"/>
            <ac:picMk id="18" creationId="{E611B35F-A0D1-4C0E-2E57-50CDC05ED28A}"/>
          </ac:picMkLst>
        </pc:picChg>
      </pc:sldChg>
      <pc:sldChg chg="del">
        <pc:chgData name="Vrielink, Francis" userId="3d258d00-cfd8-41c5-9f04-1a5a39faef2f" providerId="ADAL" clId="{837D4A2E-EEA6-4FA0-B1F0-E243FC28A62B}" dt="2025-09-20T12:03:49.696" v="1701" actId="47"/>
        <pc:sldMkLst>
          <pc:docMk/>
          <pc:sldMk cId="2157642557" sldId="1531"/>
        </pc:sldMkLst>
      </pc:sldChg>
      <pc:sldChg chg="del">
        <pc:chgData name="Vrielink, Francis" userId="3d258d00-cfd8-41c5-9f04-1a5a39faef2f" providerId="ADAL" clId="{837D4A2E-EEA6-4FA0-B1F0-E243FC28A62B}" dt="2025-09-20T12:06:13.608" v="1712" actId="47"/>
        <pc:sldMkLst>
          <pc:docMk/>
          <pc:sldMk cId="2621472138" sldId="1532"/>
        </pc:sldMkLst>
      </pc:sldChg>
      <pc:sldChg chg="addSp modSp mod">
        <pc:chgData name="Vrielink, Francis" userId="3d258d00-cfd8-41c5-9f04-1a5a39faef2f" providerId="ADAL" clId="{837D4A2E-EEA6-4FA0-B1F0-E243FC28A62B}" dt="2025-09-21T15:07:16.558" v="3080" actId="1076"/>
        <pc:sldMkLst>
          <pc:docMk/>
          <pc:sldMk cId="1052681771" sldId="1533"/>
        </pc:sldMkLst>
        <pc:spChg chg="mod">
          <ac:chgData name="Vrielink, Francis" userId="3d258d00-cfd8-41c5-9f04-1a5a39faef2f" providerId="ADAL" clId="{837D4A2E-EEA6-4FA0-B1F0-E243FC28A62B}" dt="2025-09-20T14:37:54.758" v="2644" actId="14100"/>
          <ac:spMkLst>
            <pc:docMk/>
            <pc:sldMk cId="1052681771" sldId="1533"/>
            <ac:spMk id="4" creationId="{D753C383-62C8-E733-4553-E085527A1FCA}"/>
          </ac:spMkLst>
        </pc:spChg>
        <pc:spChg chg="mod">
          <ac:chgData name="Vrielink, Francis" userId="3d258d00-cfd8-41c5-9f04-1a5a39faef2f" providerId="ADAL" clId="{837D4A2E-EEA6-4FA0-B1F0-E243FC28A62B}" dt="2025-09-20T14:44:19.851" v="2693" actId="1076"/>
          <ac:spMkLst>
            <pc:docMk/>
            <pc:sldMk cId="1052681771" sldId="1533"/>
            <ac:spMk id="9" creationId="{B5FA4264-9F79-B20D-0826-CEC58E7B74B7}"/>
          </ac:spMkLst>
        </pc:spChg>
        <pc:spChg chg="mod">
          <ac:chgData name="Vrielink, Francis" userId="3d258d00-cfd8-41c5-9f04-1a5a39faef2f" providerId="ADAL" clId="{837D4A2E-EEA6-4FA0-B1F0-E243FC28A62B}" dt="2025-09-20T14:37:31.865" v="2639" actId="14100"/>
          <ac:spMkLst>
            <pc:docMk/>
            <pc:sldMk cId="1052681771" sldId="1533"/>
            <ac:spMk id="10" creationId="{B37FADB8-F5A5-F448-15A7-6A630939BCDC}"/>
          </ac:spMkLst>
        </pc:spChg>
        <pc:spChg chg="mod">
          <ac:chgData name="Vrielink, Francis" userId="3d258d00-cfd8-41c5-9f04-1a5a39faef2f" providerId="ADAL" clId="{837D4A2E-EEA6-4FA0-B1F0-E243FC28A62B}" dt="2025-09-20T14:44:04.078" v="2687" actId="1076"/>
          <ac:spMkLst>
            <pc:docMk/>
            <pc:sldMk cId="1052681771" sldId="1533"/>
            <ac:spMk id="11" creationId="{2D5226DB-4490-ECD5-880A-CDAB0447C263}"/>
          </ac:spMkLst>
        </pc:spChg>
        <pc:spChg chg="mod">
          <ac:chgData name="Vrielink, Francis" userId="3d258d00-cfd8-41c5-9f04-1a5a39faef2f" providerId="ADAL" clId="{837D4A2E-EEA6-4FA0-B1F0-E243FC28A62B}" dt="2025-09-20T14:44:54.136" v="2705" actId="1076"/>
          <ac:spMkLst>
            <pc:docMk/>
            <pc:sldMk cId="1052681771" sldId="1533"/>
            <ac:spMk id="12" creationId="{E2476A93-B8D4-4E44-87FD-AFF601B2337C}"/>
          </ac:spMkLst>
        </pc:spChg>
        <pc:spChg chg="mod">
          <ac:chgData name="Vrielink, Francis" userId="3d258d00-cfd8-41c5-9f04-1a5a39faef2f" providerId="ADAL" clId="{837D4A2E-EEA6-4FA0-B1F0-E243FC28A62B}" dt="2025-09-20T14:34:12.859" v="2607" actId="1076"/>
          <ac:spMkLst>
            <pc:docMk/>
            <pc:sldMk cId="1052681771" sldId="1533"/>
            <ac:spMk id="13" creationId="{4985FF45-EE56-11C3-E0CC-6BBB359031C0}"/>
          </ac:spMkLst>
        </pc:spChg>
        <pc:spChg chg="mod">
          <ac:chgData name="Vrielink, Francis" userId="3d258d00-cfd8-41c5-9f04-1a5a39faef2f" providerId="ADAL" clId="{837D4A2E-EEA6-4FA0-B1F0-E243FC28A62B}" dt="2025-09-20T14:44:46.532" v="2702" actId="1076"/>
          <ac:spMkLst>
            <pc:docMk/>
            <pc:sldMk cId="1052681771" sldId="1533"/>
            <ac:spMk id="14" creationId="{B7594A3B-3117-84CE-C300-FB96E5ED269D}"/>
          </ac:spMkLst>
        </pc:spChg>
        <pc:spChg chg="mod">
          <ac:chgData name="Vrielink, Francis" userId="3d258d00-cfd8-41c5-9f04-1a5a39faef2f" providerId="ADAL" clId="{837D4A2E-EEA6-4FA0-B1F0-E243FC28A62B}" dt="2025-09-20T14:44:48.755" v="2703" actId="1076"/>
          <ac:spMkLst>
            <pc:docMk/>
            <pc:sldMk cId="1052681771" sldId="1533"/>
            <ac:spMk id="15" creationId="{6EA1F8B7-D4BC-D8B0-E6FD-F33ECB45A1DD}"/>
          </ac:spMkLst>
        </pc:spChg>
        <pc:spChg chg="add mod">
          <ac:chgData name="Vrielink, Francis" userId="3d258d00-cfd8-41c5-9f04-1a5a39faef2f" providerId="ADAL" clId="{837D4A2E-EEA6-4FA0-B1F0-E243FC28A62B}" dt="2025-09-21T15:07:03.021" v="3079" actId="255"/>
          <ac:spMkLst>
            <pc:docMk/>
            <pc:sldMk cId="1052681771" sldId="1533"/>
            <ac:spMk id="16" creationId="{F522EF01-A31A-B63F-61D2-F12768E23FE3}"/>
          </ac:spMkLst>
        </pc:spChg>
        <pc:spChg chg="mod">
          <ac:chgData name="Vrielink, Francis" userId="3d258d00-cfd8-41c5-9f04-1a5a39faef2f" providerId="ADAL" clId="{837D4A2E-EEA6-4FA0-B1F0-E243FC28A62B}" dt="2025-09-20T14:34:07.763" v="2606" actId="1076"/>
          <ac:spMkLst>
            <pc:docMk/>
            <pc:sldMk cId="1052681771" sldId="1533"/>
            <ac:spMk id="18" creationId="{85D7DD60-F4AA-AD34-A265-146B167D02FE}"/>
          </ac:spMkLst>
        </pc:spChg>
        <pc:spChg chg="mod">
          <ac:chgData name="Vrielink, Francis" userId="3d258d00-cfd8-41c5-9f04-1a5a39faef2f" providerId="ADAL" clId="{837D4A2E-EEA6-4FA0-B1F0-E243FC28A62B}" dt="2025-09-20T14:44:58.931" v="2707" actId="14100"/>
          <ac:spMkLst>
            <pc:docMk/>
            <pc:sldMk cId="1052681771" sldId="1533"/>
            <ac:spMk id="19" creationId="{40542B69-6D97-5F24-63E3-ABE36EA69A27}"/>
          </ac:spMkLst>
        </pc:spChg>
        <pc:spChg chg="add mod">
          <ac:chgData name="Vrielink, Francis" userId="3d258d00-cfd8-41c5-9f04-1a5a39faef2f" providerId="ADAL" clId="{837D4A2E-EEA6-4FA0-B1F0-E243FC28A62B}" dt="2025-09-20T14:44:31.196" v="2698" actId="1076"/>
          <ac:spMkLst>
            <pc:docMk/>
            <pc:sldMk cId="1052681771" sldId="1533"/>
            <ac:spMk id="25" creationId="{FCC5B992-B9E7-FE49-6909-E1F6F1FAEA21}"/>
          </ac:spMkLst>
        </pc:spChg>
        <pc:picChg chg="add mod">
          <ac:chgData name="Vrielink, Francis" userId="3d258d00-cfd8-41c5-9f04-1a5a39faef2f" providerId="ADAL" clId="{837D4A2E-EEA6-4FA0-B1F0-E243FC28A62B}" dt="2025-09-20T14:38:21.994" v="2648" actId="14100"/>
          <ac:picMkLst>
            <pc:docMk/>
            <pc:sldMk cId="1052681771" sldId="1533"/>
            <ac:picMk id="17" creationId="{12256F45-1F0E-A6DD-6EB2-35D9E07F44B2}"/>
          </ac:picMkLst>
        </pc:picChg>
        <pc:picChg chg="add mod">
          <ac:chgData name="Vrielink, Francis" userId="3d258d00-cfd8-41c5-9f04-1a5a39faef2f" providerId="ADAL" clId="{837D4A2E-EEA6-4FA0-B1F0-E243FC28A62B}" dt="2025-09-20T14:44:51.916" v="2704" actId="1076"/>
          <ac:picMkLst>
            <pc:docMk/>
            <pc:sldMk cId="1052681771" sldId="1533"/>
            <ac:picMk id="24" creationId="{622F686D-5539-ED0B-2621-73E3B296737C}"/>
          </ac:picMkLst>
        </pc:picChg>
        <pc:picChg chg="add mod">
          <ac:chgData name="Vrielink, Francis" userId="3d258d00-cfd8-41c5-9f04-1a5a39faef2f" providerId="ADAL" clId="{837D4A2E-EEA6-4FA0-B1F0-E243FC28A62B}" dt="2025-09-20T14:44:43.641" v="2701" actId="1076"/>
          <ac:picMkLst>
            <pc:docMk/>
            <pc:sldMk cId="1052681771" sldId="1533"/>
            <ac:picMk id="35" creationId="{27F6F0D1-F96A-9197-274E-E9EFA58572DD}"/>
          </ac:picMkLst>
        </pc:picChg>
        <pc:cxnChg chg="mod">
          <ac:chgData name="Vrielink, Francis" userId="3d258d00-cfd8-41c5-9f04-1a5a39faef2f" providerId="ADAL" clId="{837D4A2E-EEA6-4FA0-B1F0-E243FC28A62B}" dt="2025-09-21T15:07:16.558" v="3080" actId="1076"/>
          <ac:cxnSpMkLst>
            <pc:docMk/>
            <pc:sldMk cId="1052681771" sldId="1533"/>
            <ac:cxnSpMk id="21" creationId="{B84B33EF-2A54-99B2-FEF8-27486B72F624}"/>
          </ac:cxnSpMkLst>
        </pc:cxnChg>
        <pc:cxnChg chg="mod">
          <ac:chgData name="Vrielink, Francis" userId="3d258d00-cfd8-41c5-9f04-1a5a39faef2f" providerId="ADAL" clId="{837D4A2E-EEA6-4FA0-B1F0-E243FC28A62B}" dt="2025-09-20T14:34:16.147" v="2609" actId="1076"/>
          <ac:cxnSpMkLst>
            <pc:docMk/>
            <pc:sldMk cId="1052681771" sldId="1533"/>
            <ac:cxnSpMk id="27" creationId="{EC90AE0F-5DD8-2D25-C999-5E0CC65E11C5}"/>
          </ac:cxnSpMkLst>
        </pc:cxnChg>
        <pc:cxnChg chg="mod">
          <ac:chgData name="Vrielink, Francis" userId="3d258d00-cfd8-41c5-9f04-1a5a39faef2f" providerId="ADAL" clId="{837D4A2E-EEA6-4FA0-B1F0-E243FC28A62B}" dt="2025-09-20T14:44:13.220" v="2691" actId="14100"/>
          <ac:cxnSpMkLst>
            <pc:docMk/>
            <pc:sldMk cId="1052681771" sldId="1533"/>
            <ac:cxnSpMk id="29" creationId="{10445519-6BAB-CA4B-0B0C-EF80D4D34E4C}"/>
          </ac:cxnSpMkLst>
        </pc:cxnChg>
      </pc:sldChg>
      <pc:sldChg chg="modSp new del mod">
        <pc:chgData name="Vrielink, Francis" userId="3d258d00-cfd8-41c5-9f04-1a5a39faef2f" providerId="ADAL" clId="{837D4A2E-EEA6-4FA0-B1F0-E243FC28A62B}" dt="2025-09-20T10:28:48.264" v="12" actId="47"/>
        <pc:sldMkLst>
          <pc:docMk/>
          <pc:sldMk cId="160482303" sldId="1534"/>
        </pc:sldMkLst>
      </pc:sldChg>
      <pc:sldChg chg="addSp modSp new mod ord modNotesTx">
        <pc:chgData name="Vrielink, Francis" userId="3d258d00-cfd8-41c5-9f04-1a5a39faef2f" providerId="ADAL" clId="{837D4A2E-EEA6-4FA0-B1F0-E243FC28A62B}" dt="2025-09-21T15:31:31.939" v="3524" actId="20577"/>
        <pc:sldMkLst>
          <pc:docMk/>
          <pc:sldMk cId="2148532160" sldId="1534"/>
        </pc:sldMkLst>
        <pc:spChg chg="add mod">
          <ac:chgData name="Vrielink, Francis" userId="3d258d00-cfd8-41c5-9f04-1a5a39faef2f" providerId="ADAL" clId="{837D4A2E-EEA6-4FA0-B1F0-E243FC28A62B}" dt="2025-09-21T15:31:31.939" v="3524" actId="20577"/>
          <ac:spMkLst>
            <pc:docMk/>
            <pc:sldMk cId="2148532160" sldId="1534"/>
            <ac:spMk id="3" creationId="{67EC2A3A-76CE-FA54-299D-5D06EF880881}"/>
          </ac:spMkLst>
        </pc:spChg>
      </pc:sldChg>
      <pc:sldChg chg="addSp modSp add mod">
        <pc:chgData name="Vrielink, Francis" userId="3d258d00-cfd8-41c5-9f04-1a5a39faef2f" providerId="ADAL" clId="{837D4A2E-EEA6-4FA0-B1F0-E243FC28A62B}" dt="2025-09-21T15:07:29.400" v="3085" actId="20577"/>
        <pc:sldMkLst>
          <pc:docMk/>
          <pc:sldMk cId="321748460" sldId="1535"/>
        </pc:sldMkLst>
        <pc:spChg chg="mod">
          <ac:chgData name="Vrielink, Francis" userId="3d258d00-cfd8-41c5-9f04-1a5a39faef2f" providerId="ADAL" clId="{837D4A2E-EEA6-4FA0-B1F0-E243FC28A62B}" dt="2025-09-20T11:58:42.282" v="1597" actId="14100"/>
          <ac:spMkLst>
            <pc:docMk/>
            <pc:sldMk cId="321748460" sldId="1535"/>
            <ac:spMk id="4" creationId="{D753C383-62C8-E733-4553-E085527A1FCA}"/>
          </ac:spMkLst>
        </pc:spChg>
        <pc:spChg chg="mod">
          <ac:chgData name="Vrielink, Francis" userId="3d258d00-cfd8-41c5-9f04-1a5a39faef2f" providerId="ADAL" clId="{837D4A2E-EEA6-4FA0-B1F0-E243FC28A62B}" dt="2025-09-20T11:58:46.162" v="1598" actId="14100"/>
          <ac:spMkLst>
            <pc:docMk/>
            <pc:sldMk cId="321748460" sldId="1535"/>
            <ac:spMk id="9" creationId="{B5FA4264-9F79-B20D-0826-CEC58E7B74B7}"/>
          </ac:spMkLst>
        </pc:spChg>
        <pc:spChg chg="mod">
          <ac:chgData name="Vrielink, Francis" userId="3d258d00-cfd8-41c5-9f04-1a5a39faef2f" providerId="ADAL" clId="{837D4A2E-EEA6-4FA0-B1F0-E243FC28A62B}" dt="2025-09-20T11:59:36.692" v="1607" actId="14100"/>
          <ac:spMkLst>
            <pc:docMk/>
            <pc:sldMk cId="321748460" sldId="1535"/>
            <ac:spMk id="10" creationId="{B37FADB8-F5A5-F448-15A7-6A630939BCDC}"/>
          </ac:spMkLst>
        </pc:spChg>
        <pc:spChg chg="mod">
          <ac:chgData name="Vrielink, Francis" userId="3d258d00-cfd8-41c5-9f04-1a5a39faef2f" providerId="ADAL" clId="{837D4A2E-EEA6-4FA0-B1F0-E243FC28A62B}" dt="2025-09-20T11:59:33.871" v="1606" actId="14100"/>
          <ac:spMkLst>
            <pc:docMk/>
            <pc:sldMk cId="321748460" sldId="1535"/>
            <ac:spMk id="11" creationId="{2D5226DB-4490-ECD5-880A-CDAB0447C263}"/>
          </ac:spMkLst>
        </pc:spChg>
        <pc:spChg chg="mod">
          <ac:chgData name="Vrielink, Francis" userId="3d258d00-cfd8-41c5-9f04-1a5a39faef2f" providerId="ADAL" clId="{837D4A2E-EEA6-4FA0-B1F0-E243FC28A62B}" dt="2025-09-20T14:50:58.656" v="2774" actId="1076"/>
          <ac:spMkLst>
            <pc:docMk/>
            <pc:sldMk cId="321748460" sldId="1535"/>
            <ac:spMk id="12" creationId="{E2476A93-B8D4-4E44-87FD-AFF601B2337C}"/>
          </ac:spMkLst>
        </pc:spChg>
        <pc:spChg chg="mod">
          <ac:chgData name="Vrielink, Francis" userId="3d258d00-cfd8-41c5-9f04-1a5a39faef2f" providerId="ADAL" clId="{837D4A2E-EEA6-4FA0-B1F0-E243FC28A62B}" dt="2025-09-20T14:45:45.178" v="2713" actId="1076"/>
          <ac:spMkLst>
            <pc:docMk/>
            <pc:sldMk cId="321748460" sldId="1535"/>
            <ac:spMk id="13" creationId="{4985FF45-EE56-11C3-E0CC-6BBB359031C0}"/>
          </ac:spMkLst>
        </pc:spChg>
        <pc:spChg chg="mod">
          <ac:chgData name="Vrielink, Francis" userId="3d258d00-cfd8-41c5-9f04-1a5a39faef2f" providerId="ADAL" clId="{837D4A2E-EEA6-4FA0-B1F0-E243FC28A62B}" dt="2025-09-20T14:48:59.998" v="2758" actId="14100"/>
          <ac:spMkLst>
            <pc:docMk/>
            <pc:sldMk cId="321748460" sldId="1535"/>
            <ac:spMk id="14" creationId="{B7594A3B-3117-84CE-C300-FB96E5ED269D}"/>
          </ac:spMkLst>
        </pc:spChg>
        <pc:spChg chg="mod">
          <ac:chgData name="Vrielink, Francis" userId="3d258d00-cfd8-41c5-9f04-1a5a39faef2f" providerId="ADAL" clId="{837D4A2E-EEA6-4FA0-B1F0-E243FC28A62B}" dt="2025-09-21T15:07:29.400" v="3085" actId="20577"/>
          <ac:spMkLst>
            <pc:docMk/>
            <pc:sldMk cId="321748460" sldId="1535"/>
            <ac:spMk id="15" creationId="{6EA1F8B7-D4BC-D8B0-E6FD-F33ECB45A1DD}"/>
          </ac:spMkLst>
        </pc:spChg>
        <pc:spChg chg="mod">
          <ac:chgData name="Vrielink, Francis" userId="3d258d00-cfd8-41c5-9f04-1a5a39faef2f" providerId="ADAL" clId="{837D4A2E-EEA6-4FA0-B1F0-E243FC28A62B}" dt="2025-09-20T14:45:48.438" v="2714" actId="1076"/>
          <ac:spMkLst>
            <pc:docMk/>
            <pc:sldMk cId="321748460" sldId="1535"/>
            <ac:spMk id="18" creationId="{85D7DD60-F4AA-AD34-A265-146B167D02FE}"/>
          </ac:spMkLst>
        </pc:spChg>
        <pc:spChg chg="mod">
          <ac:chgData name="Vrielink, Francis" userId="3d258d00-cfd8-41c5-9f04-1a5a39faef2f" providerId="ADAL" clId="{837D4A2E-EEA6-4FA0-B1F0-E243FC28A62B}" dt="2025-09-20T14:50:53.544" v="2773" actId="1076"/>
          <ac:spMkLst>
            <pc:docMk/>
            <pc:sldMk cId="321748460" sldId="1535"/>
            <ac:spMk id="19" creationId="{40542B69-6D97-5F24-63E3-ABE36EA69A27}"/>
          </ac:spMkLst>
        </pc:spChg>
        <pc:picChg chg="add mod">
          <ac:chgData name="Vrielink, Francis" userId="3d258d00-cfd8-41c5-9f04-1a5a39faef2f" providerId="ADAL" clId="{837D4A2E-EEA6-4FA0-B1F0-E243FC28A62B}" dt="2025-09-20T14:46:13.005" v="2722" actId="14100"/>
          <ac:picMkLst>
            <pc:docMk/>
            <pc:sldMk cId="321748460" sldId="1535"/>
            <ac:picMk id="26" creationId="{1278C9E9-FC77-99E0-2F49-1011B2C13410}"/>
          </ac:picMkLst>
        </pc:picChg>
        <pc:picChg chg="add mod">
          <ac:chgData name="Vrielink, Francis" userId="3d258d00-cfd8-41c5-9f04-1a5a39faef2f" providerId="ADAL" clId="{837D4A2E-EEA6-4FA0-B1F0-E243FC28A62B}" dt="2025-09-20T14:49:05.247" v="2760" actId="14100"/>
          <ac:picMkLst>
            <pc:docMk/>
            <pc:sldMk cId="321748460" sldId="1535"/>
            <ac:picMk id="32" creationId="{827BCDC4-6C4A-1781-EDE7-73A6D5DE60BB}"/>
          </ac:picMkLst>
        </pc:picChg>
        <pc:picChg chg="add mod">
          <ac:chgData name="Vrielink, Francis" userId="3d258d00-cfd8-41c5-9f04-1a5a39faef2f" providerId="ADAL" clId="{837D4A2E-EEA6-4FA0-B1F0-E243FC28A62B}" dt="2025-09-20T14:51:07.856" v="2777" actId="1076"/>
          <ac:picMkLst>
            <pc:docMk/>
            <pc:sldMk cId="321748460" sldId="1535"/>
            <ac:picMk id="34" creationId="{CD928685-B1DC-000C-0D31-2913437AF922}"/>
          </ac:picMkLst>
        </pc:picChg>
        <pc:cxnChg chg="mod">
          <ac:chgData name="Vrielink, Francis" userId="3d258d00-cfd8-41c5-9f04-1a5a39faef2f" providerId="ADAL" clId="{837D4A2E-EEA6-4FA0-B1F0-E243FC28A62B}" dt="2025-09-20T14:51:16.098" v="2781" actId="1076"/>
          <ac:cxnSpMkLst>
            <pc:docMk/>
            <pc:sldMk cId="321748460" sldId="1535"/>
            <ac:cxnSpMk id="21" creationId="{B84B33EF-2A54-99B2-FEF8-27486B72F624}"/>
          </ac:cxnSpMkLst>
        </pc:cxnChg>
        <pc:cxnChg chg="mod">
          <ac:chgData name="Vrielink, Francis" userId="3d258d00-cfd8-41c5-9f04-1a5a39faef2f" providerId="ADAL" clId="{837D4A2E-EEA6-4FA0-B1F0-E243FC28A62B}" dt="2025-09-20T14:51:10.465" v="2778" actId="1076"/>
          <ac:cxnSpMkLst>
            <pc:docMk/>
            <pc:sldMk cId="321748460" sldId="1535"/>
            <ac:cxnSpMk id="27" creationId="{EC90AE0F-5DD8-2D25-C999-5E0CC65E11C5}"/>
          </ac:cxnSpMkLst>
        </pc:cxnChg>
        <pc:cxnChg chg="mod">
          <ac:chgData name="Vrielink, Francis" userId="3d258d00-cfd8-41c5-9f04-1a5a39faef2f" providerId="ADAL" clId="{837D4A2E-EEA6-4FA0-B1F0-E243FC28A62B}" dt="2025-09-20T14:47:59.822" v="2744" actId="14100"/>
          <ac:cxnSpMkLst>
            <pc:docMk/>
            <pc:sldMk cId="321748460" sldId="1535"/>
            <ac:cxnSpMk id="29" creationId="{10445519-6BAB-CA4B-0B0C-EF80D4D34E4C}"/>
          </ac:cxnSpMkLst>
        </pc:cxnChg>
      </pc:sldChg>
      <pc:sldChg chg="addSp delSp modSp add mod">
        <pc:chgData name="Vrielink, Francis" userId="3d258d00-cfd8-41c5-9f04-1a5a39faef2f" providerId="ADAL" clId="{837D4A2E-EEA6-4FA0-B1F0-E243FC28A62B}" dt="2025-09-20T14:19:43.972" v="2385" actId="20577"/>
        <pc:sldMkLst>
          <pc:docMk/>
          <pc:sldMk cId="3619682163" sldId="1536"/>
        </pc:sldMkLst>
        <pc:spChg chg="mod">
          <ac:chgData name="Vrielink, Francis" userId="3d258d00-cfd8-41c5-9f04-1a5a39faef2f" providerId="ADAL" clId="{837D4A2E-EEA6-4FA0-B1F0-E243FC28A62B}" dt="2025-09-20T12:02:01.104" v="1652" actId="20577"/>
          <ac:spMkLst>
            <pc:docMk/>
            <pc:sldMk cId="3619682163" sldId="1536"/>
            <ac:spMk id="33" creationId="{AC757F5E-B016-F947-4518-7C6B9CC7EE04}"/>
          </ac:spMkLst>
        </pc:spChg>
        <pc:spChg chg="mod">
          <ac:chgData name="Vrielink, Francis" userId="3d258d00-cfd8-41c5-9f04-1a5a39faef2f" providerId="ADAL" clId="{837D4A2E-EEA6-4FA0-B1F0-E243FC28A62B}" dt="2025-09-20T14:19:14.515" v="2365" actId="20577"/>
          <ac:spMkLst>
            <pc:docMk/>
            <pc:sldMk cId="3619682163" sldId="1536"/>
            <ac:spMk id="34" creationId="{152372B3-00F5-781C-183E-6F2DDF35091D}"/>
          </ac:spMkLst>
        </pc:spChg>
        <pc:spChg chg="mod">
          <ac:chgData name="Vrielink, Francis" userId="3d258d00-cfd8-41c5-9f04-1a5a39faef2f" providerId="ADAL" clId="{837D4A2E-EEA6-4FA0-B1F0-E243FC28A62B}" dt="2025-09-20T14:12:01.055" v="2289" actId="20577"/>
          <ac:spMkLst>
            <pc:docMk/>
            <pc:sldMk cId="3619682163" sldId="1536"/>
            <ac:spMk id="35" creationId="{37104C51-0232-62ED-4C6F-1447D06633EE}"/>
          </ac:spMkLst>
        </pc:spChg>
        <pc:spChg chg="mod">
          <ac:chgData name="Vrielink, Francis" userId="3d258d00-cfd8-41c5-9f04-1a5a39faef2f" providerId="ADAL" clId="{837D4A2E-EEA6-4FA0-B1F0-E243FC28A62B}" dt="2025-09-20T14:19:43.972" v="2385" actId="20577"/>
          <ac:spMkLst>
            <pc:docMk/>
            <pc:sldMk cId="3619682163" sldId="1536"/>
            <ac:spMk id="36" creationId="{D8EF981A-9BA7-0EB1-9B70-F7FBF2F7DF1C}"/>
          </ac:spMkLst>
        </pc:spChg>
        <pc:picChg chg="add mod">
          <ac:chgData name="Vrielink, Francis" userId="3d258d00-cfd8-41c5-9f04-1a5a39faef2f" providerId="ADAL" clId="{837D4A2E-EEA6-4FA0-B1F0-E243FC28A62B}" dt="2025-09-20T14:02:58.458" v="2169" actId="1076"/>
          <ac:picMkLst>
            <pc:docMk/>
            <pc:sldMk cId="3619682163" sldId="1536"/>
            <ac:picMk id="8" creationId="{2FBF96AF-0CE1-9BD7-ED00-87175FE950F9}"/>
          </ac:picMkLst>
        </pc:picChg>
        <pc:picChg chg="add mod">
          <ac:chgData name="Vrielink, Francis" userId="3d258d00-cfd8-41c5-9f04-1a5a39faef2f" providerId="ADAL" clId="{837D4A2E-EEA6-4FA0-B1F0-E243FC28A62B}" dt="2025-09-20T14:16:36.381" v="2355" actId="1076"/>
          <ac:picMkLst>
            <pc:docMk/>
            <pc:sldMk cId="3619682163" sldId="1536"/>
            <ac:picMk id="25" creationId="{917B75E0-878A-3E84-5C5C-49D36A36B93F}"/>
          </ac:picMkLst>
        </pc:picChg>
      </pc:sldChg>
      <pc:sldChg chg="addSp delSp modSp add mod ord">
        <pc:chgData name="Vrielink, Francis" userId="3d258d00-cfd8-41c5-9f04-1a5a39faef2f" providerId="ADAL" clId="{837D4A2E-EEA6-4FA0-B1F0-E243FC28A62B}" dt="2025-09-21T15:33:01.819" v="3535" actId="1076"/>
        <pc:sldMkLst>
          <pc:docMk/>
          <pc:sldMk cId="532552077" sldId="1537"/>
        </pc:sldMkLst>
        <pc:spChg chg="mod">
          <ac:chgData name="Vrielink, Francis" userId="3d258d00-cfd8-41c5-9f04-1a5a39faef2f" providerId="ADAL" clId="{837D4A2E-EEA6-4FA0-B1F0-E243FC28A62B}" dt="2025-09-21T15:13:52.198" v="3130" actId="14100"/>
          <ac:spMkLst>
            <pc:docMk/>
            <pc:sldMk cId="532552077" sldId="1537"/>
            <ac:spMk id="4" creationId="{D753C383-62C8-E733-4553-E085527A1FCA}"/>
          </ac:spMkLst>
        </pc:spChg>
        <pc:spChg chg="mod">
          <ac:chgData name="Vrielink, Francis" userId="3d258d00-cfd8-41c5-9f04-1a5a39faef2f" providerId="ADAL" clId="{837D4A2E-EEA6-4FA0-B1F0-E243FC28A62B}" dt="2025-09-21T15:13:35.755" v="3126" actId="1076"/>
          <ac:spMkLst>
            <pc:docMk/>
            <pc:sldMk cId="532552077" sldId="1537"/>
            <ac:spMk id="9" creationId="{B5FA4264-9F79-B20D-0826-CEC58E7B74B7}"/>
          </ac:spMkLst>
        </pc:spChg>
        <pc:spChg chg="mod">
          <ac:chgData name="Vrielink, Francis" userId="3d258d00-cfd8-41c5-9f04-1a5a39faef2f" providerId="ADAL" clId="{837D4A2E-EEA6-4FA0-B1F0-E243FC28A62B}" dt="2025-09-21T15:13:56.141" v="3131" actId="14100"/>
          <ac:spMkLst>
            <pc:docMk/>
            <pc:sldMk cId="532552077" sldId="1537"/>
            <ac:spMk id="10" creationId="{B37FADB8-F5A5-F448-15A7-6A630939BCDC}"/>
          </ac:spMkLst>
        </pc:spChg>
        <pc:spChg chg="mod">
          <ac:chgData name="Vrielink, Francis" userId="3d258d00-cfd8-41c5-9f04-1a5a39faef2f" providerId="ADAL" clId="{837D4A2E-EEA6-4FA0-B1F0-E243FC28A62B}" dt="2025-09-21T15:13:31.342" v="3125" actId="20577"/>
          <ac:spMkLst>
            <pc:docMk/>
            <pc:sldMk cId="532552077" sldId="1537"/>
            <ac:spMk id="11" creationId="{2D5226DB-4490-ECD5-880A-CDAB0447C263}"/>
          </ac:spMkLst>
        </pc:spChg>
        <pc:spChg chg="mod">
          <ac:chgData name="Vrielink, Francis" userId="3d258d00-cfd8-41c5-9f04-1a5a39faef2f" providerId="ADAL" clId="{837D4A2E-EEA6-4FA0-B1F0-E243FC28A62B}" dt="2025-09-21T15:26:09.446" v="3261" actId="1076"/>
          <ac:spMkLst>
            <pc:docMk/>
            <pc:sldMk cId="532552077" sldId="1537"/>
            <ac:spMk id="12" creationId="{E2476A93-B8D4-4E44-87FD-AFF601B2337C}"/>
          </ac:spMkLst>
        </pc:spChg>
        <pc:spChg chg="mod">
          <ac:chgData name="Vrielink, Francis" userId="3d258d00-cfd8-41c5-9f04-1a5a39faef2f" providerId="ADAL" clId="{837D4A2E-EEA6-4FA0-B1F0-E243FC28A62B}" dt="2025-09-21T15:14:29.001" v="3158" actId="14100"/>
          <ac:spMkLst>
            <pc:docMk/>
            <pc:sldMk cId="532552077" sldId="1537"/>
            <ac:spMk id="13" creationId="{4985FF45-EE56-11C3-E0CC-6BBB359031C0}"/>
          </ac:spMkLst>
        </pc:spChg>
        <pc:spChg chg="mod">
          <ac:chgData name="Vrielink, Francis" userId="3d258d00-cfd8-41c5-9f04-1a5a39faef2f" providerId="ADAL" clId="{837D4A2E-EEA6-4FA0-B1F0-E243FC28A62B}" dt="2025-09-21T15:23:48.299" v="3214" actId="14100"/>
          <ac:spMkLst>
            <pc:docMk/>
            <pc:sldMk cId="532552077" sldId="1537"/>
            <ac:spMk id="14" creationId="{B7594A3B-3117-84CE-C300-FB96E5ED269D}"/>
          </ac:spMkLst>
        </pc:spChg>
        <pc:spChg chg="mod">
          <ac:chgData name="Vrielink, Francis" userId="3d258d00-cfd8-41c5-9f04-1a5a39faef2f" providerId="ADAL" clId="{837D4A2E-EEA6-4FA0-B1F0-E243FC28A62B}" dt="2025-09-21T15:24:22.902" v="3245" actId="255"/>
          <ac:spMkLst>
            <pc:docMk/>
            <pc:sldMk cId="532552077" sldId="1537"/>
            <ac:spMk id="15" creationId="{6EA1F8B7-D4BC-D8B0-E6FD-F33ECB45A1DD}"/>
          </ac:spMkLst>
        </pc:spChg>
        <pc:spChg chg="mod">
          <ac:chgData name="Vrielink, Francis" userId="3d258d00-cfd8-41c5-9f04-1a5a39faef2f" providerId="ADAL" clId="{837D4A2E-EEA6-4FA0-B1F0-E243FC28A62B}" dt="2025-09-21T15:15:15.894" v="3166" actId="14100"/>
          <ac:spMkLst>
            <pc:docMk/>
            <pc:sldMk cId="532552077" sldId="1537"/>
            <ac:spMk id="18" creationId="{85D7DD60-F4AA-AD34-A265-146B167D02FE}"/>
          </ac:spMkLst>
        </pc:spChg>
        <pc:spChg chg="mod">
          <ac:chgData name="Vrielink, Francis" userId="3d258d00-cfd8-41c5-9f04-1a5a39faef2f" providerId="ADAL" clId="{837D4A2E-EEA6-4FA0-B1F0-E243FC28A62B}" dt="2025-09-21T15:26:04.036" v="3260" actId="14100"/>
          <ac:spMkLst>
            <pc:docMk/>
            <pc:sldMk cId="532552077" sldId="1537"/>
            <ac:spMk id="19" creationId="{40542B69-6D97-5F24-63E3-ABE36EA69A27}"/>
          </ac:spMkLst>
        </pc:spChg>
        <pc:spChg chg="add mod">
          <ac:chgData name="Vrielink, Francis" userId="3d258d00-cfd8-41c5-9f04-1a5a39faef2f" providerId="ADAL" clId="{837D4A2E-EEA6-4FA0-B1F0-E243FC28A62B}" dt="2025-09-21T15:33:01.819" v="3535" actId="1076"/>
          <ac:spMkLst>
            <pc:docMk/>
            <pc:sldMk cId="532552077" sldId="1537"/>
            <ac:spMk id="38" creationId="{845DF47C-EB41-8B92-3BEB-80A0FF438E89}"/>
          </ac:spMkLst>
        </pc:spChg>
        <pc:picChg chg="add mod">
          <ac:chgData name="Vrielink, Francis" userId="3d258d00-cfd8-41c5-9f04-1a5a39faef2f" providerId="ADAL" clId="{837D4A2E-EEA6-4FA0-B1F0-E243FC28A62B}" dt="2025-09-21T15:15:10.006" v="3165" actId="1076"/>
          <ac:picMkLst>
            <pc:docMk/>
            <pc:sldMk cId="532552077" sldId="1537"/>
            <ac:picMk id="16" creationId="{5F9AA255-BF17-45DD-73BA-5421F86220DA}"/>
          </ac:picMkLst>
        </pc:picChg>
        <pc:picChg chg="add mod">
          <ac:chgData name="Vrielink, Francis" userId="3d258d00-cfd8-41c5-9f04-1a5a39faef2f" providerId="ADAL" clId="{837D4A2E-EEA6-4FA0-B1F0-E243FC28A62B}" dt="2025-09-21T15:32:58.029" v="3534" actId="1076"/>
          <ac:picMkLst>
            <pc:docMk/>
            <pc:sldMk cId="532552077" sldId="1537"/>
            <ac:picMk id="33" creationId="{6911F65E-00A7-2453-C520-758C07849EDB}"/>
          </ac:picMkLst>
        </pc:picChg>
        <pc:picChg chg="add mod">
          <ac:chgData name="Vrielink, Francis" userId="3d258d00-cfd8-41c5-9f04-1a5a39faef2f" providerId="ADAL" clId="{837D4A2E-EEA6-4FA0-B1F0-E243FC28A62B}" dt="2025-09-21T15:25:39.705" v="3257" actId="1076"/>
          <ac:picMkLst>
            <pc:docMk/>
            <pc:sldMk cId="532552077" sldId="1537"/>
            <ac:picMk id="37" creationId="{75E0F264-8D65-B3A0-B64E-F883BD15346D}"/>
          </ac:picMkLst>
        </pc:picChg>
        <pc:cxnChg chg="mod">
          <ac:chgData name="Vrielink, Francis" userId="3d258d00-cfd8-41c5-9f04-1a5a39faef2f" providerId="ADAL" clId="{837D4A2E-EEA6-4FA0-B1F0-E243FC28A62B}" dt="2025-09-21T15:26:12.738" v="3262" actId="1076"/>
          <ac:cxnSpMkLst>
            <pc:docMk/>
            <pc:sldMk cId="532552077" sldId="1537"/>
            <ac:cxnSpMk id="21" creationId="{B84B33EF-2A54-99B2-FEF8-27486B72F624}"/>
          </ac:cxnSpMkLst>
        </pc:cxnChg>
        <pc:cxnChg chg="mod">
          <ac:chgData name="Vrielink, Francis" userId="3d258d00-cfd8-41c5-9f04-1a5a39faef2f" providerId="ADAL" clId="{837D4A2E-EEA6-4FA0-B1F0-E243FC28A62B}" dt="2025-09-21T15:17:46.861" v="3194" actId="14100"/>
          <ac:cxnSpMkLst>
            <pc:docMk/>
            <pc:sldMk cId="532552077" sldId="1537"/>
            <ac:cxnSpMk id="27" creationId="{EC90AE0F-5DD8-2D25-C999-5E0CC65E11C5}"/>
          </ac:cxnSpMkLst>
        </pc:cxnChg>
        <pc:cxnChg chg="mod">
          <ac:chgData name="Vrielink, Francis" userId="3d258d00-cfd8-41c5-9f04-1a5a39faef2f" providerId="ADAL" clId="{837D4A2E-EEA6-4FA0-B1F0-E243FC28A62B}" dt="2025-09-21T15:24:42.133" v="3248" actId="14100"/>
          <ac:cxnSpMkLst>
            <pc:docMk/>
            <pc:sldMk cId="532552077" sldId="1537"/>
            <ac:cxnSpMk id="29" creationId="{10445519-6BAB-CA4B-0B0C-EF80D4D34E4C}"/>
          </ac:cxnSpMkLst>
        </pc:cxnChg>
      </pc:sldChg>
      <pc:sldChg chg="addSp modSp new del mod">
        <pc:chgData name="Vrielink, Francis" userId="3d258d00-cfd8-41c5-9f04-1a5a39faef2f" providerId="ADAL" clId="{837D4A2E-EEA6-4FA0-B1F0-E243FC28A62B}" dt="2025-09-21T15:12:58.625" v="3097" actId="47"/>
        <pc:sldMkLst>
          <pc:docMk/>
          <pc:sldMk cId="1934154413" sldId="1537"/>
        </pc:sldMkLst>
      </pc:sldChg>
    </pc:docChg>
  </pc:docChgLst>
  <pc:docChgLst>
    <pc:chgData name="Routledge, Mandy" userId="bacdedf5-8e30-494b-ad8b-f27fa30c4f8d" providerId="ADAL" clId="{86114C85-B593-4BE9-AAD3-9163D72047C0}"/>
    <pc:docChg chg="modSld">
      <pc:chgData name="Routledge, Mandy" userId="bacdedf5-8e30-494b-ad8b-f27fa30c4f8d" providerId="ADAL" clId="{86114C85-B593-4BE9-AAD3-9163D72047C0}" dt="2025-03-18T10:32:58.570" v="10" actId="20577"/>
      <pc:docMkLst>
        <pc:docMk/>
      </pc:docMkLst>
      <pc:sldChg chg="modSp mod">
        <pc:chgData name="Routledge, Mandy" userId="bacdedf5-8e30-494b-ad8b-f27fa30c4f8d" providerId="ADAL" clId="{86114C85-B593-4BE9-AAD3-9163D72047C0}" dt="2025-03-18T10:32:58.570" v="10" actId="20577"/>
        <pc:sldMkLst>
          <pc:docMk/>
          <pc:sldMk cId="323006580" sldId="548"/>
        </pc:sldMkLst>
      </pc:sldChg>
    </pc:docChg>
  </pc:docChgLst>
  <pc:docChgLst>
    <pc:chgData name="Vrielink, Francis" userId="3d258d00-cfd8-41c5-9f04-1a5a39faef2f" providerId="ADAL" clId="{26F8C9EC-6B4C-419E-8F73-3B477E4C7DFC}"/>
    <pc:docChg chg="undo custSel addSld delSld modSld sldOrd modSection">
      <pc:chgData name="Vrielink, Francis" userId="3d258d00-cfd8-41c5-9f04-1a5a39faef2f" providerId="ADAL" clId="{26F8C9EC-6B4C-419E-8F73-3B477E4C7DFC}" dt="2025-09-22T13:48:14.349" v="1742" actId="20577"/>
      <pc:docMkLst>
        <pc:docMk/>
      </pc:docMkLst>
      <pc:sldChg chg="addSp modSp mod modNotesTx">
        <pc:chgData name="Vrielink, Francis" userId="3d258d00-cfd8-41c5-9f04-1a5a39faef2f" providerId="ADAL" clId="{26F8C9EC-6B4C-419E-8F73-3B477E4C7DFC}" dt="2025-09-19T14:23:31.416" v="1715" actId="20577"/>
        <pc:sldMkLst>
          <pc:docMk/>
          <pc:sldMk cId="2189114603" sldId="1437"/>
        </pc:sldMkLst>
      </pc:sldChg>
      <pc:sldChg chg="addSp modSp mod ord">
        <pc:chgData name="Vrielink, Francis" userId="3d258d00-cfd8-41c5-9f04-1a5a39faef2f" providerId="ADAL" clId="{26F8C9EC-6B4C-419E-8F73-3B477E4C7DFC}" dt="2025-09-19T14:05:35.771" v="1371"/>
        <pc:sldMkLst>
          <pc:docMk/>
          <pc:sldMk cId="3852907103" sldId="1460"/>
        </pc:sldMkLst>
        <pc:spChg chg="mod">
          <ac:chgData name="Vrielink, Francis" userId="3d258d00-cfd8-41c5-9f04-1a5a39faef2f" providerId="ADAL" clId="{26F8C9EC-6B4C-419E-8F73-3B477E4C7DFC}" dt="2025-09-19T13:43:37.561" v="99" actId="20577"/>
          <ac:spMkLst>
            <pc:docMk/>
            <pc:sldMk cId="3852907103" sldId="1460"/>
            <ac:spMk id="6" creationId="{00000000-0000-0000-0000-000000000000}"/>
          </ac:spMkLst>
        </pc:spChg>
      </pc:sldChg>
      <pc:sldChg chg="modSp mod">
        <pc:chgData name="Vrielink, Francis" userId="3d258d00-cfd8-41c5-9f04-1a5a39faef2f" providerId="ADAL" clId="{26F8C9EC-6B4C-419E-8F73-3B477E4C7DFC}" dt="2025-09-19T13:44:52.824" v="112" actId="20577"/>
        <pc:sldMkLst>
          <pc:docMk/>
          <pc:sldMk cId="4207872812" sldId="1475"/>
        </pc:sldMkLst>
        <pc:spChg chg="mod">
          <ac:chgData name="Vrielink, Francis" userId="3d258d00-cfd8-41c5-9f04-1a5a39faef2f" providerId="ADAL" clId="{26F8C9EC-6B4C-419E-8F73-3B477E4C7DFC}" dt="2025-09-19T13:44:52.824" v="112" actId="20577"/>
          <ac:spMkLst>
            <pc:docMk/>
            <pc:sldMk cId="4207872812" sldId="1475"/>
            <ac:spMk id="6" creationId="{00000000-0000-0000-0000-000000000000}"/>
          </ac:spMkLst>
        </pc:spChg>
      </pc:sldChg>
      <pc:sldChg chg="modSp mod ord">
        <pc:chgData name="Vrielink, Francis" userId="3d258d00-cfd8-41c5-9f04-1a5a39faef2f" providerId="ADAL" clId="{26F8C9EC-6B4C-419E-8F73-3B477E4C7DFC}" dt="2025-09-19T14:05:42.626" v="1373"/>
        <pc:sldMkLst>
          <pc:docMk/>
          <pc:sldMk cId="2452007587" sldId="1476"/>
        </pc:sldMkLst>
        <pc:spChg chg="mod">
          <ac:chgData name="Vrielink, Francis" userId="3d258d00-cfd8-41c5-9f04-1a5a39faef2f" providerId="ADAL" clId="{26F8C9EC-6B4C-419E-8F73-3B477E4C7DFC}" dt="2025-09-19T13:45:02.580" v="120" actId="20577"/>
          <ac:spMkLst>
            <pc:docMk/>
            <pc:sldMk cId="2452007587" sldId="1476"/>
            <ac:spMk id="6" creationId="{00000000-0000-0000-0000-000000000000}"/>
          </ac:spMkLst>
        </pc:spChg>
      </pc:sldChg>
      <pc:sldChg chg="modSp mod ord">
        <pc:chgData name="Vrielink, Francis" userId="3d258d00-cfd8-41c5-9f04-1a5a39faef2f" providerId="ADAL" clId="{26F8C9EC-6B4C-419E-8F73-3B477E4C7DFC}" dt="2025-09-19T14:03:50.303" v="1297"/>
        <pc:sldMkLst>
          <pc:docMk/>
          <pc:sldMk cId="2709048002" sldId="1477"/>
        </pc:sldMkLst>
        <pc:spChg chg="mod">
          <ac:chgData name="Vrielink, Francis" userId="3d258d00-cfd8-41c5-9f04-1a5a39faef2f" providerId="ADAL" clId="{26F8C9EC-6B4C-419E-8F73-3B477E4C7DFC}" dt="2025-09-19T13:45:11.926" v="126" actId="20577"/>
          <ac:spMkLst>
            <pc:docMk/>
            <pc:sldMk cId="2709048002" sldId="1477"/>
            <ac:spMk id="6" creationId="{00000000-0000-0000-0000-000000000000}"/>
          </ac:spMkLst>
        </pc:spChg>
      </pc:sldChg>
      <pc:sldChg chg="modSp mod ord">
        <pc:chgData name="Vrielink, Francis" userId="3d258d00-cfd8-41c5-9f04-1a5a39faef2f" providerId="ADAL" clId="{26F8C9EC-6B4C-419E-8F73-3B477E4C7DFC}" dt="2025-09-19T14:03:28.553" v="1295"/>
        <pc:sldMkLst>
          <pc:docMk/>
          <pc:sldMk cId="4074911733" sldId="1478"/>
        </pc:sldMkLst>
        <pc:spChg chg="mod">
          <ac:chgData name="Vrielink, Francis" userId="3d258d00-cfd8-41c5-9f04-1a5a39faef2f" providerId="ADAL" clId="{26F8C9EC-6B4C-419E-8F73-3B477E4C7DFC}" dt="2025-09-19T13:45:20.083" v="144" actId="20577"/>
          <ac:spMkLst>
            <pc:docMk/>
            <pc:sldMk cId="4074911733" sldId="1478"/>
            <ac:spMk id="6" creationId="{00000000-0000-0000-0000-000000000000}"/>
          </ac:spMkLst>
        </pc:spChg>
      </pc:sldChg>
      <pc:sldChg chg="modSp mod ord">
        <pc:chgData name="Vrielink, Francis" userId="3d258d00-cfd8-41c5-9f04-1a5a39faef2f" providerId="ADAL" clId="{26F8C9EC-6B4C-419E-8F73-3B477E4C7DFC}" dt="2025-09-19T14:04:08.267" v="1299"/>
        <pc:sldMkLst>
          <pc:docMk/>
          <pc:sldMk cId="4210467006" sldId="1479"/>
        </pc:sldMkLst>
        <pc:spChg chg="mod">
          <ac:chgData name="Vrielink, Francis" userId="3d258d00-cfd8-41c5-9f04-1a5a39faef2f" providerId="ADAL" clId="{26F8C9EC-6B4C-419E-8F73-3B477E4C7DFC}" dt="2025-09-19T13:45:37.969" v="161" actId="20577"/>
          <ac:spMkLst>
            <pc:docMk/>
            <pc:sldMk cId="4210467006" sldId="1479"/>
            <ac:spMk id="6" creationId="{00000000-0000-0000-0000-000000000000}"/>
          </ac:spMkLst>
        </pc:spChg>
      </pc:sldChg>
      <pc:sldChg chg="addSp delSp modSp mod">
        <pc:chgData name="Vrielink, Francis" userId="3d258d00-cfd8-41c5-9f04-1a5a39faef2f" providerId="ADAL" clId="{26F8C9EC-6B4C-419E-8F73-3B477E4C7DFC}" dt="2025-09-22T13:47:08.863" v="1730" actId="1582"/>
        <pc:sldMkLst>
          <pc:docMk/>
          <pc:sldMk cId="1594331871" sldId="1512"/>
        </pc:sldMkLst>
        <pc:spChg chg="add mod">
          <ac:chgData name="Vrielink, Francis" userId="3d258d00-cfd8-41c5-9f04-1a5a39faef2f" providerId="ADAL" clId="{26F8C9EC-6B4C-419E-8F73-3B477E4C7DFC}" dt="2025-09-22T13:47:08.863" v="1730" actId="1582"/>
          <ac:spMkLst>
            <pc:docMk/>
            <pc:sldMk cId="1594331871" sldId="1512"/>
            <ac:spMk id="4" creationId="{6EFFB701-566D-4A38-82D8-DEBB3E88CDB2}"/>
          </ac:spMkLst>
        </pc:spChg>
        <pc:picChg chg="mod">
          <ac:chgData name="Vrielink, Francis" userId="3d258d00-cfd8-41c5-9f04-1a5a39faef2f" providerId="ADAL" clId="{26F8C9EC-6B4C-419E-8F73-3B477E4C7DFC}" dt="2025-09-22T13:46:39.031" v="1723" actId="1076"/>
          <ac:picMkLst>
            <pc:docMk/>
            <pc:sldMk cId="1594331871" sldId="1512"/>
            <ac:picMk id="23" creationId="{A44AE694-38E5-900C-E730-1DF81BC8BCC1}"/>
          </ac:picMkLst>
        </pc:picChg>
        <pc:picChg chg="del">
          <ac:chgData name="Vrielink, Francis" userId="3d258d00-cfd8-41c5-9f04-1a5a39faef2f" providerId="ADAL" clId="{26F8C9EC-6B4C-419E-8F73-3B477E4C7DFC}" dt="2025-09-22T13:46:16.665" v="1716" actId="478"/>
          <ac:picMkLst>
            <pc:docMk/>
            <pc:sldMk cId="1594331871" sldId="1512"/>
            <ac:picMk id="28" creationId="{6C25656A-5ACF-98FF-B1F6-699886B6C06E}"/>
          </ac:picMkLst>
        </pc:picChg>
      </pc:sldChg>
      <pc:sldChg chg="del">
        <pc:chgData name="Vrielink, Francis" userId="3d258d00-cfd8-41c5-9f04-1a5a39faef2f" providerId="ADAL" clId="{26F8C9EC-6B4C-419E-8F73-3B477E4C7DFC}" dt="2025-09-19T14:11:18.108" v="1645" actId="47"/>
        <pc:sldMkLst>
          <pc:docMk/>
          <pc:sldMk cId="1628480429" sldId="1517"/>
        </pc:sldMkLst>
      </pc:sldChg>
      <pc:sldChg chg="del">
        <pc:chgData name="Vrielink, Francis" userId="3d258d00-cfd8-41c5-9f04-1a5a39faef2f" providerId="ADAL" clId="{26F8C9EC-6B4C-419E-8F73-3B477E4C7DFC}" dt="2025-09-19T14:11:26.543" v="1648" actId="47"/>
        <pc:sldMkLst>
          <pc:docMk/>
          <pc:sldMk cId="933367485" sldId="1518"/>
        </pc:sldMkLst>
      </pc:sldChg>
      <pc:sldChg chg="modSp mod ord">
        <pc:chgData name="Vrielink, Francis" userId="3d258d00-cfd8-41c5-9f04-1a5a39faef2f" providerId="ADAL" clId="{26F8C9EC-6B4C-419E-8F73-3B477E4C7DFC}" dt="2025-09-19T14:04:23.103" v="1301"/>
        <pc:sldMkLst>
          <pc:docMk/>
          <pc:sldMk cId="164643335" sldId="1519"/>
        </pc:sldMkLst>
        <pc:spChg chg="mod">
          <ac:chgData name="Vrielink, Francis" userId="3d258d00-cfd8-41c5-9f04-1a5a39faef2f" providerId="ADAL" clId="{26F8C9EC-6B4C-419E-8F73-3B477E4C7DFC}" dt="2025-09-19T13:45:44.329" v="174" actId="20577"/>
          <ac:spMkLst>
            <pc:docMk/>
            <pc:sldMk cId="164643335" sldId="1519"/>
            <ac:spMk id="6" creationId="{00000000-0000-0000-0000-000000000000}"/>
          </ac:spMkLst>
        </pc:spChg>
      </pc:sldChg>
      <pc:sldChg chg="del">
        <pc:chgData name="Vrielink, Francis" userId="3d258d00-cfd8-41c5-9f04-1a5a39faef2f" providerId="ADAL" clId="{26F8C9EC-6B4C-419E-8F73-3B477E4C7DFC}" dt="2025-09-19T14:11:15.773" v="1644" actId="47"/>
        <pc:sldMkLst>
          <pc:docMk/>
          <pc:sldMk cId="1530054038" sldId="1520"/>
        </pc:sldMkLst>
      </pc:sldChg>
      <pc:sldChg chg="del">
        <pc:chgData name="Vrielink, Francis" userId="3d258d00-cfd8-41c5-9f04-1a5a39faef2f" providerId="ADAL" clId="{26F8C9EC-6B4C-419E-8F73-3B477E4C7DFC}" dt="2025-09-19T14:11:13.739" v="1643" actId="47"/>
        <pc:sldMkLst>
          <pc:docMk/>
          <pc:sldMk cId="3006462251" sldId="1521"/>
        </pc:sldMkLst>
      </pc:sldChg>
      <pc:sldChg chg="del">
        <pc:chgData name="Vrielink, Francis" userId="3d258d00-cfd8-41c5-9f04-1a5a39faef2f" providerId="ADAL" clId="{26F8C9EC-6B4C-419E-8F73-3B477E4C7DFC}" dt="2025-09-19T14:11:27.513" v="1649" actId="47"/>
        <pc:sldMkLst>
          <pc:docMk/>
          <pc:sldMk cId="1059877010" sldId="1522"/>
        </pc:sldMkLst>
      </pc:sldChg>
      <pc:sldChg chg="del">
        <pc:chgData name="Vrielink, Francis" userId="3d258d00-cfd8-41c5-9f04-1a5a39faef2f" providerId="ADAL" clId="{26F8C9EC-6B4C-419E-8F73-3B477E4C7DFC}" dt="2025-09-19T14:11:28.585" v="1650" actId="47"/>
        <pc:sldMkLst>
          <pc:docMk/>
          <pc:sldMk cId="2371299458" sldId="1529"/>
        </pc:sldMkLst>
      </pc:sldChg>
      <pc:sldChg chg="add">
        <pc:chgData name="Vrielink, Francis" userId="3d258d00-cfd8-41c5-9f04-1a5a39faef2f" providerId="ADAL" clId="{26F8C9EC-6B4C-419E-8F73-3B477E4C7DFC}" dt="2025-09-19T14:11:11.317" v="1642" actId="2890"/>
        <pc:sldMkLst>
          <pc:docMk/>
          <pc:sldMk cId="3976872269" sldId="1530"/>
        </pc:sldMkLst>
      </pc:sldChg>
      <pc:sldChg chg="add">
        <pc:chgData name="Vrielink, Francis" userId="3d258d00-cfd8-41c5-9f04-1a5a39faef2f" providerId="ADAL" clId="{26F8C9EC-6B4C-419E-8F73-3B477E4C7DFC}" dt="2025-09-19T14:11:20.800" v="1646" actId="2890"/>
        <pc:sldMkLst>
          <pc:docMk/>
          <pc:sldMk cId="2157642557" sldId="1531"/>
        </pc:sldMkLst>
      </pc:sldChg>
      <pc:sldChg chg="add">
        <pc:chgData name="Vrielink, Francis" userId="3d258d00-cfd8-41c5-9f04-1a5a39faef2f" providerId="ADAL" clId="{26F8C9EC-6B4C-419E-8F73-3B477E4C7DFC}" dt="2025-09-19T14:11:24.621" v="1647" actId="2890"/>
        <pc:sldMkLst>
          <pc:docMk/>
          <pc:sldMk cId="2621472138" sldId="1532"/>
        </pc:sldMkLst>
      </pc:sldChg>
      <pc:sldChg chg="add">
        <pc:chgData name="Vrielink, Francis" userId="3d258d00-cfd8-41c5-9f04-1a5a39faef2f" providerId="ADAL" clId="{26F8C9EC-6B4C-419E-8F73-3B477E4C7DFC}" dt="2025-09-19T14:11:32.128" v="1651" actId="2890"/>
        <pc:sldMkLst>
          <pc:docMk/>
          <pc:sldMk cId="1052681771" sldId="1533"/>
        </pc:sldMkLst>
      </pc:sldChg>
      <pc:sldChg chg="modSp mod">
        <pc:chgData name="Vrielink, Francis" userId="3d258d00-cfd8-41c5-9f04-1a5a39faef2f" providerId="ADAL" clId="{26F8C9EC-6B4C-419E-8F73-3B477E4C7DFC}" dt="2025-09-22T13:48:14.349" v="1742" actId="20577"/>
        <pc:sldMkLst>
          <pc:docMk/>
          <pc:sldMk cId="2148532160" sldId="1534"/>
        </pc:sldMkLst>
        <pc:spChg chg="mod">
          <ac:chgData name="Vrielink, Francis" userId="3d258d00-cfd8-41c5-9f04-1a5a39faef2f" providerId="ADAL" clId="{26F8C9EC-6B4C-419E-8F73-3B477E4C7DFC}" dt="2025-09-22T13:48:14.349" v="1742" actId="20577"/>
          <ac:spMkLst>
            <pc:docMk/>
            <pc:sldMk cId="2148532160" sldId="1534"/>
            <ac:spMk id="3" creationId="{67EC2A3A-76CE-FA54-299D-5D06EF880881}"/>
          </ac:spMkLst>
        </pc:spChg>
      </pc:sldChg>
    </pc:docChg>
  </pc:docChgLst>
  <pc:docChgLst>
    <pc:chgData name="Routledge, Mandy" userId="bacdedf5-8e30-494b-ad8b-f27fa30c4f8d" providerId="ADAL" clId="{BA94A4E7-6197-4528-BE09-A811555831AC}"/>
    <pc:docChg chg="modSld">
      <pc:chgData name="Routledge, Mandy" userId="bacdedf5-8e30-494b-ad8b-f27fa30c4f8d" providerId="ADAL" clId="{BA94A4E7-6197-4528-BE09-A811555831AC}" dt="2025-09-23T09:25:02.386" v="31" actId="404"/>
      <pc:docMkLst>
        <pc:docMk/>
      </pc:docMkLst>
      <pc:sldChg chg="modSp mod">
        <pc:chgData name="Routledge, Mandy" userId="bacdedf5-8e30-494b-ad8b-f27fa30c4f8d" providerId="ADAL" clId="{BA94A4E7-6197-4528-BE09-A811555831AC}" dt="2025-09-23T09:25:02.386" v="31" actId="404"/>
        <pc:sldMkLst>
          <pc:docMk/>
          <pc:sldMk cId="2967928418" sldId="1511"/>
        </pc:sldMkLst>
        <pc:spChg chg="mod">
          <ac:chgData name="Routledge, Mandy" userId="bacdedf5-8e30-494b-ad8b-f27fa30c4f8d" providerId="ADAL" clId="{BA94A4E7-6197-4528-BE09-A811555831AC}" dt="2025-09-23T09:25:02.386" v="31" actId="404"/>
          <ac:spMkLst>
            <pc:docMk/>
            <pc:sldMk cId="2967928418" sldId="1511"/>
            <ac:spMk id="35" creationId="{37104C51-0232-62ED-4C6F-1447D06633EE}"/>
          </ac:spMkLst>
        </pc:spChg>
      </pc:sldChg>
      <pc:sldChg chg="modSp mod">
        <pc:chgData name="Routledge, Mandy" userId="bacdedf5-8e30-494b-ad8b-f27fa30c4f8d" providerId="ADAL" clId="{BA94A4E7-6197-4528-BE09-A811555831AC}" dt="2025-09-23T08:25:30.950" v="27" actId="14100"/>
        <pc:sldMkLst>
          <pc:docMk/>
          <pc:sldMk cId="1594331871" sldId="1512"/>
        </pc:sldMkLst>
        <pc:spChg chg="mod">
          <ac:chgData name="Routledge, Mandy" userId="bacdedf5-8e30-494b-ad8b-f27fa30c4f8d" providerId="ADAL" clId="{BA94A4E7-6197-4528-BE09-A811555831AC}" dt="2025-09-23T08:24:38.371" v="18" actId="14100"/>
          <ac:spMkLst>
            <pc:docMk/>
            <pc:sldMk cId="1594331871" sldId="1512"/>
            <ac:spMk id="10" creationId="{EC0CC1D0-FE60-F840-73E9-0CE7E683D1F2}"/>
          </ac:spMkLst>
        </pc:spChg>
        <pc:spChg chg="mod">
          <ac:chgData name="Routledge, Mandy" userId="bacdedf5-8e30-494b-ad8b-f27fa30c4f8d" providerId="ADAL" clId="{BA94A4E7-6197-4528-BE09-A811555831AC}" dt="2025-09-23T08:24:34.679" v="15" actId="14100"/>
          <ac:spMkLst>
            <pc:docMk/>
            <pc:sldMk cId="1594331871" sldId="1512"/>
            <ac:spMk id="11" creationId="{CD78B488-E032-3F3E-C334-FB96F8D71FB2}"/>
          </ac:spMkLst>
        </pc:spChg>
        <pc:spChg chg="mod">
          <ac:chgData name="Routledge, Mandy" userId="bacdedf5-8e30-494b-ad8b-f27fa30c4f8d" providerId="ADAL" clId="{BA94A4E7-6197-4528-BE09-A811555831AC}" dt="2025-09-23T08:25:27.993" v="26" actId="1076"/>
          <ac:spMkLst>
            <pc:docMk/>
            <pc:sldMk cId="1594331871" sldId="1512"/>
            <ac:spMk id="12" creationId="{E2476A93-B8D4-4E44-87FD-AFF601B2337C}"/>
          </ac:spMkLst>
        </pc:spChg>
        <pc:spChg chg="mod">
          <ac:chgData name="Routledge, Mandy" userId="bacdedf5-8e30-494b-ad8b-f27fa30c4f8d" providerId="ADAL" clId="{BA94A4E7-6197-4528-BE09-A811555831AC}" dt="2025-09-23T08:25:11.884" v="23" actId="1076"/>
          <ac:spMkLst>
            <pc:docMk/>
            <pc:sldMk cId="1594331871" sldId="1512"/>
            <ac:spMk id="13" creationId="{4985FF45-EE56-11C3-E0CC-6BBB359031C0}"/>
          </ac:spMkLst>
        </pc:spChg>
        <pc:spChg chg="mod">
          <ac:chgData name="Routledge, Mandy" userId="bacdedf5-8e30-494b-ad8b-f27fa30c4f8d" providerId="ADAL" clId="{BA94A4E7-6197-4528-BE09-A811555831AC}" dt="2025-09-23T08:25:01.152" v="21" actId="14100"/>
          <ac:spMkLst>
            <pc:docMk/>
            <pc:sldMk cId="1594331871" sldId="1512"/>
            <ac:spMk id="14" creationId="{B7594A3B-3117-84CE-C300-FB96E5ED269D}"/>
          </ac:spMkLst>
        </pc:spChg>
        <pc:spChg chg="mod">
          <ac:chgData name="Routledge, Mandy" userId="bacdedf5-8e30-494b-ad8b-f27fa30c4f8d" providerId="ADAL" clId="{BA94A4E7-6197-4528-BE09-A811555831AC}" dt="2025-09-23T08:24:58.216" v="20" actId="1076"/>
          <ac:spMkLst>
            <pc:docMk/>
            <pc:sldMk cId="1594331871" sldId="1512"/>
            <ac:spMk id="15" creationId="{6EA1F8B7-D4BC-D8B0-E6FD-F33ECB45A1DD}"/>
          </ac:spMkLst>
        </pc:spChg>
        <pc:spChg chg="mod">
          <ac:chgData name="Routledge, Mandy" userId="bacdedf5-8e30-494b-ad8b-f27fa30c4f8d" providerId="ADAL" clId="{BA94A4E7-6197-4528-BE09-A811555831AC}" dt="2025-09-23T08:24:24.449" v="12" actId="14100"/>
          <ac:spMkLst>
            <pc:docMk/>
            <pc:sldMk cId="1594331871" sldId="1512"/>
            <ac:spMk id="16" creationId="{F53F294D-65CC-23A5-E4A1-B2132FCF814C}"/>
          </ac:spMkLst>
        </pc:spChg>
        <pc:spChg chg="mod">
          <ac:chgData name="Routledge, Mandy" userId="bacdedf5-8e30-494b-ad8b-f27fa30c4f8d" providerId="ADAL" clId="{BA94A4E7-6197-4528-BE09-A811555831AC}" dt="2025-09-23T08:24:26.683" v="14" actId="1037"/>
          <ac:spMkLst>
            <pc:docMk/>
            <pc:sldMk cId="1594331871" sldId="1512"/>
            <ac:spMk id="17" creationId="{AB86235B-CBC0-F9DB-29F4-F23367831B1B}"/>
          </ac:spMkLst>
        </pc:spChg>
        <pc:spChg chg="mod">
          <ac:chgData name="Routledge, Mandy" userId="bacdedf5-8e30-494b-ad8b-f27fa30c4f8d" providerId="ADAL" clId="{BA94A4E7-6197-4528-BE09-A811555831AC}" dt="2025-09-23T08:25:14.896" v="24" actId="14100"/>
          <ac:spMkLst>
            <pc:docMk/>
            <pc:sldMk cId="1594331871" sldId="1512"/>
            <ac:spMk id="18" creationId="{85D7DD60-F4AA-AD34-A265-146B167D02FE}"/>
          </ac:spMkLst>
        </pc:spChg>
        <pc:spChg chg="mod">
          <ac:chgData name="Routledge, Mandy" userId="bacdedf5-8e30-494b-ad8b-f27fa30c4f8d" providerId="ADAL" clId="{BA94A4E7-6197-4528-BE09-A811555831AC}" dt="2025-09-23T08:25:30.950" v="27" actId="14100"/>
          <ac:spMkLst>
            <pc:docMk/>
            <pc:sldMk cId="1594331871" sldId="1512"/>
            <ac:spMk id="19" creationId="{40542B69-6D97-5F24-63E3-ABE36EA69A27}"/>
          </ac:spMkLst>
        </pc:spChg>
      </pc:sldChg>
      <pc:sldChg chg="modSp mod">
        <pc:chgData name="Routledge, Mandy" userId="bacdedf5-8e30-494b-ad8b-f27fa30c4f8d" providerId="ADAL" clId="{BA94A4E7-6197-4528-BE09-A811555831AC}" dt="2025-09-23T08:25:45.590" v="29" actId="14100"/>
        <pc:sldMkLst>
          <pc:docMk/>
          <pc:sldMk cId="3112181829" sldId="1515"/>
        </pc:sldMkLst>
        <pc:spChg chg="mod">
          <ac:chgData name="Routledge, Mandy" userId="bacdedf5-8e30-494b-ad8b-f27fa30c4f8d" providerId="ADAL" clId="{BA94A4E7-6197-4528-BE09-A811555831AC}" dt="2025-09-23T08:25:45.590" v="29" actId="14100"/>
          <ac:spMkLst>
            <pc:docMk/>
            <pc:sldMk cId="3112181829" sldId="1515"/>
            <ac:spMk id="19" creationId="{40542B69-6D97-5F24-63E3-ABE36EA69A27}"/>
          </ac:spMkLst>
        </pc:spChg>
      </pc:sldChg>
      <pc:sldChg chg="modSp mod modNotesTx">
        <pc:chgData name="Routledge, Mandy" userId="bacdedf5-8e30-494b-ad8b-f27fa30c4f8d" providerId="ADAL" clId="{BA94A4E7-6197-4528-BE09-A811555831AC}" dt="2025-09-22T19:13:26.126" v="9" actId="20577"/>
        <pc:sldMkLst>
          <pc:docMk/>
          <pc:sldMk cId="2148532160" sldId="1534"/>
        </pc:sldMkLst>
        <pc:spChg chg="mod">
          <ac:chgData name="Routledge, Mandy" userId="bacdedf5-8e30-494b-ad8b-f27fa30c4f8d" providerId="ADAL" clId="{BA94A4E7-6197-4528-BE09-A811555831AC}" dt="2025-09-22T19:13:26.126" v="9" actId="20577"/>
          <ac:spMkLst>
            <pc:docMk/>
            <pc:sldMk cId="2148532160" sldId="1534"/>
            <ac:spMk id="3" creationId="{67EC2A3A-76CE-FA54-299D-5D06EF880881}"/>
          </ac:spMkLst>
        </pc:spChg>
      </pc:sldChg>
    </pc:docChg>
  </pc:docChgLst>
  <pc:docChgLst>
    <pc:chgData name="Routledge, Mandy" userId="bacdedf5-8e30-494b-ad8b-f27fa30c4f8d" providerId="ADAL" clId="{2F1906D7-5A94-4A19-99FA-C4029D90B2BD}"/>
    <pc:docChg chg="modSld">
      <pc:chgData name="Routledge, Mandy" userId="bacdedf5-8e30-494b-ad8b-f27fa30c4f8d" providerId="ADAL" clId="{2F1906D7-5A94-4A19-99FA-C4029D90B2BD}" dt="2025-03-18T11:05:49.144" v="0"/>
      <pc:docMkLst>
        <pc:docMk/>
      </pc:docMkLst>
      <pc:sldChg chg="modSp mod">
        <pc:chgData name="Routledge, Mandy" userId="bacdedf5-8e30-494b-ad8b-f27fa30c4f8d" providerId="ADAL" clId="{2F1906D7-5A94-4A19-99FA-C4029D90B2BD}" dt="2025-03-18T11:05:49.144" v="0"/>
        <pc:sldMkLst>
          <pc:docMk/>
          <pc:sldMk cId="323006580" sldId="548"/>
        </pc:sldMkLst>
      </pc:sldChg>
    </pc:docChg>
  </pc:docChgLst>
  <pc:docChgLst>
    <pc:chgData name="Routledge, Mandy" userId="bacdedf5-8e30-494b-ad8b-f27fa30c4f8d" providerId="ADAL" clId="{B846B582-2513-443E-AF56-632867DCB758}"/>
    <pc:docChg chg="modSld">
      <pc:chgData name="Routledge, Mandy" userId="bacdedf5-8e30-494b-ad8b-f27fa30c4f8d" providerId="ADAL" clId="{B846B582-2513-443E-AF56-632867DCB758}" dt="2025-03-18T10:48:42.262" v="12" actId="6549"/>
      <pc:docMkLst>
        <pc:docMk/>
      </pc:docMkLst>
      <pc:sldChg chg="modSp mod">
        <pc:chgData name="Routledge, Mandy" userId="bacdedf5-8e30-494b-ad8b-f27fa30c4f8d" providerId="ADAL" clId="{B846B582-2513-443E-AF56-632867DCB758}" dt="2025-03-18T10:48:42.262" v="12" actId="6549"/>
        <pc:sldMkLst>
          <pc:docMk/>
          <pc:sldMk cId="323006580" sldId="548"/>
        </pc:sldMkLst>
      </pc:sldChg>
    </pc:docChg>
  </pc:docChgLst>
  <pc:docChgLst>
    <pc:chgData name="Routledge, Mandy" userId="bacdedf5-8e30-494b-ad8b-f27fa30c4f8d" providerId="ADAL" clId="{C72F2284-5BD8-446E-8AFA-21B8EC9997F4}"/>
    <pc:docChg chg="modSld">
      <pc:chgData name="Routledge, Mandy" userId="bacdedf5-8e30-494b-ad8b-f27fa30c4f8d" providerId="ADAL" clId="{C72F2284-5BD8-446E-8AFA-21B8EC9997F4}" dt="2025-03-18T11:03:06.241" v="0"/>
      <pc:docMkLst>
        <pc:docMk/>
      </pc:docMkLst>
      <pc:sldChg chg="modSp mod">
        <pc:chgData name="Routledge, Mandy" userId="bacdedf5-8e30-494b-ad8b-f27fa30c4f8d" providerId="ADAL" clId="{C72F2284-5BD8-446E-8AFA-21B8EC9997F4}" dt="2025-03-18T11:03:06.241" v="0"/>
        <pc:sldMkLst>
          <pc:docMk/>
          <pc:sldMk cId="323006580" sldId="548"/>
        </pc:sldMkLst>
      </pc:sldChg>
    </pc:docChg>
  </pc:docChgLst>
  <pc:docChgLst>
    <pc:chgData name="Routledge, Mandy" userId="bacdedf5-8e30-494b-ad8b-f27fa30c4f8d" providerId="ADAL" clId="{F64E00E4-8676-487C-8040-D324A3E84040}"/>
    <pc:docChg chg="addSld modSld">
      <pc:chgData name="Routledge, Mandy" userId="bacdedf5-8e30-494b-ad8b-f27fa30c4f8d" providerId="ADAL" clId="{F64E00E4-8676-487C-8040-D324A3E84040}" dt="2024-12-10T09:41:51.651" v="0"/>
      <pc:docMkLst>
        <pc:docMk/>
      </pc:docMkLst>
      <pc:sldChg chg="add">
        <pc:chgData name="Routledge, Mandy" userId="bacdedf5-8e30-494b-ad8b-f27fa30c4f8d" providerId="ADAL" clId="{F64E00E4-8676-487C-8040-D324A3E84040}" dt="2024-12-10T09:41:51.651" v="0"/>
        <pc:sldMkLst>
          <pc:docMk/>
          <pc:sldMk cId="1059877010" sldId="1522"/>
        </pc:sldMkLst>
      </pc:sldChg>
      <pc:sldChg chg="add">
        <pc:chgData name="Routledge, Mandy" userId="bacdedf5-8e30-494b-ad8b-f27fa30c4f8d" providerId="ADAL" clId="{F64E00E4-8676-487C-8040-D324A3E84040}" dt="2024-12-10T09:41:51.651" v="0"/>
        <pc:sldMkLst>
          <pc:docMk/>
          <pc:sldMk cId="2371299458" sldId="1529"/>
        </pc:sldMkLst>
      </pc:sldChg>
    </pc:docChg>
  </pc:docChgLst>
  <pc:docChgLst>
    <pc:chgData name="Routledge, Mandy" userId="bacdedf5-8e30-494b-ad8b-f27fa30c4f8d" providerId="ADAL" clId="{B38A7417-544A-4735-A153-A49E7D17E97F}"/>
    <pc:docChg chg="modSld">
      <pc:chgData name="Routledge, Mandy" userId="bacdedf5-8e30-494b-ad8b-f27fa30c4f8d" providerId="ADAL" clId="{B38A7417-544A-4735-A153-A49E7D17E97F}" dt="2024-09-24T09:46:03.719" v="3" actId="20577"/>
      <pc:docMkLst>
        <pc:docMk/>
      </pc:docMkLst>
      <pc:sldChg chg="modSp mod">
        <pc:chgData name="Routledge, Mandy" userId="bacdedf5-8e30-494b-ad8b-f27fa30c4f8d" providerId="ADAL" clId="{B38A7417-544A-4735-A153-A49E7D17E97F}" dt="2024-09-24T09:46:03.719" v="3" actId="20577"/>
        <pc:sldMkLst>
          <pc:docMk/>
          <pc:sldMk cId="323006580" sldId="548"/>
        </pc:sldMkLst>
      </pc:sldChg>
    </pc:docChg>
  </pc:docChgLst>
  <pc:docChgLst>
    <pc:chgData name="Routledge, Mandy" userId="bacdedf5-8e30-494b-ad8b-f27fa30c4f8d" providerId="ADAL" clId="{50609EF2-2470-4593-BDDF-6EA3A982AF23}"/>
    <pc:docChg chg="modSld">
      <pc:chgData name="Routledge, Mandy" userId="bacdedf5-8e30-494b-ad8b-f27fa30c4f8d" providerId="ADAL" clId="{50609EF2-2470-4593-BDDF-6EA3A982AF23}" dt="2025-03-18T11:04:12.237" v="0"/>
      <pc:docMkLst>
        <pc:docMk/>
      </pc:docMkLst>
      <pc:sldChg chg="modSp mod">
        <pc:chgData name="Routledge, Mandy" userId="bacdedf5-8e30-494b-ad8b-f27fa30c4f8d" providerId="ADAL" clId="{50609EF2-2470-4593-BDDF-6EA3A982AF23}" dt="2025-03-18T11:04:12.237" v="0"/>
        <pc:sldMkLst>
          <pc:docMk/>
          <pc:sldMk cId="323006580" sldId="548"/>
        </pc:sldMkLst>
      </pc:sldChg>
    </pc:docChg>
  </pc:docChgLst>
  <pc:docChgLst>
    <pc:chgData name="Routledge, Mandy" userId="bacdedf5-8e30-494b-ad8b-f27fa30c4f8d" providerId="ADAL" clId="{389A213E-DAB6-49E3-BFD8-8B760700E7C9}"/>
    <pc:docChg chg="modSld">
      <pc:chgData name="Routledge, Mandy" userId="bacdedf5-8e30-494b-ad8b-f27fa30c4f8d" providerId="ADAL" clId="{389A213E-DAB6-49E3-BFD8-8B760700E7C9}" dt="2025-03-18T11:07:16.088" v="1" actId="20577"/>
      <pc:docMkLst>
        <pc:docMk/>
      </pc:docMkLst>
      <pc:sldChg chg="modSp mod">
        <pc:chgData name="Routledge, Mandy" userId="bacdedf5-8e30-494b-ad8b-f27fa30c4f8d" providerId="ADAL" clId="{389A213E-DAB6-49E3-BFD8-8B760700E7C9}" dt="2025-03-18T11:07:16.088" v="1" actId="20577"/>
        <pc:sldMkLst>
          <pc:docMk/>
          <pc:sldMk cId="323006580" sldId="548"/>
        </pc:sldMkLst>
      </pc:sldChg>
    </pc:docChg>
  </pc:docChgLst>
  <pc:docChgLst>
    <pc:chgData name="Routledge, Mandy" userId="bacdedf5-8e30-494b-ad8b-f27fa30c4f8d" providerId="ADAL" clId="{5736FA24-D602-4826-B0E8-53E9607AEED2}"/>
    <pc:docChg chg="modSld">
      <pc:chgData name="Routledge, Mandy" userId="bacdedf5-8e30-494b-ad8b-f27fa30c4f8d" providerId="ADAL" clId="{5736FA24-D602-4826-B0E8-53E9607AEED2}" dt="2025-03-18T10:55:06.878" v="0"/>
      <pc:docMkLst>
        <pc:docMk/>
      </pc:docMkLst>
      <pc:sldChg chg="modSp mod">
        <pc:chgData name="Routledge, Mandy" userId="bacdedf5-8e30-494b-ad8b-f27fa30c4f8d" providerId="ADAL" clId="{5736FA24-D602-4826-B0E8-53E9607AEED2}" dt="2025-03-18T10:55:06.878" v="0"/>
        <pc:sldMkLst>
          <pc:docMk/>
          <pc:sldMk cId="323006580" sldId="548"/>
        </pc:sldMkLst>
      </pc:sldChg>
    </pc:docChg>
  </pc:docChgLst>
  <pc:docChgLst>
    <pc:chgData name="Routledge, Mandy" userId="bacdedf5-8e30-494b-ad8b-f27fa30c4f8d" providerId="ADAL" clId="{69B3BD85-4F54-421D-BD99-AEF90D835E0A}"/>
    <pc:docChg chg="addSld delSld modSld modSection">
      <pc:chgData name="Routledge, Mandy" userId="bacdedf5-8e30-494b-ad8b-f27fa30c4f8d" providerId="ADAL" clId="{69B3BD85-4F54-421D-BD99-AEF90D835E0A}" dt="2024-09-24T09:44:28.581" v="50"/>
      <pc:docMkLst>
        <pc:docMk/>
      </pc:docMkLst>
      <pc:sldChg chg="del">
        <pc:chgData name="Routledge, Mandy" userId="bacdedf5-8e30-494b-ad8b-f27fa30c4f8d" providerId="ADAL" clId="{69B3BD85-4F54-421D-BD99-AEF90D835E0A}" dt="2024-09-24T09:17:32.719" v="22" actId="47"/>
        <pc:sldMkLst>
          <pc:docMk/>
          <pc:sldMk cId="192884965" sldId="259"/>
        </pc:sldMkLst>
      </pc:sldChg>
      <pc:sldChg chg="del">
        <pc:chgData name="Routledge, Mandy" userId="bacdedf5-8e30-494b-ad8b-f27fa30c4f8d" providerId="ADAL" clId="{69B3BD85-4F54-421D-BD99-AEF90D835E0A}" dt="2024-09-24T09:17:29.411" v="18" actId="47"/>
        <pc:sldMkLst>
          <pc:docMk/>
          <pc:sldMk cId="155461494" sldId="263"/>
        </pc:sldMkLst>
      </pc:sldChg>
      <pc:sldChg chg="del">
        <pc:chgData name="Routledge, Mandy" userId="bacdedf5-8e30-494b-ad8b-f27fa30c4f8d" providerId="ADAL" clId="{69B3BD85-4F54-421D-BD99-AEF90D835E0A}" dt="2024-09-24T09:17:29.972" v="19" actId="47"/>
        <pc:sldMkLst>
          <pc:docMk/>
          <pc:sldMk cId="3558003521" sldId="267"/>
        </pc:sldMkLst>
      </pc:sldChg>
      <pc:sldChg chg="del">
        <pc:chgData name="Routledge, Mandy" userId="bacdedf5-8e30-494b-ad8b-f27fa30c4f8d" providerId="ADAL" clId="{69B3BD85-4F54-421D-BD99-AEF90D835E0A}" dt="2024-09-24T09:17:31.873" v="21" actId="47"/>
        <pc:sldMkLst>
          <pc:docMk/>
          <pc:sldMk cId="2441164173" sldId="268"/>
        </pc:sldMkLst>
      </pc:sldChg>
      <pc:sldChg chg="modSp mod">
        <pc:chgData name="Routledge, Mandy" userId="bacdedf5-8e30-494b-ad8b-f27fa30c4f8d" providerId="ADAL" clId="{69B3BD85-4F54-421D-BD99-AEF90D835E0A}" dt="2024-09-24T09:17:18.311" v="16" actId="20577"/>
        <pc:sldMkLst>
          <pc:docMk/>
          <pc:sldMk cId="323006580" sldId="548"/>
        </pc:sldMkLst>
      </pc:sldChg>
      <pc:sldChg chg="modNotesTx">
        <pc:chgData name="Routledge, Mandy" userId="bacdedf5-8e30-494b-ad8b-f27fa30c4f8d" providerId="ADAL" clId="{69B3BD85-4F54-421D-BD99-AEF90D835E0A}" dt="2024-09-24T09:26:24.135" v="46" actId="6549"/>
        <pc:sldMkLst>
          <pc:docMk/>
          <pc:sldMk cId="2189114603" sldId="1437"/>
        </pc:sldMkLst>
      </pc:sldChg>
      <pc:sldChg chg="add del">
        <pc:chgData name="Routledge, Mandy" userId="bacdedf5-8e30-494b-ad8b-f27fa30c4f8d" providerId="ADAL" clId="{69B3BD85-4F54-421D-BD99-AEF90D835E0A}" dt="2024-09-24T09:17:55.502" v="25"/>
        <pc:sldMkLst>
          <pc:docMk/>
          <pc:sldMk cId="3978205201" sldId="1474"/>
        </pc:sldMkLst>
      </pc:sldChg>
      <pc:sldChg chg="del">
        <pc:chgData name="Routledge, Mandy" userId="bacdedf5-8e30-494b-ad8b-f27fa30c4f8d" providerId="ADAL" clId="{69B3BD85-4F54-421D-BD99-AEF90D835E0A}" dt="2024-09-24T09:27:07.674" v="47" actId="47"/>
        <pc:sldMkLst>
          <pc:docMk/>
          <pc:sldMk cId="1487044012" sldId="1480"/>
        </pc:sldMkLst>
      </pc:sldChg>
      <pc:sldChg chg="del">
        <pc:chgData name="Routledge, Mandy" userId="bacdedf5-8e30-494b-ad8b-f27fa30c4f8d" providerId="ADAL" clId="{69B3BD85-4F54-421D-BD99-AEF90D835E0A}" dt="2024-09-24T09:17:30.990" v="20" actId="47"/>
        <pc:sldMkLst>
          <pc:docMk/>
          <pc:sldMk cId="3153421729" sldId="1484"/>
        </pc:sldMkLst>
      </pc:sldChg>
      <pc:sldChg chg="del">
        <pc:chgData name="Routledge, Mandy" userId="bacdedf5-8e30-494b-ad8b-f27fa30c4f8d" providerId="ADAL" clId="{69B3BD85-4F54-421D-BD99-AEF90D835E0A}" dt="2024-09-24T09:17:33.473" v="23" actId="47"/>
        <pc:sldMkLst>
          <pc:docMk/>
          <pc:sldMk cId="573887307" sldId="1485"/>
        </pc:sldMkLst>
      </pc:sldChg>
      <pc:sldChg chg="add">
        <pc:chgData name="Routledge, Mandy" userId="bacdedf5-8e30-494b-ad8b-f27fa30c4f8d" providerId="ADAL" clId="{69B3BD85-4F54-421D-BD99-AEF90D835E0A}" dt="2024-09-24T09:17:23.951" v="17"/>
        <pc:sldMkLst>
          <pc:docMk/>
          <pc:sldMk cId="2967928418" sldId="1511"/>
        </pc:sldMkLst>
      </pc:sldChg>
      <pc:sldChg chg="add">
        <pc:chgData name="Routledge, Mandy" userId="bacdedf5-8e30-494b-ad8b-f27fa30c4f8d" providerId="ADAL" clId="{69B3BD85-4F54-421D-BD99-AEF90D835E0A}" dt="2024-09-24T09:17:23.951" v="17"/>
        <pc:sldMkLst>
          <pc:docMk/>
          <pc:sldMk cId="1594331871" sldId="1512"/>
        </pc:sldMkLst>
      </pc:sldChg>
      <pc:sldChg chg="add">
        <pc:chgData name="Routledge, Mandy" userId="bacdedf5-8e30-494b-ad8b-f27fa30c4f8d" providerId="ADAL" clId="{69B3BD85-4F54-421D-BD99-AEF90D835E0A}" dt="2024-09-24T09:17:23.951" v="17"/>
        <pc:sldMkLst>
          <pc:docMk/>
          <pc:sldMk cId="3112181829" sldId="1515"/>
        </pc:sldMkLst>
      </pc:sldChg>
      <pc:sldChg chg="add">
        <pc:chgData name="Routledge, Mandy" userId="bacdedf5-8e30-494b-ad8b-f27fa30c4f8d" providerId="ADAL" clId="{69B3BD85-4F54-421D-BD99-AEF90D835E0A}" dt="2024-09-24T09:17:23.951" v="17"/>
        <pc:sldMkLst>
          <pc:docMk/>
          <pc:sldMk cId="2946319108" sldId="1516"/>
        </pc:sldMkLst>
      </pc:sldChg>
      <pc:sldChg chg="add">
        <pc:chgData name="Routledge, Mandy" userId="bacdedf5-8e30-494b-ad8b-f27fa30c4f8d" providerId="ADAL" clId="{69B3BD85-4F54-421D-BD99-AEF90D835E0A}" dt="2024-09-24T09:17:23.951" v="17"/>
        <pc:sldMkLst>
          <pc:docMk/>
          <pc:sldMk cId="1628480429" sldId="1517"/>
        </pc:sldMkLst>
      </pc:sldChg>
      <pc:sldChg chg="add">
        <pc:chgData name="Routledge, Mandy" userId="bacdedf5-8e30-494b-ad8b-f27fa30c4f8d" providerId="ADAL" clId="{69B3BD85-4F54-421D-BD99-AEF90D835E0A}" dt="2024-09-24T09:17:23.951" v="17"/>
        <pc:sldMkLst>
          <pc:docMk/>
          <pc:sldMk cId="933367485" sldId="1518"/>
        </pc:sldMkLst>
      </pc:sldChg>
      <pc:sldChg chg="add">
        <pc:chgData name="Routledge, Mandy" userId="bacdedf5-8e30-494b-ad8b-f27fa30c4f8d" providerId="ADAL" clId="{69B3BD85-4F54-421D-BD99-AEF90D835E0A}" dt="2024-09-24T09:27:17.952" v="48"/>
        <pc:sldMkLst>
          <pc:docMk/>
          <pc:sldMk cId="164643335" sldId="1519"/>
        </pc:sldMkLst>
      </pc:sldChg>
      <pc:sldChg chg="add">
        <pc:chgData name="Routledge, Mandy" userId="bacdedf5-8e30-494b-ad8b-f27fa30c4f8d" providerId="ADAL" clId="{69B3BD85-4F54-421D-BD99-AEF90D835E0A}" dt="2024-09-24T09:33:04.476" v="49"/>
        <pc:sldMkLst>
          <pc:docMk/>
          <pc:sldMk cId="1530054038" sldId="1520"/>
        </pc:sldMkLst>
      </pc:sldChg>
      <pc:sldChg chg="add">
        <pc:chgData name="Routledge, Mandy" userId="bacdedf5-8e30-494b-ad8b-f27fa30c4f8d" providerId="ADAL" clId="{69B3BD85-4F54-421D-BD99-AEF90D835E0A}" dt="2024-09-24T09:44:28.581" v="50"/>
        <pc:sldMkLst>
          <pc:docMk/>
          <pc:sldMk cId="3006462251" sldId="1521"/>
        </pc:sldMkLst>
      </pc:sldChg>
    </pc:docChg>
  </pc:docChgLst>
  <pc:docChgLst>
    <pc:chgData name="Routledge, Mandy" userId="bacdedf5-8e30-494b-ad8b-f27fa30c4f8d" providerId="ADAL" clId="{DBD6991F-ED46-41EF-B2AB-DF114DBD95C4}"/>
    <pc:docChg chg="modSld">
      <pc:chgData name="Routledge, Mandy" userId="bacdedf5-8e30-494b-ad8b-f27fa30c4f8d" providerId="ADAL" clId="{DBD6991F-ED46-41EF-B2AB-DF114DBD95C4}" dt="2025-03-18T12:26:43.300" v="0"/>
      <pc:docMkLst>
        <pc:docMk/>
      </pc:docMkLst>
      <pc:sldChg chg="modSp mod">
        <pc:chgData name="Routledge, Mandy" userId="bacdedf5-8e30-494b-ad8b-f27fa30c4f8d" providerId="ADAL" clId="{DBD6991F-ED46-41EF-B2AB-DF114DBD95C4}" dt="2025-03-18T12:26:43.300" v="0"/>
        <pc:sldMkLst>
          <pc:docMk/>
          <pc:sldMk cId="323006580" sldId="548"/>
        </pc:sldMkLst>
      </pc:sldChg>
    </pc:docChg>
  </pc:docChgLst>
  <pc:docChgLst>
    <pc:chgData name="Routledge, Mandy" userId="bacdedf5-8e30-494b-ad8b-f27fa30c4f8d" providerId="ADAL" clId="{08445DBD-0266-43CD-8391-6B85FF413E86}"/>
    <pc:docChg chg="modSld">
      <pc:chgData name="Routledge, Mandy" userId="bacdedf5-8e30-494b-ad8b-f27fa30c4f8d" providerId="ADAL" clId="{08445DBD-0266-43CD-8391-6B85FF413E86}" dt="2025-03-18T12:29:30.901" v="1" actId="20577"/>
      <pc:docMkLst>
        <pc:docMk/>
      </pc:docMkLst>
      <pc:sldChg chg="modSp mod">
        <pc:chgData name="Routledge, Mandy" userId="bacdedf5-8e30-494b-ad8b-f27fa30c4f8d" providerId="ADAL" clId="{08445DBD-0266-43CD-8391-6B85FF413E86}" dt="2025-03-18T12:29:30.901" v="1" actId="20577"/>
        <pc:sldMkLst>
          <pc:docMk/>
          <pc:sldMk cId="323006580" sldId="548"/>
        </pc:sldMkLst>
      </pc:sldChg>
    </pc:docChg>
  </pc:docChgLst>
  <pc:docChgLst>
    <pc:chgData name="Routledge, Mandy" userId="bacdedf5-8e30-494b-ad8b-f27fa30c4f8d" providerId="ADAL" clId="{846A28F0-2DF1-49BD-A009-5EB4120A2A2F}"/>
    <pc:docChg chg="modSld">
      <pc:chgData name="Routledge, Mandy" userId="bacdedf5-8e30-494b-ad8b-f27fa30c4f8d" providerId="ADAL" clId="{846A28F0-2DF1-49BD-A009-5EB4120A2A2F}" dt="2025-03-18T12:30:57.160" v="14" actId="20577"/>
      <pc:docMkLst>
        <pc:docMk/>
      </pc:docMkLst>
      <pc:sldChg chg="modSp mod">
        <pc:chgData name="Routledge, Mandy" userId="bacdedf5-8e30-494b-ad8b-f27fa30c4f8d" providerId="ADAL" clId="{846A28F0-2DF1-49BD-A009-5EB4120A2A2F}" dt="2025-03-18T12:30:57.160" v="14" actId="20577"/>
        <pc:sldMkLst>
          <pc:docMk/>
          <pc:sldMk cId="323006580" sldId="548"/>
        </pc:sldMkLst>
      </pc:sldChg>
    </pc:docChg>
  </pc:docChgLst>
  <pc:docChgLst>
    <pc:chgData name="Vrielink, Francis" userId="3d258d00-cfd8-41c5-9f04-1a5a39faef2f" providerId="ADAL" clId="{700A5945-9544-43F4-A1EC-1EC87F959E4E}"/>
    <pc:docChg chg="custSel modSld">
      <pc:chgData name="Vrielink, Francis" userId="3d258d00-cfd8-41c5-9f04-1a5a39faef2f" providerId="ADAL" clId="{700A5945-9544-43F4-A1EC-1EC87F959E4E}" dt="2024-09-23T09:24:30.386" v="38" actId="6549"/>
      <pc:docMkLst>
        <pc:docMk/>
      </pc:docMkLst>
      <pc:sldChg chg="modSp mod">
        <pc:chgData name="Vrielink, Francis" userId="3d258d00-cfd8-41c5-9f04-1a5a39faef2f" providerId="ADAL" clId="{700A5945-9544-43F4-A1EC-1EC87F959E4E}" dt="2024-09-23T09:24:30.386" v="38" actId="6549"/>
        <pc:sldMkLst>
          <pc:docMk/>
          <pc:sldMk cId="323006580" sldId="548"/>
        </pc:sldMkLst>
      </pc:sldChg>
    </pc:docChg>
  </pc:docChgLst>
  <pc:docChgLst>
    <pc:chgData name="Das, Gerarda" userId="dec061bf-56a5-47a0-b9f3-f749fe418ae6" providerId="ADAL" clId="{7BBADB7D-3C2F-4F91-A684-0D934444160C}"/>
    <pc:docChg chg="custSel modSld sldOrd">
      <pc:chgData name="Das, Gerarda" userId="dec061bf-56a5-47a0-b9f3-f749fe418ae6" providerId="ADAL" clId="{7BBADB7D-3C2F-4F91-A684-0D934444160C}" dt="2025-09-23T09:19:56.666" v="74"/>
      <pc:docMkLst>
        <pc:docMk/>
      </pc:docMkLst>
      <pc:sldChg chg="modSp mod">
        <pc:chgData name="Das, Gerarda" userId="dec061bf-56a5-47a0-b9f3-f749fe418ae6" providerId="ADAL" clId="{7BBADB7D-3C2F-4F91-A684-0D934444160C}" dt="2025-09-23T09:05:49.950" v="8" actId="1076"/>
        <pc:sldMkLst>
          <pc:docMk/>
          <pc:sldMk cId="4207872812" sldId="1475"/>
        </pc:sldMkLst>
        <pc:spChg chg="mod">
          <ac:chgData name="Das, Gerarda" userId="dec061bf-56a5-47a0-b9f3-f749fe418ae6" providerId="ADAL" clId="{7BBADB7D-3C2F-4F91-A684-0D934444160C}" dt="2025-09-23T09:05:49.950" v="8" actId="1076"/>
          <ac:spMkLst>
            <pc:docMk/>
            <pc:sldMk cId="4207872812" sldId="1475"/>
            <ac:spMk id="11" creationId="{4F4416FD-D261-659D-9CF6-5B27958EA880}"/>
          </ac:spMkLst>
        </pc:spChg>
      </pc:sldChg>
      <pc:sldChg chg="ord">
        <pc:chgData name="Das, Gerarda" userId="dec061bf-56a5-47a0-b9f3-f749fe418ae6" providerId="ADAL" clId="{7BBADB7D-3C2F-4F91-A684-0D934444160C}" dt="2025-09-23T09:19:48.976" v="72"/>
        <pc:sldMkLst>
          <pc:docMk/>
          <pc:sldMk cId="1594331871" sldId="1512"/>
        </pc:sldMkLst>
      </pc:sldChg>
      <pc:sldChg chg="addSp delSp modSp mod ord">
        <pc:chgData name="Das, Gerarda" userId="dec061bf-56a5-47a0-b9f3-f749fe418ae6" providerId="ADAL" clId="{7BBADB7D-3C2F-4F91-A684-0D934444160C}" dt="2025-09-23T09:19:56.666" v="74"/>
        <pc:sldMkLst>
          <pc:docMk/>
          <pc:sldMk cId="3112181829" sldId="1515"/>
        </pc:sldMkLst>
        <pc:spChg chg="mod">
          <ac:chgData name="Das, Gerarda" userId="dec061bf-56a5-47a0-b9f3-f749fe418ae6" providerId="ADAL" clId="{7BBADB7D-3C2F-4F91-A684-0D934444160C}" dt="2025-09-23T09:11:18.791" v="41" actId="14100"/>
          <ac:spMkLst>
            <pc:docMk/>
            <pc:sldMk cId="3112181829" sldId="1515"/>
            <ac:spMk id="4" creationId="{D36CDCC8-D80A-3CA3-9903-EC310613197D}"/>
          </ac:spMkLst>
        </pc:spChg>
        <pc:spChg chg="add mod">
          <ac:chgData name="Das, Gerarda" userId="dec061bf-56a5-47a0-b9f3-f749fe418ae6" providerId="ADAL" clId="{7BBADB7D-3C2F-4F91-A684-0D934444160C}" dt="2025-09-23T09:11:11.206" v="40" actId="14100"/>
          <ac:spMkLst>
            <pc:docMk/>
            <pc:sldMk cId="3112181829" sldId="1515"/>
            <ac:spMk id="25" creationId="{6559D0C5-7F46-4784-BB91-391D11C78680}"/>
          </ac:spMkLst>
        </pc:spChg>
        <pc:picChg chg="del">
          <ac:chgData name="Das, Gerarda" userId="dec061bf-56a5-47a0-b9f3-f749fe418ae6" providerId="ADAL" clId="{7BBADB7D-3C2F-4F91-A684-0D934444160C}" dt="2025-09-23T09:10:24.350" v="27" actId="478"/>
          <ac:picMkLst>
            <pc:docMk/>
            <pc:sldMk cId="3112181829" sldId="1515"/>
            <ac:picMk id="10" creationId="{65A65C43-B2A4-22D5-9FB6-2F57A8FFFB8F}"/>
          </ac:picMkLst>
        </pc:picChg>
        <pc:picChg chg="add mod modCrop">
          <ac:chgData name="Das, Gerarda" userId="dec061bf-56a5-47a0-b9f3-f749fe418ae6" providerId="ADAL" clId="{7BBADB7D-3C2F-4F91-A684-0D934444160C}" dt="2025-09-23T09:10:55.646" v="36" actId="1076"/>
          <ac:picMkLst>
            <pc:docMk/>
            <pc:sldMk cId="3112181829" sldId="1515"/>
            <ac:picMk id="11" creationId="{7A7957F4-3D23-2A77-5523-10AD92FCCD75}"/>
          </ac:picMkLst>
        </pc:picChg>
      </pc:sldChg>
      <pc:sldChg chg="addSp delSp modSp mod">
        <pc:chgData name="Das, Gerarda" userId="dec061bf-56a5-47a0-b9f3-f749fe418ae6" providerId="ADAL" clId="{7BBADB7D-3C2F-4F91-A684-0D934444160C}" dt="2025-09-23T09:08:31.610" v="26" actId="1035"/>
        <pc:sldMkLst>
          <pc:docMk/>
          <pc:sldMk cId="164643335" sldId="1519"/>
        </pc:sldMkLst>
        <pc:spChg chg="add mod">
          <ac:chgData name="Das, Gerarda" userId="dec061bf-56a5-47a0-b9f3-f749fe418ae6" providerId="ADAL" clId="{7BBADB7D-3C2F-4F91-A684-0D934444160C}" dt="2025-09-23T09:08:25.001" v="22" actId="1076"/>
          <ac:spMkLst>
            <pc:docMk/>
            <pc:sldMk cId="164643335" sldId="1519"/>
            <ac:spMk id="4" creationId="{C6B7FF39-9AF8-AFDB-1358-C23BC09B6E1E}"/>
          </ac:spMkLst>
        </pc:spChg>
        <pc:picChg chg="add mod ord">
          <ac:chgData name="Das, Gerarda" userId="dec061bf-56a5-47a0-b9f3-f749fe418ae6" providerId="ADAL" clId="{7BBADB7D-3C2F-4F91-A684-0D934444160C}" dt="2025-09-23T09:08:31.610" v="26" actId="1035"/>
          <ac:picMkLst>
            <pc:docMk/>
            <pc:sldMk cId="164643335" sldId="1519"/>
            <ac:picMk id="2" creationId="{EFAF8854-3DE2-F00F-3861-E30D9F60B227}"/>
          </ac:picMkLst>
        </pc:picChg>
        <pc:picChg chg="del mod">
          <ac:chgData name="Das, Gerarda" userId="dec061bf-56a5-47a0-b9f3-f749fe418ae6" providerId="ADAL" clId="{7BBADB7D-3C2F-4F91-A684-0D934444160C}" dt="2025-09-23T09:08:26.373" v="23" actId="478"/>
          <ac:picMkLst>
            <pc:docMk/>
            <pc:sldMk cId="164643335" sldId="1519"/>
            <ac:picMk id="3" creationId="{0F4ECAF4-64DE-4A0F-F778-211BD38DAF81}"/>
          </ac:picMkLst>
        </pc:picChg>
        <pc:picChg chg="del">
          <ac:chgData name="Das, Gerarda" userId="dec061bf-56a5-47a0-b9f3-f749fe418ae6" providerId="ADAL" clId="{7BBADB7D-3C2F-4F91-A684-0D934444160C}" dt="2025-09-23T09:07:04.887" v="12" actId="478"/>
          <ac:picMkLst>
            <pc:docMk/>
            <pc:sldMk cId="164643335" sldId="1519"/>
            <ac:picMk id="8" creationId="{E2D2318C-6978-CB98-623C-5A07AA572D7E}"/>
          </ac:picMkLst>
        </pc:picChg>
      </pc:sldChg>
      <pc:sldChg chg="modSp mod">
        <pc:chgData name="Das, Gerarda" userId="dec061bf-56a5-47a0-b9f3-f749fe418ae6" providerId="ADAL" clId="{7BBADB7D-3C2F-4F91-A684-0D934444160C}" dt="2025-09-23T09:12:49.662" v="61" actId="1076"/>
        <pc:sldMkLst>
          <pc:docMk/>
          <pc:sldMk cId="1052681771" sldId="1533"/>
        </pc:sldMkLst>
        <pc:spChg chg="mod">
          <ac:chgData name="Das, Gerarda" userId="dec061bf-56a5-47a0-b9f3-f749fe418ae6" providerId="ADAL" clId="{7BBADB7D-3C2F-4F91-A684-0D934444160C}" dt="2025-09-23T09:12:24.181" v="52" actId="1076"/>
          <ac:spMkLst>
            <pc:docMk/>
            <pc:sldMk cId="1052681771" sldId="1533"/>
            <ac:spMk id="12" creationId="{E2476A93-B8D4-4E44-87FD-AFF601B2337C}"/>
          </ac:spMkLst>
        </pc:spChg>
        <pc:spChg chg="mod">
          <ac:chgData name="Das, Gerarda" userId="dec061bf-56a5-47a0-b9f3-f749fe418ae6" providerId="ADAL" clId="{7BBADB7D-3C2F-4F91-A684-0D934444160C}" dt="2025-09-23T09:11:46.058" v="43" actId="1076"/>
          <ac:spMkLst>
            <pc:docMk/>
            <pc:sldMk cId="1052681771" sldId="1533"/>
            <ac:spMk id="13" creationId="{4985FF45-EE56-11C3-E0CC-6BBB359031C0}"/>
          </ac:spMkLst>
        </pc:spChg>
        <pc:spChg chg="mod">
          <ac:chgData name="Das, Gerarda" userId="dec061bf-56a5-47a0-b9f3-f749fe418ae6" providerId="ADAL" clId="{7BBADB7D-3C2F-4F91-A684-0D934444160C}" dt="2025-09-23T09:11:48.444" v="44" actId="14100"/>
          <ac:spMkLst>
            <pc:docMk/>
            <pc:sldMk cId="1052681771" sldId="1533"/>
            <ac:spMk id="18" creationId="{85D7DD60-F4AA-AD34-A265-146B167D02FE}"/>
          </ac:spMkLst>
        </pc:spChg>
        <pc:spChg chg="mod">
          <ac:chgData name="Das, Gerarda" userId="dec061bf-56a5-47a0-b9f3-f749fe418ae6" providerId="ADAL" clId="{7BBADB7D-3C2F-4F91-A684-0D934444160C}" dt="2025-09-23T09:12:24.181" v="52" actId="1076"/>
          <ac:spMkLst>
            <pc:docMk/>
            <pc:sldMk cId="1052681771" sldId="1533"/>
            <ac:spMk id="19" creationId="{40542B69-6D97-5F24-63E3-ABE36EA69A27}"/>
          </ac:spMkLst>
        </pc:spChg>
        <pc:spChg chg="mod">
          <ac:chgData name="Das, Gerarda" userId="dec061bf-56a5-47a0-b9f3-f749fe418ae6" providerId="ADAL" clId="{7BBADB7D-3C2F-4F91-A684-0D934444160C}" dt="2025-09-23T09:12:49.662" v="61" actId="1076"/>
          <ac:spMkLst>
            <pc:docMk/>
            <pc:sldMk cId="1052681771" sldId="1533"/>
            <ac:spMk id="25" creationId="{FCC5B992-B9E7-FE49-6909-E1F6F1FAEA21}"/>
          </ac:spMkLst>
        </pc:spChg>
        <pc:picChg chg="mod">
          <ac:chgData name="Das, Gerarda" userId="dec061bf-56a5-47a0-b9f3-f749fe418ae6" providerId="ADAL" clId="{7BBADB7D-3C2F-4F91-A684-0D934444160C}" dt="2025-09-23T09:12:06.053" v="49"/>
          <ac:picMkLst>
            <pc:docMk/>
            <pc:sldMk cId="1052681771" sldId="1533"/>
            <ac:picMk id="17" creationId="{12256F45-1F0E-A6DD-6EB2-35D9E07F44B2}"/>
          </ac:picMkLst>
        </pc:picChg>
        <pc:picChg chg="mod">
          <ac:chgData name="Das, Gerarda" userId="dec061bf-56a5-47a0-b9f3-f749fe418ae6" providerId="ADAL" clId="{7BBADB7D-3C2F-4F91-A684-0D934444160C}" dt="2025-09-23T09:12:38.080" v="58" actId="1076"/>
          <ac:picMkLst>
            <pc:docMk/>
            <pc:sldMk cId="1052681771" sldId="1533"/>
            <ac:picMk id="24" creationId="{622F686D-5539-ED0B-2621-73E3B296737C}"/>
          </ac:picMkLst>
        </pc:picChg>
        <pc:cxnChg chg="mod">
          <ac:chgData name="Das, Gerarda" userId="dec061bf-56a5-47a0-b9f3-f749fe418ae6" providerId="ADAL" clId="{7BBADB7D-3C2F-4F91-A684-0D934444160C}" dt="2025-09-23T09:12:33.895" v="55" actId="14100"/>
          <ac:cxnSpMkLst>
            <pc:docMk/>
            <pc:sldMk cId="1052681771" sldId="1533"/>
            <ac:cxnSpMk id="21" creationId="{B84B33EF-2A54-99B2-FEF8-27486B72F624}"/>
          </ac:cxnSpMkLst>
        </pc:cxnChg>
        <pc:cxnChg chg="mod">
          <ac:chgData name="Das, Gerarda" userId="dec061bf-56a5-47a0-b9f3-f749fe418ae6" providerId="ADAL" clId="{7BBADB7D-3C2F-4F91-A684-0D934444160C}" dt="2025-09-23T09:11:55.989" v="46" actId="14100"/>
          <ac:cxnSpMkLst>
            <pc:docMk/>
            <pc:sldMk cId="1052681771" sldId="1533"/>
            <ac:cxnSpMk id="27" creationId="{EC90AE0F-5DD8-2D25-C999-5E0CC65E11C5}"/>
          </ac:cxnSpMkLst>
        </pc:cxnChg>
        <pc:cxnChg chg="mod">
          <ac:chgData name="Das, Gerarda" userId="dec061bf-56a5-47a0-b9f3-f749fe418ae6" providerId="ADAL" clId="{7BBADB7D-3C2F-4F91-A684-0D934444160C}" dt="2025-09-23T09:12:29.671" v="54" actId="1076"/>
          <ac:cxnSpMkLst>
            <pc:docMk/>
            <pc:sldMk cId="1052681771" sldId="1533"/>
            <ac:cxnSpMk id="29" creationId="{10445519-6BAB-CA4B-0B0C-EF80D4D34E4C}"/>
          </ac:cxnSpMkLst>
        </pc:cxnChg>
      </pc:sldChg>
      <pc:sldChg chg="modSp mod">
        <pc:chgData name="Das, Gerarda" userId="dec061bf-56a5-47a0-b9f3-f749fe418ae6" providerId="ADAL" clId="{7BBADB7D-3C2F-4F91-A684-0D934444160C}" dt="2025-09-23T09:13:30.647" v="70" actId="14100"/>
        <pc:sldMkLst>
          <pc:docMk/>
          <pc:sldMk cId="321748460" sldId="1535"/>
        </pc:sldMkLst>
        <pc:spChg chg="mod">
          <ac:chgData name="Das, Gerarda" userId="dec061bf-56a5-47a0-b9f3-f749fe418ae6" providerId="ADAL" clId="{7BBADB7D-3C2F-4F91-A684-0D934444160C}" dt="2025-09-23T09:13:28.650" v="69" actId="1076"/>
          <ac:spMkLst>
            <pc:docMk/>
            <pc:sldMk cId="321748460" sldId="1535"/>
            <ac:spMk id="12" creationId="{E2476A93-B8D4-4E44-87FD-AFF601B2337C}"/>
          </ac:spMkLst>
        </pc:spChg>
        <pc:spChg chg="mod">
          <ac:chgData name="Das, Gerarda" userId="dec061bf-56a5-47a0-b9f3-f749fe418ae6" providerId="ADAL" clId="{7BBADB7D-3C2F-4F91-A684-0D934444160C}" dt="2025-09-23T09:13:28.650" v="69" actId="1076"/>
          <ac:spMkLst>
            <pc:docMk/>
            <pc:sldMk cId="321748460" sldId="1535"/>
            <ac:spMk id="19" creationId="{40542B69-6D97-5F24-63E3-ABE36EA69A27}"/>
          </ac:spMkLst>
        </pc:spChg>
        <pc:picChg chg="mod">
          <ac:chgData name="Das, Gerarda" userId="dec061bf-56a5-47a0-b9f3-f749fe418ae6" providerId="ADAL" clId="{7BBADB7D-3C2F-4F91-A684-0D934444160C}" dt="2025-09-23T09:13:15.356" v="66" actId="14100"/>
          <ac:picMkLst>
            <pc:docMk/>
            <pc:sldMk cId="321748460" sldId="1535"/>
            <ac:picMk id="26" creationId="{1278C9E9-FC77-99E0-2F49-1011B2C13410}"/>
          </ac:picMkLst>
        </pc:picChg>
        <pc:cxnChg chg="mod ord">
          <ac:chgData name="Das, Gerarda" userId="dec061bf-56a5-47a0-b9f3-f749fe418ae6" providerId="ADAL" clId="{7BBADB7D-3C2F-4F91-A684-0D934444160C}" dt="2025-09-23T09:13:30.647" v="70" actId="14100"/>
          <ac:cxnSpMkLst>
            <pc:docMk/>
            <pc:sldMk cId="321748460" sldId="1535"/>
            <ac:cxnSpMk id="21" creationId="{B84B33EF-2A54-99B2-FEF8-27486B72F624}"/>
          </ac:cxnSpMkLst>
        </pc:cxnChg>
        <pc:cxnChg chg="mod ord">
          <ac:chgData name="Das, Gerarda" userId="dec061bf-56a5-47a0-b9f3-f749fe418ae6" providerId="ADAL" clId="{7BBADB7D-3C2F-4F91-A684-0D934444160C}" dt="2025-09-23T09:13:09.413" v="65" actId="167"/>
          <ac:cxnSpMkLst>
            <pc:docMk/>
            <pc:sldMk cId="321748460" sldId="1535"/>
            <ac:cxnSpMk id="27" creationId="{EC90AE0F-5DD8-2D25-C999-5E0CC65E11C5}"/>
          </ac:cxnSpMkLst>
        </pc:cxnChg>
        <pc:cxnChg chg="mod ord">
          <ac:chgData name="Das, Gerarda" userId="dec061bf-56a5-47a0-b9f3-f749fe418ae6" providerId="ADAL" clId="{7BBADB7D-3C2F-4F91-A684-0D934444160C}" dt="2025-09-23T09:13:21.453" v="68" actId="167"/>
          <ac:cxnSpMkLst>
            <pc:docMk/>
            <pc:sldMk cId="321748460" sldId="1535"/>
            <ac:cxnSpMk id="29" creationId="{10445519-6BAB-CA4B-0B0C-EF80D4D34E4C}"/>
          </ac:cxnSpMkLst>
        </pc:cxnChg>
      </pc:sldChg>
    </pc:docChg>
  </pc:docChgLst>
  <pc:docChgLst>
    <pc:chgData name="Routledge, Mandy" userId="bacdedf5-8e30-494b-ad8b-f27fa30c4f8d" providerId="ADAL" clId="{FB03AEC6-8294-421B-8DB2-60AB44335E96}"/>
    <pc:docChg chg="modSld">
      <pc:chgData name="Routledge, Mandy" userId="bacdedf5-8e30-494b-ad8b-f27fa30c4f8d" providerId="ADAL" clId="{FB03AEC6-8294-421B-8DB2-60AB44335E96}" dt="2024-11-18T15:48:07.446" v="14" actId="20577"/>
      <pc:docMkLst>
        <pc:docMk/>
      </pc:docMkLst>
      <pc:sldChg chg="modSp mod">
        <pc:chgData name="Routledge, Mandy" userId="bacdedf5-8e30-494b-ad8b-f27fa30c4f8d" providerId="ADAL" clId="{FB03AEC6-8294-421B-8DB2-60AB44335E96}" dt="2024-11-18T15:48:07.446" v="14" actId="20577"/>
        <pc:sldMkLst>
          <pc:docMk/>
          <pc:sldMk cId="323006580" sldId="548"/>
        </pc:sldMkLst>
      </pc:sldChg>
    </pc:docChg>
  </pc:docChgLst>
  <pc:docChgLst>
    <pc:chgData name="Routledge, Mandy" userId="bacdedf5-8e30-494b-ad8b-f27fa30c4f8d" providerId="ADAL" clId="{EE43DCE5-133A-4C40-9CD2-739EF4BF9B3D}"/>
    <pc:docChg chg="modSld">
      <pc:chgData name="Routledge, Mandy" userId="bacdedf5-8e30-494b-ad8b-f27fa30c4f8d" providerId="ADAL" clId="{EE43DCE5-133A-4C40-9CD2-739EF4BF9B3D}" dt="2025-03-18T11:01:21.715" v="3" actId="20577"/>
      <pc:docMkLst>
        <pc:docMk/>
      </pc:docMkLst>
      <pc:sldChg chg="modSp mod">
        <pc:chgData name="Routledge, Mandy" userId="bacdedf5-8e30-494b-ad8b-f27fa30c4f8d" providerId="ADAL" clId="{EE43DCE5-133A-4C40-9CD2-739EF4BF9B3D}" dt="2025-03-18T11:01:21.715" v="3" actId="20577"/>
        <pc:sldMkLst>
          <pc:docMk/>
          <pc:sldMk cId="323006580" sldId="548"/>
        </pc:sldMkLst>
      </pc:sldChg>
    </pc:docChg>
  </pc:docChgLst>
  <pc:docChgLst>
    <pc:chgData name="Routledge, Mandy" userId="bacdedf5-8e30-494b-ad8b-f27fa30c4f8d" providerId="ADAL" clId="{C68254E2-3393-4832-8CA3-B05D9626D752}"/>
    <pc:docChg chg="modSld">
      <pc:chgData name="Routledge, Mandy" userId="bacdedf5-8e30-494b-ad8b-f27fa30c4f8d" providerId="ADAL" clId="{C68254E2-3393-4832-8CA3-B05D9626D752}" dt="2025-03-18T10:58:12.764" v="1" actId="20577"/>
      <pc:docMkLst>
        <pc:docMk/>
      </pc:docMkLst>
      <pc:sldChg chg="modSp mod">
        <pc:chgData name="Routledge, Mandy" userId="bacdedf5-8e30-494b-ad8b-f27fa30c4f8d" providerId="ADAL" clId="{C68254E2-3393-4832-8CA3-B05D9626D752}" dt="2025-03-18T10:58:12.764" v="1" actId="20577"/>
        <pc:sldMkLst>
          <pc:docMk/>
          <pc:sldMk cId="323006580" sldId="548"/>
        </pc:sldMkLst>
      </pc:sldChg>
    </pc:docChg>
  </pc:docChgLst>
  <pc:docChgLst>
    <pc:chgData name="Routledge, Mandy" userId="bacdedf5-8e30-494b-ad8b-f27fa30c4f8d" providerId="ADAL" clId="{AE7160BB-3ACC-4402-BCEF-2BF3D6A89BD4}"/>
    <pc:docChg chg="modSld">
      <pc:chgData name="Routledge, Mandy" userId="bacdedf5-8e30-494b-ad8b-f27fa30c4f8d" providerId="ADAL" clId="{AE7160BB-3ACC-4402-BCEF-2BF3D6A89BD4}" dt="2025-03-18T12:25:20.208" v="0"/>
      <pc:docMkLst>
        <pc:docMk/>
      </pc:docMkLst>
      <pc:sldChg chg="modSp mod">
        <pc:chgData name="Routledge, Mandy" userId="bacdedf5-8e30-494b-ad8b-f27fa30c4f8d" providerId="ADAL" clId="{AE7160BB-3ACC-4402-BCEF-2BF3D6A89BD4}" dt="2025-03-18T12:25:20.208" v="0"/>
        <pc:sldMkLst>
          <pc:docMk/>
          <pc:sldMk cId="323006580" sldId="5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23-9-2025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23-9-2025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Woordenoverzicht</a:t>
            </a:r>
          </a:p>
          <a:p>
            <a:endParaRPr lang="nl-NL" b="1"/>
          </a:p>
          <a:p>
            <a:r>
              <a:rPr lang="nl-NL" b="1"/>
              <a:t>beslissen: </a:t>
            </a:r>
            <a:r>
              <a:rPr lang="nl-NL" b="0" i="0">
                <a:solidFill>
                  <a:srgbClr val="000000"/>
                </a:solidFill>
                <a:effectLst/>
                <a:latin typeface="Times New Roman" panose="02020603050405020304" pitchFamily="18" charset="0"/>
              </a:rPr>
              <a:t>bepalen wat er moet gebeuren, besluiten</a:t>
            </a:r>
            <a:endParaRPr lang="nl-NL" b="1"/>
          </a:p>
          <a:p>
            <a:r>
              <a:rPr lang="nl-NL" b="1"/>
              <a:t>besturen: </a:t>
            </a:r>
            <a:r>
              <a:rPr lang="nl-NL" b="0"/>
              <a:t>leiden </a:t>
            </a:r>
            <a:endParaRPr lang="nl-NL" b="1"/>
          </a:p>
          <a:p>
            <a:r>
              <a:rPr lang="nl-NL" b="1"/>
              <a:t>namens: </a:t>
            </a:r>
            <a:r>
              <a:rPr lang="nl-NL" b="0"/>
              <a:t>voor, in plaats van</a:t>
            </a:r>
            <a:endParaRPr lang="nl-NL" b="1"/>
          </a:p>
          <a:p>
            <a:r>
              <a:rPr lang="nl-NL" b="1"/>
              <a:t>de verkiezingen: </a:t>
            </a:r>
            <a:r>
              <a:rPr lang="nl-NL" b="0"/>
              <a:t>het kiezen van mensen die de baas worden in een stad of land</a:t>
            </a:r>
            <a:endParaRPr lang="nl-NL" b="1"/>
          </a:p>
          <a:p>
            <a:r>
              <a:rPr lang="nl-NL" b="1"/>
              <a:t>het lid: </a:t>
            </a:r>
            <a:r>
              <a:rPr lang="nl-NL" b="0"/>
              <a:t>iemand die bij een groep hoort</a:t>
            </a:r>
            <a:endParaRPr lang="nl-NL" b="1"/>
          </a:p>
          <a:p>
            <a:r>
              <a:rPr lang="nl-NL" b="1"/>
              <a:t>voor de sier: </a:t>
            </a:r>
            <a:r>
              <a:rPr lang="nl-NL" b="0"/>
              <a:t>om mooier te maken, niet echt nodig</a:t>
            </a:r>
            <a:endParaRPr lang="nl-NL" b="1"/>
          </a:p>
          <a:p>
            <a:r>
              <a:rPr lang="nl-NL" b="1"/>
              <a:t>de inwoner: </a:t>
            </a:r>
            <a:r>
              <a:rPr lang="nl-NL" b="0"/>
              <a:t>iemand die ergens woont</a:t>
            </a:r>
            <a:endParaRPr lang="nl-NL" b="1"/>
          </a:p>
          <a:p>
            <a:endParaRPr lang="nl-NL" b="1"/>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a:t>
            </a:fld>
            <a:endParaRPr lang="nl-NL"/>
          </a:p>
        </p:txBody>
      </p:sp>
    </p:spTree>
    <p:extLst>
      <p:ext uri="{BB962C8B-B14F-4D97-AF65-F5344CB8AC3E}">
        <p14:creationId xmlns:p14="http://schemas.microsoft.com/office/powerpoint/2010/main" val="1801367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462250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23-9-2025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23-9-2025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23-9-2025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23-9-2025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23-9-2025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23-9-2025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23-9-2025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23-9-2025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23-9-2025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23-9-2025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23-9-2025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23-9-2025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67EC2A3A-76CE-FA54-299D-5D06EF880881}"/>
              </a:ext>
            </a:extLst>
          </p:cNvPr>
          <p:cNvSpPr txBox="1"/>
          <p:nvPr/>
        </p:nvSpPr>
        <p:spPr>
          <a:xfrm>
            <a:off x="0" y="0"/>
            <a:ext cx="9144000" cy="6247864"/>
          </a:xfrm>
          <a:prstGeom prst="rect">
            <a:avLst/>
          </a:prstGeom>
          <a:noFill/>
        </p:spPr>
        <p:txBody>
          <a:bodyPr wrap="square">
            <a:spAutoFit/>
          </a:bodyPr>
          <a:lstStyle/>
          <a:p>
            <a:r>
              <a:rPr lang="nl-NL" sz="2000" u="sng" err="1"/>
              <a:t>Semantisatieverhaal</a:t>
            </a:r>
            <a:r>
              <a:rPr lang="nl-NL" sz="2000" u="sng"/>
              <a:t> AA</a:t>
            </a:r>
          </a:p>
          <a:p>
            <a:r>
              <a:rPr lang="nl-NL" sz="2000"/>
              <a:t>In het grote clubhuis bij mij in de buurt werden dit weekend de jaarlijkse </a:t>
            </a:r>
            <a:r>
              <a:rPr lang="nl-NL" sz="2000" b="1" u="sng"/>
              <a:t>verkiezingen</a:t>
            </a:r>
            <a:r>
              <a:rPr lang="nl-NL" sz="2000"/>
              <a:t> gehouden. Nee.. natuurlijk niet</a:t>
            </a:r>
            <a:r>
              <a:rPr lang="nl-NL" sz="2000" i="1"/>
              <a:t> </a:t>
            </a:r>
            <a:r>
              <a:rPr lang="nl-NL" sz="2000" b="1" i="1"/>
              <a:t>het kiezen van mensen die de baas worden in een stad of land. </a:t>
            </a:r>
            <a:r>
              <a:rPr lang="nl-NL" sz="2000"/>
              <a:t>In het clubhuis gaat het om</a:t>
            </a:r>
            <a:r>
              <a:rPr lang="nl-NL" sz="2000" b="1" i="1"/>
              <a:t> </a:t>
            </a:r>
            <a:r>
              <a:rPr lang="nl-NL" sz="2000"/>
              <a:t>de Glitterverkiezing! Kinderen van 5 tot 10 jaar mogen daaraan meedoen door zich te verkleden als prinses, superheld of fantasiedier. Het gaat trouwens niet alleen om het uiterlijk, maar ook om talent en vriendelijkheid. “Het verkleden is eigenlijk alleen maar </a:t>
            </a:r>
            <a:r>
              <a:rPr lang="nl-NL" sz="2000" b="1" u="sng"/>
              <a:t>voor de sier</a:t>
            </a:r>
            <a:r>
              <a:rPr lang="nl-NL" sz="2000"/>
              <a:t>,</a:t>
            </a:r>
            <a:r>
              <a:rPr lang="nl-NL" sz="20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r>
              <a:rPr lang="nl-NL" sz="2000" b="1" i="1" kern="100">
                <a:solidFill>
                  <a:srgbClr val="000000"/>
                </a:solidFill>
                <a:effectLst/>
                <a:latin typeface="+mj-lt"/>
                <a:ea typeface="Aptos" panose="020B0004020202020204" pitchFamily="34" charset="0"/>
                <a:cs typeface="Times New Roman" panose="02020603050405020304" pitchFamily="18" charset="0"/>
              </a:rPr>
              <a:t>om mooier te maken, niet echt nodig</a:t>
            </a:r>
            <a:r>
              <a:rPr lang="nl-NL" sz="2000">
                <a:latin typeface="+mj-lt"/>
              </a:rPr>
              <a:t>)</a:t>
            </a:r>
            <a:r>
              <a:rPr lang="nl-NL" sz="2000"/>
              <a:t>” zei mevrouw Roos, die alles organiseerde. “De verkiezing zelf is wel belangrijk: de winnaar mag namelijk </a:t>
            </a:r>
            <a:r>
              <a:rPr lang="nl-NL" sz="2000" b="1" u="sng"/>
              <a:t>namens</a:t>
            </a:r>
            <a:r>
              <a:rPr lang="nl-NL" sz="2000"/>
              <a:t>, </a:t>
            </a:r>
            <a:r>
              <a:rPr lang="nl-NL" sz="2000" b="1" i="1"/>
              <a:t>voor</a:t>
            </a:r>
            <a:r>
              <a:rPr lang="nl-NL" sz="2000"/>
              <a:t> (</a:t>
            </a:r>
            <a:r>
              <a:rPr lang="nl-NL" sz="2000" b="1" i="1"/>
              <a:t>in plaats van</a:t>
            </a:r>
            <a:r>
              <a:rPr lang="nl-NL" sz="2000"/>
              <a:t>) alle kinderen uit de buurt meedenken over leuke activiteiten die georganiseerd gaan worden.” Mila, een speciaal </a:t>
            </a:r>
            <a:r>
              <a:rPr lang="nl-NL" sz="2000" b="1" u="sng"/>
              <a:t>lid</a:t>
            </a:r>
            <a:r>
              <a:rPr lang="nl-NL" sz="2000"/>
              <a:t> van de jury, zo noemen we </a:t>
            </a:r>
            <a:r>
              <a:rPr lang="nl-NL" sz="2000" b="1" i="1"/>
              <a:t>iemand die bij een groep hoort</a:t>
            </a:r>
            <a:r>
              <a:rPr lang="nl-NL" sz="2000"/>
              <a:t>, mocht dit jaar </a:t>
            </a:r>
            <a:r>
              <a:rPr lang="nl-NL" sz="2000" b="1" u="sng"/>
              <a:t>beslissen</a:t>
            </a:r>
            <a:r>
              <a:rPr lang="nl-NL" sz="2000"/>
              <a:t> wie er won. Zij mocht </a:t>
            </a:r>
            <a:r>
              <a:rPr lang="nl-NL" sz="2000" b="1" i="1" kern="100">
                <a:solidFill>
                  <a:srgbClr val="000000"/>
                </a:solidFill>
                <a:effectLst/>
                <a:latin typeface="+mj-lt"/>
                <a:ea typeface="Aptos" panose="020B0004020202020204" pitchFamily="34" charset="0"/>
                <a:cs typeface="Times New Roman" panose="02020603050405020304" pitchFamily="18" charset="0"/>
              </a:rPr>
              <a:t>bepalen wat er moet gebeuren, besluiten</a:t>
            </a:r>
            <a:r>
              <a:rPr lang="nl-NL" sz="20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r>
              <a:rPr lang="nl-NL" sz="2000"/>
              <a:t>Ze keek dus goed naar hoe iedereen zich gedroeg op het podium én achter de schermen. Sommige kinderen waren alleen maar druk bezig met hun haar en glitterjurken, maar anderen hielpen elkaar met kostuums en troostten wie zenuwachtig was. Na goed nadenken koos Mila voor Jayden. “Hij was aardig voor iedereen en hielp zelfs een meisje dat haar schoen kwijt was,” zei ze. Jayden straalde. “Ik ben blij dat ik het komende jaar mag helpen met het </a:t>
            </a:r>
            <a:r>
              <a:rPr lang="nl-NL" sz="2000" b="1" u="sng"/>
              <a:t>besturen</a:t>
            </a:r>
            <a:r>
              <a:rPr lang="nl-NL" sz="2000"/>
              <a:t>, </a:t>
            </a:r>
            <a:r>
              <a:rPr lang="nl-NL" sz="2000" b="1" i="1"/>
              <a:t>leiden </a:t>
            </a:r>
            <a:r>
              <a:rPr lang="nl-NL" sz="2000"/>
              <a:t>van de kinderraad! ” Alle </a:t>
            </a:r>
            <a:r>
              <a:rPr lang="nl-NL" sz="2000" b="1" u="sng"/>
              <a:t>inwoners</a:t>
            </a:r>
            <a:r>
              <a:rPr lang="nl-NL" sz="2000"/>
              <a:t>, zo noemen we </a:t>
            </a:r>
            <a:r>
              <a:rPr lang="nl-NL" sz="2000" b="1" i="1"/>
              <a:t>mensen die ergens wonen</a:t>
            </a:r>
            <a:r>
              <a:rPr lang="nl-NL" sz="2000"/>
              <a:t>, waren blij met de keuze van Mila. Ze gaven Jayden met zijn allen een groot applaus.</a:t>
            </a:r>
          </a:p>
        </p:txBody>
      </p:sp>
    </p:spTree>
    <p:extLst>
      <p:ext uri="{BB962C8B-B14F-4D97-AF65-F5344CB8AC3E}">
        <p14:creationId xmlns:p14="http://schemas.microsoft.com/office/powerpoint/2010/main" val="2148532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2763750" y="386052"/>
            <a:ext cx="3236754"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2699792" y="332656"/>
            <a:ext cx="3236754"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lid</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2867696"/>
            <a:ext cx="2611399" cy="84933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22574" y="2916663"/>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v</a:t>
            </a:r>
            <a:r>
              <a:rPr lang="nl-NL" sz="3600">
                <a:effectLst/>
                <a:latin typeface="Century Gothic" panose="020B0502020202020204" pitchFamily="34" charset="0"/>
                <a:ea typeface="Calibri"/>
                <a:cs typeface="Times New Roman"/>
              </a:rPr>
              <a:t>an een koor</a:t>
            </a: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2867696"/>
            <a:ext cx="2611399" cy="84933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204631" y="2916277"/>
            <a:ext cx="28055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van de knutselclub</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2867697"/>
            <a:ext cx="2611399" cy="83731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073116" y="2867698"/>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van de jury</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173978" y="386052"/>
            <a:ext cx="2693833"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28184"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iemand die bij een groep hoort</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3" name="Afbeelding 22" descr="Afbeelding met kleding, overdekt, Menselijk gezicht, meisje&#10;&#10;Automatisch gegenereerde beschrijving">
            <a:extLst>
              <a:ext uri="{FF2B5EF4-FFF2-40B4-BE49-F238E27FC236}">
                <a16:creationId xmlns:a16="http://schemas.microsoft.com/office/drawing/2014/main" id="{A44AE694-38E5-900C-E730-1DF81BC8BC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09416" y="3812317"/>
            <a:ext cx="2627129" cy="1795399"/>
          </a:xfrm>
          <a:prstGeom prst="rect">
            <a:avLst/>
          </a:prstGeom>
        </p:spPr>
      </p:pic>
      <p:pic>
        <p:nvPicPr>
          <p:cNvPr id="25" name="Afbeelding 24" descr="Afbeelding met kleding, persoon, muur, overdekt&#10;&#10;Automatisch gegenereerde beschrijving">
            <a:extLst>
              <a:ext uri="{FF2B5EF4-FFF2-40B4-BE49-F238E27FC236}">
                <a16:creationId xmlns:a16="http://schemas.microsoft.com/office/drawing/2014/main" id="{2B27FD15-7CAC-3335-9939-E9EFF22DBFC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9996" y="3819232"/>
            <a:ext cx="2587970" cy="1776295"/>
          </a:xfrm>
          <a:prstGeom prst="rect">
            <a:avLst/>
          </a:prstGeom>
        </p:spPr>
      </p:pic>
      <p:pic>
        <p:nvPicPr>
          <p:cNvPr id="26" name="Afbeelding 25">
            <a:extLst>
              <a:ext uri="{FF2B5EF4-FFF2-40B4-BE49-F238E27FC236}">
                <a16:creationId xmlns:a16="http://schemas.microsoft.com/office/drawing/2014/main" id="{0BE0DB05-D702-3DE6-E416-C3C3158BEB3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27845" y="3821870"/>
            <a:ext cx="2658813" cy="1776294"/>
          </a:xfrm>
          <a:prstGeom prst="rect">
            <a:avLst/>
          </a:prstGeom>
        </p:spPr>
      </p:pic>
      <p:sp>
        <p:nvSpPr>
          <p:cNvPr id="27" name="Ovaal 26">
            <a:extLst>
              <a:ext uri="{FF2B5EF4-FFF2-40B4-BE49-F238E27FC236}">
                <a16:creationId xmlns:a16="http://schemas.microsoft.com/office/drawing/2014/main" id="{C9439047-D6B0-6118-3A48-06048ACB86FA}"/>
              </a:ext>
            </a:extLst>
          </p:cNvPr>
          <p:cNvSpPr/>
          <p:nvPr/>
        </p:nvSpPr>
        <p:spPr>
          <a:xfrm>
            <a:off x="1979712" y="4418755"/>
            <a:ext cx="504056" cy="43253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9" name="Afbeelding 28">
            <a:extLst>
              <a:ext uri="{FF2B5EF4-FFF2-40B4-BE49-F238E27FC236}">
                <a16:creationId xmlns:a16="http://schemas.microsoft.com/office/drawing/2014/main" id="{3AEC20CA-3E5A-D4EF-6F5E-D039C89498B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54859" y="4346075"/>
            <a:ext cx="613485" cy="535017"/>
          </a:xfrm>
          <a:prstGeom prst="rect">
            <a:avLst/>
          </a:prstGeom>
        </p:spPr>
      </p:pic>
      <p:sp>
        <p:nvSpPr>
          <p:cNvPr id="4" name="Ovaal 3">
            <a:extLst>
              <a:ext uri="{FF2B5EF4-FFF2-40B4-BE49-F238E27FC236}">
                <a16:creationId xmlns:a16="http://schemas.microsoft.com/office/drawing/2014/main" id="{6EFFB701-566D-4A38-82D8-DEBB3E88CDB2}"/>
              </a:ext>
            </a:extLst>
          </p:cNvPr>
          <p:cNvSpPr/>
          <p:nvPr/>
        </p:nvSpPr>
        <p:spPr>
          <a:xfrm>
            <a:off x="4716015" y="4346075"/>
            <a:ext cx="576065" cy="53501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94331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363530" y="4569248"/>
            <a:ext cx="276775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164295" y="4658691"/>
            <a:ext cx="3136988"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200">
                <a:latin typeface="Century Gothic" panose="020B0502020202020204" pitchFamily="34" charset="0"/>
                <a:ea typeface="Calibri"/>
                <a:cs typeface="Times New Roman"/>
              </a:rPr>
              <a:t>onderzoeken</a:t>
            </a:r>
            <a:endParaRPr lang="nl-NL" sz="32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569093"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nadenken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beslissen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3" y="4516300"/>
            <a:ext cx="2675861" cy="135379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13613" y="4550331"/>
            <a:ext cx="2766092" cy="114171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bepalen wat er moet gebeuren, besluiten</a:t>
            </a:r>
          </a:p>
          <a:p>
            <a:pPr>
              <a:lnSpc>
                <a:spcPct val="107000"/>
              </a:lnSpc>
              <a:spcAft>
                <a:spcPts val="800"/>
              </a:spcAft>
            </a:pP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7509191"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Mila </a:t>
            </a:r>
            <a:r>
              <a:rPr lang="nl-NL" sz="2400" i="1" u="sng">
                <a:solidFill>
                  <a:srgbClr val="387038"/>
                </a:solidFill>
                <a:latin typeface="Century Gothic" panose="020B0502020202020204" pitchFamily="34" charset="0"/>
                <a:ea typeface="Calibri"/>
                <a:cs typeface="Times New Roman"/>
              </a:rPr>
              <a:t>beslist</a:t>
            </a:r>
            <a:r>
              <a:rPr lang="nl-NL" sz="2400" i="1">
                <a:solidFill>
                  <a:srgbClr val="387038"/>
                </a:solidFill>
                <a:latin typeface="Century Gothic" panose="020B0502020202020204" pitchFamily="34" charset="0"/>
                <a:ea typeface="Calibri"/>
                <a:cs typeface="Times New Roman"/>
              </a:rPr>
              <a:t> dat Jayden de verkiezingen wint.</a:t>
            </a:r>
            <a:endParaRPr lang="nl-NL" sz="2400">
              <a:effectLst/>
              <a:ea typeface="Calibri"/>
              <a:cs typeface="Times New Roman"/>
            </a:endParaRPr>
          </a:p>
        </p:txBody>
      </p:sp>
      <p:pic>
        <p:nvPicPr>
          <p:cNvPr id="24" name="Afbeelding 23" descr="Afbeelding met persoon, Menselijk gezicht, kleding, glimlach&#10;&#10;Automatisch gegenereerde beschrijving">
            <a:extLst>
              <a:ext uri="{FF2B5EF4-FFF2-40B4-BE49-F238E27FC236}">
                <a16:creationId xmlns:a16="http://schemas.microsoft.com/office/drawing/2014/main" id="{190FFD33-41F2-129E-DD5D-C5AE0E1D6E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1470" y="2768842"/>
            <a:ext cx="2569093" cy="1716154"/>
          </a:xfrm>
          <a:prstGeom prst="rect">
            <a:avLst/>
          </a:prstGeom>
        </p:spPr>
      </p:pic>
      <p:pic>
        <p:nvPicPr>
          <p:cNvPr id="26" name="Afbeelding 25" descr="Afbeelding met persoon, kleding, Menselijk gezicht, schouder&#10;&#10;Automatisch gegenereerde beschrijving">
            <a:extLst>
              <a:ext uri="{FF2B5EF4-FFF2-40B4-BE49-F238E27FC236}">
                <a16:creationId xmlns:a16="http://schemas.microsoft.com/office/drawing/2014/main" id="{D1C7E88A-7760-15B9-03B8-B3F83DE204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90346" y="2208642"/>
            <a:ext cx="2649806" cy="1770070"/>
          </a:xfrm>
          <a:prstGeom prst="rect">
            <a:avLst/>
          </a:prstGeom>
        </p:spPr>
      </p:pic>
      <p:pic>
        <p:nvPicPr>
          <p:cNvPr id="11" name="Afbeelding 10">
            <a:extLst>
              <a:ext uri="{FF2B5EF4-FFF2-40B4-BE49-F238E27FC236}">
                <a16:creationId xmlns:a16="http://schemas.microsoft.com/office/drawing/2014/main" id="{7A7957F4-3D23-2A77-5523-10AD92FCCD75}"/>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5974605" y="1337015"/>
            <a:ext cx="2897231" cy="2165257"/>
          </a:xfrm>
          <a:prstGeom prst="rect">
            <a:avLst/>
          </a:prstGeom>
        </p:spPr>
      </p:pic>
      <p:sp>
        <p:nvSpPr>
          <p:cNvPr id="25" name="Rechthoek 24">
            <a:extLst>
              <a:ext uri="{FF2B5EF4-FFF2-40B4-BE49-F238E27FC236}">
                <a16:creationId xmlns:a16="http://schemas.microsoft.com/office/drawing/2014/main" id="{6559D0C5-7F46-4784-BB91-391D11C78680}"/>
              </a:ext>
            </a:extLst>
          </p:cNvPr>
          <p:cNvSpPr/>
          <p:nvPr/>
        </p:nvSpPr>
        <p:spPr>
          <a:xfrm>
            <a:off x="5954724" y="1196752"/>
            <a:ext cx="1425588" cy="4827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12181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Afbeelding 26" descr="Afbeelding met gebouw, toren, oriëntatiepunt, buitenshuis&#10;&#10;Automatisch gegenereerde beschrijving">
            <a:extLst>
              <a:ext uri="{FF2B5EF4-FFF2-40B4-BE49-F238E27FC236}">
                <a16:creationId xmlns:a16="http://schemas.microsoft.com/office/drawing/2014/main" id="{BF9C32EA-B7E9-4CC1-0BE3-2B7C1CA9335B}"/>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86164" y="2129280"/>
            <a:ext cx="1575040" cy="2312540"/>
          </a:xfrm>
          <a:prstGeom prst="rect">
            <a:avLst/>
          </a:prstGeom>
        </p:spPr>
      </p:pic>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inwoner</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toerist</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iemand die ergens woont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Deze mensen zijn </a:t>
            </a:r>
            <a:r>
              <a:rPr lang="nl-NL" sz="2400" i="1" u="sng" dirty="0">
                <a:solidFill>
                  <a:srgbClr val="387038"/>
                </a:solidFill>
                <a:latin typeface="Century Gothic" panose="020B0502020202020204" pitchFamily="34" charset="0"/>
                <a:ea typeface="Calibri"/>
                <a:cs typeface="Times New Roman"/>
              </a:rPr>
              <a:t>de inwoners</a:t>
            </a:r>
            <a:r>
              <a:rPr lang="nl-NL" sz="2400" i="1" dirty="0">
                <a:solidFill>
                  <a:srgbClr val="387038"/>
                </a:solidFill>
                <a:latin typeface="Century Gothic" panose="020B0502020202020204" pitchFamily="34" charset="0"/>
                <a:ea typeface="Calibri"/>
                <a:cs typeface="Times New Roman"/>
              </a:rPr>
              <a:t> van Parijs.</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iemand die reist omdat hij of zij dat leuk vindt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Deze vrouw is </a:t>
            </a:r>
            <a:r>
              <a:rPr lang="nl-NL" sz="2400" i="1" u="sng">
                <a:solidFill>
                  <a:srgbClr val="387038"/>
                </a:solidFill>
                <a:latin typeface="Century Gothic" panose="020B0502020202020204" pitchFamily="34" charset="0"/>
                <a:ea typeface="Calibri"/>
                <a:cs typeface="Times New Roman"/>
              </a:rPr>
              <a:t>een toerist</a:t>
            </a:r>
            <a:r>
              <a:rPr lang="nl-NL" sz="2400" i="1">
                <a:solidFill>
                  <a:srgbClr val="387038"/>
                </a:solidFill>
                <a:latin typeface="Century Gothic" panose="020B0502020202020204" pitchFamily="34" charset="0"/>
                <a:ea typeface="Calibri"/>
                <a:cs typeface="Times New Roman"/>
              </a:rPr>
              <a:t> in Parijs.</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3" name="Afbeelding 22" descr="Afbeelding met kleding, Menselijk gezicht, persoon, hemel&#10;&#10;Automatisch gegenereerde beschrijving">
            <a:extLst>
              <a:ext uri="{FF2B5EF4-FFF2-40B4-BE49-F238E27FC236}">
                <a16:creationId xmlns:a16="http://schemas.microsoft.com/office/drawing/2014/main" id="{4671D749-81B3-9623-BE7F-F9C3A30945EF}"/>
              </a:ext>
            </a:extLst>
          </p:cNvPr>
          <p:cNvPicPr>
            <a:picLocks noChangeAspect="1"/>
          </p:cNvPicPr>
          <p:nvPr/>
        </p:nvPicPr>
        <p:blipFill>
          <a:blip r:embed="rId4" cstate="email">
            <a:clrChange>
              <a:clrFrom>
                <a:srgbClr val="FBF9FA"/>
              </a:clrFrom>
              <a:clrTo>
                <a:srgbClr val="FBF9FA">
                  <a:alpha val="0"/>
                </a:srgbClr>
              </a:clrTo>
            </a:clrChange>
            <a:extLst>
              <a:ext uri="{28A0092B-C50C-407E-A947-70E740481C1C}">
                <a14:useLocalDpi xmlns:a14="http://schemas.microsoft.com/office/drawing/2010/main"/>
              </a:ext>
            </a:extLst>
          </a:blip>
          <a:stretch>
            <a:fillRect/>
          </a:stretch>
        </p:blipFill>
        <p:spPr>
          <a:xfrm>
            <a:off x="659539" y="3204692"/>
            <a:ext cx="3490394" cy="2312540"/>
          </a:xfrm>
          <a:prstGeom prst="rect">
            <a:avLst/>
          </a:prstGeom>
        </p:spPr>
      </p:pic>
      <p:pic>
        <p:nvPicPr>
          <p:cNvPr id="25" name="Afbeelding 24" descr="Afbeelding met hemel, buitenshuis, Zonnehoed, wolk&#10;&#10;Automatisch gegenereerde beschrijving">
            <a:extLst>
              <a:ext uri="{FF2B5EF4-FFF2-40B4-BE49-F238E27FC236}">
                <a16:creationId xmlns:a16="http://schemas.microsoft.com/office/drawing/2014/main" id="{7B8C7B74-0DE8-99C8-5D01-C508E2DC46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69654" y="2954146"/>
            <a:ext cx="3479603" cy="2324375"/>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voor de sier</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noodzakelijk</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om mooier te maken, niet echt nodig</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Deze kussens liggen alleen maar </a:t>
            </a:r>
            <a:r>
              <a:rPr lang="nl-NL" sz="2400" i="1" u="sng">
                <a:solidFill>
                  <a:srgbClr val="387038"/>
                </a:solidFill>
                <a:latin typeface="Century Gothic" panose="020B0502020202020204" pitchFamily="34" charset="0"/>
                <a:ea typeface="Calibri"/>
                <a:cs typeface="Times New Roman"/>
              </a:rPr>
              <a:t>voor de sie</a:t>
            </a:r>
            <a:r>
              <a:rPr lang="nl-NL" sz="2400" i="1">
                <a:solidFill>
                  <a:srgbClr val="387038"/>
                </a:solidFill>
                <a:latin typeface="Century Gothic" panose="020B0502020202020204" pitchFamily="34" charset="0"/>
                <a:ea typeface="Calibri"/>
                <a:cs typeface="Times New Roman"/>
              </a:rPr>
              <a:t>r op het bed.</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absoluut nodig, onmisbaar</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Deze bril is </a:t>
            </a:r>
            <a:r>
              <a:rPr lang="nl-NL" sz="2400" i="1" u="sng">
                <a:solidFill>
                  <a:srgbClr val="387038"/>
                </a:solidFill>
                <a:latin typeface="Century Gothic" panose="020B0502020202020204" pitchFamily="34" charset="0"/>
                <a:ea typeface="Calibri"/>
                <a:cs typeface="Times New Roman"/>
              </a:rPr>
              <a:t>noodzakelijk</a:t>
            </a:r>
            <a:r>
              <a:rPr lang="nl-NL" sz="2400" i="1">
                <a:solidFill>
                  <a:srgbClr val="387038"/>
                </a:solidFill>
                <a:latin typeface="Century Gothic" panose="020B0502020202020204" pitchFamily="34" charset="0"/>
                <a:ea typeface="Calibri"/>
                <a:cs typeface="Times New Roman"/>
              </a:rPr>
              <a:t> om goed te zien.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overdekt, muur, kussen, interieurontwerp&#10;&#10;Automatisch gegenereerde beschrijving">
            <a:extLst>
              <a:ext uri="{FF2B5EF4-FFF2-40B4-BE49-F238E27FC236}">
                <a16:creationId xmlns:a16="http://schemas.microsoft.com/office/drawing/2014/main" id="{7DC03ADC-FBD0-5564-3298-DE1141BCEE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1874" y="2985706"/>
            <a:ext cx="3102651" cy="2072571"/>
          </a:xfrm>
          <a:prstGeom prst="rect">
            <a:avLst/>
          </a:prstGeom>
        </p:spPr>
      </p:pic>
      <p:pic>
        <p:nvPicPr>
          <p:cNvPr id="18" name="Afbeelding 17" descr="Afbeelding met Menselijk gezicht, kleding, bril, persoon&#10;&#10;Automatisch gegenereerde beschrijving">
            <a:extLst>
              <a:ext uri="{FF2B5EF4-FFF2-40B4-BE49-F238E27FC236}">
                <a16:creationId xmlns:a16="http://schemas.microsoft.com/office/drawing/2014/main" id="{E611B35F-A0D1-4C0E-2E57-50CDC05ED2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6096" y="2636912"/>
            <a:ext cx="2634892" cy="2650797"/>
          </a:xfrm>
          <a:prstGeom prst="rect">
            <a:avLst/>
          </a:prstGeom>
        </p:spPr>
      </p:pic>
    </p:spTree>
    <p:extLst>
      <p:ext uri="{BB962C8B-B14F-4D97-AF65-F5344CB8AC3E}">
        <p14:creationId xmlns:p14="http://schemas.microsoft.com/office/powerpoint/2010/main" val="3976872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namens</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zelf</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voor, in plaats van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winnaar mag </a:t>
            </a:r>
            <a:r>
              <a:rPr lang="nl-NL" sz="2400" i="1" u="sng">
                <a:solidFill>
                  <a:srgbClr val="387038"/>
                </a:solidFill>
                <a:latin typeface="Century Gothic" panose="020B0502020202020204" pitchFamily="34" charset="0"/>
                <a:ea typeface="Calibri"/>
                <a:cs typeface="Times New Roman"/>
              </a:rPr>
              <a:t>namens</a:t>
            </a:r>
            <a:r>
              <a:rPr lang="nl-NL" sz="2400" i="1">
                <a:solidFill>
                  <a:srgbClr val="387038"/>
                </a:solidFill>
                <a:latin typeface="Century Gothic" panose="020B0502020202020204" pitchFamily="34" charset="0"/>
                <a:ea typeface="Calibri"/>
                <a:cs typeface="Times New Roman"/>
              </a:rPr>
              <a:t> de andere kinderen meedenken over activiteiten.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persoonlijk</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mag vandaag </a:t>
            </a:r>
            <a:r>
              <a:rPr lang="nl-NL" sz="2400" i="1" u="sng">
                <a:solidFill>
                  <a:srgbClr val="387038"/>
                </a:solidFill>
                <a:latin typeface="Century Gothic" panose="020B0502020202020204" pitchFamily="34" charset="0"/>
                <a:ea typeface="Calibri"/>
                <a:cs typeface="Times New Roman"/>
              </a:rPr>
              <a:t>zelf</a:t>
            </a:r>
            <a:r>
              <a:rPr lang="nl-NL" sz="2400" i="1">
                <a:solidFill>
                  <a:srgbClr val="387038"/>
                </a:solidFill>
                <a:latin typeface="Century Gothic" panose="020B0502020202020204" pitchFamily="34" charset="0"/>
                <a:ea typeface="Calibri"/>
                <a:cs typeface="Times New Roman"/>
              </a:rPr>
              <a:t> bepalen welke kleren ze aandoet.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speelgoed, gereedschap&#10;&#10;Automatisch gegenereerde beschrijving">
            <a:extLst>
              <a:ext uri="{FF2B5EF4-FFF2-40B4-BE49-F238E27FC236}">
                <a16:creationId xmlns:a16="http://schemas.microsoft.com/office/drawing/2014/main" id="{2FBF96AF-0CE1-9BD7-ED00-87175FE950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025" y="2426520"/>
            <a:ext cx="3696399" cy="2084769"/>
          </a:xfrm>
          <a:prstGeom prst="rect">
            <a:avLst/>
          </a:prstGeom>
        </p:spPr>
      </p:pic>
      <p:pic>
        <p:nvPicPr>
          <p:cNvPr id="25" name="Afbeelding 24" descr="Afbeelding met kleding, Modeaccessoire, persoon, kostuum&#10;&#10;Automatisch gegenereerde beschrijving">
            <a:extLst>
              <a:ext uri="{FF2B5EF4-FFF2-40B4-BE49-F238E27FC236}">
                <a16:creationId xmlns:a16="http://schemas.microsoft.com/office/drawing/2014/main" id="{917B75E0-878A-3E84-5C5C-49D36A36B9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8590" y="2088496"/>
            <a:ext cx="2187607" cy="2681007"/>
          </a:xfrm>
          <a:prstGeom prst="rect">
            <a:avLst/>
          </a:prstGeom>
        </p:spPr>
      </p:pic>
    </p:spTree>
    <p:extLst>
      <p:ext uri="{BB962C8B-B14F-4D97-AF65-F5344CB8AC3E}">
        <p14:creationId xmlns:p14="http://schemas.microsoft.com/office/powerpoint/2010/main" val="3619682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6173580" y="3161030"/>
            <a:ext cx="272944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060664" y="3188310"/>
            <a:ext cx="300180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vrienden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44778" y="387580"/>
            <a:ext cx="429922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79520" y="366354"/>
            <a:ext cx="429248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buurtkinderen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361275" y="4993290"/>
            <a:ext cx="3202614" cy="129558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102305" y="5056213"/>
            <a:ext cx="372831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400">
                <a:latin typeface="Century Gothic" panose="020B0502020202020204" pitchFamily="34" charset="0"/>
                <a:ea typeface="Calibri"/>
                <a:cs typeface="Times New Roman"/>
              </a:rPr>
              <a:t>de bevolking van Nederland</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148936" y="2104753"/>
            <a:ext cx="1101978" cy="40516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flipH="1">
            <a:off x="2779486" y="1071656"/>
            <a:ext cx="693770" cy="140170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195159" y="2509914"/>
            <a:ext cx="3778951"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827584" y="2445799"/>
            <a:ext cx="6251280"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namens</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195159" y="3392622"/>
            <a:ext cx="3778952" cy="6222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179956" y="3407138"/>
            <a:ext cx="6208467"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voor, in plaats van</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2746085" y="4000263"/>
            <a:ext cx="833007" cy="100105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16" name="Afbeelding 15">
            <a:extLst>
              <a:ext uri="{FF2B5EF4-FFF2-40B4-BE49-F238E27FC236}">
                <a16:creationId xmlns:a16="http://schemas.microsoft.com/office/drawing/2014/main" id="{5F9AA255-BF17-45DD-73BA-5421F86220DA}"/>
              </a:ext>
            </a:extLst>
          </p:cNvPr>
          <p:cNvPicPr>
            <a:picLocks noChangeAspect="1"/>
          </p:cNvPicPr>
          <p:nvPr/>
        </p:nvPicPr>
        <p:blipFill>
          <a:blip r:embed="rId3"/>
          <a:stretch>
            <a:fillRect/>
          </a:stretch>
        </p:blipFill>
        <p:spPr>
          <a:xfrm>
            <a:off x="344779" y="1092882"/>
            <a:ext cx="2369449" cy="1335011"/>
          </a:xfrm>
          <a:prstGeom prst="rect">
            <a:avLst/>
          </a:prstGeom>
        </p:spPr>
      </p:pic>
      <p:pic>
        <p:nvPicPr>
          <p:cNvPr id="33" name="Afbeelding 32" descr="Afbeelding met persoon, kleding, bruid, person&#10;&#10;Automatisch gegenereerde beschrijving">
            <a:extLst>
              <a:ext uri="{FF2B5EF4-FFF2-40B4-BE49-F238E27FC236}">
                <a16:creationId xmlns:a16="http://schemas.microsoft.com/office/drawing/2014/main" id="{6911F65E-00A7-2453-C520-758C07849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3580" y="1130957"/>
            <a:ext cx="2740395" cy="1973747"/>
          </a:xfrm>
          <a:prstGeom prst="rect">
            <a:avLst/>
          </a:prstGeom>
        </p:spPr>
      </p:pic>
      <p:pic>
        <p:nvPicPr>
          <p:cNvPr id="37" name="Afbeelding 36" descr="Afbeelding met kleding, persoon&#10;&#10;Automatisch gegenereerde beschrijving">
            <a:extLst>
              <a:ext uri="{FF2B5EF4-FFF2-40B4-BE49-F238E27FC236}">
                <a16:creationId xmlns:a16="http://schemas.microsoft.com/office/drawing/2014/main" id="{75E0F264-8D65-B3A0-B64E-F883BD15346D}"/>
              </a:ext>
            </a:extLst>
          </p:cNvPr>
          <p:cNvPicPr>
            <a:picLocks noChangeAspect="1"/>
          </p:cNvPicPr>
          <p:nvPr/>
        </p:nvPicPr>
        <p:blipFill>
          <a:blip r:embed="rId5">
            <a:clrChange>
              <a:clrFrom>
                <a:srgbClr val="78C1CA"/>
              </a:clrFrom>
              <a:clrTo>
                <a:srgbClr val="78C1CA">
                  <a:alpha val="0"/>
                </a:srgbClr>
              </a:clrTo>
            </a:clrChange>
            <a:extLst>
              <a:ext uri="{28A0092B-C50C-407E-A947-70E740481C1C}">
                <a14:useLocalDpi xmlns:a14="http://schemas.microsoft.com/office/drawing/2010/main" val="0"/>
              </a:ext>
            </a:extLst>
          </a:blip>
          <a:stretch>
            <a:fillRect/>
          </a:stretch>
        </p:blipFill>
        <p:spPr>
          <a:xfrm>
            <a:off x="3631794" y="4024599"/>
            <a:ext cx="2541786" cy="2541786"/>
          </a:xfrm>
          <a:prstGeom prst="rect">
            <a:avLst/>
          </a:prstGeom>
        </p:spPr>
      </p:pic>
      <p:sp>
        <p:nvSpPr>
          <p:cNvPr id="38" name="Ovaal 37">
            <a:extLst>
              <a:ext uri="{FF2B5EF4-FFF2-40B4-BE49-F238E27FC236}">
                <a16:creationId xmlns:a16="http://schemas.microsoft.com/office/drawing/2014/main" id="{845DF47C-EB41-8B92-3BEB-80A0FF438E89}"/>
              </a:ext>
            </a:extLst>
          </p:cNvPr>
          <p:cNvSpPr/>
          <p:nvPr/>
        </p:nvSpPr>
        <p:spPr>
          <a:xfrm>
            <a:off x="7775547" y="1340172"/>
            <a:ext cx="937722" cy="173164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32552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858448" y="3283200"/>
            <a:ext cx="272833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673084" y="3316739"/>
            <a:ext cx="297993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minister</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4953" y="320471"/>
            <a:ext cx="3384376" cy="82818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198270" y="476672"/>
            <a:ext cx="3558824"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50000"/>
              </a:lnSpc>
            </a:pPr>
            <a:r>
              <a:rPr lang="nl-NL" sz="3600">
                <a:latin typeface="Century Gothic" panose="020B0502020202020204" pitchFamily="34" charset="0"/>
                <a:ea typeface="Calibri"/>
                <a:cs typeface="Times New Roman"/>
              </a:rPr>
              <a:t>de burgemeester</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3831559" y="5543609"/>
            <a:ext cx="305324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3758967" y="5583938"/>
            <a:ext cx="3204792"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directeur</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3831559" y="2795020"/>
            <a:ext cx="2026889" cy="77366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flipH="1">
            <a:off x="2113030" y="1172801"/>
            <a:ext cx="232243" cy="135800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1465040" y="2509914"/>
            <a:ext cx="3155085"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722464" y="2461000"/>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besturen</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1469889" y="3439652"/>
            <a:ext cx="2021991"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1545374" y="3463794"/>
            <a:ext cx="4072771"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leiden</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H="1" flipV="1">
            <a:off x="3745615" y="3387843"/>
            <a:ext cx="1621567" cy="216523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17" name="Afbeelding 16" descr="Afbeelding met kleding, Menselijk gezicht, persoon, hemel&#10;&#10;Automatisch gegenereerde beschrijving">
            <a:extLst>
              <a:ext uri="{FF2B5EF4-FFF2-40B4-BE49-F238E27FC236}">
                <a16:creationId xmlns:a16="http://schemas.microsoft.com/office/drawing/2014/main" id="{12256F45-1F0E-A6DD-6EB2-35D9E07F44B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3804860" y="350994"/>
            <a:ext cx="1606150" cy="1606150"/>
          </a:xfrm>
          <a:prstGeom prst="rect">
            <a:avLst/>
          </a:prstGeom>
        </p:spPr>
      </p:pic>
      <p:pic>
        <p:nvPicPr>
          <p:cNvPr id="24" name="Afbeelding 23">
            <a:extLst>
              <a:ext uri="{FF2B5EF4-FFF2-40B4-BE49-F238E27FC236}">
                <a16:creationId xmlns:a16="http://schemas.microsoft.com/office/drawing/2014/main" id="{622F686D-5539-ED0B-2621-73E3B296737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56744" y="1351762"/>
            <a:ext cx="2291692" cy="1890384"/>
          </a:xfrm>
          <a:prstGeom prst="rect">
            <a:avLst/>
          </a:prstGeom>
        </p:spPr>
      </p:pic>
      <p:sp>
        <p:nvSpPr>
          <p:cNvPr id="25" name="Pijl: rechts 24">
            <a:extLst>
              <a:ext uri="{FF2B5EF4-FFF2-40B4-BE49-F238E27FC236}">
                <a16:creationId xmlns:a16="http://schemas.microsoft.com/office/drawing/2014/main" id="{FCC5B992-B9E7-FE49-6909-E1F6F1FAEA21}"/>
              </a:ext>
            </a:extLst>
          </p:cNvPr>
          <p:cNvSpPr/>
          <p:nvPr/>
        </p:nvSpPr>
        <p:spPr>
          <a:xfrm rot="18272499">
            <a:off x="6103203" y="2498125"/>
            <a:ext cx="849384" cy="345148"/>
          </a:xfrm>
          <a:prstGeom prst="rightArrow">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5" name="Afbeelding 34" descr="Afbeelding met Tekenfilm, Animatie, kleding, illustratie&#10;&#10;Automatisch gegenereerde beschrijving">
            <a:extLst>
              <a:ext uri="{FF2B5EF4-FFF2-40B4-BE49-F238E27FC236}">
                <a16:creationId xmlns:a16="http://schemas.microsoft.com/office/drawing/2014/main" id="{27F6F0D1-F96A-9197-274E-E9EFA58572D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5065" y="4200201"/>
            <a:ext cx="3183316" cy="2102683"/>
          </a:xfrm>
          <a:prstGeom prst="rect">
            <a:avLst/>
          </a:prstGeom>
        </p:spPr>
      </p:pic>
      <p:sp>
        <p:nvSpPr>
          <p:cNvPr id="16" name="Tekstvak 15">
            <a:extLst>
              <a:ext uri="{FF2B5EF4-FFF2-40B4-BE49-F238E27FC236}">
                <a16:creationId xmlns:a16="http://schemas.microsoft.com/office/drawing/2014/main" id="{F522EF01-A31A-B63F-61D2-F12768E23FE3}"/>
              </a:ext>
            </a:extLst>
          </p:cNvPr>
          <p:cNvSpPr txBox="1"/>
          <p:nvPr/>
        </p:nvSpPr>
        <p:spPr>
          <a:xfrm>
            <a:off x="1126001" y="4396798"/>
            <a:ext cx="678078" cy="246221"/>
          </a:xfrm>
          <a:prstGeom prst="rect">
            <a:avLst/>
          </a:prstGeom>
          <a:solidFill>
            <a:schemeClr val="tx1"/>
          </a:solidFill>
        </p:spPr>
        <p:txBody>
          <a:bodyPr wrap="square" rtlCol="0">
            <a:spAutoFit/>
          </a:bodyPr>
          <a:lstStyle/>
          <a:p>
            <a:r>
              <a:rPr lang="nl-NL" sz="1000">
                <a:solidFill>
                  <a:schemeClr val="bg1"/>
                </a:solidFill>
                <a:latin typeface="+mj-lt"/>
              </a:rPr>
              <a:t>directeur</a:t>
            </a:r>
          </a:p>
        </p:txBody>
      </p:sp>
    </p:spTree>
    <p:extLst>
      <p:ext uri="{BB962C8B-B14F-4D97-AF65-F5344CB8AC3E}">
        <p14:creationId xmlns:p14="http://schemas.microsoft.com/office/powerpoint/2010/main" val="1052681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2411760" y="4437112"/>
            <a:ext cx="1327413" cy="135515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1979712" y="764704"/>
            <a:ext cx="846685" cy="173897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382446" y="1354833"/>
            <a:ext cx="791134" cy="29036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2974594" y="1195052"/>
            <a:ext cx="285332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907139" y="1236972"/>
            <a:ext cx="2853325"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mening</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279520" y="387580"/>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79520" y="366354"/>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stemmen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361275" y="5604801"/>
            <a:ext cx="320261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80026" y="5673236"/>
            <a:ext cx="372831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stemhokje</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 Box 14">
            <a:extLst>
              <a:ext uri="{FF2B5EF4-FFF2-40B4-BE49-F238E27FC236}">
                <a16:creationId xmlns:a16="http://schemas.microsoft.com/office/drawing/2014/main" id="{D753C383-62C8-E733-4553-E085527A1FCA}"/>
              </a:ext>
            </a:extLst>
          </p:cNvPr>
          <p:cNvSpPr txBox="1"/>
          <p:nvPr/>
        </p:nvSpPr>
        <p:spPr>
          <a:xfrm>
            <a:off x="2195159" y="2509914"/>
            <a:ext cx="5977241"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137144" y="2456518"/>
            <a:ext cx="6251280"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verkiezingen</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195158" y="3392622"/>
            <a:ext cx="5977241" cy="104449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179956" y="3407138"/>
            <a:ext cx="6208467"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het kiezen van mensen die de baas worden in een stad of land</a:t>
            </a:r>
            <a:endParaRPr lang="nl-NL" sz="1100">
              <a:effectLst/>
              <a:latin typeface="Century Gothic" panose="020B0502020202020204" pitchFamily="34" charset="0"/>
              <a:ea typeface="Calibri"/>
              <a:cs typeface="Times New Roman"/>
            </a:endParaRPr>
          </a:p>
        </p:txBody>
      </p:sp>
      <p:pic>
        <p:nvPicPr>
          <p:cNvPr id="26" name="Afbeelding 25" descr="Afbeelding met doos, karton, container, persoon&#10;&#10;Automatisch gegenereerde beschrijving">
            <a:extLst>
              <a:ext uri="{FF2B5EF4-FFF2-40B4-BE49-F238E27FC236}">
                <a16:creationId xmlns:a16="http://schemas.microsoft.com/office/drawing/2014/main" id="{1278C9E9-FC77-99E0-2F49-1011B2C13410}"/>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52057" y="1168651"/>
            <a:ext cx="1943101" cy="1744905"/>
          </a:xfrm>
          <a:prstGeom prst="rect">
            <a:avLst/>
          </a:prstGeom>
        </p:spPr>
      </p:pic>
      <p:pic>
        <p:nvPicPr>
          <p:cNvPr id="32" name="Afbeelding 31" descr="Afbeelding met overdekt, muur, tekst, Kantoorgebouw&#10;&#10;Automatisch gegenereerde beschrijving">
            <a:extLst>
              <a:ext uri="{FF2B5EF4-FFF2-40B4-BE49-F238E27FC236}">
                <a16:creationId xmlns:a16="http://schemas.microsoft.com/office/drawing/2014/main" id="{827BCDC4-6C4A-1781-EDE7-73A6D5DE60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15433" y="4603253"/>
            <a:ext cx="2258677" cy="1694008"/>
          </a:xfrm>
          <a:prstGeom prst="rect">
            <a:avLst/>
          </a:prstGeom>
        </p:spPr>
      </p:pic>
      <p:pic>
        <p:nvPicPr>
          <p:cNvPr id="34" name="Afbeelding 33" descr="Afbeelding met kleding, persoon, tekenfilm, schoeisel&#10;&#10;Automatisch gegenereerde beschrijving">
            <a:extLst>
              <a:ext uri="{FF2B5EF4-FFF2-40B4-BE49-F238E27FC236}">
                <a16:creationId xmlns:a16="http://schemas.microsoft.com/office/drawing/2014/main" id="{CD928685-B1DC-000C-0D31-2913437AF9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69407" y="550440"/>
            <a:ext cx="2684538" cy="1858526"/>
          </a:xfrm>
          <a:prstGeom prst="rect">
            <a:avLst/>
          </a:prstGeom>
        </p:spPr>
      </p:pic>
    </p:spTree>
    <p:extLst>
      <p:ext uri="{BB962C8B-B14F-4D97-AF65-F5344CB8AC3E}">
        <p14:creationId xmlns:p14="http://schemas.microsoft.com/office/powerpoint/2010/main" val="321748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39 – 23 september 2025</a:t>
            </a:r>
          </a:p>
          <a:p>
            <a:r>
              <a:rPr lang="nl-NL">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verkiezingen</a:t>
            </a:r>
          </a:p>
        </p:txBody>
      </p:sp>
      <p:pic>
        <p:nvPicPr>
          <p:cNvPr id="11" name="Afbeelding 10" descr="Afbeelding met fles, persoon&#10;&#10;Automatisch gegenereerde beschrijving">
            <a:extLst>
              <a:ext uri="{FF2B5EF4-FFF2-40B4-BE49-F238E27FC236}">
                <a16:creationId xmlns:a16="http://schemas.microsoft.com/office/drawing/2014/main" id="{1313278C-0FC3-EE88-F61B-B10E586601A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8693" y="1226143"/>
            <a:ext cx="8106614" cy="5236875"/>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voor de sier</a:t>
            </a:r>
          </a:p>
        </p:txBody>
      </p:sp>
      <p:pic>
        <p:nvPicPr>
          <p:cNvPr id="2" name="Afbeelding 1">
            <a:extLst>
              <a:ext uri="{FF2B5EF4-FFF2-40B4-BE49-F238E27FC236}">
                <a16:creationId xmlns:a16="http://schemas.microsoft.com/office/drawing/2014/main" id="{549BE759-45B1-ABF5-E1A9-13B7269E8E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0475" y="1226143"/>
            <a:ext cx="7486537" cy="5377138"/>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namens</a:t>
            </a:r>
          </a:p>
        </p:txBody>
      </p:sp>
      <p:pic>
        <p:nvPicPr>
          <p:cNvPr id="7" name="Afbeelding 6" descr="Afbeelding met speelgoed, gereedschap&#10;&#10;Automatisch gegenereerde beschrijving">
            <a:extLst>
              <a:ext uri="{FF2B5EF4-FFF2-40B4-BE49-F238E27FC236}">
                <a16:creationId xmlns:a16="http://schemas.microsoft.com/office/drawing/2014/main" id="{B2E1D85A-69D0-935C-F80B-576A29CA986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0905" y="1700808"/>
            <a:ext cx="8222190" cy="4637316"/>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07504" y="0"/>
            <a:ext cx="9180512" cy="1200329"/>
          </a:xfrm>
          <a:prstGeom prst="rect">
            <a:avLst/>
          </a:prstGeom>
          <a:noFill/>
        </p:spPr>
        <p:txBody>
          <a:bodyPr wrap="square" rtlCol="0">
            <a:spAutoFit/>
          </a:bodyPr>
          <a:lstStyle/>
          <a:p>
            <a:r>
              <a:rPr lang="nl-NL" sz="7200" b="1" u="sng">
                <a:latin typeface="Century Gothic" panose="020B0502020202020204" pitchFamily="34" charset="0"/>
              </a:rPr>
              <a:t>het lid</a:t>
            </a:r>
          </a:p>
        </p:txBody>
      </p:sp>
      <p:pic>
        <p:nvPicPr>
          <p:cNvPr id="3" name="Afbeelding 2" descr="Afbeelding met kleding, buitenshuis, persoon, glimlach&#10;&#10;Automatisch gegenereerde beschrijving">
            <a:extLst>
              <a:ext uri="{FF2B5EF4-FFF2-40B4-BE49-F238E27FC236}">
                <a16:creationId xmlns:a16="http://schemas.microsoft.com/office/drawing/2014/main" id="{A43AD455-415E-17E5-EF32-2E19410740E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7584" y="1412776"/>
            <a:ext cx="7200800" cy="4810136"/>
          </a:xfrm>
          <a:prstGeom prst="rect">
            <a:avLst/>
          </a:prstGeom>
        </p:spPr>
      </p:pic>
      <p:sp>
        <p:nvSpPr>
          <p:cNvPr id="4" name="Pijl: rechts 3">
            <a:extLst>
              <a:ext uri="{FF2B5EF4-FFF2-40B4-BE49-F238E27FC236}">
                <a16:creationId xmlns:a16="http://schemas.microsoft.com/office/drawing/2014/main" id="{F59389C8-1B87-294E-6352-5FBA9039EC09}"/>
              </a:ext>
            </a:extLst>
          </p:cNvPr>
          <p:cNvSpPr/>
          <p:nvPr/>
        </p:nvSpPr>
        <p:spPr>
          <a:xfrm rot="6970255">
            <a:off x="3932465" y="1249756"/>
            <a:ext cx="1872208" cy="864096"/>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F8A1552A-B7E9-DA12-D3F7-7A7620A0A096}"/>
              </a:ext>
            </a:extLst>
          </p:cNvPr>
          <p:cNvSpPr txBox="1"/>
          <p:nvPr/>
        </p:nvSpPr>
        <p:spPr>
          <a:xfrm rot="17727521">
            <a:off x="4245313" y="1460960"/>
            <a:ext cx="1279070" cy="369332"/>
          </a:xfrm>
          <a:prstGeom prst="rect">
            <a:avLst/>
          </a:prstGeom>
          <a:noFill/>
        </p:spPr>
        <p:txBody>
          <a:bodyPr wrap="square" rtlCol="0">
            <a:spAutoFit/>
          </a:bodyPr>
          <a:lstStyle/>
          <a:p>
            <a:r>
              <a:rPr lang="nl-NL" b="1">
                <a:latin typeface="Century Gothic" panose="020B0502020202020204" pitchFamily="34" charset="0"/>
              </a:rPr>
              <a:t>MILA</a:t>
            </a:r>
          </a:p>
        </p:txBody>
      </p:sp>
    </p:spTree>
    <p:extLst>
      <p:ext uri="{BB962C8B-B14F-4D97-AF65-F5344CB8AC3E}">
        <p14:creationId xmlns:p14="http://schemas.microsoft.com/office/powerpoint/2010/main" val="385290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72008" y="-27331"/>
            <a:ext cx="9180512" cy="1200329"/>
          </a:xfrm>
          <a:prstGeom prst="rect">
            <a:avLst/>
          </a:prstGeom>
          <a:noFill/>
        </p:spPr>
        <p:txBody>
          <a:bodyPr wrap="square" rtlCol="0">
            <a:spAutoFit/>
          </a:bodyPr>
          <a:lstStyle/>
          <a:p>
            <a:r>
              <a:rPr lang="nl-NL" sz="7200" b="1" u="sng">
                <a:latin typeface="Century Gothic" panose="020B0502020202020204" pitchFamily="34" charset="0"/>
              </a:rPr>
              <a:t>beslissen</a:t>
            </a:r>
          </a:p>
        </p:txBody>
      </p:sp>
      <p:pic>
        <p:nvPicPr>
          <p:cNvPr id="5" name="Afbeelding 4" descr="Afbeelding met kleding, persoon, Menselijk gezicht, glimlach&#10;&#10;Automatisch gegenereerde beschrijving">
            <a:extLst>
              <a:ext uri="{FF2B5EF4-FFF2-40B4-BE49-F238E27FC236}">
                <a16:creationId xmlns:a16="http://schemas.microsoft.com/office/drawing/2014/main" id="{4AF9DC64-A92A-846C-5E04-C1582636BB8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7497" y="1323516"/>
            <a:ext cx="7488832" cy="5002541"/>
          </a:xfrm>
          <a:prstGeom prst="rect">
            <a:avLst/>
          </a:prstGeom>
        </p:spPr>
      </p:pic>
      <p:pic>
        <p:nvPicPr>
          <p:cNvPr id="9" name="Afbeelding 8" descr="Afbeelding met kleding, jongen, schoeisel, tekenfilm&#10;&#10;Automatisch gegenereerde beschrijving">
            <a:extLst>
              <a:ext uri="{FF2B5EF4-FFF2-40B4-BE49-F238E27FC236}">
                <a16:creationId xmlns:a16="http://schemas.microsoft.com/office/drawing/2014/main" id="{7AD3D768-9549-EC39-3BE7-A4BADF6D59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43330" y="335568"/>
            <a:ext cx="2160240" cy="1967783"/>
          </a:xfrm>
          <a:prstGeom prst="cloudCallout">
            <a:avLst>
              <a:gd name="adj1" fmla="val -41493"/>
              <a:gd name="adj2" fmla="val 75224"/>
            </a:avLst>
          </a:prstGeom>
          <a:ln>
            <a:solidFill>
              <a:schemeClr val="tx1"/>
            </a:solidFill>
          </a:ln>
        </p:spPr>
      </p:pic>
      <p:sp>
        <p:nvSpPr>
          <p:cNvPr id="10" name="Tekstballon: ovaal 9">
            <a:extLst>
              <a:ext uri="{FF2B5EF4-FFF2-40B4-BE49-F238E27FC236}">
                <a16:creationId xmlns:a16="http://schemas.microsoft.com/office/drawing/2014/main" id="{238E746C-6396-0750-ED8F-F41EE4090B3C}"/>
              </a:ext>
            </a:extLst>
          </p:cNvPr>
          <p:cNvSpPr/>
          <p:nvPr/>
        </p:nvSpPr>
        <p:spPr>
          <a:xfrm>
            <a:off x="215212" y="1511263"/>
            <a:ext cx="2736304" cy="1584176"/>
          </a:xfrm>
          <a:prstGeom prst="wedgeEllipseCallout">
            <a:avLst>
              <a:gd name="adj1" fmla="val 75839"/>
              <a:gd name="adj2" fmla="val 4807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4F4416FD-D261-659D-9CF6-5B27958EA880}"/>
              </a:ext>
            </a:extLst>
          </p:cNvPr>
          <p:cNvSpPr txBox="1"/>
          <p:nvPr/>
        </p:nvSpPr>
        <p:spPr>
          <a:xfrm>
            <a:off x="558173" y="1980185"/>
            <a:ext cx="2160240" cy="646331"/>
          </a:xfrm>
          <a:prstGeom prst="rect">
            <a:avLst/>
          </a:prstGeom>
          <a:noFill/>
        </p:spPr>
        <p:txBody>
          <a:bodyPr wrap="square" rtlCol="0">
            <a:spAutoFit/>
          </a:bodyPr>
          <a:lstStyle/>
          <a:p>
            <a:r>
              <a:rPr lang="nl-NL" b="1">
                <a:latin typeface="Century Gothic" panose="020B0502020202020204" pitchFamily="34" charset="0"/>
              </a:rPr>
              <a:t>Ik heb besloten:</a:t>
            </a:r>
          </a:p>
          <a:p>
            <a:r>
              <a:rPr lang="nl-NL" b="1">
                <a:latin typeface="Century Gothic" panose="020B0502020202020204" pitchFamily="34" charset="0"/>
              </a:rPr>
              <a:t>Ik kies Jayden!</a:t>
            </a:r>
          </a:p>
        </p:txBody>
      </p:sp>
    </p:spTree>
    <p:extLst>
      <p:ext uri="{BB962C8B-B14F-4D97-AF65-F5344CB8AC3E}">
        <p14:creationId xmlns:p14="http://schemas.microsoft.com/office/powerpoint/2010/main" val="420787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besturen</a:t>
            </a:r>
          </a:p>
        </p:txBody>
      </p:sp>
      <p:pic>
        <p:nvPicPr>
          <p:cNvPr id="3" name="Afbeelding 2" descr="Afbeelding met kleding, tekst, schermopname, persoon&#10;&#10;Automatisch gegenereerde beschrijving">
            <a:extLst>
              <a:ext uri="{FF2B5EF4-FFF2-40B4-BE49-F238E27FC236}">
                <a16:creationId xmlns:a16="http://schemas.microsoft.com/office/drawing/2014/main" id="{8279D561-D2BF-29C4-D5A5-39F877F573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56792"/>
            <a:ext cx="9144000" cy="4573319"/>
          </a:xfrm>
          <a:prstGeom prst="rect">
            <a:avLst/>
          </a:prstGeom>
        </p:spPr>
      </p:pic>
      <p:sp>
        <p:nvSpPr>
          <p:cNvPr id="2" name="Tekstvak 1">
            <a:extLst>
              <a:ext uri="{FF2B5EF4-FFF2-40B4-BE49-F238E27FC236}">
                <a16:creationId xmlns:a16="http://schemas.microsoft.com/office/drawing/2014/main" id="{3D9464DE-C08F-98DC-A742-1BB5C749EDF7}"/>
              </a:ext>
            </a:extLst>
          </p:cNvPr>
          <p:cNvSpPr txBox="1"/>
          <p:nvPr/>
        </p:nvSpPr>
        <p:spPr>
          <a:xfrm>
            <a:off x="2987824" y="1772816"/>
            <a:ext cx="720080" cy="230832"/>
          </a:xfrm>
          <a:prstGeom prst="rect">
            <a:avLst/>
          </a:prstGeom>
          <a:solidFill>
            <a:schemeClr val="tx1"/>
          </a:solidFill>
        </p:spPr>
        <p:txBody>
          <a:bodyPr wrap="square" rtlCol="0">
            <a:spAutoFit/>
          </a:bodyPr>
          <a:lstStyle/>
          <a:p>
            <a:r>
              <a:rPr lang="nl-NL" sz="900">
                <a:solidFill>
                  <a:schemeClr val="bg1"/>
                </a:solidFill>
              </a:rPr>
              <a:t>VANDAAG</a:t>
            </a:r>
          </a:p>
        </p:txBody>
      </p:sp>
      <p:sp>
        <p:nvSpPr>
          <p:cNvPr id="4" name="Tekstvak 3">
            <a:extLst>
              <a:ext uri="{FF2B5EF4-FFF2-40B4-BE49-F238E27FC236}">
                <a16:creationId xmlns:a16="http://schemas.microsoft.com/office/drawing/2014/main" id="{44B067F4-BC75-568D-5267-7C5EFE37272B}"/>
              </a:ext>
            </a:extLst>
          </p:cNvPr>
          <p:cNvSpPr txBox="1"/>
          <p:nvPr/>
        </p:nvSpPr>
        <p:spPr>
          <a:xfrm>
            <a:off x="6372200" y="1772816"/>
            <a:ext cx="720080" cy="369332"/>
          </a:xfrm>
          <a:prstGeom prst="rect">
            <a:avLst/>
          </a:prstGeom>
          <a:solidFill>
            <a:schemeClr val="tx1"/>
          </a:solidFill>
        </p:spPr>
        <p:txBody>
          <a:bodyPr wrap="square" rtlCol="0">
            <a:spAutoFit/>
          </a:bodyPr>
          <a:lstStyle/>
          <a:p>
            <a:r>
              <a:rPr lang="nl-NL" sz="900">
                <a:solidFill>
                  <a:schemeClr val="bg1"/>
                </a:solidFill>
              </a:rPr>
              <a:t>NIET VERGETEN</a:t>
            </a:r>
          </a:p>
        </p:txBody>
      </p:sp>
      <p:sp>
        <p:nvSpPr>
          <p:cNvPr id="5" name="Tekstvak 4">
            <a:extLst>
              <a:ext uri="{FF2B5EF4-FFF2-40B4-BE49-F238E27FC236}">
                <a16:creationId xmlns:a16="http://schemas.microsoft.com/office/drawing/2014/main" id="{AC8F893B-5284-B4C5-D4EA-8452FE597456}"/>
              </a:ext>
            </a:extLst>
          </p:cNvPr>
          <p:cNvSpPr txBox="1"/>
          <p:nvPr/>
        </p:nvSpPr>
        <p:spPr>
          <a:xfrm>
            <a:off x="1115616" y="2708920"/>
            <a:ext cx="1224136" cy="369332"/>
          </a:xfrm>
          <a:prstGeom prst="rect">
            <a:avLst/>
          </a:prstGeom>
          <a:solidFill>
            <a:schemeClr val="tx1"/>
          </a:solidFill>
        </p:spPr>
        <p:txBody>
          <a:bodyPr wrap="square" rtlCol="0">
            <a:spAutoFit/>
          </a:bodyPr>
          <a:lstStyle/>
          <a:p>
            <a:r>
              <a:rPr lang="nl-NL">
                <a:solidFill>
                  <a:schemeClr val="bg1"/>
                </a:solidFill>
              </a:rPr>
              <a:t>PLANNEN</a:t>
            </a:r>
          </a:p>
        </p:txBody>
      </p:sp>
    </p:spTree>
    <p:extLst>
      <p:ext uri="{BB962C8B-B14F-4D97-AF65-F5344CB8AC3E}">
        <p14:creationId xmlns:p14="http://schemas.microsoft.com/office/powerpoint/2010/main" val="2452007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FAF8854-3DE2-F00F-3861-E30D9F60B2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79712" y="836712"/>
            <a:ext cx="4680520" cy="5943600"/>
          </a:xfrm>
          <a:prstGeom prst="rect">
            <a:avLst/>
          </a:prstGeom>
        </p:spPr>
      </p:pic>
      <p:sp>
        <p:nvSpPr>
          <p:cNvPr id="6" name="Tekstvak 5"/>
          <p:cNvSpPr txBox="1"/>
          <p:nvPr/>
        </p:nvSpPr>
        <p:spPr>
          <a:xfrm>
            <a:off x="233772" y="27201"/>
            <a:ext cx="9180512" cy="1200329"/>
          </a:xfrm>
          <a:prstGeom prst="rect">
            <a:avLst/>
          </a:prstGeom>
          <a:noFill/>
        </p:spPr>
        <p:txBody>
          <a:bodyPr wrap="square" rtlCol="0">
            <a:spAutoFit/>
          </a:bodyPr>
          <a:lstStyle/>
          <a:p>
            <a:r>
              <a:rPr lang="nl-NL" sz="7200" b="1" u="sng">
                <a:latin typeface="Century Gothic" panose="020B0502020202020204" pitchFamily="34" charset="0"/>
              </a:rPr>
              <a:t>de inwoner</a:t>
            </a:r>
          </a:p>
        </p:txBody>
      </p:sp>
      <p:sp>
        <p:nvSpPr>
          <p:cNvPr id="4" name="Ovaal 3">
            <a:extLst>
              <a:ext uri="{FF2B5EF4-FFF2-40B4-BE49-F238E27FC236}">
                <a16:creationId xmlns:a16="http://schemas.microsoft.com/office/drawing/2014/main" id="{C6B7FF39-9AF8-AFDB-1358-C23BC09B6E1E}"/>
              </a:ext>
            </a:extLst>
          </p:cNvPr>
          <p:cNvSpPr/>
          <p:nvPr/>
        </p:nvSpPr>
        <p:spPr>
          <a:xfrm>
            <a:off x="5004048" y="3429000"/>
            <a:ext cx="864096" cy="62860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4643335"/>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828E50-C84C-49DC-9C83-0EEAD6C32306}">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D92D59E-A0A8-4DB4-9CFE-83E44CC6CC9A}">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8CE2BE1-0635-47B5-B355-0D964A093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698</Words>
  <Application>Microsoft Office PowerPoint</Application>
  <PresentationFormat>Diavoorstelling (4:3)</PresentationFormat>
  <Paragraphs>182</Paragraphs>
  <Slides>18</Slides>
  <Notes>9</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18</vt:i4>
      </vt:variant>
    </vt:vector>
  </HeadingPairs>
  <TitlesOfParts>
    <vt:vector size="25" baseType="lpstr">
      <vt:lpstr>Aptos</vt:lpstr>
      <vt:lpstr>Arial</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1</cp:revision>
  <dcterms:created xsi:type="dcterms:W3CDTF">2021-06-08T06:13:59Z</dcterms:created>
  <dcterms:modified xsi:type="dcterms:W3CDTF">2025-09-23T09:25:12Z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