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437" r:id="rId5"/>
    <p:sldId id="548" r:id="rId6"/>
    <p:sldId id="1478" r:id="rId7"/>
    <p:sldId id="1519" r:id="rId8"/>
    <p:sldId id="1475" r:id="rId9"/>
    <p:sldId id="1477" r:id="rId10"/>
    <p:sldId id="1476" r:id="rId11"/>
    <p:sldId id="1479" r:id="rId12"/>
    <p:sldId id="1460" r:id="rId13"/>
    <p:sldId id="934" r:id="rId14"/>
    <p:sldId id="1511" r:id="rId15"/>
    <p:sldId id="1531" r:id="rId16"/>
    <p:sldId id="1515" r:id="rId17"/>
    <p:sldId id="1535" r:id="rId18"/>
    <p:sldId id="1516" r:id="rId19"/>
    <p:sldId id="1534" r:id="rId20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8"/>
            <p14:sldId id="1519"/>
            <p14:sldId id="1475"/>
            <p14:sldId id="1477"/>
            <p14:sldId id="1476"/>
            <p14:sldId id="1479"/>
            <p14:sldId id="1460"/>
            <p14:sldId id="934"/>
            <p14:sldId id="1511"/>
            <p14:sldId id="1531"/>
            <p14:sldId id="1515"/>
            <p14:sldId id="1535"/>
            <p14:sldId id="1516"/>
            <p14:sldId id="1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AA6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28921-12E2-4E21-A0F6-4235EDE50EB4}" v="153" dt="2025-09-16T09:44:35.479"/>
    <p1510:client id="{96D2CDB4-0711-4886-922C-4F42C9B02E9C}" v="18" dt="2025-09-16T09:39:01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6CC36416-D4DE-4350-9121-B78EB87109B7}"/>
    <pc:docChg chg="modSld">
      <pc:chgData name="Routledge, Mandy" userId="bacdedf5-8e30-494b-ad8b-f27fa30c4f8d" providerId="ADAL" clId="{6CC36416-D4DE-4350-9121-B78EB87109B7}" dt="2025-03-18T10:59:30.278" v="3" actId="20577"/>
      <pc:docMkLst>
        <pc:docMk/>
      </pc:docMkLst>
      <pc:sldChg chg="modSp mod">
        <pc:chgData name="Routledge, Mandy" userId="bacdedf5-8e30-494b-ad8b-f27fa30c4f8d" providerId="ADAL" clId="{6CC36416-D4DE-4350-9121-B78EB87109B7}" dt="2025-03-18T10:59:30.27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6114C85-B593-4BE9-AAD3-9163D72047C0}"/>
    <pc:docChg chg="modSld">
      <pc:chgData name="Routledge, Mandy" userId="bacdedf5-8e30-494b-ad8b-f27fa30c4f8d" providerId="ADAL" clId="{86114C85-B593-4BE9-AAD3-9163D72047C0}" dt="2025-03-18T10:32:58.570" v="10" actId="20577"/>
      <pc:docMkLst>
        <pc:docMk/>
      </pc:docMkLst>
      <pc:sldChg chg="modSp mod">
        <pc:chgData name="Routledge, Mandy" userId="bacdedf5-8e30-494b-ad8b-f27fa30c4f8d" providerId="ADAL" clId="{86114C85-B593-4BE9-AAD3-9163D72047C0}" dt="2025-03-18T10:32:58.570" v="10" actId="20577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96D2CDB4-0711-4886-922C-4F42C9B02E9C}"/>
    <pc:docChg chg="modSld">
      <pc:chgData name="Duijf, Antoinette" userId="80426808-569e-4360-acb0-e5a6dc4b8ad2" providerId="ADAL" clId="{96D2CDB4-0711-4886-922C-4F42C9B02E9C}" dt="2025-09-16T09:39:01.038" v="17" actId="1037"/>
      <pc:docMkLst>
        <pc:docMk/>
      </pc:docMkLst>
      <pc:sldChg chg="modSp mod">
        <pc:chgData name="Duijf, Antoinette" userId="80426808-569e-4360-acb0-e5a6dc4b8ad2" providerId="ADAL" clId="{96D2CDB4-0711-4886-922C-4F42C9B02E9C}" dt="2025-09-16T09:39:01.038" v="17" actId="1037"/>
        <pc:sldMkLst>
          <pc:docMk/>
          <pc:sldMk cId="1046946737" sldId="1531"/>
        </pc:sldMkLst>
        <pc:spChg chg="mod">
          <ac:chgData name="Duijf, Antoinette" userId="80426808-569e-4360-acb0-e5a6dc4b8ad2" providerId="ADAL" clId="{96D2CDB4-0711-4886-922C-4F42C9B02E9C}" dt="2025-09-16T09:39:01.038" v="17" actId="1037"/>
          <ac:spMkLst>
            <pc:docMk/>
            <pc:sldMk cId="1046946737" sldId="1531"/>
            <ac:spMk id="35" creationId="{37104C51-0232-62ED-4C6F-1447D06633EE}"/>
          </ac:spMkLst>
        </pc:spChg>
      </pc:sldChg>
    </pc:docChg>
  </pc:docChgLst>
  <pc:docChgLst>
    <pc:chgData name="Vrielink, Francis" userId="3d258d00-cfd8-41c5-9f04-1a5a39faef2f" providerId="ADAL" clId="{AC792121-3515-42E3-BB9A-4808422C8654}"/>
    <pc:docChg chg="custSel addSld delSld modSld sldOrd modSection">
      <pc:chgData name="Vrielink, Francis" userId="3d258d00-cfd8-41c5-9f04-1a5a39faef2f" providerId="ADAL" clId="{AC792121-3515-42E3-BB9A-4808422C8654}" dt="2025-09-14T10:00:26.402" v="3432" actId="20577"/>
      <pc:docMkLst>
        <pc:docMk/>
      </pc:docMkLst>
      <pc:sldChg chg="modSp mod">
        <pc:chgData name="Vrielink, Francis" userId="3d258d00-cfd8-41c5-9f04-1a5a39faef2f" providerId="ADAL" clId="{AC792121-3515-42E3-BB9A-4808422C8654}" dt="2025-09-13T14:00:36.756" v="17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AC792121-3515-42E3-BB9A-4808422C8654}" dt="2025-09-13T14:00:36.756" v="17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Sp del mod ord modNotesTx">
        <pc:chgData name="Vrielink, Francis" userId="3d258d00-cfd8-41c5-9f04-1a5a39faef2f" providerId="ADAL" clId="{AC792121-3515-42E3-BB9A-4808422C8654}" dt="2025-09-14T09:16:37.087" v="2804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AC792121-3515-42E3-BB9A-4808422C8654}" dt="2025-09-14T09:16:37.087" v="280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AC792121-3515-42E3-BB9A-4808422C8654}" dt="2025-09-13T16:21:59.209" v="2375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AC792121-3515-42E3-BB9A-4808422C8654}" dt="2025-09-13T14:04:02.087" v="290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AC792121-3515-42E3-BB9A-4808422C8654}" dt="2025-09-13T16:21:59.209" v="2375" actId="1076"/>
          <ac:picMkLst>
            <pc:docMk/>
            <pc:sldMk cId="3852907103" sldId="1460"/>
            <ac:picMk id="8" creationId="{46674BA3-6173-F3AF-E91C-6B791DD3B199}"/>
          </ac:picMkLst>
        </pc:picChg>
      </pc:sldChg>
      <pc:sldChg chg="del">
        <pc:chgData name="Vrielink, Francis" userId="3d258d00-cfd8-41c5-9f04-1a5a39faef2f" providerId="ADAL" clId="{AC792121-3515-42E3-BB9A-4808422C8654}" dt="2025-09-13T14:33:35.934" v="765" actId="47"/>
        <pc:sldMkLst>
          <pc:docMk/>
          <pc:sldMk cId="3978205201" sldId="1474"/>
        </pc:sldMkLst>
      </pc:sldChg>
      <pc:sldChg chg="addSp delSp modSp mod ord">
        <pc:chgData name="Vrielink, Francis" userId="3d258d00-cfd8-41c5-9f04-1a5a39faef2f" providerId="ADAL" clId="{AC792121-3515-42E3-BB9A-4808422C8654}" dt="2025-09-14T09:13:12.618" v="2565" actId="14100"/>
        <pc:sldMkLst>
          <pc:docMk/>
          <pc:sldMk cId="4207872812" sldId="1475"/>
        </pc:sldMkLst>
        <pc:spChg chg="mod">
          <ac:chgData name="Vrielink, Francis" userId="3d258d00-cfd8-41c5-9f04-1a5a39faef2f" providerId="ADAL" clId="{AC792121-3515-42E3-BB9A-4808422C8654}" dt="2025-09-13T14:04:12.946" v="317" actId="20577"/>
          <ac:spMkLst>
            <pc:docMk/>
            <pc:sldMk cId="4207872812" sldId="1475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AC792121-3515-42E3-BB9A-4808422C8654}" dt="2025-09-14T09:13:12.618" v="2565" actId="14100"/>
          <ac:spMkLst>
            <pc:docMk/>
            <pc:sldMk cId="4207872812" sldId="1475"/>
            <ac:spMk id="9" creationId="{6981DD58-37EC-32EC-672B-CF1EA75BBE80}"/>
          </ac:spMkLst>
        </pc:spChg>
        <pc:spChg chg="add mod">
          <ac:chgData name="Vrielink, Francis" userId="3d258d00-cfd8-41c5-9f04-1a5a39faef2f" providerId="ADAL" clId="{AC792121-3515-42E3-BB9A-4808422C8654}" dt="2025-09-14T09:13:07.035" v="2563" actId="1076"/>
          <ac:spMkLst>
            <pc:docMk/>
            <pc:sldMk cId="4207872812" sldId="1475"/>
            <ac:spMk id="10" creationId="{451FCEBE-BA3B-89C5-2F93-1EC3F633535E}"/>
          </ac:spMkLst>
        </pc:spChg>
        <pc:picChg chg="add mod">
          <ac:chgData name="Vrielink, Francis" userId="3d258d00-cfd8-41c5-9f04-1a5a39faef2f" providerId="ADAL" clId="{AC792121-3515-42E3-BB9A-4808422C8654}" dt="2025-09-13T15:52:34.999" v="2212" actId="1076"/>
          <ac:picMkLst>
            <pc:docMk/>
            <pc:sldMk cId="4207872812" sldId="1475"/>
            <ac:picMk id="3" creationId="{C79F77A7-E48C-E90D-425C-14EBA6EF7EE4}"/>
          </ac:picMkLst>
        </pc:picChg>
        <pc:picChg chg="add mod">
          <ac:chgData name="Vrielink, Francis" userId="3d258d00-cfd8-41c5-9f04-1a5a39faef2f" providerId="ADAL" clId="{AC792121-3515-42E3-BB9A-4808422C8654}" dt="2025-09-14T09:12:58.126" v="2561" actId="14100"/>
          <ac:picMkLst>
            <pc:docMk/>
            <pc:sldMk cId="4207872812" sldId="1475"/>
            <ac:picMk id="8" creationId="{B1DA6C2A-D171-F82E-46B9-389DB23A7291}"/>
          </ac:picMkLst>
        </pc:picChg>
      </pc:sldChg>
      <pc:sldChg chg="addSp delSp modSp mod ord">
        <pc:chgData name="Vrielink, Francis" userId="3d258d00-cfd8-41c5-9f04-1a5a39faef2f" providerId="ADAL" clId="{AC792121-3515-42E3-BB9A-4808422C8654}" dt="2025-09-14T09:17:17.843" v="2809" actId="1076"/>
        <pc:sldMkLst>
          <pc:docMk/>
          <pc:sldMk cId="2452007587" sldId="1476"/>
        </pc:sldMkLst>
        <pc:spChg chg="mod">
          <ac:chgData name="Vrielink, Francis" userId="3d258d00-cfd8-41c5-9f04-1a5a39faef2f" providerId="ADAL" clId="{AC792121-3515-42E3-BB9A-4808422C8654}" dt="2025-09-13T14:04:25.179" v="332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AC792121-3515-42E3-BB9A-4808422C8654}" dt="2025-09-14T09:17:17.843" v="2809" actId="1076"/>
          <ac:picMkLst>
            <pc:docMk/>
            <pc:sldMk cId="2452007587" sldId="1476"/>
            <ac:picMk id="3" creationId="{7D60201F-D825-93BA-2363-CD14B267131C}"/>
          </ac:picMkLst>
        </pc:picChg>
      </pc:sldChg>
      <pc:sldChg chg="addSp modSp mod ord">
        <pc:chgData name="Vrielink, Francis" userId="3d258d00-cfd8-41c5-9f04-1a5a39faef2f" providerId="ADAL" clId="{AC792121-3515-42E3-BB9A-4808422C8654}" dt="2025-09-14T09:17:08.501" v="2807" actId="1076"/>
        <pc:sldMkLst>
          <pc:docMk/>
          <pc:sldMk cId="2709048002" sldId="1477"/>
        </pc:sldMkLst>
        <pc:spChg chg="mod">
          <ac:chgData name="Vrielink, Francis" userId="3d258d00-cfd8-41c5-9f04-1a5a39faef2f" providerId="ADAL" clId="{AC792121-3515-42E3-BB9A-4808422C8654}" dt="2025-09-13T14:04:48.804" v="357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AC792121-3515-42E3-BB9A-4808422C8654}" dt="2025-09-14T09:17:08.501" v="2807" actId="1076"/>
          <ac:picMkLst>
            <pc:docMk/>
            <pc:sldMk cId="2709048002" sldId="1477"/>
            <ac:picMk id="3" creationId="{352EA43E-BBC1-763F-08C2-0023E44373C2}"/>
          </ac:picMkLst>
        </pc:picChg>
      </pc:sldChg>
      <pc:sldChg chg="addSp modSp mod ord">
        <pc:chgData name="Vrielink, Francis" userId="3d258d00-cfd8-41c5-9f04-1a5a39faef2f" providerId="ADAL" clId="{AC792121-3515-42E3-BB9A-4808422C8654}" dt="2025-09-13T15:38:07.685" v="2167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AC792121-3515-42E3-BB9A-4808422C8654}" dt="2025-09-13T14:04:57.266" v="371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AC792121-3515-42E3-BB9A-4808422C8654}" dt="2025-09-13T15:38:07.685" v="2167" actId="1076"/>
          <ac:picMkLst>
            <pc:docMk/>
            <pc:sldMk cId="4074911733" sldId="1478"/>
            <ac:picMk id="3" creationId="{98D19D7F-A537-F4C6-DF73-D92826B12927}"/>
          </ac:picMkLst>
        </pc:picChg>
      </pc:sldChg>
      <pc:sldChg chg="addSp delSp modSp mod ord">
        <pc:chgData name="Vrielink, Francis" userId="3d258d00-cfd8-41c5-9f04-1a5a39faef2f" providerId="ADAL" clId="{AC792121-3515-42E3-BB9A-4808422C8654}" dt="2025-09-14T09:23:38.658" v="2833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AC792121-3515-42E3-BB9A-4808422C8654}" dt="2025-09-13T14:05:05.783" v="388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AC792121-3515-42E3-BB9A-4808422C8654}" dt="2025-09-14T09:23:38.658" v="2833" actId="1076"/>
          <ac:picMkLst>
            <pc:docMk/>
            <pc:sldMk cId="4210467006" sldId="1479"/>
            <ac:picMk id="4" creationId="{5AC27A3F-D11C-BAE4-1B0D-4DE47D6C3B77}"/>
          </ac:picMkLst>
        </pc:picChg>
        <pc:picChg chg="add mod">
          <ac:chgData name="Vrielink, Francis" userId="3d258d00-cfd8-41c5-9f04-1a5a39faef2f" providerId="ADAL" clId="{AC792121-3515-42E3-BB9A-4808422C8654}" dt="2025-09-14T09:23:27.590" v="2831"/>
          <ac:picMkLst>
            <pc:docMk/>
            <pc:sldMk cId="4210467006" sldId="1479"/>
            <ac:picMk id="8" creationId="{1A830363-30AB-6580-DACA-6CC6416A322D}"/>
          </ac:picMkLst>
        </pc:picChg>
      </pc:sldChg>
      <pc:sldChg chg="addSp delSp modSp mod">
        <pc:chgData name="Vrielink, Francis" userId="3d258d00-cfd8-41c5-9f04-1a5a39faef2f" providerId="ADAL" clId="{AC792121-3515-42E3-BB9A-4808422C8654}" dt="2025-09-14T10:00:26.402" v="3432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AC792121-3515-42E3-BB9A-4808422C8654}" dt="2025-09-13T14:21:36.009" v="439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AC792121-3515-42E3-BB9A-4808422C8654}" dt="2025-09-13T14:21:58.627" v="459" actId="1076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AC792121-3515-42E3-BB9A-4808422C8654}" dt="2025-09-14T09:25:02" v="2916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AC792121-3515-42E3-BB9A-4808422C8654}" dt="2025-09-14T10:00:26.402" v="3432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AC792121-3515-42E3-BB9A-4808422C8654}" dt="2025-09-14T09:24:48.375" v="2894" actId="1076"/>
          <ac:picMkLst>
            <pc:docMk/>
            <pc:sldMk cId="2967928418" sldId="1511"/>
            <ac:picMk id="8" creationId="{8AE7FE5B-961D-C474-28E0-08822CA9DF88}"/>
          </ac:picMkLst>
        </pc:picChg>
        <pc:picChg chg="add mod">
          <ac:chgData name="Vrielink, Francis" userId="3d258d00-cfd8-41c5-9f04-1a5a39faef2f" providerId="ADAL" clId="{AC792121-3515-42E3-BB9A-4808422C8654}" dt="2025-09-14T09:59:34.634" v="3374" actId="1076"/>
          <ac:picMkLst>
            <pc:docMk/>
            <pc:sldMk cId="2967928418" sldId="1511"/>
            <ac:picMk id="20" creationId="{5F2A3DBB-B0C1-140F-F829-BA92A95F86A8}"/>
          </ac:picMkLst>
        </pc:picChg>
      </pc:sldChg>
      <pc:sldChg chg="del">
        <pc:chgData name="Vrielink, Francis" userId="3d258d00-cfd8-41c5-9f04-1a5a39faef2f" providerId="ADAL" clId="{AC792121-3515-42E3-BB9A-4808422C8654}" dt="2025-09-13T14:34:40.305" v="802" actId="47"/>
        <pc:sldMkLst>
          <pc:docMk/>
          <pc:sldMk cId="1594331871" sldId="1512"/>
        </pc:sldMkLst>
      </pc:sldChg>
      <pc:sldChg chg="addSp modSp mod">
        <pc:chgData name="Vrielink, Francis" userId="3d258d00-cfd8-41c5-9f04-1a5a39faef2f" providerId="ADAL" clId="{AC792121-3515-42E3-BB9A-4808422C8654}" dt="2025-09-14T09:43:17.077" v="3251" actId="1076"/>
        <pc:sldMkLst>
          <pc:docMk/>
          <pc:sldMk cId="3112181829" sldId="1515"/>
        </pc:sldMkLst>
        <pc:spChg chg="mod">
          <ac:chgData name="Vrielink, Francis" userId="3d258d00-cfd8-41c5-9f04-1a5a39faef2f" providerId="ADAL" clId="{AC792121-3515-42E3-BB9A-4808422C8654}" dt="2025-09-14T09:38:32.870" v="3175" actId="20577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Vrielink, Francis" userId="3d258d00-cfd8-41c5-9f04-1a5a39faef2f" providerId="ADAL" clId="{AC792121-3515-42E3-BB9A-4808422C8654}" dt="2025-09-13T14:33:47.225" v="777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AC792121-3515-42E3-BB9A-4808422C8654}" dt="2025-09-13T14:33:53.541" v="788" actId="6549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AC792121-3515-42E3-BB9A-4808422C8654}" dt="2025-09-13T14:33:58.043" v="797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AC792121-3515-42E3-BB9A-4808422C8654}" dt="2025-09-13T14:35:25.101" v="832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AC792121-3515-42E3-BB9A-4808422C8654}" dt="2025-09-13T14:35:29.816" v="834" actId="1076"/>
          <ac:spMkLst>
            <pc:docMk/>
            <pc:sldMk cId="3112181829" sldId="1515"/>
            <ac:spMk id="17" creationId="{AB86235B-CBC0-F9DB-29F4-F23367831B1B}"/>
          </ac:spMkLst>
        </pc:spChg>
        <pc:spChg chg="add mod">
          <ac:chgData name="Vrielink, Francis" userId="3d258d00-cfd8-41c5-9f04-1a5a39faef2f" providerId="ADAL" clId="{AC792121-3515-42E3-BB9A-4808422C8654}" dt="2025-09-14T09:42:25.163" v="3230" actId="688"/>
          <ac:spMkLst>
            <pc:docMk/>
            <pc:sldMk cId="3112181829" sldId="1515"/>
            <ac:spMk id="26" creationId="{5A5D699F-4B72-64B1-0923-8753C012BC05}"/>
          </ac:spMkLst>
        </pc:spChg>
        <pc:spChg chg="add mod">
          <ac:chgData name="Vrielink, Francis" userId="3d258d00-cfd8-41c5-9f04-1a5a39faef2f" providerId="ADAL" clId="{AC792121-3515-42E3-BB9A-4808422C8654}" dt="2025-09-14T09:43:17.077" v="3251" actId="1076"/>
          <ac:spMkLst>
            <pc:docMk/>
            <pc:sldMk cId="3112181829" sldId="1515"/>
            <ac:spMk id="28" creationId="{76954CFB-2BAE-6CDE-2709-26BE4B8AF4BC}"/>
          </ac:spMkLst>
        </pc:spChg>
        <pc:picChg chg="add mod">
          <ac:chgData name="Vrielink, Francis" userId="3d258d00-cfd8-41c5-9f04-1a5a39faef2f" providerId="ADAL" clId="{AC792121-3515-42E3-BB9A-4808422C8654}" dt="2025-09-14T09:25:59.377" v="2970" actId="1076"/>
          <ac:picMkLst>
            <pc:docMk/>
            <pc:sldMk cId="3112181829" sldId="1515"/>
            <ac:picMk id="10" creationId="{45BF9CA5-C5E1-4AD2-2121-4E2B270FCA08}"/>
          </ac:picMkLst>
        </pc:picChg>
        <pc:picChg chg="add mod">
          <ac:chgData name="Vrielink, Francis" userId="3d258d00-cfd8-41c5-9f04-1a5a39faef2f" providerId="ADAL" clId="{AC792121-3515-42E3-BB9A-4808422C8654}" dt="2025-09-14T09:38:04.394" v="3159" actId="14100"/>
          <ac:picMkLst>
            <pc:docMk/>
            <pc:sldMk cId="3112181829" sldId="1515"/>
            <ac:picMk id="11" creationId="{8C4A6E3D-881F-4A46-6D86-885D9E2A4CBE}"/>
          </ac:picMkLst>
        </pc:picChg>
        <pc:picChg chg="add mod">
          <ac:chgData name="Vrielink, Francis" userId="3d258d00-cfd8-41c5-9f04-1a5a39faef2f" providerId="ADAL" clId="{AC792121-3515-42E3-BB9A-4808422C8654}" dt="2025-09-14T09:41:15.788" v="3184" actId="1076"/>
          <ac:picMkLst>
            <pc:docMk/>
            <pc:sldMk cId="3112181829" sldId="1515"/>
            <ac:picMk id="25" creationId="{2D9DC8AA-6FED-4FE0-A526-1D8F3714E908}"/>
          </ac:picMkLst>
        </pc:picChg>
      </pc:sldChg>
      <pc:sldChg chg="addSp delSp modSp mod">
        <pc:chgData name="Vrielink, Francis" userId="3d258d00-cfd8-41c5-9f04-1a5a39faef2f" providerId="ADAL" clId="{AC792121-3515-42E3-BB9A-4808422C8654}" dt="2025-09-13T16:32:21.275" v="2464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AC792121-3515-42E3-BB9A-4808422C8654}" dt="2025-09-13T16:31:55.985" v="2458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AC792121-3515-42E3-BB9A-4808422C8654}" dt="2025-09-13T16:31:59.005" v="2459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AC792121-3515-42E3-BB9A-4808422C8654}" dt="2025-09-13T16:31:51.945" v="2457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AC792121-3515-42E3-BB9A-4808422C8654}" dt="2025-09-13T16:32:03.613" v="2460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AC792121-3515-42E3-BB9A-4808422C8654}" dt="2025-09-13T14:30:56.705" v="690" actId="20577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AC792121-3515-42E3-BB9A-4808422C8654}" dt="2025-09-13T14:24:54.581" v="621" actId="14100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AC792121-3515-42E3-BB9A-4808422C8654}" dt="2025-09-13T16:32:10.708" v="2462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AC792121-3515-42E3-BB9A-4808422C8654}" dt="2025-09-13T16:32:06.418" v="2461" actId="1076"/>
          <ac:spMkLst>
            <pc:docMk/>
            <pc:sldMk cId="2946319108" sldId="1516"/>
            <ac:spMk id="15" creationId="{6EA1F8B7-D4BC-D8B0-E6FD-F33ECB45A1DD}"/>
          </ac:spMkLst>
        </pc:spChg>
        <pc:spChg chg="add mod">
          <ac:chgData name="Vrielink, Francis" userId="3d258d00-cfd8-41c5-9f04-1a5a39faef2f" providerId="ADAL" clId="{AC792121-3515-42E3-BB9A-4808422C8654}" dt="2025-09-13T14:29:53.154" v="680" actId="14100"/>
          <ac:spMkLst>
            <pc:docMk/>
            <pc:sldMk cId="2946319108" sldId="1516"/>
            <ac:spMk id="16" creationId="{8E407D6F-8181-83E6-00AD-81D53DDCDF68}"/>
          </ac:spMkLst>
        </pc:spChg>
        <pc:spChg chg="add mod">
          <ac:chgData name="Vrielink, Francis" userId="3d258d00-cfd8-41c5-9f04-1a5a39faef2f" providerId="ADAL" clId="{AC792121-3515-42E3-BB9A-4808422C8654}" dt="2025-09-13T14:29:34.471" v="679" actId="14100"/>
          <ac:spMkLst>
            <pc:docMk/>
            <pc:sldMk cId="2946319108" sldId="1516"/>
            <ac:spMk id="17" creationId="{55D21A2C-1A96-C44B-CC57-7EC77B7FB15A}"/>
          </ac:spMkLst>
        </pc:spChg>
        <pc:spChg chg="mod">
          <ac:chgData name="Vrielink, Francis" userId="3d258d00-cfd8-41c5-9f04-1a5a39faef2f" providerId="ADAL" clId="{AC792121-3515-42E3-BB9A-4808422C8654}" dt="2025-09-13T14:24:51.798" v="620" actId="14100"/>
          <ac:spMkLst>
            <pc:docMk/>
            <pc:sldMk cId="2946319108" sldId="1516"/>
            <ac:spMk id="18" creationId="{85D7DD60-F4AA-AD34-A265-146B167D02FE}"/>
          </ac:spMkLst>
        </pc:spChg>
        <pc:spChg chg="add mod">
          <ac:chgData name="Vrielink, Francis" userId="3d258d00-cfd8-41c5-9f04-1a5a39faef2f" providerId="ADAL" clId="{AC792121-3515-42E3-BB9A-4808422C8654}" dt="2025-09-13T16:31:11.149" v="2446" actId="1076"/>
          <ac:spMkLst>
            <pc:docMk/>
            <pc:sldMk cId="2946319108" sldId="1516"/>
            <ac:spMk id="25" creationId="{0A49949A-977E-F6AD-A257-91E3391FA588}"/>
          </ac:spMkLst>
        </pc:spChg>
        <pc:picChg chg="add mod">
          <ac:chgData name="Vrielink, Francis" userId="3d258d00-cfd8-41c5-9f04-1a5a39faef2f" providerId="ADAL" clId="{AC792121-3515-42E3-BB9A-4808422C8654}" dt="2025-09-13T16:32:21.275" v="2464" actId="1076"/>
          <ac:picMkLst>
            <pc:docMk/>
            <pc:sldMk cId="2946319108" sldId="1516"/>
            <ac:picMk id="22" creationId="{8F76A184-1FDB-84EA-3DFA-6EFD1448A218}"/>
          </ac:picMkLst>
        </pc:picChg>
        <pc:picChg chg="add mod">
          <ac:chgData name="Vrielink, Francis" userId="3d258d00-cfd8-41c5-9f04-1a5a39faef2f" providerId="ADAL" clId="{AC792121-3515-42E3-BB9A-4808422C8654}" dt="2025-09-13T16:30:59.611" v="2444" actId="1076"/>
          <ac:picMkLst>
            <pc:docMk/>
            <pc:sldMk cId="2946319108" sldId="1516"/>
            <ac:picMk id="24" creationId="{E129AB3C-FB35-41A9-70C9-7CFD80B0344C}"/>
          </ac:picMkLst>
        </pc:picChg>
        <pc:cxnChg chg="mod">
          <ac:chgData name="Vrielink, Francis" userId="3d258d00-cfd8-41c5-9f04-1a5a39faef2f" providerId="ADAL" clId="{AC792121-3515-42E3-BB9A-4808422C8654}" dt="2025-09-13T16:32:12.441" v="2463" actId="1076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AC792121-3515-42E3-BB9A-4808422C8654}" dt="2025-09-13T14:05:42.779" v="408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AC792121-3515-42E3-BB9A-4808422C8654}" dt="2025-09-13T14:05:49.943" v="409" actId="47"/>
        <pc:sldMkLst>
          <pc:docMk/>
          <pc:sldMk cId="933367485" sldId="1518"/>
        </pc:sldMkLst>
      </pc:sldChg>
      <pc:sldChg chg="addSp delSp modSp mod ord">
        <pc:chgData name="Vrielink, Francis" userId="3d258d00-cfd8-41c5-9f04-1a5a39faef2f" providerId="ADAL" clId="{AC792121-3515-42E3-BB9A-4808422C8654}" dt="2025-09-13T15:51:04.089" v="2204" actId="1076"/>
        <pc:sldMkLst>
          <pc:docMk/>
          <pc:sldMk cId="164643335" sldId="1519"/>
        </pc:sldMkLst>
        <pc:spChg chg="mod">
          <ac:chgData name="Vrielink, Francis" userId="3d258d00-cfd8-41c5-9f04-1a5a39faef2f" providerId="ADAL" clId="{AC792121-3515-42E3-BB9A-4808422C8654}" dt="2025-09-13T14:05:22.700" v="402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AC792121-3515-42E3-BB9A-4808422C8654}" dt="2025-09-13T15:43:12.442" v="2194" actId="1076"/>
          <ac:picMkLst>
            <pc:docMk/>
            <pc:sldMk cId="164643335" sldId="1519"/>
            <ac:picMk id="5" creationId="{7C3B5A2E-4E87-DD30-54BE-8BD9116BA50E}"/>
          </ac:picMkLst>
        </pc:picChg>
      </pc:sldChg>
      <pc:sldChg chg="del">
        <pc:chgData name="Vrielink, Francis" userId="3d258d00-cfd8-41c5-9f04-1a5a39faef2f" providerId="ADAL" clId="{AC792121-3515-42E3-BB9A-4808422C8654}" dt="2025-09-13T14:05:35.863" v="406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AC792121-3515-42E3-BB9A-4808422C8654}" dt="2025-09-13T14:05:31.739" v="405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AC792121-3515-42E3-BB9A-4808422C8654}" dt="2025-09-13T14:05:56.935" v="411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AC792121-3515-42E3-BB9A-4808422C8654}" dt="2025-09-13T14:05:58.584" v="412" actId="47"/>
        <pc:sldMkLst>
          <pc:docMk/>
          <pc:sldMk cId="2371299458" sldId="1529"/>
        </pc:sldMkLst>
      </pc:sldChg>
      <pc:sldChg chg="add del">
        <pc:chgData name="Vrielink, Francis" userId="3d258d00-cfd8-41c5-9f04-1a5a39faef2f" providerId="ADAL" clId="{AC792121-3515-42E3-BB9A-4808422C8654}" dt="2025-09-13T14:34:37.199" v="801" actId="47"/>
        <pc:sldMkLst>
          <pc:docMk/>
          <pc:sldMk cId="2220853601" sldId="1530"/>
        </pc:sldMkLst>
      </pc:sldChg>
      <pc:sldChg chg="addSp delSp modSp add mod">
        <pc:chgData name="Vrielink, Francis" userId="3d258d00-cfd8-41c5-9f04-1a5a39faef2f" providerId="ADAL" clId="{AC792121-3515-42E3-BB9A-4808422C8654}" dt="2025-09-14T09:56:08.707" v="3367" actId="20577"/>
        <pc:sldMkLst>
          <pc:docMk/>
          <pc:sldMk cId="1046946737" sldId="1531"/>
        </pc:sldMkLst>
        <pc:spChg chg="mod">
          <ac:chgData name="Vrielink, Francis" userId="3d258d00-cfd8-41c5-9f04-1a5a39faef2f" providerId="ADAL" clId="{AC792121-3515-42E3-BB9A-4808422C8654}" dt="2025-09-13T14:22:36.355" v="500" actId="20577"/>
          <ac:spMkLst>
            <pc:docMk/>
            <pc:sldMk cId="1046946737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AC792121-3515-42E3-BB9A-4808422C8654}" dt="2025-09-13T14:22:41.111" v="511" actId="20577"/>
          <ac:spMkLst>
            <pc:docMk/>
            <pc:sldMk cId="1046946737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AC792121-3515-42E3-BB9A-4808422C8654}" dt="2025-09-14T09:25:44.488" v="2966" actId="20577"/>
          <ac:spMkLst>
            <pc:docMk/>
            <pc:sldMk cId="1046946737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AC792121-3515-42E3-BB9A-4808422C8654}" dt="2025-09-14T09:56:08.707" v="3367" actId="20577"/>
          <ac:spMkLst>
            <pc:docMk/>
            <pc:sldMk cId="1046946737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AC792121-3515-42E3-BB9A-4808422C8654}" dt="2025-09-14T09:25:51.632" v="2969" actId="1076"/>
          <ac:picMkLst>
            <pc:docMk/>
            <pc:sldMk cId="1046946737" sldId="1531"/>
            <ac:picMk id="8" creationId="{A317BE2D-5446-D8B9-5277-EADBBAA16C1B}"/>
          </ac:picMkLst>
        </pc:picChg>
        <pc:picChg chg="add mod">
          <ac:chgData name="Vrielink, Francis" userId="3d258d00-cfd8-41c5-9f04-1a5a39faef2f" providerId="ADAL" clId="{AC792121-3515-42E3-BB9A-4808422C8654}" dt="2025-09-14T09:54:52.923" v="3282" actId="1076"/>
          <ac:picMkLst>
            <pc:docMk/>
            <pc:sldMk cId="1046946737" sldId="1531"/>
            <ac:picMk id="19" creationId="{F3347297-B2E1-8A96-D04B-E2BF688BDE06}"/>
          </ac:picMkLst>
        </pc:picChg>
      </pc:sldChg>
      <pc:sldChg chg="add del">
        <pc:chgData name="Vrielink, Francis" userId="3d258d00-cfd8-41c5-9f04-1a5a39faef2f" providerId="ADAL" clId="{AC792121-3515-42E3-BB9A-4808422C8654}" dt="2025-09-13T14:39:56.711" v="889" actId="47"/>
        <pc:sldMkLst>
          <pc:docMk/>
          <pc:sldMk cId="3377579877" sldId="1532"/>
        </pc:sldMkLst>
      </pc:sldChg>
      <pc:sldChg chg="add del">
        <pc:chgData name="Vrielink, Francis" userId="3d258d00-cfd8-41c5-9f04-1a5a39faef2f" providerId="ADAL" clId="{AC792121-3515-42E3-BB9A-4808422C8654}" dt="2025-09-13T14:33:39.657" v="766" actId="47"/>
        <pc:sldMkLst>
          <pc:docMk/>
          <pc:sldMk cId="1146272883" sldId="1533"/>
        </pc:sldMkLst>
      </pc:sldChg>
      <pc:sldChg chg="addSp delSp modSp add mod">
        <pc:chgData name="Vrielink, Francis" userId="3d258d00-cfd8-41c5-9f04-1a5a39faef2f" providerId="ADAL" clId="{AC792121-3515-42E3-BB9A-4808422C8654}" dt="2025-09-14T09:27:57.487" v="3135" actId="1076"/>
        <pc:sldMkLst>
          <pc:docMk/>
          <pc:sldMk cId="2641572470" sldId="1534"/>
        </pc:sldMkLst>
        <pc:spChg chg="mod">
          <ac:chgData name="Vrielink, Francis" userId="3d258d00-cfd8-41c5-9f04-1a5a39faef2f" providerId="ADAL" clId="{AC792121-3515-42E3-BB9A-4808422C8654}" dt="2025-09-13T16:30:22.865" v="2432" actId="1076"/>
          <ac:spMkLst>
            <pc:docMk/>
            <pc:sldMk cId="2641572470" sldId="1534"/>
            <ac:spMk id="4" creationId="{D753C383-62C8-E733-4553-E085527A1FCA}"/>
          </ac:spMkLst>
        </pc:spChg>
        <pc:spChg chg="mod">
          <ac:chgData name="Vrielink, Francis" userId="3d258d00-cfd8-41c5-9f04-1a5a39faef2f" providerId="ADAL" clId="{AC792121-3515-42E3-BB9A-4808422C8654}" dt="2025-09-13T16:30:26.750" v="2433" actId="14100"/>
          <ac:spMkLst>
            <pc:docMk/>
            <pc:sldMk cId="2641572470" sldId="1534"/>
            <ac:spMk id="9" creationId="{B5FA4264-9F79-B20D-0826-CEC58E7B74B7}"/>
          </ac:spMkLst>
        </pc:spChg>
        <pc:spChg chg="mod">
          <ac:chgData name="Vrielink, Francis" userId="3d258d00-cfd8-41c5-9f04-1a5a39faef2f" providerId="ADAL" clId="{AC792121-3515-42E3-BB9A-4808422C8654}" dt="2025-09-13T16:30:29.941" v="2434" actId="1076"/>
          <ac:spMkLst>
            <pc:docMk/>
            <pc:sldMk cId="2641572470" sldId="1534"/>
            <ac:spMk id="10" creationId="{B37FADB8-F5A5-F448-15A7-6A630939BCDC}"/>
          </ac:spMkLst>
        </pc:spChg>
        <pc:spChg chg="mod">
          <ac:chgData name="Vrielink, Francis" userId="3d258d00-cfd8-41c5-9f04-1a5a39faef2f" providerId="ADAL" clId="{AC792121-3515-42E3-BB9A-4808422C8654}" dt="2025-09-13T16:30:33.342" v="2435" actId="1076"/>
          <ac:spMkLst>
            <pc:docMk/>
            <pc:sldMk cId="2641572470" sldId="1534"/>
            <ac:spMk id="11" creationId="{2D5226DB-4490-ECD5-880A-CDAB0447C263}"/>
          </ac:spMkLst>
        </pc:spChg>
        <pc:spChg chg="mod">
          <ac:chgData name="Vrielink, Francis" userId="3d258d00-cfd8-41c5-9f04-1a5a39faef2f" providerId="ADAL" clId="{AC792121-3515-42E3-BB9A-4808422C8654}" dt="2025-09-13T14:32:40.838" v="729" actId="20577"/>
          <ac:spMkLst>
            <pc:docMk/>
            <pc:sldMk cId="2641572470" sldId="1534"/>
            <ac:spMk id="12" creationId="{E2476A93-B8D4-4E44-87FD-AFF601B2337C}"/>
          </ac:spMkLst>
        </pc:spChg>
        <pc:spChg chg="mod">
          <ac:chgData name="Vrielink, Francis" userId="3d258d00-cfd8-41c5-9f04-1a5a39faef2f" providerId="ADAL" clId="{AC792121-3515-42E3-BB9A-4808422C8654}" dt="2025-09-13T14:33:03.471" v="746" actId="14100"/>
          <ac:spMkLst>
            <pc:docMk/>
            <pc:sldMk cId="2641572470" sldId="1534"/>
            <ac:spMk id="14" creationId="{B7594A3B-3117-84CE-C300-FB96E5ED269D}"/>
          </ac:spMkLst>
        </pc:spChg>
        <pc:spChg chg="mod">
          <ac:chgData name="Vrielink, Francis" userId="3d258d00-cfd8-41c5-9f04-1a5a39faef2f" providerId="ADAL" clId="{AC792121-3515-42E3-BB9A-4808422C8654}" dt="2025-09-13T14:33:00.697" v="745" actId="1076"/>
          <ac:spMkLst>
            <pc:docMk/>
            <pc:sldMk cId="2641572470" sldId="1534"/>
            <ac:spMk id="15" creationId="{6EA1F8B7-D4BC-D8B0-E6FD-F33ECB45A1DD}"/>
          </ac:spMkLst>
        </pc:spChg>
        <pc:spChg chg="mod">
          <ac:chgData name="Vrielink, Francis" userId="3d258d00-cfd8-41c5-9f04-1a5a39faef2f" providerId="ADAL" clId="{AC792121-3515-42E3-BB9A-4808422C8654}" dt="2025-09-13T14:32:32.740" v="713" actId="14100"/>
          <ac:spMkLst>
            <pc:docMk/>
            <pc:sldMk cId="2641572470" sldId="1534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AC792121-3515-42E3-BB9A-4808422C8654}" dt="2025-09-14T09:27:57.487" v="3135" actId="1076"/>
          <ac:picMkLst>
            <pc:docMk/>
            <pc:sldMk cId="2641572470" sldId="1534"/>
            <ac:picMk id="18" creationId="{3F4BAA70-91AA-DF7A-2A2A-342357E43B94}"/>
          </ac:picMkLst>
        </pc:picChg>
        <pc:picChg chg="add mod">
          <ac:chgData name="Vrielink, Francis" userId="3d258d00-cfd8-41c5-9f04-1a5a39faef2f" providerId="ADAL" clId="{AC792121-3515-42E3-BB9A-4808422C8654}" dt="2025-09-13T16:30:43.212" v="2440" actId="1076"/>
          <ac:picMkLst>
            <pc:docMk/>
            <pc:sldMk cId="2641572470" sldId="1534"/>
            <ac:picMk id="24" creationId="{219A8EC5-2676-E658-C2B3-DA52391EDBB3}"/>
          </ac:picMkLst>
        </pc:picChg>
        <pc:picChg chg="add mod">
          <ac:chgData name="Vrielink, Francis" userId="3d258d00-cfd8-41c5-9f04-1a5a39faef2f" providerId="ADAL" clId="{AC792121-3515-42E3-BB9A-4808422C8654}" dt="2025-09-13T16:30:45.620" v="2441"/>
          <ac:picMkLst>
            <pc:docMk/>
            <pc:sldMk cId="2641572470" sldId="1534"/>
            <ac:picMk id="26" creationId="{BA8B35D6-4727-6D8E-CE93-D38E94BADAE8}"/>
          </ac:picMkLst>
        </pc:picChg>
        <pc:cxnChg chg="mod">
          <ac:chgData name="Vrielink, Francis" userId="3d258d00-cfd8-41c5-9f04-1a5a39faef2f" providerId="ADAL" clId="{AC792121-3515-42E3-BB9A-4808422C8654}" dt="2025-09-13T16:27:16.142" v="2416" actId="14100"/>
          <ac:cxnSpMkLst>
            <pc:docMk/>
            <pc:sldMk cId="2641572470" sldId="1534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AC792121-3515-42E3-BB9A-4808422C8654}" dt="2025-09-13T16:30:29.941" v="2434" actId="1076"/>
          <ac:cxnSpMkLst>
            <pc:docMk/>
            <pc:sldMk cId="2641572470" sldId="1534"/>
            <ac:cxnSpMk id="29" creationId="{10445519-6BAB-CA4B-0B0C-EF80D4D34E4C}"/>
          </ac:cxnSpMkLst>
        </pc:cxnChg>
      </pc:sldChg>
      <pc:sldChg chg="modSp add del mod">
        <pc:chgData name="Vrielink, Francis" userId="3d258d00-cfd8-41c5-9f04-1a5a39faef2f" providerId="ADAL" clId="{AC792121-3515-42E3-BB9A-4808422C8654}" dt="2025-09-13T14:37:33.658" v="853" actId="47"/>
        <pc:sldMkLst>
          <pc:docMk/>
          <pc:sldMk cId="2842441487" sldId="1535"/>
        </pc:sldMkLst>
      </pc:sldChg>
      <pc:sldChg chg="addSp modSp add mod">
        <pc:chgData name="Vrielink, Francis" userId="3d258d00-cfd8-41c5-9f04-1a5a39faef2f" providerId="ADAL" clId="{AC792121-3515-42E3-BB9A-4808422C8654}" dt="2025-09-14T09:35:34.498" v="3154" actId="14100"/>
        <pc:sldMkLst>
          <pc:docMk/>
          <pc:sldMk cId="4053322707" sldId="1535"/>
        </pc:sldMkLst>
        <pc:spChg chg="mod">
          <ac:chgData name="Vrielink, Francis" userId="3d258d00-cfd8-41c5-9f04-1a5a39faef2f" providerId="ADAL" clId="{AC792121-3515-42E3-BB9A-4808422C8654}" dt="2025-09-14T09:27:27.213" v="3128" actId="115"/>
          <ac:spMkLst>
            <pc:docMk/>
            <pc:sldMk cId="4053322707" sldId="1535"/>
            <ac:spMk id="4" creationId="{D36CDCC8-D80A-3CA3-9903-EC310613197D}"/>
          </ac:spMkLst>
        </pc:spChg>
        <pc:spChg chg="mod">
          <ac:chgData name="Vrielink, Francis" userId="3d258d00-cfd8-41c5-9f04-1a5a39faef2f" providerId="ADAL" clId="{AC792121-3515-42E3-BB9A-4808422C8654}" dt="2025-09-13T14:37:58.365" v="875" actId="1076"/>
          <ac:spMkLst>
            <pc:docMk/>
            <pc:sldMk cId="4053322707" sldId="1535"/>
            <ac:spMk id="12" creationId="{E2476A93-B8D4-4E44-87FD-AFF601B2337C}"/>
          </ac:spMkLst>
        </pc:spChg>
        <pc:spChg chg="mod">
          <ac:chgData name="Vrielink, Francis" userId="3d258d00-cfd8-41c5-9f04-1a5a39faef2f" providerId="ADAL" clId="{AC792121-3515-42E3-BB9A-4808422C8654}" dt="2025-09-14T09:34:37.945" v="3149" actId="20577"/>
          <ac:spMkLst>
            <pc:docMk/>
            <pc:sldMk cId="4053322707" sldId="1535"/>
            <ac:spMk id="13" creationId="{4985FF45-EE56-11C3-E0CC-6BBB359031C0}"/>
          </ac:spMkLst>
        </pc:spChg>
        <pc:spChg chg="mod">
          <ac:chgData name="Vrielink, Francis" userId="3d258d00-cfd8-41c5-9f04-1a5a39faef2f" providerId="ADAL" clId="{AC792121-3515-42E3-BB9A-4808422C8654}" dt="2025-09-13T14:37:49.001" v="863" actId="20577"/>
          <ac:spMkLst>
            <pc:docMk/>
            <pc:sldMk cId="4053322707" sldId="1535"/>
            <ac:spMk id="15" creationId="{6EA1F8B7-D4BC-D8B0-E6FD-F33ECB45A1DD}"/>
          </ac:spMkLst>
        </pc:spChg>
        <pc:spChg chg="mod">
          <ac:chgData name="Vrielink, Francis" userId="3d258d00-cfd8-41c5-9f04-1a5a39faef2f" providerId="ADAL" clId="{AC792121-3515-42E3-BB9A-4808422C8654}" dt="2025-09-13T14:45:35.332" v="991" actId="14100"/>
          <ac:spMkLst>
            <pc:docMk/>
            <pc:sldMk cId="4053322707" sldId="1535"/>
            <ac:spMk id="16" creationId="{F53F294D-65CC-23A5-E4A1-B2132FCF814C}"/>
          </ac:spMkLst>
        </pc:spChg>
        <pc:spChg chg="mod">
          <ac:chgData name="Vrielink, Francis" userId="3d258d00-cfd8-41c5-9f04-1a5a39faef2f" providerId="ADAL" clId="{AC792121-3515-42E3-BB9A-4808422C8654}" dt="2025-09-13T14:45:38.861" v="992" actId="1076"/>
          <ac:spMkLst>
            <pc:docMk/>
            <pc:sldMk cId="4053322707" sldId="1535"/>
            <ac:spMk id="17" creationId="{AB86235B-CBC0-F9DB-29F4-F23367831B1B}"/>
          </ac:spMkLst>
        </pc:spChg>
        <pc:picChg chg="add mod">
          <ac:chgData name="Vrielink, Francis" userId="3d258d00-cfd8-41c5-9f04-1a5a39faef2f" providerId="ADAL" clId="{AC792121-3515-42E3-BB9A-4808422C8654}" dt="2025-09-13T16:26:04.896" v="2396" actId="14100"/>
          <ac:picMkLst>
            <pc:docMk/>
            <pc:sldMk cId="4053322707" sldId="1535"/>
            <ac:picMk id="10" creationId="{1C32B8D6-4553-4483-A910-BA253E1D79DB}"/>
          </ac:picMkLst>
        </pc:picChg>
        <pc:picChg chg="add mod">
          <ac:chgData name="Vrielink, Francis" userId="3d258d00-cfd8-41c5-9f04-1a5a39faef2f" providerId="ADAL" clId="{AC792121-3515-42E3-BB9A-4808422C8654}" dt="2025-09-14T09:34:30.101" v="3141" actId="1076"/>
          <ac:picMkLst>
            <pc:docMk/>
            <pc:sldMk cId="4053322707" sldId="1535"/>
            <ac:picMk id="11" creationId="{70E7A2B8-1437-B777-4CAA-1639A88D4002}"/>
          </ac:picMkLst>
        </pc:picChg>
        <pc:picChg chg="add mod">
          <ac:chgData name="Vrielink, Francis" userId="3d258d00-cfd8-41c5-9f04-1a5a39faef2f" providerId="ADAL" clId="{AC792121-3515-42E3-BB9A-4808422C8654}" dt="2025-09-14T09:35:34.498" v="3154" actId="14100"/>
          <ac:picMkLst>
            <pc:docMk/>
            <pc:sldMk cId="4053322707" sldId="1535"/>
            <ac:picMk id="25" creationId="{F9B01BB7-D419-AF1D-F3CD-166B4C0A312B}"/>
          </ac:picMkLst>
        </pc:picChg>
      </pc:sldChg>
    </pc:docChg>
  </pc:docChgLst>
  <pc:docChgLst>
    <pc:chgData name="Routledge, Mandy" userId="bacdedf5-8e30-494b-ad8b-f27fa30c4f8d" providerId="ADAL" clId="{FEB4F0FF-4427-457B-A52E-B4DD1CCAFC70}"/>
    <pc:docChg chg="undo custSel modSld">
      <pc:chgData name="Routledge, Mandy" userId="bacdedf5-8e30-494b-ad8b-f27fa30c4f8d" providerId="ADAL" clId="{FEB4F0FF-4427-457B-A52E-B4DD1CCAFC70}" dt="2025-09-15T08:38:29.196" v="68" actId="14100"/>
      <pc:docMkLst>
        <pc:docMk/>
      </pc:docMkLst>
      <pc:sldChg chg="modSp mod modNotesTx">
        <pc:chgData name="Routledge, Mandy" userId="bacdedf5-8e30-494b-ad8b-f27fa30c4f8d" providerId="ADAL" clId="{FEB4F0FF-4427-457B-A52E-B4DD1CCAFC70}" dt="2025-09-15T08:07:51.947" v="51" actId="6549"/>
        <pc:sldMkLst>
          <pc:docMk/>
          <pc:sldMk cId="2189114603" sldId="1437"/>
        </pc:sldMkLst>
        <pc:spChg chg="mod">
          <ac:chgData name="Routledge, Mandy" userId="bacdedf5-8e30-494b-ad8b-f27fa30c4f8d" providerId="ADAL" clId="{FEB4F0FF-4427-457B-A52E-B4DD1CCAFC70}" dt="2025-09-15T08:07:48.475" v="5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FEB4F0FF-4427-457B-A52E-B4DD1CCAFC70}" dt="2025-09-15T08:09:17.238" v="54" actId="1076"/>
        <pc:sldMkLst>
          <pc:docMk/>
          <pc:sldMk cId="4207872812" sldId="1475"/>
        </pc:sldMkLst>
        <pc:spChg chg="mod">
          <ac:chgData name="Routledge, Mandy" userId="bacdedf5-8e30-494b-ad8b-f27fa30c4f8d" providerId="ADAL" clId="{FEB4F0FF-4427-457B-A52E-B4DD1CCAFC70}" dt="2025-09-15T08:09:13.951" v="53" actId="1076"/>
          <ac:spMkLst>
            <pc:docMk/>
            <pc:sldMk cId="4207872812" sldId="1475"/>
            <ac:spMk id="9" creationId="{6981DD58-37EC-32EC-672B-CF1EA75BBE80}"/>
          </ac:spMkLst>
        </pc:spChg>
        <pc:spChg chg="mod">
          <ac:chgData name="Routledge, Mandy" userId="bacdedf5-8e30-494b-ad8b-f27fa30c4f8d" providerId="ADAL" clId="{FEB4F0FF-4427-457B-A52E-B4DD1CCAFC70}" dt="2025-09-15T08:09:17.238" v="54" actId="1076"/>
          <ac:spMkLst>
            <pc:docMk/>
            <pc:sldMk cId="4207872812" sldId="1475"/>
            <ac:spMk id="10" creationId="{451FCEBE-BA3B-89C5-2F93-1EC3F633535E}"/>
          </ac:spMkLst>
        </pc:spChg>
      </pc:sldChg>
      <pc:sldChg chg="modSp mod">
        <pc:chgData name="Routledge, Mandy" userId="bacdedf5-8e30-494b-ad8b-f27fa30c4f8d" providerId="ADAL" clId="{FEB4F0FF-4427-457B-A52E-B4DD1CCAFC70}" dt="2025-09-15T08:01:54.724" v="3" actId="732"/>
        <pc:sldMkLst>
          <pc:docMk/>
          <pc:sldMk cId="3112181829" sldId="1515"/>
        </pc:sldMkLst>
        <pc:spChg chg="mod">
          <ac:chgData name="Routledge, Mandy" userId="bacdedf5-8e30-494b-ad8b-f27fa30c4f8d" providerId="ADAL" clId="{FEB4F0FF-4427-457B-A52E-B4DD1CCAFC70}" dt="2025-09-15T08:01:41.867" v="1" actId="1038"/>
          <ac:spMkLst>
            <pc:docMk/>
            <pc:sldMk cId="3112181829" sldId="1515"/>
            <ac:spMk id="17" creationId="{AB86235B-CBC0-F9DB-29F4-F23367831B1B}"/>
          </ac:spMkLst>
        </pc:spChg>
        <pc:picChg chg="mod modCrop">
          <ac:chgData name="Routledge, Mandy" userId="bacdedf5-8e30-494b-ad8b-f27fa30c4f8d" providerId="ADAL" clId="{FEB4F0FF-4427-457B-A52E-B4DD1CCAFC70}" dt="2025-09-15T08:01:54.724" v="3" actId="732"/>
          <ac:picMkLst>
            <pc:docMk/>
            <pc:sldMk cId="3112181829" sldId="1515"/>
            <ac:picMk id="25" creationId="{2D9DC8AA-6FED-4FE0-A526-1D8F3714E908}"/>
          </ac:picMkLst>
        </pc:picChg>
      </pc:sldChg>
      <pc:sldChg chg="delSp modSp mod">
        <pc:chgData name="Routledge, Mandy" userId="bacdedf5-8e30-494b-ad8b-f27fa30c4f8d" providerId="ADAL" clId="{FEB4F0FF-4427-457B-A52E-B4DD1CCAFC70}" dt="2025-09-15T08:38:29.196" v="68" actId="14100"/>
        <pc:sldMkLst>
          <pc:docMk/>
          <pc:sldMk cId="2946319108" sldId="1516"/>
        </pc:sldMkLst>
        <pc:spChg chg="mod">
          <ac:chgData name="Routledge, Mandy" userId="bacdedf5-8e30-494b-ad8b-f27fa30c4f8d" providerId="ADAL" clId="{FEB4F0FF-4427-457B-A52E-B4DD1CCAFC70}" dt="2025-09-15T08:03:28.156" v="19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Routledge, Mandy" userId="bacdedf5-8e30-494b-ad8b-f27fa30c4f8d" providerId="ADAL" clId="{FEB4F0FF-4427-457B-A52E-B4DD1CCAFC70}" dt="2025-09-15T08:03:15.749" v="16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Routledge, Mandy" userId="bacdedf5-8e30-494b-ad8b-f27fa30c4f8d" providerId="ADAL" clId="{FEB4F0FF-4427-457B-A52E-B4DD1CCAFC70}" dt="2025-09-15T08:10:15.280" v="57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Routledge, Mandy" userId="bacdedf5-8e30-494b-ad8b-f27fa30c4f8d" providerId="ADAL" clId="{FEB4F0FF-4427-457B-A52E-B4DD1CCAFC70}" dt="2025-09-15T08:10:11.863" v="56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Routledge, Mandy" userId="bacdedf5-8e30-494b-ad8b-f27fa30c4f8d" providerId="ADAL" clId="{FEB4F0FF-4427-457B-A52E-B4DD1CCAFC70}" dt="2025-09-15T08:04:21.424" v="25" actId="103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Routledge, Mandy" userId="bacdedf5-8e30-494b-ad8b-f27fa30c4f8d" providerId="ADAL" clId="{FEB4F0FF-4427-457B-A52E-B4DD1CCAFC70}" dt="2025-09-15T08:10:40.608" v="62" actId="14100"/>
          <ac:spMkLst>
            <pc:docMk/>
            <pc:sldMk cId="2946319108" sldId="1516"/>
            <ac:spMk id="16" creationId="{8E407D6F-8181-83E6-00AD-81D53DDCDF68}"/>
          </ac:spMkLst>
        </pc:spChg>
        <pc:spChg chg="mod">
          <ac:chgData name="Routledge, Mandy" userId="bacdedf5-8e30-494b-ad8b-f27fa30c4f8d" providerId="ADAL" clId="{FEB4F0FF-4427-457B-A52E-B4DD1CCAFC70}" dt="2025-09-15T08:10:29.452" v="61" actId="1076"/>
          <ac:spMkLst>
            <pc:docMk/>
            <pc:sldMk cId="2946319108" sldId="1516"/>
            <ac:spMk id="17" creationId="{55D21A2C-1A96-C44B-CC57-7EC77B7FB15A}"/>
          </ac:spMkLst>
        </pc:spChg>
        <pc:cxnChg chg="del mod">
          <ac:chgData name="Routledge, Mandy" userId="bacdedf5-8e30-494b-ad8b-f27fa30c4f8d" providerId="ADAL" clId="{FEB4F0FF-4427-457B-A52E-B4DD1CCAFC70}" dt="2025-09-15T08:10:49.092" v="64" actId="478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FEB4F0FF-4427-457B-A52E-B4DD1CCAFC70}" dt="2025-09-15T08:10:47.215" v="63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FEB4F0FF-4427-457B-A52E-B4DD1CCAFC70}" dt="2025-09-15T08:38:29.196" v="68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Sp modSp mod">
        <pc:chgData name="Routledge, Mandy" userId="bacdedf5-8e30-494b-ad8b-f27fa30c4f8d" providerId="ADAL" clId="{FEB4F0FF-4427-457B-A52E-B4DD1CCAFC70}" dt="2025-09-15T08:11:21.070" v="67" actId="14100"/>
        <pc:sldMkLst>
          <pc:docMk/>
          <pc:sldMk cId="2641572470" sldId="1534"/>
        </pc:sldMkLst>
        <pc:spChg chg="mod">
          <ac:chgData name="Routledge, Mandy" userId="bacdedf5-8e30-494b-ad8b-f27fa30c4f8d" providerId="ADAL" clId="{FEB4F0FF-4427-457B-A52E-B4DD1CCAFC70}" dt="2025-09-15T08:04:47.699" v="29" actId="14100"/>
          <ac:spMkLst>
            <pc:docMk/>
            <pc:sldMk cId="2641572470" sldId="1534"/>
            <ac:spMk id="4" creationId="{D753C383-62C8-E733-4553-E085527A1FCA}"/>
          </ac:spMkLst>
        </pc:spChg>
        <pc:spChg chg="mod">
          <ac:chgData name="Routledge, Mandy" userId="bacdedf5-8e30-494b-ad8b-f27fa30c4f8d" providerId="ADAL" clId="{FEB4F0FF-4427-457B-A52E-B4DD1CCAFC70}" dt="2025-09-15T08:04:51.443" v="30" actId="1076"/>
          <ac:spMkLst>
            <pc:docMk/>
            <pc:sldMk cId="2641572470" sldId="1534"/>
            <ac:spMk id="9" creationId="{B5FA4264-9F79-B20D-0826-CEC58E7B74B7}"/>
          </ac:spMkLst>
        </pc:spChg>
        <pc:spChg chg="mod">
          <ac:chgData name="Routledge, Mandy" userId="bacdedf5-8e30-494b-ad8b-f27fa30c4f8d" providerId="ADAL" clId="{FEB4F0FF-4427-457B-A52E-B4DD1CCAFC70}" dt="2025-09-15T08:11:14.639" v="65" actId="14100"/>
          <ac:spMkLst>
            <pc:docMk/>
            <pc:sldMk cId="2641572470" sldId="1534"/>
            <ac:spMk id="12" creationId="{E2476A93-B8D4-4E44-87FD-AFF601B2337C}"/>
          </ac:spMkLst>
        </pc:spChg>
        <pc:spChg chg="del">
          <ac:chgData name="Routledge, Mandy" userId="bacdedf5-8e30-494b-ad8b-f27fa30c4f8d" providerId="ADAL" clId="{FEB4F0FF-4427-457B-A52E-B4DD1CCAFC70}" dt="2025-09-15T08:11:18.533" v="66" actId="478"/>
          <ac:spMkLst>
            <pc:docMk/>
            <pc:sldMk cId="2641572470" sldId="1534"/>
            <ac:spMk id="13" creationId="{4985FF45-EE56-11C3-E0CC-6BBB359031C0}"/>
          </ac:spMkLst>
        </pc:spChg>
        <pc:spChg chg="mod">
          <ac:chgData name="Routledge, Mandy" userId="bacdedf5-8e30-494b-ad8b-f27fa30c4f8d" providerId="ADAL" clId="{FEB4F0FF-4427-457B-A52E-B4DD1CCAFC70}" dt="2025-09-15T08:11:21.070" v="67" actId="14100"/>
          <ac:spMkLst>
            <pc:docMk/>
            <pc:sldMk cId="2641572470" sldId="1534"/>
            <ac:spMk id="19" creationId="{40542B69-6D97-5F24-63E3-ABE36EA69A27}"/>
          </ac:spMkLst>
        </pc:spChg>
        <pc:picChg chg="mod">
          <ac:chgData name="Routledge, Mandy" userId="bacdedf5-8e30-494b-ad8b-f27fa30c4f8d" providerId="ADAL" clId="{FEB4F0FF-4427-457B-A52E-B4DD1CCAFC70}" dt="2025-09-15T08:05:19.444" v="38" actId="1440"/>
          <ac:picMkLst>
            <pc:docMk/>
            <pc:sldMk cId="2641572470" sldId="1534"/>
            <ac:picMk id="26" creationId="{BA8B35D6-4727-6D8E-CE93-D38E94BADAE8}"/>
          </ac:picMkLst>
        </pc:picChg>
        <pc:cxnChg chg="mod">
          <ac:chgData name="Routledge, Mandy" userId="bacdedf5-8e30-494b-ad8b-f27fa30c4f8d" providerId="ADAL" clId="{FEB4F0FF-4427-457B-A52E-B4DD1CCAFC70}" dt="2025-09-15T08:05:10.484" v="35" actId="14100"/>
          <ac:cxnSpMkLst>
            <pc:docMk/>
            <pc:sldMk cId="2641572470" sldId="1534"/>
            <ac:cxnSpMk id="21" creationId="{B84B33EF-2A54-99B2-FEF8-27486B72F624}"/>
          </ac:cxnSpMkLst>
        </pc:cxnChg>
      </pc:sldChg>
    </pc:docChg>
  </pc:docChgLst>
  <pc:docChgLst>
    <pc:chgData name="Routledge, Mandy" userId="bacdedf5-8e30-494b-ad8b-f27fa30c4f8d" providerId="ADAL" clId="{2F1906D7-5A94-4A19-99FA-C4029D90B2BD}"/>
    <pc:docChg chg="modSld">
      <pc:chgData name="Routledge, Mandy" userId="bacdedf5-8e30-494b-ad8b-f27fa30c4f8d" providerId="ADAL" clId="{2F1906D7-5A94-4A19-99FA-C4029D90B2BD}" dt="2025-03-18T11:05:49.144" v="0"/>
      <pc:docMkLst>
        <pc:docMk/>
      </pc:docMkLst>
      <pc:sldChg chg="modSp mod">
        <pc:chgData name="Routledge, Mandy" userId="bacdedf5-8e30-494b-ad8b-f27fa30c4f8d" providerId="ADAL" clId="{2F1906D7-5A94-4A19-99FA-C4029D90B2BD}" dt="2025-03-18T11:05:49.144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846B582-2513-443E-AF56-632867DCB758}"/>
    <pc:docChg chg="modSld">
      <pc:chgData name="Routledge, Mandy" userId="bacdedf5-8e30-494b-ad8b-f27fa30c4f8d" providerId="ADAL" clId="{B846B582-2513-443E-AF56-632867DCB758}" dt="2025-03-18T10:48:42.262" v="12" actId="6549"/>
      <pc:docMkLst>
        <pc:docMk/>
      </pc:docMkLst>
      <pc:sldChg chg="modSp mod">
        <pc:chgData name="Routledge, Mandy" userId="bacdedf5-8e30-494b-ad8b-f27fa30c4f8d" providerId="ADAL" clId="{B846B582-2513-443E-AF56-632867DCB758}" dt="2025-03-18T10:48:42.262" v="12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C72F2284-5BD8-446E-8AFA-21B8EC9997F4}"/>
    <pc:docChg chg="modSld">
      <pc:chgData name="Routledge, Mandy" userId="bacdedf5-8e30-494b-ad8b-f27fa30c4f8d" providerId="ADAL" clId="{C72F2284-5BD8-446E-8AFA-21B8EC9997F4}" dt="2025-03-18T11:03:06.241" v="0"/>
      <pc:docMkLst>
        <pc:docMk/>
      </pc:docMkLst>
      <pc:sldChg chg="modSp mod">
        <pc:chgData name="Routledge, Mandy" userId="bacdedf5-8e30-494b-ad8b-f27fa30c4f8d" providerId="ADAL" clId="{C72F2284-5BD8-446E-8AFA-21B8EC9997F4}" dt="2025-03-18T11:03:06.241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50609EF2-2470-4593-BDDF-6EA3A982AF23}"/>
    <pc:docChg chg="modSld">
      <pc:chgData name="Routledge, Mandy" userId="bacdedf5-8e30-494b-ad8b-f27fa30c4f8d" providerId="ADAL" clId="{50609EF2-2470-4593-BDDF-6EA3A982AF23}" dt="2025-03-18T11:04:12.237" v="0"/>
      <pc:docMkLst>
        <pc:docMk/>
      </pc:docMkLst>
      <pc:sldChg chg="modSp mod">
        <pc:chgData name="Routledge, Mandy" userId="bacdedf5-8e30-494b-ad8b-f27fa30c4f8d" providerId="ADAL" clId="{50609EF2-2470-4593-BDDF-6EA3A982AF23}" dt="2025-03-18T11:04:12.237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89A213E-DAB6-49E3-BFD8-8B760700E7C9}"/>
    <pc:docChg chg="modSld">
      <pc:chgData name="Routledge, Mandy" userId="bacdedf5-8e30-494b-ad8b-f27fa30c4f8d" providerId="ADAL" clId="{389A213E-DAB6-49E3-BFD8-8B760700E7C9}" dt="2025-03-18T11:07:16.088" v="1" actId="20577"/>
      <pc:docMkLst>
        <pc:docMk/>
      </pc:docMkLst>
      <pc:sldChg chg="modSp mod">
        <pc:chgData name="Routledge, Mandy" userId="bacdedf5-8e30-494b-ad8b-f27fa30c4f8d" providerId="ADAL" clId="{389A213E-DAB6-49E3-BFD8-8B760700E7C9}" dt="2025-03-18T11:07:16.088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5736FA24-D602-4826-B0E8-53E9607AEED2}"/>
    <pc:docChg chg="modSld">
      <pc:chgData name="Routledge, Mandy" userId="bacdedf5-8e30-494b-ad8b-f27fa30c4f8d" providerId="ADAL" clId="{5736FA24-D602-4826-B0E8-53E9607AEED2}" dt="2025-03-18T10:55:06.878" v="0"/>
      <pc:docMkLst>
        <pc:docMk/>
      </pc:docMkLst>
      <pc:sldChg chg="modSp mod">
        <pc:chgData name="Routledge, Mandy" userId="bacdedf5-8e30-494b-ad8b-f27fa30c4f8d" providerId="ADAL" clId="{5736FA24-D602-4826-B0E8-53E9607AEED2}" dt="2025-03-18T10:55:06.87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DBD6991F-ED46-41EF-B2AB-DF114DBD95C4}"/>
    <pc:docChg chg="modSld">
      <pc:chgData name="Routledge, Mandy" userId="bacdedf5-8e30-494b-ad8b-f27fa30c4f8d" providerId="ADAL" clId="{DBD6991F-ED46-41EF-B2AB-DF114DBD95C4}" dt="2025-03-18T12:26:43.300" v="0"/>
      <pc:docMkLst>
        <pc:docMk/>
      </pc:docMkLst>
      <pc:sldChg chg="modSp mod">
        <pc:chgData name="Routledge, Mandy" userId="bacdedf5-8e30-494b-ad8b-f27fa30c4f8d" providerId="ADAL" clId="{DBD6991F-ED46-41EF-B2AB-DF114DBD95C4}" dt="2025-03-18T12:26:43.300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445DBD-0266-43CD-8391-6B85FF413E86}"/>
    <pc:docChg chg="modSld">
      <pc:chgData name="Routledge, Mandy" userId="bacdedf5-8e30-494b-ad8b-f27fa30c4f8d" providerId="ADAL" clId="{08445DBD-0266-43CD-8391-6B85FF413E86}" dt="2025-03-18T12:29:30.901" v="1" actId="20577"/>
      <pc:docMkLst>
        <pc:docMk/>
      </pc:docMkLst>
      <pc:sldChg chg="modSp mod">
        <pc:chgData name="Routledge, Mandy" userId="bacdedf5-8e30-494b-ad8b-f27fa30c4f8d" providerId="ADAL" clId="{08445DBD-0266-43CD-8391-6B85FF413E86}" dt="2025-03-18T12:29:30.901" v="1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EE43DCE5-133A-4C40-9CD2-739EF4BF9B3D}"/>
    <pc:docChg chg="modSld">
      <pc:chgData name="Routledge, Mandy" userId="bacdedf5-8e30-494b-ad8b-f27fa30c4f8d" providerId="ADAL" clId="{EE43DCE5-133A-4C40-9CD2-739EF4BF9B3D}" dt="2025-03-18T11:01:21.715" v="3" actId="20577"/>
      <pc:docMkLst>
        <pc:docMk/>
      </pc:docMkLst>
      <pc:sldChg chg="modSp mod">
        <pc:chgData name="Routledge, Mandy" userId="bacdedf5-8e30-494b-ad8b-f27fa30c4f8d" providerId="ADAL" clId="{EE43DCE5-133A-4C40-9CD2-739EF4BF9B3D}" dt="2025-03-18T11:01:21.715" v="3" actId="20577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52328921-12E2-4E21-A0F6-4235EDE50EB4}"/>
    <pc:docChg chg="custSel modSld">
      <pc:chgData name="Das, Gerarda" userId="dec061bf-56a5-47a0-b9f3-f749fe418ae6" providerId="ADAL" clId="{52328921-12E2-4E21-A0F6-4235EDE50EB4}" dt="2025-09-16T09:44:35.479" v="286" actId="2085"/>
      <pc:docMkLst>
        <pc:docMk/>
      </pc:docMkLst>
      <pc:sldChg chg="modSp mod">
        <pc:chgData name="Das, Gerarda" userId="dec061bf-56a5-47a0-b9f3-f749fe418ae6" providerId="ADAL" clId="{52328921-12E2-4E21-A0F6-4235EDE50EB4}" dt="2025-09-16T09:33:07.352" v="114" actId="20577"/>
        <pc:sldMkLst>
          <pc:docMk/>
          <pc:sldMk cId="2189114603" sldId="1437"/>
        </pc:sldMkLst>
        <pc:spChg chg="mod">
          <ac:chgData name="Das, Gerarda" userId="dec061bf-56a5-47a0-b9f3-f749fe418ae6" providerId="ADAL" clId="{52328921-12E2-4E21-A0F6-4235EDE50EB4}" dt="2025-09-16T09:33:07.352" v="11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52328921-12E2-4E21-A0F6-4235EDE50EB4}" dt="2025-09-16T09:35:01.544" v="135" actId="1076"/>
        <pc:sldMkLst>
          <pc:docMk/>
          <pc:sldMk cId="4207872812" sldId="1475"/>
        </pc:sldMkLst>
        <pc:spChg chg="mod">
          <ac:chgData name="Das, Gerarda" userId="dec061bf-56a5-47a0-b9f3-f749fe418ae6" providerId="ADAL" clId="{52328921-12E2-4E21-A0F6-4235EDE50EB4}" dt="2025-09-16T09:35:01.544" v="135" actId="1076"/>
          <ac:spMkLst>
            <pc:docMk/>
            <pc:sldMk cId="4207872812" sldId="1475"/>
            <ac:spMk id="10" creationId="{451FCEBE-BA3B-89C5-2F93-1EC3F633535E}"/>
          </ac:spMkLst>
        </pc:spChg>
      </pc:sldChg>
      <pc:sldChg chg="modSp mod">
        <pc:chgData name="Das, Gerarda" userId="dec061bf-56a5-47a0-b9f3-f749fe418ae6" providerId="ADAL" clId="{52328921-12E2-4E21-A0F6-4235EDE50EB4}" dt="2025-09-16T09:37:24.569" v="187" actId="115"/>
        <pc:sldMkLst>
          <pc:docMk/>
          <pc:sldMk cId="2967928418" sldId="1511"/>
        </pc:sldMkLst>
        <pc:spChg chg="mod">
          <ac:chgData name="Das, Gerarda" userId="dec061bf-56a5-47a0-b9f3-f749fe418ae6" providerId="ADAL" clId="{52328921-12E2-4E21-A0F6-4235EDE50EB4}" dt="2025-09-16T09:36:34.405" v="165" actId="1076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Das, Gerarda" userId="dec061bf-56a5-47a0-b9f3-f749fe418ae6" providerId="ADAL" clId="{52328921-12E2-4E21-A0F6-4235EDE50EB4}" dt="2025-09-16T09:37:00.846" v="182" actId="1036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Das, Gerarda" userId="dec061bf-56a5-47a0-b9f3-f749fe418ae6" providerId="ADAL" clId="{52328921-12E2-4E21-A0F6-4235EDE50EB4}" dt="2025-09-16T09:37:24.569" v="187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52328921-12E2-4E21-A0F6-4235EDE50EB4}" dt="2025-09-16T09:37:12.988" v="185" actId="404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as, Gerarda" userId="dec061bf-56a5-47a0-b9f3-f749fe418ae6" providerId="ADAL" clId="{52328921-12E2-4E21-A0F6-4235EDE50EB4}" dt="2025-09-16T09:35:37.766" v="137" actId="1076"/>
          <ac:picMkLst>
            <pc:docMk/>
            <pc:sldMk cId="2967928418" sldId="1511"/>
            <ac:picMk id="8" creationId="{8AE7FE5B-961D-C474-28E0-08822CA9DF88}"/>
          </ac:picMkLst>
        </pc:picChg>
        <pc:cxnChg chg="mod">
          <ac:chgData name="Das, Gerarda" userId="dec061bf-56a5-47a0-b9f3-f749fe418ae6" providerId="ADAL" clId="{52328921-12E2-4E21-A0F6-4235EDE50EB4}" dt="2025-09-16T09:36:24.019" v="162" actId="1036"/>
          <ac:cxnSpMkLst>
            <pc:docMk/>
            <pc:sldMk cId="2967928418" sldId="1511"/>
            <ac:cxnSpMk id="3" creationId="{72047C65-DE0C-5E22-1EF7-5ED0D1075E68}"/>
          </ac:cxnSpMkLst>
        </pc:cxnChg>
        <pc:cxnChg chg="mod">
          <ac:chgData name="Das, Gerarda" userId="dec061bf-56a5-47a0-b9f3-f749fe418ae6" providerId="ADAL" clId="{52328921-12E2-4E21-A0F6-4235EDE50EB4}" dt="2025-09-16T09:36:49.910" v="172" actId="1036"/>
          <ac:cxnSpMkLst>
            <pc:docMk/>
            <pc:sldMk cId="2967928418" sldId="1511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52328921-12E2-4E21-A0F6-4235EDE50EB4}" dt="2025-09-16T09:36:49.910" v="172" actId="1036"/>
          <ac:cxnSpMkLst>
            <pc:docMk/>
            <pc:sldMk cId="2967928418" sldId="1511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52328921-12E2-4E21-A0F6-4235EDE50EB4}" dt="2025-09-16T09:36:49.910" v="172" actId="1036"/>
          <ac:cxnSpMkLst>
            <pc:docMk/>
            <pc:sldMk cId="2967928418" sldId="1511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52328921-12E2-4E21-A0F6-4235EDE50EB4}" dt="2025-09-16T09:36:49.910" v="172" actId="1036"/>
          <ac:cxnSpMkLst>
            <pc:docMk/>
            <pc:sldMk cId="2967928418" sldId="1511"/>
            <ac:cxnSpMk id="14" creationId="{D4DC5350-E385-459A-7DF3-9A72313F2A3E}"/>
          </ac:cxnSpMkLst>
        </pc:cxnChg>
      </pc:sldChg>
      <pc:sldChg chg="modSp mod">
        <pc:chgData name="Das, Gerarda" userId="dec061bf-56a5-47a0-b9f3-f749fe418ae6" providerId="ADAL" clId="{52328921-12E2-4E21-A0F6-4235EDE50EB4}" dt="2025-09-16T09:39:19.302" v="208" actId="20577"/>
        <pc:sldMkLst>
          <pc:docMk/>
          <pc:sldMk cId="3112181829" sldId="1515"/>
        </pc:sldMkLst>
        <pc:spChg chg="mod">
          <ac:chgData name="Das, Gerarda" userId="dec061bf-56a5-47a0-b9f3-f749fe418ae6" providerId="ADAL" clId="{52328921-12E2-4E21-A0F6-4235EDE50EB4}" dt="2025-09-16T09:39:19.302" v="208" actId="20577"/>
          <ac:spMkLst>
            <pc:docMk/>
            <pc:sldMk cId="3112181829" sldId="1515"/>
            <ac:spMk id="4" creationId="{D36CDCC8-D80A-3CA3-9903-EC310613197D}"/>
          </ac:spMkLst>
        </pc:spChg>
      </pc:sldChg>
      <pc:sldChg chg="addSp modSp mod">
        <pc:chgData name="Das, Gerarda" userId="dec061bf-56a5-47a0-b9f3-f749fe418ae6" providerId="ADAL" clId="{52328921-12E2-4E21-A0F6-4235EDE50EB4}" dt="2025-09-16T09:42:31.584" v="264" actId="1076"/>
        <pc:sldMkLst>
          <pc:docMk/>
          <pc:sldMk cId="2946319108" sldId="1516"/>
        </pc:sldMkLst>
        <pc:spChg chg="add mod">
          <ac:chgData name="Das, Gerarda" userId="dec061bf-56a5-47a0-b9f3-f749fe418ae6" providerId="ADAL" clId="{52328921-12E2-4E21-A0F6-4235EDE50EB4}" dt="2025-09-16T09:42:14.727" v="259" actId="208"/>
          <ac:spMkLst>
            <pc:docMk/>
            <pc:sldMk cId="2946319108" sldId="1516"/>
            <ac:spMk id="19" creationId="{A1B38D2E-CE96-EB49-8E38-C9F07C67EB86}"/>
          </ac:spMkLst>
        </pc:spChg>
        <pc:spChg chg="mod">
          <ac:chgData name="Das, Gerarda" userId="dec061bf-56a5-47a0-b9f3-f749fe418ae6" providerId="ADAL" clId="{52328921-12E2-4E21-A0F6-4235EDE50EB4}" dt="2025-09-16T09:42:31.584" v="264" actId="1076"/>
          <ac:spMkLst>
            <pc:docMk/>
            <pc:sldMk cId="2946319108" sldId="1516"/>
            <ac:spMk id="25" creationId="{0A49949A-977E-F6AD-A257-91E3391FA588}"/>
          </ac:spMkLst>
        </pc:spChg>
      </pc:sldChg>
      <pc:sldChg chg="addSp modSp mod">
        <pc:chgData name="Das, Gerarda" userId="dec061bf-56a5-47a0-b9f3-f749fe418ae6" providerId="ADAL" clId="{52328921-12E2-4E21-A0F6-4235EDE50EB4}" dt="2025-09-16T09:34:47.098" v="134" actId="1076"/>
        <pc:sldMkLst>
          <pc:docMk/>
          <pc:sldMk cId="164643335" sldId="1519"/>
        </pc:sldMkLst>
        <pc:spChg chg="add mod">
          <ac:chgData name="Das, Gerarda" userId="dec061bf-56a5-47a0-b9f3-f749fe418ae6" providerId="ADAL" clId="{52328921-12E2-4E21-A0F6-4235EDE50EB4}" dt="2025-09-16T09:34:47.098" v="134" actId="1076"/>
          <ac:spMkLst>
            <pc:docMk/>
            <pc:sldMk cId="164643335" sldId="1519"/>
            <ac:spMk id="2" creationId="{360623D1-5112-3223-ECB4-DDD8806B2EF5}"/>
          </ac:spMkLst>
        </pc:spChg>
      </pc:sldChg>
      <pc:sldChg chg="modSp mod">
        <pc:chgData name="Das, Gerarda" userId="dec061bf-56a5-47a0-b9f3-f749fe418ae6" providerId="ADAL" clId="{52328921-12E2-4E21-A0F6-4235EDE50EB4}" dt="2025-09-16T09:38:57.111" v="201" actId="6549"/>
        <pc:sldMkLst>
          <pc:docMk/>
          <pc:sldMk cId="1046946737" sldId="1531"/>
        </pc:sldMkLst>
        <pc:spChg chg="mod">
          <ac:chgData name="Das, Gerarda" userId="dec061bf-56a5-47a0-b9f3-f749fe418ae6" providerId="ADAL" clId="{52328921-12E2-4E21-A0F6-4235EDE50EB4}" dt="2025-09-16T09:38:33.690" v="188" actId="255"/>
          <ac:spMkLst>
            <pc:docMk/>
            <pc:sldMk cId="1046946737" sldId="1531"/>
            <ac:spMk id="34" creationId="{152372B3-00F5-781C-183E-6F2DDF35091D}"/>
          </ac:spMkLst>
        </pc:spChg>
        <pc:spChg chg="mod">
          <ac:chgData name="Das, Gerarda" userId="dec061bf-56a5-47a0-b9f3-f749fe418ae6" providerId="ADAL" clId="{52328921-12E2-4E21-A0F6-4235EDE50EB4}" dt="2025-09-16T09:38:43.779" v="189" actId="6549"/>
          <ac:spMkLst>
            <pc:docMk/>
            <pc:sldMk cId="1046946737" sldId="1531"/>
            <ac:spMk id="35" creationId="{37104C51-0232-62ED-4C6F-1447D06633EE}"/>
          </ac:spMkLst>
        </pc:spChg>
        <pc:spChg chg="mod">
          <ac:chgData name="Das, Gerarda" userId="dec061bf-56a5-47a0-b9f3-f749fe418ae6" providerId="ADAL" clId="{52328921-12E2-4E21-A0F6-4235EDE50EB4}" dt="2025-09-16T09:38:57.111" v="201" actId="6549"/>
          <ac:spMkLst>
            <pc:docMk/>
            <pc:sldMk cId="1046946737" sldId="1531"/>
            <ac:spMk id="36" creationId="{D8EF981A-9BA7-0EB1-9B70-F7FBF2F7DF1C}"/>
          </ac:spMkLst>
        </pc:spChg>
      </pc:sldChg>
      <pc:sldChg chg="delSp modSp mod">
        <pc:chgData name="Das, Gerarda" userId="dec061bf-56a5-47a0-b9f3-f749fe418ae6" providerId="ADAL" clId="{52328921-12E2-4E21-A0F6-4235EDE50EB4}" dt="2025-09-16T09:44:35.479" v="286" actId="2085"/>
        <pc:sldMkLst>
          <pc:docMk/>
          <pc:sldMk cId="2641572470" sldId="1534"/>
        </pc:sldMkLst>
        <pc:spChg chg="mod">
          <ac:chgData name="Das, Gerarda" userId="dec061bf-56a5-47a0-b9f3-f749fe418ae6" providerId="ADAL" clId="{52328921-12E2-4E21-A0F6-4235EDE50EB4}" dt="2025-09-16T09:44:07.131" v="281" actId="1038"/>
          <ac:spMkLst>
            <pc:docMk/>
            <pc:sldMk cId="2641572470" sldId="1534"/>
            <ac:spMk id="10" creationId="{B37FADB8-F5A5-F448-15A7-6A630939BCDC}"/>
          </ac:spMkLst>
        </pc:spChg>
        <pc:spChg chg="mod">
          <ac:chgData name="Das, Gerarda" userId="dec061bf-56a5-47a0-b9f3-f749fe418ae6" providerId="ADAL" clId="{52328921-12E2-4E21-A0F6-4235EDE50EB4}" dt="2025-09-16T09:43:57.607" v="276" actId="20577"/>
          <ac:spMkLst>
            <pc:docMk/>
            <pc:sldMk cId="2641572470" sldId="1534"/>
            <ac:spMk id="15" creationId="{6EA1F8B7-D4BC-D8B0-E6FD-F33ECB45A1DD}"/>
          </ac:spMkLst>
        </pc:spChg>
        <pc:picChg chg="mod">
          <ac:chgData name="Das, Gerarda" userId="dec061bf-56a5-47a0-b9f3-f749fe418ae6" providerId="ADAL" clId="{52328921-12E2-4E21-A0F6-4235EDE50EB4}" dt="2025-09-16T09:44:15.623" v="284" actId="14100"/>
          <ac:picMkLst>
            <pc:docMk/>
            <pc:sldMk cId="2641572470" sldId="1534"/>
            <ac:picMk id="18" creationId="{3F4BAA70-91AA-DF7A-2A2A-342357E43B94}"/>
          </ac:picMkLst>
        </pc:picChg>
        <pc:picChg chg="del">
          <ac:chgData name="Das, Gerarda" userId="dec061bf-56a5-47a0-b9f3-f749fe418ae6" providerId="ADAL" clId="{52328921-12E2-4E21-A0F6-4235EDE50EB4}" dt="2025-09-16T09:44:03.414" v="278" actId="478"/>
          <ac:picMkLst>
            <pc:docMk/>
            <pc:sldMk cId="2641572470" sldId="1534"/>
            <ac:picMk id="24" creationId="{219A8EC5-2676-E658-C2B3-DA52391EDBB3}"/>
          </ac:picMkLst>
        </pc:picChg>
        <pc:picChg chg="mod">
          <ac:chgData name="Das, Gerarda" userId="dec061bf-56a5-47a0-b9f3-f749fe418ae6" providerId="ADAL" clId="{52328921-12E2-4E21-A0F6-4235EDE50EB4}" dt="2025-09-16T09:44:35.479" v="286" actId="2085"/>
          <ac:picMkLst>
            <pc:docMk/>
            <pc:sldMk cId="2641572470" sldId="1534"/>
            <ac:picMk id="26" creationId="{BA8B35D6-4727-6D8E-CE93-D38E94BADAE8}"/>
          </ac:picMkLst>
        </pc:picChg>
        <pc:cxnChg chg="mod">
          <ac:chgData name="Das, Gerarda" userId="dec061bf-56a5-47a0-b9f3-f749fe418ae6" providerId="ADAL" clId="{52328921-12E2-4E21-A0F6-4235EDE50EB4}" dt="2025-09-16T09:44:07.131" v="281" actId="1038"/>
          <ac:cxnSpMkLst>
            <pc:docMk/>
            <pc:sldMk cId="2641572470" sldId="1534"/>
            <ac:cxnSpMk id="29" creationId="{10445519-6BAB-CA4B-0B0C-EF80D4D34E4C}"/>
          </ac:cxnSpMkLst>
        </pc:cxnChg>
      </pc:sldChg>
      <pc:sldChg chg="modSp mod">
        <pc:chgData name="Das, Gerarda" userId="dec061bf-56a5-47a0-b9f3-f749fe418ae6" providerId="ADAL" clId="{52328921-12E2-4E21-A0F6-4235EDE50EB4}" dt="2025-09-16T09:41:32.085" v="254" actId="14100"/>
        <pc:sldMkLst>
          <pc:docMk/>
          <pc:sldMk cId="4053322707" sldId="1535"/>
        </pc:sldMkLst>
        <pc:spChg chg="mod">
          <ac:chgData name="Das, Gerarda" userId="dec061bf-56a5-47a0-b9f3-f749fe418ae6" providerId="ADAL" clId="{52328921-12E2-4E21-A0F6-4235EDE50EB4}" dt="2025-09-16T09:40:42.610" v="241" actId="1076"/>
          <ac:spMkLst>
            <pc:docMk/>
            <pc:sldMk cId="4053322707" sldId="1535"/>
            <ac:spMk id="12" creationId="{E2476A93-B8D4-4E44-87FD-AFF601B2337C}"/>
          </ac:spMkLst>
        </pc:spChg>
        <pc:spChg chg="mod">
          <ac:chgData name="Das, Gerarda" userId="dec061bf-56a5-47a0-b9f3-f749fe418ae6" providerId="ADAL" clId="{52328921-12E2-4E21-A0F6-4235EDE50EB4}" dt="2025-09-16T09:40:54.764" v="245" actId="1076"/>
          <ac:spMkLst>
            <pc:docMk/>
            <pc:sldMk cId="4053322707" sldId="1535"/>
            <ac:spMk id="13" creationId="{4985FF45-EE56-11C3-E0CC-6BBB359031C0}"/>
          </ac:spMkLst>
        </pc:spChg>
        <pc:spChg chg="mod">
          <ac:chgData name="Das, Gerarda" userId="dec061bf-56a5-47a0-b9f3-f749fe418ae6" providerId="ADAL" clId="{52328921-12E2-4E21-A0F6-4235EDE50EB4}" dt="2025-09-16T09:41:32.085" v="254" actId="14100"/>
          <ac:spMkLst>
            <pc:docMk/>
            <pc:sldMk cId="4053322707" sldId="1535"/>
            <ac:spMk id="16" creationId="{F53F294D-65CC-23A5-E4A1-B2132FCF814C}"/>
          </ac:spMkLst>
        </pc:spChg>
        <pc:spChg chg="mod">
          <ac:chgData name="Das, Gerarda" userId="dec061bf-56a5-47a0-b9f3-f749fe418ae6" providerId="ADAL" clId="{52328921-12E2-4E21-A0F6-4235EDE50EB4}" dt="2025-09-16T09:41:26.771" v="252" actId="948"/>
          <ac:spMkLst>
            <pc:docMk/>
            <pc:sldMk cId="4053322707" sldId="1535"/>
            <ac:spMk id="17" creationId="{AB86235B-CBC0-F9DB-29F4-F23367831B1B}"/>
          </ac:spMkLst>
        </pc:spChg>
        <pc:spChg chg="mod">
          <ac:chgData name="Das, Gerarda" userId="dec061bf-56a5-47a0-b9f3-f749fe418ae6" providerId="ADAL" clId="{52328921-12E2-4E21-A0F6-4235EDE50EB4}" dt="2025-09-16T09:40:54.764" v="245" actId="1076"/>
          <ac:spMkLst>
            <pc:docMk/>
            <pc:sldMk cId="4053322707" sldId="1535"/>
            <ac:spMk id="18" creationId="{85D7DD60-F4AA-AD34-A265-146B167D02FE}"/>
          </ac:spMkLst>
        </pc:spChg>
        <pc:spChg chg="mod">
          <ac:chgData name="Das, Gerarda" userId="dec061bf-56a5-47a0-b9f3-f749fe418ae6" providerId="ADAL" clId="{52328921-12E2-4E21-A0F6-4235EDE50EB4}" dt="2025-09-16T09:40:42.610" v="241" actId="1076"/>
          <ac:spMkLst>
            <pc:docMk/>
            <pc:sldMk cId="4053322707" sldId="1535"/>
            <ac:spMk id="19" creationId="{40542B69-6D97-5F24-63E3-ABE36EA69A27}"/>
          </ac:spMkLst>
        </pc:spChg>
        <pc:picChg chg="mod">
          <ac:chgData name="Das, Gerarda" userId="dec061bf-56a5-47a0-b9f3-f749fe418ae6" providerId="ADAL" clId="{52328921-12E2-4E21-A0F6-4235EDE50EB4}" dt="2025-09-16T09:40:33.388" v="240" actId="1076"/>
          <ac:picMkLst>
            <pc:docMk/>
            <pc:sldMk cId="4053322707" sldId="1535"/>
            <ac:picMk id="10" creationId="{1C32B8D6-4553-4483-A910-BA253E1D79DB}"/>
          </ac:picMkLst>
        </pc:picChg>
        <pc:picChg chg="mod">
          <ac:chgData name="Das, Gerarda" userId="dec061bf-56a5-47a0-b9f3-f749fe418ae6" providerId="ADAL" clId="{52328921-12E2-4E21-A0F6-4235EDE50EB4}" dt="2025-09-16T09:40:57.198" v="246" actId="14100"/>
          <ac:picMkLst>
            <pc:docMk/>
            <pc:sldMk cId="4053322707" sldId="1535"/>
            <ac:picMk id="11" creationId="{70E7A2B8-1437-B777-4CAA-1639A88D4002}"/>
          </ac:picMkLst>
        </pc:picChg>
        <pc:picChg chg="mod">
          <ac:chgData name="Das, Gerarda" userId="dec061bf-56a5-47a0-b9f3-f749fe418ae6" providerId="ADAL" clId="{52328921-12E2-4E21-A0F6-4235EDE50EB4}" dt="2025-09-16T09:41:00.068" v="247" actId="1076"/>
          <ac:picMkLst>
            <pc:docMk/>
            <pc:sldMk cId="4053322707" sldId="1535"/>
            <ac:picMk id="25" creationId="{F9B01BB7-D419-AF1D-F3CD-166B4C0A312B}"/>
          </ac:picMkLst>
        </pc:picChg>
        <pc:cxnChg chg="mod">
          <ac:chgData name="Das, Gerarda" userId="dec061bf-56a5-47a0-b9f3-f749fe418ae6" providerId="ADAL" clId="{52328921-12E2-4E21-A0F6-4235EDE50EB4}" dt="2025-09-16T09:40:47.982" v="243" actId="14100"/>
          <ac:cxnSpMkLst>
            <pc:docMk/>
            <pc:sldMk cId="4053322707" sldId="1535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52328921-12E2-4E21-A0F6-4235EDE50EB4}" dt="2025-09-16T09:40:51.054" v="244" actId="1076"/>
          <ac:cxnSpMkLst>
            <pc:docMk/>
            <pc:sldMk cId="4053322707" sldId="1535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52328921-12E2-4E21-A0F6-4235EDE50EB4}" dt="2025-09-16T09:41:07.477" v="249" actId="14100"/>
          <ac:cxnSpMkLst>
            <pc:docMk/>
            <pc:sldMk cId="4053322707" sldId="1535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52328921-12E2-4E21-A0F6-4235EDE50EB4}" dt="2025-09-16T09:40:45.077" v="242" actId="1076"/>
          <ac:cxnSpMkLst>
            <pc:docMk/>
            <pc:sldMk cId="4053322707" sldId="1535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52328921-12E2-4E21-A0F6-4235EDE50EB4}" dt="2025-09-16T09:41:04.711" v="248" actId="1076"/>
          <ac:cxnSpMkLst>
            <pc:docMk/>
            <pc:sldMk cId="4053322707" sldId="1535"/>
            <ac:cxnSpMk id="31" creationId="{42EA45F8-30F7-A026-CB94-761B35BAF874}"/>
          </ac:cxnSpMkLst>
        </pc:cxnChg>
      </pc:sldChg>
    </pc:docChg>
  </pc:docChgLst>
  <pc:docChgLst>
    <pc:chgData name="Routledge, Mandy" userId="bacdedf5-8e30-494b-ad8b-f27fa30c4f8d" providerId="ADAL" clId="{C68254E2-3393-4832-8CA3-B05D9626D752}"/>
    <pc:docChg chg="modSld">
      <pc:chgData name="Routledge, Mandy" userId="bacdedf5-8e30-494b-ad8b-f27fa30c4f8d" providerId="ADAL" clId="{C68254E2-3393-4832-8CA3-B05D9626D752}" dt="2025-03-18T10:58:12.764" v="1" actId="20577"/>
      <pc:docMkLst>
        <pc:docMk/>
      </pc:docMkLst>
      <pc:sldChg chg="modSp mod">
        <pc:chgData name="Routledge, Mandy" userId="bacdedf5-8e30-494b-ad8b-f27fa30c4f8d" providerId="ADAL" clId="{C68254E2-3393-4832-8CA3-B05D9626D752}" dt="2025-03-18T10:58:12.764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AE7160BB-3ACC-4402-BCEF-2BF3D6A89BD4}"/>
    <pc:docChg chg="modSld">
      <pc:chgData name="Routledge, Mandy" userId="bacdedf5-8e30-494b-ad8b-f27fa30c4f8d" providerId="ADAL" clId="{AE7160BB-3ACC-4402-BCEF-2BF3D6A89BD4}" dt="2025-03-18T12:25:20.208" v="0"/>
      <pc:docMkLst>
        <pc:docMk/>
      </pc:docMkLst>
      <pc:sldChg chg="modSp mod">
        <pc:chgData name="Routledge, Mandy" userId="bacdedf5-8e30-494b-ad8b-f27fa30c4f8d" providerId="ADAL" clId="{AE7160BB-3ACC-4402-BCEF-2BF3D6A89BD4}" dt="2025-03-18T12:25:20.208" v="0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9BA43ACE-8BF7-4B38-8B9E-170768DD17A0}"/>
    <pc:docChg chg="custSel modSld">
      <pc:chgData name="Vrielink, Francis" userId="3d258d00-cfd8-41c5-9f04-1a5a39faef2f" providerId="ADAL" clId="{9BA43ACE-8BF7-4B38-8B9E-170768DD17A0}" dt="2025-09-15T08:28:26.667" v="524" actId="2085"/>
      <pc:docMkLst>
        <pc:docMk/>
      </pc:docMkLst>
      <pc:sldChg chg="modSp mod">
        <pc:chgData name="Vrielink, Francis" userId="3d258d00-cfd8-41c5-9f04-1a5a39faef2f" providerId="ADAL" clId="{9BA43ACE-8BF7-4B38-8B9E-170768DD17A0}" dt="2025-09-15T08:14:26.741" v="436" actId="6549"/>
        <pc:sldMkLst>
          <pc:docMk/>
          <pc:sldMk cId="2189114603" sldId="1437"/>
        </pc:sldMkLst>
        <pc:spChg chg="mod">
          <ac:chgData name="Vrielink, Francis" userId="3d258d00-cfd8-41c5-9f04-1a5a39faef2f" providerId="ADAL" clId="{9BA43ACE-8BF7-4B38-8B9E-170768DD17A0}" dt="2025-09-15T08:14:26.741" v="436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9BA43ACE-8BF7-4B38-8B9E-170768DD17A0}" dt="2025-09-15T07:48:13.370" v="333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9BA43ACE-8BF7-4B38-8B9E-170768DD17A0}" dt="2025-09-15T07:48:13.370" v="333" actId="1076"/>
          <ac:spMkLst>
            <pc:docMk/>
            <pc:sldMk cId="4207872812" sldId="1475"/>
            <ac:spMk id="10" creationId="{451FCEBE-BA3B-89C5-2F93-1EC3F633535E}"/>
          </ac:spMkLst>
        </pc:spChg>
      </pc:sldChg>
      <pc:sldChg chg="modSp mod">
        <pc:chgData name="Vrielink, Francis" userId="3d258d00-cfd8-41c5-9f04-1a5a39faef2f" providerId="ADAL" clId="{9BA43ACE-8BF7-4B38-8B9E-170768DD17A0}" dt="2025-09-15T08:19:11.829" v="481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9BA43ACE-8BF7-4B38-8B9E-170768DD17A0}" dt="2025-09-15T08:19:11.829" v="481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Vrielink, Francis" userId="3d258d00-cfd8-41c5-9f04-1a5a39faef2f" providerId="ADAL" clId="{9BA43ACE-8BF7-4B38-8B9E-170768DD17A0}" dt="2025-09-15T08:28:26.667" v="524" actId="2085"/>
        <pc:sldMkLst>
          <pc:docMk/>
          <pc:sldMk cId="2946319108" sldId="1516"/>
        </pc:sldMkLst>
        <pc:spChg chg="mod">
          <ac:chgData name="Vrielink, Francis" userId="3d258d00-cfd8-41c5-9f04-1a5a39faef2f" providerId="ADAL" clId="{9BA43ACE-8BF7-4B38-8B9E-170768DD17A0}" dt="2025-09-15T08:28:26.667" v="524" actId="2085"/>
          <ac:spMkLst>
            <pc:docMk/>
            <pc:sldMk cId="2946319108" sldId="1516"/>
            <ac:spMk id="25" creationId="{0A49949A-977E-F6AD-A257-91E3391FA588}"/>
          </ac:spMkLst>
        </pc:spChg>
      </pc:sldChg>
      <pc:sldChg chg="addSp delSp modSp mod">
        <pc:chgData name="Vrielink, Francis" userId="3d258d00-cfd8-41c5-9f04-1a5a39faef2f" providerId="ADAL" clId="{9BA43ACE-8BF7-4B38-8B9E-170768DD17A0}" dt="2025-09-15T08:25:48.794" v="521" actId="1076"/>
        <pc:sldMkLst>
          <pc:docMk/>
          <pc:sldMk cId="164643335" sldId="1519"/>
        </pc:sldMkLst>
        <pc:spChg chg="add mod">
          <ac:chgData name="Vrielink, Francis" userId="3d258d00-cfd8-41c5-9f04-1a5a39faef2f" providerId="ADAL" clId="{9BA43ACE-8BF7-4B38-8B9E-170768DD17A0}" dt="2025-09-15T08:25:48.794" v="521" actId="1076"/>
          <ac:spMkLst>
            <pc:docMk/>
            <pc:sldMk cId="164643335" sldId="1519"/>
            <ac:spMk id="7" creationId="{DD3CB170-9F0A-AF6D-743B-86DB551A9A10}"/>
          </ac:spMkLst>
        </pc:spChg>
        <pc:spChg chg="add del mod">
          <ac:chgData name="Vrielink, Francis" userId="3d258d00-cfd8-41c5-9f04-1a5a39faef2f" providerId="ADAL" clId="{9BA43ACE-8BF7-4B38-8B9E-170768DD17A0}" dt="2025-09-15T08:15:19.490" v="450" actId="478"/>
          <ac:spMkLst>
            <pc:docMk/>
            <pc:sldMk cId="164643335" sldId="1519"/>
            <ac:spMk id="15" creationId="{984ACC68-3DA4-4C43-753C-006BA183E0CA}"/>
          </ac:spMkLst>
        </pc:spChg>
        <pc:spChg chg="add del mod">
          <ac:chgData name="Vrielink, Francis" userId="3d258d00-cfd8-41c5-9f04-1a5a39faef2f" providerId="ADAL" clId="{9BA43ACE-8BF7-4B38-8B9E-170768DD17A0}" dt="2025-09-15T08:15:06.870" v="440"/>
          <ac:spMkLst>
            <pc:docMk/>
            <pc:sldMk cId="164643335" sldId="1519"/>
            <ac:spMk id="18" creationId="{FE0129EA-D959-1488-E6C9-9909280C7E3A}"/>
          </ac:spMkLst>
        </pc:spChg>
        <pc:picChg chg="add del mod">
          <ac:chgData name="Vrielink, Francis" userId="3d258d00-cfd8-41c5-9f04-1a5a39faef2f" providerId="ADAL" clId="{9BA43ACE-8BF7-4B38-8B9E-170768DD17A0}" dt="2025-09-15T08:15:10.981" v="444" actId="478"/>
          <ac:picMkLst>
            <pc:docMk/>
            <pc:sldMk cId="164643335" sldId="1519"/>
            <ac:picMk id="2" creationId="{757F9603-864C-28A4-1CDE-553032CC0815}"/>
          </ac:picMkLst>
        </pc:picChg>
        <pc:picChg chg="add del mod">
          <ac:chgData name="Vrielink, Francis" userId="3d258d00-cfd8-41c5-9f04-1a5a39faef2f" providerId="ADAL" clId="{9BA43ACE-8BF7-4B38-8B9E-170768DD17A0}" dt="2025-09-15T08:24:25.131" v="497" actId="478"/>
          <ac:picMkLst>
            <pc:docMk/>
            <pc:sldMk cId="164643335" sldId="1519"/>
            <ac:picMk id="3" creationId="{45AD98F4-341A-78B8-5A6A-F78E2FF3946B}"/>
          </ac:picMkLst>
        </pc:picChg>
        <pc:picChg chg="add del mod">
          <ac:chgData name="Vrielink, Francis" userId="3d258d00-cfd8-41c5-9f04-1a5a39faef2f" providerId="ADAL" clId="{9BA43ACE-8BF7-4B38-8B9E-170768DD17A0}" dt="2025-09-15T08:15:10.016" v="443" actId="478"/>
          <ac:picMkLst>
            <pc:docMk/>
            <pc:sldMk cId="164643335" sldId="1519"/>
            <ac:picMk id="3" creationId="{60C3D97B-F858-DDEB-79BD-43473D5A359E}"/>
          </ac:picMkLst>
        </pc:picChg>
        <pc:picChg chg="add mod">
          <ac:chgData name="Vrielink, Francis" userId="3d258d00-cfd8-41c5-9f04-1a5a39faef2f" providerId="ADAL" clId="{9BA43ACE-8BF7-4B38-8B9E-170768DD17A0}" dt="2025-09-15T08:24:31.562" v="502" actId="1076"/>
          <ac:picMkLst>
            <pc:docMk/>
            <pc:sldMk cId="164643335" sldId="1519"/>
            <ac:picMk id="4" creationId="{6FE8A4C3-12C8-37C2-550B-8A8FA89432B7}"/>
          </ac:picMkLst>
        </pc:picChg>
        <pc:picChg chg="mod">
          <ac:chgData name="Vrielink, Francis" userId="3d258d00-cfd8-41c5-9f04-1a5a39faef2f" providerId="ADAL" clId="{9BA43ACE-8BF7-4B38-8B9E-170768DD17A0}" dt="2025-09-15T08:25:40.296" v="519" actId="1076"/>
          <ac:picMkLst>
            <pc:docMk/>
            <pc:sldMk cId="164643335" sldId="1519"/>
            <ac:picMk id="5" creationId="{7C3B5A2E-4E87-DD30-54BE-8BD9116BA50E}"/>
          </ac:picMkLst>
        </pc:picChg>
        <pc:picChg chg="add del mod">
          <ac:chgData name="Vrielink, Francis" userId="3d258d00-cfd8-41c5-9f04-1a5a39faef2f" providerId="ADAL" clId="{9BA43ACE-8BF7-4B38-8B9E-170768DD17A0}" dt="2025-09-15T08:15:06.870" v="438" actId="478"/>
          <ac:picMkLst>
            <pc:docMk/>
            <pc:sldMk cId="164643335" sldId="1519"/>
            <ac:picMk id="7" creationId="{79E26603-B939-33E3-CD32-CA9E6963DDA9}"/>
          </ac:picMkLst>
        </pc:picChg>
        <pc:picChg chg="del">
          <ac:chgData name="Vrielink, Francis" userId="3d258d00-cfd8-41c5-9f04-1a5a39faef2f" providerId="ADAL" clId="{9BA43ACE-8BF7-4B38-8B9E-170768DD17A0}" dt="2025-09-15T07:57:26.984" v="351" actId="478"/>
          <ac:picMkLst>
            <pc:docMk/>
            <pc:sldMk cId="164643335" sldId="1519"/>
            <ac:picMk id="8" creationId="{42740F0F-9384-B3A5-1E01-FFE3EF1789E4}"/>
          </ac:picMkLst>
        </pc:picChg>
        <pc:picChg chg="add del mod">
          <ac:chgData name="Vrielink, Francis" userId="3d258d00-cfd8-41c5-9f04-1a5a39faef2f" providerId="ADAL" clId="{9BA43ACE-8BF7-4B38-8B9E-170768DD17A0}" dt="2025-09-15T08:15:07.857" v="441" actId="478"/>
          <ac:picMkLst>
            <pc:docMk/>
            <pc:sldMk cId="164643335" sldId="1519"/>
            <ac:picMk id="10" creationId="{C81F9B8F-27FC-4921-9E96-2B622A45BCAD}"/>
          </ac:picMkLst>
        </pc:picChg>
        <pc:picChg chg="add del mod">
          <ac:chgData name="Vrielink, Francis" userId="3d258d00-cfd8-41c5-9f04-1a5a39faef2f" providerId="ADAL" clId="{9BA43ACE-8BF7-4B38-8B9E-170768DD17A0}" dt="2025-09-15T08:08:07.730" v="391" actId="478"/>
          <ac:picMkLst>
            <pc:docMk/>
            <pc:sldMk cId="164643335" sldId="1519"/>
            <ac:picMk id="12" creationId="{A4B8BAE7-3C9F-B2ED-AE8C-B34C1AE5FC21}"/>
          </ac:picMkLst>
        </pc:picChg>
        <pc:picChg chg="add del mod">
          <ac:chgData name="Vrielink, Francis" userId="3d258d00-cfd8-41c5-9f04-1a5a39faef2f" providerId="ADAL" clId="{9BA43ACE-8BF7-4B38-8B9E-170768DD17A0}" dt="2025-09-15T08:15:08.573" v="442" actId="478"/>
          <ac:picMkLst>
            <pc:docMk/>
            <pc:sldMk cId="164643335" sldId="1519"/>
            <ac:picMk id="14" creationId="{DE1F101D-0BF9-88A5-D961-71E307EDEC2B}"/>
          </ac:picMkLst>
        </pc:picChg>
        <pc:picChg chg="add del mod">
          <ac:chgData name="Vrielink, Francis" userId="3d258d00-cfd8-41c5-9f04-1a5a39faef2f" providerId="ADAL" clId="{9BA43ACE-8BF7-4B38-8B9E-170768DD17A0}" dt="2025-09-15T08:15:11.514" v="445" actId="478"/>
          <ac:picMkLst>
            <pc:docMk/>
            <pc:sldMk cId="164643335" sldId="1519"/>
            <ac:picMk id="16" creationId="{CF91790F-1FAE-25B8-BC21-3B24B0186EB5}"/>
          </ac:picMkLst>
        </pc:picChg>
        <pc:picChg chg="add del mod">
          <ac:chgData name="Vrielink, Francis" userId="3d258d00-cfd8-41c5-9f04-1a5a39faef2f" providerId="ADAL" clId="{9BA43ACE-8BF7-4B38-8B9E-170768DD17A0}" dt="2025-09-15T08:15:12.601" v="446" actId="478"/>
          <ac:picMkLst>
            <pc:docMk/>
            <pc:sldMk cId="164643335" sldId="1519"/>
            <ac:picMk id="17" creationId="{00B9F67B-E32D-F9BA-7109-E32B5D4FF482}"/>
          </ac:picMkLst>
        </pc:picChg>
        <pc:picChg chg="add del mod">
          <ac:chgData name="Vrielink, Francis" userId="3d258d00-cfd8-41c5-9f04-1a5a39faef2f" providerId="ADAL" clId="{9BA43ACE-8BF7-4B38-8B9E-170768DD17A0}" dt="2025-09-15T08:18:06.872" v="470" actId="478"/>
          <ac:picMkLst>
            <pc:docMk/>
            <pc:sldMk cId="164643335" sldId="1519"/>
            <ac:picMk id="20" creationId="{21E2932E-3AE6-9EC0-5A89-BEC4F9AEB305}"/>
          </ac:picMkLst>
        </pc:picChg>
        <pc:picChg chg="add del mod">
          <ac:chgData name="Vrielink, Francis" userId="3d258d00-cfd8-41c5-9f04-1a5a39faef2f" providerId="ADAL" clId="{9BA43ACE-8BF7-4B38-8B9E-170768DD17A0}" dt="2025-09-15T08:21:03.985" v="484" actId="478"/>
          <ac:picMkLst>
            <pc:docMk/>
            <pc:sldMk cId="164643335" sldId="1519"/>
            <ac:picMk id="22" creationId="{B45E53A1-0B31-15AC-F292-2B7BDFFC58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regering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mensen die zeggen wat er in een land moet gebeuren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plan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je wilt doen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toespraak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iets wat je vertelt aan veel mensen tegelijk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minister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iemand die samen met anderen beslist wat er in een land moet gebeuren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rol spelen: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 zijn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arriveren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na een reis ergens aankomen 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opvallend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bijzonder, anders dan gewoon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16-9-2025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was de maandag na de zomervakantie. De leerlingenraad kwam voor de eerste keer bij elkaar voor een vergadering. De voorzitter,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Samia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had direct een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opvallend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idee: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een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bijzonder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idee,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anders dan gewoon.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Zij vroeg: “Wat vinden jullie ervan dat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elke klas zijn eigen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minister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krijgt? “Een minister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is toch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die samen met anderen beslist wat er in een land moet gebeuren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vroeg Jip uit groep 6 verbaasd “Ja,” zei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Samia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”Nou ja, bij ons beslist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de minister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niet voor het hele land, maar wél voor de hele school”. En zij ging door: “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Mijn plan is dat we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een minister van Spelletjes, een minister van Gezonde voeding en zelfs een minister van Schoolreizen krijgen!” De hele leerlingenraad vond het een geweldig idee. Zo gezegd zo gedaan: Mila uit groep 5 werd gekozen als minister van Gezondheid. En ze nam haar rol heel serieus. Ze maakte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plan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is iets dat je wil doen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 het fruit eten op school leuker te maken, met als hoogtepunt een ‘fruitfeest’ op vrijdag. Een week later werden alle plannen van de leerlingenraad  gepresenteerd. Op tijd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arriveerden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alle kind-ministers bij de school, waar alle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andere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kinderen al zat te wachten. Arriveren betekent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 een reis ergens aankomen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Mila had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toespraak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voorbereid. Zo noem je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wat je vertelt aan veel mensen tegelijk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“Beste leerlingen,” begon ze, “we gaan samen gezonder eten, op een leuke manier! Elke vrijdag is voortaan </a:t>
            </a:r>
            <a:r>
              <a:rPr lang="nl-NL" sz="18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fruitfeestdag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Iedereen die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fruit meeneemt, krijgt een beloning!”  Iedereen klapte enthousiast voor het goede idee van Mila. De directeur was trots en zei glimlachend: “Ik ben blij met onze leerlingenraad.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 Hij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speelt een grote rol</a:t>
            </a:r>
            <a:r>
              <a:rPr lang="nl-NL" sz="18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op school, hij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is heel belangrijk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De leerlingenraad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maakt namelijk belangrijke plannen.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Net als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echte regering</a:t>
            </a:r>
            <a:r>
              <a:rPr lang="nl-NL" sz="18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Zo noemen we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mensen die zeggen wat er in een land moet gebeuren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.) Vanaf die dag was de leerlingenraad niet zomaar een groepje kinderen. Het was een echte mini-regering, met ministers, plannen en toespraken. En Mila? Die werd later zelfs gekozen tot minister-president van de school! Hebben jullie ook een leerlingenraad op school?</a:t>
            </a:r>
            <a:endParaRPr lang="nl-NL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273713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8552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8552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53211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5753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29" y="243619"/>
            <a:ext cx="4156025" cy="100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rol spelen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978" y="253759"/>
            <a:ext cx="415006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rol spelen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35558"/>
            <a:ext cx="4185327" cy="48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belangrijk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leerlingenraad op school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speelt een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belangrijke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49626"/>
            <a:ext cx="4145769" cy="483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onbelangrijk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Gezond eten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speelt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hem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geen rol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E7FE5B-961D-C474-28E0-08822CA9DF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9" y="2321831"/>
            <a:ext cx="4033145" cy="2334709"/>
          </a:xfrm>
          <a:prstGeom prst="rect">
            <a:avLst/>
          </a:prstGeom>
        </p:spPr>
      </p:pic>
      <p:pic>
        <p:nvPicPr>
          <p:cNvPr id="20" name="Afbeelding 19" descr="Afbeelding met hemel, persoon, kleding, muur&#10;&#10;Automatisch gegenereerde beschrijving">
            <a:extLst>
              <a:ext uri="{FF2B5EF4-FFF2-40B4-BE49-F238E27FC236}">
                <a16:creationId xmlns:a16="http://schemas.microsoft.com/office/drawing/2014/main" id="{5F2A3DBB-B0C1-140F-F829-BA92A95F86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87" y="2372406"/>
            <a:ext cx="3784756" cy="25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opvallend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3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onopvallend</a:t>
            </a:r>
            <a:endParaRPr lang="nl-NL" sz="53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84" y="1478026"/>
            <a:ext cx="4318861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bijzonder, anders dan gewoon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Samia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heeft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opvallend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idee.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923" y="1412775"/>
            <a:ext cx="428863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geen aandacht trekt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Kijk goed! De gezichten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onopvallend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Menselijk gezicht, tekening, verven, persoon&#10;&#10;Automatisch gegenereerde beschrijving">
            <a:extLst>
              <a:ext uri="{FF2B5EF4-FFF2-40B4-BE49-F238E27FC236}">
                <a16:creationId xmlns:a16="http://schemas.microsoft.com/office/drawing/2014/main" id="{A317BE2D-5446-D8B9-5277-EADBBAA16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0" y="2658220"/>
            <a:ext cx="3637559" cy="2582667"/>
          </a:xfrm>
          <a:prstGeom prst="rect">
            <a:avLst/>
          </a:prstGeom>
        </p:spPr>
      </p:pic>
      <p:pic>
        <p:nvPicPr>
          <p:cNvPr id="19" name="Afbeelding 18" descr="Afbeelding met silhouet, clipart, vlinder, creativiteit&#10;&#10;Automatisch gegenereerde beschrijving">
            <a:extLst>
              <a:ext uri="{FF2B5EF4-FFF2-40B4-BE49-F238E27FC236}">
                <a16:creationId xmlns:a16="http://schemas.microsoft.com/office/drawing/2014/main" id="{F3347297-B2E1-8A96-D04B-E2BF688BDE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184" y="2648600"/>
            <a:ext cx="2991100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uitvoeren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evalueren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415707" y="5478595"/>
            <a:ext cx="3292195" cy="5918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67" y="5522234"/>
            <a:ext cx="3491761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dat je wilt doen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085249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Mila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plan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bedacht om van een gewone vrijdag een Fruitfeestvrijdag te maken.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5BF9CA5-C5E1-4AD2-2121-4E2B270FC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01" y="2771700"/>
            <a:ext cx="2698746" cy="1699218"/>
          </a:xfrm>
          <a:prstGeom prst="rect">
            <a:avLst/>
          </a:prstGeom>
        </p:spPr>
      </p:pic>
      <p:pic>
        <p:nvPicPr>
          <p:cNvPr id="11" name="Afbeelding 10" descr="Afbeelding met persoon, Natuurlijke voeding, overdekt, kleding&#10;&#10;Automatisch gegenereerde beschrijving">
            <a:extLst>
              <a:ext uri="{FF2B5EF4-FFF2-40B4-BE49-F238E27FC236}">
                <a16:creationId xmlns:a16="http://schemas.microsoft.com/office/drawing/2014/main" id="{8C4A6E3D-881F-4A46-6D86-885D9E2A4C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161" y="2114684"/>
            <a:ext cx="2676444" cy="1871420"/>
          </a:xfrm>
          <a:prstGeom prst="rect">
            <a:avLst/>
          </a:prstGeom>
        </p:spPr>
      </p:pic>
      <p:pic>
        <p:nvPicPr>
          <p:cNvPr id="25" name="Afbeelding 24" descr="Afbeelding met verbruiksartikelen voor kantoor, pen, briefpapier, Kinderkunst&#10;&#10;Automatisch gegenereerde beschrijving">
            <a:extLst>
              <a:ext uri="{FF2B5EF4-FFF2-40B4-BE49-F238E27FC236}">
                <a16:creationId xmlns:a16="http://schemas.microsoft.com/office/drawing/2014/main" id="{2D9DC8AA-6FED-4FE0-A526-1D8F3714E9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78" t="3915" r="10162" b="8568"/>
          <a:stretch/>
        </p:blipFill>
        <p:spPr>
          <a:xfrm>
            <a:off x="6071588" y="980728"/>
            <a:ext cx="2611397" cy="2613959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5A5D699F-4B72-64B1-0923-8753C012BC05}"/>
              </a:ext>
            </a:extLst>
          </p:cNvPr>
          <p:cNvSpPr txBox="1"/>
          <p:nvPr/>
        </p:nvSpPr>
        <p:spPr>
          <a:xfrm rot="21182734">
            <a:off x="6672460" y="1390874"/>
            <a:ext cx="289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Century Gothic" panose="020B0502020202020204" pitchFamily="34" charset="0"/>
              </a:rPr>
              <a:t>Wat vind jij van</a:t>
            </a:r>
          </a:p>
          <a:p>
            <a:r>
              <a:rPr lang="nl-NL" sz="1000">
                <a:latin typeface="Century Gothic" panose="020B0502020202020204" pitchFamily="34" charset="0"/>
              </a:rPr>
              <a:t> Fruitfeestvrijdag?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6954CFB-2BAE-6CDE-2709-26BE4B8AF4BC}"/>
              </a:ext>
            </a:extLst>
          </p:cNvPr>
          <p:cNvSpPr txBox="1"/>
          <p:nvPr/>
        </p:nvSpPr>
        <p:spPr>
          <a:xfrm rot="21231988">
            <a:off x="7118517" y="1890995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Century Gothic" panose="020B0502020202020204" pitchFamily="34" charset="0"/>
              </a:rPr>
              <a:t>GOED</a:t>
            </a:r>
          </a:p>
          <a:p>
            <a:endParaRPr lang="nl-NL" sz="900">
              <a:latin typeface="Century Gothic" panose="020B0502020202020204" pitchFamily="34" charset="0"/>
            </a:endParaRPr>
          </a:p>
          <a:p>
            <a:endParaRPr lang="nl-NL" sz="900">
              <a:latin typeface="Century Gothic" panose="020B0502020202020204" pitchFamily="34" charset="0"/>
            </a:endParaRPr>
          </a:p>
          <a:p>
            <a:endParaRPr lang="nl-NL" sz="900">
              <a:latin typeface="Century Gothic" panose="020B0502020202020204" pitchFamily="34" charset="0"/>
            </a:endParaRPr>
          </a:p>
          <a:p>
            <a:r>
              <a:rPr lang="nl-NL" sz="900">
                <a:latin typeface="Century Gothic" panose="020B0502020202020204" pitchFamily="34" charset="0"/>
              </a:rPr>
              <a:t>SLECHT</a:t>
            </a:r>
          </a:p>
        </p:txBody>
      </p:sp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41739" y="4574493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47" y="4595104"/>
            <a:ext cx="270657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vertrekken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082322" y="3822972"/>
            <a:ext cx="2698746" cy="93279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58" y="3817888"/>
            <a:ext cx="268504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onderweg zijn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arriveren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84157" y="4459853"/>
            <a:ext cx="2897232" cy="74894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002" y="4454188"/>
            <a:ext cx="3183420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 een reis </a:t>
            </a:r>
            <a:b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ergens aankomen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251520" y="5373211"/>
            <a:ext cx="2784601" cy="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032851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5930082" y="4354265"/>
            <a:ext cx="2998402" cy="1083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036121" y="486951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5930082" y="4354265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641731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arriveren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school.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kleding, persoon, buitenshuis, schoeisel&#10;&#10;Automatisch gegenereerde beschrijving">
            <a:extLst>
              <a:ext uri="{FF2B5EF4-FFF2-40B4-BE49-F238E27FC236}">
                <a16:creationId xmlns:a16="http://schemas.microsoft.com/office/drawing/2014/main" id="{1C32B8D6-4553-4483-A910-BA253E1D79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42" y="1776252"/>
            <a:ext cx="2501946" cy="1671300"/>
          </a:xfrm>
          <a:prstGeom prst="rect">
            <a:avLst/>
          </a:prstGeom>
        </p:spPr>
      </p:pic>
      <p:pic>
        <p:nvPicPr>
          <p:cNvPr id="11" name="Afbeelding 10" descr="Afbeelding met kleding, persoon, Broek, schoeisel&#10;&#10;Automatisch gegenereerde beschrijving">
            <a:extLst>
              <a:ext uri="{FF2B5EF4-FFF2-40B4-BE49-F238E27FC236}">
                <a16:creationId xmlns:a16="http://schemas.microsoft.com/office/drawing/2014/main" id="{70E7A2B8-1437-B777-4CAA-1639A88D40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92" y="2817366"/>
            <a:ext cx="2524789" cy="1686559"/>
          </a:xfrm>
          <a:prstGeom prst="rect">
            <a:avLst/>
          </a:prstGeom>
        </p:spPr>
      </p:pic>
      <p:pic>
        <p:nvPicPr>
          <p:cNvPr id="25" name="Afbeelding 24" descr="Afbeelding met kleding, buitenshuis, boom, persoon&#10;&#10;Automatisch gegenereerde beschrijving">
            <a:extLst>
              <a:ext uri="{FF2B5EF4-FFF2-40B4-BE49-F238E27FC236}">
                <a16:creationId xmlns:a16="http://schemas.microsoft.com/office/drawing/2014/main" id="{F9B01BB7-D419-AF1D-F3CD-166B4C0A31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599" y="1730724"/>
            <a:ext cx="2685044" cy="20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2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621" y="116239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65638" y="330153"/>
            <a:ext cx="283821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74" y="330152"/>
            <a:ext cx="283821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minister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222551" y="5656585"/>
            <a:ext cx="438268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5690106"/>
            <a:ext cx="43826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Tweede Kamer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3778869" cy="149890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4238693" y="2927684"/>
            <a:ext cx="4544033" cy="8483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99" y="2870590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regering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4280603" y="3828742"/>
            <a:ext cx="4544033" cy="119259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711" y="3869303"/>
            <a:ext cx="4581645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mensen die zeggen wat er in een land moet gebeuren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>
            <a:off x="3563888" y="3667328"/>
            <a:ext cx="674805" cy="198925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>
            <a:extLst>
              <a:ext uri="{FF2B5EF4-FFF2-40B4-BE49-F238E27FC236}">
                <a16:creationId xmlns:a16="http://schemas.microsoft.com/office/drawing/2014/main" id="{8E407D6F-8181-83E6-00AD-81D53DDCDF68}"/>
              </a:ext>
            </a:extLst>
          </p:cNvPr>
          <p:cNvSpPr txBox="1"/>
          <p:nvPr/>
        </p:nvSpPr>
        <p:spPr>
          <a:xfrm>
            <a:off x="369616" y="1059321"/>
            <a:ext cx="4666526" cy="13522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5D21A2C-1A96-C44B-CC57-7EC77B7FB15A}"/>
              </a:ext>
            </a:extLst>
          </p:cNvPr>
          <p:cNvSpPr txBox="1"/>
          <p:nvPr/>
        </p:nvSpPr>
        <p:spPr>
          <a:xfrm>
            <a:off x="391268" y="1059410"/>
            <a:ext cx="4666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Century Gothic" panose="020B0502020202020204" pitchFamily="34" charset="0"/>
              </a:rPr>
              <a:t>= iemand die samen met anderen beslist wat er in een land moet gebeuren</a:t>
            </a:r>
          </a:p>
        </p:txBody>
      </p:sp>
      <p:pic>
        <p:nvPicPr>
          <p:cNvPr id="22" name="Afbeelding 21" descr="Afbeelding met overdekt, meubels, Congreszaal, auditorium&#10;&#10;Automatisch gegenereerde beschrijving">
            <a:extLst>
              <a:ext uri="{FF2B5EF4-FFF2-40B4-BE49-F238E27FC236}">
                <a16:creationId xmlns:a16="http://schemas.microsoft.com/office/drawing/2014/main" id="{8F76A184-1FDB-84EA-3DFA-6EFD1448A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17" y="4452992"/>
            <a:ext cx="2566382" cy="1714343"/>
          </a:xfrm>
          <a:prstGeom prst="rect">
            <a:avLst/>
          </a:prstGeom>
        </p:spPr>
      </p:pic>
      <p:pic>
        <p:nvPicPr>
          <p:cNvPr id="24" name="Afbeelding 23" descr="Afbeelding met kleding, persoon&#10;&#10;Automatisch gegenereerde beschrijving">
            <a:extLst>
              <a:ext uri="{FF2B5EF4-FFF2-40B4-BE49-F238E27FC236}">
                <a16:creationId xmlns:a16="http://schemas.microsoft.com/office/drawing/2014/main" id="{E129AB3C-FB35-41A9-70C9-7CFD80B034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947" y="414025"/>
            <a:ext cx="2335526" cy="2335526"/>
          </a:xfrm>
          <a:prstGeom prst="rect">
            <a:avLst/>
          </a:prstGeom>
        </p:spPr>
      </p:pic>
      <p:sp>
        <p:nvSpPr>
          <p:cNvPr id="25" name="Pijl: rechts 24">
            <a:extLst>
              <a:ext uri="{FF2B5EF4-FFF2-40B4-BE49-F238E27FC236}">
                <a16:creationId xmlns:a16="http://schemas.microsoft.com/office/drawing/2014/main" id="{0A49949A-977E-F6AD-A257-91E3391FA588}"/>
              </a:ext>
            </a:extLst>
          </p:cNvPr>
          <p:cNvSpPr/>
          <p:nvPr/>
        </p:nvSpPr>
        <p:spPr>
          <a:xfrm>
            <a:off x="4691923" y="1431884"/>
            <a:ext cx="2246592" cy="30965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A1B38D2E-CE96-EB49-8E38-C9F07C67EB86}"/>
              </a:ext>
            </a:extLst>
          </p:cNvPr>
          <p:cNvSpPr/>
          <p:nvPr/>
        </p:nvSpPr>
        <p:spPr>
          <a:xfrm>
            <a:off x="7006279" y="887734"/>
            <a:ext cx="260283" cy="91188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164167" y="528627"/>
            <a:ext cx="310919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67" y="541247"/>
            <a:ext cx="306626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lessenaar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38831" y="5013175"/>
            <a:ext cx="288492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97" y="5042032"/>
            <a:ext cx="341328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overtuigen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292080" y="1212703"/>
            <a:ext cx="938354" cy="124381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811327" y="2455281"/>
            <a:ext cx="492526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579" y="2469959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toespraak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183623" y="3337856"/>
            <a:ext cx="4544033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203" y="3364083"/>
            <a:ext cx="4623715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je vertelt aan veel mensen tegelijk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435813" y="4382346"/>
            <a:ext cx="1019827" cy="62110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fbeelding 25" descr="Afbeelding met standaard, houten&#10;&#10;Automatisch gegenereerde beschrijving">
            <a:extLst>
              <a:ext uri="{FF2B5EF4-FFF2-40B4-BE49-F238E27FC236}">
                <a16:creationId xmlns:a16="http://schemas.microsoft.com/office/drawing/2014/main" id="{BA8B35D6-4727-6D8E-CE93-D38E94BAD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140" y="444794"/>
            <a:ext cx="2329569" cy="173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Afbeelding 17" descr="Afbeelding met tekenfilm, clipart, illustratie&#10;&#10;Automatisch gegenereerde beschrijving">
            <a:extLst>
              <a:ext uri="{FF2B5EF4-FFF2-40B4-BE49-F238E27FC236}">
                <a16:creationId xmlns:a16="http://schemas.microsoft.com/office/drawing/2014/main" id="{3F4BAA70-91AA-DF7A-2A2A-342357E43B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53" y="1643974"/>
            <a:ext cx="2273029" cy="31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38 – 16 september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opvallend</a:t>
            </a:r>
          </a:p>
        </p:txBody>
      </p:sp>
      <p:pic>
        <p:nvPicPr>
          <p:cNvPr id="3" name="Afbeelding 2" descr="Afbeelding met Menselijk gezicht, tekening, verven, persoon&#10;&#10;Automatisch gegenereerde beschrijving">
            <a:extLst>
              <a:ext uri="{FF2B5EF4-FFF2-40B4-BE49-F238E27FC236}">
                <a16:creationId xmlns:a16="http://schemas.microsoft.com/office/drawing/2014/main" id="{98D19D7F-A537-F4C6-DF73-D92826B12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28800"/>
            <a:ext cx="6912768" cy="49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minister</a:t>
            </a:r>
          </a:p>
        </p:txBody>
      </p:sp>
      <p:pic>
        <p:nvPicPr>
          <p:cNvPr id="5" name="Afbeelding 4" descr="Afbeelding met speelgoed, gereedschap&#10;&#10;Automatisch gegenereerde beschrijving">
            <a:extLst>
              <a:ext uri="{FF2B5EF4-FFF2-40B4-BE49-F238E27FC236}">
                <a16:creationId xmlns:a16="http://schemas.microsoft.com/office/drawing/2014/main" id="{7C3B5A2E-4E87-DD30-54BE-8BD9116B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23" y="2387600"/>
            <a:ext cx="7241705" cy="40843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FE8A4C3-12C8-37C2-550B-8A8FA8943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46" y="386080"/>
            <a:ext cx="2823565" cy="2823565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DD3CB170-9F0A-AF6D-743B-86DB551A9A10}"/>
              </a:ext>
            </a:extLst>
          </p:cNvPr>
          <p:cNvSpPr/>
          <p:nvPr/>
        </p:nvSpPr>
        <p:spPr>
          <a:xfrm rot="17459892">
            <a:off x="5537836" y="3423801"/>
            <a:ext cx="2065528" cy="29222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60623D1-5112-3223-ECB4-DDD8806B2EF5}"/>
              </a:ext>
            </a:extLst>
          </p:cNvPr>
          <p:cNvSpPr txBox="1"/>
          <p:nvPr/>
        </p:nvSpPr>
        <p:spPr>
          <a:xfrm>
            <a:off x="1858297" y="5363741"/>
            <a:ext cx="177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rgbClr val="496AA6"/>
                </a:solidFill>
              </a:rPr>
              <a:t>de klas</a:t>
            </a:r>
          </a:p>
        </p:txBody>
      </p:sp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plan</a:t>
            </a:r>
          </a:p>
        </p:txBody>
      </p:sp>
      <p:pic>
        <p:nvPicPr>
          <p:cNvPr id="3" name="Afbeelding 2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C79F77A7-E48C-E90D-425C-14EBA6EF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7632848" cy="5098742"/>
          </a:xfrm>
          <a:prstGeom prst="rect">
            <a:avLst/>
          </a:prstGeom>
        </p:spPr>
      </p:pic>
      <p:pic>
        <p:nvPicPr>
          <p:cNvPr id="8" name="Afbeelding 7" descr="Afbeelding met Natuurlijke voeding, produceren, Volwaardige voeding, Lokale gerechten&#10;&#10;Automatisch gegenereerde beschrijving">
            <a:extLst>
              <a:ext uri="{FF2B5EF4-FFF2-40B4-BE49-F238E27FC236}">
                <a16:creationId xmlns:a16="http://schemas.microsoft.com/office/drawing/2014/main" id="{B1DA6C2A-D171-F82E-46B9-389DB23A72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614" y="425551"/>
            <a:ext cx="3742842" cy="2500219"/>
          </a:xfrm>
          <a:prstGeom prst="cloudCallout">
            <a:avLst>
              <a:gd name="adj1" fmla="val -56751"/>
              <a:gd name="adj2" fmla="val 48156"/>
            </a:avLst>
          </a:prstGeom>
          <a:ln w="38100">
            <a:solidFill>
              <a:schemeClr val="tx1"/>
            </a:solidFill>
          </a:ln>
        </p:spPr>
      </p:pic>
      <p:sp>
        <p:nvSpPr>
          <p:cNvPr id="9" name="Gedachtewolkje: wolk 8">
            <a:extLst>
              <a:ext uri="{FF2B5EF4-FFF2-40B4-BE49-F238E27FC236}">
                <a16:creationId xmlns:a16="http://schemas.microsoft.com/office/drawing/2014/main" id="{6981DD58-37EC-32EC-672B-CF1EA75BBE80}"/>
              </a:ext>
            </a:extLst>
          </p:cNvPr>
          <p:cNvSpPr/>
          <p:nvPr/>
        </p:nvSpPr>
        <p:spPr>
          <a:xfrm>
            <a:off x="181086" y="1226143"/>
            <a:ext cx="2448272" cy="1512168"/>
          </a:xfrm>
          <a:prstGeom prst="cloudCallout">
            <a:avLst>
              <a:gd name="adj1" fmla="val 83470"/>
              <a:gd name="adj2" fmla="val 1677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51FCEBE-BA3B-89C5-2F93-1EC3F633535E}"/>
              </a:ext>
            </a:extLst>
          </p:cNvPr>
          <p:cNvSpPr txBox="1"/>
          <p:nvPr/>
        </p:nvSpPr>
        <p:spPr>
          <a:xfrm>
            <a:off x="542700" y="1583106"/>
            <a:ext cx="208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B050"/>
                </a:solidFill>
                <a:latin typeface="Century Gothic" panose="020B0502020202020204" pitchFamily="34" charset="0"/>
              </a:rPr>
              <a:t>Elke vrijdag:</a:t>
            </a:r>
          </a:p>
          <a:p>
            <a:r>
              <a:rPr lang="nl-NL" b="1">
                <a:solidFill>
                  <a:srgbClr val="00B050"/>
                </a:solidFill>
                <a:latin typeface="Century Gothic" panose="020B0502020202020204" pitchFamily="34" charset="0"/>
              </a:rPr>
              <a:t>Fruitfeestdag!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arriveren</a:t>
            </a:r>
          </a:p>
        </p:txBody>
      </p:sp>
      <p:pic>
        <p:nvPicPr>
          <p:cNvPr id="3" name="Afbeelding 2" descr="Afbeelding met kleding, persoon, buitenshuis, schoeisel&#10;&#10;Automatisch gegenereerde beschrijving">
            <a:extLst>
              <a:ext uri="{FF2B5EF4-FFF2-40B4-BE49-F238E27FC236}">
                <a16:creationId xmlns:a16="http://schemas.microsoft.com/office/drawing/2014/main" id="{352EA43E-BBC1-763F-08C2-0023E4437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39" y="1412776"/>
            <a:ext cx="7517721" cy="50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toespraak</a:t>
            </a:r>
          </a:p>
        </p:txBody>
      </p:sp>
      <p:pic>
        <p:nvPicPr>
          <p:cNvPr id="3" name="Afbeelding 2" descr="Afbeelding met tekenfilm, clipart, illustratie&#10;&#10;Automatisch gegenereerde beschrijving">
            <a:extLst>
              <a:ext uri="{FF2B5EF4-FFF2-40B4-BE49-F238E27FC236}">
                <a16:creationId xmlns:a16="http://schemas.microsoft.com/office/drawing/2014/main" id="{7D60201F-D825-93BA-2363-CD14B267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340768"/>
            <a:ext cx="3356871" cy="46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een rol spelen</a:t>
            </a:r>
          </a:p>
        </p:txBody>
      </p:sp>
      <p:pic>
        <p:nvPicPr>
          <p:cNvPr id="4" name="Afbeelding 3" descr="Afbeelding met meubels, tafel, tekenfilm, stoel&#10;&#10;Automatisch gegenereerde beschrijving">
            <a:extLst>
              <a:ext uri="{FF2B5EF4-FFF2-40B4-BE49-F238E27FC236}">
                <a16:creationId xmlns:a16="http://schemas.microsoft.com/office/drawing/2014/main" id="{5AC27A3F-D11C-BAE4-1B0D-4DE47D6C3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597749"/>
            <a:ext cx="4608512" cy="4608512"/>
          </a:xfrm>
          <a:prstGeom prst="rect">
            <a:avLst/>
          </a:prstGeom>
        </p:spPr>
      </p:pic>
      <p:pic>
        <p:nvPicPr>
          <p:cNvPr id="8" name="Afbeelding 7" descr="Afbeelding met Kinderkunst, tekening, illustratie, tekenfilm&#10;&#10;Automatisch gegenereerde beschrijving">
            <a:extLst>
              <a:ext uri="{FF2B5EF4-FFF2-40B4-BE49-F238E27FC236}">
                <a16:creationId xmlns:a16="http://schemas.microsoft.com/office/drawing/2014/main" id="{1A830363-30AB-6580-DACA-6CC6416A32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3245984"/>
            <a:ext cx="8855968" cy="35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regering</a:t>
            </a:r>
          </a:p>
        </p:txBody>
      </p:sp>
      <p:pic>
        <p:nvPicPr>
          <p:cNvPr id="8" name="Afbeelding 7" descr="Afbeelding met kleding, persoon&#10;&#10;Automatisch gegenereerde beschrijving">
            <a:extLst>
              <a:ext uri="{FF2B5EF4-FFF2-40B4-BE49-F238E27FC236}">
                <a16:creationId xmlns:a16="http://schemas.microsoft.com/office/drawing/2014/main" id="{46674BA3-6173-F3AF-E91C-6B791DD3B1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268760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28E50-C84C-49DC-9C83-0EEAD6C32306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Diavoorstelling (4:3)</PresentationFormat>
  <Paragraphs>145</Paragraphs>
  <Slides>16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Vrielink, Francis</cp:lastModifiedBy>
  <cp:revision>1</cp:revision>
  <dcterms:created xsi:type="dcterms:W3CDTF">2021-06-08T06:13:59Z</dcterms:created>
  <dcterms:modified xsi:type="dcterms:W3CDTF">2025-09-16T09:47:45Z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