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548" r:id="rId7"/>
    <p:sldId id="1478" r:id="rId8"/>
    <p:sldId id="1530" r:id="rId9"/>
    <p:sldId id="1476" r:id="rId10"/>
    <p:sldId id="1481" r:id="rId11"/>
    <p:sldId id="1483" r:id="rId12"/>
    <p:sldId id="1480" r:id="rId13"/>
    <p:sldId id="1544" r:id="rId14"/>
    <p:sldId id="1477" r:id="rId15"/>
    <p:sldId id="1479" r:id="rId16"/>
    <p:sldId id="934" r:id="rId17"/>
    <p:sldId id="1547" r:id="rId18"/>
    <p:sldId id="1545" r:id="rId19"/>
    <p:sldId id="1551" r:id="rId20"/>
    <p:sldId id="1536" r:id="rId21"/>
    <p:sldId id="1535" r:id="rId22"/>
    <p:sldId id="1534" r:id="rId23"/>
    <p:sldId id="1531" r:id="rId24"/>
    <p:sldId id="1532" r:id="rId25"/>
    <p:sldId id="1515" r:id="rId26"/>
    <p:sldId id="1543" r:id="rId27"/>
    <p:sldId id="1516"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48"/>
            <p14:sldId id="1478"/>
            <p14:sldId id="1530"/>
            <p14:sldId id="1476"/>
            <p14:sldId id="1481"/>
            <p14:sldId id="1483"/>
            <p14:sldId id="1480"/>
            <p14:sldId id="1544"/>
            <p14:sldId id="1477"/>
            <p14:sldId id="1479"/>
            <p14:sldId id="934"/>
            <p14:sldId id="1547"/>
            <p14:sldId id="1545"/>
            <p14:sldId id="1551"/>
            <p14:sldId id="1536"/>
            <p14:sldId id="1535"/>
            <p14:sldId id="1534"/>
            <p14:sldId id="1531"/>
            <p14:sldId id="1532"/>
            <p14:sldId id="1515"/>
            <p14:sldId id="1543"/>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C7516-38DD-45C2-9B14-16DFAE93E98A}" v="2465" dt="2025-09-30T09:16:01.361"/>
    <p1510:client id="{3BFC7107-BBFA-49CF-931F-E92C6DA0A3D1}" v="2" dt="2025-09-29T10:31:10.444"/>
    <p1510:client id="{A128496A-6DC4-4800-AFB7-C6D4F7445069}" v="460" dt="2025-09-30T09:26:59.463"/>
    <p1510:client id="{CE43CE35-1F25-4308-B485-04F30CB1D6BF}" v="2170" dt="2025-09-30T09:23:07.965"/>
    <p1510:client id="{ECE1E84A-2175-468F-BA6C-A20E08D1BF03}" v="1815" dt="2025-09-30T09:22:32.2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CE43CE35-1F25-4308-B485-04F30CB1D6BF}"/>
    <pc:docChg chg="undo custSel modSld sldOrd">
      <pc:chgData name="Das, Gerarda" userId="dec061bf-56a5-47a0-b9f3-f749fe418ae6" providerId="ADAL" clId="{CE43CE35-1F25-4308-B485-04F30CB1D6BF}" dt="2025-09-30T09:23:07.965" v="2171" actId="1076"/>
      <pc:docMkLst>
        <pc:docMk/>
      </pc:docMkLst>
      <pc:sldChg chg="addSp modSp mod">
        <pc:chgData name="Das, Gerarda" userId="dec061bf-56a5-47a0-b9f3-f749fe418ae6" providerId="ADAL" clId="{CE43CE35-1F25-4308-B485-04F30CB1D6BF}" dt="2025-09-30T07:35:06.357" v="2161" actId="20577"/>
        <pc:sldMkLst>
          <pc:docMk/>
          <pc:sldMk cId="2189114603" sldId="1437"/>
        </pc:sldMkLst>
        <pc:spChg chg="add mod">
          <ac:chgData name="Das, Gerarda" userId="dec061bf-56a5-47a0-b9f3-f749fe418ae6" providerId="ADAL" clId="{CE43CE35-1F25-4308-B485-04F30CB1D6BF}" dt="2025-09-29T19:50:28.280" v="378" actId="1076"/>
          <ac:spMkLst>
            <pc:docMk/>
            <pc:sldMk cId="2189114603" sldId="1437"/>
            <ac:spMk id="2" creationId="{804E5C07-F117-4E7C-510C-6650480C746E}"/>
          </ac:spMkLst>
        </pc:spChg>
        <pc:spChg chg="mod">
          <ac:chgData name="Das, Gerarda" userId="dec061bf-56a5-47a0-b9f3-f749fe418ae6" providerId="ADAL" clId="{CE43CE35-1F25-4308-B485-04F30CB1D6BF}" dt="2025-09-30T07:32:14.990" v="1813" actId="20577"/>
          <ac:spMkLst>
            <pc:docMk/>
            <pc:sldMk cId="2189114603" sldId="1437"/>
            <ac:spMk id="3" creationId="{00000000-0000-0000-0000-000000000000}"/>
          </ac:spMkLst>
        </pc:spChg>
        <pc:spChg chg="mod">
          <ac:chgData name="Das, Gerarda" userId="dec061bf-56a5-47a0-b9f3-f749fe418ae6" providerId="ADAL" clId="{CE43CE35-1F25-4308-B485-04F30CB1D6BF}" dt="2025-09-30T07:35:06.357" v="2161" actId="20577"/>
          <ac:spMkLst>
            <pc:docMk/>
            <pc:sldMk cId="2189114603" sldId="1437"/>
            <ac:spMk id="5" creationId="{94C37DFA-C1E6-19E0-4D55-BD6CA9083BB7}"/>
          </ac:spMkLst>
        </pc:spChg>
      </pc:sldChg>
      <pc:sldChg chg="addSp modSp mod ord">
        <pc:chgData name="Das, Gerarda" userId="dec061bf-56a5-47a0-b9f3-f749fe418ae6" providerId="ADAL" clId="{CE43CE35-1F25-4308-B485-04F30CB1D6BF}" dt="2025-09-29T19:47:48.884" v="372" actId="1076"/>
        <pc:sldMkLst>
          <pc:docMk/>
          <pc:sldMk cId="3112181829" sldId="1515"/>
        </pc:sldMkLst>
        <pc:spChg chg="add mod">
          <ac:chgData name="Das, Gerarda" userId="dec061bf-56a5-47a0-b9f3-f749fe418ae6" providerId="ADAL" clId="{CE43CE35-1F25-4308-B485-04F30CB1D6BF}" dt="2025-09-29T19:47:48.884" v="372" actId="1076"/>
          <ac:spMkLst>
            <pc:docMk/>
            <pc:sldMk cId="3112181829" sldId="1515"/>
            <ac:spMk id="9" creationId="{F2400297-53E6-0B6A-C253-CDD8195191E7}"/>
          </ac:spMkLst>
        </pc:spChg>
        <pc:spChg chg="mod">
          <ac:chgData name="Das, Gerarda" userId="dec061bf-56a5-47a0-b9f3-f749fe418ae6" providerId="ADAL" clId="{CE43CE35-1F25-4308-B485-04F30CB1D6BF}" dt="2025-09-29T19:47:00.198" v="325" actId="20577"/>
          <ac:spMkLst>
            <pc:docMk/>
            <pc:sldMk cId="3112181829" sldId="1515"/>
            <ac:spMk id="12" creationId="{E2476A93-B8D4-4E44-87FD-AFF601B2337C}"/>
          </ac:spMkLst>
        </pc:spChg>
        <pc:spChg chg="mod">
          <ac:chgData name="Das, Gerarda" userId="dec061bf-56a5-47a0-b9f3-f749fe418ae6" providerId="ADAL" clId="{CE43CE35-1F25-4308-B485-04F30CB1D6BF}" dt="2025-09-29T19:46:35.190" v="296" actId="20577"/>
          <ac:spMkLst>
            <pc:docMk/>
            <pc:sldMk cId="3112181829" sldId="1515"/>
            <ac:spMk id="13" creationId="{4985FF45-EE56-11C3-E0CC-6BBB359031C0}"/>
          </ac:spMkLst>
        </pc:spChg>
        <pc:spChg chg="mod">
          <ac:chgData name="Das, Gerarda" userId="dec061bf-56a5-47a0-b9f3-f749fe418ae6" providerId="ADAL" clId="{CE43CE35-1F25-4308-B485-04F30CB1D6BF}" dt="2025-09-29T19:47:28.822" v="368" actId="20577"/>
          <ac:spMkLst>
            <pc:docMk/>
            <pc:sldMk cId="3112181829" sldId="1515"/>
            <ac:spMk id="15" creationId="{6EA1F8B7-D4BC-D8B0-E6FD-F33ECB45A1DD}"/>
          </ac:spMkLst>
        </pc:spChg>
        <pc:spChg chg="mod">
          <ac:chgData name="Das, Gerarda" userId="dec061bf-56a5-47a0-b9f3-f749fe418ae6" providerId="ADAL" clId="{CE43CE35-1F25-4308-B485-04F30CB1D6BF}" dt="2025-09-29T19:47:25.216" v="366" actId="1076"/>
          <ac:spMkLst>
            <pc:docMk/>
            <pc:sldMk cId="3112181829" sldId="1515"/>
            <ac:spMk id="16" creationId="{F53F294D-65CC-23A5-E4A1-B2132FCF814C}"/>
          </ac:spMkLst>
        </pc:spChg>
        <pc:spChg chg="mod">
          <ac:chgData name="Das, Gerarda" userId="dec061bf-56a5-47a0-b9f3-f749fe418ae6" providerId="ADAL" clId="{CE43CE35-1F25-4308-B485-04F30CB1D6BF}" dt="2025-09-29T19:47:25.216" v="366" actId="1076"/>
          <ac:spMkLst>
            <pc:docMk/>
            <pc:sldMk cId="3112181829" sldId="1515"/>
            <ac:spMk id="17" creationId="{AB86235B-CBC0-F9DB-29F4-F23367831B1B}"/>
          </ac:spMkLst>
        </pc:spChg>
      </pc:sldChg>
      <pc:sldChg chg="addSp modSp mod ord">
        <pc:chgData name="Das, Gerarda" userId="dec061bf-56a5-47a0-b9f3-f749fe418ae6" providerId="ADAL" clId="{CE43CE35-1F25-4308-B485-04F30CB1D6BF}" dt="2025-09-29T19:47:52.884" v="373" actId="1076"/>
        <pc:sldMkLst>
          <pc:docMk/>
          <pc:sldMk cId="2946319108" sldId="1516"/>
        </pc:sldMkLst>
        <pc:spChg chg="mod">
          <ac:chgData name="Das, Gerarda" userId="dec061bf-56a5-47a0-b9f3-f749fe418ae6" providerId="ADAL" clId="{CE43CE35-1F25-4308-B485-04F30CB1D6BF}" dt="2025-09-29T19:43:27.496" v="155" actId="1076"/>
          <ac:spMkLst>
            <pc:docMk/>
            <pc:sldMk cId="2946319108" sldId="1516"/>
            <ac:spMk id="9" creationId="{B5FA4264-9F79-B20D-0826-CEC58E7B74B7}"/>
          </ac:spMkLst>
        </pc:spChg>
        <pc:spChg chg="mod">
          <ac:chgData name="Das, Gerarda" userId="dec061bf-56a5-47a0-b9f3-f749fe418ae6" providerId="ADAL" clId="{CE43CE35-1F25-4308-B485-04F30CB1D6BF}" dt="2025-09-29T19:44:59.006" v="253" actId="14100"/>
          <ac:spMkLst>
            <pc:docMk/>
            <pc:sldMk cId="2946319108" sldId="1516"/>
            <ac:spMk id="12" creationId="{E2476A93-B8D4-4E44-87FD-AFF601B2337C}"/>
          </ac:spMkLst>
        </pc:spChg>
        <pc:spChg chg="mod">
          <ac:chgData name="Das, Gerarda" userId="dec061bf-56a5-47a0-b9f3-f749fe418ae6" providerId="ADAL" clId="{CE43CE35-1F25-4308-B485-04F30CB1D6BF}" dt="2025-09-29T19:43:38.577" v="170" actId="20577"/>
          <ac:spMkLst>
            <pc:docMk/>
            <pc:sldMk cId="2946319108" sldId="1516"/>
            <ac:spMk id="13" creationId="{4985FF45-EE56-11C3-E0CC-6BBB359031C0}"/>
          </ac:spMkLst>
        </pc:spChg>
        <pc:spChg chg="mod">
          <ac:chgData name="Das, Gerarda" userId="dec061bf-56a5-47a0-b9f3-f749fe418ae6" providerId="ADAL" clId="{CE43CE35-1F25-4308-B485-04F30CB1D6BF}" dt="2025-09-29T19:44:21.251" v="224" actId="20577"/>
          <ac:spMkLst>
            <pc:docMk/>
            <pc:sldMk cId="2946319108" sldId="1516"/>
            <ac:spMk id="15" creationId="{6EA1F8B7-D4BC-D8B0-E6FD-F33ECB45A1DD}"/>
          </ac:spMkLst>
        </pc:spChg>
        <pc:spChg chg="add mod">
          <ac:chgData name="Das, Gerarda" userId="dec061bf-56a5-47a0-b9f3-f749fe418ae6" providerId="ADAL" clId="{CE43CE35-1F25-4308-B485-04F30CB1D6BF}" dt="2025-09-29T19:47:52.884" v="373" actId="1076"/>
          <ac:spMkLst>
            <pc:docMk/>
            <pc:sldMk cId="2946319108" sldId="1516"/>
            <ac:spMk id="16" creationId="{EA6B48DD-F25D-6C1E-AD95-011ED557B128}"/>
          </ac:spMkLst>
        </pc:spChg>
        <pc:spChg chg="add mod">
          <ac:chgData name="Das, Gerarda" userId="dec061bf-56a5-47a0-b9f3-f749fe418ae6" providerId="ADAL" clId="{CE43CE35-1F25-4308-B485-04F30CB1D6BF}" dt="2025-09-29T19:44:06.322" v="208" actId="14100"/>
          <ac:spMkLst>
            <pc:docMk/>
            <pc:sldMk cId="2946319108" sldId="1516"/>
            <ac:spMk id="17" creationId="{E8006F43-5F38-BD42-B016-FB036A478801}"/>
          </ac:spMkLst>
        </pc:spChg>
        <pc:spChg chg="mod">
          <ac:chgData name="Das, Gerarda" userId="dec061bf-56a5-47a0-b9f3-f749fe418ae6" providerId="ADAL" clId="{CE43CE35-1F25-4308-B485-04F30CB1D6BF}" dt="2025-09-29T19:45:02.490" v="254" actId="14100"/>
          <ac:spMkLst>
            <pc:docMk/>
            <pc:sldMk cId="2946319108" sldId="1516"/>
            <ac:spMk id="19" creationId="{40542B69-6D97-5F24-63E3-ABE36EA69A27}"/>
          </ac:spMkLst>
        </pc:spChg>
        <pc:spChg chg="add mod">
          <ac:chgData name="Das, Gerarda" userId="dec061bf-56a5-47a0-b9f3-f749fe418ae6" providerId="ADAL" clId="{CE43CE35-1F25-4308-B485-04F30CB1D6BF}" dt="2025-09-29T19:44:03.822" v="207" actId="14100"/>
          <ac:spMkLst>
            <pc:docMk/>
            <pc:sldMk cId="2946319108" sldId="1516"/>
            <ac:spMk id="22" creationId="{88FBC4A0-17F2-6BD3-3BCD-9D34CF76EA72}"/>
          </ac:spMkLst>
        </pc:spChg>
        <pc:spChg chg="add mod">
          <ac:chgData name="Das, Gerarda" userId="dec061bf-56a5-47a0-b9f3-f749fe418ae6" providerId="ADAL" clId="{CE43CE35-1F25-4308-B485-04F30CB1D6BF}" dt="2025-09-29T19:44:38.875" v="244" actId="14100"/>
          <ac:spMkLst>
            <pc:docMk/>
            <pc:sldMk cId="2946319108" sldId="1516"/>
            <ac:spMk id="23" creationId="{CB5545B8-43CD-B3E4-D13C-78CB60369A5B}"/>
          </ac:spMkLst>
        </pc:spChg>
        <pc:spChg chg="add mod">
          <ac:chgData name="Das, Gerarda" userId="dec061bf-56a5-47a0-b9f3-f749fe418ae6" providerId="ADAL" clId="{CE43CE35-1F25-4308-B485-04F30CB1D6BF}" dt="2025-09-29T19:44:35.332" v="243" actId="14100"/>
          <ac:spMkLst>
            <pc:docMk/>
            <pc:sldMk cId="2946319108" sldId="1516"/>
            <ac:spMk id="24" creationId="{7CE1B527-E1B6-DCBF-28DE-D41274397ACB}"/>
          </ac:spMkLst>
        </pc:spChg>
        <pc:spChg chg="add mod">
          <ac:chgData name="Das, Gerarda" userId="dec061bf-56a5-47a0-b9f3-f749fe418ae6" providerId="ADAL" clId="{CE43CE35-1F25-4308-B485-04F30CB1D6BF}" dt="2025-09-29T19:45:18.730" v="275" actId="14100"/>
          <ac:spMkLst>
            <pc:docMk/>
            <pc:sldMk cId="2946319108" sldId="1516"/>
            <ac:spMk id="25" creationId="{6A3A565E-3A7C-244A-3722-52E202F7F4E5}"/>
          </ac:spMkLst>
        </pc:spChg>
        <pc:spChg chg="add mod">
          <ac:chgData name="Das, Gerarda" userId="dec061bf-56a5-47a0-b9f3-f749fe418ae6" providerId="ADAL" clId="{CE43CE35-1F25-4308-B485-04F30CB1D6BF}" dt="2025-09-29T19:45:16.274" v="274" actId="14100"/>
          <ac:spMkLst>
            <pc:docMk/>
            <pc:sldMk cId="2946319108" sldId="1516"/>
            <ac:spMk id="26" creationId="{39F8E995-9408-BD7A-7321-C66BC226DBC3}"/>
          </ac:spMkLst>
        </pc:spChg>
      </pc:sldChg>
      <pc:sldChg chg="addSp modSp mod">
        <pc:chgData name="Das, Gerarda" userId="dec061bf-56a5-47a0-b9f3-f749fe418ae6" providerId="ADAL" clId="{CE43CE35-1F25-4308-B485-04F30CB1D6BF}" dt="2025-09-29T19:48:32.266" v="375" actId="1076"/>
        <pc:sldMkLst>
          <pc:docMk/>
          <pc:sldMk cId="1077402867" sldId="1534"/>
        </pc:sldMkLst>
        <pc:spChg chg="add mod">
          <ac:chgData name="Das, Gerarda" userId="dec061bf-56a5-47a0-b9f3-f749fe418ae6" providerId="ADAL" clId="{CE43CE35-1F25-4308-B485-04F30CB1D6BF}" dt="2025-09-29T19:48:32.266" v="375" actId="1076"/>
          <ac:spMkLst>
            <pc:docMk/>
            <pc:sldMk cId="1077402867" sldId="1534"/>
            <ac:spMk id="9" creationId="{9E4FF890-CA8B-3727-E17F-36D49E28C394}"/>
          </ac:spMkLst>
        </pc:spChg>
      </pc:sldChg>
      <pc:sldChg chg="modSp mod">
        <pc:chgData name="Das, Gerarda" userId="dec061bf-56a5-47a0-b9f3-f749fe418ae6" providerId="ADAL" clId="{CE43CE35-1F25-4308-B485-04F30CB1D6BF}" dt="2025-09-30T09:23:07.965" v="2171" actId="1076"/>
        <pc:sldMkLst>
          <pc:docMk/>
          <pc:sldMk cId="2344247519" sldId="1543"/>
        </pc:sldMkLst>
        <pc:spChg chg="mod">
          <ac:chgData name="Das, Gerarda" userId="dec061bf-56a5-47a0-b9f3-f749fe418ae6" providerId="ADAL" clId="{CE43CE35-1F25-4308-B485-04F30CB1D6BF}" dt="2025-09-30T09:23:01.946" v="2170" actId="14100"/>
          <ac:spMkLst>
            <pc:docMk/>
            <pc:sldMk cId="2344247519" sldId="1543"/>
            <ac:spMk id="4" creationId="{A9684582-F7F5-B338-7537-98D05A783871}"/>
          </ac:spMkLst>
        </pc:spChg>
        <pc:spChg chg="mod">
          <ac:chgData name="Das, Gerarda" userId="dec061bf-56a5-47a0-b9f3-f749fe418ae6" providerId="ADAL" clId="{CE43CE35-1F25-4308-B485-04F30CB1D6BF}" dt="2025-09-30T09:23:07.965" v="2171" actId="1076"/>
          <ac:spMkLst>
            <pc:docMk/>
            <pc:sldMk cId="2344247519" sldId="1543"/>
            <ac:spMk id="9" creationId="{0C7C398F-EB51-5741-37EE-0A11898F0927}"/>
          </ac:spMkLst>
        </pc:spChg>
        <pc:spChg chg="mod">
          <ac:chgData name="Das, Gerarda" userId="dec061bf-56a5-47a0-b9f3-f749fe418ae6" providerId="ADAL" clId="{CE43CE35-1F25-4308-B485-04F30CB1D6BF}" dt="2025-09-30T09:22:57.518" v="2169" actId="1076"/>
          <ac:spMkLst>
            <pc:docMk/>
            <pc:sldMk cId="2344247519" sldId="1543"/>
            <ac:spMk id="11" creationId="{D05B0A5D-4E34-ABB6-7530-4CF126C078BE}"/>
          </ac:spMkLst>
        </pc:spChg>
        <pc:spChg chg="mod">
          <ac:chgData name="Das, Gerarda" userId="dec061bf-56a5-47a0-b9f3-f749fe418ae6" providerId="ADAL" clId="{CE43CE35-1F25-4308-B485-04F30CB1D6BF}" dt="2025-09-30T09:22:35.302" v="2166" actId="20577"/>
          <ac:spMkLst>
            <pc:docMk/>
            <pc:sldMk cId="2344247519" sldId="1543"/>
            <ac:spMk id="12" creationId="{63ABFD29-60B8-27F7-0438-5F1311E99CD3}"/>
          </ac:spMkLst>
        </pc:spChg>
        <pc:spChg chg="mod">
          <ac:chgData name="Das, Gerarda" userId="dec061bf-56a5-47a0-b9f3-f749fe418ae6" providerId="ADAL" clId="{CE43CE35-1F25-4308-B485-04F30CB1D6BF}" dt="2025-09-30T09:22:31.972" v="2163" actId="14100"/>
          <ac:spMkLst>
            <pc:docMk/>
            <pc:sldMk cId="2344247519" sldId="1543"/>
            <ac:spMk id="14" creationId="{3116CC4B-BEAA-D4D1-22B2-E4B5F75172D6}"/>
          </ac:spMkLst>
        </pc:spChg>
        <pc:spChg chg="mod">
          <ac:chgData name="Das, Gerarda" userId="dec061bf-56a5-47a0-b9f3-f749fe418ae6" providerId="ADAL" clId="{CE43CE35-1F25-4308-B485-04F30CB1D6BF}" dt="2025-09-30T09:22:29.898" v="2162" actId="14100"/>
          <ac:spMkLst>
            <pc:docMk/>
            <pc:sldMk cId="2344247519" sldId="1543"/>
            <ac:spMk id="15" creationId="{63EC371E-6E1C-E928-6022-EE5F2BA1DD9B}"/>
          </ac:spMkLst>
        </pc:spChg>
      </pc:sldChg>
      <pc:sldChg chg="addSp modSp mod">
        <pc:chgData name="Das, Gerarda" userId="dec061bf-56a5-47a0-b9f3-f749fe418ae6" providerId="ADAL" clId="{CE43CE35-1F25-4308-B485-04F30CB1D6BF}" dt="2025-09-29T19:48:44.432" v="377" actId="1076"/>
        <pc:sldMkLst>
          <pc:docMk/>
          <pc:sldMk cId="582592804" sldId="1545"/>
        </pc:sldMkLst>
        <pc:spChg chg="add mod">
          <ac:chgData name="Das, Gerarda" userId="dec061bf-56a5-47a0-b9f3-f749fe418ae6" providerId="ADAL" clId="{CE43CE35-1F25-4308-B485-04F30CB1D6BF}" dt="2025-09-29T19:48:44.432" v="377" actId="1076"/>
          <ac:spMkLst>
            <pc:docMk/>
            <pc:sldMk cId="582592804" sldId="1545"/>
            <ac:spMk id="2" creationId="{DB2A0D53-B4CC-BD00-FC56-95854966DC42}"/>
          </ac:spMkLst>
        </pc:spChg>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ECE1E84A-2175-468F-BA6C-A20E08D1BF03}"/>
    <pc:docChg chg="undo custSel addSld delSld modSld sldOrd modSection">
      <pc:chgData name="Routledge, Mandy" userId="bacdedf5-8e30-494b-ad8b-f27fa30c4f8d" providerId="ADAL" clId="{ECE1E84A-2175-468F-BA6C-A20E08D1BF03}" dt="2025-09-30T09:22:32.236" v="2092" actId="47"/>
      <pc:docMkLst>
        <pc:docMk/>
      </pc:docMkLst>
      <pc:sldChg chg="addSp delSp modSp mod">
        <pc:chgData name="Routledge, Mandy" userId="bacdedf5-8e30-494b-ad8b-f27fa30c4f8d" providerId="ADAL" clId="{ECE1E84A-2175-468F-BA6C-A20E08D1BF03}" dt="2025-09-30T09:10:25.340" v="1864" actId="478"/>
        <pc:sldMkLst>
          <pc:docMk/>
          <pc:sldMk cId="1671649065" sldId="934"/>
        </pc:sldMkLst>
        <pc:picChg chg="add del mod">
          <ac:chgData name="Routledge, Mandy" userId="bacdedf5-8e30-494b-ad8b-f27fa30c4f8d" providerId="ADAL" clId="{ECE1E84A-2175-468F-BA6C-A20E08D1BF03}" dt="2025-09-30T09:10:25.340" v="1864" actId="478"/>
          <ac:picMkLst>
            <pc:docMk/>
            <pc:sldMk cId="1671649065" sldId="934"/>
            <ac:picMk id="3" creationId="{F7043D9C-853E-5338-BAC2-03F7F51F2D25}"/>
          </ac:picMkLst>
        </pc:picChg>
        <pc:picChg chg="del">
          <ac:chgData name="Routledge, Mandy" userId="bacdedf5-8e30-494b-ad8b-f27fa30c4f8d" providerId="ADAL" clId="{ECE1E84A-2175-468F-BA6C-A20E08D1BF03}" dt="2025-09-30T08:48:52.641" v="1004" actId="478"/>
          <ac:picMkLst>
            <pc:docMk/>
            <pc:sldMk cId="1671649065" sldId="934"/>
            <ac:picMk id="4" creationId="{A2B6F356-F844-BBE1-22DC-1A7A6CA5F144}"/>
          </ac:picMkLst>
        </pc:picChg>
        <pc:picChg chg="del">
          <ac:chgData name="Routledge, Mandy" userId="bacdedf5-8e30-494b-ad8b-f27fa30c4f8d" providerId="ADAL" clId="{ECE1E84A-2175-468F-BA6C-A20E08D1BF03}" dt="2025-09-30T08:48:56.637" v="1007" actId="478"/>
          <ac:picMkLst>
            <pc:docMk/>
            <pc:sldMk cId="1671649065" sldId="934"/>
            <ac:picMk id="5" creationId="{76707FE5-7880-C074-3782-60CA998302E1}"/>
          </ac:picMkLst>
        </pc:picChg>
        <pc:picChg chg="del">
          <ac:chgData name="Routledge, Mandy" userId="bacdedf5-8e30-494b-ad8b-f27fa30c4f8d" providerId="ADAL" clId="{ECE1E84A-2175-468F-BA6C-A20E08D1BF03}" dt="2025-09-30T08:48:51.491" v="1002" actId="478"/>
          <ac:picMkLst>
            <pc:docMk/>
            <pc:sldMk cId="1671649065" sldId="934"/>
            <ac:picMk id="6" creationId="{76A3F44D-0696-F434-9613-F072EEC7B2F4}"/>
          </ac:picMkLst>
        </pc:picChg>
        <pc:picChg chg="del">
          <ac:chgData name="Routledge, Mandy" userId="bacdedf5-8e30-494b-ad8b-f27fa30c4f8d" providerId="ADAL" clId="{ECE1E84A-2175-468F-BA6C-A20E08D1BF03}" dt="2025-09-30T08:48:52.081" v="1003" actId="478"/>
          <ac:picMkLst>
            <pc:docMk/>
            <pc:sldMk cId="1671649065" sldId="934"/>
            <ac:picMk id="7" creationId="{56A64181-7B3F-51E6-C795-188AADABA923}"/>
          </ac:picMkLst>
        </pc:picChg>
      </pc:sldChg>
      <pc:sldChg chg="addSp modSp add del mod">
        <pc:chgData name="Routledge, Mandy" userId="bacdedf5-8e30-494b-ad8b-f27fa30c4f8d" providerId="ADAL" clId="{ECE1E84A-2175-468F-BA6C-A20E08D1BF03}" dt="2025-09-29T18:28:01.036" v="136" actId="47"/>
        <pc:sldMkLst>
          <pc:docMk/>
          <pc:sldMk cId="2383426277" sldId="1373"/>
        </pc:sldMkLst>
        <pc:spChg chg="mod">
          <ac:chgData name="Routledge, Mandy" userId="bacdedf5-8e30-494b-ad8b-f27fa30c4f8d" providerId="ADAL" clId="{ECE1E84A-2175-468F-BA6C-A20E08D1BF03}" dt="2025-09-29T18:27:13.979" v="112" actId="6549"/>
          <ac:spMkLst>
            <pc:docMk/>
            <pc:sldMk cId="2383426277" sldId="1373"/>
            <ac:spMk id="15" creationId="{00000000-0000-0000-0000-000000000000}"/>
          </ac:spMkLst>
        </pc:spChg>
        <pc:picChg chg="add mod">
          <ac:chgData name="Routledge, Mandy" userId="bacdedf5-8e30-494b-ad8b-f27fa30c4f8d" providerId="ADAL" clId="{ECE1E84A-2175-468F-BA6C-A20E08D1BF03}" dt="2025-09-29T18:27:36.259" v="131"/>
          <ac:picMkLst>
            <pc:docMk/>
            <pc:sldMk cId="2383426277" sldId="1373"/>
            <ac:picMk id="8" creationId="{3CC4065F-8D2E-4A1B-8E30-8180AFFD6EEB}"/>
          </ac:picMkLst>
        </pc:picChg>
        <pc:picChg chg="mod">
          <ac:chgData name="Routledge, Mandy" userId="bacdedf5-8e30-494b-ad8b-f27fa30c4f8d" providerId="ADAL" clId="{ECE1E84A-2175-468F-BA6C-A20E08D1BF03}" dt="2025-09-29T18:27:18.286" v="114" actId="1076"/>
          <ac:picMkLst>
            <pc:docMk/>
            <pc:sldMk cId="2383426277" sldId="1373"/>
            <ac:picMk id="9" creationId="{DAF7B3D9-ABBD-400B-83EB-177ACB846321}"/>
          </ac:picMkLst>
        </pc:picChg>
        <pc:picChg chg="add mod">
          <ac:chgData name="Routledge, Mandy" userId="bacdedf5-8e30-494b-ad8b-f27fa30c4f8d" providerId="ADAL" clId="{ECE1E84A-2175-468F-BA6C-A20E08D1BF03}" dt="2025-09-29T18:27:44.560" v="133"/>
          <ac:picMkLst>
            <pc:docMk/>
            <pc:sldMk cId="2383426277" sldId="1373"/>
            <ac:picMk id="10" creationId="{06B5E294-35BA-6CAF-1319-36112795F91F}"/>
          </ac:picMkLst>
        </pc:picChg>
      </pc:sldChg>
      <pc:sldChg chg="modSp mod modNotesTx">
        <pc:chgData name="Routledge, Mandy" userId="bacdedf5-8e30-494b-ad8b-f27fa30c4f8d" providerId="ADAL" clId="{ECE1E84A-2175-468F-BA6C-A20E08D1BF03}" dt="2025-09-30T08:37:54.734" v="949" actId="255"/>
        <pc:sldMkLst>
          <pc:docMk/>
          <pc:sldMk cId="2189114603" sldId="1437"/>
        </pc:sldMkLst>
        <pc:spChg chg="mod">
          <ac:chgData name="Routledge, Mandy" userId="bacdedf5-8e30-494b-ad8b-f27fa30c4f8d" providerId="ADAL" clId="{ECE1E84A-2175-468F-BA6C-A20E08D1BF03}" dt="2025-09-30T08:37:54.734" v="949" actId="255"/>
          <ac:spMkLst>
            <pc:docMk/>
            <pc:sldMk cId="2189114603" sldId="1437"/>
            <ac:spMk id="3" creationId="{00000000-0000-0000-0000-000000000000}"/>
          </ac:spMkLst>
        </pc:spChg>
      </pc:sldChg>
      <pc:sldChg chg="del">
        <pc:chgData name="Routledge, Mandy" userId="bacdedf5-8e30-494b-ad8b-f27fa30c4f8d" providerId="ADAL" clId="{ECE1E84A-2175-468F-BA6C-A20E08D1BF03}" dt="2025-09-29T18:26:37.407" v="84" actId="47"/>
        <pc:sldMkLst>
          <pc:docMk/>
          <pc:sldMk cId="3852907103" sldId="1460"/>
        </pc:sldMkLst>
      </pc:sldChg>
      <pc:sldChg chg="del">
        <pc:chgData name="Routledge, Mandy" userId="bacdedf5-8e30-494b-ad8b-f27fa30c4f8d" providerId="ADAL" clId="{ECE1E84A-2175-468F-BA6C-A20E08D1BF03}" dt="2025-09-30T09:13:36.074" v="1962" actId="47"/>
        <pc:sldMkLst>
          <pc:docMk/>
          <pc:sldMk cId="3978205201" sldId="1474"/>
        </pc:sldMkLst>
      </pc:sldChg>
      <pc:sldChg chg="del">
        <pc:chgData name="Routledge, Mandy" userId="bacdedf5-8e30-494b-ad8b-f27fa30c4f8d" providerId="ADAL" clId="{ECE1E84A-2175-468F-BA6C-A20E08D1BF03}" dt="2025-09-29T18:21:18.922" v="2" actId="47"/>
        <pc:sldMkLst>
          <pc:docMk/>
          <pc:sldMk cId="4207872812" sldId="1475"/>
        </pc:sldMkLst>
      </pc:sldChg>
      <pc:sldChg chg="addSp modSp">
        <pc:chgData name="Routledge, Mandy" userId="bacdedf5-8e30-494b-ad8b-f27fa30c4f8d" providerId="ADAL" clId="{ECE1E84A-2175-468F-BA6C-A20E08D1BF03}" dt="2025-09-29T19:01:09.132" v="198"/>
        <pc:sldMkLst>
          <pc:docMk/>
          <pc:sldMk cId="2709048002" sldId="1477"/>
        </pc:sldMkLst>
        <pc:picChg chg="add mod">
          <ac:chgData name="Routledge, Mandy" userId="bacdedf5-8e30-494b-ad8b-f27fa30c4f8d" providerId="ADAL" clId="{ECE1E84A-2175-468F-BA6C-A20E08D1BF03}" dt="2025-09-29T19:01:09.132" v="198"/>
          <ac:picMkLst>
            <pc:docMk/>
            <pc:sldMk cId="2709048002" sldId="1477"/>
            <ac:picMk id="2" creationId="{76A3F44D-0696-F434-9613-F072EEC7B2F4}"/>
          </ac:picMkLst>
        </pc:picChg>
      </pc:sldChg>
      <pc:sldChg chg="addSp modSp mod">
        <pc:chgData name="Routledge, Mandy" userId="bacdedf5-8e30-494b-ad8b-f27fa30c4f8d" providerId="ADAL" clId="{ECE1E84A-2175-468F-BA6C-A20E08D1BF03}" dt="2025-09-30T08:52:31.943" v="1091" actId="732"/>
        <pc:sldMkLst>
          <pc:docMk/>
          <pc:sldMk cId="4074911733" sldId="1478"/>
        </pc:sldMkLst>
        <pc:picChg chg="add mod">
          <ac:chgData name="Routledge, Mandy" userId="bacdedf5-8e30-494b-ad8b-f27fa30c4f8d" providerId="ADAL" clId="{ECE1E84A-2175-468F-BA6C-A20E08D1BF03}" dt="2025-09-29T19:08:26.413" v="279"/>
          <ac:picMkLst>
            <pc:docMk/>
            <pc:sldMk cId="4074911733" sldId="1478"/>
            <ac:picMk id="2" creationId="{A2B6F356-F844-BBE1-22DC-1A7A6CA5F144}"/>
          </ac:picMkLst>
        </pc:picChg>
        <pc:picChg chg="mod modCrop">
          <ac:chgData name="Routledge, Mandy" userId="bacdedf5-8e30-494b-ad8b-f27fa30c4f8d" providerId="ADAL" clId="{ECE1E84A-2175-468F-BA6C-A20E08D1BF03}" dt="2025-09-30T08:52:31.943" v="1091" actId="732"/>
          <ac:picMkLst>
            <pc:docMk/>
            <pc:sldMk cId="4074911733" sldId="1478"/>
            <ac:picMk id="3" creationId="{6956614B-3322-A28D-D4D5-CF564AEC859B}"/>
          </ac:picMkLst>
        </pc:picChg>
      </pc:sldChg>
      <pc:sldChg chg="addSp modSp">
        <pc:chgData name="Routledge, Mandy" userId="bacdedf5-8e30-494b-ad8b-f27fa30c4f8d" providerId="ADAL" clId="{ECE1E84A-2175-468F-BA6C-A20E08D1BF03}" dt="2025-09-29T19:11:01.445" v="332"/>
        <pc:sldMkLst>
          <pc:docMk/>
          <pc:sldMk cId="4210467006" sldId="1479"/>
        </pc:sldMkLst>
        <pc:picChg chg="add mod">
          <ac:chgData name="Routledge, Mandy" userId="bacdedf5-8e30-494b-ad8b-f27fa30c4f8d" providerId="ADAL" clId="{ECE1E84A-2175-468F-BA6C-A20E08D1BF03}" dt="2025-09-29T19:11:01.445" v="332"/>
          <ac:picMkLst>
            <pc:docMk/>
            <pc:sldMk cId="4210467006" sldId="1479"/>
            <ac:picMk id="2" creationId="{F7043D9C-853E-5338-BAC2-03F7F51F2D25}"/>
          </ac:picMkLst>
        </pc:picChg>
      </pc:sldChg>
      <pc:sldChg chg="addSp modSp">
        <pc:chgData name="Routledge, Mandy" userId="bacdedf5-8e30-494b-ad8b-f27fa30c4f8d" providerId="ADAL" clId="{ECE1E84A-2175-468F-BA6C-A20E08D1BF03}" dt="2025-09-29T18:23:37.845" v="13"/>
        <pc:sldMkLst>
          <pc:docMk/>
          <pc:sldMk cId="1487044012" sldId="1480"/>
        </pc:sldMkLst>
        <pc:picChg chg="add mod">
          <ac:chgData name="Routledge, Mandy" userId="bacdedf5-8e30-494b-ad8b-f27fa30c4f8d" providerId="ADAL" clId="{ECE1E84A-2175-468F-BA6C-A20E08D1BF03}" dt="2025-09-29T18:23:37.845" v="13"/>
          <ac:picMkLst>
            <pc:docMk/>
            <pc:sldMk cId="1487044012" sldId="1480"/>
            <ac:picMk id="2" creationId="{76707FE5-7880-C074-3782-60CA998302E1}"/>
          </ac:picMkLst>
        </pc:picChg>
      </pc:sldChg>
      <pc:sldChg chg="del">
        <pc:chgData name="Routledge, Mandy" userId="bacdedf5-8e30-494b-ad8b-f27fa30c4f8d" providerId="ADAL" clId="{ECE1E84A-2175-468F-BA6C-A20E08D1BF03}" dt="2025-09-29T19:32:01.616" v="682" actId="47"/>
        <pc:sldMkLst>
          <pc:docMk/>
          <pc:sldMk cId="1201727269" sldId="1482"/>
        </pc:sldMkLst>
      </pc:sldChg>
      <pc:sldChg chg="addSp delSp modSp mod">
        <pc:chgData name="Routledge, Mandy" userId="bacdedf5-8e30-494b-ad8b-f27fa30c4f8d" providerId="ADAL" clId="{ECE1E84A-2175-468F-BA6C-A20E08D1BF03}" dt="2025-09-30T08:56:59.213" v="1297" actId="14100"/>
        <pc:sldMkLst>
          <pc:docMk/>
          <pc:sldMk cId="2904738428" sldId="1483"/>
        </pc:sldMkLst>
        <pc:spChg chg="add del mod">
          <ac:chgData name="Routledge, Mandy" userId="bacdedf5-8e30-494b-ad8b-f27fa30c4f8d" providerId="ADAL" clId="{ECE1E84A-2175-468F-BA6C-A20E08D1BF03}" dt="2025-09-30T08:56:16.669" v="1286" actId="478"/>
          <ac:spMkLst>
            <pc:docMk/>
            <pc:sldMk cId="2904738428" sldId="1483"/>
            <ac:spMk id="3" creationId="{0C19186F-4840-956E-6DBB-0D4EB6C4CE1A}"/>
          </ac:spMkLst>
        </pc:spChg>
        <pc:spChg chg="add mod">
          <ac:chgData name="Routledge, Mandy" userId="bacdedf5-8e30-494b-ad8b-f27fa30c4f8d" providerId="ADAL" clId="{ECE1E84A-2175-468F-BA6C-A20E08D1BF03}" dt="2025-09-30T08:56:59.213" v="1297" actId="14100"/>
          <ac:spMkLst>
            <pc:docMk/>
            <pc:sldMk cId="2904738428" sldId="1483"/>
            <ac:spMk id="4" creationId="{9EF2F42B-7DA0-5536-7E8B-4003A9B102C1}"/>
          </ac:spMkLst>
        </pc:spChg>
        <pc:spChg chg="add del mod">
          <ac:chgData name="Routledge, Mandy" userId="bacdedf5-8e30-494b-ad8b-f27fa30c4f8d" providerId="ADAL" clId="{ECE1E84A-2175-468F-BA6C-A20E08D1BF03}" dt="2025-09-30T08:54:12.632" v="1170" actId="478"/>
          <ac:spMkLst>
            <pc:docMk/>
            <pc:sldMk cId="2904738428" sldId="1483"/>
            <ac:spMk id="10" creationId="{68743F7F-E5CD-390D-2C6E-5CFC2558E531}"/>
          </ac:spMkLst>
        </pc:spChg>
        <pc:spChg chg="add mod">
          <ac:chgData name="Routledge, Mandy" userId="bacdedf5-8e30-494b-ad8b-f27fa30c4f8d" providerId="ADAL" clId="{ECE1E84A-2175-468F-BA6C-A20E08D1BF03}" dt="2025-09-30T08:56:28.890" v="1290" actId="1076"/>
          <ac:spMkLst>
            <pc:docMk/>
            <pc:sldMk cId="2904738428" sldId="1483"/>
            <ac:spMk id="11" creationId="{F41411FA-9E30-FC14-ACC3-88E57BF56981}"/>
          </ac:spMkLst>
        </pc:spChg>
        <pc:spChg chg="add del mod">
          <ac:chgData name="Routledge, Mandy" userId="bacdedf5-8e30-494b-ad8b-f27fa30c4f8d" providerId="ADAL" clId="{ECE1E84A-2175-468F-BA6C-A20E08D1BF03}" dt="2025-09-30T08:52:21.240" v="1089" actId="478"/>
          <ac:spMkLst>
            <pc:docMk/>
            <pc:sldMk cId="2904738428" sldId="1483"/>
            <ac:spMk id="12" creationId="{37551E02-D647-174C-FFCA-E0E72F8F7BF7}"/>
          </ac:spMkLst>
        </pc:spChg>
        <pc:picChg chg="add mod">
          <ac:chgData name="Routledge, Mandy" userId="bacdedf5-8e30-494b-ad8b-f27fa30c4f8d" providerId="ADAL" clId="{ECE1E84A-2175-468F-BA6C-A20E08D1BF03}" dt="2025-09-29T19:41:11.359" v="707"/>
          <ac:picMkLst>
            <pc:docMk/>
            <pc:sldMk cId="2904738428" sldId="1483"/>
            <ac:picMk id="2" creationId="{56A64181-7B3F-51E6-C795-188AADABA923}"/>
          </ac:picMkLst>
        </pc:picChg>
        <pc:picChg chg="add del mod">
          <ac:chgData name="Routledge, Mandy" userId="bacdedf5-8e30-494b-ad8b-f27fa30c4f8d" providerId="ADAL" clId="{ECE1E84A-2175-468F-BA6C-A20E08D1BF03}" dt="2025-09-30T08:56:23.319" v="1288" actId="478"/>
          <ac:picMkLst>
            <pc:docMk/>
            <pc:sldMk cId="2904738428" sldId="1483"/>
            <ac:picMk id="2" creationId="{585F37FC-8F13-97F1-DFBF-F56F1EB8A19D}"/>
          </ac:picMkLst>
        </pc:picChg>
        <pc:picChg chg="add del mod">
          <ac:chgData name="Routledge, Mandy" userId="bacdedf5-8e30-494b-ad8b-f27fa30c4f8d" providerId="ADAL" clId="{ECE1E84A-2175-468F-BA6C-A20E08D1BF03}" dt="2025-09-30T08:43:41.284" v="955" actId="478"/>
          <ac:picMkLst>
            <pc:docMk/>
            <pc:sldMk cId="2904738428" sldId="1483"/>
            <ac:picMk id="3" creationId="{7EC52CB8-58C3-B297-EB2A-B40E4753E379}"/>
          </ac:picMkLst>
        </pc:picChg>
        <pc:picChg chg="add mod modCrop">
          <ac:chgData name="Routledge, Mandy" userId="bacdedf5-8e30-494b-ad8b-f27fa30c4f8d" providerId="ADAL" clId="{ECE1E84A-2175-468F-BA6C-A20E08D1BF03}" dt="2025-09-30T08:56:26.373" v="1289" actId="1076"/>
          <ac:picMkLst>
            <pc:docMk/>
            <pc:sldMk cId="2904738428" sldId="1483"/>
            <ac:picMk id="5" creationId="{26410F2F-7509-2B4C-218C-F0F29B4DAA8D}"/>
          </ac:picMkLst>
        </pc:picChg>
        <pc:picChg chg="add mod modCrop">
          <ac:chgData name="Routledge, Mandy" userId="bacdedf5-8e30-494b-ad8b-f27fa30c4f8d" providerId="ADAL" clId="{ECE1E84A-2175-468F-BA6C-A20E08D1BF03}" dt="2025-09-30T08:56:31.533" v="1291" actId="1076"/>
          <ac:picMkLst>
            <pc:docMk/>
            <pc:sldMk cId="2904738428" sldId="1483"/>
            <ac:picMk id="8" creationId="{6DD01755-D8C3-778C-49C9-BF6E19D00636}"/>
          </ac:picMkLst>
        </pc:picChg>
        <pc:picChg chg="add mod ord modCrop">
          <ac:chgData name="Routledge, Mandy" userId="bacdedf5-8e30-494b-ad8b-f27fa30c4f8d" providerId="ADAL" clId="{ECE1E84A-2175-468F-BA6C-A20E08D1BF03}" dt="2025-09-30T08:56:47.945" v="1294" actId="1076"/>
          <ac:picMkLst>
            <pc:docMk/>
            <pc:sldMk cId="2904738428" sldId="1483"/>
            <ac:picMk id="9" creationId="{5F43F4D9-ED6C-5111-FA32-EEA85F22569F}"/>
          </ac:picMkLst>
        </pc:picChg>
      </pc:sldChg>
      <pc:sldChg chg="modSp add del mod">
        <pc:chgData name="Routledge, Mandy" userId="bacdedf5-8e30-494b-ad8b-f27fa30c4f8d" providerId="ADAL" clId="{ECE1E84A-2175-468F-BA6C-A20E08D1BF03}" dt="2025-09-29T18:25:02.541" v="78" actId="47"/>
        <pc:sldMkLst>
          <pc:docMk/>
          <pc:sldMk cId="1949155389" sldId="1497"/>
        </pc:sldMkLst>
        <pc:picChg chg="mod">
          <ac:chgData name="Routledge, Mandy" userId="bacdedf5-8e30-494b-ad8b-f27fa30c4f8d" providerId="ADAL" clId="{ECE1E84A-2175-468F-BA6C-A20E08D1BF03}" dt="2025-09-29T18:24:49.509" v="74" actId="1076"/>
          <ac:picMkLst>
            <pc:docMk/>
            <pc:sldMk cId="1949155389" sldId="1497"/>
            <ac:picMk id="3" creationId="{3354BB74-0FC5-4C03-8EE4-0B685741C32A}"/>
          </ac:picMkLst>
        </pc:picChg>
      </pc:sldChg>
      <pc:sldChg chg="add del">
        <pc:chgData name="Routledge, Mandy" userId="bacdedf5-8e30-494b-ad8b-f27fa30c4f8d" providerId="ADAL" clId="{ECE1E84A-2175-468F-BA6C-A20E08D1BF03}" dt="2025-09-29T19:09:57.621" v="331" actId="47"/>
        <pc:sldMkLst>
          <pc:docMk/>
          <pc:sldMk cId="3440629068" sldId="1498"/>
        </pc:sldMkLst>
      </pc:sldChg>
      <pc:sldChg chg="del">
        <pc:chgData name="Routledge, Mandy" userId="bacdedf5-8e30-494b-ad8b-f27fa30c4f8d" providerId="ADAL" clId="{ECE1E84A-2175-468F-BA6C-A20E08D1BF03}" dt="2025-09-30T09:13:31.343" v="1954" actId="47"/>
        <pc:sldMkLst>
          <pc:docMk/>
          <pc:sldMk cId="2967928418" sldId="1511"/>
        </pc:sldMkLst>
      </pc:sldChg>
      <pc:sldChg chg="del">
        <pc:chgData name="Routledge, Mandy" userId="bacdedf5-8e30-494b-ad8b-f27fa30c4f8d" providerId="ADAL" clId="{ECE1E84A-2175-468F-BA6C-A20E08D1BF03}" dt="2025-09-30T09:13:33.530" v="1957" actId="47"/>
        <pc:sldMkLst>
          <pc:docMk/>
          <pc:sldMk cId="1594331871" sldId="1512"/>
        </pc:sldMkLst>
      </pc:sldChg>
      <pc:sldChg chg="addSp delSp modSp mod ord">
        <pc:chgData name="Routledge, Mandy" userId="bacdedf5-8e30-494b-ad8b-f27fa30c4f8d" providerId="ADAL" clId="{ECE1E84A-2175-468F-BA6C-A20E08D1BF03}" dt="2025-09-30T09:12:58.687" v="1950" actId="20577"/>
        <pc:sldMkLst>
          <pc:docMk/>
          <pc:sldMk cId="3112181829" sldId="1515"/>
        </pc:sldMkLst>
        <pc:spChg chg="mod">
          <ac:chgData name="Routledge, Mandy" userId="bacdedf5-8e30-494b-ad8b-f27fa30c4f8d" providerId="ADAL" clId="{ECE1E84A-2175-468F-BA6C-A20E08D1BF03}" dt="2025-09-30T09:12:58.687" v="1950" actId="20577"/>
          <ac:spMkLst>
            <pc:docMk/>
            <pc:sldMk cId="3112181829" sldId="1515"/>
            <ac:spMk id="4" creationId="{D36CDCC8-D80A-3CA3-9903-EC310613197D}"/>
          </ac:spMkLst>
        </pc:spChg>
        <pc:spChg chg="del">
          <ac:chgData name="Routledge, Mandy" userId="bacdedf5-8e30-494b-ad8b-f27fa30c4f8d" providerId="ADAL" clId="{ECE1E84A-2175-468F-BA6C-A20E08D1BF03}" dt="2025-09-30T09:07:49.376" v="1819" actId="478"/>
          <ac:spMkLst>
            <pc:docMk/>
            <pc:sldMk cId="3112181829" sldId="1515"/>
            <ac:spMk id="9" creationId="{F2400297-53E6-0B6A-C253-CDD8195191E7}"/>
          </ac:spMkLst>
        </pc:spChg>
        <pc:spChg chg="add mod">
          <ac:chgData name="Routledge, Mandy" userId="bacdedf5-8e30-494b-ad8b-f27fa30c4f8d" providerId="ADAL" clId="{ECE1E84A-2175-468F-BA6C-A20E08D1BF03}" dt="2025-09-30T09:08:47.276" v="1854" actId="20577"/>
          <ac:spMkLst>
            <pc:docMk/>
            <pc:sldMk cId="3112181829" sldId="1515"/>
            <ac:spMk id="10" creationId="{42F11F55-F910-101E-7B93-D168390C3DD6}"/>
          </ac:spMkLst>
        </pc:spChg>
        <pc:spChg chg="mod">
          <ac:chgData name="Routledge, Mandy" userId="bacdedf5-8e30-494b-ad8b-f27fa30c4f8d" providerId="ADAL" clId="{ECE1E84A-2175-468F-BA6C-A20E08D1BF03}" dt="2025-09-30T09:08:14.197" v="1823" actId="1076"/>
          <ac:spMkLst>
            <pc:docMk/>
            <pc:sldMk cId="3112181829" sldId="1515"/>
            <ac:spMk id="12" creationId="{E2476A93-B8D4-4E44-87FD-AFF601B2337C}"/>
          </ac:spMkLst>
        </pc:spChg>
        <pc:spChg chg="mod">
          <ac:chgData name="Routledge, Mandy" userId="bacdedf5-8e30-494b-ad8b-f27fa30c4f8d" providerId="ADAL" clId="{ECE1E84A-2175-468F-BA6C-A20E08D1BF03}" dt="2025-09-30T09:08:54.611" v="1856" actId="1076"/>
          <ac:spMkLst>
            <pc:docMk/>
            <pc:sldMk cId="3112181829" sldId="1515"/>
            <ac:spMk id="15" creationId="{6EA1F8B7-D4BC-D8B0-E6FD-F33ECB45A1DD}"/>
          </ac:spMkLst>
        </pc:spChg>
        <pc:spChg chg="mod">
          <ac:chgData name="Routledge, Mandy" userId="bacdedf5-8e30-494b-ad8b-f27fa30c4f8d" providerId="ADAL" clId="{ECE1E84A-2175-468F-BA6C-A20E08D1BF03}" dt="2025-09-30T09:07:47.473" v="1818" actId="1076"/>
          <ac:spMkLst>
            <pc:docMk/>
            <pc:sldMk cId="3112181829" sldId="1515"/>
            <ac:spMk id="16" creationId="{F53F294D-65CC-23A5-E4A1-B2132FCF814C}"/>
          </ac:spMkLst>
        </pc:spChg>
        <pc:spChg chg="mod">
          <ac:chgData name="Routledge, Mandy" userId="bacdedf5-8e30-494b-ad8b-f27fa30c4f8d" providerId="ADAL" clId="{ECE1E84A-2175-468F-BA6C-A20E08D1BF03}" dt="2025-09-30T09:07:52.120" v="1820" actId="1076"/>
          <ac:spMkLst>
            <pc:docMk/>
            <pc:sldMk cId="3112181829" sldId="1515"/>
            <ac:spMk id="17" creationId="{AB86235B-CBC0-F9DB-29F4-F23367831B1B}"/>
          </ac:spMkLst>
        </pc:spChg>
        <pc:spChg chg="mod">
          <ac:chgData name="Routledge, Mandy" userId="bacdedf5-8e30-494b-ad8b-f27fa30c4f8d" providerId="ADAL" clId="{ECE1E84A-2175-468F-BA6C-A20E08D1BF03}" dt="2025-09-30T09:08:17.318" v="1824" actId="14100"/>
          <ac:spMkLst>
            <pc:docMk/>
            <pc:sldMk cId="3112181829" sldId="1515"/>
            <ac:spMk id="19" creationId="{40542B69-6D97-5F24-63E3-ABE36EA69A27}"/>
          </ac:spMkLst>
        </pc:spChg>
        <pc:spChg chg="add mod ord">
          <ac:chgData name="Routledge, Mandy" userId="bacdedf5-8e30-494b-ad8b-f27fa30c4f8d" providerId="ADAL" clId="{ECE1E84A-2175-468F-BA6C-A20E08D1BF03}" dt="2025-09-30T09:09:05.047" v="1860" actId="1076"/>
          <ac:spMkLst>
            <pc:docMk/>
            <pc:sldMk cId="3112181829" sldId="1515"/>
            <ac:spMk id="24" creationId="{FB3ACCC9-1E6E-27A6-FE8D-66A09AB2D186}"/>
          </ac:spMkLst>
        </pc:spChg>
        <pc:picChg chg="add mod ord">
          <ac:chgData name="Routledge, Mandy" userId="bacdedf5-8e30-494b-ad8b-f27fa30c4f8d" providerId="ADAL" clId="{ECE1E84A-2175-468F-BA6C-A20E08D1BF03}" dt="2025-09-30T09:10:43.433" v="1870" actId="14100"/>
          <ac:picMkLst>
            <pc:docMk/>
            <pc:sldMk cId="3112181829" sldId="1515"/>
            <ac:picMk id="25" creationId="{44FB14F2-C881-E7D2-1F85-B8EABAADFC99}"/>
          </ac:picMkLst>
        </pc:picChg>
        <pc:picChg chg="add mod ord modCrop">
          <ac:chgData name="Routledge, Mandy" userId="bacdedf5-8e30-494b-ad8b-f27fa30c4f8d" providerId="ADAL" clId="{ECE1E84A-2175-468F-BA6C-A20E08D1BF03}" dt="2025-09-30T09:11:15.219" v="1877" actId="14100"/>
          <ac:picMkLst>
            <pc:docMk/>
            <pc:sldMk cId="3112181829" sldId="1515"/>
            <ac:picMk id="26" creationId="{FD4FC765-342E-3274-F70F-7DA28CA0E934}"/>
          </ac:picMkLst>
        </pc:picChg>
        <pc:picChg chg="add mod">
          <ac:chgData name="Routledge, Mandy" userId="bacdedf5-8e30-494b-ad8b-f27fa30c4f8d" providerId="ADAL" clId="{ECE1E84A-2175-468F-BA6C-A20E08D1BF03}" dt="2025-09-30T09:12:18.880" v="1882" actId="1076"/>
          <ac:picMkLst>
            <pc:docMk/>
            <pc:sldMk cId="3112181829" sldId="1515"/>
            <ac:picMk id="28" creationId="{8E75E57A-5C1B-4836-BC29-AE25F3F3CDED}"/>
          </ac:picMkLst>
        </pc:picChg>
      </pc:sldChg>
      <pc:sldChg chg="delSp modSp mod">
        <pc:chgData name="Routledge, Mandy" userId="bacdedf5-8e30-494b-ad8b-f27fa30c4f8d" providerId="ADAL" clId="{ECE1E84A-2175-468F-BA6C-A20E08D1BF03}" dt="2025-09-30T09:13:23.992" v="1953" actId="14100"/>
        <pc:sldMkLst>
          <pc:docMk/>
          <pc:sldMk cId="2946319108" sldId="1516"/>
        </pc:sldMkLst>
        <pc:spChg chg="mod">
          <ac:chgData name="Routledge, Mandy" userId="bacdedf5-8e30-494b-ad8b-f27fa30c4f8d" providerId="ADAL" clId="{ECE1E84A-2175-468F-BA6C-A20E08D1BF03}" dt="2025-09-30T09:13:21.987" v="1952" actId="1076"/>
          <ac:spMkLst>
            <pc:docMk/>
            <pc:sldMk cId="2946319108" sldId="1516"/>
            <ac:spMk id="13" creationId="{4985FF45-EE56-11C3-E0CC-6BBB359031C0}"/>
          </ac:spMkLst>
        </pc:spChg>
        <pc:spChg chg="del">
          <ac:chgData name="Routledge, Mandy" userId="bacdedf5-8e30-494b-ad8b-f27fa30c4f8d" providerId="ADAL" clId="{ECE1E84A-2175-468F-BA6C-A20E08D1BF03}" dt="2025-09-30T09:04:37.720" v="1647" actId="478"/>
          <ac:spMkLst>
            <pc:docMk/>
            <pc:sldMk cId="2946319108" sldId="1516"/>
            <ac:spMk id="16" creationId="{EA6B48DD-F25D-6C1E-AD95-011ED557B128}"/>
          </ac:spMkLst>
        </pc:spChg>
        <pc:spChg chg="mod">
          <ac:chgData name="Routledge, Mandy" userId="bacdedf5-8e30-494b-ad8b-f27fa30c4f8d" providerId="ADAL" clId="{ECE1E84A-2175-468F-BA6C-A20E08D1BF03}" dt="2025-09-30T09:13:23.992" v="1953" actId="14100"/>
          <ac:spMkLst>
            <pc:docMk/>
            <pc:sldMk cId="2946319108" sldId="1516"/>
            <ac:spMk id="18" creationId="{85D7DD60-F4AA-AD34-A265-146B167D02FE}"/>
          </ac:spMkLst>
        </pc:spChg>
        <pc:spChg chg="del">
          <ac:chgData name="Routledge, Mandy" userId="bacdedf5-8e30-494b-ad8b-f27fa30c4f8d" providerId="ADAL" clId="{ECE1E84A-2175-468F-BA6C-A20E08D1BF03}" dt="2025-09-30T09:05:48.378" v="1753" actId="478"/>
          <ac:spMkLst>
            <pc:docMk/>
            <pc:sldMk cId="2946319108" sldId="1516"/>
            <ac:spMk id="23" creationId="{CB5545B8-43CD-B3E4-D13C-78CB60369A5B}"/>
          </ac:spMkLst>
        </pc:spChg>
        <pc:spChg chg="del">
          <ac:chgData name="Routledge, Mandy" userId="bacdedf5-8e30-494b-ad8b-f27fa30c4f8d" providerId="ADAL" clId="{ECE1E84A-2175-468F-BA6C-A20E08D1BF03}" dt="2025-09-30T09:05:47.796" v="1752" actId="478"/>
          <ac:spMkLst>
            <pc:docMk/>
            <pc:sldMk cId="2946319108" sldId="1516"/>
            <ac:spMk id="24" creationId="{7CE1B527-E1B6-DCBF-28DE-D41274397ACB}"/>
          </ac:spMkLst>
        </pc:spChg>
        <pc:spChg chg="del">
          <ac:chgData name="Routledge, Mandy" userId="bacdedf5-8e30-494b-ad8b-f27fa30c4f8d" providerId="ADAL" clId="{ECE1E84A-2175-468F-BA6C-A20E08D1BF03}" dt="2025-09-30T09:05:45.454" v="1751" actId="478"/>
          <ac:spMkLst>
            <pc:docMk/>
            <pc:sldMk cId="2946319108" sldId="1516"/>
            <ac:spMk id="25" creationId="{6A3A565E-3A7C-244A-3722-52E202F7F4E5}"/>
          </ac:spMkLst>
        </pc:spChg>
        <pc:spChg chg="del">
          <ac:chgData name="Routledge, Mandy" userId="bacdedf5-8e30-494b-ad8b-f27fa30c4f8d" providerId="ADAL" clId="{ECE1E84A-2175-468F-BA6C-A20E08D1BF03}" dt="2025-09-30T09:05:44.607" v="1750" actId="478"/>
          <ac:spMkLst>
            <pc:docMk/>
            <pc:sldMk cId="2946319108" sldId="1516"/>
            <ac:spMk id="26" creationId="{39F8E995-9408-BD7A-7321-C66BC226DBC3}"/>
          </ac:spMkLst>
        </pc:spChg>
        <pc:spChg chg="del mod">
          <ac:chgData name="Routledge, Mandy" userId="bacdedf5-8e30-494b-ad8b-f27fa30c4f8d" providerId="ADAL" clId="{ECE1E84A-2175-468F-BA6C-A20E08D1BF03}" dt="2025-09-30T09:06:55.848" v="1799" actId="478"/>
          <ac:spMkLst>
            <pc:docMk/>
            <pc:sldMk cId="2946319108" sldId="1516"/>
            <ac:spMk id="33" creationId="{0AB3CDA1-5D25-833C-85E0-4AEB4C893E80}"/>
          </ac:spMkLst>
        </pc:spChg>
        <pc:cxnChg chg="mod">
          <ac:chgData name="Routledge, Mandy" userId="bacdedf5-8e30-494b-ad8b-f27fa30c4f8d" providerId="ADAL" clId="{ECE1E84A-2175-468F-BA6C-A20E08D1BF03}" dt="2025-09-30T09:13:12.590" v="1951" actId="14100"/>
          <ac:cxnSpMkLst>
            <pc:docMk/>
            <pc:sldMk cId="2946319108" sldId="1516"/>
            <ac:cxnSpMk id="27" creationId="{EC90AE0F-5DD8-2D25-C999-5E0CC65E11C5}"/>
          </ac:cxnSpMkLst>
        </pc:cxnChg>
      </pc:sldChg>
      <pc:sldChg chg="del">
        <pc:chgData name="Routledge, Mandy" userId="bacdedf5-8e30-494b-ad8b-f27fa30c4f8d" providerId="ADAL" clId="{ECE1E84A-2175-468F-BA6C-A20E08D1BF03}" dt="2025-09-30T09:13:33.938" v="1958" actId="47"/>
        <pc:sldMkLst>
          <pc:docMk/>
          <pc:sldMk cId="1628480429" sldId="1517"/>
        </pc:sldMkLst>
      </pc:sldChg>
      <pc:sldChg chg="del">
        <pc:chgData name="Routledge, Mandy" userId="bacdedf5-8e30-494b-ad8b-f27fa30c4f8d" providerId="ADAL" clId="{ECE1E84A-2175-468F-BA6C-A20E08D1BF03}" dt="2025-09-30T09:13:34.444" v="1959" actId="47"/>
        <pc:sldMkLst>
          <pc:docMk/>
          <pc:sldMk cId="933367485" sldId="1518"/>
        </pc:sldMkLst>
      </pc:sldChg>
      <pc:sldChg chg="del">
        <pc:chgData name="Routledge, Mandy" userId="bacdedf5-8e30-494b-ad8b-f27fa30c4f8d" providerId="ADAL" clId="{ECE1E84A-2175-468F-BA6C-A20E08D1BF03}" dt="2025-09-30T09:13:32.768" v="1956" actId="47"/>
        <pc:sldMkLst>
          <pc:docMk/>
          <pc:sldMk cId="1530054038" sldId="1519"/>
        </pc:sldMkLst>
      </pc:sldChg>
      <pc:sldChg chg="del">
        <pc:chgData name="Routledge, Mandy" userId="bacdedf5-8e30-494b-ad8b-f27fa30c4f8d" providerId="ADAL" clId="{ECE1E84A-2175-468F-BA6C-A20E08D1BF03}" dt="2025-09-30T09:13:31.898" v="1955" actId="47"/>
        <pc:sldMkLst>
          <pc:docMk/>
          <pc:sldMk cId="3006462251" sldId="1520"/>
        </pc:sldMkLst>
      </pc:sldChg>
      <pc:sldChg chg="del">
        <pc:chgData name="Routledge, Mandy" userId="bacdedf5-8e30-494b-ad8b-f27fa30c4f8d" providerId="ADAL" clId="{ECE1E84A-2175-468F-BA6C-A20E08D1BF03}" dt="2025-09-30T09:13:35.019" v="1960" actId="47"/>
        <pc:sldMkLst>
          <pc:docMk/>
          <pc:sldMk cId="1059877010" sldId="1521"/>
        </pc:sldMkLst>
      </pc:sldChg>
      <pc:sldChg chg="modSp add del mod">
        <pc:chgData name="Routledge, Mandy" userId="bacdedf5-8e30-494b-ad8b-f27fa30c4f8d" providerId="ADAL" clId="{ECE1E84A-2175-468F-BA6C-A20E08D1BF03}" dt="2025-09-29T19:05:45.799" v="234" actId="47"/>
        <pc:sldMkLst>
          <pc:docMk/>
          <pc:sldMk cId="545725223" sldId="1524"/>
        </pc:sldMkLst>
        <pc:spChg chg="mod">
          <ac:chgData name="Routledge, Mandy" userId="bacdedf5-8e30-494b-ad8b-f27fa30c4f8d" providerId="ADAL" clId="{ECE1E84A-2175-468F-BA6C-A20E08D1BF03}" dt="2025-09-29T19:02:45.583" v="215" actId="20577"/>
          <ac:spMkLst>
            <pc:docMk/>
            <pc:sldMk cId="545725223" sldId="1524"/>
            <ac:spMk id="9" creationId="{B5FA4264-9F79-B20D-0826-CEC58E7B74B7}"/>
          </ac:spMkLst>
        </pc:spChg>
        <pc:spChg chg="mod">
          <ac:chgData name="Routledge, Mandy" userId="bacdedf5-8e30-494b-ad8b-f27fa30c4f8d" providerId="ADAL" clId="{ECE1E84A-2175-468F-BA6C-A20E08D1BF03}" dt="2025-09-29T19:03:25.926" v="224" actId="14100"/>
          <ac:spMkLst>
            <pc:docMk/>
            <pc:sldMk cId="545725223" sldId="1524"/>
            <ac:spMk id="10" creationId="{B37FADB8-F5A5-F448-15A7-6A630939BCDC}"/>
          </ac:spMkLst>
        </pc:spChg>
        <pc:spChg chg="mod">
          <ac:chgData name="Routledge, Mandy" userId="bacdedf5-8e30-494b-ad8b-f27fa30c4f8d" providerId="ADAL" clId="{ECE1E84A-2175-468F-BA6C-A20E08D1BF03}" dt="2025-09-29T19:03:29.488" v="225" actId="1076"/>
          <ac:spMkLst>
            <pc:docMk/>
            <pc:sldMk cId="545725223" sldId="1524"/>
            <ac:spMk id="11" creationId="{2D5226DB-4490-ECD5-880A-CDAB0447C263}"/>
          </ac:spMkLst>
        </pc:spChg>
        <pc:spChg chg="mod">
          <ac:chgData name="Routledge, Mandy" userId="bacdedf5-8e30-494b-ad8b-f27fa30c4f8d" providerId="ADAL" clId="{ECE1E84A-2175-468F-BA6C-A20E08D1BF03}" dt="2025-09-29T19:03:38.346" v="227" actId="1076"/>
          <ac:spMkLst>
            <pc:docMk/>
            <pc:sldMk cId="545725223" sldId="1524"/>
            <ac:spMk id="14" creationId="{B7594A3B-3117-84CE-C300-FB96E5ED269D}"/>
          </ac:spMkLst>
        </pc:spChg>
        <pc:spChg chg="mod">
          <ac:chgData name="Routledge, Mandy" userId="bacdedf5-8e30-494b-ad8b-f27fa30c4f8d" providerId="ADAL" clId="{ECE1E84A-2175-468F-BA6C-A20E08D1BF03}" dt="2025-09-29T19:03:44.069" v="233" actId="20577"/>
          <ac:spMkLst>
            <pc:docMk/>
            <pc:sldMk cId="545725223" sldId="1524"/>
            <ac:spMk id="15" creationId="{6EA1F8B7-D4BC-D8B0-E6FD-F33ECB45A1DD}"/>
          </ac:spMkLst>
        </pc:spChg>
        <pc:picChg chg="mod">
          <ac:chgData name="Routledge, Mandy" userId="bacdedf5-8e30-494b-ad8b-f27fa30c4f8d" providerId="ADAL" clId="{ECE1E84A-2175-468F-BA6C-A20E08D1BF03}" dt="2025-09-29T19:03:19.890" v="222" actId="1076"/>
          <ac:picMkLst>
            <pc:docMk/>
            <pc:sldMk cId="545725223" sldId="1524"/>
            <ac:picMk id="16" creationId="{1D46BA02-C490-B303-7A77-5D2C389B99D3}"/>
          </ac:picMkLst>
        </pc:picChg>
        <pc:picChg chg="mod">
          <ac:chgData name="Routledge, Mandy" userId="bacdedf5-8e30-494b-ad8b-f27fa30c4f8d" providerId="ADAL" clId="{ECE1E84A-2175-468F-BA6C-A20E08D1BF03}" dt="2025-09-29T19:03:22.020" v="223" actId="1076"/>
          <ac:picMkLst>
            <pc:docMk/>
            <pc:sldMk cId="545725223" sldId="1524"/>
            <ac:picMk id="24" creationId="{41AF1599-327C-F83B-73AB-3BF830BD86B6}"/>
          </ac:picMkLst>
        </pc:picChg>
        <pc:cxnChg chg="mod">
          <ac:chgData name="Routledge, Mandy" userId="bacdedf5-8e30-494b-ad8b-f27fa30c4f8d" providerId="ADAL" clId="{ECE1E84A-2175-468F-BA6C-A20E08D1BF03}" dt="2025-09-29T19:03:31.473" v="226" actId="14100"/>
          <ac:cxnSpMkLst>
            <pc:docMk/>
            <pc:sldMk cId="545725223" sldId="1524"/>
            <ac:cxnSpMk id="29" creationId="{10445519-6BAB-CA4B-0B0C-EF80D4D34E4C}"/>
          </ac:cxnSpMkLst>
        </pc:cxnChg>
      </pc:sldChg>
      <pc:sldChg chg="del">
        <pc:chgData name="Routledge, Mandy" userId="bacdedf5-8e30-494b-ad8b-f27fa30c4f8d" providerId="ADAL" clId="{ECE1E84A-2175-468F-BA6C-A20E08D1BF03}" dt="2025-09-30T09:13:35.498" v="1961" actId="47"/>
        <pc:sldMkLst>
          <pc:docMk/>
          <pc:sldMk cId="2371299458" sldId="1529"/>
        </pc:sldMkLst>
      </pc:sldChg>
      <pc:sldChg chg="delSp add mod">
        <pc:chgData name="Routledge, Mandy" userId="bacdedf5-8e30-494b-ad8b-f27fa30c4f8d" providerId="ADAL" clId="{ECE1E84A-2175-468F-BA6C-A20E08D1BF03}" dt="2025-09-29T18:21:24.746" v="4" actId="478"/>
        <pc:sldMkLst>
          <pc:docMk/>
          <pc:sldMk cId="1284580752" sldId="1530"/>
        </pc:sldMkLst>
        <pc:spChg chg="del">
          <ac:chgData name="Routledge, Mandy" userId="bacdedf5-8e30-494b-ad8b-f27fa30c4f8d" providerId="ADAL" clId="{ECE1E84A-2175-468F-BA6C-A20E08D1BF03}" dt="2025-09-29T18:21:24.746" v="4" actId="478"/>
          <ac:spMkLst>
            <pc:docMk/>
            <pc:sldMk cId="1284580752" sldId="1530"/>
            <ac:spMk id="4" creationId="{72DCC55C-859A-0C70-4245-87072911FAD3}"/>
          </ac:spMkLst>
        </pc:spChg>
        <pc:picChg chg="del">
          <ac:chgData name="Routledge, Mandy" userId="bacdedf5-8e30-494b-ad8b-f27fa30c4f8d" providerId="ADAL" clId="{ECE1E84A-2175-468F-BA6C-A20E08D1BF03}" dt="2025-09-29T18:21:23.084" v="3" actId="478"/>
          <ac:picMkLst>
            <pc:docMk/>
            <pc:sldMk cId="1284580752" sldId="1530"/>
            <ac:picMk id="3" creationId="{AFB7E0BD-D5FC-D6E8-4164-5AB81631CD67}"/>
          </ac:picMkLst>
        </pc:picChg>
      </pc:sldChg>
      <pc:sldChg chg="addSp delSp modSp add mod">
        <pc:chgData name="Routledge, Mandy" userId="bacdedf5-8e30-494b-ad8b-f27fa30c4f8d" providerId="ADAL" clId="{ECE1E84A-2175-468F-BA6C-A20E08D1BF03}" dt="2025-09-30T09:20:08.034" v="2085" actId="114"/>
        <pc:sldMkLst>
          <pc:docMk/>
          <pc:sldMk cId="694033123" sldId="1531"/>
        </pc:sldMkLst>
        <pc:spChg chg="mod">
          <ac:chgData name="Routledge, Mandy" userId="bacdedf5-8e30-494b-ad8b-f27fa30c4f8d" providerId="ADAL" clId="{ECE1E84A-2175-468F-BA6C-A20E08D1BF03}" dt="2025-09-30T08:58:55.855" v="1308" actId="1035"/>
          <ac:spMkLst>
            <pc:docMk/>
            <pc:sldMk cId="694033123" sldId="1531"/>
            <ac:spMk id="34" creationId="{152372B3-00F5-781C-183E-6F2DDF35091D}"/>
          </ac:spMkLst>
        </pc:spChg>
        <pc:spChg chg="mod">
          <ac:chgData name="Routledge, Mandy" userId="bacdedf5-8e30-494b-ad8b-f27fa30c4f8d" providerId="ADAL" clId="{ECE1E84A-2175-468F-BA6C-A20E08D1BF03}" dt="2025-09-29T18:22:10.613" v="9" actId="20577"/>
          <ac:spMkLst>
            <pc:docMk/>
            <pc:sldMk cId="694033123" sldId="1531"/>
            <ac:spMk id="35" creationId="{37104C51-0232-62ED-4C6F-1447D06633EE}"/>
          </ac:spMkLst>
        </pc:spChg>
        <pc:spChg chg="mod">
          <ac:chgData name="Routledge, Mandy" userId="bacdedf5-8e30-494b-ad8b-f27fa30c4f8d" providerId="ADAL" clId="{ECE1E84A-2175-468F-BA6C-A20E08D1BF03}" dt="2025-09-30T09:20:08.034" v="2085" actId="114"/>
          <ac:spMkLst>
            <pc:docMk/>
            <pc:sldMk cId="694033123" sldId="1531"/>
            <ac:spMk id="36" creationId="{D8EF981A-9BA7-0EB1-9B70-F7FBF2F7DF1C}"/>
          </ac:spMkLst>
        </pc:spChg>
        <pc:picChg chg="add mod">
          <ac:chgData name="Routledge, Mandy" userId="bacdedf5-8e30-494b-ad8b-f27fa30c4f8d" providerId="ADAL" clId="{ECE1E84A-2175-468F-BA6C-A20E08D1BF03}" dt="2025-09-29T18:22:23.284" v="12" actId="1076"/>
          <ac:picMkLst>
            <pc:docMk/>
            <pc:sldMk cId="694033123" sldId="1531"/>
            <ac:picMk id="2" creationId="{934D757F-2007-6A1A-3C39-43652C3D48A9}"/>
          </ac:picMkLst>
        </pc:picChg>
        <pc:picChg chg="del">
          <ac:chgData name="Routledge, Mandy" userId="bacdedf5-8e30-494b-ad8b-f27fa30c4f8d" providerId="ADAL" clId="{ECE1E84A-2175-468F-BA6C-A20E08D1BF03}" dt="2025-09-29T18:22:00.440" v="7" actId="478"/>
          <ac:picMkLst>
            <pc:docMk/>
            <pc:sldMk cId="694033123" sldId="1531"/>
            <ac:picMk id="8" creationId="{C3FAFFFC-19D7-EFBB-FB13-D7A38AD831E4}"/>
          </ac:picMkLst>
        </pc:picChg>
      </pc:sldChg>
      <pc:sldChg chg="addSp modSp add mod">
        <pc:chgData name="Routledge, Mandy" userId="bacdedf5-8e30-494b-ad8b-f27fa30c4f8d" providerId="ADAL" clId="{ECE1E84A-2175-468F-BA6C-A20E08D1BF03}" dt="2025-09-30T09:20:21.242" v="2091" actId="1036"/>
        <pc:sldMkLst>
          <pc:docMk/>
          <pc:sldMk cId="846722290" sldId="1532"/>
        </pc:sldMkLst>
        <pc:spChg chg="mod">
          <ac:chgData name="Routledge, Mandy" userId="bacdedf5-8e30-494b-ad8b-f27fa30c4f8d" providerId="ADAL" clId="{ECE1E84A-2175-468F-BA6C-A20E08D1BF03}" dt="2025-09-29T18:24:31.560" v="70" actId="14100"/>
          <ac:spMkLst>
            <pc:docMk/>
            <pc:sldMk cId="846722290" sldId="1532"/>
            <ac:spMk id="10" creationId="{E1315C65-A54F-6410-B4CD-ABD2223C9B92}"/>
          </ac:spMkLst>
        </pc:spChg>
        <pc:spChg chg="mod">
          <ac:chgData name="Routledge, Mandy" userId="bacdedf5-8e30-494b-ad8b-f27fa30c4f8d" providerId="ADAL" clId="{ECE1E84A-2175-468F-BA6C-A20E08D1BF03}" dt="2025-09-29T18:24:29.502" v="69" actId="14100"/>
          <ac:spMkLst>
            <pc:docMk/>
            <pc:sldMk cId="846722290" sldId="1532"/>
            <ac:spMk id="11" creationId="{30127FC0-ECC6-A524-9A02-6086D173AB02}"/>
          </ac:spMkLst>
        </pc:spChg>
        <pc:spChg chg="mod">
          <ac:chgData name="Routledge, Mandy" userId="bacdedf5-8e30-494b-ad8b-f27fa30c4f8d" providerId="ADAL" clId="{ECE1E84A-2175-468F-BA6C-A20E08D1BF03}" dt="2025-09-29T18:24:38.725" v="71" actId="948"/>
          <ac:spMkLst>
            <pc:docMk/>
            <pc:sldMk cId="846722290" sldId="1532"/>
            <ac:spMk id="12" creationId="{0D4CBB68-FC0B-8F61-287D-57E582EB1278}"/>
          </ac:spMkLst>
        </pc:spChg>
        <pc:spChg chg="mod">
          <ac:chgData name="Routledge, Mandy" userId="bacdedf5-8e30-494b-ad8b-f27fa30c4f8d" providerId="ADAL" clId="{ECE1E84A-2175-468F-BA6C-A20E08D1BF03}" dt="2025-09-29T18:24:14.323" v="48" actId="14100"/>
          <ac:spMkLst>
            <pc:docMk/>
            <pc:sldMk cId="846722290" sldId="1532"/>
            <ac:spMk id="13" creationId="{EB57E328-61B7-1620-19EE-2FB53E1DB1F7}"/>
          </ac:spMkLst>
        </pc:spChg>
        <pc:spChg chg="mod">
          <ac:chgData name="Routledge, Mandy" userId="bacdedf5-8e30-494b-ad8b-f27fa30c4f8d" providerId="ADAL" clId="{ECE1E84A-2175-468F-BA6C-A20E08D1BF03}" dt="2025-09-29T18:24:18.940" v="50" actId="14100"/>
          <ac:spMkLst>
            <pc:docMk/>
            <pc:sldMk cId="846722290" sldId="1532"/>
            <ac:spMk id="14" creationId="{1C841232-A936-92C8-D242-E7A2C3C1AD1B}"/>
          </ac:spMkLst>
        </pc:spChg>
        <pc:spChg chg="mod">
          <ac:chgData name="Routledge, Mandy" userId="bacdedf5-8e30-494b-ad8b-f27fa30c4f8d" providerId="ADAL" clId="{ECE1E84A-2175-468F-BA6C-A20E08D1BF03}" dt="2025-09-29T18:24:20.934" v="51" actId="14100"/>
          <ac:spMkLst>
            <pc:docMk/>
            <pc:sldMk cId="846722290" sldId="1532"/>
            <ac:spMk id="15" creationId="{4B8A9DBF-4438-4FF2-B72F-8B1639813038}"/>
          </ac:spMkLst>
        </pc:spChg>
        <pc:spChg chg="mod">
          <ac:chgData name="Routledge, Mandy" userId="bacdedf5-8e30-494b-ad8b-f27fa30c4f8d" providerId="ADAL" clId="{ECE1E84A-2175-468F-BA6C-A20E08D1BF03}" dt="2025-09-29T18:25:37.377" v="82" actId="14100"/>
          <ac:spMkLst>
            <pc:docMk/>
            <pc:sldMk cId="846722290" sldId="1532"/>
            <ac:spMk id="16" creationId="{2EF6E974-286A-F521-0334-F21F0C4D462A}"/>
          </ac:spMkLst>
        </pc:spChg>
        <pc:spChg chg="mod">
          <ac:chgData name="Routledge, Mandy" userId="bacdedf5-8e30-494b-ad8b-f27fa30c4f8d" providerId="ADAL" clId="{ECE1E84A-2175-468F-BA6C-A20E08D1BF03}" dt="2025-09-30T09:20:21.242" v="2091" actId="1036"/>
          <ac:spMkLst>
            <pc:docMk/>
            <pc:sldMk cId="846722290" sldId="1532"/>
            <ac:spMk id="17" creationId="{E558B401-48A5-14E9-2425-AD6F7D609330}"/>
          </ac:spMkLst>
        </pc:spChg>
        <pc:spChg chg="mod">
          <ac:chgData name="Routledge, Mandy" userId="bacdedf5-8e30-494b-ad8b-f27fa30c4f8d" providerId="ADAL" clId="{ECE1E84A-2175-468F-BA6C-A20E08D1BF03}" dt="2025-09-29T18:24:16.059" v="49" actId="14100"/>
          <ac:spMkLst>
            <pc:docMk/>
            <pc:sldMk cId="846722290" sldId="1532"/>
            <ac:spMk id="18" creationId="{237655F7-8530-5870-EC23-DBBF9F935E0F}"/>
          </ac:spMkLst>
        </pc:spChg>
        <pc:spChg chg="mod">
          <ac:chgData name="Routledge, Mandy" userId="bacdedf5-8e30-494b-ad8b-f27fa30c4f8d" providerId="ADAL" clId="{ECE1E84A-2175-468F-BA6C-A20E08D1BF03}" dt="2025-09-29T18:24:47.002" v="73" actId="14100"/>
          <ac:spMkLst>
            <pc:docMk/>
            <pc:sldMk cId="846722290" sldId="1532"/>
            <ac:spMk id="19" creationId="{0BADF892-7027-0B97-9465-BC8742369C4F}"/>
          </ac:spMkLst>
        </pc:spChg>
        <pc:picChg chg="add mod">
          <ac:chgData name="Routledge, Mandy" userId="bacdedf5-8e30-494b-ad8b-f27fa30c4f8d" providerId="ADAL" clId="{ECE1E84A-2175-468F-BA6C-A20E08D1BF03}" dt="2025-09-29T18:24:52.200" v="75"/>
          <ac:picMkLst>
            <pc:docMk/>
            <pc:sldMk cId="846722290" sldId="1532"/>
            <ac:picMk id="4" creationId="{A06C7B39-E0C6-8F3D-EB50-4BDD82A46217}"/>
          </ac:picMkLst>
        </pc:picChg>
        <pc:picChg chg="add mod">
          <ac:chgData name="Routledge, Mandy" userId="bacdedf5-8e30-494b-ad8b-f27fa30c4f8d" providerId="ADAL" clId="{ECE1E84A-2175-468F-BA6C-A20E08D1BF03}" dt="2025-09-30T08:59:32.007" v="1317" actId="1440"/>
          <ac:picMkLst>
            <pc:docMk/>
            <pc:sldMk cId="846722290" sldId="1532"/>
            <ac:picMk id="21" creationId="{D5D69C13-6074-074D-2F12-E9F9831CCBBC}"/>
          </ac:picMkLst>
        </pc:picChg>
        <pc:picChg chg="add mod">
          <ac:chgData name="Routledge, Mandy" userId="bacdedf5-8e30-494b-ad8b-f27fa30c4f8d" providerId="ADAL" clId="{ECE1E84A-2175-468F-BA6C-A20E08D1BF03}" dt="2025-09-30T08:59:32.371" v="1318" actId="1440"/>
          <ac:picMkLst>
            <pc:docMk/>
            <pc:sldMk cId="846722290" sldId="1532"/>
            <ac:picMk id="22" creationId="{6FF5734F-EE38-C200-BEEB-985CDB5EF75A}"/>
          </ac:picMkLst>
        </pc:picChg>
        <pc:picChg chg="mod">
          <ac:chgData name="Routledge, Mandy" userId="bacdedf5-8e30-494b-ad8b-f27fa30c4f8d" providerId="ADAL" clId="{ECE1E84A-2175-468F-BA6C-A20E08D1BF03}" dt="2025-09-30T08:59:31.701" v="1316" actId="1440"/>
          <ac:picMkLst>
            <pc:docMk/>
            <pc:sldMk cId="846722290" sldId="1532"/>
            <ac:picMk id="23" creationId="{5623BAC2-7F33-D87C-68DF-39666B18C7DB}"/>
          </ac:picMkLst>
        </pc:picChg>
      </pc:sldChg>
      <pc:sldChg chg="add del">
        <pc:chgData name="Routledge, Mandy" userId="bacdedf5-8e30-494b-ad8b-f27fa30c4f8d" providerId="ADAL" clId="{ECE1E84A-2175-468F-BA6C-A20E08D1BF03}" dt="2025-09-30T08:18:21.402" v="749" actId="47"/>
        <pc:sldMkLst>
          <pc:docMk/>
          <pc:sldMk cId="46994464" sldId="1533"/>
        </pc:sldMkLst>
      </pc:sldChg>
      <pc:sldChg chg="addSp delSp modSp add mod">
        <pc:chgData name="Routledge, Mandy" userId="bacdedf5-8e30-494b-ad8b-f27fa30c4f8d" providerId="ADAL" clId="{ECE1E84A-2175-468F-BA6C-A20E08D1BF03}" dt="2025-09-30T08:58:14.662" v="1298" actId="478"/>
        <pc:sldMkLst>
          <pc:docMk/>
          <pc:sldMk cId="1077402867" sldId="1534"/>
        </pc:sldMkLst>
        <pc:spChg chg="del">
          <ac:chgData name="Routledge, Mandy" userId="bacdedf5-8e30-494b-ad8b-f27fa30c4f8d" providerId="ADAL" clId="{ECE1E84A-2175-468F-BA6C-A20E08D1BF03}" dt="2025-09-30T08:58:14.662" v="1298" actId="478"/>
          <ac:spMkLst>
            <pc:docMk/>
            <pc:sldMk cId="1077402867" sldId="1534"/>
            <ac:spMk id="9" creationId="{9E4FF890-CA8B-3727-E17F-36D49E28C394}"/>
          </ac:spMkLst>
        </pc:spChg>
        <pc:spChg chg="mod">
          <ac:chgData name="Routledge, Mandy" userId="bacdedf5-8e30-494b-ad8b-f27fa30c4f8d" providerId="ADAL" clId="{ECE1E84A-2175-468F-BA6C-A20E08D1BF03}" dt="2025-09-29T18:26:56.204" v="95" actId="20577"/>
          <ac:spMkLst>
            <pc:docMk/>
            <pc:sldMk cId="1077402867" sldId="1534"/>
            <ac:spMk id="33" creationId="{599D6DD0-C775-AD3D-2041-A0EC5F7EDF19}"/>
          </ac:spMkLst>
        </pc:spChg>
        <pc:spChg chg="mod">
          <ac:chgData name="Routledge, Mandy" userId="bacdedf5-8e30-494b-ad8b-f27fa30c4f8d" providerId="ADAL" clId="{ECE1E84A-2175-468F-BA6C-A20E08D1BF03}" dt="2025-09-29T18:26:58.500" v="100" actId="20577"/>
          <ac:spMkLst>
            <pc:docMk/>
            <pc:sldMk cId="1077402867" sldId="1534"/>
            <ac:spMk id="34" creationId="{73C37B28-F255-A111-0CC8-5C8163C0F314}"/>
          </ac:spMkLst>
        </pc:spChg>
        <pc:spChg chg="mod">
          <ac:chgData name="Routledge, Mandy" userId="bacdedf5-8e30-494b-ad8b-f27fa30c4f8d" providerId="ADAL" clId="{ECE1E84A-2175-468F-BA6C-A20E08D1BF03}" dt="2025-09-29T18:27:50.762" v="134"/>
          <ac:spMkLst>
            <pc:docMk/>
            <pc:sldMk cId="1077402867" sldId="1534"/>
            <ac:spMk id="35" creationId="{BCFB864A-2FE1-EB8C-024D-9ADFC949E304}"/>
          </ac:spMkLst>
        </pc:spChg>
        <pc:spChg chg="mod">
          <ac:chgData name="Routledge, Mandy" userId="bacdedf5-8e30-494b-ad8b-f27fa30c4f8d" providerId="ADAL" clId="{ECE1E84A-2175-468F-BA6C-A20E08D1BF03}" dt="2025-09-29T18:27:59.199" v="135"/>
          <ac:spMkLst>
            <pc:docMk/>
            <pc:sldMk cId="1077402867" sldId="1534"/>
            <ac:spMk id="36" creationId="{B0674E66-D8C6-7EA2-8BE6-3F61BDD57DBF}"/>
          </ac:spMkLst>
        </pc:spChg>
        <pc:picChg chg="add mod">
          <ac:chgData name="Routledge, Mandy" userId="bacdedf5-8e30-494b-ad8b-f27fa30c4f8d" providerId="ADAL" clId="{ECE1E84A-2175-468F-BA6C-A20E08D1BF03}" dt="2025-09-29T18:27:29.694" v="129"/>
          <ac:picMkLst>
            <pc:docMk/>
            <pc:sldMk cId="1077402867" sldId="1534"/>
            <ac:picMk id="2" creationId="{6076F4EB-D1CD-CC18-1493-973922A4228C}"/>
          </ac:picMkLst>
        </pc:picChg>
        <pc:picChg chg="add mod">
          <ac:chgData name="Routledge, Mandy" userId="bacdedf5-8e30-494b-ad8b-f27fa30c4f8d" providerId="ADAL" clId="{ECE1E84A-2175-468F-BA6C-A20E08D1BF03}" dt="2025-09-29T18:27:32.482" v="130"/>
          <ac:picMkLst>
            <pc:docMk/>
            <pc:sldMk cId="1077402867" sldId="1534"/>
            <ac:picMk id="8" creationId="{45C2E4F0-2A3E-C6D1-2FDD-5A62BD9BE712}"/>
          </ac:picMkLst>
        </pc:picChg>
        <pc:picChg chg="add mod">
          <ac:chgData name="Routledge, Mandy" userId="bacdedf5-8e30-494b-ad8b-f27fa30c4f8d" providerId="ADAL" clId="{ECE1E84A-2175-468F-BA6C-A20E08D1BF03}" dt="2025-09-29T18:27:39.935" v="132"/>
          <ac:picMkLst>
            <pc:docMk/>
            <pc:sldMk cId="1077402867" sldId="1534"/>
            <ac:picMk id="9" creationId="{16CA9E89-0721-3FBF-CA05-E7585E18A1AB}"/>
          </ac:picMkLst>
        </pc:picChg>
      </pc:sldChg>
      <pc:sldChg chg="modSp add mod">
        <pc:chgData name="Routledge, Mandy" userId="bacdedf5-8e30-494b-ad8b-f27fa30c4f8d" providerId="ADAL" clId="{ECE1E84A-2175-468F-BA6C-A20E08D1BF03}" dt="2025-09-30T08:51:39.406" v="1048" actId="1076"/>
        <pc:sldMkLst>
          <pc:docMk/>
          <pc:sldMk cId="3916591122" sldId="1535"/>
        </pc:sldMkLst>
        <pc:spChg chg="mod">
          <ac:chgData name="Routledge, Mandy" userId="bacdedf5-8e30-494b-ad8b-f27fa30c4f8d" providerId="ADAL" clId="{ECE1E84A-2175-468F-BA6C-A20E08D1BF03}" dt="2025-09-30T08:51:39.406" v="1048" actId="1076"/>
          <ac:spMkLst>
            <pc:docMk/>
            <pc:sldMk cId="3916591122" sldId="1535"/>
            <ac:spMk id="33" creationId="{E7B47D2F-D0B2-193F-ADB8-6360985C61F2}"/>
          </ac:spMkLst>
        </pc:spChg>
        <pc:spChg chg="mod">
          <ac:chgData name="Routledge, Mandy" userId="bacdedf5-8e30-494b-ad8b-f27fa30c4f8d" providerId="ADAL" clId="{ECE1E84A-2175-468F-BA6C-A20E08D1BF03}" dt="2025-09-29T18:30:01.760" v="161" actId="20577"/>
          <ac:spMkLst>
            <pc:docMk/>
            <pc:sldMk cId="3916591122" sldId="1535"/>
            <ac:spMk id="34" creationId="{86FEEBB5-3CEA-1DFF-E108-D7E33A741E91}"/>
          </ac:spMkLst>
        </pc:spChg>
        <pc:spChg chg="mod">
          <ac:chgData name="Routledge, Mandy" userId="bacdedf5-8e30-494b-ad8b-f27fa30c4f8d" providerId="ADAL" clId="{ECE1E84A-2175-468F-BA6C-A20E08D1BF03}" dt="2025-09-29T18:30:27.283" v="193" actId="6549"/>
          <ac:spMkLst>
            <pc:docMk/>
            <pc:sldMk cId="3916591122" sldId="1535"/>
            <ac:spMk id="35" creationId="{2211E51C-6732-6F5C-43B2-B233C9D5FB00}"/>
          </ac:spMkLst>
        </pc:spChg>
        <pc:spChg chg="mod">
          <ac:chgData name="Routledge, Mandy" userId="bacdedf5-8e30-494b-ad8b-f27fa30c4f8d" providerId="ADAL" clId="{ECE1E84A-2175-468F-BA6C-A20E08D1BF03}" dt="2025-09-29T18:30:54.910" v="197" actId="6549"/>
          <ac:spMkLst>
            <pc:docMk/>
            <pc:sldMk cId="3916591122" sldId="1535"/>
            <ac:spMk id="36" creationId="{FFBBB003-9AE6-D7F8-73CC-E19E13B45073}"/>
          </ac:spMkLst>
        </pc:spChg>
      </pc:sldChg>
      <pc:sldChg chg="modSp add mod">
        <pc:chgData name="Routledge, Mandy" userId="bacdedf5-8e30-494b-ad8b-f27fa30c4f8d" providerId="ADAL" clId="{ECE1E84A-2175-468F-BA6C-A20E08D1BF03}" dt="2025-09-29T19:07:09.910" v="276" actId="6549"/>
        <pc:sldMkLst>
          <pc:docMk/>
          <pc:sldMk cId="2740030197" sldId="1536"/>
        </pc:sldMkLst>
        <pc:spChg chg="mod">
          <ac:chgData name="Routledge, Mandy" userId="bacdedf5-8e30-494b-ad8b-f27fa30c4f8d" providerId="ADAL" clId="{ECE1E84A-2175-468F-BA6C-A20E08D1BF03}" dt="2025-09-29T19:05:55.150" v="249" actId="20577"/>
          <ac:spMkLst>
            <pc:docMk/>
            <pc:sldMk cId="2740030197" sldId="1536"/>
            <ac:spMk id="33" creationId="{AA55ADB0-152D-E6E3-1E48-D3D7BFCD8BA1}"/>
          </ac:spMkLst>
        </pc:spChg>
        <pc:spChg chg="mod">
          <ac:chgData name="Routledge, Mandy" userId="bacdedf5-8e30-494b-ad8b-f27fa30c4f8d" providerId="ADAL" clId="{ECE1E84A-2175-468F-BA6C-A20E08D1BF03}" dt="2025-09-29T19:06:10.422" v="270" actId="948"/>
          <ac:spMkLst>
            <pc:docMk/>
            <pc:sldMk cId="2740030197" sldId="1536"/>
            <ac:spMk id="34" creationId="{11E89014-3702-78DA-2204-046A3F1709EB}"/>
          </ac:spMkLst>
        </pc:spChg>
        <pc:spChg chg="mod">
          <ac:chgData name="Routledge, Mandy" userId="bacdedf5-8e30-494b-ad8b-f27fa30c4f8d" providerId="ADAL" clId="{ECE1E84A-2175-468F-BA6C-A20E08D1BF03}" dt="2025-09-29T19:07:09.910" v="276" actId="6549"/>
          <ac:spMkLst>
            <pc:docMk/>
            <pc:sldMk cId="2740030197" sldId="1536"/>
            <ac:spMk id="35" creationId="{80248BF7-AB8B-60E4-2FA5-AD311BEBC17E}"/>
          </ac:spMkLst>
        </pc:spChg>
        <pc:spChg chg="mod">
          <ac:chgData name="Routledge, Mandy" userId="bacdedf5-8e30-494b-ad8b-f27fa30c4f8d" providerId="ADAL" clId="{ECE1E84A-2175-468F-BA6C-A20E08D1BF03}" dt="2025-09-29T19:07:09.009" v="275" actId="6549"/>
          <ac:spMkLst>
            <pc:docMk/>
            <pc:sldMk cId="2740030197" sldId="1536"/>
            <ac:spMk id="36" creationId="{C3ABFF28-E36B-FBB0-7791-5633A9AE9045}"/>
          </ac:spMkLst>
        </pc:spChg>
      </pc:sldChg>
      <pc:sldChg chg="add del">
        <pc:chgData name="Routledge, Mandy" userId="bacdedf5-8e30-494b-ad8b-f27fa30c4f8d" providerId="ADAL" clId="{ECE1E84A-2175-468F-BA6C-A20E08D1BF03}" dt="2025-09-29T19:02:39.804" v="201" actId="47"/>
        <pc:sldMkLst>
          <pc:docMk/>
          <pc:sldMk cId="4109302060" sldId="1536"/>
        </pc:sldMkLst>
      </pc:sldChg>
      <pc:sldChg chg="add del">
        <pc:chgData name="Routledge, Mandy" userId="bacdedf5-8e30-494b-ad8b-f27fa30c4f8d" providerId="ADAL" clId="{ECE1E84A-2175-468F-BA6C-A20E08D1BF03}" dt="2025-09-29T19:08:19.474" v="278"/>
        <pc:sldMkLst>
          <pc:docMk/>
          <pc:sldMk cId="3096888200" sldId="1537"/>
        </pc:sldMkLst>
      </pc:sldChg>
      <pc:sldChg chg="addSp modSp add del mod">
        <pc:chgData name="Routledge, Mandy" userId="bacdedf5-8e30-494b-ad8b-f27fa30c4f8d" providerId="ADAL" clId="{ECE1E84A-2175-468F-BA6C-A20E08D1BF03}" dt="2025-09-30T08:51:05.304" v="1041" actId="47"/>
        <pc:sldMkLst>
          <pc:docMk/>
          <pc:sldMk cId="3281261589" sldId="1537"/>
        </pc:sldMkLst>
        <pc:spChg chg="mod">
          <ac:chgData name="Routledge, Mandy" userId="bacdedf5-8e30-494b-ad8b-f27fa30c4f8d" providerId="ADAL" clId="{ECE1E84A-2175-468F-BA6C-A20E08D1BF03}" dt="2025-09-29T19:08:54.160" v="290" actId="20577"/>
          <ac:spMkLst>
            <pc:docMk/>
            <pc:sldMk cId="3281261589" sldId="1537"/>
            <ac:spMk id="33" creationId="{8582140D-B58E-380C-F280-C6BA065BEF54}"/>
          </ac:spMkLst>
        </pc:spChg>
        <pc:spChg chg="mod">
          <ac:chgData name="Routledge, Mandy" userId="bacdedf5-8e30-494b-ad8b-f27fa30c4f8d" providerId="ADAL" clId="{ECE1E84A-2175-468F-BA6C-A20E08D1BF03}" dt="2025-09-29T19:08:56.343" v="296" actId="20577"/>
          <ac:spMkLst>
            <pc:docMk/>
            <pc:sldMk cId="3281261589" sldId="1537"/>
            <ac:spMk id="34" creationId="{E6A01A34-3675-2739-20C7-0583EF48BDCC}"/>
          </ac:spMkLst>
        </pc:spChg>
        <pc:spChg chg="mod">
          <ac:chgData name="Routledge, Mandy" userId="bacdedf5-8e30-494b-ad8b-f27fa30c4f8d" providerId="ADAL" clId="{ECE1E84A-2175-468F-BA6C-A20E08D1BF03}" dt="2025-09-29T19:09:09.952" v="317" actId="6549"/>
          <ac:spMkLst>
            <pc:docMk/>
            <pc:sldMk cId="3281261589" sldId="1537"/>
            <ac:spMk id="35" creationId="{481BB991-8756-120A-9F12-92D6271AC318}"/>
          </ac:spMkLst>
        </pc:spChg>
        <pc:spChg chg="mod">
          <ac:chgData name="Routledge, Mandy" userId="bacdedf5-8e30-494b-ad8b-f27fa30c4f8d" providerId="ADAL" clId="{ECE1E84A-2175-468F-BA6C-A20E08D1BF03}" dt="2025-09-29T19:09:19.225" v="320" actId="6549"/>
          <ac:spMkLst>
            <pc:docMk/>
            <pc:sldMk cId="3281261589" sldId="1537"/>
            <ac:spMk id="36" creationId="{A86D3382-956A-FF61-5C14-AEC2E2ED193B}"/>
          </ac:spMkLst>
        </pc:spChg>
        <pc:picChg chg="add mod">
          <ac:chgData name="Routledge, Mandy" userId="bacdedf5-8e30-494b-ad8b-f27fa30c4f8d" providerId="ADAL" clId="{ECE1E84A-2175-468F-BA6C-A20E08D1BF03}" dt="2025-09-29T19:09:27.191" v="324" actId="1076"/>
          <ac:picMkLst>
            <pc:docMk/>
            <pc:sldMk cId="3281261589" sldId="1537"/>
            <ac:picMk id="2" creationId="{771DE86E-0BD6-1877-0D26-EE266C64427C}"/>
          </ac:picMkLst>
        </pc:picChg>
        <pc:picChg chg="add mod">
          <ac:chgData name="Routledge, Mandy" userId="bacdedf5-8e30-494b-ad8b-f27fa30c4f8d" providerId="ADAL" clId="{ECE1E84A-2175-468F-BA6C-A20E08D1BF03}" dt="2025-09-29T19:09:34.238" v="326" actId="1076"/>
          <ac:picMkLst>
            <pc:docMk/>
            <pc:sldMk cId="3281261589" sldId="1537"/>
            <ac:picMk id="8" creationId="{2AEED5A9-2C1F-FF4C-2067-8C16C9728439}"/>
          </ac:picMkLst>
        </pc:picChg>
        <pc:picChg chg="add mod">
          <ac:chgData name="Routledge, Mandy" userId="bacdedf5-8e30-494b-ad8b-f27fa30c4f8d" providerId="ADAL" clId="{ECE1E84A-2175-468F-BA6C-A20E08D1BF03}" dt="2025-09-29T19:09:40.774" v="328" actId="1076"/>
          <ac:picMkLst>
            <pc:docMk/>
            <pc:sldMk cId="3281261589" sldId="1537"/>
            <ac:picMk id="9" creationId="{BB119DFF-D4A7-D10C-EF72-F6CA53AA6352}"/>
          </ac:picMkLst>
        </pc:picChg>
      </pc:sldChg>
      <pc:sldChg chg="add del">
        <pc:chgData name="Routledge, Mandy" userId="bacdedf5-8e30-494b-ad8b-f27fa30c4f8d" providerId="ADAL" clId="{ECE1E84A-2175-468F-BA6C-A20E08D1BF03}" dt="2025-09-29T19:06:28.121" v="272"/>
        <pc:sldMkLst>
          <pc:docMk/>
          <pc:sldMk cId="3979600354" sldId="1537"/>
        </pc:sldMkLst>
      </pc:sldChg>
      <pc:sldChg chg="modSp add del mod">
        <pc:chgData name="Routledge, Mandy" userId="bacdedf5-8e30-494b-ad8b-f27fa30c4f8d" providerId="ADAL" clId="{ECE1E84A-2175-468F-BA6C-A20E08D1BF03}" dt="2025-09-29T19:19:03.234" v="680" actId="47"/>
        <pc:sldMkLst>
          <pc:docMk/>
          <pc:sldMk cId="2431725163" sldId="1538"/>
        </pc:sldMkLst>
        <pc:spChg chg="mod">
          <ac:chgData name="Routledge, Mandy" userId="bacdedf5-8e30-494b-ad8b-f27fa30c4f8d" providerId="ADAL" clId="{ECE1E84A-2175-468F-BA6C-A20E08D1BF03}" dt="2025-09-29T19:11:26.422" v="342" actId="20577"/>
          <ac:spMkLst>
            <pc:docMk/>
            <pc:sldMk cId="2431725163" sldId="1538"/>
            <ac:spMk id="7" creationId="{00000000-0000-0000-0000-000000000000}"/>
          </ac:spMkLst>
        </pc:spChg>
        <pc:spChg chg="mod">
          <ac:chgData name="Routledge, Mandy" userId="bacdedf5-8e30-494b-ad8b-f27fa30c4f8d" providerId="ADAL" clId="{ECE1E84A-2175-468F-BA6C-A20E08D1BF03}" dt="2025-09-29T19:11:41.320" v="345" actId="14100"/>
          <ac:spMkLst>
            <pc:docMk/>
            <pc:sldMk cId="2431725163" sldId="1538"/>
            <ac:spMk id="17" creationId="{00000000-0000-0000-0000-000000000000}"/>
          </ac:spMkLst>
        </pc:spChg>
        <pc:spChg chg="mod">
          <ac:chgData name="Routledge, Mandy" userId="bacdedf5-8e30-494b-ad8b-f27fa30c4f8d" providerId="ADAL" clId="{ECE1E84A-2175-468F-BA6C-A20E08D1BF03}" dt="2025-09-29T19:11:38.647" v="344" actId="14100"/>
          <ac:spMkLst>
            <pc:docMk/>
            <pc:sldMk cId="2431725163" sldId="1538"/>
            <ac:spMk id="18" creationId="{00000000-0000-0000-0000-000000000000}"/>
          </ac:spMkLst>
        </pc:spChg>
        <pc:picChg chg="mod">
          <ac:chgData name="Routledge, Mandy" userId="bacdedf5-8e30-494b-ad8b-f27fa30c4f8d" providerId="ADAL" clId="{ECE1E84A-2175-468F-BA6C-A20E08D1BF03}" dt="2025-09-29T19:18:29.578" v="670" actId="1076"/>
          <ac:picMkLst>
            <pc:docMk/>
            <pc:sldMk cId="2431725163" sldId="1538"/>
            <ac:picMk id="23" creationId="{8DFCB695-F6FA-471B-8238-F978AF80AA17}"/>
          </ac:picMkLst>
        </pc:picChg>
        <pc:picChg chg="mod">
          <ac:chgData name="Routledge, Mandy" userId="bacdedf5-8e30-494b-ad8b-f27fa30c4f8d" providerId="ADAL" clId="{ECE1E84A-2175-468F-BA6C-A20E08D1BF03}" dt="2025-09-29T19:18:29.578" v="670" actId="1076"/>
          <ac:picMkLst>
            <pc:docMk/>
            <pc:sldMk cId="2431725163" sldId="1538"/>
            <ac:picMk id="2051" creationId="{00000000-0000-0000-0000-000000000000}"/>
          </ac:picMkLst>
        </pc:picChg>
      </pc:sldChg>
      <pc:sldChg chg="addSp delSp modSp add mod">
        <pc:chgData name="Routledge, Mandy" userId="bacdedf5-8e30-494b-ad8b-f27fa30c4f8d" providerId="ADAL" clId="{ECE1E84A-2175-468F-BA6C-A20E08D1BF03}" dt="2025-09-30T09:00:00.560" v="1346" actId="1036"/>
        <pc:sldMkLst>
          <pc:docMk/>
          <pc:sldMk cId="2344247519" sldId="1543"/>
        </pc:sldMkLst>
        <pc:spChg chg="mod">
          <ac:chgData name="Routledge, Mandy" userId="bacdedf5-8e30-494b-ad8b-f27fa30c4f8d" providerId="ADAL" clId="{ECE1E84A-2175-468F-BA6C-A20E08D1BF03}" dt="2025-09-29T19:17:50.008" v="660" actId="1076"/>
          <ac:spMkLst>
            <pc:docMk/>
            <pc:sldMk cId="2344247519" sldId="1543"/>
            <ac:spMk id="4" creationId="{A9684582-F7F5-B338-7537-98D05A783871}"/>
          </ac:spMkLst>
        </pc:spChg>
        <pc:spChg chg="mod">
          <ac:chgData name="Routledge, Mandy" userId="bacdedf5-8e30-494b-ad8b-f27fa30c4f8d" providerId="ADAL" clId="{ECE1E84A-2175-468F-BA6C-A20E08D1BF03}" dt="2025-09-29T19:17:44.105" v="659" actId="1076"/>
          <ac:spMkLst>
            <pc:docMk/>
            <pc:sldMk cId="2344247519" sldId="1543"/>
            <ac:spMk id="9" creationId="{0C7C398F-EB51-5741-37EE-0A11898F0927}"/>
          </ac:spMkLst>
        </pc:spChg>
        <pc:spChg chg="mod">
          <ac:chgData name="Routledge, Mandy" userId="bacdedf5-8e30-494b-ad8b-f27fa30c4f8d" providerId="ADAL" clId="{ECE1E84A-2175-468F-BA6C-A20E08D1BF03}" dt="2025-09-29T19:18:18.679" v="667" actId="14100"/>
          <ac:spMkLst>
            <pc:docMk/>
            <pc:sldMk cId="2344247519" sldId="1543"/>
            <ac:spMk id="10" creationId="{296C82C1-1122-8308-AE53-9B1085E47E47}"/>
          </ac:spMkLst>
        </pc:spChg>
        <pc:spChg chg="mod">
          <ac:chgData name="Routledge, Mandy" userId="bacdedf5-8e30-494b-ad8b-f27fa30c4f8d" providerId="ADAL" clId="{ECE1E84A-2175-468F-BA6C-A20E08D1BF03}" dt="2025-09-29T19:18:01.610" v="663" actId="1076"/>
          <ac:spMkLst>
            <pc:docMk/>
            <pc:sldMk cId="2344247519" sldId="1543"/>
            <ac:spMk id="11" creationId="{D05B0A5D-4E34-ABB6-7530-4CF126C078BE}"/>
          </ac:spMkLst>
        </pc:spChg>
        <pc:spChg chg="mod">
          <ac:chgData name="Routledge, Mandy" userId="bacdedf5-8e30-494b-ad8b-f27fa30c4f8d" providerId="ADAL" clId="{ECE1E84A-2175-468F-BA6C-A20E08D1BF03}" dt="2025-09-29T19:13:36.683" v="447" actId="1076"/>
          <ac:spMkLst>
            <pc:docMk/>
            <pc:sldMk cId="2344247519" sldId="1543"/>
            <ac:spMk id="12" creationId="{63ABFD29-60B8-27F7-0438-5F1311E99CD3}"/>
          </ac:spMkLst>
        </pc:spChg>
        <pc:spChg chg="mod">
          <ac:chgData name="Routledge, Mandy" userId="bacdedf5-8e30-494b-ad8b-f27fa30c4f8d" providerId="ADAL" clId="{ECE1E84A-2175-468F-BA6C-A20E08D1BF03}" dt="2025-09-29T19:18:49.274" v="676" actId="14100"/>
          <ac:spMkLst>
            <pc:docMk/>
            <pc:sldMk cId="2344247519" sldId="1543"/>
            <ac:spMk id="13" creationId="{6D6B2C18-E5FE-AB97-6EC6-515A2B891209}"/>
          </ac:spMkLst>
        </pc:spChg>
        <pc:spChg chg="mod">
          <ac:chgData name="Routledge, Mandy" userId="bacdedf5-8e30-494b-ad8b-f27fa30c4f8d" providerId="ADAL" clId="{ECE1E84A-2175-468F-BA6C-A20E08D1BF03}" dt="2025-09-29T19:13:02.561" v="379" actId="20577"/>
          <ac:spMkLst>
            <pc:docMk/>
            <pc:sldMk cId="2344247519" sldId="1543"/>
            <ac:spMk id="15" creationId="{63EC371E-6E1C-E928-6022-EE5F2BA1DD9B}"/>
          </ac:spMkLst>
        </pc:spChg>
        <pc:spChg chg="del mod">
          <ac:chgData name="Routledge, Mandy" userId="bacdedf5-8e30-494b-ad8b-f27fa30c4f8d" providerId="ADAL" clId="{ECE1E84A-2175-468F-BA6C-A20E08D1BF03}" dt="2025-09-29T19:17:22.625" v="653" actId="478"/>
          <ac:spMkLst>
            <pc:docMk/>
            <pc:sldMk cId="2344247519" sldId="1543"/>
            <ac:spMk id="16" creationId="{2DFD2973-55D9-B436-6C3F-8EAA616D04F3}"/>
          </ac:spMkLst>
        </pc:spChg>
        <pc:spChg chg="mod">
          <ac:chgData name="Routledge, Mandy" userId="bacdedf5-8e30-494b-ad8b-f27fa30c4f8d" providerId="ADAL" clId="{ECE1E84A-2175-468F-BA6C-A20E08D1BF03}" dt="2025-09-29T19:18:51.077" v="677" actId="14100"/>
          <ac:spMkLst>
            <pc:docMk/>
            <pc:sldMk cId="2344247519" sldId="1543"/>
            <ac:spMk id="18" creationId="{683516FC-D7D9-1E59-16E3-347614AAF18C}"/>
          </ac:spMkLst>
        </pc:spChg>
        <pc:spChg chg="mod">
          <ac:chgData name="Routledge, Mandy" userId="bacdedf5-8e30-494b-ad8b-f27fa30c4f8d" providerId="ADAL" clId="{ECE1E84A-2175-468F-BA6C-A20E08D1BF03}" dt="2025-09-29T19:13:44.121" v="450" actId="14100"/>
          <ac:spMkLst>
            <pc:docMk/>
            <pc:sldMk cId="2344247519" sldId="1543"/>
            <ac:spMk id="19" creationId="{216FAFA9-0B0F-7D59-FC58-3E936DAE3DE7}"/>
          </ac:spMkLst>
        </pc:spChg>
        <pc:picChg chg="del">
          <ac:chgData name="Routledge, Mandy" userId="bacdedf5-8e30-494b-ad8b-f27fa30c4f8d" providerId="ADAL" clId="{ECE1E84A-2175-468F-BA6C-A20E08D1BF03}" dt="2025-09-29T19:12:52.729" v="366" actId="478"/>
          <ac:picMkLst>
            <pc:docMk/>
            <pc:sldMk cId="2344247519" sldId="1543"/>
            <ac:picMk id="16" creationId="{AEC6E43E-6555-1438-8B46-7BFE69DFE6FE}"/>
          </ac:picMkLst>
        </pc:picChg>
        <pc:picChg chg="mod">
          <ac:chgData name="Routledge, Mandy" userId="bacdedf5-8e30-494b-ad8b-f27fa30c4f8d" providerId="ADAL" clId="{ECE1E84A-2175-468F-BA6C-A20E08D1BF03}" dt="2025-09-30T09:00:00.560" v="1346" actId="1036"/>
          <ac:picMkLst>
            <pc:docMk/>
            <pc:sldMk cId="2344247519" sldId="1543"/>
            <ac:picMk id="17" creationId="{BCA8535F-9A83-DC51-11B6-F699F5E48108}"/>
          </ac:picMkLst>
        </pc:picChg>
        <pc:picChg chg="del">
          <ac:chgData name="Routledge, Mandy" userId="bacdedf5-8e30-494b-ad8b-f27fa30c4f8d" providerId="ADAL" clId="{ECE1E84A-2175-468F-BA6C-A20E08D1BF03}" dt="2025-09-29T19:12:55.282" v="369" actId="478"/>
          <ac:picMkLst>
            <pc:docMk/>
            <pc:sldMk cId="2344247519" sldId="1543"/>
            <ac:picMk id="22" creationId="{C2064B57-EEF8-F14C-2633-69CE0962FA9C}"/>
          </ac:picMkLst>
        </pc:picChg>
        <pc:picChg chg="del">
          <ac:chgData name="Routledge, Mandy" userId="bacdedf5-8e30-494b-ad8b-f27fa30c4f8d" providerId="ADAL" clId="{ECE1E84A-2175-468F-BA6C-A20E08D1BF03}" dt="2025-09-29T19:12:54.270" v="368" actId="478"/>
          <ac:picMkLst>
            <pc:docMk/>
            <pc:sldMk cId="2344247519" sldId="1543"/>
            <ac:picMk id="24" creationId="{B548863A-31C7-E0BF-61C2-F8B8EA1D680C}"/>
          </ac:picMkLst>
        </pc:picChg>
        <pc:picChg chg="del">
          <ac:chgData name="Routledge, Mandy" userId="bacdedf5-8e30-494b-ad8b-f27fa30c4f8d" providerId="ADAL" clId="{ECE1E84A-2175-468F-BA6C-A20E08D1BF03}" dt="2025-09-29T19:12:53.556" v="367" actId="478"/>
          <ac:picMkLst>
            <pc:docMk/>
            <pc:sldMk cId="2344247519" sldId="1543"/>
            <ac:picMk id="25" creationId="{6B080DBA-47DD-C84B-EAEB-8319D613570C}"/>
          </ac:picMkLst>
        </pc:picChg>
        <pc:picChg chg="add mod">
          <ac:chgData name="Routledge, Mandy" userId="bacdedf5-8e30-494b-ad8b-f27fa30c4f8d" providerId="ADAL" clId="{ECE1E84A-2175-468F-BA6C-A20E08D1BF03}" dt="2025-09-29T19:13:47.847" v="451"/>
          <ac:picMkLst>
            <pc:docMk/>
            <pc:sldMk cId="2344247519" sldId="1543"/>
            <ac:picMk id="26" creationId="{745C3BE5-6535-5C62-C2C9-86463530920C}"/>
          </ac:picMkLst>
        </pc:picChg>
        <pc:picChg chg="add mod">
          <ac:chgData name="Routledge, Mandy" userId="bacdedf5-8e30-494b-ad8b-f27fa30c4f8d" providerId="ADAL" clId="{ECE1E84A-2175-468F-BA6C-A20E08D1BF03}" dt="2025-09-29T19:17:52.006" v="661" actId="1076"/>
          <ac:picMkLst>
            <pc:docMk/>
            <pc:sldMk cId="2344247519" sldId="1543"/>
            <ac:picMk id="28" creationId="{579C41DD-5488-DFD9-5FB2-A00F5C86EAE2}"/>
          </ac:picMkLst>
        </pc:picChg>
        <pc:picChg chg="add mod">
          <ac:chgData name="Routledge, Mandy" userId="bacdedf5-8e30-494b-ad8b-f27fa30c4f8d" providerId="ADAL" clId="{ECE1E84A-2175-468F-BA6C-A20E08D1BF03}" dt="2025-09-30T08:59:42.573" v="1319" actId="1076"/>
          <ac:picMkLst>
            <pc:docMk/>
            <pc:sldMk cId="2344247519" sldId="1543"/>
            <ac:picMk id="30" creationId="{A5B70E0A-F6E9-2375-C956-264C117BB7C1}"/>
          </ac:picMkLst>
        </pc:picChg>
        <pc:picChg chg="add mod">
          <ac:chgData name="Routledge, Mandy" userId="bacdedf5-8e30-494b-ad8b-f27fa30c4f8d" providerId="ADAL" clId="{ECE1E84A-2175-468F-BA6C-A20E08D1BF03}" dt="2025-09-29T19:18:32.394" v="671"/>
          <ac:picMkLst>
            <pc:docMk/>
            <pc:sldMk cId="2344247519" sldId="1543"/>
            <ac:picMk id="31" creationId="{6844917B-9759-8443-749E-41AC9A3F1A93}"/>
          </ac:picMkLst>
        </pc:picChg>
        <pc:picChg chg="add mod">
          <ac:chgData name="Routledge, Mandy" userId="bacdedf5-8e30-494b-ad8b-f27fa30c4f8d" providerId="ADAL" clId="{ECE1E84A-2175-468F-BA6C-A20E08D1BF03}" dt="2025-09-29T19:18:32.394" v="671"/>
          <ac:picMkLst>
            <pc:docMk/>
            <pc:sldMk cId="2344247519" sldId="1543"/>
            <ac:picMk id="32" creationId="{3B260EDD-75AF-A0DB-85AC-D799CFB36CEF}"/>
          </ac:picMkLst>
        </pc:picChg>
        <pc:picChg chg="add mod">
          <ac:chgData name="Routledge, Mandy" userId="bacdedf5-8e30-494b-ad8b-f27fa30c4f8d" providerId="ADAL" clId="{ECE1E84A-2175-468F-BA6C-A20E08D1BF03}" dt="2025-09-29T19:18:55.155" v="679" actId="1076"/>
          <ac:picMkLst>
            <pc:docMk/>
            <pc:sldMk cId="2344247519" sldId="1543"/>
            <ac:picMk id="33" creationId="{82E8300B-9361-D352-DA49-F497D5C90AB2}"/>
          </ac:picMkLst>
        </pc:picChg>
        <pc:cxnChg chg="mod">
          <ac:chgData name="Routledge, Mandy" userId="bacdedf5-8e30-494b-ad8b-f27fa30c4f8d" providerId="ADAL" clId="{ECE1E84A-2175-468F-BA6C-A20E08D1BF03}" dt="2025-09-29T19:13:44.121" v="450" actId="14100"/>
          <ac:cxnSpMkLst>
            <pc:docMk/>
            <pc:sldMk cId="2344247519" sldId="1543"/>
            <ac:cxnSpMk id="21" creationId="{D5036D6E-C588-D74D-AA95-3BE8C0B0A370}"/>
          </ac:cxnSpMkLst>
        </pc:cxnChg>
        <pc:cxnChg chg="mod">
          <ac:chgData name="Routledge, Mandy" userId="bacdedf5-8e30-494b-ad8b-f27fa30c4f8d" providerId="ADAL" clId="{ECE1E84A-2175-468F-BA6C-A20E08D1BF03}" dt="2025-09-29T19:18:53.283" v="678" actId="14100"/>
          <ac:cxnSpMkLst>
            <pc:docMk/>
            <pc:sldMk cId="2344247519" sldId="1543"/>
            <ac:cxnSpMk id="27" creationId="{F9AFA970-256D-CD95-2CEB-20F9449498A9}"/>
          </ac:cxnSpMkLst>
        </pc:cxnChg>
      </pc:sldChg>
      <pc:sldChg chg="delSp add mod">
        <pc:chgData name="Routledge, Mandy" userId="bacdedf5-8e30-494b-ad8b-f27fa30c4f8d" providerId="ADAL" clId="{ECE1E84A-2175-468F-BA6C-A20E08D1BF03}" dt="2025-09-29T19:33:12.516" v="686" actId="478"/>
        <pc:sldMkLst>
          <pc:docMk/>
          <pc:sldMk cId="3651970565" sldId="1544"/>
        </pc:sldMkLst>
        <pc:spChg chg="del">
          <ac:chgData name="Routledge, Mandy" userId="bacdedf5-8e30-494b-ad8b-f27fa30c4f8d" providerId="ADAL" clId="{ECE1E84A-2175-468F-BA6C-A20E08D1BF03}" dt="2025-09-29T19:33:12.516" v="686" actId="478"/>
          <ac:spMkLst>
            <pc:docMk/>
            <pc:sldMk cId="3651970565" sldId="1544"/>
            <ac:spMk id="7" creationId="{9E05949E-2C97-7E0F-B8B2-3CC81C6D1C3F}"/>
          </ac:spMkLst>
        </pc:spChg>
        <pc:spChg chg="del">
          <ac:chgData name="Routledge, Mandy" userId="bacdedf5-8e30-494b-ad8b-f27fa30c4f8d" providerId="ADAL" clId="{ECE1E84A-2175-468F-BA6C-A20E08D1BF03}" dt="2025-09-29T19:33:11.165" v="685" actId="478"/>
          <ac:spMkLst>
            <pc:docMk/>
            <pc:sldMk cId="3651970565" sldId="1544"/>
            <ac:spMk id="9" creationId="{5388C024-60E3-CD49-314A-7F9D757C59B4}"/>
          </ac:spMkLst>
        </pc:spChg>
        <pc:grpChg chg="del">
          <ac:chgData name="Routledge, Mandy" userId="bacdedf5-8e30-494b-ad8b-f27fa30c4f8d" providerId="ADAL" clId="{ECE1E84A-2175-468F-BA6C-A20E08D1BF03}" dt="2025-09-29T19:33:09.724" v="683" actId="478"/>
          <ac:grpSpMkLst>
            <pc:docMk/>
            <pc:sldMk cId="3651970565" sldId="1544"/>
            <ac:grpSpMk id="2" creationId="{00DA60F7-6059-6592-4D44-9BB543900C2A}"/>
          </ac:grpSpMkLst>
        </pc:grpChg>
        <pc:picChg chg="del">
          <ac:chgData name="Routledge, Mandy" userId="bacdedf5-8e30-494b-ad8b-f27fa30c4f8d" providerId="ADAL" clId="{ECE1E84A-2175-468F-BA6C-A20E08D1BF03}" dt="2025-09-29T19:33:10.396" v="684" actId="478"/>
          <ac:picMkLst>
            <pc:docMk/>
            <pc:sldMk cId="3651970565" sldId="1544"/>
            <ac:picMk id="8" creationId="{CE8127E3-3276-889B-218F-40277F7B8217}"/>
          </ac:picMkLst>
        </pc:picChg>
      </pc:sldChg>
      <pc:sldChg chg="delSp modSp add mod">
        <pc:chgData name="Routledge, Mandy" userId="bacdedf5-8e30-494b-ad8b-f27fa30c4f8d" providerId="ADAL" clId="{ECE1E84A-2175-468F-BA6C-A20E08D1BF03}" dt="2025-09-30T08:49:28.706" v="1009" actId="478"/>
        <pc:sldMkLst>
          <pc:docMk/>
          <pc:sldMk cId="582592804" sldId="1545"/>
        </pc:sldMkLst>
        <pc:spChg chg="del">
          <ac:chgData name="Routledge, Mandy" userId="bacdedf5-8e30-494b-ad8b-f27fa30c4f8d" providerId="ADAL" clId="{ECE1E84A-2175-468F-BA6C-A20E08D1BF03}" dt="2025-09-30T08:49:28.706" v="1009" actId="478"/>
          <ac:spMkLst>
            <pc:docMk/>
            <pc:sldMk cId="582592804" sldId="1545"/>
            <ac:spMk id="2" creationId="{DB2A0D53-B4CC-BD00-FC56-95854966DC42}"/>
          </ac:spMkLst>
        </pc:spChg>
        <pc:spChg chg="mod">
          <ac:chgData name="Routledge, Mandy" userId="bacdedf5-8e30-494b-ad8b-f27fa30c4f8d" providerId="ADAL" clId="{ECE1E84A-2175-468F-BA6C-A20E08D1BF03}" dt="2025-09-29T19:39:03.326" v="696" actId="20577"/>
          <ac:spMkLst>
            <pc:docMk/>
            <pc:sldMk cId="582592804" sldId="1545"/>
            <ac:spMk id="33" creationId="{E28BA776-2862-839B-52E4-4EA9FA0F477C}"/>
          </ac:spMkLst>
        </pc:spChg>
        <pc:spChg chg="mod">
          <ac:chgData name="Routledge, Mandy" userId="bacdedf5-8e30-494b-ad8b-f27fa30c4f8d" providerId="ADAL" clId="{ECE1E84A-2175-468F-BA6C-A20E08D1BF03}" dt="2025-09-29T19:39:05.899" v="702" actId="20577"/>
          <ac:spMkLst>
            <pc:docMk/>
            <pc:sldMk cId="582592804" sldId="1545"/>
            <ac:spMk id="34" creationId="{EB7FB83D-CC47-679A-F1E0-AE95DCC66B43}"/>
          </ac:spMkLst>
        </pc:spChg>
        <pc:spChg chg="mod">
          <ac:chgData name="Routledge, Mandy" userId="bacdedf5-8e30-494b-ad8b-f27fa30c4f8d" providerId="ADAL" clId="{ECE1E84A-2175-468F-BA6C-A20E08D1BF03}" dt="2025-09-29T19:39:14.244" v="704" actId="6549"/>
          <ac:spMkLst>
            <pc:docMk/>
            <pc:sldMk cId="582592804" sldId="1545"/>
            <ac:spMk id="35" creationId="{316D5C39-C077-BAB0-9180-AE59BCE34DDF}"/>
          </ac:spMkLst>
        </pc:spChg>
        <pc:spChg chg="mod">
          <ac:chgData name="Routledge, Mandy" userId="bacdedf5-8e30-494b-ad8b-f27fa30c4f8d" providerId="ADAL" clId="{ECE1E84A-2175-468F-BA6C-A20E08D1BF03}" dt="2025-09-29T19:39:53.684" v="706" actId="6549"/>
          <ac:spMkLst>
            <pc:docMk/>
            <pc:sldMk cId="582592804" sldId="1545"/>
            <ac:spMk id="36" creationId="{C877E7BC-8051-156B-4641-D43333A0E6CD}"/>
          </ac:spMkLst>
        </pc:spChg>
      </pc:sldChg>
      <pc:sldChg chg="add del">
        <pc:chgData name="Routledge, Mandy" userId="bacdedf5-8e30-494b-ad8b-f27fa30c4f8d" providerId="ADAL" clId="{ECE1E84A-2175-468F-BA6C-A20E08D1BF03}" dt="2025-09-30T08:49:45.449" v="1010" actId="47"/>
        <pc:sldMkLst>
          <pc:docMk/>
          <pc:sldMk cId="2472854471" sldId="1546"/>
        </pc:sldMkLst>
      </pc:sldChg>
      <pc:sldChg chg="modSp add mod">
        <pc:chgData name="Routledge, Mandy" userId="bacdedf5-8e30-494b-ad8b-f27fa30c4f8d" providerId="ADAL" clId="{ECE1E84A-2175-468F-BA6C-A20E08D1BF03}" dt="2025-09-29T19:44:28.718" v="748" actId="6549"/>
        <pc:sldMkLst>
          <pc:docMk/>
          <pc:sldMk cId="1747304605" sldId="1547"/>
        </pc:sldMkLst>
        <pc:spChg chg="mod">
          <ac:chgData name="Routledge, Mandy" userId="bacdedf5-8e30-494b-ad8b-f27fa30c4f8d" providerId="ADAL" clId="{ECE1E84A-2175-468F-BA6C-A20E08D1BF03}" dt="2025-09-29T19:43:15.537" v="728" actId="948"/>
          <ac:spMkLst>
            <pc:docMk/>
            <pc:sldMk cId="1747304605" sldId="1547"/>
            <ac:spMk id="33" creationId="{E29890ED-5A12-E3BB-327A-40DACE26D7C8}"/>
          </ac:spMkLst>
        </pc:spChg>
        <pc:spChg chg="mod">
          <ac:chgData name="Routledge, Mandy" userId="bacdedf5-8e30-494b-ad8b-f27fa30c4f8d" providerId="ADAL" clId="{ECE1E84A-2175-468F-BA6C-A20E08D1BF03}" dt="2025-09-29T19:43:18.379" v="737" actId="20577"/>
          <ac:spMkLst>
            <pc:docMk/>
            <pc:sldMk cId="1747304605" sldId="1547"/>
            <ac:spMk id="34" creationId="{D1CCFE9E-C0FD-EBB3-0A72-DA220BDDB98A}"/>
          </ac:spMkLst>
        </pc:spChg>
        <pc:spChg chg="mod">
          <ac:chgData name="Routledge, Mandy" userId="bacdedf5-8e30-494b-ad8b-f27fa30c4f8d" providerId="ADAL" clId="{ECE1E84A-2175-468F-BA6C-A20E08D1BF03}" dt="2025-09-29T19:43:26.161" v="740" actId="6549"/>
          <ac:spMkLst>
            <pc:docMk/>
            <pc:sldMk cId="1747304605" sldId="1547"/>
            <ac:spMk id="35" creationId="{41502B4C-B4DD-7A0A-C7D7-4A2005407658}"/>
          </ac:spMkLst>
        </pc:spChg>
        <pc:spChg chg="mod">
          <ac:chgData name="Routledge, Mandy" userId="bacdedf5-8e30-494b-ad8b-f27fa30c4f8d" providerId="ADAL" clId="{ECE1E84A-2175-468F-BA6C-A20E08D1BF03}" dt="2025-09-29T19:44:28.718" v="748" actId="6549"/>
          <ac:spMkLst>
            <pc:docMk/>
            <pc:sldMk cId="1747304605" sldId="1547"/>
            <ac:spMk id="36" creationId="{B5273FBA-51F1-D8A5-54C2-2ACCA2E4574C}"/>
          </ac:spMkLst>
        </pc:spChg>
      </pc:sldChg>
      <pc:sldChg chg="modSp mod">
        <pc:chgData name="Routledge, Mandy" userId="bacdedf5-8e30-494b-ad8b-f27fa30c4f8d" providerId="ADAL" clId="{ECE1E84A-2175-468F-BA6C-A20E08D1BF03}" dt="2025-09-30T09:14:16.228" v="1963" actId="732"/>
        <pc:sldMkLst>
          <pc:docMk/>
          <pc:sldMk cId="3355216114" sldId="1548"/>
        </pc:sldMkLst>
        <pc:picChg chg="mod modCrop">
          <ac:chgData name="Routledge, Mandy" userId="bacdedf5-8e30-494b-ad8b-f27fa30c4f8d" providerId="ADAL" clId="{ECE1E84A-2175-468F-BA6C-A20E08D1BF03}" dt="2025-09-30T09:14:16.228" v="1963" actId="732"/>
          <ac:picMkLst>
            <pc:docMk/>
            <pc:sldMk cId="3355216114" sldId="1548"/>
            <ac:picMk id="4" creationId="{50B0ED67-B617-E1C2-DD81-E6E64434515C}"/>
          </ac:picMkLst>
        </pc:picChg>
      </pc:sldChg>
      <pc:sldChg chg="del">
        <pc:chgData name="Routledge, Mandy" userId="bacdedf5-8e30-494b-ad8b-f27fa30c4f8d" providerId="ADAL" clId="{ECE1E84A-2175-468F-BA6C-A20E08D1BF03}" dt="2025-09-30T08:58:18.200" v="1299" actId="47"/>
        <pc:sldMkLst>
          <pc:docMk/>
          <pc:sldMk cId="3063953794" sldId="1549"/>
        </pc:sldMkLst>
      </pc:sldChg>
      <pc:sldChg chg="modSp del mod">
        <pc:chgData name="Routledge, Mandy" userId="bacdedf5-8e30-494b-ad8b-f27fa30c4f8d" providerId="ADAL" clId="{ECE1E84A-2175-468F-BA6C-A20E08D1BF03}" dt="2025-09-30T09:22:32.236" v="2092" actId="47"/>
        <pc:sldMkLst>
          <pc:docMk/>
          <pc:sldMk cId="3814734" sldId="1550"/>
        </pc:sldMkLst>
        <pc:spChg chg="mod">
          <ac:chgData name="Routledge, Mandy" userId="bacdedf5-8e30-494b-ad8b-f27fa30c4f8d" providerId="ADAL" clId="{ECE1E84A-2175-468F-BA6C-A20E08D1BF03}" dt="2025-09-30T09:19:03.914" v="2083" actId="1076"/>
          <ac:spMkLst>
            <pc:docMk/>
            <pc:sldMk cId="3814734" sldId="1550"/>
            <ac:spMk id="23" creationId="{2F296B76-751E-4300-86AD-CC321DC11D3F}"/>
          </ac:spMkLst>
        </pc:spChg>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pChg chg="mod">
          <ac:chgData name="Vrielink, Francis" userId="3d258d00-cfd8-41c5-9f04-1a5a39faef2f" providerId="ADAL" clId="{7285047D-AC98-4834-BF2B-471947ED9E24}" dt="2025-09-13T14:48:50.105" v="2"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Vrielink, Francis" userId="3d258d00-cfd8-41c5-9f04-1a5a39faef2f" providerId="ADAL" clId="{A128496A-6DC4-4800-AFB7-C6D4F7445069}"/>
    <pc:docChg chg="custSel modSld">
      <pc:chgData name="Vrielink, Francis" userId="3d258d00-cfd8-41c5-9f04-1a5a39faef2f" providerId="ADAL" clId="{A128496A-6DC4-4800-AFB7-C6D4F7445069}" dt="2025-09-30T09:26:59.463" v="467" actId="20577"/>
      <pc:docMkLst>
        <pc:docMk/>
      </pc:docMkLst>
      <pc:sldChg chg="modSp mod">
        <pc:chgData name="Vrielink, Francis" userId="3d258d00-cfd8-41c5-9f04-1a5a39faef2f" providerId="ADAL" clId="{A128496A-6DC4-4800-AFB7-C6D4F7445069}" dt="2025-09-14T10:58:49.990" v="7" actId="20577"/>
        <pc:sldMkLst>
          <pc:docMk/>
          <pc:sldMk cId="323006580" sldId="548"/>
        </pc:sldMkLst>
        <pc:spChg chg="mod">
          <ac:chgData name="Vrielink, Francis" userId="3d258d00-cfd8-41c5-9f04-1a5a39faef2f" providerId="ADAL" clId="{A128496A-6DC4-4800-AFB7-C6D4F7445069}" dt="2025-09-14T10:58:49.990" v="7" actId="20577"/>
          <ac:spMkLst>
            <pc:docMk/>
            <pc:sldMk cId="323006580" sldId="548"/>
            <ac:spMk id="3" creationId="{00000000-0000-0000-0000-000000000000}"/>
          </ac:spMkLst>
        </pc:spChg>
      </pc:sldChg>
      <pc:sldChg chg="modSp mod">
        <pc:chgData name="Vrielink, Francis" userId="3d258d00-cfd8-41c5-9f04-1a5a39faef2f" providerId="ADAL" clId="{A128496A-6DC4-4800-AFB7-C6D4F7445069}" dt="2025-09-30T08:54:32.158" v="181" actId="20577"/>
        <pc:sldMkLst>
          <pc:docMk/>
          <pc:sldMk cId="2189114603" sldId="1437"/>
        </pc:sldMkLst>
        <pc:spChg chg="mod">
          <ac:chgData name="Vrielink, Francis" userId="3d258d00-cfd8-41c5-9f04-1a5a39faef2f" providerId="ADAL" clId="{A128496A-6DC4-4800-AFB7-C6D4F7445069}" dt="2025-09-30T08:54:32.158" v="181" actId="20577"/>
          <ac:spMkLst>
            <pc:docMk/>
            <pc:sldMk cId="2189114603" sldId="1437"/>
            <ac:spMk id="3" creationId="{00000000-0000-0000-0000-000000000000}"/>
          </ac:spMkLst>
        </pc:spChg>
      </pc:sldChg>
      <pc:sldChg chg="modSp mod">
        <pc:chgData name="Vrielink, Francis" userId="3d258d00-cfd8-41c5-9f04-1a5a39faef2f" providerId="ADAL" clId="{A128496A-6DC4-4800-AFB7-C6D4F7445069}" dt="2025-09-30T08:56:39.264" v="274" actId="20577"/>
        <pc:sldMkLst>
          <pc:docMk/>
          <pc:sldMk cId="2904738428" sldId="1483"/>
        </pc:sldMkLst>
        <pc:spChg chg="mod">
          <ac:chgData name="Vrielink, Francis" userId="3d258d00-cfd8-41c5-9f04-1a5a39faef2f" providerId="ADAL" clId="{A128496A-6DC4-4800-AFB7-C6D4F7445069}" dt="2025-09-30T08:56:39.264" v="274" actId="20577"/>
          <ac:spMkLst>
            <pc:docMk/>
            <pc:sldMk cId="2904738428" sldId="1483"/>
            <ac:spMk id="3" creationId="{0C19186F-4840-956E-6DBB-0D4EB6C4CE1A}"/>
          </ac:spMkLst>
        </pc:spChg>
        <pc:picChg chg="mod">
          <ac:chgData name="Vrielink, Francis" userId="3d258d00-cfd8-41c5-9f04-1a5a39faef2f" providerId="ADAL" clId="{A128496A-6DC4-4800-AFB7-C6D4F7445069}" dt="2025-09-30T08:55:51.517" v="184"/>
          <ac:picMkLst>
            <pc:docMk/>
            <pc:sldMk cId="2904738428" sldId="1483"/>
            <ac:picMk id="9" creationId="{5F43F4D9-ED6C-5111-FA32-EEA85F22569F}"/>
          </ac:picMkLst>
        </pc:picChg>
      </pc:sldChg>
      <pc:sldChg chg="addSp delSp modSp mod">
        <pc:chgData name="Vrielink, Francis" userId="3d258d00-cfd8-41c5-9f04-1a5a39faef2f" providerId="ADAL" clId="{A128496A-6DC4-4800-AFB7-C6D4F7445069}" dt="2025-09-30T09:19:11.161" v="415" actId="1076"/>
        <pc:sldMkLst>
          <pc:docMk/>
          <pc:sldMk cId="2946319108" sldId="1516"/>
        </pc:sldMkLst>
        <pc:spChg chg="mod">
          <ac:chgData name="Vrielink, Francis" userId="3d258d00-cfd8-41c5-9f04-1a5a39faef2f" providerId="ADAL" clId="{A128496A-6DC4-4800-AFB7-C6D4F7445069}" dt="2025-09-30T09:10:12.758" v="356" actId="1076"/>
          <ac:spMkLst>
            <pc:docMk/>
            <pc:sldMk cId="2946319108" sldId="1516"/>
            <ac:spMk id="12" creationId="{E2476A93-B8D4-4E44-87FD-AFF601B2337C}"/>
          </ac:spMkLst>
        </pc:spChg>
        <pc:spChg chg="mod">
          <ac:chgData name="Vrielink, Francis" userId="3d258d00-cfd8-41c5-9f04-1a5a39faef2f" providerId="ADAL" clId="{A128496A-6DC4-4800-AFB7-C6D4F7445069}" dt="2025-09-30T09:17:21.316" v="394" actId="1076"/>
          <ac:spMkLst>
            <pc:docMk/>
            <pc:sldMk cId="2946319108" sldId="1516"/>
            <ac:spMk id="13" creationId="{4985FF45-EE56-11C3-E0CC-6BBB359031C0}"/>
          </ac:spMkLst>
        </pc:spChg>
        <pc:spChg chg="mod">
          <ac:chgData name="Vrielink, Francis" userId="3d258d00-cfd8-41c5-9f04-1a5a39faef2f" providerId="ADAL" clId="{A128496A-6DC4-4800-AFB7-C6D4F7445069}" dt="2025-09-30T09:17:17.276" v="392" actId="1076"/>
          <ac:spMkLst>
            <pc:docMk/>
            <pc:sldMk cId="2946319108" sldId="1516"/>
            <ac:spMk id="18" creationId="{85D7DD60-F4AA-AD34-A265-146B167D02FE}"/>
          </ac:spMkLst>
        </pc:spChg>
        <pc:spChg chg="mod">
          <ac:chgData name="Vrielink, Francis" userId="3d258d00-cfd8-41c5-9f04-1a5a39faef2f" providerId="ADAL" clId="{A128496A-6DC4-4800-AFB7-C6D4F7445069}" dt="2025-09-30T09:10:23.890" v="360" actId="1076"/>
          <ac:spMkLst>
            <pc:docMk/>
            <pc:sldMk cId="2946319108" sldId="1516"/>
            <ac:spMk id="19" creationId="{40542B69-6D97-5F24-63E3-ABE36EA69A27}"/>
          </ac:spMkLst>
        </pc:spChg>
        <pc:spChg chg="mod">
          <ac:chgData name="Vrielink, Francis" userId="3d258d00-cfd8-41c5-9f04-1a5a39faef2f" providerId="ADAL" clId="{A128496A-6DC4-4800-AFB7-C6D4F7445069}" dt="2025-09-30T09:07:47.569" v="341" actId="20577"/>
          <ac:spMkLst>
            <pc:docMk/>
            <pc:sldMk cId="2946319108" sldId="1516"/>
            <ac:spMk id="33" creationId="{0AB3CDA1-5D25-833C-85E0-4AEB4C893E80}"/>
          </ac:spMkLst>
        </pc:spChg>
        <pc:spChg chg="add mod">
          <ac:chgData name="Vrielink, Francis" userId="3d258d00-cfd8-41c5-9f04-1a5a39faef2f" providerId="ADAL" clId="{A128496A-6DC4-4800-AFB7-C6D4F7445069}" dt="2025-09-30T09:18:28.014" v="406" actId="1076"/>
          <ac:spMkLst>
            <pc:docMk/>
            <pc:sldMk cId="2946319108" sldId="1516"/>
            <ac:spMk id="40" creationId="{26AA6C21-8217-7BA0-F939-F060B9060482}"/>
          </ac:spMkLst>
        </pc:spChg>
        <pc:picChg chg="add mod">
          <ac:chgData name="Vrielink, Francis" userId="3d258d00-cfd8-41c5-9f04-1a5a39faef2f" providerId="ADAL" clId="{A128496A-6DC4-4800-AFB7-C6D4F7445069}" dt="2025-09-30T09:19:11.161" v="415" actId="1076"/>
          <ac:picMkLst>
            <pc:docMk/>
            <pc:sldMk cId="2946319108" sldId="1516"/>
            <ac:picMk id="30" creationId="{5DE6E3B7-B719-6536-6EB9-FACBF64DBC05}"/>
          </ac:picMkLst>
        </pc:picChg>
        <pc:picChg chg="mod">
          <ac:chgData name="Vrielink, Francis" userId="3d258d00-cfd8-41c5-9f04-1a5a39faef2f" providerId="ADAL" clId="{A128496A-6DC4-4800-AFB7-C6D4F7445069}" dt="2025-09-30T09:19:01.920" v="413" actId="1076"/>
          <ac:picMkLst>
            <pc:docMk/>
            <pc:sldMk cId="2946319108" sldId="1516"/>
            <ac:picMk id="32" creationId="{E6D1B1F2-9640-F303-41B6-4961F330BFD2}"/>
          </ac:picMkLst>
        </pc:picChg>
        <pc:picChg chg="add mod">
          <ac:chgData name="Vrielink, Francis" userId="3d258d00-cfd8-41c5-9f04-1a5a39faef2f" providerId="ADAL" clId="{A128496A-6DC4-4800-AFB7-C6D4F7445069}" dt="2025-09-30T09:11:17.738" v="373" actId="1076"/>
          <ac:picMkLst>
            <pc:docMk/>
            <pc:sldMk cId="2946319108" sldId="1516"/>
            <ac:picMk id="34" creationId="{96FDD3AF-EABF-F3D2-B38F-A4692EFF08A0}"/>
          </ac:picMkLst>
        </pc:picChg>
        <pc:picChg chg="add mod">
          <ac:chgData name="Vrielink, Francis" userId="3d258d00-cfd8-41c5-9f04-1a5a39faef2f" providerId="ADAL" clId="{A128496A-6DC4-4800-AFB7-C6D4F7445069}" dt="2025-09-30T09:10:56.896" v="369" actId="1076"/>
          <ac:picMkLst>
            <pc:docMk/>
            <pc:sldMk cId="2946319108" sldId="1516"/>
            <ac:picMk id="36" creationId="{452BD30E-D744-4685-7E37-E85B2A4F687E}"/>
          </ac:picMkLst>
        </pc:picChg>
        <pc:picChg chg="add mod ord">
          <ac:chgData name="Vrielink, Francis" userId="3d258d00-cfd8-41c5-9f04-1a5a39faef2f" providerId="ADAL" clId="{A128496A-6DC4-4800-AFB7-C6D4F7445069}" dt="2025-09-30T09:11:48.779" v="378" actId="1076"/>
          <ac:picMkLst>
            <pc:docMk/>
            <pc:sldMk cId="2946319108" sldId="1516"/>
            <ac:picMk id="37" creationId="{3FDE3DFF-4979-E36E-06C6-AA8F6BE699BA}"/>
          </ac:picMkLst>
        </pc:picChg>
        <pc:picChg chg="add mod">
          <ac:chgData name="Vrielink, Francis" userId="3d258d00-cfd8-41c5-9f04-1a5a39faef2f" providerId="ADAL" clId="{A128496A-6DC4-4800-AFB7-C6D4F7445069}" dt="2025-09-30T09:17:31.716" v="397" actId="1076"/>
          <ac:picMkLst>
            <pc:docMk/>
            <pc:sldMk cId="2946319108" sldId="1516"/>
            <ac:picMk id="39" creationId="{4E95D0E2-010B-47B5-E6BD-B29D5BF0F75A}"/>
          </ac:picMkLst>
        </pc:picChg>
        <pc:picChg chg="add del">
          <ac:chgData name="Vrielink, Francis" userId="3d258d00-cfd8-41c5-9f04-1a5a39faef2f" providerId="ADAL" clId="{A128496A-6DC4-4800-AFB7-C6D4F7445069}" dt="2025-09-30T09:18:38.602" v="408" actId="478"/>
          <ac:picMkLst>
            <pc:docMk/>
            <pc:sldMk cId="2946319108" sldId="1516"/>
            <ac:picMk id="41" creationId="{B07A257A-DD9D-F854-B060-C1948A4DC8A0}"/>
          </ac:picMkLst>
        </pc:picChg>
        <pc:cxnChg chg="mod">
          <ac:chgData name="Vrielink, Francis" userId="3d258d00-cfd8-41c5-9f04-1a5a39faef2f" providerId="ADAL" clId="{A128496A-6DC4-4800-AFB7-C6D4F7445069}" dt="2025-09-30T09:10:19.891" v="359" actId="1076"/>
          <ac:cxnSpMkLst>
            <pc:docMk/>
            <pc:sldMk cId="2946319108" sldId="1516"/>
            <ac:cxnSpMk id="21" creationId="{B84B33EF-2A54-99B2-FEF8-27486B72F624}"/>
          </ac:cxnSpMkLst>
        </pc:cxnChg>
        <pc:cxnChg chg="mod">
          <ac:chgData name="Vrielink, Francis" userId="3d258d00-cfd8-41c5-9f04-1a5a39faef2f" providerId="ADAL" clId="{A128496A-6DC4-4800-AFB7-C6D4F7445069}" dt="2025-09-30T09:17:19.366" v="393" actId="1076"/>
          <ac:cxnSpMkLst>
            <pc:docMk/>
            <pc:sldMk cId="2946319108" sldId="1516"/>
            <ac:cxnSpMk id="27" creationId="{EC90AE0F-5DD8-2D25-C999-5E0CC65E11C5}"/>
          </ac:cxnSpMkLst>
        </pc:cxnChg>
        <pc:cxnChg chg="add mod">
          <ac:chgData name="Vrielink, Francis" userId="3d258d00-cfd8-41c5-9f04-1a5a39faef2f" providerId="ADAL" clId="{A128496A-6DC4-4800-AFB7-C6D4F7445069}" dt="2025-09-30T09:18:56.433" v="412" actId="14100"/>
          <ac:cxnSpMkLst>
            <pc:docMk/>
            <pc:sldMk cId="2946319108" sldId="1516"/>
            <ac:cxnSpMk id="42" creationId="{F8DC5B2D-78DC-258B-799C-D50DC071667E}"/>
          </ac:cxnSpMkLst>
        </pc:cxnChg>
      </pc:sldChg>
      <pc:sldChg chg="modSp mod">
        <pc:chgData name="Vrielink, Francis" userId="3d258d00-cfd8-41c5-9f04-1a5a39faef2f" providerId="ADAL" clId="{A128496A-6DC4-4800-AFB7-C6D4F7445069}" dt="2025-09-30T09:26:59.463" v="467" actId="20577"/>
        <pc:sldMkLst>
          <pc:docMk/>
          <pc:sldMk cId="582592804" sldId="1545"/>
        </pc:sldMkLst>
        <pc:spChg chg="mod">
          <ac:chgData name="Vrielink, Francis" userId="3d258d00-cfd8-41c5-9f04-1a5a39faef2f" providerId="ADAL" clId="{A128496A-6DC4-4800-AFB7-C6D4F7445069}" dt="2025-09-30T09:26:59.463" v="467" actId="20577"/>
          <ac:spMkLst>
            <pc:docMk/>
            <pc:sldMk cId="582592804" sldId="1545"/>
            <ac:spMk id="35" creationId="{316D5C39-C077-BAB0-9180-AE59BCE34DDF}"/>
          </ac:spMkLst>
        </pc:spChg>
      </pc:sldChg>
      <pc:sldChg chg="modSp mod">
        <pc:chgData name="Vrielink, Francis" userId="3d258d00-cfd8-41c5-9f04-1a5a39faef2f" providerId="ADAL" clId="{A128496A-6DC4-4800-AFB7-C6D4F7445069}" dt="2025-09-30T09:22:12.302" v="458" actId="20577"/>
        <pc:sldMkLst>
          <pc:docMk/>
          <pc:sldMk cId="3814734" sldId="1550"/>
        </pc:sldMkLst>
        <pc:spChg chg="mod">
          <ac:chgData name="Vrielink, Francis" userId="3d258d00-cfd8-41c5-9f04-1a5a39faef2f" providerId="ADAL" clId="{A128496A-6DC4-4800-AFB7-C6D4F7445069}" dt="2025-09-30T09:22:12.302" v="458" actId="20577"/>
          <ac:spMkLst>
            <pc:docMk/>
            <pc:sldMk cId="3814734" sldId="1550"/>
            <ac:spMk id="23" creationId="{2F296B76-751E-4300-86AD-CC321DC11D3F}"/>
          </ac:spMkLst>
        </pc:spChg>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Duijf, Antoinette" userId="80426808-569e-4360-acb0-e5a6dc4b8ad2" providerId="ADAL" clId="{275C7516-38DD-45C2-9B14-16DFAE93E98A}"/>
    <pc:docChg chg="undo custSel addSld modSld sldOrd">
      <pc:chgData name="Duijf, Antoinette" userId="80426808-569e-4360-acb0-e5a6dc4b8ad2" providerId="ADAL" clId="{275C7516-38DD-45C2-9B14-16DFAE93E98A}" dt="2025-09-30T09:16:01.361" v="3289" actId="20577"/>
      <pc:docMkLst>
        <pc:docMk/>
      </pc:docMkLst>
      <pc:sldChg chg="addSp modSp mod">
        <pc:chgData name="Duijf, Antoinette" userId="80426808-569e-4360-acb0-e5a6dc4b8ad2" providerId="ADAL" clId="{275C7516-38DD-45C2-9B14-16DFAE93E98A}" dt="2025-09-30T07:11:43.474" v="449" actId="1076"/>
        <pc:sldMkLst>
          <pc:docMk/>
          <pc:sldMk cId="1671649065" sldId="934"/>
        </pc:sldMkLst>
        <pc:picChg chg="add mod">
          <ac:chgData name="Duijf, Antoinette" userId="80426808-569e-4360-acb0-e5a6dc4b8ad2" providerId="ADAL" clId="{275C7516-38DD-45C2-9B14-16DFAE93E98A}" dt="2025-09-30T07:11:36.425" v="444" actId="1076"/>
          <ac:picMkLst>
            <pc:docMk/>
            <pc:sldMk cId="1671649065" sldId="934"/>
            <ac:picMk id="3" creationId="{F7043D9C-853E-5338-BAC2-03F7F51F2D25}"/>
          </ac:picMkLst>
        </pc:picChg>
        <pc:picChg chg="add mod">
          <ac:chgData name="Duijf, Antoinette" userId="80426808-569e-4360-acb0-e5a6dc4b8ad2" providerId="ADAL" clId="{275C7516-38DD-45C2-9B14-16DFAE93E98A}" dt="2025-09-30T07:11:37.312" v="445" actId="1076"/>
          <ac:picMkLst>
            <pc:docMk/>
            <pc:sldMk cId="1671649065" sldId="934"/>
            <ac:picMk id="4" creationId="{A2B6F356-F844-BBE1-22DC-1A7A6CA5F144}"/>
          </ac:picMkLst>
        </pc:picChg>
        <pc:picChg chg="add mod">
          <ac:chgData name="Duijf, Antoinette" userId="80426808-569e-4360-acb0-e5a6dc4b8ad2" providerId="ADAL" clId="{275C7516-38DD-45C2-9B14-16DFAE93E98A}" dt="2025-09-30T07:10:08.343" v="438" actId="1076"/>
          <ac:picMkLst>
            <pc:docMk/>
            <pc:sldMk cId="1671649065" sldId="934"/>
            <ac:picMk id="5" creationId="{76707FE5-7880-C074-3782-60CA998302E1}"/>
          </ac:picMkLst>
        </pc:picChg>
        <pc:picChg chg="add mod">
          <ac:chgData name="Duijf, Antoinette" userId="80426808-569e-4360-acb0-e5a6dc4b8ad2" providerId="ADAL" clId="{275C7516-38DD-45C2-9B14-16DFAE93E98A}" dt="2025-09-30T07:11:34.737" v="442" actId="1076"/>
          <ac:picMkLst>
            <pc:docMk/>
            <pc:sldMk cId="1671649065" sldId="934"/>
            <ac:picMk id="6" creationId="{76A3F44D-0696-F434-9613-F072EEC7B2F4}"/>
          </ac:picMkLst>
        </pc:picChg>
        <pc:picChg chg="add mod">
          <ac:chgData name="Duijf, Antoinette" userId="80426808-569e-4360-acb0-e5a6dc4b8ad2" providerId="ADAL" clId="{275C7516-38DD-45C2-9B14-16DFAE93E98A}" dt="2025-09-30T07:11:43.474" v="449" actId="1076"/>
          <ac:picMkLst>
            <pc:docMk/>
            <pc:sldMk cId="1671649065" sldId="934"/>
            <ac:picMk id="7" creationId="{56A64181-7B3F-51E6-C795-188AADABA923}"/>
          </ac:picMkLst>
        </pc:picChg>
      </pc:sldChg>
      <pc:sldChg chg="addSp delSp modSp mod">
        <pc:chgData name="Duijf, Antoinette" userId="80426808-569e-4360-acb0-e5a6dc4b8ad2" providerId="ADAL" clId="{275C7516-38DD-45C2-9B14-16DFAE93E98A}" dt="2025-09-30T09:16:01.361" v="3289" actId="20577"/>
        <pc:sldMkLst>
          <pc:docMk/>
          <pc:sldMk cId="2189114603" sldId="1437"/>
        </pc:sldMkLst>
        <pc:spChg chg="del">
          <ac:chgData name="Duijf, Antoinette" userId="80426808-569e-4360-acb0-e5a6dc4b8ad2" providerId="ADAL" clId="{275C7516-38DD-45C2-9B14-16DFAE93E98A}" dt="2025-09-29T20:20:07.604" v="237" actId="478"/>
          <ac:spMkLst>
            <pc:docMk/>
            <pc:sldMk cId="2189114603" sldId="1437"/>
            <ac:spMk id="2" creationId="{804E5C07-F117-4E7C-510C-6650480C746E}"/>
          </ac:spMkLst>
        </pc:spChg>
        <pc:spChg chg="mod">
          <ac:chgData name="Duijf, Antoinette" userId="80426808-569e-4360-acb0-e5a6dc4b8ad2" providerId="ADAL" clId="{275C7516-38DD-45C2-9B14-16DFAE93E98A}" dt="2025-09-30T09:16:01.361" v="3289" actId="20577"/>
          <ac:spMkLst>
            <pc:docMk/>
            <pc:sldMk cId="2189114603" sldId="1437"/>
            <ac:spMk id="3" creationId="{00000000-0000-0000-0000-000000000000}"/>
          </ac:spMkLst>
        </pc:spChg>
        <pc:spChg chg="add del mod">
          <ac:chgData name="Duijf, Antoinette" userId="80426808-569e-4360-acb0-e5a6dc4b8ad2" providerId="ADAL" clId="{275C7516-38DD-45C2-9B14-16DFAE93E98A}" dt="2025-09-30T07:35:26.893" v="1116" actId="478"/>
          <ac:spMkLst>
            <pc:docMk/>
            <pc:sldMk cId="2189114603" sldId="1437"/>
            <ac:spMk id="5" creationId="{94C37DFA-C1E6-19E0-4D55-BD6CA9083BB7}"/>
          </ac:spMkLst>
        </pc:spChg>
      </pc:sldChg>
      <pc:sldChg chg="addSp modSp mod">
        <pc:chgData name="Duijf, Antoinette" userId="80426808-569e-4360-acb0-e5a6dc4b8ad2" providerId="ADAL" clId="{275C7516-38DD-45C2-9B14-16DFAE93E98A}" dt="2025-09-30T07:00:22.736" v="413" actId="14100"/>
        <pc:sldMkLst>
          <pc:docMk/>
          <pc:sldMk cId="2452007587" sldId="1476"/>
        </pc:sldMkLst>
        <pc:picChg chg="add mod">
          <ac:chgData name="Duijf, Antoinette" userId="80426808-569e-4360-acb0-e5a6dc4b8ad2" providerId="ADAL" clId="{275C7516-38DD-45C2-9B14-16DFAE93E98A}" dt="2025-09-30T07:00:22.736" v="413" actId="14100"/>
          <ac:picMkLst>
            <pc:docMk/>
            <pc:sldMk cId="2452007587" sldId="1476"/>
            <ac:picMk id="3" creationId="{16E75281-A0DA-2345-9F5C-39376B4D5335}"/>
          </ac:picMkLst>
        </pc:picChg>
      </pc:sldChg>
      <pc:sldChg chg="addSp delSp modSp mod">
        <pc:chgData name="Duijf, Antoinette" userId="80426808-569e-4360-acb0-e5a6dc4b8ad2" providerId="ADAL" clId="{275C7516-38DD-45C2-9B14-16DFAE93E98A}" dt="2025-09-30T08:27:30.024" v="1886" actId="1076"/>
        <pc:sldMkLst>
          <pc:docMk/>
          <pc:sldMk cId="2709048002" sldId="1477"/>
        </pc:sldMkLst>
        <pc:picChg chg="del">
          <ac:chgData name="Duijf, Antoinette" userId="80426808-569e-4360-acb0-e5a6dc4b8ad2" providerId="ADAL" clId="{275C7516-38DD-45C2-9B14-16DFAE93E98A}" dt="2025-09-30T07:11:29.071" v="439" actId="21"/>
          <ac:picMkLst>
            <pc:docMk/>
            <pc:sldMk cId="2709048002" sldId="1477"/>
            <ac:picMk id="2" creationId="{76A3F44D-0696-F434-9613-F072EEC7B2F4}"/>
          </ac:picMkLst>
        </pc:picChg>
        <pc:picChg chg="add mod">
          <ac:chgData name="Duijf, Antoinette" userId="80426808-569e-4360-acb0-e5a6dc4b8ad2" providerId="ADAL" clId="{275C7516-38DD-45C2-9B14-16DFAE93E98A}" dt="2025-09-30T08:27:30.024" v="1886" actId="1076"/>
          <ac:picMkLst>
            <pc:docMk/>
            <pc:sldMk cId="2709048002" sldId="1477"/>
            <ac:picMk id="4" creationId="{91DF3016-D343-8841-6EDF-57DF00DE5580}"/>
          </ac:picMkLst>
        </pc:picChg>
      </pc:sldChg>
      <pc:sldChg chg="addSp delSp modSp mod ord">
        <pc:chgData name="Duijf, Antoinette" userId="80426808-569e-4360-acb0-e5a6dc4b8ad2" providerId="ADAL" clId="{275C7516-38DD-45C2-9B14-16DFAE93E98A}" dt="2025-09-30T08:13:10.852" v="1733" actId="1076"/>
        <pc:sldMkLst>
          <pc:docMk/>
          <pc:sldMk cId="4074911733" sldId="1478"/>
        </pc:sldMkLst>
        <pc:picChg chg="del">
          <ac:chgData name="Duijf, Antoinette" userId="80426808-569e-4360-acb0-e5a6dc4b8ad2" providerId="ADAL" clId="{275C7516-38DD-45C2-9B14-16DFAE93E98A}" dt="2025-09-30T07:05:58.803" v="422" actId="21"/>
          <ac:picMkLst>
            <pc:docMk/>
            <pc:sldMk cId="4074911733" sldId="1478"/>
            <ac:picMk id="2" creationId="{A2B6F356-F844-BBE1-22DC-1A7A6CA5F144}"/>
          </ac:picMkLst>
        </pc:picChg>
        <pc:picChg chg="add mod">
          <ac:chgData name="Duijf, Antoinette" userId="80426808-569e-4360-acb0-e5a6dc4b8ad2" providerId="ADAL" clId="{275C7516-38DD-45C2-9B14-16DFAE93E98A}" dt="2025-09-30T08:13:02.988" v="1730"/>
          <ac:picMkLst>
            <pc:docMk/>
            <pc:sldMk cId="4074911733" sldId="1478"/>
            <ac:picMk id="3" creationId="{6956614B-3322-A28D-D4D5-CF564AEC859B}"/>
          </ac:picMkLst>
        </pc:picChg>
        <pc:picChg chg="add mod">
          <ac:chgData name="Duijf, Antoinette" userId="80426808-569e-4360-acb0-e5a6dc4b8ad2" providerId="ADAL" clId="{275C7516-38DD-45C2-9B14-16DFAE93E98A}" dt="2025-09-30T08:13:10.852" v="1733" actId="1076"/>
          <ac:picMkLst>
            <pc:docMk/>
            <pc:sldMk cId="4074911733" sldId="1478"/>
            <ac:picMk id="5" creationId="{073EF3D3-0B35-B61E-6725-DE16EA9AF6F2}"/>
          </ac:picMkLst>
        </pc:picChg>
      </pc:sldChg>
      <pc:sldChg chg="addSp delSp modSp mod ord">
        <pc:chgData name="Duijf, Antoinette" userId="80426808-569e-4360-acb0-e5a6dc4b8ad2" providerId="ADAL" clId="{275C7516-38DD-45C2-9B14-16DFAE93E98A}" dt="2025-09-30T07:40:53.609" v="1159" actId="1076"/>
        <pc:sldMkLst>
          <pc:docMk/>
          <pc:sldMk cId="4210467006" sldId="1479"/>
        </pc:sldMkLst>
        <pc:picChg chg="del mod">
          <ac:chgData name="Duijf, Antoinette" userId="80426808-569e-4360-acb0-e5a6dc4b8ad2" providerId="ADAL" clId="{275C7516-38DD-45C2-9B14-16DFAE93E98A}" dt="2025-09-30T07:03:00.928" v="415" actId="21"/>
          <ac:picMkLst>
            <pc:docMk/>
            <pc:sldMk cId="4210467006" sldId="1479"/>
            <ac:picMk id="2" creationId="{F7043D9C-853E-5338-BAC2-03F7F51F2D25}"/>
          </ac:picMkLst>
        </pc:picChg>
        <pc:picChg chg="add del mod">
          <ac:chgData name="Duijf, Antoinette" userId="80426808-569e-4360-acb0-e5a6dc4b8ad2" providerId="ADAL" clId="{275C7516-38DD-45C2-9B14-16DFAE93E98A}" dt="2025-09-30T07:33:30.572" v="928" actId="21"/>
          <ac:picMkLst>
            <pc:docMk/>
            <pc:sldMk cId="4210467006" sldId="1479"/>
            <ac:picMk id="4" creationId="{70F7B836-B276-B883-F90E-D352D7A34FF4}"/>
          </ac:picMkLst>
        </pc:picChg>
        <pc:picChg chg="add mod">
          <ac:chgData name="Duijf, Antoinette" userId="80426808-569e-4360-acb0-e5a6dc4b8ad2" providerId="ADAL" clId="{275C7516-38DD-45C2-9B14-16DFAE93E98A}" dt="2025-09-30T07:40:53.609" v="1159" actId="1076"/>
          <ac:picMkLst>
            <pc:docMk/>
            <pc:sldMk cId="4210467006" sldId="1479"/>
            <ac:picMk id="7" creationId="{638B9A08-C094-F06D-0385-F1A2EB166D8F}"/>
          </ac:picMkLst>
        </pc:picChg>
      </pc:sldChg>
      <pc:sldChg chg="addSp delSp modSp mod ord">
        <pc:chgData name="Duijf, Antoinette" userId="80426808-569e-4360-acb0-e5a6dc4b8ad2" providerId="ADAL" clId="{275C7516-38DD-45C2-9B14-16DFAE93E98A}" dt="2025-09-30T07:40:23.190" v="1149"/>
        <pc:sldMkLst>
          <pc:docMk/>
          <pc:sldMk cId="1487044012" sldId="1480"/>
        </pc:sldMkLst>
        <pc:picChg chg="del">
          <ac:chgData name="Duijf, Antoinette" userId="80426808-569e-4360-acb0-e5a6dc4b8ad2" providerId="ADAL" clId="{275C7516-38DD-45C2-9B14-16DFAE93E98A}" dt="2025-09-30T07:09:42.235" v="428" actId="21"/>
          <ac:picMkLst>
            <pc:docMk/>
            <pc:sldMk cId="1487044012" sldId="1480"/>
            <ac:picMk id="2" creationId="{76707FE5-7880-C074-3782-60CA998302E1}"/>
          </ac:picMkLst>
        </pc:picChg>
        <pc:picChg chg="add mod">
          <ac:chgData name="Duijf, Antoinette" userId="80426808-569e-4360-acb0-e5a6dc4b8ad2" providerId="ADAL" clId="{275C7516-38DD-45C2-9B14-16DFAE93E98A}" dt="2025-09-30T07:10:00.334" v="435" actId="14100"/>
          <ac:picMkLst>
            <pc:docMk/>
            <pc:sldMk cId="1487044012" sldId="1480"/>
            <ac:picMk id="4" creationId="{4D5062B9-F3CC-F028-FE05-D2E25755B318}"/>
          </ac:picMkLst>
        </pc:picChg>
      </pc:sldChg>
      <pc:sldChg chg="addSp modSp mod ord">
        <pc:chgData name="Duijf, Antoinette" userId="80426808-569e-4360-acb0-e5a6dc4b8ad2" providerId="ADAL" clId="{275C7516-38DD-45C2-9B14-16DFAE93E98A}" dt="2025-09-30T07:40:03.096" v="1137"/>
        <pc:sldMkLst>
          <pc:docMk/>
          <pc:sldMk cId="3779434736" sldId="1481"/>
        </pc:sldMkLst>
        <pc:picChg chg="add mod">
          <ac:chgData name="Duijf, Antoinette" userId="80426808-569e-4360-acb0-e5a6dc4b8ad2" providerId="ADAL" clId="{275C7516-38DD-45C2-9B14-16DFAE93E98A}" dt="2025-09-30T07:21:15.883" v="467" actId="1076"/>
          <ac:picMkLst>
            <pc:docMk/>
            <pc:sldMk cId="3779434736" sldId="1481"/>
            <ac:picMk id="3" creationId="{89629F2A-F0C8-64D1-C640-C3A725C97E87}"/>
          </ac:picMkLst>
        </pc:picChg>
      </pc:sldChg>
      <pc:sldChg chg="addSp delSp modSp mod ord">
        <pc:chgData name="Duijf, Antoinette" userId="80426808-569e-4360-acb0-e5a6dc4b8ad2" providerId="ADAL" clId="{275C7516-38DD-45C2-9B14-16DFAE93E98A}" dt="2025-09-30T08:58:14.018" v="2508"/>
        <pc:sldMkLst>
          <pc:docMk/>
          <pc:sldMk cId="2904738428" sldId="1483"/>
        </pc:sldMkLst>
        <pc:spChg chg="mod">
          <ac:chgData name="Duijf, Antoinette" userId="80426808-569e-4360-acb0-e5a6dc4b8ad2" providerId="ADAL" clId="{275C7516-38DD-45C2-9B14-16DFAE93E98A}" dt="2025-09-30T08:51:28.208" v="2404" actId="20577"/>
          <ac:spMkLst>
            <pc:docMk/>
            <pc:sldMk cId="2904738428" sldId="1483"/>
            <ac:spMk id="12" creationId="{37551E02-D647-174C-FFCA-E0E72F8F7BF7}"/>
          </ac:spMkLst>
        </pc:spChg>
        <pc:picChg chg="del">
          <ac:chgData name="Duijf, Antoinette" userId="80426808-569e-4360-acb0-e5a6dc4b8ad2" providerId="ADAL" clId="{275C7516-38DD-45C2-9B14-16DFAE93E98A}" dt="2025-09-30T07:11:39.394" v="446" actId="21"/>
          <ac:picMkLst>
            <pc:docMk/>
            <pc:sldMk cId="2904738428" sldId="1483"/>
            <ac:picMk id="2" creationId="{56A64181-7B3F-51E6-C795-188AADABA923}"/>
          </ac:picMkLst>
        </pc:picChg>
        <pc:picChg chg="add mod">
          <ac:chgData name="Duijf, Antoinette" userId="80426808-569e-4360-acb0-e5a6dc4b8ad2" providerId="ADAL" clId="{275C7516-38DD-45C2-9B14-16DFAE93E98A}" dt="2025-09-30T08:58:14.018" v="2508"/>
          <ac:picMkLst>
            <pc:docMk/>
            <pc:sldMk cId="2904738428" sldId="1483"/>
            <ac:picMk id="7" creationId="{5F43F4D9-ED6C-5111-FA32-EEA85F22569F}"/>
          </ac:picMkLst>
        </pc:picChg>
        <pc:picChg chg="del mod">
          <ac:chgData name="Duijf, Antoinette" userId="80426808-569e-4360-acb0-e5a6dc4b8ad2" providerId="ADAL" clId="{275C7516-38DD-45C2-9B14-16DFAE93E98A}" dt="2025-09-30T08:58:13.675" v="2507" actId="21"/>
          <ac:picMkLst>
            <pc:docMk/>
            <pc:sldMk cId="2904738428" sldId="1483"/>
            <ac:picMk id="9" creationId="{5F43F4D9-ED6C-5111-FA32-EEA85F22569F}"/>
          </ac:picMkLst>
        </pc:picChg>
      </pc:sldChg>
      <pc:sldChg chg="addSp delSp modSp mod">
        <pc:chgData name="Duijf, Antoinette" userId="80426808-569e-4360-acb0-e5a6dc4b8ad2" providerId="ADAL" clId="{275C7516-38DD-45C2-9B14-16DFAE93E98A}" dt="2025-09-30T09:09:40.268" v="3118" actId="115"/>
        <pc:sldMkLst>
          <pc:docMk/>
          <pc:sldMk cId="3112181829" sldId="1515"/>
        </pc:sldMkLst>
        <pc:spChg chg="mod">
          <ac:chgData name="Duijf, Antoinette" userId="80426808-569e-4360-acb0-e5a6dc4b8ad2" providerId="ADAL" clId="{275C7516-38DD-45C2-9B14-16DFAE93E98A}" dt="2025-09-30T09:09:40.268" v="3118" actId="115"/>
          <ac:spMkLst>
            <pc:docMk/>
            <pc:sldMk cId="3112181829" sldId="1515"/>
            <ac:spMk id="4" creationId="{D36CDCC8-D80A-3CA3-9903-EC310613197D}"/>
          </ac:spMkLst>
        </pc:spChg>
        <pc:spChg chg="add del mod">
          <ac:chgData name="Duijf, Antoinette" userId="80426808-569e-4360-acb0-e5a6dc4b8ad2" providerId="ADAL" clId="{275C7516-38DD-45C2-9B14-16DFAE93E98A}" dt="2025-09-30T09:07:55.107" v="3063" actId="478"/>
          <ac:spMkLst>
            <pc:docMk/>
            <pc:sldMk cId="3112181829" sldId="1515"/>
            <ac:spMk id="24" creationId="{50290010-0BFF-7227-A328-455AE48EC21E}"/>
          </ac:spMkLst>
        </pc:spChg>
        <pc:picChg chg="add mod">
          <ac:chgData name="Duijf, Antoinette" userId="80426808-569e-4360-acb0-e5a6dc4b8ad2" providerId="ADAL" clId="{275C7516-38DD-45C2-9B14-16DFAE93E98A}" dt="2025-09-30T09:07:43.485" v="3007" actId="1076"/>
          <ac:picMkLst>
            <pc:docMk/>
            <pc:sldMk cId="3112181829" sldId="1515"/>
            <ac:picMk id="11" creationId="{D79B3AC2-8CF5-5523-63A7-4DD11E98C10E}"/>
          </ac:picMkLst>
        </pc:picChg>
      </pc:sldChg>
      <pc:sldChg chg="addSp delSp modSp mod">
        <pc:chgData name="Duijf, Antoinette" userId="80426808-569e-4360-acb0-e5a6dc4b8ad2" providerId="ADAL" clId="{275C7516-38DD-45C2-9B14-16DFAE93E98A}" dt="2025-09-30T09:06:06.707" v="2960" actId="20577"/>
        <pc:sldMkLst>
          <pc:docMk/>
          <pc:sldMk cId="2946319108" sldId="1516"/>
        </pc:sldMkLst>
        <pc:spChg chg="mod">
          <ac:chgData name="Duijf, Antoinette" userId="80426808-569e-4360-acb0-e5a6dc4b8ad2" providerId="ADAL" clId="{275C7516-38DD-45C2-9B14-16DFAE93E98A}" dt="2025-09-30T08:52:51.618" v="2469" actId="14100"/>
          <ac:spMkLst>
            <pc:docMk/>
            <pc:sldMk cId="2946319108" sldId="1516"/>
            <ac:spMk id="4" creationId="{D753C383-62C8-E733-4553-E085527A1FCA}"/>
          </ac:spMkLst>
        </pc:spChg>
        <pc:spChg chg="mod">
          <ac:chgData name="Duijf, Antoinette" userId="80426808-569e-4360-acb0-e5a6dc4b8ad2" providerId="ADAL" clId="{275C7516-38DD-45C2-9B14-16DFAE93E98A}" dt="2025-09-30T08:52:57.208" v="2470" actId="14100"/>
          <ac:spMkLst>
            <pc:docMk/>
            <pc:sldMk cId="2946319108" sldId="1516"/>
            <ac:spMk id="9" creationId="{B5FA4264-9F79-B20D-0826-CEC58E7B74B7}"/>
          </ac:spMkLst>
        </pc:spChg>
        <pc:spChg chg="mod">
          <ac:chgData name="Duijf, Antoinette" userId="80426808-569e-4360-acb0-e5a6dc4b8ad2" providerId="ADAL" clId="{275C7516-38DD-45C2-9B14-16DFAE93E98A}" dt="2025-09-30T08:53:10.587" v="2473" actId="14100"/>
          <ac:spMkLst>
            <pc:docMk/>
            <pc:sldMk cId="2946319108" sldId="1516"/>
            <ac:spMk id="10" creationId="{B37FADB8-F5A5-F448-15A7-6A630939BCDC}"/>
          </ac:spMkLst>
        </pc:spChg>
        <pc:spChg chg="mod">
          <ac:chgData name="Duijf, Antoinette" userId="80426808-569e-4360-acb0-e5a6dc4b8ad2" providerId="ADAL" clId="{275C7516-38DD-45C2-9B14-16DFAE93E98A}" dt="2025-09-30T08:53:02.720" v="2472" actId="14100"/>
          <ac:spMkLst>
            <pc:docMk/>
            <pc:sldMk cId="2946319108" sldId="1516"/>
            <ac:spMk id="11" creationId="{2D5226DB-4490-ECD5-880A-CDAB0447C263}"/>
          </ac:spMkLst>
        </pc:spChg>
        <pc:spChg chg="mod">
          <ac:chgData name="Duijf, Antoinette" userId="80426808-569e-4360-acb0-e5a6dc4b8ad2" providerId="ADAL" clId="{275C7516-38DD-45C2-9B14-16DFAE93E98A}" dt="2025-09-30T08:53:30.768" v="2477" actId="1076"/>
          <ac:spMkLst>
            <pc:docMk/>
            <pc:sldMk cId="2946319108" sldId="1516"/>
            <ac:spMk id="16" creationId="{EA6B48DD-F25D-6C1E-AD95-011ED557B128}"/>
          </ac:spMkLst>
        </pc:spChg>
        <pc:spChg chg="mod">
          <ac:chgData name="Duijf, Antoinette" userId="80426808-569e-4360-acb0-e5a6dc4b8ad2" providerId="ADAL" clId="{275C7516-38DD-45C2-9B14-16DFAE93E98A}" dt="2025-09-30T08:53:41.997" v="2481" actId="1076"/>
          <ac:spMkLst>
            <pc:docMk/>
            <pc:sldMk cId="2946319108" sldId="1516"/>
            <ac:spMk id="23" creationId="{CB5545B8-43CD-B3E4-D13C-78CB60369A5B}"/>
          </ac:spMkLst>
        </pc:spChg>
        <pc:spChg chg="mod">
          <ac:chgData name="Duijf, Antoinette" userId="80426808-569e-4360-acb0-e5a6dc4b8ad2" providerId="ADAL" clId="{275C7516-38DD-45C2-9B14-16DFAE93E98A}" dt="2025-09-30T08:53:44.909" v="2482" actId="1076"/>
          <ac:spMkLst>
            <pc:docMk/>
            <pc:sldMk cId="2946319108" sldId="1516"/>
            <ac:spMk id="24" creationId="{7CE1B527-E1B6-DCBF-28DE-D41274397ACB}"/>
          </ac:spMkLst>
        </pc:spChg>
        <pc:spChg chg="add del mod">
          <ac:chgData name="Duijf, Antoinette" userId="80426808-569e-4360-acb0-e5a6dc4b8ad2" providerId="ADAL" clId="{275C7516-38DD-45C2-9B14-16DFAE93E98A}" dt="2025-09-30T08:53:28.769" v="2476" actId="478"/>
          <ac:spMkLst>
            <pc:docMk/>
            <pc:sldMk cId="2946319108" sldId="1516"/>
            <ac:spMk id="28" creationId="{16E39CEC-3086-646E-9905-628DBD72F4F2}"/>
          </ac:spMkLst>
        </pc:spChg>
        <pc:spChg chg="add mod">
          <ac:chgData name="Duijf, Antoinette" userId="80426808-569e-4360-acb0-e5a6dc4b8ad2" providerId="ADAL" clId="{275C7516-38DD-45C2-9B14-16DFAE93E98A}" dt="2025-09-30T09:06:06.707" v="2960" actId="20577"/>
          <ac:spMkLst>
            <pc:docMk/>
            <pc:sldMk cId="2946319108" sldId="1516"/>
            <ac:spMk id="33" creationId="{0AB3CDA1-5D25-833C-85E0-4AEB4C893E80}"/>
          </ac:spMkLst>
        </pc:spChg>
        <pc:picChg chg="add mod">
          <ac:chgData name="Duijf, Antoinette" userId="80426808-569e-4360-acb0-e5a6dc4b8ad2" providerId="ADAL" clId="{275C7516-38DD-45C2-9B14-16DFAE93E98A}" dt="2025-09-30T08:53:39.021" v="2480" actId="14100"/>
          <ac:picMkLst>
            <pc:docMk/>
            <pc:sldMk cId="2946319108" sldId="1516"/>
            <ac:picMk id="32" creationId="{E6D1B1F2-9640-F303-41B6-4961F330BFD2}"/>
          </ac:picMkLst>
        </pc:picChg>
        <pc:cxnChg chg="mod">
          <ac:chgData name="Duijf, Antoinette" userId="80426808-569e-4360-acb0-e5a6dc4b8ad2" providerId="ADAL" clId="{275C7516-38DD-45C2-9B14-16DFAE93E98A}" dt="2025-09-30T08:53:10.587" v="2473" actId="14100"/>
          <ac:cxnSpMkLst>
            <pc:docMk/>
            <pc:sldMk cId="2946319108" sldId="1516"/>
            <ac:cxnSpMk id="29" creationId="{10445519-6BAB-CA4B-0B0C-EF80D4D34E4C}"/>
          </ac:cxnSpMkLst>
        </pc:cxnChg>
      </pc:sldChg>
      <pc:sldChg chg="addSp modSp mod">
        <pc:chgData name="Duijf, Antoinette" userId="80426808-569e-4360-acb0-e5a6dc4b8ad2" providerId="ADAL" clId="{275C7516-38DD-45C2-9B14-16DFAE93E98A}" dt="2025-09-30T06:57:55.572" v="407" actId="14100"/>
        <pc:sldMkLst>
          <pc:docMk/>
          <pc:sldMk cId="1284580752" sldId="1530"/>
        </pc:sldMkLst>
        <pc:picChg chg="add mod">
          <ac:chgData name="Duijf, Antoinette" userId="80426808-569e-4360-acb0-e5a6dc4b8ad2" providerId="ADAL" clId="{275C7516-38DD-45C2-9B14-16DFAE93E98A}" dt="2025-09-30T06:57:55.572" v="407" actId="14100"/>
          <ac:picMkLst>
            <pc:docMk/>
            <pc:sldMk cId="1284580752" sldId="1530"/>
            <ac:picMk id="3" creationId="{39C83F34-DA4C-C12B-AD33-A1688EF03FC5}"/>
          </ac:picMkLst>
        </pc:picChg>
        <pc:picChg chg="mod">
          <ac:chgData name="Duijf, Antoinette" userId="80426808-569e-4360-acb0-e5a6dc4b8ad2" providerId="ADAL" clId="{275C7516-38DD-45C2-9B14-16DFAE93E98A}" dt="2025-09-30T06:57:38.019" v="404" actId="1076"/>
          <ac:picMkLst>
            <pc:docMk/>
            <pc:sldMk cId="1284580752" sldId="1530"/>
            <ac:picMk id="9" creationId="{20BB2B77-1447-6846-7A15-E060C52C1463}"/>
          </ac:picMkLst>
        </pc:picChg>
      </pc:sldChg>
      <pc:sldChg chg="addSp modSp mod">
        <pc:chgData name="Duijf, Antoinette" userId="80426808-569e-4360-acb0-e5a6dc4b8ad2" providerId="ADAL" clId="{275C7516-38DD-45C2-9B14-16DFAE93E98A}" dt="2025-09-30T08:50:10.910" v="2277" actId="14100"/>
        <pc:sldMkLst>
          <pc:docMk/>
          <pc:sldMk cId="694033123" sldId="1531"/>
        </pc:sldMkLst>
        <pc:spChg chg="mod">
          <ac:chgData name="Duijf, Antoinette" userId="80426808-569e-4360-acb0-e5a6dc4b8ad2" providerId="ADAL" clId="{275C7516-38DD-45C2-9B14-16DFAE93E98A}" dt="2025-09-30T07:49:23.890" v="1272" actId="20577"/>
          <ac:spMkLst>
            <pc:docMk/>
            <pc:sldMk cId="694033123" sldId="1531"/>
            <ac:spMk id="35" creationId="{37104C51-0232-62ED-4C6F-1447D06633EE}"/>
          </ac:spMkLst>
        </pc:spChg>
        <pc:picChg chg="mod">
          <ac:chgData name="Duijf, Antoinette" userId="80426808-569e-4360-acb0-e5a6dc4b8ad2" providerId="ADAL" clId="{275C7516-38DD-45C2-9B14-16DFAE93E98A}" dt="2025-09-30T08:50:06.100" v="2275" actId="1076"/>
          <ac:picMkLst>
            <pc:docMk/>
            <pc:sldMk cId="694033123" sldId="1531"/>
            <ac:picMk id="2" creationId="{934D757F-2007-6A1A-3C39-43652C3D48A9}"/>
          </ac:picMkLst>
        </pc:picChg>
        <pc:picChg chg="add mod">
          <ac:chgData name="Duijf, Antoinette" userId="80426808-569e-4360-acb0-e5a6dc4b8ad2" providerId="ADAL" clId="{275C7516-38DD-45C2-9B14-16DFAE93E98A}" dt="2025-09-30T08:50:10.910" v="2277" actId="14100"/>
          <ac:picMkLst>
            <pc:docMk/>
            <pc:sldMk cId="694033123" sldId="1531"/>
            <ac:picMk id="8" creationId="{2E6C2C37-062F-263F-AA2E-E5396B7BCD55}"/>
          </ac:picMkLst>
        </pc:picChg>
      </pc:sldChg>
      <pc:sldChg chg="addSp delSp modSp mod">
        <pc:chgData name="Duijf, Antoinette" userId="80426808-569e-4360-acb0-e5a6dc4b8ad2" providerId="ADAL" clId="{275C7516-38DD-45C2-9B14-16DFAE93E98A}" dt="2025-09-30T07:47:43.049" v="1186" actId="1076"/>
        <pc:sldMkLst>
          <pc:docMk/>
          <pc:sldMk cId="846722290" sldId="1532"/>
        </pc:sldMkLst>
        <pc:spChg chg="mod">
          <ac:chgData name="Duijf, Antoinette" userId="80426808-569e-4360-acb0-e5a6dc4b8ad2" providerId="ADAL" clId="{275C7516-38DD-45C2-9B14-16DFAE93E98A}" dt="2025-09-30T07:47:36.547" v="1184" actId="1036"/>
          <ac:spMkLst>
            <pc:docMk/>
            <pc:sldMk cId="846722290" sldId="1532"/>
            <ac:spMk id="12" creationId="{0D4CBB68-FC0B-8F61-287D-57E582EB1278}"/>
          </ac:spMkLst>
        </pc:spChg>
        <pc:spChg chg="mod">
          <ac:chgData name="Duijf, Antoinette" userId="80426808-569e-4360-acb0-e5a6dc4b8ad2" providerId="ADAL" clId="{275C7516-38DD-45C2-9B14-16DFAE93E98A}" dt="2025-09-30T07:47:33.526" v="1178" actId="14100"/>
          <ac:spMkLst>
            <pc:docMk/>
            <pc:sldMk cId="846722290" sldId="1532"/>
            <ac:spMk id="19" creationId="{0BADF892-7027-0B97-9465-BC8742369C4F}"/>
          </ac:spMkLst>
        </pc:spChg>
        <pc:picChg chg="del">
          <ac:chgData name="Duijf, Antoinette" userId="80426808-569e-4360-acb0-e5a6dc4b8ad2" providerId="ADAL" clId="{275C7516-38DD-45C2-9B14-16DFAE93E98A}" dt="2025-09-30T07:47:23.094" v="1173" actId="478"/>
          <ac:picMkLst>
            <pc:docMk/>
            <pc:sldMk cId="846722290" sldId="1532"/>
            <ac:picMk id="4" creationId="{A06C7B39-E0C6-8F3D-EB50-4BDD82A46217}"/>
          </ac:picMkLst>
        </pc:picChg>
        <pc:picChg chg="add mod">
          <ac:chgData name="Duijf, Antoinette" userId="80426808-569e-4360-acb0-e5a6dc4b8ad2" providerId="ADAL" clId="{275C7516-38DD-45C2-9B14-16DFAE93E98A}" dt="2025-09-30T07:47:43.049" v="1186" actId="1076"/>
          <ac:picMkLst>
            <pc:docMk/>
            <pc:sldMk cId="846722290" sldId="1532"/>
            <ac:picMk id="23" creationId="{5623BAC2-7F33-D87C-68DF-39666B18C7DB}"/>
          </ac:picMkLst>
        </pc:picChg>
      </pc:sldChg>
      <pc:sldChg chg="addSp modSp mod">
        <pc:chgData name="Duijf, Antoinette" userId="80426808-569e-4360-acb0-e5a6dc4b8ad2" providerId="ADAL" clId="{275C7516-38DD-45C2-9B14-16DFAE93E98A}" dt="2025-09-30T06:53:50.010" v="398" actId="20577"/>
        <pc:sldMkLst>
          <pc:docMk/>
          <pc:sldMk cId="46994464" sldId="1533"/>
        </pc:sldMkLst>
        <pc:spChg chg="add mod">
          <ac:chgData name="Duijf, Antoinette" userId="80426808-569e-4360-acb0-e5a6dc4b8ad2" providerId="ADAL" clId="{275C7516-38DD-45C2-9B14-16DFAE93E98A}" dt="2025-09-30T06:53:50.010" v="398" actId="20577"/>
          <ac:spMkLst>
            <pc:docMk/>
            <pc:sldMk cId="46994464" sldId="1533"/>
            <ac:spMk id="2" creationId="{29F07A97-B027-7508-49C0-BB7066277B92}"/>
          </ac:spMkLst>
        </pc:spChg>
      </pc:sldChg>
      <pc:sldChg chg="addSp delSp modSp mod">
        <pc:chgData name="Duijf, Antoinette" userId="80426808-569e-4360-acb0-e5a6dc4b8ad2" providerId="ADAL" clId="{275C7516-38DD-45C2-9B14-16DFAE93E98A}" dt="2025-09-30T07:50:02.064" v="1325" actId="6549"/>
        <pc:sldMkLst>
          <pc:docMk/>
          <pc:sldMk cId="1077402867" sldId="1534"/>
        </pc:sldMkLst>
        <pc:spChg chg="add del mod">
          <ac:chgData name="Duijf, Antoinette" userId="80426808-569e-4360-acb0-e5a6dc4b8ad2" providerId="ADAL" clId="{275C7516-38DD-45C2-9B14-16DFAE93E98A}" dt="2025-09-30T07:30:05.940" v="728" actId="478"/>
          <ac:spMkLst>
            <pc:docMk/>
            <pc:sldMk cId="1077402867" sldId="1534"/>
            <ac:spMk id="23" creationId="{2E070BA0-4D4D-8651-EDFC-E8F5ABD4D3DE}"/>
          </ac:spMkLst>
        </pc:spChg>
        <pc:spChg chg="mod">
          <ac:chgData name="Duijf, Antoinette" userId="80426808-569e-4360-acb0-e5a6dc4b8ad2" providerId="ADAL" clId="{275C7516-38DD-45C2-9B14-16DFAE93E98A}" dt="2025-09-30T07:50:02.064" v="1325" actId="6549"/>
          <ac:spMkLst>
            <pc:docMk/>
            <pc:sldMk cId="1077402867" sldId="1534"/>
            <ac:spMk id="35" creationId="{BCFB864A-2FE1-EB8C-024D-9ADFC949E304}"/>
          </ac:spMkLst>
        </pc:spChg>
        <pc:spChg chg="mod">
          <ac:chgData name="Duijf, Antoinette" userId="80426808-569e-4360-acb0-e5a6dc4b8ad2" providerId="ADAL" clId="{275C7516-38DD-45C2-9B14-16DFAE93E98A}" dt="2025-09-30T07:28:41.547" v="709" actId="6549"/>
          <ac:spMkLst>
            <pc:docMk/>
            <pc:sldMk cId="1077402867" sldId="1534"/>
            <ac:spMk id="36" creationId="{B0674E66-D8C6-7EA2-8BE6-3F61BDD57DBF}"/>
          </ac:spMkLst>
        </pc:spChg>
        <pc:picChg chg="del">
          <ac:chgData name="Duijf, Antoinette" userId="80426808-569e-4360-acb0-e5a6dc4b8ad2" providerId="ADAL" clId="{275C7516-38DD-45C2-9B14-16DFAE93E98A}" dt="2025-09-30T07:26:51.565" v="539" actId="478"/>
          <ac:picMkLst>
            <pc:docMk/>
            <pc:sldMk cId="1077402867" sldId="1534"/>
            <ac:picMk id="2" creationId="{6076F4EB-D1CD-CC18-1493-973922A4228C}"/>
          </ac:picMkLst>
        </pc:picChg>
        <pc:picChg chg="del">
          <ac:chgData name="Duijf, Antoinette" userId="80426808-569e-4360-acb0-e5a6dc4b8ad2" providerId="ADAL" clId="{275C7516-38DD-45C2-9B14-16DFAE93E98A}" dt="2025-09-30T07:26:51.143" v="538" actId="478"/>
          <ac:picMkLst>
            <pc:docMk/>
            <pc:sldMk cId="1077402867" sldId="1534"/>
            <ac:picMk id="8" creationId="{45C2E4F0-2A3E-C6D1-2FDD-5A62BD9BE712}"/>
          </ac:picMkLst>
        </pc:picChg>
        <pc:picChg chg="add mod">
          <ac:chgData name="Duijf, Antoinette" userId="80426808-569e-4360-acb0-e5a6dc4b8ad2" providerId="ADAL" clId="{275C7516-38DD-45C2-9B14-16DFAE93E98A}" dt="2025-09-30T07:27:02.846" v="545" actId="1076"/>
          <ac:picMkLst>
            <pc:docMk/>
            <pc:sldMk cId="1077402867" sldId="1534"/>
            <ac:picMk id="19" creationId="{6869CA52-950F-7504-AE3C-F2865E88E1F0}"/>
          </ac:picMkLst>
        </pc:picChg>
        <pc:picChg chg="add mod">
          <ac:chgData name="Duijf, Antoinette" userId="80426808-569e-4360-acb0-e5a6dc4b8ad2" providerId="ADAL" clId="{275C7516-38DD-45C2-9B14-16DFAE93E98A}" dt="2025-09-30T07:27:14.788" v="550"/>
          <ac:picMkLst>
            <pc:docMk/>
            <pc:sldMk cId="1077402867" sldId="1534"/>
            <ac:picMk id="21" creationId="{225F78F0-366D-F14D-EA42-7615F91AF4F7}"/>
          </ac:picMkLst>
        </pc:picChg>
      </pc:sldChg>
      <pc:sldChg chg="addSp modSp mod">
        <pc:chgData name="Duijf, Antoinette" userId="80426808-569e-4360-acb0-e5a6dc4b8ad2" providerId="ADAL" clId="{275C7516-38DD-45C2-9B14-16DFAE93E98A}" dt="2025-09-30T08:21:24.815" v="1880" actId="20577"/>
        <pc:sldMkLst>
          <pc:docMk/>
          <pc:sldMk cId="3916591122" sldId="1535"/>
        </pc:sldMkLst>
        <pc:spChg chg="mod">
          <ac:chgData name="Duijf, Antoinette" userId="80426808-569e-4360-acb0-e5a6dc4b8ad2" providerId="ADAL" clId="{275C7516-38DD-45C2-9B14-16DFAE93E98A}" dt="2025-09-30T07:53:53.828" v="1453" actId="6549"/>
          <ac:spMkLst>
            <pc:docMk/>
            <pc:sldMk cId="3916591122" sldId="1535"/>
            <ac:spMk id="35" creationId="{2211E51C-6732-6F5C-43B2-B233C9D5FB00}"/>
          </ac:spMkLst>
        </pc:spChg>
        <pc:spChg chg="mod">
          <ac:chgData name="Duijf, Antoinette" userId="80426808-569e-4360-acb0-e5a6dc4b8ad2" providerId="ADAL" clId="{275C7516-38DD-45C2-9B14-16DFAE93E98A}" dt="2025-09-30T08:21:24.815" v="1880" actId="20577"/>
          <ac:spMkLst>
            <pc:docMk/>
            <pc:sldMk cId="3916591122" sldId="1535"/>
            <ac:spMk id="36" creationId="{FFBBB003-9AE6-D7F8-73CC-E19E13B45073}"/>
          </ac:spMkLst>
        </pc:spChg>
        <pc:picChg chg="add mod modCrop">
          <ac:chgData name="Duijf, Antoinette" userId="80426808-569e-4360-acb0-e5a6dc4b8ad2" providerId="ADAL" clId="{275C7516-38DD-45C2-9B14-16DFAE93E98A}" dt="2025-09-30T07:51:14.150" v="1384" actId="1076"/>
          <ac:picMkLst>
            <pc:docMk/>
            <pc:sldMk cId="3916591122" sldId="1535"/>
            <ac:picMk id="2" creationId="{702878F6-86F5-25DD-2980-D90220144DD8}"/>
          </ac:picMkLst>
        </pc:picChg>
        <pc:picChg chg="add mod">
          <ac:chgData name="Duijf, Antoinette" userId="80426808-569e-4360-acb0-e5a6dc4b8ad2" providerId="ADAL" clId="{275C7516-38DD-45C2-9B14-16DFAE93E98A}" dt="2025-09-30T08:20:20.719" v="1805" actId="1076"/>
          <ac:picMkLst>
            <pc:docMk/>
            <pc:sldMk cId="3916591122" sldId="1535"/>
            <ac:picMk id="9" creationId="{9C4736F1-B59F-D542-6942-BD58EF8B58E5}"/>
          </ac:picMkLst>
        </pc:picChg>
      </pc:sldChg>
      <pc:sldChg chg="addSp modSp mod">
        <pc:chgData name="Duijf, Antoinette" userId="80426808-569e-4360-acb0-e5a6dc4b8ad2" providerId="ADAL" clId="{275C7516-38DD-45C2-9B14-16DFAE93E98A}" dt="2025-09-30T08:38:44.737" v="2112" actId="20577"/>
        <pc:sldMkLst>
          <pc:docMk/>
          <pc:sldMk cId="2740030197" sldId="1536"/>
        </pc:sldMkLst>
        <pc:spChg chg="mod">
          <ac:chgData name="Duijf, Antoinette" userId="80426808-569e-4360-acb0-e5a6dc4b8ad2" providerId="ADAL" clId="{275C7516-38DD-45C2-9B14-16DFAE93E98A}" dt="2025-09-30T08:32:25.237" v="2041" actId="20577"/>
          <ac:spMkLst>
            <pc:docMk/>
            <pc:sldMk cId="2740030197" sldId="1536"/>
            <ac:spMk id="35" creationId="{80248BF7-AB8B-60E4-2FA5-AD311BEBC17E}"/>
          </ac:spMkLst>
        </pc:spChg>
        <pc:spChg chg="mod">
          <ac:chgData name="Duijf, Antoinette" userId="80426808-569e-4360-acb0-e5a6dc4b8ad2" providerId="ADAL" clId="{275C7516-38DD-45C2-9B14-16DFAE93E98A}" dt="2025-09-30T08:38:44.737" v="2112" actId="20577"/>
          <ac:spMkLst>
            <pc:docMk/>
            <pc:sldMk cId="2740030197" sldId="1536"/>
            <ac:spMk id="36" creationId="{C3ABFF28-E36B-FBB0-7791-5633A9AE9045}"/>
          </ac:spMkLst>
        </pc:spChg>
        <pc:picChg chg="add mod modCrop">
          <ac:chgData name="Duijf, Antoinette" userId="80426808-569e-4360-acb0-e5a6dc4b8ad2" providerId="ADAL" clId="{275C7516-38DD-45C2-9B14-16DFAE93E98A}" dt="2025-09-30T08:32:07.306" v="2037" actId="1076"/>
          <ac:picMkLst>
            <pc:docMk/>
            <pc:sldMk cId="2740030197" sldId="1536"/>
            <ac:picMk id="2" creationId="{0EAA7EBB-2E67-4D4A-A1FA-23AA929A3028}"/>
          </ac:picMkLst>
        </pc:picChg>
        <pc:picChg chg="add mod">
          <ac:chgData name="Duijf, Antoinette" userId="80426808-569e-4360-acb0-e5a6dc4b8ad2" providerId="ADAL" clId="{275C7516-38DD-45C2-9B14-16DFAE93E98A}" dt="2025-09-30T08:36:31.168" v="2048" actId="1037"/>
          <ac:picMkLst>
            <pc:docMk/>
            <pc:sldMk cId="2740030197" sldId="1536"/>
            <ac:picMk id="9" creationId="{1C13F25F-AAED-EE3A-A993-6B8F54034536}"/>
          </ac:picMkLst>
        </pc:picChg>
      </pc:sldChg>
      <pc:sldChg chg="addSp delSp modSp mod">
        <pc:chgData name="Duijf, Antoinette" userId="80426808-569e-4360-acb0-e5a6dc4b8ad2" providerId="ADAL" clId="{275C7516-38DD-45C2-9B14-16DFAE93E98A}" dt="2025-09-30T08:05:32.207" v="1654"/>
        <pc:sldMkLst>
          <pc:docMk/>
          <pc:sldMk cId="3281261589" sldId="1537"/>
        </pc:sldMkLst>
        <pc:spChg chg="add mod">
          <ac:chgData name="Duijf, Antoinette" userId="80426808-569e-4360-acb0-e5a6dc4b8ad2" providerId="ADAL" clId="{275C7516-38DD-45C2-9B14-16DFAE93E98A}" dt="2025-09-30T08:05:32.207" v="1654"/>
          <ac:spMkLst>
            <pc:docMk/>
            <pc:sldMk cId="3281261589" sldId="1537"/>
            <ac:spMk id="18" creationId="{F9BE68DD-5A84-51A3-5AA7-7A8C3D23D735}"/>
          </ac:spMkLst>
        </pc:spChg>
        <pc:spChg chg="mod">
          <ac:chgData name="Duijf, Antoinette" userId="80426808-569e-4360-acb0-e5a6dc4b8ad2" providerId="ADAL" clId="{275C7516-38DD-45C2-9B14-16DFAE93E98A}" dt="2025-09-30T08:05:25.673" v="1652" actId="20577"/>
          <ac:spMkLst>
            <pc:docMk/>
            <pc:sldMk cId="3281261589" sldId="1537"/>
            <ac:spMk id="35" creationId="{481BB991-8756-120A-9F12-92D6271AC318}"/>
          </ac:spMkLst>
        </pc:spChg>
        <pc:picChg chg="add del">
          <ac:chgData name="Duijf, Antoinette" userId="80426808-569e-4360-acb0-e5a6dc4b8ad2" providerId="ADAL" clId="{275C7516-38DD-45C2-9B14-16DFAE93E98A}" dt="2025-09-30T08:05:23.562" v="1649" actId="478"/>
          <ac:picMkLst>
            <pc:docMk/>
            <pc:sldMk cId="3281261589" sldId="1537"/>
            <ac:picMk id="8" creationId="{2AEED5A9-2C1F-FF4C-2067-8C16C9728439}"/>
          </ac:picMkLst>
        </pc:picChg>
        <pc:picChg chg="add del">
          <ac:chgData name="Duijf, Antoinette" userId="80426808-569e-4360-acb0-e5a6dc4b8ad2" providerId="ADAL" clId="{275C7516-38DD-45C2-9B14-16DFAE93E98A}" dt="2025-09-30T08:05:23.562" v="1649" actId="478"/>
          <ac:picMkLst>
            <pc:docMk/>
            <pc:sldMk cId="3281261589" sldId="1537"/>
            <ac:picMk id="9" creationId="{BB119DFF-D4A7-D10C-EF72-F6CA53AA6352}"/>
          </ac:picMkLst>
        </pc:picChg>
      </pc:sldChg>
      <pc:sldChg chg="addSp delSp modSp mod">
        <pc:chgData name="Duijf, Antoinette" userId="80426808-569e-4360-acb0-e5a6dc4b8ad2" providerId="ADAL" clId="{275C7516-38DD-45C2-9B14-16DFAE93E98A}" dt="2025-09-30T07:48:12.284" v="1193" actId="14100"/>
        <pc:sldMkLst>
          <pc:docMk/>
          <pc:sldMk cId="2344247519" sldId="1543"/>
        </pc:sldMkLst>
        <pc:spChg chg="add mod">
          <ac:chgData name="Duijf, Antoinette" userId="80426808-569e-4360-acb0-e5a6dc4b8ad2" providerId="ADAL" clId="{275C7516-38DD-45C2-9B14-16DFAE93E98A}" dt="2025-09-29T19:15:45.950" v="236" actId="20577"/>
          <ac:spMkLst>
            <pc:docMk/>
            <pc:sldMk cId="2344247519" sldId="1543"/>
            <ac:spMk id="16" creationId="{2DFD2973-55D9-B436-6C3F-8EAA616D04F3}"/>
          </ac:spMkLst>
        </pc:spChg>
        <pc:picChg chg="add mod modCrop">
          <ac:chgData name="Duijf, Antoinette" userId="80426808-569e-4360-acb0-e5a6dc4b8ad2" providerId="ADAL" clId="{275C7516-38DD-45C2-9B14-16DFAE93E98A}" dt="2025-09-30T07:48:12.284" v="1193" actId="14100"/>
          <ac:picMkLst>
            <pc:docMk/>
            <pc:sldMk cId="2344247519" sldId="1543"/>
            <ac:picMk id="17" creationId="{BCA8535F-9A83-DC51-11B6-F699F5E48108}"/>
          </ac:picMkLst>
        </pc:picChg>
        <pc:picChg chg="del">
          <ac:chgData name="Duijf, Antoinette" userId="80426808-569e-4360-acb0-e5a6dc4b8ad2" providerId="ADAL" clId="{275C7516-38DD-45C2-9B14-16DFAE93E98A}" dt="2025-09-30T07:47:49.243" v="1187" actId="478"/>
          <ac:picMkLst>
            <pc:docMk/>
            <pc:sldMk cId="2344247519" sldId="1543"/>
            <ac:picMk id="28" creationId="{579C41DD-5488-DFD9-5FB2-A00F5C86EAE2}"/>
          </ac:picMkLst>
        </pc:picChg>
      </pc:sldChg>
      <pc:sldChg chg="addSp modSp mod ord">
        <pc:chgData name="Duijf, Antoinette" userId="80426808-569e-4360-acb0-e5a6dc4b8ad2" providerId="ADAL" clId="{275C7516-38DD-45C2-9B14-16DFAE93E98A}" dt="2025-09-30T07:45:38.018" v="1162" actId="14100"/>
        <pc:sldMkLst>
          <pc:docMk/>
          <pc:sldMk cId="3651970565" sldId="1544"/>
        </pc:sldMkLst>
        <pc:picChg chg="add mod">
          <ac:chgData name="Duijf, Antoinette" userId="80426808-569e-4360-acb0-e5a6dc4b8ad2" providerId="ADAL" clId="{275C7516-38DD-45C2-9B14-16DFAE93E98A}" dt="2025-09-30T07:45:38.018" v="1162" actId="14100"/>
          <ac:picMkLst>
            <pc:docMk/>
            <pc:sldMk cId="3651970565" sldId="1544"/>
            <ac:picMk id="11" creationId="{7970AB01-8500-D19D-AE18-1D7625FDEDFF}"/>
          </ac:picMkLst>
        </pc:picChg>
      </pc:sldChg>
      <pc:sldChg chg="addSp modSp mod">
        <pc:chgData name="Duijf, Antoinette" userId="80426808-569e-4360-acb0-e5a6dc4b8ad2" providerId="ADAL" clId="{275C7516-38DD-45C2-9B14-16DFAE93E98A}" dt="2025-09-30T07:58:21.640" v="1588" actId="20577"/>
        <pc:sldMkLst>
          <pc:docMk/>
          <pc:sldMk cId="582592804" sldId="1545"/>
        </pc:sldMkLst>
        <pc:spChg chg="mod">
          <ac:chgData name="Duijf, Antoinette" userId="80426808-569e-4360-acb0-e5a6dc4b8ad2" providerId="ADAL" clId="{275C7516-38DD-45C2-9B14-16DFAE93E98A}" dt="2025-09-30T07:55:20.908" v="1536" actId="1076"/>
          <ac:spMkLst>
            <pc:docMk/>
            <pc:sldMk cId="582592804" sldId="1545"/>
            <ac:spMk id="2" creationId="{DB2A0D53-B4CC-BD00-FC56-95854966DC42}"/>
          </ac:spMkLst>
        </pc:spChg>
        <pc:spChg chg="mod">
          <ac:chgData name="Duijf, Antoinette" userId="80426808-569e-4360-acb0-e5a6dc4b8ad2" providerId="ADAL" clId="{275C7516-38DD-45C2-9B14-16DFAE93E98A}" dt="2025-09-30T07:55:09.143" v="1534" actId="20577"/>
          <ac:spMkLst>
            <pc:docMk/>
            <pc:sldMk cId="582592804" sldId="1545"/>
            <ac:spMk id="35" creationId="{316D5C39-C077-BAB0-9180-AE59BCE34DDF}"/>
          </ac:spMkLst>
        </pc:spChg>
        <pc:spChg chg="mod">
          <ac:chgData name="Duijf, Antoinette" userId="80426808-569e-4360-acb0-e5a6dc4b8ad2" providerId="ADAL" clId="{275C7516-38DD-45C2-9B14-16DFAE93E98A}" dt="2025-09-30T07:58:21.640" v="1588" actId="20577"/>
          <ac:spMkLst>
            <pc:docMk/>
            <pc:sldMk cId="582592804" sldId="1545"/>
            <ac:spMk id="36" creationId="{C877E7BC-8051-156B-4641-D43333A0E6CD}"/>
          </ac:spMkLst>
        </pc:spChg>
        <pc:picChg chg="add mod">
          <ac:chgData name="Duijf, Antoinette" userId="80426808-569e-4360-acb0-e5a6dc4b8ad2" providerId="ADAL" clId="{275C7516-38DD-45C2-9B14-16DFAE93E98A}" dt="2025-09-30T07:55:14.888" v="1535" actId="14100"/>
          <ac:picMkLst>
            <pc:docMk/>
            <pc:sldMk cId="582592804" sldId="1545"/>
            <ac:picMk id="8" creationId="{858EB006-3D21-4084-6201-FC0FF4AE11C6}"/>
          </ac:picMkLst>
        </pc:picChg>
        <pc:picChg chg="add mod">
          <ac:chgData name="Duijf, Antoinette" userId="80426808-569e-4360-acb0-e5a6dc4b8ad2" providerId="ADAL" clId="{275C7516-38DD-45C2-9B14-16DFAE93E98A}" dt="2025-09-30T07:58:17.205" v="1587" actId="14100"/>
          <ac:picMkLst>
            <pc:docMk/>
            <pc:sldMk cId="582592804" sldId="1545"/>
            <ac:picMk id="18" creationId="{A51A3269-5146-C8AE-2B1A-DE30CF4A3DFC}"/>
          </ac:picMkLst>
        </pc:picChg>
      </pc:sldChg>
      <pc:sldChg chg="addSp modSp mod">
        <pc:chgData name="Duijf, Antoinette" userId="80426808-569e-4360-acb0-e5a6dc4b8ad2" providerId="ADAL" clId="{275C7516-38DD-45C2-9B14-16DFAE93E98A}" dt="2025-09-30T08:04:39.330" v="1604" actId="20577"/>
        <pc:sldMkLst>
          <pc:docMk/>
          <pc:sldMk cId="2472854471" sldId="1546"/>
        </pc:sldMkLst>
        <pc:spChg chg="add mod">
          <ac:chgData name="Duijf, Antoinette" userId="80426808-569e-4360-acb0-e5a6dc4b8ad2" providerId="ADAL" clId="{275C7516-38DD-45C2-9B14-16DFAE93E98A}" dt="2025-09-30T08:04:39.330" v="1604" actId="20577"/>
          <ac:spMkLst>
            <pc:docMk/>
            <pc:sldMk cId="2472854471" sldId="1546"/>
            <ac:spMk id="2" creationId="{D947CF2F-DDED-B9BB-840C-6E75468E7372}"/>
          </ac:spMkLst>
        </pc:spChg>
      </pc:sldChg>
      <pc:sldChg chg="addSp modSp mod">
        <pc:chgData name="Duijf, Antoinette" userId="80426808-569e-4360-acb0-e5a6dc4b8ad2" providerId="ADAL" clId="{275C7516-38DD-45C2-9B14-16DFAE93E98A}" dt="2025-09-30T08:45:07.944" v="2271" actId="1076"/>
        <pc:sldMkLst>
          <pc:docMk/>
          <pc:sldMk cId="1747304605" sldId="1547"/>
        </pc:sldMkLst>
        <pc:spChg chg="mod">
          <ac:chgData name="Duijf, Antoinette" userId="80426808-569e-4360-acb0-e5a6dc4b8ad2" providerId="ADAL" clId="{275C7516-38DD-45C2-9B14-16DFAE93E98A}" dt="2025-09-30T07:52:58.940" v="1425" actId="20577"/>
          <ac:spMkLst>
            <pc:docMk/>
            <pc:sldMk cId="1747304605" sldId="1547"/>
            <ac:spMk id="35" creationId="{41502B4C-B4DD-7A0A-C7D7-4A2005407658}"/>
          </ac:spMkLst>
        </pc:spChg>
        <pc:spChg chg="mod">
          <ac:chgData name="Duijf, Antoinette" userId="80426808-569e-4360-acb0-e5a6dc4b8ad2" providerId="ADAL" clId="{275C7516-38DD-45C2-9B14-16DFAE93E98A}" dt="2025-09-30T08:44:50.443" v="2266" actId="20577"/>
          <ac:spMkLst>
            <pc:docMk/>
            <pc:sldMk cId="1747304605" sldId="1547"/>
            <ac:spMk id="36" creationId="{B5273FBA-51F1-D8A5-54C2-2ACCA2E4574C}"/>
          </ac:spMkLst>
        </pc:spChg>
        <pc:picChg chg="add mod modCrop">
          <ac:chgData name="Duijf, Antoinette" userId="80426808-569e-4360-acb0-e5a6dc4b8ad2" providerId="ADAL" clId="{275C7516-38DD-45C2-9B14-16DFAE93E98A}" dt="2025-09-30T07:53:19.300" v="1429" actId="14100"/>
          <ac:picMkLst>
            <pc:docMk/>
            <pc:sldMk cId="1747304605" sldId="1547"/>
            <ac:picMk id="2" creationId="{2853D639-2B4E-BC50-F340-8890E5551228}"/>
          </ac:picMkLst>
        </pc:picChg>
        <pc:picChg chg="add mod modCrop">
          <ac:chgData name="Duijf, Antoinette" userId="80426808-569e-4360-acb0-e5a6dc4b8ad2" providerId="ADAL" clId="{275C7516-38DD-45C2-9B14-16DFAE93E98A}" dt="2025-09-30T08:45:07.944" v="2271" actId="1076"/>
          <ac:picMkLst>
            <pc:docMk/>
            <pc:sldMk cId="1747304605" sldId="1547"/>
            <ac:picMk id="9" creationId="{23CE407F-7CA9-478A-224D-DBFBAA63FB6C}"/>
          </ac:picMkLst>
        </pc:picChg>
      </pc:sldChg>
      <pc:sldChg chg="addSp delSp modSp add mod modClrScheme chgLayout">
        <pc:chgData name="Duijf, Antoinette" userId="80426808-569e-4360-acb0-e5a6dc4b8ad2" providerId="ADAL" clId="{275C7516-38DD-45C2-9B14-16DFAE93E98A}" dt="2025-09-30T07:39:26.654" v="1131" actId="14100"/>
        <pc:sldMkLst>
          <pc:docMk/>
          <pc:sldMk cId="3355216114" sldId="1548"/>
        </pc:sldMkLst>
        <pc:spChg chg="mod">
          <ac:chgData name="Duijf, Antoinette" userId="80426808-569e-4360-acb0-e5a6dc4b8ad2" providerId="ADAL" clId="{275C7516-38DD-45C2-9B14-16DFAE93E98A}" dt="2025-09-30T06:53:23.502" v="384" actId="26606"/>
          <ac:spMkLst>
            <pc:docMk/>
            <pc:sldMk cId="3355216114" sldId="1548"/>
            <ac:spMk id="6" creationId="{00000000-0000-0000-0000-000000000000}"/>
          </ac:spMkLst>
        </pc:spChg>
        <pc:picChg chg="del">
          <ac:chgData name="Duijf, Antoinette" userId="80426808-569e-4360-acb0-e5a6dc4b8ad2" providerId="ADAL" clId="{275C7516-38DD-45C2-9B14-16DFAE93E98A}" dt="2025-09-30T06:53:07.170" v="375" actId="478"/>
          <ac:picMkLst>
            <pc:docMk/>
            <pc:sldMk cId="3355216114" sldId="1548"/>
            <ac:picMk id="3" creationId="{787396B3-97CE-4E6C-B06A-9EFA9E2CBCF8}"/>
          </ac:picMkLst>
        </pc:picChg>
        <pc:picChg chg="add mod">
          <ac:chgData name="Duijf, Antoinette" userId="80426808-569e-4360-acb0-e5a6dc4b8ad2" providerId="ADAL" clId="{275C7516-38DD-45C2-9B14-16DFAE93E98A}" dt="2025-09-30T07:38:36.296" v="1123" actId="1076"/>
          <ac:picMkLst>
            <pc:docMk/>
            <pc:sldMk cId="3355216114" sldId="1548"/>
            <ac:picMk id="4" creationId="{50B0ED67-B617-E1C2-DD81-E6E64434515C}"/>
          </ac:picMkLst>
        </pc:picChg>
        <pc:picChg chg="del">
          <ac:chgData name="Duijf, Antoinette" userId="80426808-569e-4360-acb0-e5a6dc4b8ad2" providerId="ADAL" clId="{275C7516-38DD-45C2-9B14-16DFAE93E98A}" dt="2025-09-30T06:53:06.738" v="374" actId="478"/>
          <ac:picMkLst>
            <pc:docMk/>
            <pc:sldMk cId="3355216114" sldId="1548"/>
            <ac:picMk id="5" creationId="{4BDBF7F6-D6BA-47A8-B9A0-5690CE6057BA}"/>
          </ac:picMkLst>
        </pc:picChg>
        <pc:picChg chg="del">
          <ac:chgData name="Duijf, Antoinette" userId="80426808-569e-4360-acb0-e5a6dc4b8ad2" providerId="ADAL" clId="{275C7516-38DD-45C2-9B14-16DFAE93E98A}" dt="2025-09-30T06:53:07.524" v="376" actId="478"/>
          <ac:picMkLst>
            <pc:docMk/>
            <pc:sldMk cId="3355216114" sldId="1548"/>
            <ac:picMk id="8" creationId="{B4AADF03-C6A6-40A2-BA02-FBFD22F0B352}"/>
          </ac:picMkLst>
        </pc:picChg>
        <pc:picChg chg="add mod">
          <ac:chgData name="Duijf, Antoinette" userId="80426808-569e-4360-acb0-e5a6dc4b8ad2" providerId="ADAL" clId="{275C7516-38DD-45C2-9B14-16DFAE93E98A}" dt="2025-09-30T07:38:34.630" v="1122" actId="1076"/>
          <ac:picMkLst>
            <pc:docMk/>
            <pc:sldMk cId="3355216114" sldId="1548"/>
            <ac:picMk id="9" creationId="{C8E97D4F-73EA-B28F-629A-595BDB33CEEC}"/>
          </ac:picMkLst>
        </pc:picChg>
        <pc:picChg chg="del">
          <ac:chgData name="Duijf, Antoinette" userId="80426808-569e-4360-acb0-e5a6dc4b8ad2" providerId="ADAL" clId="{275C7516-38DD-45C2-9B14-16DFAE93E98A}" dt="2025-09-30T06:53:07.844" v="377" actId="478"/>
          <ac:picMkLst>
            <pc:docMk/>
            <pc:sldMk cId="3355216114" sldId="1548"/>
            <ac:picMk id="10" creationId="{65AC7C26-2054-473C-92BF-F1F2E9B98ED6}"/>
          </ac:picMkLst>
        </pc:picChg>
        <pc:picChg chg="del">
          <ac:chgData name="Duijf, Antoinette" userId="80426808-569e-4360-acb0-e5a6dc4b8ad2" providerId="ADAL" clId="{275C7516-38DD-45C2-9B14-16DFAE93E98A}" dt="2025-09-30T06:53:08.268" v="378" actId="478"/>
          <ac:picMkLst>
            <pc:docMk/>
            <pc:sldMk cId="3355216114" sldId="1548"/>
            <ac:picMk id="14" creationId="{914D8990-7D06-48C4-BDD6-1C82AD2B9108}"/>
          </ac:picMkLst>
        </pc:picChg>
        <pc:cxnChg chg="add mod">
          <ac:chgData name="Duijf, Antoinette" userId="80426808-569e-4360-acb0-e5a6dc4b8ad2" providerId="ADAL" clId="{275C7516-38DD-45C2-9B14-16DFAE93E98A}" dt="2025-09-30T07:39:26.654" v="1131" actId="14100"/>
          <ac:cxnSpMkLst>
            <pc:docMk/>
            <pc:sldMk cId="3355216114" sldId="1548"/>
            <ac:cxnSpMk id="12" creationId="{BDAE7885-C842-8362-D977-F6C1DA0649E1}"/>
          </ac:cxnSpMkLst>
        </pc:cxnChg>
      </pc:sldChg>
      <pc:sldChg chg="addSp modSp add mod">
        <pc:chgData name="Duijf, Antoinette" userId="80426808-569e-4360-acb0-e5a6dc4b8ad2" providerId="ADAL" clId="{275C7516-38DD-45C2-9B14-16DFAE93E98A}" dt="2025-09-30T07:27:43.486" v="559" actId="20577"/>
        <pc:sldMkLst>
          <pc:docMk/>
          <pc:sldMk cId="3063953794" sldId="1549"/>
        </pc:sldMkLst>
        <pc:spChg chg="add mod">
          <ac:chgData name="Duijf, Antoinette" userId="80426808-569e-4360-acb0-e5a6dc4b8ad2" providerId="ADAL" clId="{275C7516-38DD-45C2-9B14-16DFAE93E98A}" dt="2025-09-30T07:27:43.486" v="559" actId="20577"/>
          <ac:spMkLst>
            <pc:docMk/>
            <pc:sldMk cId="3063953794" sldId="1549"/>
            <ac:spMk id="18" creationId="{DC7D6379-5EB3-57E9-E855-68602565FF16}"/>
          </ac:spMkLst>
        </pc:spChg>
      </pc:sldChg>
      <pc:sldChg chg="addSp delSp modSp add mod">
        <pc:chgData name="Duijf, Antoinette" userId="80426808-569e-4360-acb0-e5a6dc4b8ad2" providerId="ADAL" clId="{275C7516-38DD-45C2-9B14-16DFAE93E98A}" dt="2025-09-30T09:14:52.305" v="3288" actId="20577"/>
        <pc:sldMkLst>
          <pc:docMk/>
          <pc:sldMk cId="3814734" sldId="1550"/>
        </pc:sldMkLst>
        <pc:spChg chg="add mod">
          <ac:chgData name="Duijf, Antoinette" userId="80426808-569e-4360-acb0-e5a6dc4b8ad2" providerId="ADAL" clId="{275C7516-38DD-45C2-9B14-16DFAE93E98A}" dt="2025-09-30T09:14:52.305" v="3288" actId="20577"/>
          <ac:spMkLst>
            <pc:docMk/>
            <pc:sldMk cId="3814734" sldId="1550"/>
            <ac:spMk id="23" creationId="{2F296B76-751E-4300-86AD-CC321DC11D3F}"/>
          </ac:spMkLst>
        </pc:spChg>
        <pc:spChg chg="mod">
          <ac:chgData name="Duijf, Antoinette" userId="80426808-569e-4360-acb0-e5a6dc4b8ad2" providerId="ADAL" clId="{275C7516-38DD-45C2-9B14-16DFAE93E98A}" dt="2025-09-30T09:09:46.658" v="3119" actId="6549"/>
          <ac:spMkLst>
            <pc:docMk/>
            <pc:sldMk cId="3814734" sldId="1550"/>
            <ac:spMk id="35" creationId="{37104C51-0232-62ED-4C6F-1447D06633EE}"/>
          </ac:spMkLst>
        </pc:spChg>
        <pc:spChg chg="mod">
          <ac:chgData name="Duijf, Antoinette" userId="80426808-569e-4360-acb0-e5a6dc4b8ad2" providerId="ADAL" clId="{275C7516-38DD-45C2-9B14-16DFAE93E98A}" dt="2025-09-30T09:13:08.993" v="3179" actId="115"/>
          <ac:spMkLst>
            <pc:docMk/>
            <pc:sldMk cId="3814734" sldId="1550"/>
            <ac:spMk id="36" creationId="{D8EF981A-9BA7-0EB1-9B70-F7FBF2F7DF1C}"/>
          </ac:spMkLst>
        </pc:spChg>
        <pc:picChg chg="add mod">
          <ac:chgData name="Duijf, Antoinette" userId="80426808-569e-4360-acb0-e5a6dc4b8ad2" providerId="ADAL" clId="{275C7516-38DD-45C2-9B14-16DFAE93E98A}" dt="2025-09-30T09:07:16.991" v="3002" actId="1076"/>
          <ac:picMkLst>
            <pc:docMk/>
            <pc:sldMk cId="3814734" sldId="1550"/>
            <ac:picMk id="8" creationId="{DF0B6A12-798F-3DC7-3E9D-B1EAB1C178B4}"/>
          </ac:picMkLst>
        </pc:picChg>
        <pc:picChg chg="del">
          <ac:chgData name="Duijf, Antoinette" userId="80426808-569e-4360-acb0-e5a6dc4b8ad2" providerId="ADAL" clId="{275C7516-38DD-45C2-9B14-16DFAE93E98A}" dt="2025-09-30T08:04:32.646" v="1592" actId="478"/>
          <ac:picMkLst>
            <pc:docMk/>
            <pc:sldMk cId="3814734" sldId="1550"/>
            <ac:picMk id="9" creationId="{8EE1BC5A-95BD-FF78-3BEF-150C5F27B2F6}"/>
          </ac:picMkLst>
        </pc:picChg>
        <pc:picChg chg="del">
          <ac:chgData name="Duijf, Antoinette" userId="80426808-569e-4360-acb0-e5a6dc4b8ad2" providerId="ADAL" clId="{275C7516-38DD-45C2-9B14-16DFAE93E98A}" dt="2025-09-30T08:04:33.065" v="1593" actId="478"/>
          <ac:picMkLst>
            <pc:docMk/>
            <pc:sldMk cId="3814734" sldId="1550"/>
            <ac:picMk id="18" creationId="{EDCE0A9D-F854-C625-C81A-8D5C0AD19A05}"/>
          </ac:picMkLst>
        </pc:picChg>
        <pc:picChg chg="add del mod">
          <ac:chgData name="Duijf, Antoinette" userId="80426808-569e-4360-acb0-e5a6dc4b8ad2" providerId="ADAL" clId="{275C7516-38DD-45C2-9B14-16DFAE93E98A}" dt="2025-09-30T09:13:12.049" v="3180" actId="478"/>
          <ac:picMkLst>
            <pc:docMk/>
            <pc:sldMk cId="3814734" sldId="1550"/>
            <ac:picMk id="19" creationId="{CE416203-46CA-625F-9446-2F3B9658BF3A}"/>
          </ac:picMkLst>
        </pc:picChg>
        <pc:picChg chg="add mod">
          <ac:chgData name="Duijf, Antoinette" userId="80426808-569e-4360-acb0-e5a6dc4b8ad2" providerId="ADAL" clId="{275C7516-38DD-45C2-9B14-16DFAE93E98A}" dt="2025-09-30T09:13:54.345" v="3191" actId="1076"/>
          <ac:picMkLst>
            <pc:docMk/>
            <pc:sldMk cId="3814734" sldId="1550"/>
            <ac:picMk id="20" creationId="{0C1A9B17-CE90-D28E-9F76-75D52D8F1CF1}"/>
          </ac:picMkLst>
        </pc:picChg>
        <pc:picChg chg="add mod">
          <ac:chgData name="Duijf, Antoinette" userId="80426808-569e-4360-acb0-e5a6dc4b8ad2" providerId="ADAL" clId="{275C7516-38DD-45C2-9B14-16DFAE93E98A}" dt="2025-09-30T09:13:52.501" v="3190" actId="1076"/>
          <ac:picMkLst>
            <pc:docMk/>
            <pc:sldMk cId="3814734" sldId="1550"/>
            <ac:picMk id="21" creationId="{C18C5B2B-3EE7-DF45-A8D2-D702BAEE092C}"/>
          </ac:picMkLst>
        </pc:picChg>
      </pc:sldChg>
      <pc:sldChg chg="addSp delSp modSp add mod">
        <pc:chgData name="Duijf, Antoinette" userId="80426808-569e-4360-acb0-e5a6dc4b8ad2" providerId="ADAL" clId="{275C7516-38DD-45C2-9B14-16DFAE93E98A}" dt="2025-09-30T08:16:33.374" v="1800" actId="255"/>
        <pc:sldMkLst>
          <pc:docMk/>
          <pc:sldMk cId="1287856965" sldId="1551"/>
        </pc:sldMkLst>
        <pc:spChg chg="mod">
          <ac:chgData name="Duijf, Antoinette" userId="80426808-569e-4360-acb0-e5a6dc4b8ad2" providerId="ADAL" clId="{275C7516-38DD-45C2-9B14-16DFAE93E98A}" dt="2025-09-30T08:16:13.408" v="1792" actId="20577"/>
          <ac:spMkLst>
            <pc:docMk/>
            <pc:sldMk cId="1287856965" sldId="1551"/>
            <ac:spMk id="35" creationId="{481BB991-8756-120A-9F12-92D6271AC318}"/>
          </ac:spMkLst>
        </pc:spChg>
        <pc:spChg chg="mod">
          <ac:chgData name="Duijf, Antoinette" userId="80426808-569e-4360-acb0-e5a6dc4b8ad2" providerId="ADAL" clId="{275C7516-38DD-45C2-9B14-16DFAE93E98A}" dt="2025-09-30T08:16:33.374" v="1800" actId="255"/>
          <ac:spMkLst>
            <pc:docMk/>
            <pc:sldMk cId="1287856965" sldId="1551"/>
            <ac:spMk id="36" creationId="{A86D3382-956A-FF61-5C14-AEC2E2ED193B}"/>
          </ac:spMkLst>
        </pc:spChg>
        <pc:picChg chg="del">
          <ac:chgData name="Duijf, Antoinette" userId="80426808-569e-4360-acb0-e5a6dc4b8ad2" providerId="ADAL" clId="{275C7516-38DD-45C2-9B14-16DFAE93E98A}" dt="2025-09-30T08:05:35.812" v="1657" actId="478"/>
          <ac:picMkLst>
            <pc:docMk/>
            <pc:sldMk cId="1287856965" sldId="1551"/>
            <ac:picMk id="2" creationId="{771DE86E-0BD6-1877-0D26-EE266C64427C}"/>
          </ac:picMkLst>
        </pc:picChg>
        <pc:picChg chg="del">
          <ac:chgData name="Duijf, Antoinette" userId="80426808-569e-4360-acb0-e5a6dc4b8ad2" providerId="ADAL" clId="{275C7516-38DD-45C2-9B14-16DFAE93E98A}" dt="2025-09-30T08:05:34.587" v="1655" actId="478"/>
          <ac:picMkLst>
            <pc:docMk/>
            <pc:sldMk cId="1287856965" sldId="1551"/>
            <ac:picMk id="8" creationId="{2AEED5A9-2C1F-FF4C-2067-8C16C9728439}"/>
          </ac:picMkLst>
        </pc:picChg>
        <pc:picChg chg="del">
          <ac:chgData name="Duijf, Antoinette" userId="80426808-569e-4360-acb0-e5a6dc4b8ad2" providerId="ADAL" clId="{275C7516-38DD-45C2-9B14-16DFAE93E98A}" dt="2025-09-30T08:05:35.469" v="1656" actId="478"/>
          <ac:picMkLst>
            <pc:docMk/>
            <pc:sldMk cId="1287856965" sldId="1551"/>
            <ac:picMk id="9" creationId="{BB119DFF-D4A7-D10C-EF72-F6CA53AA6352}"/>
          </ac:picMkLst>
        </pc:picChg>
        <pc:picChg chg="add mod">
          <ac:chgData name="Duijf, Antoinette" userId="80426808-569e-4360-acb0-e5a6dc4b8ad2" providerId="ADAL" clId="{275C7516-38DD-45C2-9B14-16DFAE93E98A}" dt="2025-09-30T08:16:15.665" v="1793" actId="1076"/>
          <ac:picMkLst>
            <pc:docMk/>
            <pc:sldMk cId="1287856965" sldId="1551"/>
            <ac:picMk id="18" creationId="{F33DFF8A-BAD7-8272-D730-7E719B096643}"/>
          </ac:picMkLst>
        </pc:picChg>
        <pc:picChg chg="add mod">
          <ac:chgData name="Duijf, Antoinette" userId="80426808-569e-4360-acb0-e5a6dc4b8ad2" providerId="ADAL" clId="{275C7516-38DD-45C2-9B14-16DFAE93E98A}" dt="2025-09-30T08:16:16.736" v="1794" actId="1076"/>
          <ac:picMkLst>
            <pc:docMk/>
            <pc:sldMk cId="1287856965" sldId="1551"/>
            <ac:picMk id="19" creationId="{2FB6DD6D-6BFB-F862-97C7-AF9653CE04A8}"/>
          </ac:picMkLst>
        </pc:picChg>
        <pc:picChg chg="add mod">
          <ac:chgData name="Duijf, Antoinette" userId="80426808-569e-4360-acb0-e5a6dc4b8ad2" providerId="ADAL" clId="{275C7516-38DD-45C2-9B14-16DFAE93E98A}" dt="2025-09-30T08:16:26.155" v="1799" actId="14100"/>
          <ac:picMkLst>
            <pc:docMk/>
            <pc:sldMk cId="1287856965" sldId="1551"/>
            <ac:picMk id="21" creationId="{4EE80DFE-9C06-F768-D62F-24998433808D}"/>
          </ac:picMkLst>
        </pc:picChg>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Vrielink, Francis" userId="3d258d00-cfd8-41c5-9f04-1a5a39faef2f" providerId="ADAL" clId="{3BFC7107-BBFA-49CF-931F-E92C6DA0A3D1}"/>
    <pc:docChg chg="undo custSel modSld">
      <pc:chgData name="Vrielink, Francis" userId="3d258d00-cfd8-41c5-9f04-1a5a39faef2f" providerId="ADAL" clId="{3BFC7107-BBFA-49CF-931F-E92C6DA0A3D1}" dt="2025-09-29T11:13:11.200" v="704" actId="20577"/>
      <pc:docMkLst>
        <pc:docMk/>
      </pc:docMkLst>
      <pc:sldChg chg="modNotesTx">
        <pc:chgData name="Vrielink, Francis" userId="3d258d00-cfd8-41c5-9f04-1a5a39faef2f" providerId="ADAL" clId="{3BFC7107-BBFA-49CF-931F-E92C6DA0A3D1}" dt="2025-09-29T11:11:07.820" v="539" actId="113"/>
        <pc:sldMkLst>
          <pc:docMk/>
          <pc:sldMk cId="2189114603" sldId="1437"/>
        </pc:sldMkLst>
      </pc:sldChg>
      <pc:sldChg chg="modSp mod">
        <pc:chgData name="Vrielink, Francis" userId="3d258d00-cfd8-41c5-9f04-1a5a39faef2f" providerId="ADAL" clId="{3BFC7107-BBFA-49CF-931F-E92C6DA0A3D1}" dt="2025-09-29T11:11:16.391" v="549" actId="20577"/>
        <pc:sldMkLst>
          <pc:docMk/>
          <pc:sldMk cId="3852907103" sldId="1460"/>
        </pc:sldMkLst>
        <pc:spChg chg="mod">
          <ac:chgData name="Vrielink, Francis" userId="3d258d00-cfd8-41c5-9f04-1a5a39faef2f" providerId="ADAL" clId="{3BFC7107-BBFA-49CF-931F-E92C6DA0A3D1}" dt="2025-09-29T11:11:16.391" v="549" actId="20577"/>
          <ac:spMkLst>
            <pc:docMk/>
            <pc:sldMk cId="3852907103" sldId="1460"/>
            <ac:spMk id="6" creationId="{00000000-0000-0000-0000-000000000000}"/>
          </ac:spMkLst>
        </pc:spChg>
      </pc:sldChg>
      <pc:sldChg chg="modSp mod">
        <pc:chgData name="Vrielink, Francis" userId="3d258d00-cfd8-41c5-9f04-1a5a39faef2f" providerId="ADAL" clId="{3BFC7107-BBFA-49CF-931F-E92C6DA0A3D1}" dt="2025-09-29T11:11:27.281" v="558" actId="20577"/>
        <pc:sldMkLst>
          <pc:docMk/>
          <pc:sldMk cId="4207872812" sldId="1475"/>
        </pc:sldMkLst>
        <pc:spChg chg="mod">
          <ac:chgData name="Vrielink, Francis" userId="3d258d00-cfd8-41c5-9f04-1a5a39faef2f" providerId="ADAL" clId="{3BFC7107-BBFA-49CF-931F-E92C6DA0A3D1}" dt="2025-09-29T11:11:27.281" v="558" actId="20577"/>
          <ac:spMkLst>
            <pc:docMk/>
            <pc:sldMk cId="4207872812" sldId="1475"/>
            <ac:spMk id="6" creationId="{00000000-0000-0000-0000-000000000000}"/>
          </ac:spMkLst>
        </pc:spChg>
      </pc:sldChg>
      <pc:sldChg chg="modSp mod">
        <pc:chgData name="Vrielink, Francis" userId="3d258d00-cfd8-41c5-9f04-1a5a39faef2f" providerId="ADAL" clId="{3BFC7107-BBFA-49CF-931F-E92C6DA0A3D1}" dt="2025-09-29T11:11:38.450" v="571" actId="20577"/>
        <pc:sldMkLst>
          <pc:docMk/>
          <pc:sldMk cId="2452007587" sldId="1476"/>
        </pc:sldMkLst>
        <pc:spChg chg="mod">
          <ac:chgData name="Vrielink, Francis" userId="3d258d00-cfd8-41c5-9f04-1a5a39faef2f" providerId="ADAL" clId="{3BFC7107-BBFA-49CF-931F-E92C6DA0A3D1}" dt="2025-09-29T11:11:38.450" v="571" actId="20577"/>
          <ac:spMkLst>
            <pc:docMk/>
            <pc:sldMk cId="2452007587" sldId="1476"/>
            <ac:spMk id="6" creationId="{00000000-0000-0000-0000-000000000000}"/>
          </ac:spMkLst>
        </pc:spChg>
      </pc:sldChg>
      <pc:sldChg chg="modSp mod">
        <pc:chgData name="Vrielink, Francis" userId="3d258d00-cfd8-41c5-9f04-1a5a39faef2f" providerId="ADAL" clId="{3BFC7107-BBFA-49CF-931F-E92C6DA0A3D1}" dt="2025-09-29T11:11:45.476" v="585" actId="20577"/>
        <pc:sldMkLst>
          <pc:docMk/>
          <pc:sldMk cId="2709048002" sldId="1477"/>
        </pc:sldMkLst>
        <pc:spChg chg="mod">
          <ac:chgData name="Vrielink, Francis" userId="3d258d00-cfd8-41c5-9f04-1a5a39faef2f" providerId="ADAL" clId="{3BFC7107-BBFA-49CF-931F-E92C6DA0A3D1}" dt="2025-09-29T11:11:45.476" v="585" actId="20577"/>
          <ac:spMkLst>
            <pc:docMk/>
            <pc:sldMk cId="2709048002" sldId="1477"/>
            <ac:spMk id="6" creationId="{00000000-0000-0000-0000-000000000000}"/>
          </ac:spMkLst>
        </pc:spChg>
      </pc:sldChg>
      <pc:sldChg chg="modSp mod">
        <pc:chgData name="Vrielink, Francis" userId="3d258d00-cfd8-41c5-9f04-1a5a39faef2f" providerId="ADAL" clId="{3BFC7107-BBFA-49CF-931F-E92C6DA0A3D1}" dt="2025-09-29T11:11:59.668" v="598" actId="20577"/>
        <pc:sldMkLst>
          <pc:docMk/>
          <pc:sldMk cId="4074911733" sldId="1478"/>
        </pc:sldMkLst>
        <pc:spChg chg="mod">
          <ac:chgData name="Vrielink, Francis" userId="3d258d00-cfd8-41c5-9f04-1a5a39faef2f" providerId="ADAL" clId="{3BFC7107-BBFA-49CF-931F-E92C6DA0A3D1}" dt="2025-09-29T11:11:59.668" v="598" actId="20577"/>
          <ac:spMkLst>
            <pc:docMk/>
            <pc:sldMk cId="4074911733" sldId="1478"/>
            <ac:spMk id="6" creationId="{00000000-0000-0000-0000-000000000000}"/>
          </ac:spMkLst>
        </pc:spChg>
      </pc:sldChg>
      <pc:sldChg chg="modSp mod">
        <pc:chgData name="Vrielink, Francis" userId="3d258d00-cfd8-41c5-9f04-1a5a39faef2f" providerId="ADAL" clId="{3BFC7107-BBFA-49CF-931F-E92C6DA0A3D1}" dt="2025-09-29T11:12:09.419" v="617" actId="20577"/>
        <pc:sldMkLst>
          <pc:docMk/>
          <pc:sldMk cId="4210467006" sldId="1479"/>
        </pc:sldMkLst>
        <pc:spChg chg="mod">
          <ac:chgData name="Vrielink, Francis" userId="3d258d00-cfd8-41c5-9f04-1a5a39faef2f" providerId="ADAL" clId="{3BFC7107-BBFA-49CF-931F-E92C6DA0A3D1}" dt="2025-09-29T11:12:09.419" v="617" actId="20577"/>
          <ac:spMkLst>
            <pc:docMk/>
            <pc:sldMk cId="4210467006" sldId="1479"/>
            <ac:spMk id="6" creationId="{00000000-0000-0000-0000-000000000000}"/>
          </ac:spMkLst>
        </pc:spChg>
      </pc:sldChg>
      <pc:sldChg chg="modSp mod">
        <pc:chgData name="Vrielink, Francis" userId="3d258d00-cfd8-41c5-9f04-1a5a39faef2f" providerId="ADAL" clId="{3BFC7107-BBFA-49CF-931F-E92C6DA0A3D1}" dt="2025-09-29T11:12:26.733" v="650" actId="20577"/>
        <pc:sldMkLst>
          <pc:docMk/>
          <pc:sldMk cId="1487044012" sldId="1480"/>
        </pc:sldMkLst>
        <pc:spChg chg="mod">
          <ac:chgData name="Vrielink, Francis" userId="3d258d00-cfd8-41c5-9f04-1a5a39faef2f" providerId="ADAL" clId="{3BFC7107-BBFA-49CF-931F-E92C6DA0A3D1}" dt="2025-09-29T11:12:26.733" v="650" actId="20577"/>
          <ac:spMkLst>
            <pc:docMk/>
            <pc:sldMk cId="1487044012" sldId="1480"/>
            <ac:spMk id="6" creationId="{00000000-0000-0000-0000-000000000000}"/>
          </ac:spMkLst>
        </pc:spChg>
      </pc:sldChg>
      <pc:sldChg chg="modSp mod">
        <pc:chgData name="Vrielink, Francis" userId="3d258d00-cfd8-41c5-9f04-1a5a39faef2f" providerId="ADAL" clId="{3BFC7107-BBFA-49CF-931F-E92C6DA0A3D1}" dt="2025-09-29T11:12:43.885" v="671" actId="20577"/>
        <pc:sldMkLst>
          <pc:docMk/>
          <pc:sldMk cId="3779434736" sldId="1481"/>
        </pc:sldMkLst>
        <pc:spChg chg="mod">
          <ac:chgData name="Vrielink, Francis" userId="3d258d00-cfd8-41c5-9f04-1a5a39faef2f" providerId="ADAL" clId="{3BFC7107-BBFA-49CF-931F-E92C6DA0A3D1}" dt="2025-09-29T11:12:43.885" v="671" actId="20577"/>
          <ac:spMkLst>
            <pc:docMk/>
            <pc:sldMk cId="3779434736" sldId="1481"/>
            <ac:spMk id="6" creationId="{00000000-0000-0000-0000-000000000000}"/>
          </ac:spMkLst>
        </pc:spChg>
      </pc:sldChg>
      <pc:sldChg chg="modSp mod">
        <pc:chgData name="Vrielink, Francis" userId="3d258d00-cfd8-41c5-9f04-1a5a39faef2f" providerId="ADAL" clId="{3BFC7107-BBFA-49CF-931F-E92C6DA0A3D1}" dt="2025-09-29T11:12:57.868" v="690" actId="20577"/>
        <pc:sldMkLst>
          <pc:docMk/>
          <pc:sldMk cId="1201727269" sldId="1482"/>
        </pc:sldMkLst>
        <pc:spChg chg="mod">
          <ac:chgData name="Vrielink, Francis" userId="3d258d00-cfd8-41c5-9f04-1a5a39faef2f" providerId="ADAL" clId="{3BFC7107-BBFA-49CF-931F-E92C6DA0A3D1}" dt="2025-09-29T11:12:57.868" v="690" actId="20577"/>
          <ac:spMkLst>
            <pc:docMk/>
            <pc:sldMk cId="1201727269" sldId="1482"/>
            <ac:spMk id="6" creationId="{00000000-0000-0000-0000-000000000000}"/>
          </ac:spMkLst>
        </pc:spChg>
      </pc:sldChg>
      <pc:sldChg chg="modSp mod">
        <pc:chgData name="Vrielink, Francis" userId="3d258d00-cfd8-41c5-9f04-1a5a39faef2f" providerId="ADAL" clId="{3BFC7107-BBFA-49CF-931F-E92C6DA0A3D1}" dt="2025-09-29T11:13:11.200" v="704" actId="20577"/>
        <pc:sldMkLst>
          <pc:docMk/>
          <pc:sldMk cId="2904738428" sldId="1483"/>
        </pc:sldMkLst>
        <pc:spChg chg="mod">
          <ac:chgData name="Vrielink, Francis" userId="3d258d00-cfd8-41c5-9f04-1a5a39faef2f" providerId="ADAL" clId="{3BFC7107-BBFA-49CF-931F-E92C6DA0A3D1}" dt="2025-09-29T11:13:11.200" v="704" actId="20577"/>
          <ac:spMkLst>
            <pc:docMk/>
            <pc:sldMk cId="2904738428" sldId="1483"/>
            <ac:spMk id="6" creationId="{00000000-0000-0000-0000-000000000000}"/>
          </ac:spMkLst>
        </pc:sp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30-9-2025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30-9-2025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uniek</a:t>
            </a:r>
            <a:r>
              <a:rPr lang="nl-NL" sz="1200" kern="1200">
                <a:solidFill>
                  <a:schemeClr val="tx1"/>
                </a:solidFill>
                <a:effectLst/>
                <a:latin typeface="+mn-lt"/>
                <a:ea typeface="+mn-ea"/>
                <a:cs typeface="+mn-cs"/>
              </a:rPr>
              <a:t>: heel bijzonder</a:t>
            </a:r>
          </a:p>
          <a:p>
            <a:pPr fontAlgn="t"/>
            <a:r>
              <a:rPr lang="nl-NL" sz="1200" b="1" kern="1200">
                <a:solidFill>
                  <a:schemeClr val="tx1"/>
                </a:solidFill>
                <a:effectLst/>
                <a:latin typeface="+mn-lt"/>
                <a:ea typeface="+mn-ea"/>
                <a:cs typeface="+mn-cs"/>
              </a:rPr>
              <a:t>smokkelen</a:t>
            </a:r>
            <a:r>
              <a:rPr lang="nl-NL" sz="1200" kern="1200">
                <a:solidFill>
                  <a:schemeClr val="tx1"/>
                </a:solidFill>
                <a:effectLst/>
                <a:latin typeface="+mn-lt"/>
                <a:ea typeface="+mn-ea"/>
                <a:cs typeface="+mn-cs"/>
              </a:rPr>
              <a:t>: stiekem van het ene naar het andere land brengen</a:t>
            </a:r>
          </a:p>
          <a:p>
            <a:pPr fontAlgn="t"/>
            <a:r>
              <a:rPr lang="nl-NL" sz="1200" b="1" kern="1200">
                <a:solidFill>
                  <a:schemeClr val="tx1"/>
                </a:solidFill>
                <a:effectLst/>
                <a:latin typeface="+mn-lt"/>
                <a:ea typeface="+mn-ea"/>
                <a:cs typeface="+mn-cs"/>
              </a:rPr>
              <a:t>onderscheppen: </a:t>
            </a:r>
            <a:r>
              <a:rPr lang="nl-NL" sz="1200" kern="1200">
                <a:solidFill>
                  <a:schemeClr val="tx1"/>
                </a:solidFill>
                <a:effectLst/>
                <a:latin typeface="+mn-lt"/>
                <a:ea typeface="+mn-ea"/>
                <a:cs typeface="+mn-cs"/>
              </a:rPr>
              <a:t>onderweg tegenhouden</a:t>
            </a:r>
          </a:p>
          <a:p>
            <a:pPr fontAlgn="t"/>
            <a:r>
              <a:rPr lang="nl-NL" sz="1200" b="1" kern="1200">
                <a:solidFill>
                  <a:schemeClr val="tx1"/>
                </a:solidFill>
                <a:effectLst/>
                <a:latin typeface="+mn-lt"/>
                <a:ea typeface="+mn-ea"/>
                <a:cs typeface="+mn-cs"/>
              </a:rPr>
              <a:t>de ervaring: </a:t>
            </a:r>
            <a:r>
              <a:rPr lang="nl-NL" sz="1200" kern="1200">
                <a:solidFill>
                  <a:schemeClr val="tx1"/>
                </a:solidFill>
                <a:effectLst/>
                <a:latin typeface="+mn-lt"/>
                <a:ea typeface="+mn-ea"/>
                <a:cs typeface="+mn-cs"/>
              </a:rPr>
              <a:t>iets wat je hebt meegemaakt</a:t>
            </a:r>
          </a:p>
          <a:p>
            <a:pPr fontAlgn="t"/>
            <a:r>
              <a:rPr lang="nl-NL" sz="1200" b="1" kern="1200">
                <a:solidFill>
                  <a:schemeClr val="tx1"/>
                </a:solidFill>
                <a:effectLst/>
                <a:latin typeface="+mn-lt"/>
                <a:ea typeface="+mn-ea"/>
                <a:cs typeface="+mn-cs"/>
              </a:rPr>
              <a:t>bedreigd</a:t>
            </a:r>
            <a:r>
              <a:rPr lang="nl-NL" sz="1200" kern="1200">
                <a:solidFill>
                  <a:schemeClr val="tx1"/>
                </a:solidFill>
                <a:effectLst/>
                <a:latin typeface="+mn-lt"/>
                <a:ea typeface="+mn-ea"/>
                <a:cs typeface="+mn-cs"/>
              </a:rPr>
              <a:t>: in gevaar</a:t>
            </a:r>
          </a:p>
          <a:p>
            <a:pPr fontAlgn="t"/>
            <a:r>
              <a:rPr lang="nl-NL" sz="1200" b="1" kern="1200">
                <a:solidFill>
                  <a:schemeClr val="tx1"/>
                </a:solidFill>
                <a:effectLst/>
                <a:latin typeface="+mn-lt"/>
                <a:ea typeface="+mn-ea"/>
                <a:cs typeface="+mn-cs"/>
              </a:rPr>
              <a:t>verontwaardigd</a:t>
            </a:r>
            <a:r>
              <a:rPr lang="nl-NL" sz="1200" kern="1200">
                <a:solidFill>
                  <a:schemeClr val="tx1"/>
                </a:solidFill>
                <a:effectLst/>
                <a:latin typeface="+mn-lt"/>
                <a:ea typeface="+mn-ea"/>
                <a:cs typeface="+mn-cs"/>
              </a:rPr>
              <a:t>: boos omdat je iets niet goed of niet eerlijk vindt</a:t>
            </a:r>
          </a:p>
          <a:p>
            <a:pPr fontAlgn="t"/>
            <a:r>
              <a:rPr lang="nl-NL" sz="1200" b="1" kern="1200">
                <a:solidFill>
                  <a:schemeClr val="tx1"/>
                </a:solidFill>
                <a:effectLst/>
                <a:latin typeface="+mn-lt"/>
                <a:ea typeface="+mn-ea"/>
                <a:cs typeface="+mn-cs"/>
              </a:rPr>
              <a:t>het leefgebied</a:t>
            </a:r>
            <a:r>
              <a:rPr lang="nl-NL" sz="1200" kern="1200">
                <a:solidFill>
                  <a:schemeClr val="tx1"/>
                </a:solidFill>
                <a:effectLst/>
                <a:latin typeface="+mn-lt"/>
                <a:ea typeface="+mn-ea"/>
                <a:cs typeface="+mn-cs"/>
              </a:rPr>
              <a:t>: de plek waar mensen of dieren leven</a:t>
            </a:r>
          </a:p>
          <a:p>
            <a:pPr fontAlgn="t"/>
            <a:r>
              <a:rPr lang="nl-NL" sz="1200" b="1" kern="1200">
                <a:solidFill>
                  <a:schemeClr val="tx1"/>
                </a:solidFill>
                <a:effectLst/>
                <a:latin typeface="+mn-lt"/>
                <a:ea typeface="+mn-ea"/>
                <a:cs typeface="+mn-cs"/>
              </a:rPr>
              <a:t>in beslag nemen</a:t>
            </a:r>
            <a:r>
              <a:rPr lang="nl-NL" sz="1200" kern="1200">
                <a:solidFill>
                  <a:schemeClr val="tx1"/>
                </a:solidFill>
                <a:effectLst/>
                <a:latin typeface="+mn-lt"/>
                <a:ea typeface="+mn-ea"/>
                <a:cs typeface="+mn-cs"/>
              </a:rPr>
              <a:t>: iets afpakken wat je volgens de wet niet mag hebben</a:t>
            </a:r>
          </a:p>
          <a:p>
            <a:pPr fontAlgn="t"/>
            <a:r>
              <a:rPr lang="nl-NL" sz="1200" b="1" kern="1200">
                <a:solidFill>
                  <a:schemeClr val="tx1"/>
                </a:solidFill>
                <a:effectLst/>
                <a:latin typeface="+mn-lt"/>
                <a:ea typeface="+mn-ea"/>
                <a:cs typeface="+mn-cs"/>
              </a:rPr>
              <a:t>opleveren</a:t>
            </a:r>
            <a:r>
              <a:rPr lang="nl-NL" sz="1200" kern="1200">
                <a:solidFill>
                  <a:schemeClr val="tx1"/>
                </a:solidFill>
                <a:effectLst/>
                <a:latin typeface="+mn-lt"/>
                <a:ea typeface="+mn-ea"/>
                <a:cs typeface="+mn-cs"/>
              </a:rPr>
              <a:t>: opbrengen, er geld mee verdienen</a:t>
            </a:r>
          </a:p>
          <a:p>
            <a:pPr fontAlgn="t"/>
            <a:r>
              <a:rPr lang="nl-NL" sz="1200" b="1" kern="1200">
                <a:solidFill>
                  <a:schemeClr val="tx1"/>
                </a:solidFill>
                <a:effectLst/>
                <a:latin typeface="+mn-lt"/>
                <a:ea typeface="+mn-ea"/>
                <a:cs typeface="+mn-cs"/>
              </a:rPr>
              <a:t>voorlopig</a:t>
            </a:r>
            <a:r>
              <a:rPr lang="nl-NL" sz="1200" kern="1200">
                <a:solidFill>
                  <a:schemeClr val="tx1"/>
                </a:solidFill>
                <a:effectLst/>
                <a:latin typeface="+mn-lt"/>
                <a:ea typeface="+mn-ea"/>
                <a:cs typeface="+mn-cs"/>
              </a:rPr>
              <a:t>: de komende tijd</a:t>
            </a:r>
          </a:p>
          <a:p>
            <a:pPr fontAlgn="t"/>
            <a:r>
              <a:rPr lang="nl-NL" sz="1200" kern="120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33061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2931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30-9-2025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30-9-2025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30-9-2025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eugdjournaal.nl/artikel/2563701-mieren-smokkelaars-opgepakt-in-keni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shorts/bxEabgbSn7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38.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18.png"/><Relationship Id="rId7" Type="http://schemas.openxmlformats.org/officeDocument/2006/relationships/image" Target="../media/image45.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t>
            </a:r>
            <a:endParaRPr lang="nl-NL" sz="1800" u="sng">
              <a:solidFill>
                <a:prstClr val="black"/>
              </a:solidFill>
            </a:endParaRPr>
          </a:p>
          <a:p>
            <a:pPr marL="0" lvl="0" indent="0">
              <a:spcBef>
                <a:spcPts val="200"/>
              </a:spcBef>
              <a:spcAft>
                <a:spcPts val="200"/>
              </a:spcAft>
              <a:buNone/>
            </a:pPr>
            <a:r>
              <a:rPr lang="nl-NL" sz="1700">
                <a:effectLst/>
                <a:ea typeface="Times New Roman" panose="02020603050405020304" pitchFamily="18" charset="0"/>
                <a:cs typeface="Arial" panose="020B0604020202020204" pitchFamily="34" charset="0"/>
              </a:rPr>
              <a:t>In Afrika leeft een </a:t>
            </a:r>
            <a:r>
              <a:rPr lang="nl-NL" sz="1700" b="1" u="sng">
                <a:effectLst/>
                <a:ea typeface="Times New Roman" panose="02020603050405020304" pitchFamily="18" charset="0"/>
                <a:cs typeface="Arial" panose="020B0604020202020204" pitchFamily="34" charset="0"/>
              </a:rPr>
              <a:t>unieke</a:t>
            </a:r>
            <a:r>
              <a:rPr lang="nl-NL" sz="1700">
                <a:effectLst/>
                <a:ea typeface="Times New Roman" panose="02020603050405020304" pitchFamily="18" charset="0"/>
                <a:cs typeface="Arial" panose="020B0604020202020204" pitchFamily="34" charset="0"/>
              </a:rPr>
              <a:t> mierensoort, de </a:t>
            </a:r>
            <a:r>
              <a:rPr lang="nl-NL" sz="1700" err="1">
                <a:effectLst/>
                <a:ea typeface="Times New Roman" panose="02020603050405020304" pitchFamily="18" charset="0"/>
                <a:cs typeface="Arial" panose="020B0604020202020204" pitchFamily="34" charset="0"/>
              </a:rPr>
              <a:t>Messor</a:t>
            </a:r>
            <a:r>
              <a:rPr lang="nl-NL" sz="1700">
                <a:effectLst/>
                <a:ea typeface="Times New Roman" panose="02020603050405020304" pitchFamily="18" charset="0"/>
                <a:cs typeface="Arial" panose="020B0604020202020204" pitchFamily="34" charset="0"/>
              </a:rPr>
              <a:t> Cephalotes. Uniek betekent </a:t>
            </a:r>
            <a:r>
              <a:rPr lang="nl-NL" sz="1700" b="1" i="1">
                <a:effectLst/>
                <a:ea typeface="Times New Roman" panose="02020603050405020304" pitchFamily="18" charset="0"/>
                <a:cs typeface="Arial" panose="020B0604020202020204" pitchFamily="34" charset="0"/>
              </a:rPr>
              <a:t>heel </a:t>
            </a:r>
            <a:r>
              <a:rPr lang="nl-NL" sz="1700" b="1" i="1">
                <a:ea typeface="Times New Roman" panose="02020603050405020304" pitchFamily="18" charset="0"/>
                <a:cs typeface="Arial" panose="020B0604020202020204" pitchFamily="34" charset="0"/>
              </a:rPr>
              <a:t>bijzonder</a:t>
            </a:r>
            <a:r>
              <a:rPr lang="nl-NL" sz="1700">
                <a:ea typeface="Times New Roman" panose="02020603050405020304" pitchFamily="18" charset="0"/>
                <a:cs typeface="Arial" panose="020B0604020202020204" pitchFamily="34" charset="0"/>
              </a:rPr>
              <a:t>. De mieren zijn zo uniek omdat ze helpen het bos gezond te houden. Ze verzamelen zaden én verspreiden deze zaden. Zo blijven planten groeien en blijft het bos bestaan. Super belangrijk dus! Wat ook uniek is, is dat ze maar in 3 landen in Afrika voorkomen (in Ethiopië, Tanzania en Kenia). </a:t>
            </a:r>
            <a:br>
              <a:rPr lang="nl-NL" sz="1700">
                <a:ea typeface="Times New Roman" panose="02020603050405020304" pitchFamily="18" charset="0"/>
                <a:cs typeface="Arial" panose="020B0604020202020204" pitchFamily="34" charset="0"/>
              </a:rPr>
            </a:br>
            <a:r>
              <a:rPr lang="nl-NL" sz="1700">
                <a:ea typeface="Times New Roman" panose="02020603050405020304" pitchFamily="18" charset="0"/>
                <a:cs typeface="Arial" panose="020B0604020202020204" pitchFamily="34" charset="0"/>
              </a:rPr>
              <a:t>Maar… d</a:t>
            </a:r>
            <a:r>
              <a:rPr lang="nl-NL" sz="1700">
                <a:effectLst/>
                <a:ea typeface="Times New Roman" panose="02020603050405020304" pitchFamily="18" charset="0"/>
                <a:cs typeface="Arial" panose="020B0604020202020204" pitchFamily="34" charset="0"/>
              </a:rPr>
              <a:t>eze mieren zijn dus </a:t>
            </a:r>
            <a:r>
              <a:rPr lang="nl-NL" sz="1700">
                <a:ea typeface="Times New Roman" panose="02020603050405020304" pitchFamily="18" charset="0"/>
                <a:cs typeface="Arial" panose="020B0604020202020204" pitchFamily="34" charset="0"/>
              </a:rPr>
              <a:t>héél</a:t>
            </a:r>
            <a:r>
              <a:rPr lang="nl-NL" sz="1700">
                <a:effectLst/>
                <a:ea typeface="Times New Roman" panose="02020603050405020304" pitchFamily="18" charset="0"/>
                <a:cs typeface="Arial" panose="020B0604020202020204" pitchFamily="34" charset="0"/>
              </a:rPr>
              <a:t> zeldzaam én ze worden </a:t>
            </a:r>
            <a:r>
              <a:rPr lang="nl-NL" sz="1700" b="1" u="sng">
                <a:ea typeface="Times New Roman" panose="02020603050405020304" pitchFamily="18" charset="0"/>
                <a:cs typeface="Arial" panose="020B0604020202020204" pitchFamily="34" charset="0"/>
              </a:rPr>
              <a:t>bedreigd</a:t>
            </a:r>
            <a:r>
              <a:rPr lang="nl-NL" sz="1700">
                <a:ea typeface="Times New Roman" panose="02020603050405020304" pitchFamily="18" charset="0"/>
                <a:cs typeface="Arial" panose="020B0604020202020204" pitchFamily="34" charset="0"/>
              </a:rPr>
              <a:t>. Bedreigd betekent dat ze </a:t>
            </a:r>
            <a:r>
              <a:rPr lang="nl-NL" sz="1700" b="1" i="1">
                <a:ea typeface="Times New Roman" panose="02020603050405020304" pitchFamily="18" charset="0"/>
                <a:cs typeface="Arial" panose="020B0604020202020204" pitchFamily="34" charset="0"/>
              </a:rPr>
              <a:t>in gevaar zijn</a:t>
            </a:r>
            <a:r>
              <a:rPr lang="nl-NL" sz="1700">
                <a:ea typeface="Times New Roman" panose="02020603050405020304" pitchFamily="18" charset="0"/>
                <a:cs typeface="Arial" panose="020B0604020202020204" pitchFamily="34" charset="0"/>
              </a:rPr>
              <a:t>.</a:t>
            </a:r>
            <a:r>
              <a:rPr lang="nl-NL" sz="1700">
                <a:effectLst/>
                <a:ea typeface="Times New Roman" panose="02020603050405020304" pitchFamily="18" charset="0"/>
                <a:cs typeface="Arial" panose="020B0604020202020204" pitchFamily="34" charset="0"/>
              </a:rPr>
              <a:t> Een paar maanden geleden, in april, hebben vier mensen geprobeerd om de mieren te </a:t>
            </a:r>
            <a:r>
              <a:rPr lang="nl-NL" sz="1700" b="1" u="sng">
                <a:effectLst/>
                <a:ea typeface="Times New Roman" panose="02020603050405020304" pitchFamily="18" charset="0"/>
                <a:cs typeface="Arial" panose="020B0604020202020204" pitchFamily="34" charset="0"/>
              </a:rPr>
              <a:t>smokkelen</a:t>
            </a:r>
            <a:r>
              <a:rPr lang="nl-NL" sz="1700">
                <a:effectLst/>
                <a:ea typeface="Times New Roman" panose="02020603050405020304" pitchFamily="18" charset="0"/>
                <a:cs typeface="Arial" panose="020B0604020202020204" pitchFamily="34" charset="0"/>
              </a:rPr>
              <a:t>. </a:t>
            </a:r>
            <a:r>
              <a:rPr lang="nl-NL" sz="1700">
                <a:ea typeface="Times New Roman" panose="02020603050405020304" pitchFamily="18" charset="0"/>
                <a:cs typeface="Arial" panose="020B0604020202020204" pitchFamily="34" charset="0"/>
              </a:rPr>
              <a:t>Om ze </a:t>
            </a:r>
            <a:r>
              <a:rPr lang="nl-NL" sz="1700" b="1" i="1">
                <a:ea typeface="Times New Roman" panose="02020603050405020304" pitchFamily="18" charset="0"/>
                <a:cs typeface="Arial" panose="020B0604020202020204" pitchFamily="34" charset="0"/>
              </a:rPr>
              <a:t>stiekem van het ene naar het andere land te brengen</a:t>
            </a:r>
            <a:r>
              <a:rPr lang="nl-NL" sz="1700">
                <a:ea typeface="Times New Roman" panose="02020603050405020304" pitchFamily="18" charset="0"/>
                <a:cs typeface="Arial" panose="020B0604020202020204" pitchFamily="34" charset="0"/>
              </a:rPr>
              <a:t>. </a:t>
            </a:r>
            <a:r>
              <a:rPr lang="nl-NL" sz="1700">
                <a:effectLst/>
                <a:ea typeface="Times New Roman" panose="02020603050405020304" pitchFamily="18" charset="0"/>
                <a:cs typeface="Arial" panose="020B0604020202020204" pitchFamily="34" charset="0"/>
              </a:rPr>
              <a:t>Ze wilden veel geld verdienen met de mieren. Ze stopten de diertjes in kleine buisjes. In die buisjes kunnen de mieren wel twee maanden leven. En zo probeerden ze de mieren te smokkelen naar Europa en Azië, om ze daar te verkopen voor 200 euro per mier. Gelukkig hielden </a:t>
            </a:r>
            <a:r>
              <a:rPr lang="nl-NL" sz="1700">
                <a:ea typeface="Times New Roman" panose="02020603050405020304" pitchFamily="18" charset="0"/>
                <a:cs typeface="Arial" panose="020B0604020202020204" pitchFamily="34" charset="0"/>
              </a:rPr>
              <a:t>de</a:t>
            </a:r>
            <a:r>
              <a:rPr lang="nl-NL" sz="1700">
                <a:effectLst/>
                <a:ea typeface="Times New Roman" panose="02020603050405020304" pitchFamily="18" charset="0"/>
                <a:cs typeface="Arial" panose="020B0604020202020204" pitchFamily="34" charset="0"/>
              </a:rPr>
              <a:t> boswachters in Kenia de smokkelaars tegen. Op het vliegveld werden de vier mensen aangehouden en konden de mieren worden </a:t>
            </a:r>
            <a:r>
              <a:rPr lang="nl-NL" sz="1700" b="1" u="sng">
                <a:effectLst/>
                <a:ea typeface="Times New Roman" panose="02020603050405020304" pitchFamily="18" charset="0"/>
                <a:cs typeface="Arial" panose="020B0604020202020204" pitchFamily="34" charset="0"/>
              </a:rPr>
              <a:t>onderschept</a:t>
            </a:r>
            <a:r>
              <a:rPr lang="nl-NL" sz="1700">
                <a:effectLst/>
                <a:ea typeface="Times New Roman" panose="02020603050405020304" pitchFamily="18" charset="0"/>
                <a:cs typeface="Arial" panose="020B0604020202020204" pitchFamily="34" charset="0"/>
              </a:rPr>
              <a:t>. </a:t>
            </a:r>
            <a:r>
              <a:rPr lang="nl-NL" sz="1700">
                <a:ea typeface="Times New Roman" panose="02020603050405020304" pitchFamily="18" charset="0"/>
                <a:cs typeface="Arial" panose="020B0604020202020204" pitchFamily="34" charset="0"/>
              </a:rPr>
              <a:t> Ze werden </a:t>
            </a:r>
            <a:r>
              <a:rPr lang="nl-NL" sz="1700" b="1" i="1">
                <a:ea typeface="Times New Roman" panose="02020603050405020304" pitchFamily="18" charset="0"/>
                <a:cs typeface="Arial" panose="020B0604020202020204" pitchFamily="34" charset="0"/>
              </a:rPr>
              <a:t>onderweg tegengehouden</a:t>
            </a:r>
            <a:r>
              <a:rPr lang="nl-NL" sz="1700">
                <a:ea typeface="Times New Roman" panose="02020603050405020304" pitchFamily="18" charset="0"/>
                <a:cs typeface="Arial" panose="020B0604020202020204" pitchFamily="34" charset="0"/>
              </a:rPr>
              <a:t>. De mieren werden </a:t>
            </a:r>
            <a:r>
              <a:rPr lang="nl-NL" sz="1700" b="1" u="sng">
                <a:ea typeface="Times New Roman" panose="02020603050405020304" pitchFamily="18" charset="0"/>
                <a:cs typeface="Arial" panose="020B0604020202020204" pitchFamily="34" charset="0"/>
              </a:rPr>
              <a:t>in beslag genomen</a:t>
            </a:r>
            <a:r>
              <a:rPr lang="nl-NL" sz="1700">
                <a:ea typeface="Times New Roman" panose="02020603050405020304" pitchFamily="18" charset="0"/>
                <a:cs typeface="Arial" panose="020B0604020202020204" pitchFamily="34" charset="0"/>
              </a:rPr>
              <a:t> (</a:t>
            </a:r>
            <a:r>
              <a:rPr lang="nl-NL" sz="1700" b="1" i="1">
                <a:ea typeface="Times New Roman" panose="02020603050405020304" pitchFamily="18" charset="0"/>
                <a:cs typeface="Arial" panose="020B0604020202020204" pitchFamily="34" charset="0"/>
              </a:rPr>
              <a:t>iets afpakken wat je volgens de wet niet mag hebben</a:t>
            </a:r>
            <a:r>
              <a:rPr lang="nl-NL" sz="1700">
                <a:ea typeface="Times New Roman" panose="02020603050405020304" pitchFamily="18" charset="0"/>
                <a:cs typeface="Arial" panose="020B0604020202020204" pitchFamily="34" charset="0"/>
              </a:rPr>
              <a:t>) zodat ze </a:t>
            </a:r>
            <a:r>
              <a:rPr lang="nl-NL" sz="1700" b="1" u="sng">
                <a:ea typeface="Times New Roman" panose="02020603050405020304" pitchFamily="18" charset="0"/>
                <a:cs typeface="Arial" panose="020B0604020202020204" pitchFamily="34" charset="0"/>
              </a:rPr>
              <a:t>voorlopig</a:t>
            </a:r>
            <a:r>
              <a:rPr lang="nl-NL" sz="1700">
                <a:ea typeface="Times New Roman" panose="02020603050405020304" pitchFamily="18" charset="0"/>
                <a:cs typeface="Arial" panose="020B0604020202020204" pitchFamily="34" charset="0"/>
              </a:rPr>
              <a:t> of </a:t>
            </a:r>
            <a:r>
              <a:rPr lang="nl-NL" sz="1700" b="1" i="1">
                <a:ea typeface="Times New Roman" panose="02020603050405020304" pitchFamily="18" charset="0"/>
                <a:cs typeface="Arial" panose="020B0604020202020204" pitchFamily="34" charset="0"/>
              </a:rPr>
              <a:t>de komende tijd</a:t>
            </a:r>
            <a:r>
              <a:rPr lang="nl-NL" sz="1700">
                <a:ea typeface="Times New Roman" panose="02020603050405020304" pitchFamily="18" charset="0"/>
                <a:cs typeface="Arial" panose="020B0604020202020204" pitchFamily="34" charset="0"/>
              </a:rPr>
              <a:t> niet meer in gevaar waren. Daarna zijn de mieren teruggebracht naar hun </a:t>
            </a:r>
            <a:r>
              <a:rPr lang="nl-NL" sz="1700" b="1" u="sng">
                <a:ea typeface="Times New Roman" panose="02020603050405020304" pitchFamily="18" charset="0"/>
                <a:cs typeface="Arial" panose="020B0604020202020204" pitchFamily="34" charset="0"/>
              </a:rPr>
              <a:t>leefgebied</a:t>
            </a:r>
            <a:r>
              <a:rPr lang="nl-NL" sz="1700">
                <a:ea typeface="Times New Roman" panose="02020603050405020304" pitchFamily="18" charset="0"/>
                <a:cs typeface="Arial" panose="020B0604020202020204" pitchFamily="34" charset="0"/>
              </a:rPr>
              <a:t>. Het leefgebied is </a:t>
            </a:r>
            <a:r>
              <a:rPr lang="nl-NL" sz="1700" b="1" i="1">
                <a:ea typeface="Times New Roman" panose="02020603050405020304" pitchFamily="18" charset="0"/>
                <a:cs typeface="Arial" panose="020B0604020202020204" pitchFamily="34" charset="0"/>
              </a:rPr>
              <a:t>de plek waar mensen of dieren leven</a:t>
            </a:r>
            <a:r>
              <a:rPr lang="nl-NL" sz="1700">
                <a:ea typeface="Times New Roman" panose="02020603050405020304" pitchFamily="18" charset="0"/>
                <a:cs typeface="Arial" panose="020B0604020202020204" pitchFamily="34" charset="0"/>
              </a:rPr>
              <a:t>.</a:t>
            </a:r>
            <a:br>
              <a:rPr lang="nl-NL" sz="1700">
                <a:effectLst/>
                <a:ea typeface="Times New Roman" panose="02020603050405020304" pitchFamily="18" charset="0"/>
                <a:cs typeface="Arial" panose="020B0604020202020204" pitchFamily="34" charset="0"/>
              </a:rPr>
            </a:br>
            <a:r>
              <a:rPr lang="nl-NL" sz="1700">
                <a:effectLst/>
                <a:ea typeface="Times New Roman" panose="02020603050405020304" pitchFamily="18" charset="0"/>
                <a:cs typeface="Arial" panose="020B0604020202020204" pitchFamily="34" charset="0"/>
              </a:rPr>
              <a:t>De smokkelaars </a:t>
            </a:r>
            <a:r>
              <a:rPr lang="nl-NL" sz="1700">
                <a:ea typeface="Times New Roman" panose="02020603050405020304" pitchFamily="18" charset="0"/>
                <a:cs typeface="Arial" panose="020B0604020202020204" pitchFamily="34" charset="0"/>
              </a:rPr>
              <a:t>hoopten dat hun smokkelwaar veel geld zou </a:t>
            </a:r>
            <a:r>
              <a:rPr lang="nl-NL" sz="1700" b="1" u="sng">
                <a:ea typeface="Times New Roman" panose="02020603050405020304" pitchFamily="18" charset="0"/>
                <a:cs typeface="Arial" panose="020B0604020202020204" pitchFamily="34" charset="0"/>
              </a:rPr>
              <a:t>opleveren</a:t>
            </a:r>
            <a:r>
              <a:rPr lang="nl-NL" sz="1700">
                <a:ea typeface="Times New Roman" panose="02020603050405020304" pitchFamily="18" charset="0"/>
                <a:cs typeface="Arial" panose="020B0604020202020204" pitchFamily="34" charset="0"/>
              </a:rPr>
              <a:t>, dat het ze veel zou </a:t>
            </a:r>
            <a:r>
              <a:rPr lang="nl-NL" sz="1700" b="1" i="1">
                <a:ea typeface="Times New Roman" panose="02020603050405020304" pitchFamily="18" charset="0"/>
                <a:cs typeface="Arial" panose="020B0604020202020204" pitchFamily="34" charset="0"/>
              </a:rPr>
              <a:t>opbrengen, dat ze er veel geld mee zouden verdienen</a:t>
            </a:r>
            <a:r>
              <a:rPr lang="nl-NL" sz="1700">
                <a:ea typeface="Times New Roman" panose="02020603050405020304" pitchFamily="18" charset="0"/>
                <a:cs typeface="Arial" panose="020B0604020202020204" pitchFamily="34" charset="0"/>
              </a:rPr>
              <a:t>, maar helaas. Deze actie leverde hen een flinke straf op. </a:t>
            </a:r>
            <a:r>
              <a:rPr lang="nl-NL" sz="1700">
                <a:effectLst/>
                <a:ea typeface="Times New Roman" panose="02020603050405020304" pitchFamily="18" charset="0"/>
                <a:cs typeface="Arial" panose="020B0604020202020204" pitchFamily="34" charset="0"/>
              </a:rPr>
              <a:t>Ik hoop dat ze van deze </a:t>
            </a:r>
            <a:r>
              <a:rPr lang="nl-NL" sz="1700" b="1" u="sng">
                <a:effectLst/>
                <a:ea typeface="Times New Roman" panose="02020603050405020304" pitchFamily="18" charset="0"/>
                <a:cs typeface="Arial" panose="020B0604020202020204" pitchFamily="34" charset="0"/>
              </a:rPr>
              <a:t>ervaring</a:t>
            </a:r>
            <a:r>
              <a:rPr lang="nl-NL" sz="1700">
                <a:effectLst/>
                <a:ea typeface="Times New Roman" panose="02020603050405020304" pitchFamily="18" charset="0"/>
                <a:cs typeface="Arial" panose="020B0604020202020204" pitchFamily="34" charset="0"/>
              </a:rPr>
              <a:t> (</a:t>
            </a:r>
            <a:r>
              <a:rPr lang="nl-NL" sz="1700" b="1" i="1">
                <a:ea typeface="Times New Roman" panose="02020603050405020304" pitchFamily="18" charset="0"/>
                <a:cs typeface="Arial" panose="020B0604020202020204" pitchFamily="34" charset="0"/>
              </a:rPr>
              <a:t>iets wat je hebt meegemaakt</a:t>
            </a:r>
            <a:r>
              <a:rPr lang="nl-NL" sz="1700">
                <a:effectLst/>
                <a:ea typeface="Times New Roman" panose="02020603050405020304" pitchFamily="18" charset="0"/>
                <a:cs typeface="Arial" panose="020B0604020202020204" pitchFamily="34" charset="0"/>
              </a:rPr>
              <a:t>) leren en dat ze het niet nog eens doen.</a:t>
            </a:r>
            <a:r>
              <a:rPr lang="nl-NL" sz="1700">
                <a:ea typeface="Times New Roman" panose="02020603050405020304" pitchFamily="18" charset="0"/>
                <a:cs typeface="Arial" panose="020B0604020202020204" pitchFamily="34" charset="0"/>
              </a:rPr>
              <a:t> </a:t>
            </a:r>
            <a:br>
              <a:rPr lang="nl-NL" sz="1700">
                <a:ea typeface="Times New Roman" panose="02020603050405020304" pitchFamily="18" charset="0"/>
                <a:cs typeface="Arial" panose="020B0604020202020204" pitchFamily="34" charset="0"/>
              </a:rPr>
            </a:br>
            <a:r>
              <a:rPr lang="nl-NL" sz="1700">
                <a:ea typeface="Times New Roman" panose="02020603050405020304" pitchFamily="18" charset="0"/>
                <a:cs typeface="Arial" panose="020B0604020202020204" pitchFamily="34" charset="0"/>
              </a:rPr>
              <a:t>Ik was echt </a:t>
            </a:r>
            <a:r>
              <a:rPr lang="nl-NL" sz="1700" b="1" u="sng">
                <a:ea typeface="Times New Roman" panose="02020603050405020304" pitchFamily="18" charset="0"/>
                <a:cs typeface="Arial" panose="020B0604020202020204" pitchFamily="34" charset="0"/>
              </a:rPr>
              <a:t>verontwaardigd</a:t>
            </a:r>
            <a:r>
              <a:rPr lang="nl-NL" sz="1700">
                <a:ea typeface="Times New Roman" panose="02020603050405020304" pitchFamily="18" charset="0"/>
                <a:cs typeface="Arial" panose="020B0604020202020204" pitchFamily="34" charset="0"/>
              </a:rPr>
              <a:t> toen ik dit bericht las. Ik was </a:t>
            </a:r>
            <a:r>
              <a:rPr lang="nl-NL" sz="1700" b="1" i="1">
                <a:ea typeface="Times New Roman" panose="02020603050405020304" pitchFamily="18" charset="0"/>
                <a:cs typeface="Arial" panose="020B0604020202020204" pitchFamily="34" charset="0"/>
              </a:rPr>
              <a:t>boos, omdat ik het niet goed of eerlijk vond</a:t>
            </a:r>
            <a:r>
              <a:rPr lang="nl-NL" sz="1700">
                <a:ea typeface="Times New Roman" panose="02020603050405020304" pitchFamily="18" charset="0"/>
                <a:cs typeface="Arial" panose="020B0604020202020204" pitchFamily="34" charset="0"/>
              </a:rPr>
              <a:t>! Deze mieren moet je niet uit hun leefgebied halen! Goed dat de boswachters in Kenia de smokkelaars hebben ontdekt!</a:t>
            </a:r>
          </a:p>
          <a:p>
            <a:pPr marL="0" lvl="0" indent="0">
              <a:spcBef>
                <a:spcPts val="200"/>
              </a:spcBef>
              <a:spcAft>
                <a:spcPts val="200"/>
              </a:spcAft>
              <a:buNone/>
            </a:pPr>
            <a:endParaRPr lang="nl-NL" sz="1700">
              <a:effectLst/>
              <a:ea typeface="Times New Roman" panose="02020603050405020304" pitchFamily="18" charset="0"/>
              <a:cs typeface="Arial" panose="020B0604020202020204" pitchFamily="34" charset="0"/>
            </a:endParaRPr>
          </a:p>
          <a:p>
            <a:pPr marL="0" indent="0">
              <a:spcBef>
                <a:spcPts val="200"/>
              </a:spcBef>
              <a:spcAft>
                <a:spcPts val="200"/>
              </a:spcAft>
              <a:buNone/>
            </a:pPr>
            <a:r>
              <a:rPr lang="nl-NL" sz="1700">
                <a:effectLst/>
                <a:ea typeface="Times New Roman" panose="02020603050405020304" pitchFamily="18" charset="0"/>
                <a:cs typeface="Arial" panose="020B0604020202020204" pitchFamily="34" charset="0"/>
              </a:rPr>
              <a:t>Nieuwsbericht: </a:t>
            </a:r>
            <a:r>
              <a:rPr lang="nl-NL" sz="1700">
                <a:hlinkClick r:id="rId3"/>
              </a:rPr>
              <a:t>Mieren-smokkelaars opgepakt in Kenia</a:t>
            </a:r>
            <a:br>
              <a:rPr lang="nl-NL" sz="1700"/>
            </a:br>
            <a:r>
              <a:rPr lang="nl-NL" sz="1700">
                <a:ea typeface="Times New Roman" panose="02020603050405020304" pitchFamily="18" charset="0"/>
                <a:cs typeface="Arial" panose="020B0604020202020204" pitchFamily="34" charset="0"/>
              </a:rPr>
              <a:t>Filmpje: </a:t>
            </a:r>
            <a:r>
              <a:rPr lang="nl-NL" sz="1700">
                <a:hlinkClick r:id="rId4"/>
              </a:rPr>
              <a:t>Deze Belgische tieners smokkelden mieren in Kenia</a:t>
            </a:r>
            <a:endParaRPr lang="nl-NL" sz="1700">
              <a:cs typeface="Arial" panose="020B0604020202020204" pitchFamily="34" charset="0"/>
            </a:endParaRPr>
          </a:p>
          <a:p>
            <a:pPr marL="0" indent="0">
              <a:spcBef>
                <a:spcPts val="200"/>
              </a:spcBef>
              <a:spcAft>
                <a:spcPts val="200"/>
              </a:spcAft>
              <a:buNone/>
            </a:pPr>
            <a:endParaRPr lang="nl-NL" sz="3600">
              <a:effectLst/>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opleveren</a:t>
            </a:r>
          </a:p>
        </p:txBody>
      </p:sp>
      <p:pic>
        <p:nvPicPr>
          <p:cNvPr id="11" name="Afbeelding 10">
            <a:extLst>
              <a:ext uri="{FF2B5EF4-FFF2-40B4-BE49-F238E27FC236}">
                <a16:creationId xmlns:a16="http://schemas.microsoft.com/office/drawing/2014/main" id="{7970AB01-8500-D19D-AE18-1D7625FDEDFF}"/>
              </a:ext>
            </a:extLst>
          </p:cNvPr>
          <p:cNvPicPr>
            <a:picLocks noChangeAspect="1"/>
          </p:cNvPicPr>
          <p:nvPr/>
        </p:nvPicPr>
        <p:blipFill>
          <a:blip r:embed="rId3" cstate="screen">
            <a:clrChange>
              <a:clrFrom>
                <a:srgbClr val="F9F3D9"/>
              </a:clrFrom>
              <a:clrTo>
                <a:srgbClr val="F9F3D9">
                  <a:alpha val="0"/>
                </a:srgbClr>
              </a:clrTo>
            </a:clrChange>
            <a:extLst>
              <a:ext uri="{28A0092B-C50C-407E-A947-70E740481C1C}">
                <a14:useLocalDpi xmlns:a14="http://schemas.microsoft.com/office/drawing/2010/main"/>
              </a:ext>
            </a:extLst>
          </a:blip>
          <a:stretch>
            <a:fillRect/>
          </a:stretch>
        </p:blipFill>
        <p:spPr>
          <a:xfrm>
            <a:off x="1143000" y="502920"/>
            <a:ext cx="6355080" cy="6355080"/>
          </a:xfrm>
          <a:prstGeom prst="rect">
            <a:avLst/>
          </a:prstGeom>
        </p:spPr>
      </p:pic>
    </p:spTree>
    <p:extLst>
      <p:ext uri="{BB962C8B-B14F-4D97-AF65-F5344CB8AC3E}">
        <p14:creationId xmlns:p14="http://schemas.microsoft.com/office/powerpoint/2010/main" val="365197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ervaring</a:t>
            </a:r>
          </a:p>
        </p:txBody>
      </p:sp>
      <p:pic>
        <p:nvPicPr>
          <p:cNvPr id="4" name="Afbeelding 3" descr="Afbeelding met kleding, persoon, Menselijk gezicht, glimlach&#10;&#10;Door AI gegenereerde inhoud is mogelijk onjuist.">
            <a:extLst>
              <a:ext uri="{FF2B5EF4-FFF2-40B4-BE49-F238E27FC236}">
                <a16:creationId xmlns:a16="http://schemas.microsoft.com/office/drawing/2014/main" id="{91DF3016-D343-8841-6EDF-57DF00DE55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7424" y="1226143"/>
            <a:ext cx="5538216" cy="553821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verontwaardigd</a:t>
            </a:r>
          </a:p>
        </p:txBody>
      </p:sp>
      <p:pic>
        <p:nvPicPr>
          <p:cNvPr id="7" name="Afbeelding 6" descr="Afbeelding met persoon, kleding, Menselijk gezicht, glimlach&#10;&#10;Door AI gegenereerde inhoud is mogelijk onjuist.">
            <a:extLst>
              <a:ext uri="{FF2B5EF4-FFF2-40B4-BE49-F238E27FC236}">
                <a16:creationId xmlns:a16="http://schemas.microsoft.com/office/drawing/2014/main" id="{638B9A08-C094-F06D-0385-F1A2EB166D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196" y="1389185"/>
            <a:ext cx="7673607" cy="511829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4FA63-C335-D67F-2C09-DD1EF878B01E}"/>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36A3FAE-36D0-EE85-4BCB-A69A2A73F7A1}"/>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12216E77-0B87-877C-A2A1-EB91B1F8311A}"/>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E12BB866-D9C3-6CF0-5283-1C885D3D0047}"/>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4AE87219-AD50-C5F1-3415-E2C52A420647}"/>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087028A7-E286-68D3-EFC0-F90A7817A886}"/>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1BD70DD7-7D6B-37B1-26D9-5B784689133C}"/>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31E76E53-3303-373C-C3E2-1620E141F9E9}"/>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B6E7F100-DAEC-255F-AF29-F2D39F2105F8}"/>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AC500EC9-839E-329A-F966-C0F18664B58E}"/>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FFAF4430-2168-99EF-9035-C5C6E2CE72A1}"/>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ACD723C2-4691-FD04-E286-75A7A09884C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289AF811-0A44-90C8-AAA2-4163156AACB5}"/>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8C14C827-11A5-DDDD-DB9E-E571CE29078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25659DE2-2318-B4FB-BF45-A2DEE3C2F480}"/>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152611DA-5DC7-A318-C9AD-10FB9F9287E9}"/>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DBCFFC4-2AF2-2AAE-9784-4450FCF197DF}"/>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B6EB4EA-5CDF-5BCE-87F7-B99F735616E6}"/>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07580B32-58B8-A6F9-162C-E0F7ED00ABDD}"/>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E29890ED-5A12-E3BB-327A-40DACE26D7C8}"/>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in beslag nemen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D1CCFE9E-C0FD-EBB3-0A72-DA220BDDB98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vrijgeven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41502B4C-B4DD-7A0A-C7D7-4A2005407658}"/>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afpakken wat je volgens de wet niet mag hebben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 mieren werden </a:t>
            </a:r>
            <a:r>
              <a:rPr lang="nl-NL" sz="2400" i="1" u="sng">
                <a:solidFill>
                  <a:srgbClr val="387038"/>
                </a:solidFill>
                <a:latin typeface="Century Gothic" panose="020B0502020202020204" pitchFamily="34" charset="0"/>
                <a:ea typeface="Calibri"/>
                <a:cs typeface="Times New Roman"/>
              </a:rPr>
              <a:t>in beslag genomen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B5273FBA-51F1-D8A5-54C2-2ACCA2E4574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iets beschikbaar stellen wat eerst werd vastgehouden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br>
              <a:rPr lang="nl-NL" sz="1100" i="1">
                <a:solidFill>
                  <a:srgbClr val="387038"/>
                </a:solidFill>
                <a:latin typeface="Century Gothic" panose="020B0502020202020204" pitchFamily="34" charset="0"/>
                <a:ea typeface="Calibri"/>
                <a:cs typeface="Times New Roman"/>
              </a:rPr>
            </a:br>
            <a:br>
              <a:rPr lang="nl-NL" sz="11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 boeken worden door de juf </a:t>
            </a:r>
            <a:r>
              <a:rPr lang="nl-NL" sz="2400" i="1" u="sng">
                <a:solidFill>
                  <a:srgbClr val="387038"/>
                </a:solidFill>
                <a:latin typeface="Century Gothic" panose="020B0502020202020204" pitchFamily="34" charset="0"/>
                <a:ea typeface="Calibri"/>
                <a:cs typeface="Times New Roman"/>
              </a:rPr>
              <a:t>vrijgegeven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4A71B35A-402F-B4AB-833F-7FA0C88661F1}"/>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D136B2B4-A12A-5B33-9451-5E17205850B5}"/>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E58A7869-2B2A-B5C9-734D-D01658416B75}"/>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8C18EA7-1B07-D93B-B347-A6613992F1BF}"/>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271DB224-1788-00E1-CD92-2318CE863252}"/>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overdekt, Baan&#10;&#10;Door AI gegenereerde inhoud is mogelijk onjuist.">
            <a:extLst>
              <a:ext uri="{FF2B5EF4-FFF2-40B4-BE49-F238E27FC236}">
                <a16:creationId xmlns:a16="http://schemas.microsoft.com/office/drawing/2014/main" id="{2853D639-2B4E-BC50-F340-8890E55512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103" y="2910840"/>
            <a:ext cx="2874077" cy="2606391"/>
          </a:xfrm>
          <a:prstGeom prst="rect">
            <a:avLst/>
          </a:prstGeom>
        </p:spPr>
      </p:pic>
      <p:pic>
        <p:nvPicPr>
          <p:cNvPr id="9" name="Afbeelding 8" descr="Afbeelding met overdekt, kleding, persoon, Menselijk gezicht&#10;&#10;Door AI gegenereerde inhoud is mogelijk onjuist.">
            <a:extLst>
              <a:ext uri="{FF2B5EF4-FFF2-40B4-BE49-F238E27FC236}">
                <a16:creationId xmlns:a16="http://schemas.microsoft.com/office/drawing/2014/main" id="{23CE407F-7CA9-478A-224D-DBFBAA63FB6C}"/>
              </a:ext>
            </a:extLst>
          </p:cNvPr>
          <p:cNvPicPr>
            <a:picLocks noChangeAspect="1"/>
          </p:cNvPicPr>
          <p:nvPr/>
        </p:nvPicPr>
        <p:blipFill>
          <a:blip r:embed="rId4" cstate="screen">
            <a:extLst>
              <a:ext uri="{28A0092B-C50C-407E-A947-70E740481C1C}">
                <a14:useLocalDpi xmlns:a14="http://schemas.microsoft.com/office/drawing/2010/main"/>
              </a:ext>
            </a:extLst>
          </a:blip>
          <a:srcRect t="13652" b="8223"/>
          <a:stretch/>
        </p:blipFill>
        <p:spPr>
          <a:xfrm>
            <a:off x="4929734" y="2821687"/>
            <a:ext cx="3450296" cy="2695544"/>
          </a:xfrm>
          <a:prstGeom prst="rect">
            <a:avLst/>
          </a:prstGeom>
        </p:spPr>
      </p:pic>
    </p:spTree>
    <p:extLst>
      <p:ext uri="{BB962C8B-B14F-4D97-AF65-F5344CB8AC3E}">
        <p14:creationId xmlns:p14="http://schemas.microsoft.com/office/powerpoint/2010/main" val="174730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9EB1-B96D-79FF-9C70-CA8842B453DE}"/>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4156263A-45A1-C423-2AB4-A6F16D290F19}"/>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DABE2232-1524-2FE1-A69E-F32FD617422C}"/>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C4692232-E382-8571-A8AE-3A0AD404C77E}"/>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694E85F-111D-AE08-76DF-8E20A757ED52}"/>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0DE9A2BF-AB2B-7E43-8129-416BACF26601}"/>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51270734-57AE-D8B4-495A-1E314906CFB4}"/>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FC892C31-B088-CF8E-A987-33136E1BFDA7}"/>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67D4CF76-0306-686F-1445-A11FDE634E4A}"/>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728B8400-C429-B9C1-374B-5B9C743AD55A}"/>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9A19E4EB-AAD9-2306-5127-F9792E042973}"/>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61ECDA9-D0EA-ED94-E415-2FC9D7E28FA1}"/>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C611BFD2-901F-12BB-B053-A5C9BD289A8F}"/>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78F8068F-09C0-47AB-3A2D-10D398D8F892}"/>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099AB26E-ECD5-69D8-7797-8949F944ED3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1B67C8C9-F526-FFBE-CE4A-16797E6430A1}"/>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D06BD56C-F349-DBD3-9204-E181138E7434}"/>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871C0184-6988-1CB3-20D7-56C1397D3587}"/>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91DC2D5A-6FF0-701C-7CC1-DFEDC89C8F57}"/>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E28BA776-2862-839B-52E4-4EA9FA0F477C}"/>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opleveren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EB7FB83D-CC47-679A-F1E0-AE95DCC66B43}"/>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kosten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16D5C39-C077-BAB0-9180-AE59BCE34DDF}"/>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opbrengen, er geld mee verdienen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smokkelaars hoopten dat de mieren veel geld zouden </a:t>
            </a:r>
            <a:r>
              <a:rPr lang="nl-NL" sz="2400" i="1" u="sng">
                <a:solidFill>
                  <a:srgbClr val="387038"/>
                </a:solidFill>
                <a:latin typeface="Century Gothic" panose="020B0502020202020204" pitchFamily="34" charset="0"/>
                <a:ea typeface="Calibri"/>
                <a:cs typeface="Times New Roman"/>
              </a:rPr>
              <a:t>opleveren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C877E7BC-8051-156B-4641-D43333A0E6CD}"/>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hoeveel geld je ervoor moet betalen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6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Boodschappen </a:t>
            </a:r>
            <a:r>
              <a:rPr lang="nl-NL" sz="2400" i="1" u="sng">
                <a:solidFill>
                  <a:srgbClr val="387038"/>
                </a:solidFill>
                <a:latin typeface="Century Gothic" panose="020B0502020202020204" pitchFamily="34" charset="0"/>
                <a:ea typeface="Calibri"/>
                <a:cs typeface="Times New Roman"/>
              </a:rPr>
              <a:t>kosten</a:t>
            </a:r>
            <a:r>
              <a:rPr lang="nl-NL" sz="2400" i="1">
                <a:solidFill>
                  <a:srgbClr val="387038"/>
                </a:solidFill>
                <a:latin typeface="Century Gothic" panose="020B0502020202020204" pitchFamily="34" charset="0"/>
                <a:ea typeface="Calibri"/>
                <a:cs typeface="Times New Roman"/>
              </a:rPr>
              <a:t> steeds meer geld.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2FCAD4AC-E55B-96D4-FBDF-7C7B43C67EFF}"/>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80E18CCC-2461-6504-7F9A-9A8F6B779FC7}"/>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92DED9E-6DEC-6C95-1DFC-AF1E7BD69D50}"/>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4151FB7-0B0E-4EF4-09C0-35247C813B41}"/>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0A1BD667-869A-532D-9130-D74F147C96A4}"/>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58EB006-3D21-4084-6201-FC0FF4AE11C6}"/>
              </a:ext>
            </a:extLst>
          </p:cNvPr>
          <p:cNvPicPr>
            <a:picLocks noChangeAspect="1"/>
          </p:cNvPicPr>
          <p:nvPr/>
        </p:nvPicPr>
        <p:blipFill>
          <a:blip r:embed="rId3" cstate="screen">
            <a:clrChange>
              <a:clrFrom>
                <a:srgbClr val="F9F3D9"/>
              </a:clrFrom>
              <a:clrTo>
                <a:srgbClr val="F9F3D9">
                  <a:alpha val="0"/>
                </a:srgbClr>
              </a:clrTo>
            </a:clrChange>
            <a:extLst>
              <a:ext uri="{28A0092B-C50C-407E-A947-70E740481C1C}">
                <a14:useLocalDpi xmlns:a14="http://schemas.microsoft.com/office/drawing/2010/main"/>
              </a:ext>
            </a:extLst>
          </a:blip>
          <a:stretch>
            <a:fillRect/>
          </a:stretch>
        </p:blipFill>
        <p:spPr>
          <a:xfrm>
            <a:off x="723015" y="1962807"/>
            <a:ext cx="3224144" cy="3224144"/>
          </a:xfrm>
          <a:prstGeom prst="rect">
            <a:avLst/>
          </a:prstGeom>
        </p:spPr>
      </p:pic>
      <p:pic>
        <p:nvPicPr>
          <p:cNvPr id="18" name="Afbeelding 17">
            <a:extLst>
              <a:ext uri="{FF2B5EF4-FFF2-40B4-BE49-F238E27FC236}">
                <a16:creationId xmlns:a16="http://schemas.microsoft.com/office/drawing/2014/main" id="{A51A3269-5146-C8AE-2B1A-DE30CF4A3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5600" y="2574849"/>
            <a:ext cx="3886189" cy="2541568"/>
          </a:xfrm>
          <a:prstGeom prst="rect">
            <a:avLst/>
          </a:prstGeom>
        </p:spPr>
      </p:pic>
    </p:spTree>
    <p:extLst>
      <p:ext uri="{BB962C8B-B14F-4D97-AF65-F5344CB8AC3E}">
        <p14:creationId xmlns:p14="http://schemas.microsoft.com/office/powerpoint/2010/main" val="58259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CD084-45D3-1E80-F560-23B5A682D837}"/>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5B7E80BE-F63A-95BB-65C3-A3AABCE8E12C}"/>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AF5FEE5-4D51-DFB5-6DCD-AC4CCF06B7D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D95AAF4-8858-750C-B26E-9F3EA2312988}"/>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8E81E34F-DECF-AAFF-6F1E-653EB02A6F1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1DE47467-639D-BB62-5E04-C0916391F331}"/>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EA37F69E-B517-704C-C996-76C50C8CD5AB}"/>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F42450CB-77F3-A148-5991-0437C552947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29150A08-6A07-DFA2-793E-0E77BA4C2E48}"/>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6BC6E83-20D6-1843-F057-7EB865E0C19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8728DA09-F19E-1CB6-D765-B6DB161B669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7ED240AB-7ED9-2807-DB81-C8DF180739AF}"/>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58491685-05C4-2900-6B8E-19AAE767277A}"/>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FA7EF0EC-F1E9-6FA9-FFB4-8FBE396F2886}"/>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1984CEF-67E4-7C06-A65D-4A2DDA7D66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2A867D0-2634-7377-E032-2B36D94A09A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E972D14-8AF9-292B-3A83-5893D79FCB68}"/>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627347D5-1BBB-E46F-3B2C-DE61E0363A11}"/>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1AD1AE6D-FF50-EFFA-D623-BEC5ED20E114}"/>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8582140D-B58E-380C-F280-C6BA065BEF5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bedreigd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E6A01A34-3675-2739-20C7-0583EF48BDCC}"/>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veilig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481BB991-8756-120A-9F12-92D6271AC318}"/>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gevaar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44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mieren in Afrika worden </a:t>
            </a:r>
            <a:r>
              <a:rPr lang="nl-NL" sz="2400" i="1" u="sng">
                <a:solidFill>
                  <a:srgbClr val="387038"/>
                </a:solidFill>
                <a:latin typeface="Century Gothic" panose="020B0502020202020204" pitchFamily="34" charset="0"/>
                <a:ea typeface="Calibri"/>
                <a:cs typeface="Times New Roman"/>
              </a:rPr>
              <a:t>bedreigd</a:t>
            </a:r>
            <a:r>
              <a:rPr lang="nl-NL" sz="2400" i="1">
                <a:solidFill>
                  <a:srgbClr val="387038"/>
                </a:solidFill>
                <a:latin typeface="Century Gothic" panose="020B0502020202020204" pitchFamily="34" charset="0"/>
                <a:ea typeface="Calibri"/>
                <a:cs typeface="Times New Roman"/>
              </a:rPr>
              <a:t>. Er zijn er steeds minder.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A86D3382-956A-FF61-5C14-AEC2E2ED193B}"/>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bedreiging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r">
              <a:lnSpc>
                <a:spcPct val="107000"/>
              </a:lnSpc>
              <a:spcAft>
                <a:spcPts val="0"/>
              </a:spcAft>
            </a:pPr>
            <a:endParaRPr lang="nl-NL" sz="44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Koeien op de boerderij zijn </a:t>
            </a:r>
            <a:r>
              <a:rPr lang="nl-NL" sz="2400" i="1" u="sng">
                <a:solidFill>
                  <a:srgbClr val="387038"/>
                </a:solidFill>
                <a:latin typeface="Century Gothic" panose="020B0502020202020204" pitchFamily="34" charset="0"/>
                <a:ea typeface="Calibri"/>
                <a:cs typeface="Times New Roman"/>
              </a:rPr>
              <a:t>veilig</a:t>
            </a: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D08F82E2-470F-242F-D63D-1768DD1E0DB6}"/>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6D289230-1808-5A73-458A-B6980160B22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0170ABF5-0339-F155-AE1C-B1DA4C01592F}"/>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3867821-8F42-21E8-4A75-1CA449C588F9}"/>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9E6C93D-7D23-3B31-BF64-A2DAE508020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ongewerveld dier, mier, insect, ongedierte&#10;&#10;Door AI gegenereerde inhoud is mogelijk onjuist.">
            <a:extLst>
              <a:ext uri="{FF2B5EF4-FFF2-40B4-BE49-F238E27FC236}">
                <a16:creationId xmlns:a16="http://schemas.microsoft.com/office/drawing/2014/main" id="{F33DFF8A-BAD7-8272-D730-7E719B09664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310" y="3392818"/>
            <a:ext cx="3427881" cy="1881906"/>
          </a:xfrm>
          <a:prstGeom prst="rect">
            <a:avLst/>
          </a:prstGeom>
        </p:spPr>
      </p:pic>
      <p:pic>
        <p:nvPicPr>
          <p:cNvPr id="19" name="Afbeelding 18">
            <a:extLst>
              <a:ext uri="{FF2B5EF4-FFF2-40B4-BE49-F238E27FC236}">
                <a16:creationId xmlns:a16="http://schemas.microsoft.com/office/drawing/2014/main" id="{2FB6DD6D-6BFB-F862-97C7-AF9653CE04A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92326" y="1723515"/>
            <a:ext cx="1741309" cy="1741309"/>
          </a:xfrm>
          <a:prstGeom prst="rect">
            <a:avLst/>
          </a:prstGeom>
        </p:spPr>
      </p:pic>
      <p:pic>
        <p:nvPicPr>
          <p:cNvPr id="21" name="Afbeelding 20" descr="Afbeelding met gras, buitenshuis, hemel, boom&#10;&#10;Door AI gegenereerde inhoud is mogelijk onjuist.">
            <a:extLst>
              <a:ext uri="{FF2B5EF4-FFF2-40B4-BE49-F238E27FC236}">
                <a16:creationId xmlns:a16="http://schemas.microsoft.com/office/drawing/2014/main" id="{4EE80DFE-9C06-F768-D62F-2499843380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02500" y="2695873"/>
            <a:ext cx="3872377" cy="2180148"/>
          </a:xfrm>
          <a:prstGeom prst="rect">
            <a:avLst/>
          </a:prstGeom>
        </p:spPr>
      </p:pic>
    </p:spTree>
    <p:extLst>
      <p:ext uri="{BB962C8B-B14F-4D97-AF65-F5344CB8AC3E}">
        <p14:creationId xmlns:p14="http://schemas.microsoft.com/office/powerpoint/2010/main" val="128785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7645-0135-E02F-524B-7D11644B0235}"/>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D4EC3900-24C6-9B5C-4F02-573D739FA0FE}"/>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7C0832F-C490-1E6F-B59B-BD2D76F934F7}"/>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19BAEBE2-30A3-58D5-B177-28710FB18E8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7482120B-6A31-0C42-F262-E9BE2073FDDD}"/>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A69DB878-5CEF-C045-6288-30297390C5B2}"/>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4DC8B5F4-2FFF-9C47-DA07-F62EB86C1C41}"/>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19837A46-0AF3-A3BB-BC19-1D6EAF11516B}"/>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3D4B3087-FCEF-A512-6B7F-B7DC612440E6}"/>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D51380C-1B8B-969B-075C-554435AAEF42}"/>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CD442DDE-D937-5712-E4BB-C749B18329C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2B2257E8-9497-116F-D458-4F085EB48F7A}"/>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41C2F620-BCFA-85F4-DCA9-27C51233D3B9}"/>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AA12723B-CA60-C7F7-E2BE-029D7CAF8EC6}"/>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8448A04-8CCD-BC48-6F78-DEC83E87143B}"/>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BC2080AB-2FEB-DDA0-9347-40942978A1C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7F23F85-937F-FFE5-7337-3788C2B9381A}"/>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4AFF7D7-95A7-49EE-FD22-E7BDD879A2C3}"/>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177AF450-A261-E175-2B2E-9D701A4E7308}"/>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A55ADB0-152D-E6E3-1E48-D3D7BFCD8BA1}"/>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ervaring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1E89014-3702-78DA-2204-046A3F1709EB}"/>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a:t>
            </a:r>
            <a:r>
              <a:rPr lang="nl-NL" sz="4800" b="1">
                <a:solidFill>
                  <a:srgbClr val="387038"/>
                </a:solidFill>
                <a:effectLst/>
                <a:latin typeface="Century Gothic" panose="020B0502020202020204" pitchFamily="34" charset="0"/>
                <a:ea typeface="Calibri"/>
                <a:cs typeface="Times New Roman"/>
              </a:rPr>
              <a:t>e onwetend-heid</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80248BF7-AB8B-60E4-2FA5-AD311BEBC17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je hebt meegemaakt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hoop dat dit een vervelende </a:t>
            </a:r>
            <a:r>
              <a:rPr lang="nl-NL" sz="2400" i="1" u="sng">
                <a:solidFill>
                  <a:srgbClr val="387038"/>
                </a:solidFill>
                <a:latin typeface="Century Gothic" panose="020B0502020202020204" pitchFamily="34" charset="0"/>
                <a:ea typeface="Calibri"/>
                <a:cs typeface="Times New Roman"/>
              </a:rPr>
              <a:t>ervaring</a:t>
            </a:r>
            <a:r>
              <a:rPr lang="nl-NL" sz="2400" i="1">
                <a:solidFill>
                  <a:srgbClr val="387038"/>
                </a:solidFill>
                <a:latin typeface="Century Gothic" panose="020B0502020202020204" pitchFamily="34" charset="0"/>
                <a:ea typeface="Calibri"/>
                <a:cs typeface="Times New Roman"/>
              </a:rPr>
              <a:t> is voor de smokkelaars!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C3ABFF28-E36B-FBB0-7791-5633A9AE9045}"/>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het niet op de hoogte zijn van iets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Zijn </a:t>
            </a:r>
            <a:r>
              <a:rPr lang="nl-NL" sz="2400" i="1" u="sng">
                <a:solidFill>
                  <a:srgbClr val="387038"/>
                </a:solidFill>
                <a:latin typeface="Century Gothic" panose="020B0502020202020204" pitchFamily="34" charset="0"/>
                <a:ea typeface="Calibri"/>
                <a:cs typeface="Times New Roman"/>
              </a:rPr>
              <a:t>onwetendheid</a:t>
            </a:r>
            <a:r>
              <a:rPr lang="nl-NL" sz="2400" i="1">
                <a:solidFill>
                  <a:srgbClr val="387038"/>
                </a:solidFill>
                <a:latin typeface="Century Gothic" panose="020B0502020202020204" pitchFamily="34" charset="0"/>
                <a:ea typeface="Calibri"/>
                <a:cs typeface="Times New Roman"/>
              </a:rPr>
              <a:t> maakte de verrassing extra leuk.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4D9C1E80-62F8-6D66-1C86-B8D61D36DBD3}"/>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E1D10188-7DA2-500D-403A-2406CBC4C2B1}"/>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04E04965-CBDC-544F-2712-489AAB9B153C}"/>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1AB0B9D5-863C-58CF-C09C-7A93EA3C22BB}"/>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2464C485-B038-2A66-B109-3EBD3B437D56}"/>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enselijk gezicht, glimlach&#10;&#10;Door AI gegenereerde inhoud is mogelijk onjuist.">
            <a:extLst>
              <a:ext uri="{FF2B5EF4-FFF2-40B4-BE49-F238E27FC236}">
                <a16:creationId xmlns:a16="http://schemas.microsoft.com/office/drawing/2014/main" id="{0EAA7EBB-2E67-4D4A-A1FA-23AA929A30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6108" y="2393837"/>
            <a:ext cx="3277941" cy="2707314"/>
          </a:xfrm>
          <a:prstGeom prst="rect">
            <a:avLst/>
          </a:prstGeom>
        </p:spPr>
      </p:pic>
      <p:pic>
        <p:nvPicPr>
          <p:cNvPr id="9" name="Afbeelding 8" descr="Afbeelding met kleding, persoon, person, computer&#10;&#10;Door AI gegenereerde inhoud is mogelijk onjuist.">
            <a:extLst>
              <a:ext uri="{FF2B5EF4-FFF2-40B4-BE49-F238E27FC236}">
                <a16:creationId xmlns:a16="http://schemas.microsoft.com/office/drawing/2014/main" id="{1C13F25F-AAED-EE3A-A993-6B8F540345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5972" y="2393837"/>
            <a:ext cx="4038436" cy="2269601"/>
          </a:xfrm>
          <a:prstGeom prst="rect">
            <a:avLst/>
          </a:prstGeom>
        </p:spPr>
      </p:pic>
    </p:spTree>
    <p:extLst>
      <p:ext uri="{BB962C8B-B14F-4D97-AF65-F5344CB8AC3E}">
        <p14:creationId xmlns:p14="http://schemas.microsoft.com/office/powerpoint/2010/main" val="274003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3B73D-DC2B-DE6C-E3BB-40FB7C19A28B}"/>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10BD06D4-E1C0-E5ED-FB1A-EB9AF9A99F6D}"/>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B48216C8-C679-6C44-BCF1-8E32DCAC09EB}"/>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0A6653A-6F51-7F6F-D7BA-E7A5EE73AB9A}"/>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CA045256-DBBF-DB40-A689-742D681191CC}"/>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ECD485D5-5FB3-BF73-7E40-842CEE82ECA5}"/>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1307D0AD-D970-63C5-B9AB-A360CD00A4B8}"/>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DA0688B7-A6D4-1304-7D57-ECBE81CFF898}"/>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F1C5FFE-C3C0-891F-099E-22B104E25D64}"/>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8844E7E-A4F2-AFE2-5C64-6DF95750495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1D0E2FA9-E94A-6926-C6CC-A5386FD0FC12}"/>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84B8D77A-FAB0-3FBE-6D7B-E778FBE93EE5}"/>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7C54B9F7-EF75-C941-9620-E8269D546255}"/>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DAE739DB-37ED-65BF-5F28-1F63560818BE}"/>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28F49CEE-EEF0-0506-E74D-7445316EE9DC}"/>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7D67C485-6548-68A7-71E6-FCAFD37E8562}"/>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61C13C67-FBC5-BA00-67B9-D051A929007B}"/>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BC6D2103-0620-413B-B0A1-355CC5CFB709}"/>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4FCA4086-A34B-6E51-AF20-FD4CF67B4A5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E7B47D2F-D0B2-193F-ADB8-6360985C61F2}"/>
              </a:ext>
            </a:extLst>
          </p:cNvPr>
          <p:cNvSpPr txBox="1">
            <a:spLocks noChangeArrowheads="1"/>
          </p:cNvSpPr>
          <p:nvPr/>
        </p:nvSpPr>
        <p:spPr bwMode="auto">
          <a:xfrm>
            <a:off x="32444" y="183554"/>
            <a:ext cx="451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onder-scheppen</a:t>
            </a:r>
            <a:endParaRPr lang="nl-NL" sz="66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86FEEBB5-3CEA-1DFF-E108-D7E33A741E91}"/>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doorlaten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2211E51C-6732-6F5C-43B2-B233C9D5FB00}"/>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onderweg tegenhouden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4800">
              <a:effectLst/>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Op het vliegveld werden de mieren </a:t>
            </a:r>
            <a:r>
              <a:rPr lang="nl-NL" sz="2400" i="1" u="sng">
                <a:solidFill>
                  <a:srgbClr val="387038"/>
                </a:solidFill>
                <a:latin typeface="Century Gothic" panose="020B0502020202020204" pitchFamily="34" charset="0"/>
                <a:ea typeface="Calibri"/>
                <a:cs typeface="Times New Roman"/>
              </a:rPr>
              <a:t>onderschept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FFBBB003-9AE6-D7F8-73CC-E19E13B45073}"/>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er doorheen laten komen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douane </a:t>
            </a:r>
            <a:r>
              <a:rPr lang="nl-NL" sz="2400" i="1" u="sng">
                <a:solidFill>
                  <a:srgbClr val="387038"/>
                </a:solidFill>
                <a:latin typeface="Century Gothic" panose="020B0502020202020204" pitchFamily="34" charset="0"/>
                <a:ea typeface="Calibri"/>
                <a:cs typeface="Times New Roman"/>
              </a:rPr>
              <a:t>liet</a:t>
            </a:r>
            <a:r>
              <a:rPr lang="nl-NL" sz="2400" i="1">
                <a:solidFill>
                  <a:srgbClr val="387038"/>
                </a:solidFill>
                <a:latin typeface="Century Gothic" panose="020B0502020202020204" pitchFamily="34" charset="0"/>
                <a:ea typeface="Calibri"/>
                <a:cs typeface="Times New Roman"/>
              </a:rPr>
              <a:t> de mensen </a:t>
            </a:r>
            <a:r>
              <a:rPr lang="nl-NL" sz="2400" i="1" u="sng">
                <a:solidFill>
                  <a:srgbClr val="387038"/>
                </a:solidFill>
                <a:latin typeface="Century Gothic" panose="020B0502020202020204" pitchFamily="34" charset="0"/>
                <a:ea typeface="Calibri"/>
                <a:cs typeface="Times New Roman"/>
              </a:rPr>
              <a:t>door</a:t>
            </a:r>
            <a:r>
              <a:rPr lang="nl-NL" sz="2400" i="1">
                <a:solidFill>
                  <a:srgbClr val="387038"/>
                </a:solidFill>
                <a:latin typeface="Century Gothic" panose="020B0502020202020204" pitchFamily="34" charset="0"/>
                <a:ea typeface="Calibri"/>
                <a:cs typeface="Times New Roman"/>
              </a:rPr>
              <a:t> na de controle.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99B0F29F-0952-2AF8-3FC2-D7B93944C3F8}"/>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EBC2832F-BDBC-ADF7-FCC3-97E86A0E577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9D7D5FF-3983-3AA6-E186-C0DADBC168EE}"/>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140F00EC-5C88-A064-3E68-35F67D194F95}"/>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DEC130DC-68C6-638A-04C6-3DC67EAAB40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Menselijk gezicht, person, persoon&#10;&#10;Door AI gegenereerde inhoud is mogelijk onjuist.">
            <a:extLst>
              <a:ext uri="{FF2B5EF4-FFF2-40B4-BE49-F238E27FC236}">
                <a16:creationId xmlns:a16="http://schemas.microsoft.com/office/drawing/2014/main" id="{702878F6-86F5-25DD-2980-D90220144DD8}"/>
              </a:ext>
            </a:extLst>
          </p:cNvPr>
          <p:cNvPicPr>
            <a:picLocks noChangeAspect="1"/>
          </p:cNvPicPr>
          <p:nvPr/>
        </p:nvPicPr>
        <p:blipFill>
          <a:blip r:embed="rId3" cstate="screen">
            <a:extLst>
              <a:ext uri="{28A0092B-C50C-407E-A947-70E740481C1C}">
                <a14:useLocalDpi xmlns:a14="http://schemas.microsoft.com/office/drawing/2010/main"/>
              </a:ext>
            </a:extLst>
          </a:blip>
          <a:srcRect t="15706"/>
          <a:stretch/>
        </p:blipFill>
        <p:spPr>
          <a:xfrm>
            <a:off x="667850" y="2472048"/>
            <a:ext cx="3449735" cy="2907926"/>
          </a:xfrm>
          <a:prstGeom prst="rect">
            <a:avLst/>
          </a:prstGeom>
        </p:spPr>
      </p:pic>
      <p:pic>
        <p:nvPicPr>
          <p:cNvPr id="9" name="Afbeelding 8">
            <a:extLst>
              <a:ext uri="{FF2B5EF4-FFF2-40B4-BE49-F238E27FC236}">
                <a16:creationId xmlns:a16="http://schemas.microsoft.com/office/drawing/2014/main" id="{9C4736F1-B59F-D542-6942-BD58EF8B58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7042" y="2397224"/>
            <a:ext cx="3048000" cy="3048000"/>
          </a:xfrm>
          <a:prstGeom prst="rect">
            <a:avLst/>
          </a:prstGeom>
        </p:spPr>
      </p:pic>
    </p:spTree>
    <p:extLst>
      <p:ext uri="{BB962C8B-B14F-4D97-AF65-F5344CB8AC3E}">
        <p14:creationId xmlns:p14="http://schemas.microsoft.com/office/powerpoint/2010/main" val="391659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565E-32B4-7433-0F5D-D8989535D720}"/>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C554EB6-769A-3EFB-9D7B-1A7D26187BA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A7C84A5A-BA93-E944-0A10-87FB6BF5284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345D1B09-A86C-A916-6C1B-32DDF775B0F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F34D66EE-E6EA-7637-6459-E1B00EB50095}"/>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B6C0078E-8A1E-E8D1-222B-E02C499C4F6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5CC801BE-0779-60F5-B3C4-0B8F39ECF371}"/>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DC37BE04-DAA5-B778-A785-DDBAF387F216}"/>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74445D06-C46C-D793-E1C2-763C8896E06A}"/>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4E6EFD2-9929-9AA8-2CC6-8810426BBF1E}"/>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86D9415C-2F03-4F1F-0568-74D9EDE8058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5BEDA839-11B0-8E2E-38D4-1099FB80C60D}"/>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A7B5A55-D6B9-DDEC-7FA0-CA8D985E55C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BAAE34FB-2977-E6CB-A0EC-E2175C6C0CE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F0B5EB5-1C36-EA87-55BF-D9FEAE2872F4}"/>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4EBDE7AC-61B6-8AC8-ECD0-B33DEEF18CB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E9BD6CBD-2FBF-658C-52AF-CD52C4CC9E7A}"/>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6721022-6F52-2DF3-CD64-E0A79751E6BC}"/>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C86DB81A-BFBF-98E7-DFBC-C5EA858FB53D}"/>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599D6DD0-C775-AD3D-2041-A0EC5F7EDF19}"/>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alledaags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73C37B28-F255-A111-0CC8-5C8163C0F314}"/>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uniek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BCFB864A-2FE1-EB8C-024D-9ADFC949E304}"/>
              </a:ext>
            </a:extLst>
          </p:cNvPr>
          <p:cNvSpPr txBox="1">
            <a:spLocks noChangeArrowheads="1"/>
          </p:cNvSpPr>
          <p:nvPr/>
        </p:nvSpPr>
        <p:spPr bwMode="auto">
          <a:xfrm>
            <a:off x="273488" y="1478026"/>
            <a:ext cx="4240540"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gewoon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Deze mieren zijn </a:t>
            </a:r>
            <a:r>
              <a:rPr lang="nl-NL" sz="2400" i="1" u="sng">
                <a:solidFill>
                  <a:srgbClr val="387038"/>
                </a:solidFill>
                <a:latin typeface="Century Gothic" panose="020B0502020202020204" pitchFamily="34" charset="0"/>
                <a:ea typeface="Calibri"/>
                <a:cs typeface="Times New Roman"/>
              </a:rPr>
              <a:t>alledaags. </a:t>
            </a:r>
            <a:r>
              <a:rPr lang="nl-NL" sz="2400" i="1">
                <a:solidFill>
                  <a:srgbClr val="387038"/>
                </a:solidFill>
                <a:latin typeface="Century Gothic" panose="020B0502020202020204" pitchFamily="34" charset="0"/>
                <a:ea typeface="Calibri"/>
                <a:cs typeface="Times New Roman"/>
              </a:rPr>
              <a:t>Je ziet ze overal en kunnen niets bijzonders.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B0674E66-D8C6-7EA2-8BE6-3F61BDD57DBF}"/>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heel bijzonder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mier uit Afrika is </a:t>
            </a:r>
            <a:r>
              <a:rPr lang="nl-NL" sz="2400" i="1" u="sng">
                <a:solidFill>
                  <a:srgbClr val="387038"/>
                </a:solidFill>
                <a:latin typeface="Century Gothic" panose="020B0502020202020204" pitchFamily="34" charset="0"/>
                <a:ea typeface="Calibri"/>
                <a:cs typeface="Times New Roman"/>
              </a:rPr>
              <a:t>uniek</a:t>
            </a:r>
            <a:r>
              <a:rPr lang="nl-NL" sz="2400" i="1">
                <a:solidFill>
                  <a:srgbClr val="387038"/>
                </a:solidFill>
                <a:latin typeface="Century Gothic" panose="020B0502020202020204" pitchFamily="34" charset="0"/>
                <a:ea typeface="Calibri"/>
                <a:cs typeface="Times New Roman"/>
              </a:rPr>
              <a:t> omdat hij meehelpt om het bos gezond te houden.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5466505F-D2B8-42A6-84C9-709F52D9CDB1}"/>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8B9DFBC6-FB9A-AA46-7E05-1F8985890D5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DB581A9-6440-6B21-A4DB-888D1A12B68C}"/>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D84DCCF-025E-3A5C-AD09-75A32CD69375}"/>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6F3F5AC3-2DB7-A9D8-65F6-CB1943C53E4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mier, ongewerveld dier, buitenshuis, insect&#10;&#10;Door AI gegenereerde inhoud is mogelijk onjuist.">
            <a:extLst>
              <a:ext uri="{FF2B5EF4-FFF2-40B4-BE49-F238E27FC236}">
                <a16:creationId xmlns:a16="http://schemas.microsoft.com/office/drawing/2014/main" id="{6869CA52-950F-7504-AE3C-F2865E88E1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604" y="2424018"/>
            <a:ext cx="3648295" cy="2433413"/>
          </a:xfrm>
          <a:prstGeom prst="rect">
            <a:avLst/>
          </a:prstGeom>
        </p:spPr>
      </p:pic>
      <p:pic>
        <p:nvPicPr>
          <p:cNvPr id="21" name="Afbeelding 20" descr="Afbeelding met ongewerveld dier, mier, insect, ongedierte&#10;&#10;Door AI gegenereerde inhoud is mogelijk onjuist.">
            <a:extLst>
              <a:ext uri="{FF2B5EF4-FFF2-40B4-BE49-F238E27FC236}">
                <a16:creationId xmlns:a16="http://schemas.microsoft.com/office/drawing/2014/main" id="{225F78F0-366D-F14D-EA42-7615F91AF4F7}"/>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367252" y="2592324"/>
            <a:ext cx="3048000" cy="1673352"/>
          </a:xfrm>
          <a:prstGeom prst="rect">
            <a:avLst/>
          </a:prstGeom>
        </p:spPr>
      </p:pic>
    </p:spTree>
    <p:extLst>
      <p:ext uri="{BB962C8B-B14F-4D97-AF65-F5344CB8AC3E}">
        <p14:creationId xmlns:p14="http://schemas.microsoft.com/office/powerpoint/2010/main" val="107740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40 – 30 september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smokkelen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696684" y="164416"/>
            <a:ext cx="411935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a</a:t>
            </a:r>
            <a:r>
              <a:rPr lang="nl-NL" sz="5400" b="1">
                <a:solidFill>
                  <a:srgbClr val="387038"/>
                </a:solidFill>
                <a:effectLst/>
                <a:latin typeface="Century Gothic" panose="020B0502020202020204" pitchFamily="34" charset="0"/>
                <a:ea typeface="Calibri"/>
                <a:cs typeface="Times New Roman"/>
              </a:rPr>
              <a:t>angifte </a:t>
            </a:r>
          </a:p>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doen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stiekem van het ene naar het andere land brengen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br>
              <a:rPr lang="nl-NL" sz="16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Vier mensen probeerden om mieren te </a:t>
            </a:r>
            <a:r>
              <a:rPr lang="nl-NL" sz="2400" i="1" u="sng">
                <a:solidFill>
                  <a:srgbClr val="387038"/>
                </a:solidFill>
                <a:latin typeface="Century Gothic" panose="020B0502020202020204" pitchFamily="34" charset="0"/>
                <a:ea typeface="Calibri"/>
                <a:cs typeface="Times New Roman"/>
              </a:rPr>
              <a:t>smokkelen</a:t>
            </a:r>
            <a:r>
              <a:rPr lang="nl-NL" sz="2400" i="1">
                <a:solidFill>
                  <a:srgbClr val="387038"/>
                </a:solidFill>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doorgeven aan de douane</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Je moet </a:t>
            </a:r>
            <a:r>
              <a:rPr lang="nl-NL" sz="2400" i="1" u="sng">
                <a:solidFill>
                  <a:srgbClr val="387038"/>
                </a:solidFill>
                <a:latin typeface="Century Gothic" panose="020B0502020202020204" pitchFamily="34" charset="0"/>
                <a:ea typeface="Calibri"/>
                <a:cs typeface="Times New Roman"/>
              </a:rPr>
              <a:t>aangifte doen</a:t>
            </a:r>
            <a:r>
              <a:rPr lang="nl-NL" sz="2400" i="1">
                <a:solidFill>
                  <a:srgbClr val="387038"/>
                </a:solidFill>
                <a:latin typeface="Century Gothic" panose="020B0502020202020204" pitchFamily="34" charset="0"/>
                <a:ea typeface="Calibri"/>
                <a:cs typeface="Times New Roman"/>
              </a:rPr>
              <a:t> als je dure dingen meeneemt naar een ander land.</a:t>
            </a:r>
            <a:endParaRPr lang="nl-NL" sz="2400" i="1">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Afbeelding 24" descr="Afbeelding met tekst, persoon, computer, computer&#10;&#10;Automatisch gegenereerde beschrijving">
            <a:extLst>
              <a:ext uri="{FF2B5EF4-FFF2-40B4-BE49-F238E27FC236}">
                <a16:creationId xmlns:a16="http://schemas.microsoft.com/office/drawing/2014/main" id="{D79F6E8E-F479-22EF-4D11-A8AB3C646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8626" y="2871781"/>
            <a:ext cx="3115782" cy="2036486"/>
          </a:xfrm>
          <a:prstGeom prst="rect">
            <a:avLst/>
          </a:prstGeom>
        </p:spPr>
      </p:pic>
      <p:sp>
        <p:nvSpPr>
          <p:cNvPr id="26" name="Tekstvak 25">
            <a:extLst>
              <a:ext uri="{FF2B5EF4-FFF2-40B4-BE49-F238E27FC236}">
                <a16:creationId xmlns:a16="http://schemas.microsoft.com/office/drawing/2014/main" id="{0CD7622C-CC19-8DA8-4C90-6A82B9BFBEC1}"/>
              </a:ext>
            </a:extLst>
          </p:cNvPr>
          <p:cNvSpPr txBox="1"/>
          <p:nvPr/>
        </p:nvSpPr>
        <p:spPr>
          <a:xfrm rot="405397">
            <a:off x="5918116" y="3063598"/>
            <a:ext cx="1254062" cy="369332"/>
          </a:xfrm>
          <a:prstGeom prst="rect">
            <a:avLst/>
          </a:prstGeom>
          <a:solidFill>
            <a:schemeClr val="bg1"/>
          </a:solidFill>
          <a:ln w="57150">
            <a:solidFill>
              <a:schemeClr val="tx1"/>
            </a:solidFill>
          </a:ln>
        </p:spPr>
        <p:txBody>
          <a:bodyPr wrap="square" rtlCol="0">
            <a:spAutoFit/>
          </a:bodyPr>
          <a:lstStyle/>
          <a:p>
            <a:r>
              <a:rPr lang="nl-NL" sz="900" b="1">
                <a:latin typeface="Century Gothic" panose="020B0502020202020204" pitchFamily="34" charset="0"/>
              </a:rPr>
              <a:t>DOUANE</a:t>
            </a:r>
          </a:p>
          <a:p>
            <a:r>
              <a:rPr lang="nl-NL" sz="900" b="1">
                <a:latin typeface="Century Gothic" panose="020B0502020202020204" pitchFamily="34" charset="0"/>
              </a:rPr>
              <a:t>aangifte formulier</a:t>
            </a:r>
          </a:p>
        </p:txBody>
      </p:sp>
      <p:pic>
        <p:nvPicPr>
          <p:cNvPr id="2" name="Afbeelding 1" descr="Afbeelding met schoeisel, kleding, tekenfilm, persoon&#10;&#10;Automatisch gegenereerde beschrijving">
            <a:extLst>
              <a:ext uri="{FF2B5EF4-FFF2-40B4-BE49-F238E27FC236}">
                <a16:creationId xmlns:a16="http://schemas.microsoft.com/office/drawing/2014/main" id="{934D757F-2007-6A1A-3C39-43652C3D48A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030525" y="2876479"/>
            <a:ext cx="2059785" cy="2612667"/>
          </a:xfrm>
          <a:prstGeom prst="rect">
            <a:avLst/>
          </a:prstGeom>
        </p:spPr>
      </p:pic>
      <p:pic>
        <p:nvPicPr>
          <p:cNvPr id="8" name="Afbeelding 7" descr="Afbeelding met mier, insect, ongewerveld dier, ongedierte&#10;&#10;Door AI gegenereerde inhoud is mogelijk onjuist.">
            <a:extLst>
              <a:ext uri="{FF2B5EF4-FFF2-40B4-BE49-F238E27FC236}">
                <a16:creationId xmlns:a16="http://schemas.microsoft.com/office/drawing/2014/main" id="{2E6C2C37-062F-263F-AA2E-E5396B7BC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8485" y="2763588"/>
            <a:ext cx="863532" cy="863532"/>
          </a:xfrm>
          <a:prstGeom prst="rect">
            <a:avLst/>
          </a:prstGeom>
        </p:spPr>
      </p:pic>
    </p:spTree>
    <p:extLst>
      <p:ext uri="{BB962C8B-B14F-4D97-AF65-F5344CB8AC3E}">
        <p14:creationId xmlns:p14="http://schemas.microsoft.com/office/powerpoint/2010/main" val="69403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B437F-7CD4-DB22-4850-5369B6729F84}"/>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EA0C431D-E316-0CE1-6D0B-127B92A961A3}"/>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013D7810-89F5-0789-AF98-9A04EFF1441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1315C65-A54F-6410-B4CD-ABD2223C9B92}"/>
              </a:ext>
            </a:extLst>
          </p:cNvPr>
          <p:cNvSpPr txBox="1"/>
          <p:nvPr/>
        </p:nvSpPr>
        <p:spPr>
          <a:xfrm>
            <a:off x="1308986" y="386052"/>
            <a:ext cx="507074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30127FC0-ECC6-A524-9A02-6086D173AB02}"/>
              </a:ext>
            </a:extLst>
          </p:cNvPr>
          <p:cNvSpPr txBox="1">
            <a:spLocks noChangeArrowheads="1"/>
          </p:cNvSpPr>
          <p:nvPr/>
        </p:nvSpPr>
        <p:spPr bwMode="auto">
          <a:xfrm>
            <a:off x="1259633" y="332656"/>
            <a:ext cx="518457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leefgebied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0BADF892-7027-0B97-9465-BC8742369C4F}"/>
              </a:ext>
            </a:extLst>
          </p:cNvPr>
          <p:cNvSpPr txBox="1"/>
          <p:nvPr/>
        </p:nvSpPr>
        <p:spPr>
          <a:xfrm>
            <a:off x="529997" y="3020938"/>
            <a:ext cx="2580558" cy="6840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0D4CBB68-FC0B-8F61-287D-57E582EB1278}"/>
              </a:ext>
            </a:extLst>
          </p:cNvPr>
          <p:cNvSpPr txBox="1">
            <a:spLocks noChangeArrowheads="1"/>
          </p:cNvSpPr>
          <p:nvPr/>
        </p:nvSpPr>
        <p:spPr bwMode="auto">
          <a:xfrm>
            <a:off x="611560" y="313315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bos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237655F7-8530-5870-EC23-DBBF9F935E0F}"/>
              </a:ext>
            </a:extLst>
          </p:cNvPr>
          <p:cNvSpPr txBox="1"/>
          <p:nvPr/>
        </p:nvSpPr>
        <p:spPr>
          <a:xfrm>
            <a:off x="3317737" y="3032956"/>
            <a:ext cx="197434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EB57E328-61B7-1620-19EE-2FB53E1DB1F7}"/>
              </a:ext>
            </a:extLst>
          </p:cNvPr>
          <p:cNvSpPr txBox="1">
            <a:spLocks noChangeArrowheads="1"/>
          </p:cNvSpPr>
          <p:nvPr/>
        </p:nvSpPr>
        <p:spPr bwMode="auto">
          <a:xfrm>
            <a:off x="3419872" y="3021877"/>
            <a:ext cx="172819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zee</a:t>
            </a:r>
          </a:p>
        </p:txBody>
      </p:sp>
      <p:sp>
        <p:nvSpPr>
          <p:cNvPr id="14" name="Text Box 14">
            <a:extLst>
              <a:ext uri="{FF2B5EF4-FFF2-40B4-BE49-F238E27FC236}">
                <a16:creationId xmlns:a16="http://schemas.microsoft.com/office/drawing/2014/main" id="{1C841232-A936-92C8-D242-E7A2C3C1AD1B}"/>
              </a:ext>
            </a:extLst>
          </p:cNvPr>
          <p:cNvSpPr txBox="1"/>
          <p:nvPr/>
        </p:nvSpPr>
        <p:spPr>
          <a:xfrm>
            <a:off x="5570557" y="3020939"/>
            <a:ext cx="314192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4B8A9DBF-4438-4FF2-B72F-8B1639813038}"/>
              </a:ext>
            </a:extLst>
          </p:cNvPr>
          <p:cNvSpPr txBox="1">
            <a:spLocks noChangeArrowheads="1"/>
          </p:cNvSpPr>
          <p:nvPr/>
        </p:nvSpPr>
        <p:spPr bwMode="auto">
          <a:xfrm>
            <a:off x="5714573" y="3020940"/>
            <a:ext cx="299790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savanne</a:t>
            </a:r>
          </a:p>
        </p:txBody>
      </p:sp>
      <p:sp>
        <p:nvSpPr>
          <p:cNvPr id="16" name="Text Box 14">
            <a:extLst>
              <a:ext uri="{FF2B5EF4-FFF2-40B4-BE49-F238E27FC236}">
                <a16:creationId xmlns:a16="http://schemas.microsoft.com/office/drawing/2014/main" id="{2EF6E974-286A-F521-0334-F21F0C4D462A}"/>
              </a:ext>
            </a:extLst>
          </p:cNvPr>
          <p:cNvSpPr txBox="1"/>
          <p:nvPr/>
        </p:nvSpPr>
        <p:spPr>
          <a:xfrm>
            <a:off x="6412523" y="386052"/>
            <a:ext cx="2455288" cy="13147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E558B401-48A5-14E9-2425-AD6F7D609330}"/>
              </a:ext>
            </a:extLst>
          </p:cNvPr>
          <p:cNvSpPr txBox="1">
            <a:spLocks noChangeArrowheads="1"/>
          </p:cNvSpPr>
          <p:nvPr/>
        </p:nvSpPr>
        <p:spPr bwMode="auto">
          <a:xfrm>
            <a:off x="6372200" y="442132"/>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plek waar mensen of dieren leven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936FC371-493E-F318-D1FB-733E37FE480B}"/>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FEB4F322-B6C0-91E3-E8FC-4E596B4A904D}"/>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89CB61E-9294-DD9F-EC5D-A058CBF8BB74}"/>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6AA90AB-9EE7-2CCF-7999-930136A5952D}"/>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7F56C295-F4E0-E451-D3CB-08EC6E1A8C2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2EE5E0B-0565-8176-C82B-FDE48EA4ECCB}"/>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water, reptiel, schildpad, golf&#10;&#10;Automatisch gegenereerde beschrijving">
            <a:extLst>
              <a:ext uri="{FF2B5EF4-FFF2-40B4-BE49-F238E27FC236}">
                <a16:creationId xmlns:a16="http://schemas.microsoft.com/office/drawing/2014/main" id="{D5D69C13-6074-074D-2F12-E9F9831CCB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48109" y="4150502"/>
            <a:ext cx="2346456" cy="1318709"/>
          </a:xfrm>
          <a:prstGeom prst="rect">
            <a:avLst/>
          </a:prstGeom>
        </p:spPr>
      </p:pic>
      <p:pic>
        <p:nvPicPr>
          <p:cNvPr id="22" name="Afbeelding 21" descr="Afbeelding met buiten, lucht, gras, zoogdier&#10;&#10;Automatisch gegenereerde beschrijving">
            <a:extLst>
              <a:ext uri="{FF2B5EF4-FFF2-40B4-BE49-F238E27FC236}">
                <a16:creationId xmlns:a16="http://schemas.microsoft.com/office/drawing/2014/main" id="{6FF5734F-EE38-C200-BEEB-985CDB5EF7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0824" y="3871156"/>
            <a:ext cx="2817362" cy="1881998"/>
          </a:xfrm>
          <a:prstGeom prst="rect">
            <a:avLst/>
          </a:prstGeom>
        </p:spPr>
      </p:pic>
      <p:pic>
        <p:nvPicPr>
          <p:cNvPr id="23" name="Afbeelding 22" descr="Afbeelding met boom, buitenshuis, natuur, bos&#10;&#10;Door AI gegenereerde inhoud is mogelijk onjuist.">
            <a:extLst>
              <a:ext uri="{FF2B5EF4-FFF2-40B4-BE49-F238E27FC236}">
                <a16:creationId xmlns:a16="http://schemas.microsoft.com/office/drawing/2014/main" id="{5623BAC2-7F33-D87C-68DF-39666B18C7D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264" y="3842712"/>
            <a:ext cx="2421586" cy="2421586"/>
          </a:xfrm>
          <a:prstGeom prst="rect">
            <a:avLst/>
          </a:prstGeom>
        </p:spPr>
      </p:pic>
    </p:spTree>
    <p:extLst>
      <p:ext uri="{BB962C8B-B14F-4D97-AF65-F5344CB8AC3E}">
        <p14:creationId xmlns:p14="http://schemas.microsoft.com/office/powerpoint/2010/main" val="846722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4">
            <a:extLst>
              <a:ext uri="{FF2B5EF4-FFF2-40B4-BE49-F238E27FC236}">
                <a16:creationId xmlns:a16="http://schemas.microsoft.com/office/drawing/2014/main" id="{FB3ACCC9-1E6E-27A6-FE8D-66A09AB2D186}"/>
              </a:ext>
            </a:extLst>
          </p:cNvPr>
          <p:cNvSpPr txBox="1"/>
          <p:nvPr/>
        </p:nvSpPr>
        <p:spPr>
          <a:xfrm>
            <a:off x="6232851" y="4494393"/>
            <a:ext cx="2560933" cy="9239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65104"/>
            <a:ext cx="2601905"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627" y="4436829"/>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e</a:t>
            </a:r>
            <a:r>
              <a:rPr lang="nl-NL" sz="3600">
                <a:effectLst/>
                <a:latin typeface="Century Gothic" panose="020B0502020202020204" pitchFamily="34" charset="0"/>
                <a:ea typeface="Calibri"/>
                <a:cs typeface="Times New Roman"/>
              </a:rPr>
              <a:t>erst, vroeger</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voorlopig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3430" y="372593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uiteindelijk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63541" y="4982554"/>
            <a:ext cx="2560933" cy="9239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78283" y="5016608"/>
            <a:ext cx="2654158" cy="4734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komende tijd</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mieren zijn </a:t>
            </a:r>
            <a:r>
              <a:rPr lang="nl-NL" sz="2400" i="1" u="sng">
                <a:solidFill>
                  <a:srgbClr val="387038"/>
                </a:solidFill>
                <a:latin typeface="Century Gothic" panose="020B0502020202020204" pitchFamily="34" charset="0"/>
                <a:ea typeface="Calibri"/>
                <a:cs typeface="Times New Roman"/>
              </a:rPr>
              <a:t>voorlopig</a:t>
            </a:r>
            <a:r>
              <a:rPr lang="nl-NL" sz="2400" i="1">
                <a:solidFill>
                  <a:srgbClr val="387038"/>
                </a:solidFill>
                <a:latin typeface="Century Gothic" panose="020B0502020202020204" pitchFamily="34" charset="0"/>
                <a:ea typeface="Calibri"/>
                <a:cs typeface="Times New Roman"/>
              </a:rPr>
              <a:t> niet in gevaar.</a:t>
            </a:r>
            <a:endParaRPr lang="nl-NL" sz="2400">
              <a:effectLst/>
              <a:ea typeface="Calibri"/>
              <a:cs typeface="Times New Roman"/>
            </a:endParaRPr>
          </a:p>
        </p:txBody>
      </p:sp>
      <p:pic>
        <p:nvPicPr>
          <p:cNvPr id="11" name="Afbeelding 10">
            <a:extLst>
              <a:ext uri="{FF2B5EF4-FFF2-40B4-BE49-F238E27FC236}">
                <a16:creationId xmlns:a16="http://schemas.microsoft.com/office/drawing/2014/main" id="{D79B3AC2-8CF5-5523-63A7-4DD11E98C10E}"/>
              </a:ext>
            </a:extLst>
          </p:cNvPr>
          <p:cNvPicPr>
            <a:picLocks noChangeAspect="1"/>
          </p:cNvPicPr>
          <p:nvPr/>
        </p:nvPicPr>
        <p:blipFill>
          <a:blip r:embed="rId3"/>
          <a:stretch>
            <a:fillRect/>
          </a:stretch>
        </p:blipFill>
        <p:spPr>
          <a:xfrm>
            <a:off x="3177774" y="2274356"/>
            <a:ext cx="2990924" cy="1672187"/>
          </a:xfrm>
          <a:prstGeom prst="rect">
            <a:avLst/>
          </a:prstGeom>
        </p:spPr>
      </p:pic>
      <p:sp>
        <p:nvSpPr>
          <p:cNvPr id="10" name="Tekstvak 2">
            <a:extLst>
              <a:ext uri="{FF2B5EF4-FFF2-40B4-BE49-F238E27FC236}">
                <a16:creationId xmlns:a16="http://schemas.microsoft.com/office/drawing/2014/main" id="{42F11F55-F910-101E-7B93-D168390C3DD6}"/>
              </a:ext>
            </a:extLst>
          </p:cNvPr>
          <p:cNvSpPr txBox="1">
            <a:spLocks noChangeArrowheads="1"/>
          </p:cNvSpPr>
          <p:nvPr/>
        </p:nvSpPr>
        <p:spPr bwMode="auto">
          <a:xfrm>
            <a:off x="6241461" y="4525581"/>
            <a:ext cx="2654158" cy="4734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in de toekomst,</a:t>
            </a:r>
            <a:r>
              <a:rPr lang="nl-NL" sz="2400">
                <a:latin typeface="Century Gothic" panose="020B0502020202020204" pitchFamily="34" charset="0"/>
                <a:ea typeface="Calibri"/>
                <a:cs typeface="Times New Roman"/>
              </a:rPr>
              <a:t> ooit</a:t>
            </a:r>
            <a:endParaRPr lang="nl-NL" sz="1050">
              <a:effectLst/>
              <a:latin typeface="Century Gothic" panose="020B0502020202020204" pitchFamily="34" charset="0"/>
              <a:ea typeface="Calibri"/>
              <a:cs typeface="Times New Roman"/>
            </a:endParaRPr>
          </a:p>
        </p:txBody>
      </p:sp>
      <p:pic>
        <p:nvPicPr>
          <p:cNvPr id="25" name="Afbeelding 24" descr="Afbeelding met ongewerveld dier, mier, insect, ongedierte&#10;&#10;Door AI gegenereerde inhoud is mogelijk onjuist.">
            <a:extLst>
              <a:ext uri="{FF2B5EF4-FFF2-40B4-BE49-F238E27FC236}">
                <a16:creationId xmlns:a16="http://schemas.microsoft.com/office/drawing/2014/main" id="{44FB14F2-C881-E7D2-1F85-B8EABAADFC9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61274" y="3074309"/>
            <a:ext cx="1633781" cy="1170903"/>
          </a:xfrm>
          <a:prstGeom prst="rect">
            <a:avLst/>
          </a:prstGeom>
        </p:spPr>
      </p:pic>
      <p:pic>
        <p:nvPicPr>
          <p:cNvPr id="26" name="Afbeelding 25">
            <a:extLst>
              <a:ext uri="{FF2B5EF4-FFF2-40B4-BE49-F238E27FC236}">
                <a16:creationId xmlns:a16="http://schemas.microsoft.com/office/drawing/2014/main" id="{FD4FC765-342E-3274-F70F-7DA28CA0E93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911927" y="2211923"/>
            <a:ext cx="1075609" cy="1087473"/>
          </a:xfrm>
          <a:prstGeom prst="rect">
            <a:avLst/>
          </a:prstGeom>
        </p:spPr>
      </p:pic>
      <p:pic>
        <p:nvPicPr>
          <p:cNvPr id="28" name="Afbeelding 27" descr="Afbeelding met boom, buitenshuis, natuur, bos&#10;&#10;Door AI gegenereerde inhoud is mogelijk onjuist.">
            <a:extLst>
              <a:ext uri="{FF2B5EF4-FFF2-40B4-BE49-F238E27FC236}">
                <a16:creationId xmlns:a16="http://schemas.microsoft.com/office/drawing/2014/main" id="{8E75E57A-5C1B-4836-BC29-AE25F3F3CD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6378" y="1669379"/>
            <a:ext cx="1704324" cy="1704324"/>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733F-7D20-BC2F-F312-B98235B92103}"/>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F9AFA970-256D-CD95-2CEB-20F9449498A9}"/>
              </a:ext>
            </a:extLst>
          </p:cNvPr>
          <p:cNvCxnSpPr>
            <a:cxnSpLocks/>
          </p:cNvCxnSpPr>
          <p:nvPr/>
        </p:nvCxnSpPr>
        <p:spPr>
          <a:xfrm flipH="1" flipV="1">
            <a:off x="3472920" y="2550522"/>
            <a:ext cx="2061672" cy="20306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C04C97E-26ED-ADC3-4FDD-EEA6B1114C4B}"/>
              </a:ext>
            </a:extLst>
          </p:cNvPr>
          <p:cNvCxnSpPr>
            <a:cxnSpLocks/>
          </p:cNvCxnSpPr>
          <p:nvPr/>
        </p:nvCxnSpPr>
        <p:spPr>
          <a:xfrm flipV="1">
            <a:off x="1647434" y="3849599"/>
            <a:ext cx="1340480" cy="54014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0E76214E-79B1-3792-4280-CDF28EED43EE}"/>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216FAFA9-0B0F-7D59-FC58-3E936DAE3DE7}"/>
              </a:ext>
            </a:extLst>
          </p:cNvPr>
          <p:cNvSpPr txBox="1"/>
          <p:nvPr/>
        </p:nvSpPr>
        <p:spPr>
          <a:xfrm>
            <a:off x="3093178" y="563223"/>
            <a:ext cx="3758237" cy="91595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63ABFD29-60B8-27F7-0438-5F1311E99CD3}"/>
              </a:ext>
            </a:extLst>
          </p:cNvPr>
          <p:cNvSpPr txBox="1">
            <a:spLocks noChangeArrowheads="1"/>
          </p:cNvSpPr>
          <p:nvPr/>
        </p:nvSpPr>
        <p:spPr bwMode="auto">
          <a:xfrm>
            <a:off x="3088040" y="624313"/>
            <a:ext cx="376337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stoom komt uit mijn oren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683516FC-D7D9-1E59-16E3-347614AAF18C}"/>
              </a:ext>
            </a:extLst>
          </p:cNvPr>
          <p:cNvSpPr txBox="1"/>
          <p:nvPr/>
        </p:nvSpPr>
        <p:spPr>
          <a:xfrm>
            <a:off x="5534592" y="4355537"/>
            <a:ext cx="3357888" cy="8578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6D6B2C18-E5FE-AB97-6EC6-515A2B891209}"/>
              </a:ext>
            </a:extLst>
          </p:cNvPr>
          <p:cNvSpPr txBox="1">
            <a:spLocks noChangeArrowheads="1"/>
          </p:cNvSpPr>
          <p:nvPr/>
        </p:nvSpPr>
        <p:spPr bwMode="auto">
          <a:xfrm>
            <a:off x="5564429" y="4412480"/>
            <a:ext cx="320822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er helemaal klaar mee zijn</a:t>
            </a:r>
          </a:p>
        </p:txBody>
      </p:sp>
      <p:sp>
        <p:nvSpPr>
          <p:cNvPr id="14" name="Text Box 14">
            <a:extLst>
              <a:ext uri="{FF2B5EF4-FFF2-40B4-BE49-F238E27FC236}">
                <a16:creationId xmlns:a16="http://schemas.microsoft.com/office/drawing/2014/main" id="{3116CC4B-BEAA-D4D1-22B2-E4B5F75172D6}"/>
              </a:ext>
            </a:extLst>
          </p:cNvPr>
          <p:cNvSpPr txBox="1"/>
          <p:nvPr/>
        </p:nvSpPr>
        <p:spPr>
          <a:xfrm>
            <a:off x="387720" y="4328543"/>
            <a:ext cx="26901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3EC371E-6E1C-E928-6022-EE5F2BA1DD9B}"/>
              </a:ext>
            </a:extLst>
          </p:cNvPr>
          <p:cNvSpPr txBox="1">
            <a:spLocks noChangeArrowheads="1"/>
          </p:cNvSpPr>
          <p:nvPr/>
        </p:nvSpPr>
        <p:spPr bwMode="auto">
          <a:xfrm>
            <a:off x="349349" y="4380588"/>
            <a:ext cx="263856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wanhopig</a:t>
            </a:r>
          </a:p>
        </p:txBody>
      </p:sp>
      <p:grpSp>
        <p:nvGrpSpPr>
          <p:cNvPr id="20" name="Groep 19">
            <a:extLst>
              <a:ext uri="{FF2B5EF4-FFF2-40B4-BE49-F238E27FC236}">
                <a16:creationId xmlns:a16="http://schemas.microsoft.com/office/drawing/2014/main" id="{FCC6A30A-C800-CF63-68B0-1C400FAA81BE}"/>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C201947-1297-1FB6-8D87-8D399E22C3D6}"/>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AC4B098-11D0-D139-E648-1AB88FCA62A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FA29844-1CDD-4F74-5A34-95E0FEE17138}"/>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18415DF-3915-D5DA-24F8-40D179F9982B}"/>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71E3E9A-DA46-EC8B-6885-AEFD292E4F3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D5036D6E-C588-D74D-AA95-3BE8C0B0A370}"/>
              </a:ext>
            </a:extLst>
          </p:cNvPr>
          <p:cNvCxnSpPr>
            <a:cxnSpLocks/>
            <a:endCxn id="19" idx="2"/>
          </p:cNvCxnSpPr>
          <p:nvPr/>
        </p:nvCxnSpPr>
        <p:spPr>
          <a:xfrm flipV="1">
            <a:off x="4821370" y="1479180"/>
            <a:ext cx="150927" cy="107645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A9684582-F7F5-B338-7537-98D05A783871}"/>
              </a:ext>
            </a:extLst>
          </p:cNvPr>
          <p:cNvSpPr txBox="1"/>
          <p:nvPr/>
        </p:nvSpPr>
        <p:spPr>
          <a:xfrm>
            <a:off x="2492914" y="2246788"/>
            <a:ext cx="6297334"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0C7C398F-EB51-5741-37EE-0A11898F0927}"/>
              </a:ext>
            </a:extLst>
          </p:cNvPr>
          <p:cNvSpPr txBox="1">
            <a:spLocks noChangeArrowheads="1"/>
          </p:cNvSpPr>
          <p:nvPr/>
        </p:nvSpPr>
        <p:spPr bwMode="auto">
          <a:xfrm>
            <a:off x="2581268" y="2218784"/>
            <a:ext cx="619138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verontwaardigd</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296C82C1-1122-8308-AE53-9B1085E47E47}"/>
              </a:ext>
            </a:extLst>
          </p:cNvPr>
          <p:cNvSpPr txBox="1"/>
          <p:nvPr/>
        </p:nvSpPr>
        <p:spPr>
          <a:xfrm>
            <a:off x="2499692" y="3227754"/>
            <a:ext cx="4664595" cy="8578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D05B0A5D-4E34-ABB6-7530-4CF126C078BE}"/>
              </a:ext>
            </a:extLst>
          </p:cNvPr>
          <p:cNvSpPr txBox="1">
            <a:spLocks noChangeArrowheads="1"/>
          </p:cNvSpPr>
          <p:nvPr/>
        </p:nvSpPr>
        <p:spPr bwMode="auto">
          <a:xfrm>
            <a:off x="2492914" y="3260848"/>
            <a:ext cx="5128348" cy="858823"/>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Times New Roman" panose="02020603050405020304" pitchFamily="18" charset="0"/>
                <a:cs typeface="Times New Roman" panose="02020603050405020304" pitchFamily="18" charset="0"/>
              </a:rPr>
              <a:t>boos omdat je iets niet goed of niet eerlijk vindt</a:t>
            </a:r>
            <a:endParaRPr lang="nl-NL" sz="1100">
              <a:effectLst/>
              <a:latin typeface="Century Gothic" panose="020B0502020202020204" pitchFamily="34" charset="0"/>
              <a:ea typeface="Calibri"/>
              <a:cs typeface="Times New Roman"/>
            </a:endParaRPr>
          </a:p>
        </p:txBody>
      </p:sp>
      <p:pic>
        <p:nvPicPr>
          <p:cNvPr id="26" name="Afbeelding 25" descr="Afbeelding met Tekenfilm, clipart, Animatie, illustratie&#10;&#10;Automatisch gegenereerde beschrijving">
            <a:extLst>
              <a:ext uri="{FF2B5EF4-FFF2-40B4-BE49-F238E27FC236}">
                <a16:creationId xmlns:a16="http://schemas.microsoft.com/office/drawing/2014/main" id="{745C3BE5-6535-5C62-C2C9-8646353092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10103" y="696367"/>
            <a:ext cx="1892546" cy="1455946"/>
          </a:xfrm>
          <a:prstGeom prst="rect">
            <a:avLst/>
          </a:prstGeom>
        </p:spPr>
      </p:pic>
      <p:pic>
        <p:nvPicPr>
          <p:cNvPr id="30" name="Afbeelding 29" descr="Afbeelding met persoon, muur, binnen&#10;&#10;Automatisch gegenereerde beschrijving">
            <a:extLst>
              <a:ext uri="{FF2B5EF4-FFF2-40B4-BE49-F238E27FC236}">
                <a16:creationId xmlns:a16="http://schemas.microsoft.com/office/drawing/2014/main" id="{A5B70E0A-F6E9-2375-C956-264C117BB7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326" y="5093935"/>
            <a:ext cx="1861808" cy="1243687"/>
          </a:xfrm>
          <a:prstGeom prst="rect">
            <a:avLst/>
          </a:prstGeom>
        </p:spPr>
      </p:pic>
      <p:pic>
        <p:nvPicPr>
          <p:cNvPr id="33" name="Afbeelding 32">
            <a:extLst>
              <a:ext uri="{FF2B5EF4-FFF2-40B4-BE49-F238E27FC236}">
                <a16:creationId xmlns:a16="http://schemas.microsoft.com/office/drawing/2014/main" id="{82E8300B-9361-D352-DA49-F497D5C90A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0545" y="4654191"/>
            <a:ext cx="1044060" cy="1044060"/>
          </a:xfrm>
          <a:prstGeom prst="rect">
            <a:avLst/>
          </a:prstGeom>
        </p:spPr>
      </p:pic>
      <p:pic>
        <p:nvPicPr>
          <p:cNvPr id="17" name="Afbeelding 16" descr="Afbeelding met persoon, kleding, Menselijk gezicht, glimlach&#10;&#10;Door AI gegenereerde inhoud is mogelijk onjuist.">
            <a:extLst>
              <a:ext uri="{FF2B5EF4-FFF2-40B4-BE49-F238E27FC236}">
                <a16:creationId xmlns:a16="http://schemas.microsoft.com/office/drawing/2014/main" id="{BCA8535F-9A83-DC51-11B6-F699F5E48108}"/>
              </a:ext>
            </a:extLst>
          </p:cNvPr>
          <p:cNvPicPr>
            <a:picLocks noChangeAspect="1"/>
          </p:cNvPicPr>
          <p:nvPr/>
        </p:nvPicPr>
        <p:blipFill>
          <a:blip r:embed="rId6" cstate="screen">
            <a:extLst>
              <a:ext uri="{28A0092B-C50C-407E-A947-70E740481C1C}">
                <a14:useLocalDpi xmlns:a14="http://schemas.microsoft.com/office/drawing/2010/main"/>
              </a:ext>
            </a:extLst>
          </a:blip>
          <a:srcRect l="19762" r="8018"/>
          <a:stretch/>
        </p:blipFill>
        <p:spPr>
          <a:xfrm>
            <a:off x="394863" y="1262130"/>
            <a:ext cx="2068214" cy="1910167"/>
          </a:xfrm>
          <a:prstGeom prst="rect">
            <a:avLst/>
          </a:prstGeom>
        </p:spPr>
      </p:pic>
    </p:spTree>
    <p:extLst>
      <p:ext uri="{BB962C8B-B14F-4D97-AF65-F5344CB8AC3E}">
        <p14:creationId xmlns:p14="http://schemas.microsoft.com/office/powerpoint/2010/main" val="234424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Afbeelding 36">
            <a:extLst>
              <a:ext uri="{FF2B5EF4-FFF2-40B4-BE49-F238E27FC236}">
                <a16:creationId xmlns:a16="http://schemas.microsoft.com/office/drawing/2014/main" id="{3FDE3DFF-4979-E36E-06C6-AA8F6BE699BA}"/>
              </a:ext>
            </a:extLst>
          </p:cNvPr>
          <p:cNvPicPr>
            <a:picLocks noChangeAspect="1"/>
          </p:cNvPicPr>
          <p:nvPr/>
        </p:nvPicPr>
        <p:blipFill>
          <a:blip r:embed="rId2"/>
          <a:stretch>
            <a:fillRect/>
          </a:stretch>
        </p:blipFill>
        <p:spPr>
          <a:xfrm>
            <a:off x="329102" y="4130389"/>
            <a:ext cx="1786283" cy="2261812"/>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386578" y="1742232"/>
            <a:ext cx="32769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361990" y="1771487"/>
            <a:ext cx="324654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over d</a:t>
            </a:r>
            <a:r>
              <a:rPr lang="nl-NL" sz="3600">
                <a:effectLst/>
                <a:latin typeface="Century Gothic" panose="020B0502020202020204" pitchFamily="34" charset="0"/>
                <a:ea typeface="Calibri"/>
                <a:cs typeface="Times New Roman"/>
              </a:rPr>
              <a:t>e grens</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01590" y="1710126"/>
            <a:ext cx="215892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88437" y="1764105"/>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stiekem</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3" y="50131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verboden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738506" y="2160215"/>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467642" y="1982883"/>
            <a:ext cx="966724" cy="104113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531819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237124" y="2482756"/>
            <a:ext cx="5276233" cy="53872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smokkelen</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3"/>
            <a:ext cx="5333401" cy="8482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5333401" cy="3146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stiekem van het ene naar het andere land brengen</a:t>
            </a:r>
            <a:endParaRPr lang="nl-NL" sz="105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4240871"/>
            <a:ext cx="1081948" cy="77230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7" name="Text Box 14">
            <a:extLst>
              <a:ext uri="{FF2B5EF4-FFF2-40B4-BE49-F238E27FC236}">
                <a16:creationId xmlns:a16="http://schemas.microsoft.com/office/drawing/2014/main" id="{E8006F43-5F38-BD42-B016-FB036A478801}"/>
              </a:ext>
            </a:extLst>
          </p:cNvPr>
          <p:cNvSpPr txBox="1"/>
          <p:nvPr/>
        </p:nvSpPr>
        <p:spPr>
          <a:xfrm>
            <a:off x="5865091" y="4612009"/>
            <a:ext cx="298954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2" name="Tekstvak 2">
            <a:extLst>
              <a:ext uri="{FF2B5EF4-FFF2-40B4-BE49-F238E27FC236}">
                <a16:creationId xmlns:a16="http://schemas.microsoft.com/office/drawing/2014/main" id="{88FBC4A0-17F2-6BD3-3BCD-9D34CF76EA72}"/>
              </a:ext>
            </a:extLst>
          </p:cNvPr>
          <p:cNvSpPr txBox="1">
            <a:spLocks noChangeArrowheads="1"/>
          </p:cNvSpPr>
          <p:nvPr/>
        </p:nvSpPr>
        <p:spPr bwMode="auto">
          <a:xfrm>
            <a:off x="5967148" y="4620766"/>
            <a:ext cx="285705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a:t>
            </a:r>
            <a:r>
              <a:rPr lang="nl-NL" sz="3600">
                <a:effectLst/>
                <a:latin typeface="Century Gothic" panose="020B0502020202020204" pitchFamily="34" charset="0"/>
                <a:ea typeface="Calibri"/>
                <a:cs typeface="Times New Roman"/>
              </a:rPr>
              <a:t>e douane</a:t>
            </a:r>
          </a:p>
        </p:txBody>
      </p:sp>
      <p:pic>
        <p:nvPicPr>
          <p:cNvPr id="32" name="Afbeelding 31" descr="Afbeelding met schoeisel, kleding, tekenfilm, persoon&#10;&#10;Automatisch gegenereerde beschrijving">
            <a:extLst>
              <a:ext uri="{FF2B5EF4-FFF2-40B4-BE49-F238E27FC236}">
                <a16:creationId xmlns:a16="http://schemas.microsoft.com/office/drawing/2014/main" id="{E6D1B1F2-9640-F303-41B6-4961F330BFD2}"/>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083995" y="383530"/>
            <a:ext cx="1782375" cy="2260796"/>
          </a:xfrm>
          <a:prstGeom prst="rect">
            <a:avLst/>
          </a:prstGeom>
        </p:spPr>
      </p:pic>
      <p:pic>
        <p:nvPicPr>
          <p:cNvPr id="30" name="Afbeelding 29" descr="Afbeelding met cirkel, symbool, logo, Lettertype&#10;&#10;Automatisch gegenereerde beschrijving">
            <a:extLst>
              <a:ext uri="{FF2B5EF4-FFF2-40B4-BE49-F238E27FC236}">
                <a16:creationId xmlns:a16="http://schemas.microsoft.com/office/drawing/2014/main" id="{5DE6E3B7-B719-6536-6EB9-FACBF64DBC0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80" y="4652024"/>
            <a:ext cx="1182190" cy="1182190"/>
          </a:xfrm>
          <a:prstGeom prst="rect">
            <a:avLst/>
          </a:prstGeom>
        </p:spPr>
      </p:pic>
      <p:pic>
        <p:nvPicPr>
          <p:cNvPr id="34" name="Afbeelding 33" descr="Afbeelding met grond, buitenshuis, weg, asfalt&#10;&#10;Automatisch gegenereerde beschrijving">
            <a:extLst>
              <a:ext uri="{FF2B5EF4-FFF2-40B4-BE49-F238E27FC236}">
                <a16:creationId xmlns:a16="http://schemas.microsoft.com/office/drawing/2014/main" id="{96FDD3AF-EABF-F3D2-B38F-A4692EFF08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0154" y="319036"/>
            <a:ext cx="1999332" cy="1335554"/>
          </a:xfrm>
          <a:prstGeom prst="rect">
            <a:avLst/>
          </a:prstGeom>
        </p:spPr>
      </p:pic>
      <p:pic>
        <p:nvPicPr>
          <p:cNvPr id="36" name="Afbeelding 35" descr="Afbeelding met tekst, wegbebakening, Verkeersbord, schermopname&#10;&#10;Automatisch gegenereerde beschrijving">
            <a:extLst>
              <a:ext uri="{FF2B5EF4-FFF2-40B4-BE49-F238E27FC236}">
                <a16:creationId xmlns:a16="http://schemas.microsoft.com/office/drawing/2014/main" id="{452BD30E-D744-4685-7E37-E85B2A4F68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0301" y="5370983"/>
            <a:ext cx="2190656" cy="998939"/>
          </a:xfrm>
          <a:prstGeom prst="rect">
            <a:avLst/>
          </a:prstGeom>
        </p:spPr>
      </p:pic>
      <p:pic>
        <p:nvPicPr>
          <p:cNvPr id="39" name="Afbeelding 38">
            <a:extLst>
              <a:ext uri="{FF2B5EF4-FFF2-40B4-BE49-F238E27FC236}">
                <a16:creationId xmlns:a16="http://schemas.microsoft.com/office/drawing/2014/main" id="{4E95D0E2-010B-47B5-E6BD-B29D5BF0F75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7957" y="863018"/>
            <a:ext cx="2259685" cy="1123109"/>
          </a:xfrm>
          <a:prstGeom prst="rect">
            <a:avLst/>
          </a:prstGeom>
        </p:spPr>
      </p:pic>
      <p:sp>
        <p:nvSpPr>
          <p:cNvPr id="40" name="Pijl: gekromd rechts 39">
            <a:extLst>
              <a:ext uri="{FF2B5EF4-FFF2-40B4-BE49-F238E27FC236}">
                <a16:creationId xmlns:a16="http://schemas.microsoft.com/office/drawing/2014/main" id="{26AA6C21-8217-7BA0-F939-F060B9060482}"/>
              </a:ext>
            </a:extLst>
          </p:cNvPr>
          <p:cNvSpPr/>
          <p:nvPr/>
        </p:nvSpPr>
        <p:spPr>
          <a:xfrm rot="5206824">
            <a:off x="6460705" y="202870"/>
            <a:ext cx="391811" cy="797291"/>
          </a:xfrm>
          <a:prstGeom prst="curved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42" name="Rechte verbindingslijn 41">
            <a:extLst>
              <a:ext uri="{FF2B5EF4-FFF2-40B4-BE49-F238E27FC236}">
                <a16:creationId xmlns:a16="http://schemas.microsoft.com/office/drawing/2014/main" id="{F8DC5B2D-78DC-258B-799C-D50DC071667E}"/>
              </a:ext>
            </a:extLst>
          </p:cNvPr>
          <p:cNvCxnSpPr>
            <a:cxnSpLocks/>
          </p:cNvCxnSpPr>
          <p:nvPr/>
        </p:nvCxnSpPr>
        <p:spPr>
          <a:xfrm flipH="1" flipV="1">
            <a:off x="6446613" y="4240871"/>
            <a:ext cx="900172" cy="37359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3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uniek</a:t>
            </a:r>
          </a:p>
        </p:txBody>
      </p:sp>
      <p:pic>
        <p:nvPicPr>
          <p:cNvPr id="4" name="Afbeelding 3" descr="Afbeelding met ongewerveld dier, mier, insect, ongedierte&#10;&#10;Door AI gegenereerde inhoud is mogelijk onjuist.">
            <a:extLst>
              <a:ext uri="{FF2B5EF4-FFF2-40B4-BE49-F238E27FC236}">
                <a16:creationId xmlns:a16="http://schemas.microsoft.com/office/drawing/2014/main" id="{50B0ED67-B617-E1C2-DD81-E6E64434515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26027" y="3387250"/>
            <a:ext cx="5636662" cy="3444936"/>
          </a:xfrm>
          <a:prstGeom prst="rect">
            <a:avLst/>
          </a:prstGeom>
        </p:spPr>
      </p:pic>
      <p:pic>
        <p:nvPicPr>
          <p:cNvPr id="9" name="Afbeelding 8">
            <a:extLst>
              <a:ext uri="{FF2B5EF4-FFF2-40B4-BE49-F238E27FC236}">
                <a16:creationId xmlns:a16="http://schemas.microsoft.com/office/drawing/2014/main" id="{C8E97D4F-73EA-B28F-629A-595BDB33CEEC}"/>
              </a:ext>
            </a:extLst>
          </p:cNvPr>
          <p:cNvPicPr>
            <a:picLocks noChangeAspect="1"/>
          </p:cNvPicPr>
          <p:nvPr/>
        </p:nvPicPr>
        <p:blipFill>
          <a:blip r:embed="rId4">
            <a:clrChange>
              <a:clrFrom>
                <a:srgbClr val="E1F0F7"/>
              </a:clrFrom>
              <a:clrTo>
                <a:srgbClr val="E1F0F7">
                  <a:alpha val="0"/>
                </a:srgbClr>
              </a:clrTo>
            </a:clrChange>
            <a:extLst>
              <a:ext uri="{28A0092B-C50C-407E-A947-70E740481C1C}">
                <a14:useLocalDpi xmlns:a14="http://schemas.microsoft.com/office/drawing/2010/main" val="0"/>
              </a:ext>
            </a:extLst>
          </a:blip>
          <a:stretch>
            <a:fillRect/>
          </a:stretch>
        </p:blipFill>
        <p:spPr>
          <a:xfrm>
            <a:off x="5136736" y="0"/>
            <a:ext cx="4007264" cy="4006596"/>
          </a:xfrm>
          <a:prstGeom prst="rect">
            <a:avLst/>
          </a:prstGeom>
        </p:spPr>
      </p:pic>
      <p:cxnSp>
        <p:nvCxnSpPr>
          <p:cNvPr id="12" name="Rechte verbindingslijn met pijl 11">
            <a:extLst>
              <a:ext uri="{FF2B5EF4-FFF2-40B4-BE49-F238E27FC236}">
                <a16:creationId xmlns:a16="http://schemas.microsoft.com/office/drawing/2014/main" id="{BDAE7885-C842-8362-D977-F6C1DA0649E1}"/>
              </a:ext>
            </a:extLst>
          </p:cNvPr>
          <p:cNvCxnSpPr>
            <a:cxnSpLocks/>
          </p:cNvCxnSpPr>
          <p:nvPr/>
        </p:nvCxnSpPr>
        <p:spPr>
          <a:xfrm flipV="1">
            <a:off x="4968240" y="2133600"/>
            <a:ext cx="3215640" cy="29761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21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bedreigd</a:t>
            </a:r>
          </a:p>
        </p:txBody>
      </p:sp>
      <p:pic>
        <p:nvPicPr>
          <p:cNvPr id="3" name="Afbeelding 2" descr="Afbeelding met ongewerveld dier, mier, insect, ongedierte&#10;&#10;Door AI gegenereerde inhoud is mogelijk onjuist.">
            <a:extLst>
              <a:ext uri="{FF2B5EF4-FFF2-40B4-BE49-F238E27FC236}">
                <a16:creationId xmlns:a16="http://schemas.microsoft.com/office/drawing/2014/main" id="{6956614B-3322-A28D-D4D5-CF564AEC859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6053" y="3387250"/>
            <a:ext cx="4806779" cy="3444936"/>
          </a:xfrm>
          <a:prstGeom prst="rect">
            <a:avLst/>
          </a:prstGeom>
        </p:spPr>
      </p:pic>
      <p:pic>
        <p:nvPicPr>
          <p:cNvPr id="5" name="Afbeelding 4">
            <a:extLst>
              <a:ext uri="{FF2B5EF4-FFF2-40B4-BE49-F238E27FC236}">
                <a16:creationId xmlns:a16="http://schemas.microsoft.com/office/drawing/2014/main" id="{073EF3D3-0B35-B61E-6725-DE16EA9AF6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625978"/>
            <a:ext cx="3977640" cy="397764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smokkelen</a:t>
            </a:r>
          </a:p>
        </p:txBody>
      </p:sp>
      <p:pic>
        <p:nvPicPr>
          <p:cNvPr id="9" name="Afbeelding 8" descr="Afbeelding met schoeisel, kleding, tekenfilm, persoon&#10;&#10;Automatisch gegenereerde beschrijving">
            <a:extLst>
              <a:ext uri="{FF2B5EF4-FFF2-40B4-BE49-F238E27FC236}">
                <a16:creationId xmlns:a16="http://schemas.microsoft.com/office/drawing/2014/main" id="{20BB2B77-1447-6846-7A15-E060C52C146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237903" y="625978"/>
            <a:ext cx="5406737" cy="6858000"/>
          </a:xfrm>
          <a:prstGeom prst="rect">
            <a:avLst/>
          </a:prstGeom>
        </p:spPr>
      </p:pic>
      <p:pic>
        <p:nvPicPr>
          <p:cNvPr id="3" name="Afbeelding 2" descr="Afbeelding met mier, insect, ongewerveld dier, ongedierte&#10;&#10;Door AI gegenereerde inhoud is mogelijk onjuist.">
            <a:extLst>
              <a:ext uri="{FF2B5EF4-FFF2-40B4-BE49-F238E27FC236}">
                <a16:creationId xmlns:a16="http://schemas.microsoft.com/office/drawing/2014/main" id="{39C83F34-DA4C-C12B-AD33-A1688EF03F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4640" y="243840"/>
            <a:ext cx="2121408" cy="2121408"/>
          </a:xfrm>
          <a:prstGeom prst="rect">
            <a:avLst/>
          </a:prstGeom>
        </p:spPr>
      </p:pic>
    </p:spTree>
    <p:extLst>
      <p:ext uri="{BB962C8B-B14F-4D97-AF65-F5344CB8AC3E}">
        <p14:creationId xmlns:p14="http://schemas.microsoft.com/office/powerpoint/2010/main" val="128458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onderscheppen</a:t>
            </a:r>
          </a:p>
        </p:txBody>
      </p:sp>
      <p:pic>
        <p:nvPicPr>
          <p:cNvPr id="3" name="Afbeelding 2" descr="Afbeelding met kleding, Menselijk gezicht, person, persoon&#10;&#10;Door AI gegenereerde inhoud is mogelijk onjuist.">
            <a:extLst>
              <a:ext uri="{FF2B5EF4-FFF2-40B4-BE49-F238E27FC236}">
                <a16:creationId xmlns:a16="http://schemas.microsoft.com/office/drawing/2014/main" id="{16E75281-A0DA-2345-9F5C-39376B4D53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6983" y="1226142"/>
            <a:ext cx="5448977" cy="544897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beslag nemen</a:t>
            </a:r>
          </a:p>
        </p:txBody>
      </p:sp>
      <p:pic>
        <p:nvPicPr>
          <p:cNvPr id="3" name="Afbeelding 2" descr="Afbeelding met persoon, kleding, overdekt, Baan&#10;&#10;Door AI gegenereerde inhoud is mogelijk onjuist.">
            <a:extLst>
              <a:ext uri="{FF2B5EF4-FFF2-40B4-BE49-F238E27FC236}">
                <a16:creationId xmlns:a16="http://schemas.microsoft.com/office/drawing/2014/main" id="{89629F2A-F0C8-64D1-C640-C3A725C97E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72" y="1226143"/>
            <a:ext cx="5410168" cy="541016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voorlopig</a:t>
            </a:r>
          </a:p>
        </p:txBody>
      </p:sp>
      <p:pic>
        <p:nvPicPr>
          <p:cNvPr id="5" name="Afbeelding 4" descr="Afbeelding met tekst, schermopname, Lettertype, diagram&#10;&#10;Door AI gegenereerde inhoud is mogelijk onjuist.">
            <a:extLst>
              <a:ext uri="{FF2B5EF4-FFF2-40B4-BE49-F238E27FC236}">
                <a16:creationId xmlns:a16="http://schemas.microsoft.com/office/drawing/2014/main" id="{26410F2F-7509-2B4C-218C-F0F29B4DAA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4213654"/>
            <a:ext cx="7587049" cy="1586384"/>
          </a:xfrm>
          <a:prstGeom prst="rect">
            <a:avLst/>
          </a:prstGeom>
        </p:spPr>
      </p:pic>
      <p:pic>
        <p:nvPicPr>
          <p:cNvPr id="8" name="Afbeelding 7" descr="Afbeelding met schets, tekening, clipart, Graphics&#10;&#10;Door AI gegenereerde inhoud is mogelijk onjuist.">
            <a:extLst>
              <a:ext uri="{FF2B5EF4-FFF2-40B4-BE49-F238E27FC236}">
                <a16:creationId xmlns:a16="http://schemas.microsoft.com/office/drawing/2014/main" id="{6DD01755-D8C3-778C-49C9-BF6E19D006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347783" y="2160447"/>
            <a:ext cx="2891481" cy="2175990"/>
          </a:xfrm>
          <a:prstGeom prst="rect">
            <a:avLst/>
          </a:prstGeom>
        </p:spPr>
      </p:pic>
      <p:sp>
        <p:nvSpPr>
          <p:cNvPr id="11" name="Tekstvak 10">
            <a:extLst>
              <a:ext uri="{FF2B5EF4-FFF2-40B4-BE49-F238E27FC236}">
                <a16:creationId xmlns:a16="http://schemas.microsoft.com/office/drawing/2014/main" id="{F41411FA-9E30-FC14-ACC3-88E57BF56981}"/>
              </a:ext>
            </a:extLst>
          </p:cNvPr>
          <p:cNvSpPr txBox="1"/>
          <p:nvPr/>
        </p:nvSpPr>
        <p:spPr>
          <a:xfrm>
            <a:off x="7043351" y="3521675"/>
            <a:ext cx="1087396" cy="2646878"/>
          </a:xfrm>
          <a:prstGeom prst="rect">
            <a:avLst/>
          </a:prstGeom>
          <a:noFill/>
        </p:spPr>
        <p:txBody>
          <a:bodyPr wrap="square" rtlCol="0">
            <a:spAutoFit/>
          </a:bodyPr>
          <a:lstStyle/>
          <a:p>
            <a:r>
              <a:rPr lang="nl-NL" sz="16600"/>
              <a:t>?</a:t>
            </a:r>
            <a:endParaRPr lang="nl-NL"/>
          </a:p>
        </p:txBody>
      </p:sp>
      <p:sp>
        <p:nvSpPr>
          <p:cNvPr id="4" name="Tekstvak 3">
            <a:extLst>
              <a:ext uri="{FF2B5EF4-FFF2-40B4-BE49-F238E27FC236}">
                <a16:creationId xmlns:a16="http://schemas.microsoft.com/office/drawing/2014/main" id="{9EF2F42B-7DA0-5536-7E8B-4003A9B102C1}"/>
              </a:ext>
            </a:extLst>
          </p:cNvPr>
          <p:cNvSpPr txBox="1"/>
          <p:nvPr/>
        </p:nvSpPr>
        <p:spPr>
          <a:xfrm>
            <a:off x="3410465" y="2584107"/>
            <a:ext cx="852616" cy="479897"/>
          </a:xfrm>
          <a:prstGeom prst="rect">
            <a:avLst/>
          </a:prstGeom>
          <a:solidFill>
            <a:schemeClr val="bg1"/>
          </a:solidFill>
        </p:spPr>
        <p:txBody>
          <a:bodyPr wrap="square" rtlCol="0">
            <a:spAutoFit/>
          </a:bodyPr>
          <a:lstStyle/>
          <a:p>
            <a:endParaRPr lang="nl-NL"/>
          </a:p>
        </p:txBody>
      </p:sp>
      <p:pic>
        <p:nvPicPr>
          <p:cNvPr id="7" name="Afbeelding 6" descr="Afbeelding met ongewerveld dier, mier, insect, ongedierte&#10;&#10;Door AI gegenereerde inhoud is mogelijk onjuist.">
            <a:extLst>
              <a:ext uri="{FF2B5EF4-FFF2-40B4-BE49-F238E27FC236}">
                <a16:creationId xmlns:a16="http://schemas.microsoft.com/office/drawing/2014/main" id="{5F43F4D9-ED6C-5111-FA32-EEA85F22569F}"/>
              </a:ext>
            </a:extLst>
          </p:cNvPr>
          <p:cNvPicPr>
            <a:picLocks noChangeAspect="1"/>
          </p:cNvPicPr>
          <p:nvPr/>
        </p:nvPicPr>
        <p:blipFill>
          <a:blip r:embed="rId5" cstate="screen">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14872" r="14295"/>
          <a:stretch/>
        </p:blipFill>
        <p:spPr>
          <a:xfrm>
            <a:off x="2823795" y="1555806"/>
            <a:ext cx="1945913" cy="150819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leefgebied</a:t>
            </a:r>
          </a:p>
        </p:txBody>
      </p:sp>
      <p:pic>
        <p:nvPicPr>
          <p:cNvPr id="4" name="Afbeelding 3" descr="Afbeelding met boom, buitenshuis, natuur, bos&#10;&#10;Door AI gegenereerde inhoud is mogelijk onjuist.">
            <a:extLst>
              <a:ext uri="{FF2B5EF4-FFF2-40B4-BE49-F238E27FC236}">
                <a16:creationId xmlns:a16="http://schemas.microsoft.com/office/drawing/2014/main" id="{4D5062B9-F3CC-F028-FE05-D2E25755B3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1296" y="1226143"/>
            <a:ext cx="5479457" cy="5479457"/>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12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2025-09-30T09:24:47Z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