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475" r:id="rId7"/>
    <p:sldId id="1483" r:id="rId8"/>
    <p:sldId id="1523" r:id="rId9"/>
    <p:sldId id="1479" r:id="rId10"/>
    <p:sldId id="1480" r:id="rId11"/>
    <p:sldId id="1477" r:id="rId12"/>
    <p:sldId id="1481" r:id="rId13"/>
    <p:sldId id="1478" r:id="rId14"/>
    <p:sldId id="1476" r:id="rId15"/>
    <p:sldId id="1460" r:id="rId16"/>
    <p:sldId id="934" r:id="rId17"/>
    <p:sldId id="1511" r:id="rId18"/>
    <p:sldId id="1543" r:id="rId19"/>
    <p:sldId id="1536" r:id="rId20"/>
    <p:sldId id="1544" r:id="rId21"/>
    <p:sldId id="1548" r:id="rId22"/>
    <p:sldId id="1541" r:id="rId23"/>
    <p:sldId id="1547" r:id="rId24"/>
    <p:sldId id="1551" r:id="rId25"/>
    <p:sldId id="1549" r:id="rId26"/>
    <p:sldId id="1540" r:id="rId27"/>
    <p:sldId id="1537"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83"/>
            <p14:sldId id="1523"/>
            <p14:sldId id="1479"/>
            <p14:sldId id="1480"/>
            <p14:sldId id="1477"/>
            <p14:sldId id="1481"/>
            <p14:sldId id="1478"/>
            <p14:sldId id="1476"/>
            <p14:sldId id="1460"/>
            <p14:sldId id="934"/>
            <p14:sldId id="1511"/>
            <p14:sldId id="1543"/>
            <p14:sldId id="1536"/>
            <p14:sldId id="1544"/>
            <p14:sldId id="1548"/>
            <p14:sldId id="1541"/>
            <p14:sldId id="1547"/>
            <p14:sldId id="1551"/>
            <p14:sldId id="1549"/>
            <p14:sldId id="1540"/>
            <p14:sldId id="1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825A7-FDA2-4D56-B9FE-7C2E7B7E4228}" v="239" dt="2025-09-23T08:42:51.082"/>
    <p1510:client id="{11119A7A-87C5-4D27-8874-1C8E481D4D55}" v="221" dt="2025-09-23T08:02:12.282"/>
    <p1510:client id="{F16D33C2-D8D3-4C27-B0B6-1791C038040D}" v="247" dt="2025-09-23T08:59:21.3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821AF204-8DD4-47F2-842D-E1C261566499}"/>
    <pc:docChg chg="undo custSel modSld">
      <pc:chgData name="Vrielink, Francis" userId="3d258d00-cfd8-41c5-9f04-1a5a39faef2f" providerId="ADAL" clId="{821AF204-8DD4-47F2-842D-E1C261566499}" dt="2025-09-19T13:27:33.215" v="230" actId="1076"/>
      <pc:docMkLst>
        <pc:docMk/>
      </pc:docMkLst>
      <pc:sldChg chg="addSp modSp mod modNotesTx">
        <pc:chgData name="Vrielink, Francis" userId="3d258d00-cfd8-41c5-9f04-1a5a39faef2f" providerId="ADAL" clId="{821AF204-8DD4-47F2-842D-E1C261566499}" dt="2025-09-19T13:27:33.215" v="230" actId="1076"/>
        <pc:sldMkLst>
          <pc:docMk/>
          <pc:sldMk cId="2189114603" sldId="1437"/>
        </pc:sldMkLst>
      </pc:sldChg>
      <pc:sldChg chg="modSp mod">
        <pc:chgData name="Vrielink, Francis" userId="3d258d00-cfd8-41c5-9f04-1a5a39faef2f" providerId="ADAL" clId="{821AF204-8DD4-47F2-842D-E1C261566499}" dt="2025-09-19T13:19:27.672" v="101" actId="20577"/>
        <pc:sldMkLst>
          <pc:docMk/>
          <pc:sldMk cId="3852907103" sldId="1460"/>
        </pc:sldMkLst>
        <pc:spChg chg="mod">
          <ac:chgData name="Vrielink, Francis" userId="3d258d00-cfd8-41c5-9f04-1a5a39faef2f" providerId="ADAL" clId="{821AF204-8DD4-47F2-842D-E1C261566499}" dt="2025-09-19T13:19:27.672" v="101" actId="20577"/>
          <ac:spMkLst>
            <pc:docMk/>
            <pc:sldMk cId="3852907103" sldId="1460"/>
            <ac:spMk id="6" creationId="{00000000-0000-0000-0000-000000000000}"/>
          </ac:spMkLst>
        </pc:spChg>
      </pc:sldChg>
      <pc:sldChg chg="modSp mod">
        <pc:chgData name="Vrielink, Francis" userId="3d258d00-cfd8-41c5-9f04-1a5a39faef2f" providerId="ADAL" clId="{821AF204-8DD4-47F2-842D-E1C261566499}" dt="2025-09-19T13:19:34.714" v="114" actId="20577"/>
        <pc:sldMkLst>
          <pc:docMk/>
          <pc:sldMk cId="4207872812" sldId="1475"/>
        </pc:sldMkLst>
        <pc:spChg chg="mod">
          <ac:chgData name="Vrielink, Francis" userId="3d258d00-cfd8-41c5-9f04-1a5a39faef2f" providerId="ADAL" clId="{821AF204-8DD4-47F2-842D-E1C261566499}" dt="2025-09-19T13:19:34.714" v="114" actId="20577"/>
          <ac:spMkLst>
            <pc:docMk/>
            <pc:sldMk cId="4207872812" sldId="1475"/>
            <ac:spMk id="6" creationId="{00000000-0000-0000-0000-000000000000}"/>
          </ac:spMkLst>
        </pc:spChg>
      </pc:sldChg>
      <pc:sldChg chg="modSp mod">
        <pc:chgData name="Vrielink, Francis" userId="3d258d00-cfd8-41c5-9f04-1a5a39faef2f" providerId="ADAL" clId="{821AF204-8DD4-47F2-842D-E1C261566499}" dt="2025-09-19T13:19:43.767" v="120" actId="20577"/>
        <pc:sldMkLst>
          <pc:docMk/>
          <pc:sldMk cId="2452007587" sldId="1476"/>
        </pc:sldMkLst>
        <pc:spChg chg="mod">
          <ac:chgData name="Vrielink, Francis" userId="3d258d00-cfd8-41c5-9f04-1a5a39faef2f" providerId="ADAL" clId="{821AF204-8DD4-47F2-842D-E1C261566499}" dt="2025-09-19T13:19:43.767" v="120" actId="20577"/>
          <ac:spMkLst>
            <pc:docMk/>
            <pc:sldMk cId="2452007587" sldId="1476"/>
            <ac:spMk id="6" creationId="{00000000-0000-0000-0000-000000000000}"/>
          </ac:spMkLst>
        </pc:spChg>
      </pc:sldChg>
      <pc:sldChg chg="modSp mod">
        <pc:chgData name="Vrielink, Francis" userId="3d258d00-cfd8-41c5-9f04-1a5a39faef2f" providerId="ADAL" clId="{821AF204-8DD4-47F2-842D-E1C261566499}" dt="2025-09-19T13:19:48.163" v="126" actId="20577"/>
        <pc:sldMkLst>
          <pc:docMk/>
          <pc:sldMk cId="2709048002" sldId="1477"/>
        </pc:sldMkLst>
        <pc:spChg chg="mod">
          <ac:chgData name="Vrielink, Francis" userId="3d258d00-cfd8-41c5-9f04-1a5a39faef2f" providerId="ADAL" clId="{821AF204-8DD4-47F2-842D-E1C261566499}" dt="2025-09-19T13:19:48.163" v="126" actId="20577"/>
          <ac:spMkLst>
            <pc:docMk/>
            <pc:sldMk cId="2709048002" sldId="1477"/>
            <ac:spMk id="6" creationId="{00000000-0000-0000-0000-000000000000}"/>
          </ac:spMkLst>
        </pc:spChg>
      </pc:sldChg>
      <pc:sldChg chg="modSp mod">
        <pc:chgData name="Vrielink, Francis" userId="3d258d00-cfd8-41c5-9f04-1a5a39faef2f" providerId="ADAL" clId="{821AF204-8DD4-47F2-842D-E1C261566499}" dt="2025-09-19T13:20:00.685" v="148" actId="20577"/>
        <pc:sldMkLst>
          <pc:docMk/>
          <pc:sldMk cId="4074911733" sldId="1478"/>
        </pc:sldMkLst>
        <pc:spChg chg="mod">
          <ac:chgData name="Vrielink, Francis" userId="3d258d00-cfd8-41c5-9f04-1a5a39faef2f" providerId="ADAL" clId="{821AF204-8DD4-47F2-842D-E1C261566499}" dt="2025-09-19T13:20:00.685" v="148" actId="20577"/>
          <ac:spMkLst>
            <pc:docMk/>
            <pc:sldMk cId="4074911733" sldId="1478"/>
            <ac:spMk id="6" creationId="{00000000-0000-0000-0000-000000000000}"/>
          </ac:spMkLst>
        </pc:spChg>
      </pc:sldChg>
      <pc:sldChg chg="modSp mod">
        <pc:chgData name="Vrielink, Francis" userId="3d258d00-cfd8-41c5-9f04-1a5a39faef2f" providerId="ADAL" clId="{821AF204-8DD4-47F2-842D-E1C261566499}" dt="2025-09-19T13:20:14.709" v="164" actId="20577"/>
        <pc:sldMkLst>
          <pc:docMk/>
          <pc:sldMk cId="4210467006" sldId="1479"/>
        </pc:sldMkLst>
        <pc:spChg chg="mod">
          <ac:chgData name="Vrielink, Francis" userId="3d258d00-cfd8-41c5-9f04-1a5a39faef2f" providerId="ADAL" clId="{821AF204-8DD4-47F2-842D-E1C261566499}" dt="2025-09-19T13:20:14.709" v="164" actId="20577"/>
          <ac:spMkLst>
            <pc:docMk/>
            <pc:sldMk cId="4210467006" sldId="1479"/>
            <ac:spMk id="6" creationId="{00000000-0000-0000-0000-000000000000}"/>
          </ac:spMkLst>
        </pc:spChg>
      </pc:sldChg>
      <pc:sldChg chg="modSp mod">
        <pc:chgData name="Vrielink, Francis" userId="3d258d00-cfd8-41c5-9f04-1a5a39faef2f" providerId="ADAL" clId="{821AF204-8DD4-47F2-842D-E1C261566499}" dt="2025-09-19T13:20:21.805" v="175" actId="20577"/>
        <pc:sldMkLst>
          <pc:docMk/>
          <pc:sldMk cId="1487044012" sldId="1480"/>
        </pc:sldMkLst>
        <pc:spChg chg="mod">
          <ac:chgData name="Vrielink, Francis" userId="3d258d00-cfd8-41c5-9f04-1a5a39faef2f" providerId="ADAL" clId="{821AF204-8DD4-47F2-842D-E1C261566499}" dt="2025-09-19T13:20:21.805" v="175" actId="20577"/>
          <ac:spMkLst>
            <pc:docMk/>
            <pc:sldMk cId="1487044012" sldId="1480"/>
            <ac:spMk id="6" creationId="{00000000-0000-0000-0000-000000000000}"/>
          </ac:spMkLst>
        </pc:spChg>
      </pc:sldChg>
      <pc:sldChg chg="modSp mod">
        <pc:chgData name="Vrielink, Francis" userId="3d258d00-cfd8-41c5-9f04-1a5a39faef2f" providerId="ADAL" clId="{821AF204-8DD4-47F2-842D-E1C261566499}" dt="2025-09-19T13:20:30.075" v="195" actId="20577"/>
        <pc:sldMkLst>
          <pc:docMk/>
          <pc:sldMk cId="3779434736" sldId="1481"/>
        </pc:sldMkLst>
        <pc:spChg chg="mod">
          <ac:chgData name="Vrielink, Francis" userId="3d258d00-cfd8-41c5-9f04-1a5a39faef2f" providerId="ADAL" clId="{821AF204-8DD4-47F2-842D-E1C261566499}" dt="2025-09-19T13:20:30.075" v="195" actId="20577"/>
          <ac:spMkLst>
            <pc:docMk/>
            <pc:sldMk cId="3779434736" sldId="1481"/>
            <ac:spMk id="6" creationId="{00000000-0000-0000-0000-000000000000}"/>
          </ac:spMkLst>
        </pc:spChg>
      </pc:sldChg>
      <pc:sldChg chg="modSp mod">
        <pc:chgData name="Vrielink, Francis" userId="3d258d00-cfd8-41c5-9f04-1a5a39faef2f" providerId="ADAL" clId="{821AF204-8DD4-47F2-842D-E1C261566499}" dt="2025-09-19T13:20:43.688" v="216" actId="20577"/>
        <pc:sldMkLst>
          <pc:docMk/>
          <pc:sldMk cId="1201727269" sldId="1482"/>
        </pc:sldMkLst>
      </pc:sldChg>
      <pc:sldChg chg="modSp mod">
        <pc:chgData name="Vrielink, Francis" userId="3d258d00-cfd8-41c5-9f04-1a5a39faef2f" providerId="ADAL" clId="{821AF204-8DD4-47F2-842D-E1C261566499}" dt="2025-09-19T13:20:51.778" v="228" actId="20577"/>
        <pc:sldMkLst>
          <pc:docMk/>
          <pc:sldMk cId="2904738428" sldId="1483"/>
        </pc:sldMkLst>
        <pc:spChg chg="mod">
          <ac:chgData name="Vrielink, Francis" userId="3d258d00-cfd8-41c5-9f04-1a5a39faef2f" providerId="ADAL" clId="{821AF204-8DD4-47F2-842D-E1C261566499}" dt="2025-09-19T13:20:51.778" v="228" actId="20577"/>
          <ac:spMkLst>
            <pc:docMk/>
            <pc:sldMk cId="2904738428" sldId="1483"/>
            <ac:spMk id="6" creationId="{00000000-0000-0000-0000-000000000000}"/>
          </ac:spMkLst>
        </pc:spChg>
      </pc:sldChg>
    </pc:docChg>
  </pc:docChgLst>
  <pc:docChgLst>
    <pc:chgData name="Routledge, Mandy" userId="bacdedf5-8e30-494b-ad8b-f27fa30c4f8d" providerId="ADAL" clId="{0E8825A7-FDA2-4D56-B9FE-7C2E7B7E4228}"/>
    <pc:docChg chg="undo custSel addSld delSld modSld sldOrd modSection">
      <pc:chgData name="Routledge, Mandy" userId="bacdedf5-8e30-494b-ad8b-f27fa30c4f8d" providerId="ADAL" clId="{0E8825A7-FDA2-4D56-B9FE-7C2E7B7E4228}" dt="2025-09-23T08:42:51.082" v="2030" actId="14100"/>
      <pc:docMkLst>
        <pc:docMk/>
      </pc:docMkLst>
      <pc:sldChg chg="add del">
        <pc:chgData name="Routledge, Mandy" userId="bacdedf5-8e30-494b-ad8b-f27fa30c4f8d" providerId="ADAL" clId="{0E8825A7-FDA2-4D56-B9FE-7C2E7B7E4228}" dt="2025-09-22T17:28:35.175" v="1183" actId="47"/>
        <pc:sldMkLst>
          <pc:docMk/>
          <pc:sldMk cId="2507085760" sldId="265"/>
        </pc:sldMkLst>
      </pc:sldChg>
      <pc:sldChg chg="addSp modSp mod">
        <pc:chgData name="Routledge, Mandy" userId="bacdedf5-8e30-494b-ad8b-f27fa30c4f8d" providerId="ADAL" clId="{0E8825A7-FDA2-4D56-B9FE-7C2E7B7E4228}" dt="2025-09-22T19:10:09.968" v="1736" actId="20577"/>
        <pc:sldMkLst>
          <pc:docMk/>
          <pc:sldMk cId="1671649065" sldId="934"/>
        </pc:sldMkLst>
        <pc:spChg chg="add mod">
          <ac:chgData name="Routledge, Mandy" userId="bacdedf5-8e30-494b-ad8b-f27fa30c4f8d" providerId="ADAL" clId="{0E8825A7-FDA2-4D56-B9FE-7C2E7B7E4228}" dt="2025-09-22T19:10:09.968" v="1736" actId="20577"/>
          <ac:spMkLst>
            <pc:docMk/>
            <pc:sldMk cId="1671649065" sldId="934"/>
            <ac:spMk id="3" creationId="{ABD4EBCF-CB48-0D03-B577-A6177B29C452}"/>
          </ac:spMkLst>
        </pc:spChg>
      </pc:sldChg>
      <pc:sldChg chg="modSp mod modNotesTx">
        <pc:chgData name="Routledge, Mandy" userId="bacdedf5-8e30-494b-ad8b-f27fa30c4f8d" providerId="ADAL" clId="{0E8825A7-FDA2-4D56-B9FE-7C2E7B7E4228}" dt="2025-09-22T16:16:47.009" v="481" actId="20577"/>
        <pc:sldMkLst>
          <pc:docMk/>
          <pc:sldMk cId="2189114603" sldId="1437"/>
        </pc:sldMkLst>
        <pc:spChg chg="mod">
          <ac:chgData name="Routledge, Mandy" userId="bacdedf5-8e30-494b-ad8b-f27fa30c4f8d" providerId="ADAL" clId="{0E8825A7-FDA2-4D56-B9FE-7C2E7B7E4228}" dt="2025-09-22T16:16:47.009" v="481" actId="20577"/>
          <ac:spMkLst>
            <pc:docMk/>
            <pc:sldMk cId="2189114603" sldId="1437"/>
            <ac:spMk id="3" creationId="{00000000-0000-0000-0000-000000000000}"/>
          </ac:spMkLst>
        </pc:spChg>
      </pc:sldChg>
      <pc:sldChg chg="ord">
        <pc:chgData name="Routledge, Mandy" userId="bacdedf5-8e30-494b-ad8b-f27fa30c4f8d" providerId="ADAL" clId="{0E8825A7-FDA2-4D56-B9FE-7C2E7B7E4228}" dt="2025-09-22T16:57:41.413" v="497"/>
        <pc:sldMkLst>
          <pc:docMk/>
          <pc:sldMk cId="3852907103" sldId="1460"/>
        </pc:sldMkLst>
      </pc:sldChg>
      <pc:sldChg chg="del">
        <pc:chgData name="Routledge, Mandy" userId="bacdedf5-8e30-494b-ad8b-f27fa30c4f8d" providerId="ADAL" clId="{0E8825A7-FDA2-4D56-B9FE-7C2E7B7E4228}" dt="2025-09-23T08:15:51.680" v="1979" actId="47"/>
        <pc:sldMkLst>
          <pc:docMk/>
          <pc:sldMk cId="3978205201" sldId="1474"/>
        </pc:sldMkLst>
      </pc:sldChg>
      <pc:sldChg chg="addSp modSp mod ord">
        <pc:chgData name="Routledge, Mandy" userId="bacdedf5-8e30-494b-ad8b-f27fa30c4f8d" providerId="ADAL" clId="{0E8825A7-FDA2-4D56-B9FE-7C2E7B7E4228}" dt="2025-09-22T18:44:19.281" v="1261" actId="14100"/>
        <pc:sldMkLst>
          <pc:docMk/>
          <pc:sldMk cId="4207872812" sldId="1475"/>
        </pc:sldMkLst>
        <pc:picChg chg="add mod modCrop">
          <ac:chgData name="Routledge, Mandy" userId="bacdedf5-8e30-494b-ad8b-f27fa30c4f8d" providerId="ADAL" clId="{0E8825A7-FDA2-4D56-B9FE-7C2E7B7E4228}" dt="2025-09-22T18:44:19.281" v="1261" actId="14100"/>
          <ac:picMkLst>
            <pc:docMk/>
            <pc:sldMk cId="4207872812" sldId="1475"/>
            <ac:picMk id="3" creationId="{22DD6606-EA0A-D7C8-1741-ACBBC9023151}"/>
          </ac:picMkLst>
        </pc:picChg>
      </pc:sldChg>
      <pc:sldChg chg="addSp delSp modSp mod ord">
        <pc:chgData name="Routledge, Mandy" userId="bacdedf5-8e30-494b-ad8b-f27fa30c4f8d" providerId="ADAL" clId="{0E8825A7-FDA2-4D56-B9FE-7C2E7B7E4228}" dt="2025-09-22T19:13:57.316" v="1741"/>
        <pc:sldMkLst>
          <pc:docMk/>
          <pc:sldMk cId="2452007587" sldId="1476"/>
        </pc:sldMkLst>
        <pc:spChg chg="add del mod">
          <ac:chgData name="Routledge, Mandy" userId="bacdedf5-8e30-494b-ad8b-f27fa30c4f8d" providerId="ADAL" clId="{0E8825A7-FDA2-4D56-B9FE-7C2E7B7E4228}" dt="2025-09-22T19:13:53.459" v="1738" actId="478"/>
          <ac:spMkLst>
            <pc:docMk/>
            <pc:sldMk cId="2452007587" sldId="1476"/>
            <ac:spMk id="3" creationId="{3593CCC8-E8E6-1807-9FDD-E7C08CDCA75B}"/>
          </ac:spMkLst>
        </pc:spChg>
        <pc:spChg chg="add del mod">
          <ac:chgData name="Routledge, Mandy" userId="bacdedf5-8e30-494b-ad8b-f27fa30c4f8d" providerId="ADAL" clId="{0E8825A7-FDA2-4D56-B9FE-7C2E7B7E4228}" dt="2025-09-22T19:13:55.696" v="1740" actId="478"/>
          <ac:spMkLst>
            <pc:docMk/>
            <pc:sldMk cId="2452007587" sldId="1476"/>
            <ac:spMk id="5" creationId="{6DE1E37C-6455-37AB-2924-86F683C006B4}"/>
          </ac:spMkLst>
        </pc:spChg>
        <pc:picChg chg="add del mod ord">
          <ac:chgData name="Routledge, Mandy" userId="bacdedf5-8e30-494b-ad8b-f27fa30c4f8d" providerId="ADAL" clId="{0E8825A7-FDA2-4D56-B9FE-7C2E7B7E4228}" dt="2025-09-22T19:13:52.883" v="1737" actId="478"/>
          <ac:picMkLst>
            <pc:docMk/>
            <pc:sldMk cId="2452007587" sldId="1476"/>
            <ac:picMk id="2" creationId="{8CCBA02C-F437-A9EF-2E9B-54F0E6E9BEF6}"/>
          </ac:picMkLst>
        </pc:picChg>
        <pc:picChg chg="add mod">
          <ac:chgData name="Routledge, Mandy" userId="bacdedf5-8e30-494b-ad8b-f27fa30c4f8d" providerId="ADAL" clId="{0E8825A7-FDA2-4D56-B9FE-7C2E7B7E4228}" dt="2025-09-22T19:13:57.316" v="1741"/>
          <ac:picMkLst>
            <pc:docMk/>
            <pc:sldMk cId="2452007587" sldId="1476"/>
            <ac:picMk id="4" creationId="{199277F4-603E-718A-8FF6-A2A4117E7F73}"/>
          </ac:picMkLst>
        </pc:picChg>
        <pc:picChg chg="add del mod">
          <ac:chgData name="Routledge, Mandy" userId="bacdedf5-8e30-494b-ad8b-f27fa30c4f8d" providerId="ADAL" clId="{0E8825A7-FDA2-4D56-B9FE-7C2E7B7E4228}" dt="2025-09-22T19:07:54.911" v="1634" actId="478"/>
          <ac:picMkLst>
            <pc:docMk/>
            <pc:sldMk cId="2452007587" sldId="1476"/>
            <ac:picMk id="4" creationId="{49CDF012-CB34-D158-3D18-CE089FC1BF76}"/>
          </ac:picMkLst>
        </pc:picChg>
        <pc:picChg chg="add del mod">
          <ac:chgData name="Routledge, Mandy" userId="bacdedf5-8e30-494b-ad8b-f27fa30c4f8d" providerId="ADAL" clId="{0E8825A7-FDA2-4D56-B9FE-7C2E7B7E4228}" dt="2025-09-22T19:13:54.062" v="1739" actId="478"/>
          <ac:picMkLst>
            <pc:docMk/>
            <pc:sldMk cId="2452007587" sldId="1476"/>
            <ac:picMk id="8" creationId="{838D2AAE-965F-D94D-41A4-91EA2B206697}"/>
          </ac:picMkLst>
        </pc:picChg>
      </pc:sldChg>
      <pc:sldChg chg="ord">
        <pc:chgData name="Routledge, Mandy" userId="bacdedf5-8e30-494b-ad8b-f27fa30c4f8d" providerId="ADAL" clId="{0E8825A7-FDA2-4D56-B9FE-7C2E7B7E4228}" dt="2025-09-22T16:57:25.495" v="493"/>
        <pc:sldMkLst>
          <pc:docMk/>
          <pc:sldMk cId="2709048002" sldId="1477"/>
        </pc:sldMkLst>
      </pc:sldChg>
      <pc:sldChg chg="addSp modSp">
        <pc:chgData name="Routledge, Mandy" userId="bacdedf5-8e30-494b-ad8b-f27fa30c4f8d" providerId="ADAL" clId="{0E8825A7-FDA2-4D56-B9FE-7C2E7B7E4228}" dt="2025-09-22T17:12:07.371" v="902"/>
        <pc:sldMkLst>
          <pc:docMk/>
          <pc:sldMk cId="4074911733" sldId="1478"/>
        </pc:sldMkLst>
        <pc:picChg chg="add mod">
          <ac:chgData name="Routledge, Mandy" userId="bacdedf5-8e30-494b-ad8b-f27fa30c4f8d" providerId="ADAL" clId="{0E8825A7-FDA2-4D56-B9FE-7C2E7B7E4228}" dt="2025-09-22T17:12:07.371" v="902"/>
          <ac:picMkLst>
            <pc:docMk/>
            <pc:sldMk cId="4074911733" sldId="1478"/>
            <ac:picMk id="2" creationId="{1081BB4B-553B-1D81-3768-18D0E632D611}"/>
          </ac:picMkLst>
        </pc:picChg>
      </pc:sldChg>
      <pc:sldChg chg="addSp modSp mod ord">
        <pc:chgData name="Routledge, Mandy" userId="bacdedf5-8e30-494b-ad8b-f27fa30c4f8d" providerId="ADAL" clId="{0E8825A7-FDA2-4D56-B9FE-7C2E7B7E4228}" dt="2025-09-22T18:51:01.832" v="1326" actId="1076"/>
        <pc:sldMkLst>
          <pc:docMk/>
          <pc:sldMk cId="4210467006" sldId="1479"/>
        </pc:sldMkLst>
        <pc:spChg chg="add mod">
          <ac:chgData name="Routledge, Mandy" userId="bacdedf5-8e30-494b-ad8b-f27fa30c4f8d" providerId="ADAL" clId="{0E8825A7-FDA2-4D56-B9FE-7C2E7B7E4228}" dt="2025-09-22T18:51:01.832" v="1326" actId="1076"/>
          <ac:spMkLst>
            <pc:docMk/>
            <pc:sldMk cId="4210467006" sldId="1479"/>
            <ac:spMk id="4" creationId="{14194E36-009E-6A60-2D18-B313E76295AB}"/>
          </ac:spMkLst>
        </pc:spChg>
        <pc:picChg chg="add mod">
          <ac:chgData name="Routledge, Mandy" userId="bacdedf5-8e30-494b-ad8b-f27fa30c4f8d" providerId="ADAL" clId="{0E8825A7-FDA2-4D56-B9FE-7C2E7B7E4228}" dt="2025-09-22T18:50:47.952" v="1324" actId="1076"/>
          <ac:picMkLst>
            <pc:docMk/>
            <pc:sldMk cId="4210467006" sldId="1479"/>
            <ac:picMk id="2" creationId="{C3B41779-0AC2-7A35-9C4E-8C36977B8EE0}"/>
          </ac:picMkLst>
        </pc:picChg>
        <pc:picChg chg="add mod modCrop">
          <ac:chgData name="Routledge, Mandy" userId="bacdedf5-8e30-494b-ad8b-f27fa30c4f8d" providerId="ADAL" clId="{0E8825A7-FDA2-4D56-B9FE-7C2E7B7E4228}" dt="2025-09-22T18:50:37.361" v="1322" actId="1076"/>
          <ac:picMkLst>
            <pc:docMk/>
            <pc:sldMk cId="4210467006" sldId="1479"/>
            <ac:picMk id="3" creationId="{C8A1E32F-E2BE-1A3A-987D-AB61F03EA22B}"/>
          </ac:picMkLst>
        </pc:picChg>
      </pc:sldChg>
      <pc:sldChg chg="addSp modSp mod ord">
        <pc:chgData name="Routledge, Mandy" userId="bacdedf5-8e30-494b-ad8b-f27fa30c4f8d" providerId="ADAL" clId="{0E8825A7-FDA2-4D56-B9FE-7C2E7B7E4228}" dt="2025-09-22T18:55:25.420" v="1333" actId="14100"/>
        <pc:sldMkLst>
          <pc:docMk/>
          <pc:sldMk cId="1487044012" sldId="1480"/>
        </pc:sldMkLst>
        <pc:picChg chg="add mod">
          <ac:chgData name="Routledge, Mandy" userId="bacdedf5-8e30-494b-ad8b-f27fa30c4f8d" providerId="ADAL" clId="{0E8825A7-FDA2-4D56-B9FE-7C2E7B7E4228}" dt="2025-09-22T18:55:25.420" v="1333" actId="14100"/>
          <ac:picMkLst>
            <pc:docMk/>
            <pc:sldMk cId="1487044012" sldId="1480"/>
            <ac:picMk id="3" creationId="{23A45822-7460-842D-56E0-E2E63B15E82D}"/>
          </ac:picMkLst>
        </pc:picChg>
      </pc:sldChg>
      <pc:sldChg chg="addSp delSp modSp mod ord">
        <pc:chgData name="Routledge, Mandy" userId="bacdedf5-8e30-494b-ad8b-f27fa30c4f8d" providerId="ADAL" clId="{0E8825A7-FDA2-4D56-B9FE-7C2E7B7E4228}" dt="2025-09-22T19:03:24.157" v="1514" actId="14100"/>
        <pc:sldMkLst>
          <pc:docMk/>
          <pc:sldMk cId="3779434736" sldId="1481"/>
        </pc:sldMkLst>
        <pc:spChg chg="add del mod">
          <ac:chgData name="Routledge, Mandy" userId="bacdedf5-8e30-494b-ad8b-f27fa30c4f8d" providerId="ADAL" clId="{0E8825A7-FDA2-4D56-B9FE-7C2E7B7E4228}" dt="2025-09-22T19:03:18.513" v="1508" actId="478"/>
          <ac:spMkLst>
            <pc:docMk/>
            <pc:sldMk cId="3779434736" sldId="1481"/>
            <ac:spMk id="3" creationId="{7ADD84BD-4E69-E699-C41B-5134506D17B2}"/>
          </ac:spMkLst>
        </pc:spChg>
        <pc:picChg chg="add del mod">
          <ac:chgData name="Routledge, Mandy" userId="bacdedf5-8e30-494b-ad8b-f27fa30c4f8d" providerId="ADAL" clId="{0E8825A7-FDA2-4D56-B9FE-7C2E7B7E4228}" dt="2025-09-22T19:03:16.306" v="1507" actId="478"/>
          <ac:picMkLst>
            <pc:docMk/>
            <pc:sldMk cId="3779434736" sldId="1481"/>
            <ac:picMk id="2" creationId="{68F71602-44E2-6437-01FC-BFD0B780E219}"/>
          </ac:picMkLst>
        </pc:picChg>
        <pc:picChg chg="add mod">
          <ac:chgData name="Routledge, Mandy" userId="bacdedf5-8e30-494b-ad8b-f27fa30c4f8d" providerId="ADAL" clId="{0E8825A7-FDA2-4D56-B9FE-7C2E7B7E4228}" dt="2025-09-22T19:03:24.157" v="1514" actId="14100"/>
          <ac:picMkLst>
            <pc:docMk/>
            <pc:sldMk cId="3779434736" sldId="1481"/>
            <ac:picMk id="5" creationId="{6703B1D5-0B4D-AC49-3D43-CCE0E83BB3CE}"/>
          </ac:picMkLst>
        </pc:picChg>
      </pc:sldChg>
      <pc:sldChg chg="del ord">
        <pc:chgData name="Routledge, Mandy" userId="bacdedf5-8e30-494b-ad8b-f27fa30c4f8d" providerId="ADAL" clId="{0E8825A7-FDA2-4D56-B9FE-7C2E7B7E4228}" dt="2025-09-22T17:32:15.668" v="1219" actId="47"/>
        <pc:sldMkLst>
          <pc:docMk/>
          <pc:sldMk cId="1201727269" sldId="1482"/>
        </pc:sldMkLst>
      </pc:sldChg>
      <pc:sldChg chg="addSp delSp modSp mod ord">
        <pc:chgData name="Routledge, Mandy" userId="bacdedf5-8e30-494b-ad8b-f27fa30c4f8d" providerId="ADAL" clId="{0E8825A7-FDA2-4D56-B9FE-7C2E7B7E4228}" dt="2025-09-22T19:02:03.075" v="1506" actId="1076"/>
        <pc:sldMkLst>
          <pc:docMk/>
          <pc:sldMk cId="2904738428" sldId="1483"/>
        </pc:sldMkLst>
        <pc:spChg chg="add del mod">
          <ac:chgData name="Routledge, Mandy" userId="bacdedf5-8e30-494b-ad8b-f27fa30c4f8d" providerId="ADAL" clId="{0E8825A7-FDA2-4D56-B9FE-7C2E7B7E4228}" dt="2025-09-22T19:01:57.985" v="1502" actId="478"/>
          <ac:spMkLst>
            <pc:docMk/>
            <pc:sldMk cId="2904738428" sldId="1483"/>
            <ac:spMk id="7" creationId="{3AC03D1E-2CF1-78BE-EE46-7EF6DC920B7F}"/>
          </ac:spMkLst>
        </pc:spChg>
        <pc:picChg chg="add del mod">
          <ac:chgData name="Routledge, Mandy" userId="bacdedf5-8e30-494b-ad8b-f27fa30c4f8d" providerId="ADAL" clId="{0E8825A7-FDA2-4D56-B9FE-7C2E7B7E4228}" dt="2025-09-22T19:01:58.718" v="1503" actId="478"/>
          <ac:picMkLst>
            <pc:docMk/>
            <pc:sldMk cId="2904738428" sldId="1483"/>
            <ac:picMk id="3" creationId="{10FFCA5C-C899-0F04-5B70-5FA25A8D4825}"/>
          </ac:picMkLst>
        </pc:picChg>
        <pc:picChg chg="add del mod">
          <ac:chgData name="Routledge, Mandy" userId="bacdedf5-8e30-494b-ad8b-f27fa30c4f8d" providerId="ADAL" clId="{0E8825A7-FDA2-4D56-B9FE-7C2E7B7E4228}" dt="2025-09-22T19:01:56.549" v="1501" actId="478"/>
          <ac:picMkLst>
            <pc:docMk/>
            <pc:sldMk cId="2904738428" sldId="1483"/>
            <ac:picMk id="5" creationId="{5360652A-43C8-C3C3-139D-06F848D9E4F4}"/>
          </ac:picMkLst>
        </pc:picChg>
        <pc:picChg chg="add mod">
          <ac:chgData name="Routledge, Mandy" userId="bacdedf5-8e30-494b-ad8b-f27fa30c4f8d" providerId="ADAL" clId="{0E8825A7-FDA2-4D56-B9FE-7C2E7B7E4228}" dt="2025-09-22T19:02:03.075" v="1506" actId="1076"/>
          <ac:picMkLst>
            <pc:docMk/>
            <pc:sldMk cId="2904738428" sldId="1483"/>
            <ac:picMk id="9" creationId="{F74EB675-B5D6-C39E-42EF-38CCF818B964}"/>
          </ac:picMkLst>
        </pc:picChg>
      </pc:sldChg>
      <pc:sldChg chg="modSp add del mod">
        <pc:chgData name="Routledge, Mandy" userId="bacdedf5-8e30-494b-ad8b-f27fa30c4f8d" providerId="ADAL" clId="{0E8825A7-FDA2-4D56-B9FE-7C2E7B7E4228}" dt="2025-09-22T17:16:08.560" v="970" actId="47"/>
        <pc:sldMkLst>
          <pc:docMk/>
          <pc:sldMk cId="466204092" sldId="1490"/>
        </pc:sldMkLst>
        <pc:spChg chg="mod">
          <ac:chgData name="Routledge, Mandy" userId="bacdedf5-8e30-494b-ad8b-f27fa30c4f8d" providerId="ADAL" clId="{0E8825A7-FDA2-4D56-B9FE-7C2E7B7E4228}" dt="2025-09-22T17:15:18.375" v="958" actId="20577"/>
          <ac:spMkLst>
            <pc:docMk/>
            <pc:sldMk cId="466204092" sldId="1490"/>
            <ac:spMk id="2" creationId="{35582445-134A-FD3C-2E7E-9F681759D040}"/>
          </ac:spMkLst>
        </pc:spChg>
      </pc:sldChg>
      <pc:sldChg chg="add del">
        <pc:chgData name="Routledge, Mandy" userId="bacdedf5-8e30-494b-ad8b-f27fa30c4f8d" providerId="ADAL" clId="{0E8825A7-FDA2-4D56-B9FE-7C2E7B7E4228}" dt="2025-09-22T17:18:07.725" v="1016" actId="47"/>
        <pc:sldMkLst>
          <pc:docMk/>
          <pc:sldMk cId="2560881059" sldId="1494"/>
        </pc:sldMkLst>
      </pc:sldChg>
      <pc:sldChg chg="add del">
        <pc:chgData name="Routledge, Mandy" userId="bacdedf5-8e30-494b-ad8b-f27fa30c4f8d" providerId="ADAL" clId="{0E8825A7-FDA2-4D56-B9FE-7C2E7B7E4228}" dt="2025-09-22T17:03:37.883" v="730" actId="47"/>
        <pc:sldMkLst>
          <pc:docMk/>
          <pc:sldMk cId="3101207506" sldId="1506"/>
        </pc:sldMkLst>
      </pc:sldChg>
      <pc:sldChg chg="addSp modSp mod ord">
        <pc:chgData name="Routledge, Mandy" userId="bacdedf5-8e30-494b-ad8b-f27fa30c4f8d" providerId="ADAL" clId="{0E8825A7-FDA2-4D56-B9FE-7C2E7B7E4228}" dt="2025-09-22T18:46:42.817" v="1276"/>
        <pc:sldMkLst>
          <pc:docMk/>
          <pc:sldMk cId="2967928418" sldId="1511"/>
        </pc:sldMkLst>
        <pc:spChg chg="mod">
          <ac:chgData name="Routledge, Mandy" userId="bacdedf5-8e30-494b-ad8b-f27fa30c4f8d" providerId="ADAL" clId="{0E8825A7-FDA2-4D56-B9FE-7C2E7B7E4228}" dt="2025-09-22T17:00:16.949" v="520" actId="20577"/>
          <ac:spMkLst>
            <pc:docMk/>
            <pc:sldMk cId="2967928418" sldId="1511"/>
            <ac:spMk id="33" creationId="{AC757F5E-B016-F947-4518-7C6B9CC7EE04}"/>
          </ac:spMkLst>
        </pc:spChg>
        <pc:spChg chg="mod">
          <ac:chgData name="Routledge, Mandy" userId="bacdedf5-8e30-494b-ad8b-f27fa30c4f8d" providerId="ADAL" clId="{0E8825A7-FDA2-4D56-B9FE-7C2E7B7E4228}" dt="2025-09-22T17:00:21.304" v="532" actId="20577"/>
          <ac:spMkLst>
            <pc:docMk/>
            <pc:sldMk cId="2967928418" sldId="1511"/>
            <ac:spMk id="34" creationId="{152372B3-00F5-781C-183E-6F2DDF35091D}"/>
          </ac:spMkLst>
        </pc:spChg>
        <pc:spChg chg="mod">
          <ac:chgData name="Routledge, Mandy" userId="bacdedf5-8e30-494b-ad8b-f27fa30c4f8d" providerId="ADAL" clId="{0E8825A7-FDA2-4D56-B9FE-7C2E7B7E4228}" dt="2025-09-22T18:44:58.089" v="1267" actId="115"/>
          <ac:spMkLst>
            <pc:docMk/>
            <pc:sldMk cId="2967928418" sldId="1511"/>
            <ac:spMk id="35" creationId="{37104C51-0232-62ED-4C6F-1447D06633EE}"/>
          </ac:spMkLst>
        </pc:spChg>
        <pc:spChg chg="mod">
          <ac:chgData name="Routledge, Mandy" userId="bacdedf5-8e30-494b-ad8b-f27fa30c4f8d" providerId="ADAL" clId="{0E8825A7-FDA2-4D56-B9FE-7C2E7B7E4228}" dt="2025-09-22T17:01:43.255" v="664" actId="6549"/>
          <ac:spMkLst>
            <pc:docMk/>
            <pc:sldMk cId="2967928418" sldId="1511"/>
            <ac:spMk id="36" creationId="{D8EF981A-9BA7-0EB1-9B70-F7FBF2F7DF1C}"/>
          </ac:spMkLst>
        </pc:spChg>
        <pc:picChg chg="add mod">
          <ac:chgData name="Routledge, Mandy" userId="bacdedf5-8e30-494b-ad8b-f27fa30c4f8d" providerId="ADAL" clId="{0E8825A7-FDA2-4D56-B9FE-7C2E7B7E4228}" dt="2025-09-22T18:44:35.941" v="1265" actId="14100"/>
          <ac:picMkLst>
            <pc:docMk/>
            <pc:sldMk cId="2967928418" sldId="1511"/>
            <ac:picMk id="2" creationId="{92087333-8538-8B6D-8E30-E61149277A94}"/>
          </ac:picMkLst>
        </pc:picChg>
        <pc:picChg chg="add mod">
          <ac:chgData name="Routledge, Mandy" userId="bacdedf5-8e30-494b-ad8b-f27fa30c4f8d" providerId="ADAL" clId="{0E8825A7-FDA2-4D56-B9FE-7C2E7B7E4228}" dt="2025-09-22T18:46:37.474" v="1274" actId="1038"/>
          <ac:picMkLst>
            <pc:docMk/>
            <pc:sldMk cId="2967928418" sldId="1511"/>
            <ac:picMk id="9" creationId="{DCF203D8-B39C-7A73-4A2D-CFAE931BD8E7}"/>
          </ac:picMkLst>
        </pc:picChg>
      </pc:sldChg>
      <pc:sldChg chg="del">
        <pc:chgData name="Routledge, Mandy" userId="bacdedf5-8e30-494b-ad8b-f27fa30c4f8d" providerId="ADAL" clId="{0E8825A7-FDA2-4D56-B9FE-7C2E7B7E4228}" dt="2025-09-23T08:15:47.478" v="1972" actId="47"/>
        <pc:sldMkLst>
          <pc:docMk/>
          <pc:sldMk cId="1594331871" sldId="1512"/>
        </pc:sldMkLst>
      </pc:sldChg>
      <pc:sldChg chg="del">
        <pc:chgData name="Routledge, Mandy" userId="bacdedf5-8e30-494b-ad8b-f27fa30c4f8d" providerId="ADAL" clId="{0E8825A7-FDA2-4D56-B9FE-7C2E7B7E4228}" dt="2025-09-23T08:15:48.764" v="1974" actId="47"/>
        <pc:sldMkLst>
          <pc:docMk/>
          <pc:sldMk cId="3112181829" sldId="1515"/>
        </pc:sldMkLst>
      </pc:sldChg>
      <pc:sldChg chg="del">
        <pc:chgData name="Routledge, Mandy" userId="bacdedf5-8e30-494b-ad8b-f27fa30c4f8d" providerId="ADAL" clId="{0E8825A7-FDA2-4D56-B9FE-7C2E7B7E4228}" dt="2025-09-23T08:15:51.019" v="1978" actId="47"/>
        <pc:sldMkLst>
          <pc:docMk/>
          <pc:sldMk cId="2946319108" sldId="1516"/>
        </pc:sldMkLst>
      </pc:sldChg>
      <pc:sldChg chg="del">
        <pc:chgData name="Routledge, Mandy" userId="bacdedf5-8e30-494b-ad8b-f27fa30c4f8d" providerId="ADAL" clId="{0E8825A7-FDA2-4D56-B9FE-7C2E7B7E4228}" dt="2025-09-23T08:15:48.126" v="1973" actId="47"/>
        <pc:sldMkLst>
          <pc:docMk/>
          <pc:sldMk cId="1628480429" sldId="1517"/>
        </pc:sldMkLst>
      </pc:sldChg>
      <pc:sldChg chg="del">
        <pc:chgData name="Routledge, Mandy" userId="bacdedf5-8e30-494b-ad8b-f27fa30c4f8d" providerId="ADAL" clId="{0E8825A7-FDA2-4D56-B9FE-7C2E7B7E4228}" dt="2025-09-23T08:15:49.183" v="1975" actId="47"/>
        <pc:sldMkLst>
          <pc:docMk/>
          <pc:sldMk cId="933367485" sldId="1518"/>
        </pc:sldMkLst>
      </pc:sldChg>
      <pc:sldChg chg="addSp modSp mod ord">
        <pc:chgData name="Routledge, Mandy" userId="bacdedf5-8e30-494b-ad8b-f27fa30c4f8d" providerId="ADAL" clId="{0E8825A7-FDA2-4D56-B9FE-7C2E7B7E4228}" dt="2025-09-23T08:16:39.805" v="2026" actId="1076"/>
        <pc:sldMkLst>
          <pc:docMk/>
          <pc:sldMk cId="1530054038" sldId="1519"/>
        </pc:sldMkLst>
        <pc:spChg chg="add mod">
          <ac:chgData name="Routledge, Mandy" userId="bacdedf5-8e30-494b-ad8b-f27fa30c4f8d" providerId="ADAL" clId="{0E8825A7-FDA2-4D56-B9FE-7C2E7B7E4228}" dt="2025-09-22T19:01:11.502" v="1493"/>
          <ac:spMkLst>
            <pc:docMk/>
            <pc:sldMk cId="1530054038" sldId="1519"/>
            <ac:spMk id="9" creationId="{2B566345-F29D-35ED-D619-0E929566324C}"/>
          </ac:spMkLst>
        </pc:spChg>
        <pc:spChg chg="mod">
          <ac:chgData name="Routledge, Mandy" userId="bacdedf5-8e30-494b-ad8b-f27fa30c4f8d" providerId="ADAL" clId="{0E8825A7-FDA2-4D56-B9FE-7C2E7B7E4228}" dt="2025-09-23T08:16:39.805" v="2026" actId="1076"/>
          <ac:spMkLst>
            <pc:docMk/>
            <pc:sldMk cId="1530054038" sldId="1519"/>
            <ac:spMk id="18" creationId="{1D03ABC4-FAC6-D62F-1A58-10DC9A10EAAB}"/>
          </ac:spMkLst>
        </pc:spChg>
        <pc:spChg chg="mod">
          <ac:chgData name="Routledge, Mandy" userId="bacdedf5-8e30-494b-ad8b-f27fa30c4f8d" providerId="ADAL" clId="{0E8825A7-FDA2-4D56-B9FE-7C2E7B7E4228}" dt="2025-09-22T17:08:51.540" v="785" actId="20577"/>
          <ac:spMkLst>
            <pc:docMk/>
            <pc:sldMk cId="1530054038" sldId="1519"/>
            <ac:spMk id="33" creationId="{AC757F5E-B016-F947-4518-7C6B9CC7EE04}"/>
          </ac:spMkLst>
        </pc:spChg>
        <pc:spChg chg="mod">
          <ac:chgData name="Routledge, Mandy" userId="bacdedf5-8e30-494b-ad8b-f27fa30c4f8d" providerId="ADAL" clId="{0E8825A7-FDA2-4D56-B9FE-7C2E7B7E4228}" dt="2025-09-22T17:08:55.429" v="797" actId="20577"/>
          <ac:spMkLst>
            <pc:docMk/>
            <pc:sldMk cId="1530054038" sldId="1519"/>
            <ac:spMk id="34" creationId="{152372B3-00F5-781C-183E-6F2DDF35091D}"/>
          </ac:spMkLst>
        </pc:spChg>
        <pc:spChg chg="mod">
          <ac:chgData name="Routledge, Mandy" userId="bacdedf5-8e30-494b-ad8b-f27fa30c4f8d" providerId="ADAL" clId="{0E8825A7-FDA2-4D56-B9FE-7C2E7B7E4228}" dt="2025-09-22T17:10:33.069" v="899" actId="6549"/>
          <ac:spMkLst>
            <pc:docMk/>
            <pc:sldMk cId="1530054038" sldId="1519"/>
            <ac:spMk id="35" creationId="{37104C51-0232-62ED-4C6F-1447D06633EE}"/>
          </ac:spMkLst>
        </pc:spChg>
        <pc:spChg chg="mod">
          <ac:chgData name="Routledge, Mandy" userId="bacdedf5-8e30-494b-ad8b-f27fa30c4f8d" providerId="ADAL" clId="{0E8825A7-FDA2-4D56-B9FE-7C2E7B7E4228}" dt="2025-09-22T17:09:51.174" v="849" actId="6549"/>
          <ac:spMkLst>
            <pc:docMk/>
            <pc:sldMk cId="1530054038" sldId="1519"/>
            <ac:spMk id="36" creationId="{D8EF981A-9BA7-0EB1-9B70-F7FBF2F7DF1C}"/>
          </ac:spMkLst>
        </pc:spChg>
        <pc:spChg chg="mod">
          <ac:chgData name="Routledge, Mandy" userId="bacdedf5-8e30-494b-ad8b-f27fa30c4f8d" providerId="ADAL" clId="{0E8825A7-FDA2-4D56-B9FE-7C2E7B7E4228}" dt="2025-09-22T17:08:41.620" v="772" actId="1076"/>
          <ac:spMkLst>
            <pc:docMk/>
            <pc:sldMk cId="1530054038" sldId="1519"/>
            <ac:spMk id="50" creationId="{D5AFD630-59B7-30DA-DDCC-AA99E9C7842C}"/>
          </ac:spMkLst>
        </pc:spChg>
        <pc:spChg chg="mod">
          <ac:chgData name="Routledge, Mandy" userId="bacdedf5-8e30-494b-ad8b-f27fa30c4f8d" providerId="ADAL" clId="{0E8825A7-FDA2-4D56-B9FE-7C2E7B7E4228}" dt="2025-09-22T17:08:37.085" v="771" actId="14100"/>
          <ac:spMkLst>
            <pc:docMk/>
            <pc:sldMk cId="1530054038" sldId="1519"/>
            <ac:spMk id="53" creationId="{B69BDFFD-BEC2-31EE-3119-30A99A3FC4B1}"/>
          </ac:spMkLst>
        </pc:spChg>
        <pc:spChg chg="mod">
          <ac:chgData name="Routledge, Mandy" userId="bacdedf5-8e30-494b-ad8b-f27fa30c4f8d" providerId="ADAL" clId="{0E8825A7-FDA2-4D56-B9FE-7C2E7B7E4228}" dt="2025-09-22T17:08:34.273" v="770" actId="1076"/>
          <ac:spMkLst>
            <pc:docMk/>
            <pc:sldMk cId="1530054038" sldId="1519"/>
            <ac:spMk id="54" creationId="{6225CB49-E8FE-E258-8A75-A7EF382639D4}"/>
          </ac:spMkLst>
        </pc:spChg>
        <pc:spChg chg="mod">
          <ac:chgData name="Routledge, Mandy" userId="bacdedf5-8e30-494b-ad8b-f27fa30c4f8d" providerId="ADAL" clId="{0E8825A7-FDA2-4D56-B9FE-7C2E7B7E4228}" dt="2025-09-22T17:08:48.097" v="773" actId="1076"/>
          <ac:spMkLst>
            <pc:docMk/>
            <pc:sldMk cId="1530054038" sldId="1519"/>
            <ac:spMk id="58" creationId="{EC6B2450-0B59-1254-BE76-1F7E00205565}"/>
          </ac:spMkLst>
        </pc:spChg>
        <pc:picChg chg="add mod">
          <ac:chgData name="Routledge, Mandy" userId="bacdedf5-8e30-494b-ad8b-f27fa30c4f8d" providerId="ADAL" clId="{0E8825A7-FDA2-4D56-B9FE-7C2E7B7E4228}" dt="2025-09-22T17:09:38.438" v="810" actId="1076"/>
          <ac:picMkLst>
            <pc:docMk/>
            <pc:sldMk cId="1530054038" sldId="1519"/>
            <ac:picMk id="2" creationId="{421A6139-8E20-C048-F6B8-FBF669B75D74}"/>
          </ac:picMkLst>
        </pc:picChg>
        <pc:picChg chg="add mod">
          <ac:chgData name="Routledge, Mandy" userId="bacdedf5-8e30-494b-ad8b-f27fa30c4f8d" providerId="ADAL" clId="{0E8825A7-FDA2-4D56-B9FE-7C2E7B7E4228}" dt="2025-09-22T17:10:14.016" v="857" actId="1076"/>
          <ac:picMkLst>
            <pc:docMk/>
            <pc:sldMk cId="1530054038" sldId="1519"/>
            <ac:picMk id="8" creationId="{04DBCD75-D6BA-4857-2540-EAF5D41B43A9}"/>
          </ac:picMkLst>
        </pc:picChg>
      </pc:sldChg>
      <pc:sldChg chg="del">
        <pc:chgData name="Routledge, Mandy" userId="bacdedf5-8e30-494b-ad8b-f27fa30c4f8d" providerId="ADAL" clId="{0E8825A7-FDA2-4D56-B9FE-7C2E7B7E4228}" dt="2025-09-23T08:15:47.117" v="1971" actId="47"/>
        <pc:sldMkLst>
          <pc:docMk/>
          <pc:sldMk cId="3006462251" sldId="1520"/>
        </pc:sldMkLst>
      </pc:sldChg>
      <pc:sldChg chg="del">
        <pc:chgData name="Routledge, Mandy" userId="bacdedf5-8e30-494b-ad8b-f27fa30c4f8d" providerId="ADAL" clId="{0E8825A7-FDA2-4D56-B9FE-7C2E7B7E4228}" dt="2025-09-23T08:15:49.892" v="1976" actId="47"/>
        <pc:sldMkLst>
          <pc:docMk/>
          <pc:sldMk cId="1059877010" sldId="1521"/>
        </pc:sldMkLst>
      </pc:sldChg>
      <pc:sldChg chg="modSp add mod">
        <pc:chgData name="Routledge, Mandy" userId="bacdedf5-8e30-494b-ad8b-f27fa30c4f8d" providerId="ADAL" clId="{0E8825A7-FDA2-4D56-B9FE-7C2E7B7E4228}" dt="2025-09-22T17:06:53.792" v="740" actId="1076"/>
        <pc:sldMkLst>
          <pc:docMk/>
          <pc:sldMk cId="1003874421" sldId="1523"/>
        </pc:sldMkLst>
        <pc:spChg chg="mod ord">
          <ac:chgData name="Routledge, Mandy" userId="bacdedf5-8e30-494b-ad8b-f27fa30c4f8d" providerId="ADAL" clId="{0E8825A7-FDA2-4D56-B9FE-7C2E7B7E4228}" dt="2025-09-22T17:06:53.792" v="740" actId="1076"/>
          <ac:spMkLst>
            <pc:docMk/>
            <pc:sldMk cId="1003874421" sldId="1523"/>
            <ac:spMk id="10" creationId="{48967DEB-7E03-49FC-805D-B4C9B8ACD856}"/>
          </ac:spMkLst>
        </pc:spChg>
        <pc:picChg chg="mod">
          <ac:chgData name="Routledge, Mandy" userId="bacdedf5-8e30-494b-ad8b-f27fa30c4f8d" providerId="ADAL" clId="{0E8825A7-FDA2-4D56-B9FE-7C2E7B7E4228}" dt="2025-09-22T17:06:44.257" v="737" actId="1076"/>
          <ac:picMkLst>
            <pc:docMk/>
            <pc:sldMk cId="1003874421" sldId="1523"/>
            <ac:picMk id="8" creationId="{B9946504-0CAD-35AD-182F-4C6E5DC3C44D}"/>
          </ac:picMkLst>
        </pc:picChg>
      </pc:sldChg>
      <pc:sldChg chg="add del">
        <pc:chgData name="Routledge, Mandy" userId="bacdedf5-8e30-494b-ad8b-f27fa30c4f8d" providerId="ADAL" clId="{0E8825A7-FDA2-4D56-B9FE-7C2E7B7E4228}" dt="2025-09-22T17:10:35.296" v="900" actId="47"/>
        <pc:sldMkLst>
          <pc:docMk/>
          <pc:sldMk cId="1300982417" sldId="1524"/>
        </pc:sldMkLst>
      </pc:sldChg>
      <pc:sldChg chg="del">
        <pc:chgData name="Routledge, Mandy" userId="bacdedf5-8e30-494b-ad8b-f27fa30c4f8d" providerId="ADAL" clId="{0E8825A7-FDA2-4D56-B9FE-7C2E7B7E4228}" dt="2025-09-23T08:15:50.486" v="1977" actId="47"/>
        <pc:sldMkLst>
          <pc:docMk/>
          <pc:sldMk cId="2371299458" sldId="1529"/>
        </pc:sldMkLst>
      </pc:sldChg>
      <pc:sldChg chg="add del ord">
        <pc:chgData name="Routledge, Mandy" userId="bacdedf5-8e30-494b-ad8b-f27fa30c4f8d" providerId="ADAL" clId="{0E8825A7-FDA2-4D56-B9FE-7C2E7B7E4228}" dt="2025-09-23T08:15:44.774" v="1968" actId="47"/>
        <pc:sldMkLst>
          <pc:docMk/>
          <pc:sldMk cId="3491664814" sldId="1530"/>
        </pc:sldMkLst>
      </pc:sldChg>
      <pc:sldChg chg="add del">
        <pc:chgData name="Routledge, Mandy" userId="bacdedf5-8e30-494b-ad8b-f27fa30c4f8d" providerId="ADAL" clId="{0E8825A7-FDA2-4D56-B9FE-7C2E7B7E4228}" dt="2025-09-23T08:15:45.622" v="1969" actId="47"/>
        <pc:sldMkLst>
          <pc:docMk/>
          <pc:sldMk cId="130158784" sldId="1531"/>
        </pc:sldMkLst>
      </pc:sldChg>
      <pc:sldChg chg="add del">
        <pc:chgData name="Routledge, Mandy" userId="bacdedf5-8e30-494b-ad8b-f27fa30c4f8d" providerId="ADAL" clId="{0E8825A7-FDA2-4D56-B9FE-7C2E7B7E4228}" dt="2025-09-23T08:15:46.392" v="1970" actId="47"/>
        <pc:sldMkLst>
          <pc:docMk/>
          <pc:sldMk cId="1544097272" sldId="1532"/>
        </pc:sldMkLst>
      </pc:sldChg>
      <pc:sldChg chg="modSp add mod">
        <pc:chgData name="Routledge, Mandy" userId="bacdedf5-8e30-494b-ad8b-f27fa30c4f8d" providerId="ADAL" clId="{0E8825A7-FDA2-4D56-B9FE-7C2E7B7E4228}" dt="2025-09-22T19:15:26.509" v="1753" actId="20577"/>
        <pc:sldMkLst>
          <pc:docMk/>
          <pc:sldMk cId="3619682163" sldId="1536"/>
        </pc:sldMkLst>
        <pc:spChg chg="mod">
          <ac:chgData name="Routledge, Mandy" userId="bacdedf5-8e30-494b-ad8b-f27fa30c4f8d" providerId="ADAL" clId="{0E8825A7-FDA2-4D56-B9FE-7C2E7B7E4228}" dt="2025-09-22T19:15:26.509" v="1753" actId="20577"/>
          <ac:spMkLst>
            <pc:docMk/>
            <pc:sldMk cId="3619682163" sldId="1536"/>
            <ac:spMk id="35" creationId="{37104C51-0232-62ED-4C6F-1447D06633EE}"/>
          </ac:spMkLst>
        </pc:spChg>
      </pc:sldChg>
      <pc:sldChg chg="modSp add mod">
        <pc:chgData name="Routledge, Mandy" userId="bacdedf5-8e30-494b-ad8b-f27fa30c4f8d" providerId="ADAL" clId="{0E8825A7-FDA2-4D56-B9FE-7C2E7B7E4228}" dt="2025-09-23T08:15:38.260" v="1967" actId="1038"/>
        <pc:sldMkLst>
          <pc:docMk/>
          <pc:sldMk cId="532552077" sldId="1537"/>
        </pc:sldMkLst>
        <pc:spChg chg="mod">
          <ac:chgData name="Routledge, Mandy" userId="bacdedf5-8e30-494b-ad8b-f27fa30c4f8d" providerId="ADAL" clId="{0E8825A7-FDA2-4D56-B9FE-7C2E7B7E4228}" dt="2025-09-23T08:15:20.385" v="1963" actId="1037"/>
          <ac:spMkLst>
            <pc:docMk/>
            <pc:sldMk cId="532552077" sldId="1537"/>
            <ac:spMk id="13" creationId="{4985FF45-EE56-11C3-E0CC-6BBB359031C0}"/>
          </ac:spMkLst>
        </pc:spChg>
        <pc:spChg chg="mod">
          <ac:chgData name="Routledge, Mandy" userId="bacdedf5-8e30-494b-ad8b-f27fa30c4f8d" providerId="ADAL" clId="{0E8825A7-FDA2-4D56-B9FE-7C2E7B7E4228}" dt="2025-09-23T08:15:36.186" v="1965" actId="14100"/>
          <ac:spMkLst>
            <pc:docMk/>
            <pc:sldMk cId="532552077" sldId="1537"/>
            <ac:spMk id="14" creationId="{B7594A3B-3117-84CE-C300-FB96E5ED269D}"/>
          </ac:spMkLst>
        </pc:spChg>
        <pc:spChg chg="mod">
          <ac:chgData name="Routledge, Mandy" userId="bacdedf5-8e30-494b-ad8b-f27fa30c4f8d" providerId="ADAL" clId="{0E8825A7-FDA2-4D56-B9FE-7C2E7B7E4228}" dt="2025-09-23T08:15:38.260" v="1967" actId="1038"/>
          <ac:spMkLst>
            <pc:docMk/>
            <pc:sldMk cId="532552077" sldId="1537"/>
            <ac:spMk id="15" creationId="{6EA1F8B7-D4BC-D8B0-E6FD-F33ECB45A1DD}"/>
          </ac:spMkLst>
        </pc:spChg>
        <pc:spChg chg="mod">
          <ac:chgData name="Routledge, Mandy" userId="bacdedf5-8e30-494b-ad8b-f27fa30c4f8d" providerId="ADAL" clId="{0E8825A7-FDA2-4D56-B9FE-7C2E7B7E4228}" dt="2025-09-23T08:15:16.391" v="1961" actId="14100"/>
          <ac:spMkLst>
            <pc:docMk/>
            <pc:sldMk cId="532552077" sldId="1537"/>
            <ac:spMk id="18" creationId="{85D7DD60-F4AA-AD34-A265-146B167D02FE}"/>
          </ac:spMkLst>
        </pc:spChg>
      </pc:sldChg>
      <pc:sldChg chg="addSp delSp modSp add mod ord">
        <pc:chgData name="Routledge, Mandy" userId="bacdedf5-8e30-494b-ad8b-f27fa30c4f8d" providerId="ADAL" clId="{0E8825A7-FDA2-4D56-B9FE-7C2E7B7E4228}" dt="2025-09-22T19:00:10.460" v="1458" actId="1076"/>
        <pc:sldMkLst>
          <pc:docMk/>
          <pc:sldMk cId="2945947566" sldId="1540"/>
        </pc:sldMkLst>
        <pc:spChg chg="mod">
          <ac:chgData name="Routledge, Mandy" userId="bacdedf5-8e30-494b-ad8b-f27fa30c4f8d" providerId="ADAL" clId="{0E8825A7-FDA2-4D56-B9FE-7C2E7B7E4228}" dt="2025-09-22T18:59:58.321" v="1456" actId="1076"/>
          <ac:spMkLst>
            <pc:docMk/>
            <pc:sldMk cId="2945947566" sldId="1540"/>
            <ac:spMk id="4" creationId="{9FF1E697-B2AD-119B-314D-8525EAFEF6B3}"/>
          </ac:spMkLst>
        </pc:spChg>
        <pc:spChg chg="mod">
          <ac:chgData name="Routledge, Mandy" userId="bacdedf5-8e30-494b-ad8b-f27fa30c4f8d" providerId="ADAL" clId="{0E8825A7-FDA2-4D56-B9FE-7C2E7B7E4228}" dt="2025-09-22T18:59:55.419" v="1455" actId="1076"/>
          <ac:spMkLst>
            <pc:docMk/>
            <pc:sldMk cId="2945947566" sldId="1540"/>
            <ac:spMk id="9" creationId="{A43A5A85-5765-7018-9679-4C6E279B66A5}"/>
          </ac:spMkLst>
        </pc:spChg>
        <pc:spChg chg="mod">
          <ac:chgData name="Routledge, Mandy" userId="bacdedf5-8e30-494b-ad8b-f27fa30c4f8d" providerId="ADAL" clId="{0E8825A7-FDA2-4D56-B9FE-7C2E7B7E4228}" dt="2025-09-22T19:00:10.460" v="1458" actId="1076"/>
          <ac:spMkLst>
            <pc:docMk/>
            <pc:sldMk cId="2945947566" sldId="1540"/>
            <ac:spMk id="10" creationId="{FC60F53B-9731-02EB-E474-4C4E3588EE1C}"/>
          </ac:spMkLst>
        </pc:spChg>
        <pc:spChg chg="mod">
          <ac:chgData name="Routledge, Mandy" userId="bacdedf5-8e30-494b-ad8b-f27fa30c4f8d" providerId="ADAL" clId="{0E8825A7-FDA2-4D56-B9FE-7C2E7B7E4228}" dt="2025-09-22T19:00:06.260" v="1457" actId="1076"/>
          <ac:spMkLst>
            <pc:docMk/>
            <pc:sldMk cId="2945947566" sldId="1540"/>
            <ac:spMk id="11" creationId="{34B45C56-926C-AD7A-1822-9CA74C9A7B01}"/>
          </ac:spMkLst>
        </pc:spChg>
        <pc:spChg chg="mod">
          <ac:chgData name="Routledge, Mandy" userId="bacdedf5-8e30-494b-ad8b-f27fa30c4f8d" providerId="ADAL" clId="{0E8825A7-FDA2-4D56-B9FE-7C2E7B7E4228}" dt="2025-09-22T18:58:36.315" v="1434" actId="1076"/>
          <ac:spMkLst>
            <pc:docMk/>
            <pc:sldMk cId="2945947566" sldId="1540"/>
            <ac:spMk id="12" creationId="{5E3DD7AC-5D9A-70E4-89EA-45E7054F54C1}"/>
          </ac:spMkLst>
        </pc:spChg>
        <pc:spChg chg="mod">
          <ac:chgData name="Routledge, Mandy" userId="bacdedf5-8e30-494b-ad8b-f27fa30c4f8d" providerId="ADAL" clId="{0E8825A7-FDA2-4D56-B9FE-7C2E7B7E4228}" dt="2025-09-22T18:58:57.540" v="1451" actId="14100"/>
          <ac:spMkLst>
            <pc:docMk/>
            <pc:sldMk cId="2945947566" sldId="1540"/>
            <ac:spMk id="14" creationId="{79C737E0-BD67-CA10-0A0C-7DB24319B63A}"/>
          </ac:spMkLst>
        </pc:spChg>
        <pc:spChg chg="mod">
          <ac:chgData name="Routledge, Mandy" userId="bacdedf5-8e30-494b-ad8b-f27fa30c4f8d" providerId="ADAL" clId="{0E8825A7-FDA2-4D56-B9FE-7C2E7B7E4228}" dt="2025-09-22T18:58:55.689" v="1450" actId="14100"/>
          <ac:spMkLst>
            <pc:docMk/>
            <pc:sldMk cId="2945947566" sldId="1540"/>
            <ac:spMk id="15" creationId="{D8F9FA1E-27E5-3EF1-F094-BD50484D1885}"/>
          </ac:spMkLst>
        </pc:spChg>
        <pc:spChg chg="add mod">
          <ac:chgData name="Routledge, Mandy" userId="bacdedf5-8e30-494b-ad8b-f27fa30c4f8d" providerId="ADAL" clId="{0E8825A7-FDA2-4D56-B9FE-7C2E7B7E4228}" dt="2025-09-22T18:59:42.197" v="1454" actId="13822"/>
          <ac:spMkLst>
            <pc:docMk/>
            <pc:sldMk cId="2945947566" sldId="1540"/>
            <ac:spMk id="18" creationId="{9CC61624-18D9-4793-A131-452E01661569}"/>
          </ac:spMkLst>
        </pc:spChg>
        <pc:spChg chg="mod">
          <ac:chgData name="Routledge, Mandy" userId="bacdedf5-8e30-494b-ad8b-f27fa30c4f8d" providerId="ADAL" clId="{0E8825A7-FDA2-4D56-B9FE-7C2E7B7E4228}" dt="2025-09-22T18:58:42.678" v="1436" actId="14100"/>
          <ac:spMkLst>
            <pc:docMk/>
            <pc:sldMk cId="2945947566" sldId="1540"/>
            <ac:spMk id="19" creationId="{D21E3A84-70CD-0051-E707-9FC15D736252}"/>
          </ac:spMkLst>
        </pc:spChg>
        <pc:picChg chg="add mod">
          <ac:chgData name="Routledge, Mandy" userId="bacdedf5-8e30-494b-ad8b-f27fa30c4f8d" providerId="ADAL" clId="{0E8825A7-FDA2-4D56-B9FE-7C2E7B7E4228}" dt="2025-09-22T18:58:28.302" v="1418" actId="1076"/>
          <ac:picMkLst>
            <pc:docMk/>
            <pc:sldMk cId="2945947566" sldId="1540"/>
            <ac:picMk id="13" creationId="{C8BB2F44-8DA9-1DC0-0EB8-6F55622D5258}"/>
          </ac:picMkLst>
        </pc:picChg>
        <pc:picChg chg="del">
          <ac:chgData name="Routledge, Mandy" userId="bacdedf5-8e30-494b-ad8b-f27fa30c4f8d" providerId="ADAL" clId="{0E8825A7-FDA2-4D56-B9FE-7C2E7B7E4228}" dt="2025-09-22T17:02:38.492" v="681" actId="478"/>
          <ac:picMkLst>
            <pc:docMk/>
            <pc:sldMk cId="2945947566" sldId="1540"/>
            <ac:picMk id="16" creationId="{E624F505-8300-3A7E-EC14-51C2E98BC04E}"/>
          </ac:picMkLst>
        </pc:picChg>
        <pc:picChg chg="add mod">
          <ac:chgData name="Routledge, Mandy" userId="bacdedf5-8e30-494b-ad8b-f27fa30c4f8d" providerId="ADAL" clId="{0E8825A7-FDA2-4D56-B9FE-7C2E7B7E4228}" dt="2025-09-22T18:58:46.986" v="1438" actId="1076"/>
          <ac:picMkLst>
            <pc:docMk/>
            <pc:sldMk cId="2945947566" sldId="1540"/>
            <ac:picMk id="17" creationId="{C7090898-1DF5-F662-5723-DE64A2BD266C}"/>
          </ac:picMkLst>
        </pc:picChg>
        <pc:picChg chg="del">
          <ac:chgData name="Routledge, Mandy" userId="bacdedf5-8e30-494b-ad8b-f27fa30c4f8d" providerId="ADAL" clId="{0E8825A7-FDA2-4D56-B9FE-7C2E7B7E4228}" dt="2025-09-22T17:02:37.782" v="680" actId="478"/>
          <ac:picMkLst>
            <pc:docMk/>
            <pc:sldMk cId="2945947566" sldId="1540"/>
            <ac:picMk id="18" creationId="{5AAF4967-D4DE-8058-E639-5CFFF129D898}"/>
          </ac:picMkLst>
        </pc:picChg>
        <pc:picChg chg="del">
          <ac:chgData name="Routledge, Mandy" userId="bacdedf5-8e30-494b-ad8b-f27fa30c4f8d" providerId="ADAL" clId="{0E8825A7-FDA2-4D56-B9FE-7C2E7B7E4228}" dt="2025-09-22T17:02:39.504" v="682" actId="478"/>
          <ac:picMkLst>
            <pc:docMk/>
            <pc:sldMk cId="2945947566" sldId="1540"/>
            <ac:picMk id="23" creationId="{98501221-AA42-C973-5757-7E363BFA8DD4}"/>
          </ac:picMkLst>
        </pc:picChg>
        <pc:cxnChg chg="mod">
          <ac:chgData name="Routledge, Mandy" userId="bacdedf5-8e30-494b-ad8b-f27fa30c4f8d" providerId="ADAL" clId="{0E8825A7-FDA2-4D56-B9FE-7C2E7B7E4228}" dt="2025-09-22T18:57:53.223" v="1410" actId="14100"/>
          <ac:cxnSpMkLst>
            <pc:docMk/>
            <pc:sldMk cId="2945947566" sldId="1540"/>
            <ac:cxnSpMk id="21" creationId="{2279A3CC-FD4A-1DB7-BDF3-6FCE5F6CE350}"/>
          </ac:cxnSpMkLst>
        </pc:cxnChg>
        <pc:cxnChg chg="mod">
          <ac:chgData name="Routledge, Mandy" userId="bacdedf5-8e30-494b-ad8b-f27fa30c4f8d" providerId="ADAL" clId="{0E8825A7-FDA2-4D56-B9FE-7C2E7B7E4228}" dt="2025-09-22T19:00:10.460" v="1458" actId="1076"/>
          <ac:cxnSpMkLst>
            <pc:docMk/>
            <pc:sldMk cId="2945947566" sldId="1540"/>
            <ac:cxnSpMk id="29" creationId="{5919A954-1771-A650-4D9A-60093B691414}"/>
          </ac:cxnSpMkLst>
        </pc:cxnChg>
      </pc:sldChg>
      <pc:sldChg chg="addSp modSp add mod">
        <pc:chgData name="Routledge, Mandy" userId="bacdedf5-8e30-494b-ad8b-f27fa30c4f8d" providerId="ADAL" clId="{0E8825A7-FDA2-4D56-B9FE-7C2E7B7E4228}" dt="2025-09-22T17:16:04.269" v="969" actId="14100"/>
        <pc:sldMkLst>
          <pc:docMk/>
          <pc:sldMk cId="2786557258" sldId="1541"/>
        </pc:sldMkLst>
        <pc:spChg chg="add mod">
          <ac:chgData name="Routledge, Mandy" userId="bacdedf5-8e30-494b-ad8b-f27fa30c4f8d" providerId="ADAL" clId="{0E8825A7-FDA2-4D56-B9FE-7C2E7B7E4228}" dt="2025-09-22T17:14:05.917" v="954" actId="14100"/>
          <ac:spMkLst>
            <pc:docMk/>
            <pc:sldMk cId="2786557258" sldId="1541"/>
            <ac:spMk id="4" creationId="{551D4FD7-A673-1155-3456-694D84A954EC}"/>
          </ac:spMkLst>
        </pc:spChg>
        <pc:spChg chg="mod">
          <ac:chgData name="Routledge, Mandy" userId="bacdedf5-8e30-494b-ad8b-f27fa30c4f8d" providerId="ADAL" clId="{0E8825A7-FDA2-4D56-B9FE-7C2E7B7E4228}" dt="2025-09-22T17:12:55.650" v="932" actId="14100"/>
          <ac:spMkLst>
            <pc:docMk/>
            <pc:sldMk cId="2786557258" sldId="1541"/>
            <ac:spMk id="10" creationId="{22E2C3E0-A17B-5DC3-2F65-3F1B0C13FE6D}"/>
          </ac:spMkLst>
        </pc:spChg>
        <pc:spChg chg="mod">
          <ac:chgData name="Routledge, Mandy" userId="bacdedf5-8e30-494b-ad8b-f27fa30c4f8d" providerId="ADAL" clId="{0E8825A7-FDA2-4D56-B9FE-7C2E7B7E4228}" dt="2025-09-22T17:12:52.748" v="931" actId="14100"/>
          <ac:spMkLst>
            <pc:docMk/>
            <pc:sldMk cId="2786557258" sldId="1541"/>
            <ac:spMk id="11" creationId="{97684D16-FC7F-7F5B-6FDC-544C891F89CF}"/>
          </ac:spMkLst>
        </pc:spChg>
        <pc:spChg chg="mod">
          <ac:chgData name="Routledge, Mandy" userId="bacdedf5-8e30-494b-ad8b-f27fa30c4f8d" providerId="ADAL" clId="{0E8825A7-FDA2-4D56-B9FE-7C2E7B7E4228}" dt="2025-09-22T17:14:14.388" v="955" actId="14100"/>
          <ac:spMkLst>
            <pc:docMk/>
            <pc:sldMk cId="2786557258" sldId="1541"/>
            <ac:spMk id="12" creationId="{9EE3DDFA-926E-33E9-8BF4-171F7D37DCD3}"/>
          </ac:spMkLst>
        </pc:spChg>
        <pc:spChg chg="mod">
          <ac:chgData name="Routledge, Mandy" userId="bacdedf5-8e30-494b-ad8b-f27fa30c4f8d" providerId="ADAL" clId="{0E8825A7-FDA2-4D56-B9FE-7C2E7B7E4228}" dt="2025-09-22T17:13:05.202" v="945" actId="20577"/>
          <ac:spMkLst>
            <pc:docMk/>
            <pc:sldMk cId="2786557258" sldId="1541"/>
            <ac:spMk id="13" creationId="{51F58B70-D569-AA62-87F2-F60FB755C1EE}"/>
          </ac:spMkLst>
        </pc:spChg>
        <pc:spChg chg="mod">
          <ac:chgData name="Routledge, Mandy" userId="bacdedf5-8e30-494b-ad8b-f27fa30c4f8d" providerId="ADAL" clId="{0E8825A7-FDA2-4D56-B9FE-7C2E7B7E4228}" dt="2025-09-22T17:13:08.377" v="948" actId="20577"/>
          <ac:spMkLst>
            <pc:docMk/>
            <pc:sldMk cId="2786557258" sldId="1541"/>
            <ac:spMk id="15" creationId="{78B7003D-8F8B-B2B6-FB19-9DF444335205}"/>
          </ac:spMkLst>
        </pc:spChg>
        <pc:spChg chg="mod">
          <ac:chgData name="Routledge, Mandy" userId="bacdedf5-8e30-494b-ad8b-f27fa30c4f8d" providerId="ADAL" clId="{0E8825A7-FDA2-4D56-B9FE-7C2E7B7E4228}" dt="2025-09-22T17:13:47.593" v="951" actId="14100"/>
          <ac:spMkLst>
            <pc:docMk/>
            <pc:sldMk cId="2786557258" sldId="1541"/>
            <ac:spMk id="16" creationId="{84C04351-0D34-576F-6DD7-88D6BD289F44}"/>
          </ac:spMkLst>
        </pc:spChg>
        <pc:spChg chg="mod">
          <ac:chgData name="Routledge, Mandy" userId="bacdedf5-8e30-494b-ad8b-f27fa30c4f8d" providerId="ADAL" clId="{0E8825A7-FDA2-4D56-B9FE-7C2E7B7E4228}" dt="2025-09-22T17:13:43.601" v="950" actId="948"/>
          <ac:spMkLst>
            <pc:docMk/>
            <pc:sldMk cId="2786557258" sldId="1541"/>
            <ac:spMk id="17" creationId="{556C41E3-F8B3-BFCA-4A1D-FDE0CD6A1110}"/>
          </ac:spMkLst>
        </pc:spChg>
        <pc:spChg chg="mod">
          <ac:chgData name="Routledge, Mandy" userId="bacdedf5-8e30-494b-ad8b-f27fa30c4f8d" providerId="ADAL" clId="{0E8825A7-FDA2-4D56-B9FE-7C2E7B7E4228}" dt="2025-09-22T17:14:16.380" v="956" actId="14100"/>
          <ac:spMkLst>
            <pc:docMk/>
            <pc:sldMk cId="2786557258" sldId="1541"/>
            <ac:spMk id="19" creationId="{89AFB2DD-935E-EA42-3334-40A78170D3E9}"/>
          </ac:spMkLst>
        </pc:spChg>
        <pc:picChg chg="add mod">
          <ac:chgData name="Routledge, Mandy" userId="bacdedf5-8e30-494b-ad8b-f27fa30c4f8d" providerId="ADAL" clId="{0E8825A7-FDA2-4D56-B9FE-7C2E7B7E4228}" dt="2025-09-22T17:16:04.269" v="969" actId="14100"/>
          <ac:picMkLst>
            <pc:docMk/>
            <pc:sldMk cId="2786557258" sldId="1541"/>
            <ac:picMk id="21" creationId="{61302E1C-770A-423E-A91B-A348E9614FE0}"/>
          </ac:picMkLst>
        </pc:picChg>
        <pc:picChg chg="add mod">
          <ac:chgData name="Routledge, Mandy" userId="bacdedf5-8e30-494b-ad8b-f27fa30c4f8d" providerId="ADAL" clId="{0E8825A7-FDA2-4D56-B9FE-7C2E7B7E4228}" dt="2025-09-22T17:15:58.498" v="966" actId="14100"/>
          <ac:picMkLst>
            <pc:docMk/>
            <pc:sldMk cId="2786557258" sldId="1541"/>
            <ac:picMk id="22" creationId="{81E1FBDA-A4EE-132D-7E0C-8EACF3A3EB99}"/>
          </ac:picMkLst>
        </pc:picChg>
        <pc:picChg chg="add mod">
          <ac:chgData name="Routledge, Mandy" userId="bacdedf5-8e30-494b-ad8b-f27fa30c4f8d" providerId="ADAL" clId="{0E8825A7-FDA2-4D56-B9FE-7C2E7B7E4228}" dt="2025-09-22T17:15:55.664" v="963" actId="1076"/>
          <ac:picMkLst>
            <pc:docMk/>
            <pc:sldMk cId="2786557258" sldId="1541"/>
            <ac:picMk id="23" creationId="{BFAADBED-A6C6-9029-84CD-FCCB5CC4404B}"/>
          </ac:picMkLst>
        </pc:picChg>
      </pc:sldChg>
      <pc:sldChg chg="addSp modSp add del mod">
        <pc:chgData name="Routledge, Mandy" userId="bacdedf5-8e30-494b-ad8b-f27fa30c4f8d" providerId="ADAL" clId="{0E8825A7-FDA2-4D56-B9FE-7C2E7B7E4228}" dt="2025-09-22T19:19:59.014" v="1851" actId="47"/>
        <pc:sldMkLst>
          <pc:docMk/>
          <pc:sldMk cId="3736235311" sldId="1542"/>
        </pc:sldMkLst>
        <pc:spChg chg="mod">
          <ac:chgData name="Routledge, Mandy" userId="bacdedf5-8e30-494b-ad8b-f27fa30c4f8d" providerId="ADAL" clId="{0E8825A7-FDA2-4D56-B9FE-7C2E7B7E4228}" dt="2025-09-22T17:16:42.571" v="986" actId="20577"/>
          <ac:spMkLst>
            <pc:docMk/>
            <pc:sldMk cId="3736235311" sldId="1542"/>
            <ac:spMk id="9" creationId="{FE2931F5-1907-BF71-FBFF-A6C5600D3D37}"/>
          </ac:spMkLst>
        </pc:spChg>
        <pc:spChg chg="mod">
          <ac:chgData name="Routledge, Mandy" userId="bacdedf5-8e30-494b-ad8b-f27fa30c4f8d" providerId="ADAL" clId="{0E8825A7-FDA2-4D56-B9FE-7C2E7B7E4228}" dt="2025-09-22T17:17:21.910" v="991" actId="14100"/>
          <ac:spMkLst>
            <pc:docMk/>
            <pc:sldMk cId="3736235311" sldId="1542"/>
            <ac:spMk id="10" creationId="{F167CC40-EF73-114A-2E72-C7569F381E07}"/>
          </ac:spMkLst>
        </pc:spChg>
        <pc:spChg chg="mod">
          <ac:chgData name="Routledge, Mandy" userId="bacdedf5-8e30-494b-ad8b-f27fa30c4f8d" providerId="ADAL" clId="{0E8825A7-FDA2-4D56-B9FE-7C2E7B7E4228}" dt="2025-09-22T17:17:18.639" v="990" actId="1076"/>
          <ac:spMkLst>
            <pc:docMk/>
            <pc:sldMk cId="3736235311" sldId="1542"/>
            <ac:spMk id="11" creationId="{57156957-9DBC-A564-2073-CB26FD0EE0A1}"/>
          </ac:spMkLst>
        </pc:spChg>
        <pc:spChg chg="mod">
          <ac:chgData name="Routledge, Mandy" userId="bacdedf5-8e30-494b-ad8b-f27fa30c4f8d" providerId="ADAL" clId="{0E8825A7-FDA2-4D56-B9FE-7C2E7B7E4228}" dt="2025-09-22T19:09:46.279" v="1710" actId="5793"/>
          <ac:spMkLst>
            <pc:docMk/>
            <pc:sldMk cId="3736235311" sldId="1542"/>
            <ac:spMk id="12" creationId="{29CD69ED-86B8-F76E-BA4C-91C5CB72E6AC}"/>
          </ac:spMkLst>
        </pc:spChg>
        <pc:spChg chg="add mod">
          <ac:chgData name="Routledge, Mandy" userId="bacdedf5-8e30-494b-ad8b-f27fa30c4f8d" providerId="ADAL" clId="{0E8825A7-FDA2-4D56-B9FE-7C2E7B7E4228}" dt="2025-09-22T19:01:21.448" v="1495" actId="1076"/>
          <ac:spMkLst>
            <pc:docMk/>
            <pc:sldMk cId="3736235311" sldId="1542"/>
            <ac:spMk id="13" creationId="{14CE550C-9A8B-DD1D-B119-28AE84B2FCCA}"/>
          </ac:spMkLst>
        </pc:spChg>
        <pc:spChg chg="mod">
          <ac:chgData name="Routledge, Mandy" userId="bacdedf5-8e30-494b-ad8b-f27fa30c4f8d" providerId="ADAL" clId="{0E8825A7-FDA2-4D56-B9FE-7C2E7B7E4228}" dt="2025-09-22T17:17:45.836" v="1007" actId="14100"/>
          <ac:spMkLst>
            <pc:docMk/>
            <pc:sldMk cId="3736235311" sldId="1542"/>
            <ac:spMk id="14" creationId="{BD82512E-DC6B-B74C-3F3E-5B76E360734A}"/>
          </ac:spMkLst>
        </pc:spChg>
        <pc:spChg chg="mod">
          <ac:chgData name="Routledge, Mandy" userId="bacdedf5-8e30-494b-ad8b-f27fa30c4f8d" providerId="ADAL" clId="{0E8825A7-FDA2-4D56-B9FE-7C2E7B7E4228}" dt="2025-09-22T17:17:42.102" v="1005" actId="14100"/>
          <ac:spMkLst>
            <pc:docMk/>
            <pc:sldMk cId="3736235311" sldId="1542"/>
            <ac:spMk id="15" creationId="{3F134915-A35F-2862-6A0A-1541FEA735EE}"/>
          </ac:spMkLst>
        </pc:spChg>
        <pc:spChg chg="add mod">
          <ac:chgData name="Routledge, Mandy" userId="bacdedf5-8e30-494b-ad8b-f27fa30c4f8d" providerId="ADAL" clId="{0E8825A7-FDA2-4D56-B9FE-7C2E7B7E4228}" dt="2025-09-22T19:09:42.407" v="1706" actId="20577"/>
          <ac:spMkLst>
            <pc:docMk/>
            <pc:sldMk cId="3736235311" sldId="1542"/>
            <ac:spMk id="18" creationId="{A3921A39-DDDD-B37B-EE83-15E9ED73771B}"/>
          </ac:spMkLst>
        </pc:spChg>
        <pc:picChg chg="add mod">
          <ac:chgData name="Routledge, Mandy" userId="bacdedf5-8e30-494b-ad8b-f27fa30c4f8d" providerId="ADAL" clId="{0E8825A7-FDA2-4D56-B9FE-7C2E7B7E4228}" dt="2025-09-22T17:17:38.811" v="1004" actId="1076"/>
          <ac:picMkLst>
            <pc:docMk/>
            <pc:sldMk cId="3736235311" sldId="1542"/>
            <ac:picMk id="16" creationId="{A9F32982-2E68-ECF1-6CD4-E507A9396252}"/>
          </ac:picMkLst>
        </pc:picChg>
        <pc:picChg chg="add mod">
          <ac:chgData name="Routledge, Mandy" userId="bacdedf5-8e30-494b-ad8b-f27fa30c4f8d" providerId="ADAL" clId="{0E8825A7-FDA2-4D56-B9FE-7C2E7B7E4228}" dt="2025-09-22T17:17:59.632" v="1010" actId="14100"/>
          <ac:picMkLst>
            <pc:docMk/>
            <pc:sldMk cId="3736235311" sldId="1542"/>
            <ac:picMk id="17" creationId="{FA3BB527-4074-EACD-29E0-39E6EC8BE11F}"/>
          </ac:picMkLst>
        </pc:picChg>
        <pc:cxnChg chg="mod">
          <ac:chgData name="Routledge, Mandy" userId="bacdedf5-8e30-494b-ad8b-f27fa30c4f8d" providerId="ADAL" clId="{0E8825A7-FDA2-4D56-B9FE-7C2E7B7E4228}" dt="2025-09-22T17:17:21.910" v="991" actId="14100"/>
          <ac:cxnSpMkLst>
            <pc:docMk/>
            <pc:sldMk cId="3736235311" sldId="1542"/>
            <ac:cxnSpMk id="29" creationId="{8EAA0238-E379-9E1D-27A8-45ECC365C956}"/>
          </ac:cxnSpMkLst>
        </pc:cxnChg>
      </pc:sldChg>
      <pc:sldChg chg="addSp delSp modSp add mod ord">
        <pc:chgData name="Routledge, Mandy" userId="bacdedf5-8e30-494b-ad8b-f27fa30c4f8d" providerId="ADAL" clId="{0E8825A7-FDA2-4D56-B9FE-7C2E7B7E4228}" dt="2025-09-23T08:11:01.043" v="1945" actId="1037"/>
        <pc:sldMkLst>
          <pc:docMk/>
          <pc:sldMk cId="931917552" sldId="1543"/>
        </pc:sldMkLst>
        <pc:spChg chg="mod">
          <ac:chgData name="Routledge, Mandy" userId="bacdedf5-8e30-494b-ad8b-f27fa30c4f8d" providerId="ADAL" clId="{0E8825A7-FDA2-4D56-B9FE-7C2E7B7E4228}" dt="2025-09-23T08:10:52.620" v="1938" actId="20577"/>
          <ac:spMkLst>
            <pc:docMk/>
            <pc:sldMk cId="931917552" sldId="1543"/>
            <ac:spMk id="35" creationId="{37104C51-0232-62ED-4C6F-1447D06633EE}"/>
          </ac:spMkLst>
        </pc:spChg>
        <pc:spChg chg="mod">
          <ac:chgData name="Routledge, Mandy" userId="bacdedf5-8e30-494b-ad8b-f27fa30c4f8d" providerId="ADAL" clId="{0E8825A7-FDA2-4D56-B9FE-7C2E7B7E4228}" dt="2025-09-22T17:21:58.845" v="1061" actId="20577"/>
          <ac:spMkLst>
            <pc:docMk/>
            <pc:sldMk cId="931917552" sldId="1543"/>
            <ac:spMk id="36" creationId="{D8EF981A-9BA7-0EB1-9B70-F7FBF2F7DF1C}"/>
          </ac:spMkLst>
        </pc:spChg>
        <pc:picChg chg="del">
          <ac:chgData name="Routledge, Mandy" userId="bacdedf5-8e30-494b-ad8b-f27fa30c4f8d" providerId="ADAL" clId="{0E8825A7-FDA2-4D56-B9FE-7C2E7B7E4228}" dt="2025-09-22T17:20:00.085" v="1019" actId="478"/>
          <ac:picMkLst>
            <pc:docMk/>
            <pc:sldMk cId="931917552" sldId="1543"/>
            <ac:picMk id="2" creationId="{0A5812E8-FD18-1A24-9E8C-3EDFE6EE7C4B}"/>
          </ac:picMkLst>
        </pc:picChg>
        <pc:picChg chg="add mod">
          <ac:chgData name="Routledge, Mandy" userId="bacdedf5-8e30-494b-ad8b-f27fa30c4f8d" providerId="ADAL" clId="{0E8825A7-FDA2-4D56-B9FE-7C2E7B7E4228}" dt="2025-09-23T08:11:01.043" v="1945" actId="1037"/>
          <ac:picMkLst>
            <pc:docMk/>
            <pc:sldMk cId="931917552" sldId="1543"/>
            <ac:picMk id="8" creationId="{FDB3EAFC-228A-5692-833F-F5DB1A4DFBAB}"/>
          </ac:picMkLst>
        </pc:picChg>
        <pc:picChg chg="add del mod">
          <ac:chgData name="Routledge, Mandy" userId="bacdedf5-8e30-494b-ad8b-f27fa30c4f8d" providerId="ADAL" clId="{0E8825A7-FDA2-4D56-B9FE-7C2E7B7E4228}" dt="2025-09-22T17:22:00.672" v="1062" actId="1076"/>
          <ac:picMkLst>
            <pc:docMk/>
            <pc:sldMk cId="931917552" sldId="1543"/>
            <ac:picMk id="19" creationId="{BA3EDFD4-1AD0-809C-9A1D-72E6D71ED90A}"/>
          </ac:picMkLst>
        </pc:picChg>
      </pc:sldChg>
      <pc:sldChg chg="addSp delSp modSp add mod ord">
        <pc:chgData name="Routledge, Mandy" userId="bacdedf5-8e30-494b-ad8b-f27fa30c4f8d" providerId="ADAL" clId="{0E8825A7-FDA2-4D56-B9FE-7C2E7B7E4228}" dt="2025-09-23T08:11:48.508" v="1947" actId="478"/>
        <pc:sldMkLst>
          <pc:docMk/>
          <pc:sldMk cId="911191407" sldId="1544"/>
        </pc:sldMkLst>
        <pc:spChg chg="del">
          <ac:chgData name="Routledge, Mandy" userId="bacdedf5-8e30-494b-ad8b-f27fa30c4f8d" providerId="ADAL" clId="{0E8825A7-FDA2-4D56-B9FE-7C2E7B7E4228}" dt="2025-09-23T08:11:48.508" v="1947" actId="478"/>
          <ac:spMkLst>
            <pc:docMk/>
            <pc:sldMk cId="911191407" sldId="1544"/>
            <ac:spMk id="2" creationId="{9D995785-292F-B273-5BFA-C30B72B6AC88}"/>
          </ac:spMkLst>
        </pc:spChg>
        <pc:spChg chg="add del mod">
          <ac:chgData name="Routledge, Mandy" userId="bacdedf5-8e30-494b-ad8b-f27fa30c4f8d" providerId="ADAL" clId="{0E8825A7-FDA2-4D56-B9FE-7C2E7B7E4228}" dt="2025-09-22T19:04:16.106" v="1565" actId="478"/>
          <ac:spMkLst>
            <pc:docMk/>
            <pc:sldMk cId="911191407" sldId="1544"/>
            <ac:spMk id="8" creationId="{8E8B3844-E280-5449-D6FF-A6E7808BFA83}"/>
          </ac:spMkLst>
        </pc:spChg>
        <pc:spChg chg="add del mod">
          <ac:chgData name="Routledge, Mandy" userId="bacdedf5-8e30-494b-ad8b-f27fa30c4f8d" providerId="ADAL" clId="{0E8825A7-FDA2-4D56-B9FE-7C2E7B7E4228}" dt="2025-09-23T08:11:45.130" v="1946" actId="478"/>
          <ac:spMkLst>
            <pc:docMk/>
            <pc:sldMk cId="911191407" sldId="1544"/>
            <ac:spMk id="20" creationId="{D16B3626-FF23-A121-F15F-CC9A11BCB1AF}"/>
          </ac:spMkLst>
        </pc:spChg>
        <pc:spChg chg="mod">
          <ac:chgData name="Routledge, Mandy" userId="bacdedf5-8e30-494b-ad8b-f27fa30c4f8d" providerId="ADAL" clId="{0E8825A7-FDA2-4D56-B9FE-7C2E7B7E4228}" dt="2025-09-22T19:04:07.407" v="1564" actId="115"/>
          <ac:spMkLst>
            <pc:docMk/>
            <pc:sldMk cId="911191407" sldId="1544"/>
            <ac:spMk id="35" creationId="{37104C51-0232-62ED-4C6F-1447D06633EE}"/>
          </ac:spMkLst>
        </pc:spChg>
        <pc:picChg chg="del">
          <ac:chgData name="Routledge, Mandy" userId="bacdedf5-8e30-494b-ad8b-f27fa30c4f8d" providerId="ADAL" clId="{0E8825A7-FDA2-4D56-B9FE-7C2E7B7E4228}" dt="2025-09-22T19:03:29.002" v="1515" actId="478"/>
          <ac:picMkLst>
            <pc:docMk/>
            <pc:sldMk cId="911191407" sldId="1544"/>
            <ac:picMk id="2" creationId="{B22FE499-0115-F201-B533-1A05B29BB95F}"/>
          </ac:picMkLst>
        </pc:picChg>
        <pc:picChg chg="add mod">
          <ac:chgData name="Routledge, Mandy" userId="bacdedf5-8e30-494b-ad8b-f27fa30c4f8d" providerId="ADAL" clId="{0E8825A7-FDA2-4D56-B9FE-7C2E7B7E4228}" dt="2025-09-22T19:03:43.110" v="1523" actId="14100"/>
          <ac:picMkLst>
            <pc:docMk/>
            <pc:sldMk cId="911191407" sldId="1544"/>
            <ac:picMk id="19" creationId="{4FD8C95E-A2E2-A521-6B0B-D1FF34A6E4FC}"/>
          </ac:picMkLst>
        </pc:picChg>
      </pc:sldChg>
      <pc:sldChg chg="add del">
        <pc:chgData name="Routledge, Mandy" userId="bacdedf5-8e30-494b-ad8b-f27fa30c4f8d" providerId="ADAL" clId="{0E8825A7-FDA2-4D56-B9FE-7C2E7B7E4228}" dt="2025-09-22T17:24:31.380" v="1071" actId="47"/>
        <pc:sldMkLst>
          <pc:docMk/>
          <pc:sldMk cId="2874415209" sldId="1545"/>
        </pc:sldMkLst>
      </pc:sldChg>
      <pc:sldChg chg="addSp delSp modSp add del mod">
        <pc:chgData name="Routledge, Mandy" userId="bacdedf5-8e30-494b-ad8b-f27fa30c4f8d" providerId="ADAL" clId="{0E8825A7-FDA2-4D56-B9FE-7C2E7B7E4228}" dt="2025-09-22T19:17:32.141" v="1822" actId="47"/>
        <pc:sldMkLst>
          <pc:docMk/>
          <pc:sldMk cId="4291990522" sldId="1545"/>
        </pc:sldMkLst>
        <pc:spChg chg="mod">
          <ac:chgData name="Routledge, Mandy" userId="bacdedf5-8e30-494b-ad8b-f27fa30c4f8d" providerId="ADAL" clId="{0E8825A7-FDA2-4D56-B9FE-7C2E7B7E4228}" dt="2025-09-22T17:25:50.821" v="1145" actId="14100"/>
          <ac:spMkLst>
            <pc:docMk/>
            <pc:sldMk cId="4291990522" sldId="1545"/>
            <ac:spMk id="4" creationId="{525F0CF2-A77C-56FF-CC9B-CED1086F5970}"/>
          </ac:spMkLst>
        </pc:spChg>
        <pc:spChg chg="mod">
          <ac:chgData name="Routledge, Mandy" userId="bacdedf5-8e30-494b-ad8b-f27fa30c4f8d" providerId="ADAL" clId="{0E8825A7-FDA2-4D56-B9FE-7C2E7B7E4228}" dt="2025-09-22T17:25:46.888" v="1143" actId="1076"/>
          <ac:spMkLst>
            <pc:docMk/>
            <pc:sldMk cId="4291990522" sldId="1545"/>
            <ac:spMk id="9" creationId="{0A63B4DD-1E2E-57F8-786E-FE9E5C83732C}"/>
          </ac:spMkLst>
        </pc:spChg>
        <pc:spChg chg="mod">
          <ac:chgData name="Routledge, Mandy" userId="bacdedf5-8e30-494b-ad8b-f27fa30c4f8d" providerId="ADAL" clId="{0E8825A7-FDA2-4D56-B9FE-7C2E7B7E4228}" dt="2025-09-22T17:26:06.839" v="1149" actId="14100"/>
          <ac:spMkLst>
            <pc:docMk/>
            <pc:sldMk cId="4291990522" sldId="1545"/>
            <ac:spMk id="10" creationId="{A152CA21-8112-F20F-4BF4-A456C31C4BB7}"/>
          </ac:spMkLst>
        </pc:spChg>
        <pc:spChg chg="mod">
          <ac:chgData name="Routledge, Mandy" userId="bacdedf5-8e30-494b-ad8b-f27fa30c4f8d" providerId="ADAL" clId="{0E8825A7-FDA2-4D56-B9FE-7C2E7B7E4228}" dt="2025-09-22T17:25:58.848" v="1147" actId="1076"/>
          <ac:spMkLst>
            <pc:docMk/>
            <pc:sldMk cId="4291990522" sldId="1545"/>
            <ac:spMk id="11" creationId="{662684EA-ED4C-5AE1-6C7C-74C95033CAC1}"/>
          </ac:spMkLst>
        </pc:spChg>
        <pc:spChg chg="mod">
          <ac:chgData name="Routledge, Mandy" userId="bacdedf5-8e30-494b-ad8b-f27fa30c4f8d" providerId="ADAL" clId="{0E8825A7-FDA2-4D56-B9FE-7C2E7B7E4228}" dt="2025-09-22T17:27:01.926" v="1165" actId="14100"/>
          <ac:spMkLst>
            <pc:docMk/>
            <pc:sldMk cId="4291990522" sldId="1545"/>
            <ac:spMk id="12" creationId="{7AF8A52E-7CB0-6B2F-64FD-C5C40691E866}"/>
          </ac:spMkLst>
        </pc:spChg>
        <pc:spChg chg="add del mod">
          <ac:chgData name="Routledge, Mandy" userId="bacdedf5-8e30-494b-ad8b-f27fa30c4f8d" providerId="ADAL" clId="{0E8825A7-FDA2-4D56-B9FE-7C2E7B7E4228}" dt="2025-09-22T19:14:05.768" v="1744" actId="478"/>
          <ac:spMkLst>
            <pc:docMk/>
            <pc:sldMk cId="4291990522" sldId="1545"/>
            <ac:spMk id="13" creationId="{CCE641BE-AF4A-577D-3924-E41561DD8011}"/>
          </ac:spMkLst>
        </pc:spChg>
        <pc:spChg chg="mod">
          <ac:chgData name="Routledge, Mandy" userId="bacdedf5-8e30-494b-ad8b-f27fa30c4f8d" providerId="ADAL" clId="{0E8825A7-FDA2-4D56-B9FE-7C2E7B7E4228}" dt="2025-09-22T17:27:53.225" v="1175" actId="14100"/>
          <ac:spMkLst>
            <pc:docMk/>
            <pc:sldMk cId="4291990522" sldId="1545"/>
            <ac:spMk id="14" creationId="{B36AF5A1-A234-E3F6-E1F2-4F0093D3EFF1}"/>
          </ac:spMkLst>
        </pc:spChg>
        <pc:spChg chg="mod">
          <ac:chgData name="Routledge, Mandy" userId="bacdedf5-8e30-494b-ad8b-f27fa30c4f8d" providerId="ADAL" clId="{0E8825A7-FDA2-4D56-B9FE-7C2E7B7E4228}" dt="2025-09-22T17:27:49.099" v="1174" actId="1076"/>
          <ac:spMkLst>
            <pc:docMk/>
            <pc:sldMk cId="4291990522" sldId="1545"/>
            <ac:spMk id="15" creationId="{45C95B2B-4C2B-9A1A-93C1-2A01F582D4F5}"/>
          </ac:spMkLst>
        </pc:spChg>
        <pc:spChg chg="add mod">
          <ac:chgData name="Routledge, Mandy" userId="bacdedf5-8e30-494b-ad8b-f27fa30c4f8d" providerId="ADAL" clId="{0E8825A7-FDA2-4D56-B9FE-7C2E7B7E4228}" dt="2025-09-22T19:16:21.927" v="1813" actId="20577"/>
          <ac:spMkLst>
            <pc:docMk/>
            <pc:sldMk cId="4291990522" sldId="1545"/>
            <ac:spMk id="17" creationId="{5A44C643-ED72-3782-2352-BE2431B172DE}"/>
          </ac:spMkLst>
        </pc:spChg>
        <pc:spChg chg="mod">
          <ac:chgData name="Routledge, Mandy" userId="bacdedf5-8e30-494b-ad8b-f27fa30c4f8d" providerId="ADAL" clId="{0E8825A7-FDA2-4D56-B9FE-7C2E7B7E4228}" dt="2025-09-22T17:27:11.419" v="1168" actId="1076"/>
          <ac:spMkLst>
            <pc:docMk/>
            <pc:sldMk cId="4291990522" sldId="1545"/>
            <ac:spMk id="19" creationId="{DF5CE949-33D6-5AC8-1221-D20460FEDFC1}"/>
          </ac:spMkLst>
        </pc:spChg>
        <pc:spChg chg="add del mod">
          <ac:chgData name="Routledge, Mandy" userId="bacdedf5-8e30-494b-ad8b-f27fa30c4f8d" providerId="ADAL" clId="{0E8825A7-FDA2-4D56-B9FE-7C2E7B7E4228}" dt="2025-09-22T19:14:03.505" v="1742" actId="478"/>
          <ac:spMkLst>
            <pc:docMk/>
            <pc:sldMk cId="4291990522" sldId="1545"/>
            <ac:spMk id="26" creationId="{F401FE06-325E-7F98-841B-BEABCA8C05C9}"/>
          </ac:spMkLst>
        </pc:spChg>
        <pc:picChg chg="add mod">
          <ac:chgData name="Routledge, Mandy" userId="bacdedf5-8e30-494b-ad8b-f27fa30c4f8d" providerId="ADAL" clId="{0E8825A7-FDA2-4D56-B9FE-7C2E7B7E4228}" dt="2025-09-22T19:14:11.471" v="1748" actId="1076"/>
          <ac:picMkLst>
            <pc:docMk/>
            <pc:sldMk cId="4291990522" sldId="1545"/>
            <ac:picMk id="16" creationId="{571952CC-4E80-BF1B-FE2B-EBCEE10E671D}"/>
          </ac:picMkLst>
        </pc:picChg>
        <pc:picChg chg="del">
          <ac:chgData name="Routledge, Mandy" userId="bacdedf5-8e30-494b-ad8b-f27fa30c4f8d" providerId="ADAL" clId="{0E8825A7-FDA2-4D56-B9FE-7C2E7B7E4228}" dt="2025-09-22T17:25:04.407" v="1075" actId="478"/>
          <ac:picMkLst>
            <pc:docMk/>
            <pc:sldMk cId="4291990522" sldId="1545"/>
            <ac:picMk id="16" creationId="{EBB7D10A-B136-C597-6B1A-9638C3CB23D2}"/>
          </ac:picMkLst>
        </pc:picChg>
        <pc:picChg chg="del">
          <ac:chgData name="Routledge, Mandy" userId="bacdedf5-8e30-494b-ad8b-f27fa30c4f8d" providerId="ADAL" clId="{0E8825A7-FDA2-4D56-B9FE-7C2E7B7E4228}" dt="2025-09-22T17:25:03.241" v="1074" actId="478"/>
          <ac:picMkLst>
            <pc:docMk/>
            <pc:sldMk cId="4291990522" sldId="1545"/>
            <ac:picMk id="17" creationId="{D4770E84-1CAB-CAE5-AF13-FBA0D15FD1E3}"/>
          </ac:picMkLst>
        </pc:picChg>
        <pc:picChg chg="add mod">
          <ac:chgData name="Routledge, Mandy" userId="bacdedf5-8e30-494b-ad8b-f27fa30c4f8d" providerId="ADAL" clId="{0E8825A7-FDA2-4D56-B9FE-7C2E7B7E4228}" dt="2025-09-22T17:26:15.903" v="1151" actId="1076"/>
          <ac:picMkLst>
            <pc:docMk/>
            <pc:sldMk cId="4291990522" sldId="1545"/>
            <ac:picMk id="18" creationId="{239D6106-D32E-2F0C-159B-287E006665C1}"/>
          </ac:picMkLst>
        </pc:picChg>
        <pc:picChg chg="add mod">
          <ac:chgData name="Routledge, Mandy" userId="bacdedf5-8e30-494b-ad8b-f27fa30c4f8d" providerId="ADAL" clId="{0E8825A7-FDA2-4D56-B9FE-7C2E7B7E4228}" dt="2025-09-22T17:27:16.828" v="1169" actId="1076"/>
          <ac:picMkLst>
            <pc:docMk/>
            <pc:sldMk cId="4291990522" sldId="1545"/>
            <ac:picMk id="23" creationId="{46C799FA-421E-E78B-8C36-DE682CA26842}"/>
          </ac:picMkLst>
        </pc:picChg>
        <pc:picChg chg="add del mod">
          <ac:chgData name="Routledge, Mandy" userId="bacdedf5-8e30-494b-ad8b-f27fa30c4f8d" providerId="ADAL" clId="{0E8825A7-FDA2-4D56-B9FE-7C2E7B7E4228}" dt="2025-09-22T19:14:04.346" v="1743" actId="478"/>
          <ac:picMkLst>
            <pc:docMk/>
            <pc:sldMk cId="4291990522" sldId="1545"/>
            <ac:picMk id="25" creationId="{9ADDB018-FA6E-8FB8-90F6-79DB6FFF8220}"/>
          </ac:picMkLst>
        </pc:picChg>
        <pc:cxnChg chg="mod">
          <ac:chgData name="Routledge, Mandy" userId="bacdedf5-8e30-494b-ad8b-f27fa30c4f8d" providerId="ADAL" clId="{0E8825A7-FDA2-4D56-B9FE-7C2E7B7E4228}" dt="2025-09-22T17:27:22.770" v="1170" actId="14100"/>
          <ac:cxnSpMkLst>
            <pc:docMk/>
            <pc:sldMk cId="4291990522" sldId="1545"/>
            <ac:cxnSpMk id="29" creationId="{AB3D68B3-8E90-9369-4E37-8F70A54FAFDB}"/>
          </ac:cxnSpMkLst>
        </pc:cxnChg>
      </pc:sldChg>
      <pc:sldChg chg="addSp modSp add mod">
        <pc:chgData name="Routledge, Mandy" userId="bacdedf5-8e30-494b-ad8b-f27fa30c4f8d" providerId="ADAL" clId="{0E8825A7-FDA2-4D56-B9FE-7C2E7B7E4228}" dt="2025-09-23T08:13:08.728" v="1948" actId="1076"/>
        <pc:sldMkLst>
          <pc:docMk/>
          <pc:sldMk cId="241022007" sldId="1546"/>
        </pc:sldMkLst>
        <pc:spChg chg="add mod">
          <ac:chgData name="Routledge, Mandy" userId="bacdedf5-8e30-494b-ad8b-f27fa30c4f8d" providerId="ADAL" clId="{0E8825A7-FDA2-4D56-B9FE-7C2E7B7E4228}" dt="2025-09-22T19:01:01.995" v="1491" actId="403"/>
          <ac:spMkLst>
            <pc:docMk/>
            <pc:sldMk cId="241022007" sldId="1546"/>
            <ac:spMk id="8" creationId="{2E49EB17-DA57-2D16-3201-2CD539E772BD}"/>
          </ac:spMkLst>
        </pc:spChg>
        <pc:spChg chg="mod">
          <ac:chgData name="Routledge, Mandy" userId="bacdedf5-8e30-494b-ad8b-f27fa30c4f8d" providerId="ADAL" clId="{0E8825A7-FDA2-4D56-B9FE-7C2E7B7E4228}" dt="2025-09-22T17:30:55.075" v="1217" actId="1076"/>
          <ac:spMkLst>
            <pc:docMk/>
            <pc:sldMk cId="241022007" sldId="1546"/>
            <ac:spMk id="9" creationId="{5878E893-62DA-6A1F-4DAE-43871469F109}"/>
          </ac:spMkLst>
        </pc:spChg>
        <pc:spChg chg="mod">
          <ac:chgData name="Routledge, Mandy" userId="bacdedf5-8e30-494b-ad8b-f27fa30c4f8d" providerId="ADAL" clId="{0E8825A7-FDA2-4D56-B9FE-7C2E7B7E4228}" dt="2025-09-22T17:30:58.490" v="1218" actId="1076"/>
          <ac:spMkLst>
            <pc:docMk/>
            <pc:sldMk cId="241022007" sldId="1546"/>
            <ac:spMk id="18" creationId="{B7C2B1A6-F14B-771A-3869-F2F384A936EF}"/>
          </ac:spMkLst>
        </pc:spChg>
        <pc:spChg chg="mod">
          <ac:chgData name="Routledge, Mandy" userId="bacdedf5-8e30-494b-ad8b-f27fa30c4f8d" providerId="ADAL" clId="{0E8825A7-FDA2-4D56-B9FE-7C2E7B7E4228}" dt="2025-09-23T08:13:08.728" v="1948" actId="1076"/>
          <ac:spMkLst>
            <pc:docMk/>
            <pc:sldMk cId="241022007" sldId="1546"/>
            <ac:spMk id="19" creationId="{069F329A-9CB2-B77A-2F9E-7397D1C4B90A}"/>
          </ac:spMkLst>
        </pc:spChg>
        <pc:spChg chg="mod">
          <ac:chgData name="Routledge, Mandy" userId="bacdedf5-8e30-494b-ad8b-f27fa30c4f8d" providerId="ADAL" clId="{0E8825A7-FDA2-4D56-B9FE-7C2E7B7E4228}" dt="2025-09-22T17:30:48.859" v="1215" actId="20577"/>
          <ac:spMkLst>
            <pc:docMk/>
            <pc:sldMk cId="241022007" sldId="1546"/>
            <ac:spMk id="35" creationId="{37104C51-0232-62ED-4C6F-1447D06633EE}"/>
          </ac:spMkLst>
        </pc:spChg>
        <pc:picChg chg="mod">
          <ac:chgData name="Routledge, Mandy" userId="bacdedf5-8e30-494b-ad8b-f27fa30c4f8d" providerId="ADAL" clId="{0E8825A7-FDA2-4D56-B9FE-7C2E7B7E4228}" dt="2025-09-22T17:30:53.071" v="1216" actId="1076"/>
          <ac:picMkLst>
            <pc:docMk/>
            <pc:sldMk cId="241022007" sldId="1546"/>
            <ac:picMk id="2" creationId="{50681C8A-D29A-0226-97AD-53AAAB0551DF}"/>
          </ac:picMkLst>
        </pc:picChg>
      </pc:sldChg>
      <pc:sldChg chg="addSp delSp modSp add mod">
        <pc:chgData name="Routledge, Mandy" userId="bacdedf5-8e30-494b-ad8b-f27fa30c4f8d" providerId="ADAL" clId="{0E8825A7-FDA2-4D56-B9FE-7C2E7B7E4228}" dt="2025-09-23T08:42:51.082" v="2030" actId="14100"/>
        <pc:sldMkLst>
          <pc:docMk/>
          <pc:sldMk cId="480800001" sldId="1547"/>
        </pc:sldMkLst>
        <pc:spChg chg="mod">
          <ac:chgData name="Routledge, Mandy" userId="bacdedf5-8e30-494b-ad8b-f27fa30c4f8d" providerId="ADAL" clId="{0E8825A7-FDA2-4D56-B9FE-7C2E7B7E4228}" dt="2025-09-23T08:13:41.612" v="1952" actId="115"/>
          <ac:spMkLst>
            <pc:docMk/>
            <pc:sldMk cId="480800001" sldId="1547"/>
            <ac:spMk id="4" creationId="{D36CDCC8-D80A-3CA3-9903-EC310613197D}"/>
          </ac:spMkLst>
        </pc:spChg>
        <pc:spChg chg="add mod">
          <ac:chgData name="Routledge, Mandy" userId="bacdedf5-8e30-494b-ad8b-f27fa30c4f8d" providerId="ADAL" clId="{0E8825A7-FDA2-4D56-B9FE-7C2E7B7E4228}" dt="2025-09-22T19:21:27.988" v="1913" actId="20577"/>
          <ac:spMkLst>
            <pc:docMk/>
            <pc:sldMk cId="480800001" sldId="1547"/>
            <ac:spMk id="9" creationId="{D2C307D9-BFC4-D567-0D14-E39635916975}"/>
          </ac:spMkLst>
        </pc:spChg>
        <pc:spChg chg="mod">
          <ac:chgData name="Routledge, Mandy" userId="bacdedf5-8e30-494b-ad8b-f27fa30c4f8d" providerId="ADAL" clId="{0E8825A7-FDA2-4D56-B9FE-7C2E7B7E4228}" dt="2025-09-23T08:13:49.564" v="1954" actId="1076"/>
          <ac:spMkLst>
            <pc:docMk/>
            <pc:sldMk cId="480800001" sldId="1547"/>
            <ac:spMk id="12" creationId="{E2476A93-B8D4-4E44-87FD-AFF601B2337C}"/>
          </ac:spMkLst>
        </pc:spChg>
        <pc:spChg chg="mod">
          <ac:chgData name="Routledge, Mandy" userId="bacdedf5-8e30-494b-ad8b-f27fa30c4f8d" providerId="ADAL" clId="{0E8825A7-FDA2-4D56-B9FE-7C2E7B7E4228}" dt="2025-09-23T08:13:34.698" v="1950" actId="1076"/>
          <ac:spMkLst>
            <pc:docMk/>
            <pc:sldMk cId="480800001" sldId="1547"/>
            <ac:spMk id="13" creationId="{4985FF45-EE56-11C3-E0CC-6BBB359031C0}"/>
          </ac:spMkLst>
        </pc:spChg>
        <pc:spChg chg="mod">
          <ac:chgData name="Routledge, Mandy" userId="bacdedf5-8e30-494b-ad8b-f27fa30c4f8d" providerId="ADAL" clId="{0E8825A7-FDA2-4D56-B9FE-7C2E7B7E4228}" dt="2025-09-22T19:20:53.077" v="1864" actId="20577"/>
          <ac:spMkLst>
            <pc:docMk/>
            <pc:sldMk cId="480800001" sldId="1547"/>
            <ac:spMk id="15" creationId="{6EA1F8B7-D4BC-D8B0-E6FD-F33ECB45A1DD}"/>
          </ac:spMkLst>
        </pc:spChg>
        <pc:spChg chg="mod">
          <ac:chgData name="Routledge, Mandy" userId="bacdedf5-8e30-494b-ad8b-f27fa30c4f8d" providerId="ADAL" clId="{0E8825A7-FDA2-4D56-B9FE-7C2E7B7E4228}" dt="2025-09-23T08:42:51.082" v="2030" actId="14100"/>
          <ac:spMkLst>
            <pc:docMk/>
            <pc:sldMk cId="480800001" sldId="1547"/>
            <ac:spMk id="16" creationId="{F53F294D-65CC-23A5-E4A1-B2132FCF814C}"/>
          </ac:spMkLst>
        </pc:spChg>
        <pc:spChg chg="mod">
          <ac:chgData name="Routledge, Mandy" userId="bacdedf5-8e30-494b-ad8b-f27fa30c4f8d" providerId="ADAL" clId="{0E8825A7-FDA2-4D56-B9FE-7C2E7B7E4228}" dt="2025-09-23T08:42:47.139" v="2028" actId="14100"/>
          <ac:spMkLst>
            <pc:docMk/>
            <pc:sldMk cId="480800001" sldId="1547"/>
            <ac:spMk id="17" creationId="{AB86235B-CBC0-F9DB-29F4-F23367831B1B}"/>
          </ac:spMkLst>
        </pc:spChg>
        <pc:spChg chg="mod">
          <ac:chgData name="Routledge, Mandy" userId="bacdedf5-8e30-494b-ad8b-f27fa30c4f8d" providerId="ADAL" clId="{0E8825A7-FDA2-4D56-B9FE-7C2E7B7E4228}" dt="2025-09-23T08:13:37.535" v="1951" actId="14100"/>
          <ac:spMkLst>
            <pc:docMk/>
            <pc:sldMk cId="480800001" sldId="1547"/>
            <ac:spMk id="18" creationId="{85D7DD60-F4AA-AD34-A265-146B167D02FE}"/>
          </ac:spMkLst>
        </pc:spChg>
        <pc:picChg chg="del">
          <ac:chgData name="Routledge, Mandy" userId="bacdedf5-8e30-494b-ad8b-f27fa30c4f8d" providerId="ADAL" clId="{0E8825A7-FDA2-4D56-B9FE-7C2E7B7E4228}" dt="2025-09-22T19:20:36.394" v="1855" actId="478"/>
          <ac:picMkLst>
            <pc:docMk/>
            <pc:sldMk cId="480800001" sldId="1547"/>
            <ac:picMk id="10" creationId="{65A65C43-B2A4-22D5-9FB6-2F57A8FFFB8F}"/>
          </ac:picMkLst>
        </pc:picChg>
        <pc:picChg chg="mod">
          <ac:chgData name="Routledge, Mandy" userId="bacdedf5-8e30-494b-ad8b-f27fa30c4f8d" providerId="ADAL" clId="{0E8825A7-FDA2-4D56-B9FE-7C2E7B7E4228}" dt="2025-09-22T19:20:47.211" v="1860" actId="1076"/>
          <ac:picMkLst>
            <pc:docMk/>
            <pc:sldMk cId="480800001" sldId="1547"/>
            <ac:picMk id="26" creationId="{D1C7E88A-7760-15B9-03B8-B3F83DE2049B}"/>
          </ac:picMkLst>
        </pc:picChg>
      </pc:sldChg>
      <pc:sldChg chg="modSp mod">
        <pc:chgData name="Routledge, Mandy" userId="bacdedf5-8e30-494b-ad8b-f27fa30c4f8d" providerId="ADAL" clId="{0E8825A7-FDA2-4D56-B9FE-7C2E7B7E4228}" dt="2025-09-23T08:14:25.442" v="1957" actId="113"/>
        <pc:sldMkLst>
          <pc:docMk/>
          <pc:sldMk cId="2591311639" sldId="1549"/>
        </pc:sldMkLst>
        <pc:spChg chg="mod">
          <ac:chgData name="Routledge, Mandy" userId="bacdedf5-8e30-494b-ad8b-f27fa30c4f8d" providerId="ADAL" clId="{0E8825A7-FDA2-4D56-B9FE-7C2E7B7E4228}" dt="2025-09-23T08:14:25.442" v="1957" actId="113"/>
          <ac:spMkLst>
            <pc:docMk/>
            <pc:sldMk cId="2591311639" sldId="1549"/>
            <ac:spMk id="13" creationId="{4985FF45-EE56-11C3-E0CC-6BBB359031C0}"/>
          </ac:spMkLst>
        </pc:spChg>
      </pc:sldChg>
    </pc:docChg>
  </pc:docChgLst>
  <pc:docChgLst>
    <pc:chgData name="Das, Gerarda" userId="dec061bf-56a5-47a0-b9f3-f749fe418ae6" providerId="ADAL" clId="{F16D33C2-D8D3-4C27-B0B6-1791C038040D}"/>
    <pc:docChg chg="custSel delSld modSld modSection">
      <pc:chgData name="Das, Gerarda" userId="dec061bf-56a5-47a0-b9f3-f749fe418ae6" providerId="ADAL" clId="{F16D33C2-D8D3-4C27-B0B6-1791C038040D}" dt="2025-09-23T08:59:21.397" v="262" actId="167"/>
      <pc:docMkLst>
        <pc:docMk/>
      </pc:docMkLst>
      <pc:sldChg chg="delSp modSp mod">
        <pc:chgData name="Das, Gerarda" userId="dec061bf-56a5-47a0-b9f3-f749fe418ae6" providerId="ADAL" clId="{F16D33C2-D8D3-4C27-B0B6-1791C038040D}" dt="2025-09-23T07:27:27.490" v="28" actId="20577"/>
        <pc:sldMkLst>
          <pc:docMk/>
          <pc:sldMk cId="2189114603" sldId="1437"/>
        </pc:sldMkLst>
        <pc:spChg chg="mod">
          <ac:chgData name="Das, Gerarda" userId="dec061bf-56a5-47a0-b9f3-f749fe418ae6" providerId="ADAL" clId="{F16D33C2-D8D3-4C27-B0B6-1791C038040D}" dt="2025-09-23T07:27:27.490" v="28" actId="20577"/>
          <ac:spMkLst>
            <pc:docMk/>
            <pc:sldMk cId="2189114603" sldId="1437"/>
            <ac:spMk id="3" creationId="{00000000-0000-0000-0000-000000000000}"/>
          </ac:spMkLst>
        </pc:spChg>
        <pc:spChg chg="del mod">
          <ac:chgData name="Das, Gerarda" userId="dec061bf-56a5-47a0-b9f3-f749fe418ae6" providerId="ADAL" clId="{F16D33C2-D8D3-4C27-B0B6-1791C038040D}" dt="2025-09-22T15:23:41.184" v="1" actId="478"/>
          <ac:spMkLst>
            <pc:docMk/>
            <pc:sldMk cId="2189114603" sldId="1437"/>
            <ac:spMk id="5" creationId="{390D12BE-4898-A0E7-F7DC-A7065374E8D0}"/>
          </ac:spMkLst>
        </pc:spChg>
      </pc:sldChg>
      <pc:sldChg chg="addSp delSp modSp mod">
        <pc:chgData name="Das, Gerarda" userId="dec061bf-56a5-47a0-b9f3-f749fe418ae6" providerId="ADAL" clId="{F16D33C2-D8D3-4C27-B0B6-1791C038040D}" dt="2025-09-23T08:53:36.969" v="60" actId="164"/>
        <pc:sldMkLst>
          <pc:docMk/>
          <pc:sldMk cId="4210467006" sldId="1479"/>
        </pc:sldMkLst>
        <pc:spChg chg="mod">
          <ac:chgData name="Das, Gerarda" userId="dec061bf-56a5-47a0-b9f3-f749fe418ae6" providerId="ADAL" clId="{F16D33C2-D8D3-4C27-B0B6-1791C038040D}" dt="2025-09-23T08:53:36.969" v="60" actId="164"/>
          <ac:spMkLst>
            <pc:docMk/>
            <pc:sldMk cId="4210467006" sldId="1479"/>
            <ac:spMk id="4" creationId="{14194E36-009E-6A60-2D18-B313E76295AB}"/>
          </ac:spMkLst>
        </pc:spChg>
        <pc:grpChg chg="add mod">
          <ac:chgData name="Das, Gerarda" userId="dec061bf-56a5-47a0-b9f3-f749fe418ae6" providerId="ADAL" clId="{F16D33C2-D8D3-4C27-B0B6-1791C038040D}" dt="2025-09-23T08:53:36.969" v="60" actId="164"/>
          <ac:grpSpMkLst>
            <pc:docMk/>
            <pc:sldMk cId="4210467006" sldId="1479"/>
            <ac:grpSpMk id="8" creationId="{6D6FB0D4-6294-C868-1F95-8ED4F5AAF8C9}"/>
          </ac:grpSpMkLst>
        </pc:grpChg>
        <pc:picChg chg="del">
          <ac:chgData name="Das, Gerarda" userId="dec061bf-56a5-47a0-b9f3-f749fe418ae6" providerId="ADAL" clId="{F16D33C2-D8D3-4C27-B0B6-1791C038040D}" dt="2025-09-23T08:53:15.470" v="56" actId="478"/>
          <ac:picMkLst>
            <pc:docMk/>
            <pc:sldMk cId="4210467006" sldId="1479"/>
            <ac:picMk id="2" creationId="{C3B41779-0AC2-7A35-9C4E-8C36977B8EE0}"/>
          </ac:picMkLst>
        </pc:picChg>
        <pc:picChg chg="mod">
          <ac:chgData name="Das, Gerarda" userId="dec061bf-56a5-47a0-b9f3-f749fe418ae6" providerId="ADAL" clId="{F16D33C2-D8D3-4C27-B0B6-1791C038040D}" dt="2025-09-23T08:53:36.969" v="60" actId="164"/>
          <ac:picMkLst>
            <pc:docMk/>
            <pc:sldMk cId="4210467006" sldId="1479"/>
            <ac:picMk id="3" creationId="{C8A1E32F-E2BE-1A3A-987D-AB61F03EA22B}"/>
          </ac:picMkLst>
        </pc:picChg>
        <pc:picChg chg="add mod">
          <ac:chgData name="Das, Gerarda" userId="dec061bf-56a5-47a0-b9f3-f749fe418ae6" providerId="ADAL" clId="{F16D33C2-D8D3-4C27-B0B6-1791C038040D}" dt="2025-09-23T08:53:36.969" v="60" actId="164"/>
          <ac:picMkLst>
            <pc:docMk/>
            <pc:sldMk cId="4210467006" sldId="1479"/>
            <ac:picMk id="7" creationId="{D0377F7B-428B-BF55-5B39-2731058CBAE2}"/>
          </ac:picMkLst>
        </pc:picChg>
      </pc:sldChg>
      <pc:sldChg chg="modSp mod">
        <pc:chgData name="Das, Gerarda" userId="dec061bf-56a5-47a0-b9f3-f749fe418ae6" providerId="ADAL" clId="{F16D33C2-D8D3-4C27-B0B6-1791C038040D}" dt="2025-09-23T08:42:43.417" v="29" actId="20577"/>
        <pc:sldMkLst>
          <pc:docMk/>
          <pc:sldMk cId="2967928418" sldId="1511"/>
        </pc:sldMkLst>
        <pc:spChg chg="mod">
          <ac:chgData name="Das, Gerarda" userId="dec061bf-56a5-47a0-b9f3-f749fe418ae6" providerId="ADAL" clId="{F16D33C2-D8D3-4C27-B0B6-1791C038040D}" dt="2025-09-23T08:42:43.417" v="29" actId="20577"/>
          <ac:spMkLst>
            <pc:docMk/>
            <pc:sldMk cId="2967928418" sldId="1511"/>
            <ac:spMk id="35" creationId="{37104C51-0232-62ED-4C6F-1447D06633EE}"/>
          </ac:spMkLst>
        </pc:spChg>
      </pc:sldChg>
      <pc:sldChg chg="del">
        <pc:chgData name="Das, Gerarda" userId="dec061bf-56a5-47a0-b9f3-f749fe418ae6" providerId="ADAL" clId="{F16D33C2-D8D3-4C27-B0B6-1791C038040D}" dt="2025-09-23T08:46:47.390" v="47" actId="47"/>
        <pc:sldMkLst>
          <pc:docMk/>
          <pc:sldMk cId="1530054038" sldId="1519"/>
        </pc:sldMkLst>
      </pc:sldChg>
      <pc:sldChg chg="modSp mod">
        <pc:chgData name="Das, Gerarda" userId="dec061bf-56a5-47a0-b9f3-f749fe418ae6" providerId="ADAL" clId="{F16D33C2-D8D3-4C27-B0B6-1791C038040D}" dt="2025-09-23T08:59:21.397" v="262" actId="167"/>
        <pc:sldMkLst>
          <pc:docMk/>
          <pc:sldMk cId="532552077" sldId="1537"/>
        </pc:sldMkLst>
        <pc:cxnChg chg="mod">
          <ac:chgData name="Das, Gerarda" userId="dec061bf-56a5-47a0-b9f3-f749fe418ae6" providerId="ADAL" clId="{F16D33C2-D8D3-4C27-B0B6-1791C038040D}" dt="2025-09-23T08:59:04.880" v="259" actId="14100"/>
          <ac:cxnSpMkLst>
            <pc:docMk/>
            <pc:sldMk cId="532552077" sldId="1537"/>
            <ac:cxnSpMk id="21" creationId="{B84B33EF-2A54-99B2-FEF8-27486B72F624}"/>
          </ac:cxnSpMkLst>
        </pc:cxnChg>
        <pc:cxnChg chg="mod">
          <ac:chgData name="Das, Gerarda" userId="dec061bf-56a5-47a0-b9f3-f749fe418ae6" providerId="ADAL" clId="{F16D33C2-D8D3-4C27-B0B6-1791C038040D}" dt="2025-09-23T08:59:13.203" v="260" actId="14100"/>
          <ac:cxnSpMkLst>
            <pc:docMk/>
            <pc:sldMk cId="532552077" sldId="1537"/>
            <ac:cxnSpMk id="27" creationId="{EC90AE0F-5DD8-2D25-C999-5E0CC65E11C5}"/>
          </ac:cxnSpMkLst>
        </pc:cxnChg>
        <pc:cxnChg chg="mod ord">
          <ac:chgData name="Das, Gerarda" userId="dec061bf-56a5-47a0-b9f3-f749fe418ae6" providerId="ADAL" clId="{F16D33C2-D8D3-4C27-B0B6-1791C038040D}" dt="2025-09-23T08:59:21.397" v="262" actId="167"/>
          <ac:cxnSpMkLst>
            <pc:docMk/>
            <pc:sldMk cId="532552077" sldId="1537"/>
            <ac:cxnSpMk id="29" creationId="{10445519-6BAB-CA4B-0B0C-EF80D4D34E4C}"/>
          </ac:cxnSpMkLst>
        </pc:cxnChg>
      </pc:sldChg>
      <pc:sldChg chg="modSp mod">
        <pc:chgData name="Das, Gerarda" userId="dec061bf-56a5-47a0-b9f3-f749fe418ae6" providerId="ADAL" clId="{F16D33C2-D8D3-4C27-B0B6-1791C038040D}" dt="2025-09-23T08:58:54.783" v="257" actId="14100"/>
        <pc:sldMkLst>
          <pc:docMk/>
          <pc:sldMk cId="2945947566" sldId="1540"/>
        </pc:sldMkLst>
        <pc:spChg chg="mod">
          <ac:chgData name="Das, Gerarda" userId="dec061bf-56a5-47a0-b9f3-f749fe418ae6" providerId="ADAL" clId="{F16D33C2-D8D3-4C27-B0B6-1791C038040D}" dt="2025-09-23T08:58:44.928" v="256" actId="1037"/>
          <ac:spMkLst>
            <pc:docMk/>
            <pc:sldMk cId="2945947566" sldId="1540"/>
            <ac:spMk id="4" creationId="{9FF1E697-B2AD-119B-314D-8525EAFEF6B3}"/>
          </ac:spMkLst>
        </pc:spChg>
        <pc:spChg chg="mod">
          <ac:chgData name="Das, Gerarda" userId="dec061bf-56a5-47a0-b9f3-f749fe418ae6" providerId="ADAL" clId="{F16D33C2-D8D3-4C27-B0B6-1791C038040D}" dt="2025-09-23T08:58:44.928" v="256" actId="1037"/>
          <ac:spMkLst>
            <pc:docMk/>
            <pc:sldMk cId="2945947566" sldId="1540"/>
            <ac:spMk id="9" creationId="{A43A5A85-5765-7018-9679-4C6E279B66A5}"/>
          </ac:spMkLst>
        </pc:spChg>
        <pc:spChg chg="mod">
          <ac:chgData name="Das, Gerarda" userId="dec061bf-56a5-47a0-b9f3-f749fe418ae6" providerId="ADAL" clId="{F16D33C2-D8D3-4C27-B0B6-1791C038040D}" dt="2025-09-23T08:58:34.580" v="213" actId="14100"/>
          <ac:spMkLst>
            <pc:docMk/>
            <pc:sldMk cId="2945947566" sldId="1540"/>
            <ac:spMk id="10" creationId="{FC60F53B-9731-02EB-E474-4C4E3588EE1C}"/>
          </ac:spMkLst>
        </pc:spChg>
        <pc:spChg chg="mod">
          <ac:chgData name="Das, Gerarda" userId="dec061bf-56a5-47a0-b9f3-f749fe418ae6" providerId="ADAL" clId="{F16D33C2-D8D3-4C27-B0B6-1791C038040D}" dt="2025-09-23T08:58:28.133" v="211" actId="14100"/>
          <ac:spMkLst>
            <pc:docMk/>
            <pc:sldMk cId="2945947566" sldId="1540"/>
            <ac:spMk id="11" creationId="{34B45C56-926C-AD7A-1822-9CA74C9A7B01}"/>
          </ac:spMkLst>
        </pc:spChg>
        <pc:picChg chg="mod">
          <ac:chgData name="Das, Gerarda" userId="dec061bf-56a5-47a0-b9f3-f749fe418ae6" providerId="ADAL" clId="{F16D33C2-D8D3-4C27-B0B6-1791C038040D}" dt="2025-09-23T08:58:54.783" v="257" actId="14100"/>
          <ac:picMkLst>
            <pc:docMk/>
            <pc:sldMk cId="2945947566" sldId="1540"/>
            <ac:picMk id="13" creationId="{C8BB2F44-8DA9-1DC0-0EB8-6F55622D5258}"/>
          </ac:picMkLst>
        </pc:picChg>
        <pc:cxnChg chg="mod ord">
          <ac:chgData name="Das, Gerarda" userId="dec061bf-56a5-47a0-b9f3-f749fe418ae6" providerId="ADAL" clId="{F16D33C2-D8D3-4C27-B0B6-1791C038040D}" dt="2025-09-23T08:58:08.055" v="206" actId="167"/>
          <ac:cxnSpMkLst>
            <pc:docMk/>
            <pc:sldMk cId="2945947566" sldId="1540"/>
            <ac:cxnSpMk id="21" creationId="{2279A3CC-FD4A-1DB7-BDF3-6FCE5F6CE350}"/>
          </ac:cxnSpMkLst>
        </pc:cxnChg>
        <pc:cxnChg chg="mod ord">
          <ac:chgData name="Das, Gerarda" userId="dec061bf-56a5-47a0-b9f3-f749fe418ae6" providerId="ADAL" clId="{F16D33C2-D8D3-4C27-B0B6-1791C038040D}" dt="2025-09-23T08:58:34.580" v="213" actId="14100"/>
          <ac:cxnSpMkLst>
            <pc:docMk/>
            <pc:sldMk cId="2945947566" sldId="1540"/>
            <ac:cxnSpMk id="29" creationId="{5919A954-1771-A650-4D9A-60093B691414}"/>
          </ac:cxnSpMkLst>
        </pc:cxnChg>
      </pc:sldChg>
      <pc:sldChg chg="modSp mod">
        <pc:chgData name="Das, Gerarda" userId="dec061bf-56a5-47a0-b9f3-f749fe418ae6" providerId="ADAL" clId="{F16D33C2-D8D3-4C27-B0B6-1791C038040D}" dt="2025-09-23T08:47:49.279" v="49" actId="20577"/>
        <pc:sldMkLst>
          <pc:docMk/>
          <pc:sldMk cId="2786557258" sldId="1541"/>
        </pc:sldMkLst>
        <pc:spChg chg="mod">
          <ac:chgData name="Das, Gerarda" userId="dec061bf-56a5-47a0-b9f3-f749fe418ae6" providerId="ADAL" clId="{F16D33C2-D8D3-4C27-B0B6-1791C038040D}" dt="2025-09-23T08:47:49.279" v="49" actId="20577"/>
          <ac:spMkLst>
            <pc:docMk/>
            <pc:sldMk cId="2786557258" sldId="1541"/>
            <ac:spMk id="4" creationId="{551D4FD7-A673-1155-3456-694D84A954EC}"/>
          </ac:spMkLst>
        </pc:spChg>
      </pc:sldChg>
      <pc:sldChg chg="modSp mod">
        <pc:chgData name="Das, Gerarda" userId="dec061bf-56a5-47a0-b9f3-f749fe418ae6" providerId="ADAL" clId="{F16D33C2-D8D3-4C27-B0B6-1791C038040D}" dt="2025-09-23T08:43:11.774" v="43" actId="20577"/>
        <pc:sldMkLst>
          <pc:docMk/>
          <pc:sldMk cId="931917552" sldId="1543"/>
        </pc:sldMkLst>
        <pc:spChg chg="mod">
          <ac:chgData name="Das, Gerarda" userId="dec061bf-56a5-47a0-b9f3-f749fe418ae6" providerId="ADAL" clId="{F16D33C2-D8D3-4C27-B0B6-1791C038040D}" dt="2025-09-23T08:43:11.774" v="43" actId="20577"/>
          <ac:spMkLst>
            <pc:docMk/>
            <pc:sldMk cId="931917552" sldId="1543"/>
            <ac:spMk id="35" creationId="{37104C51-0232-62ED-4C6F-1447D06633EE}"/>
          </ac:spMkLst>
        </pc:spChg>
      </pc:sldChg>
      <pc:sldChg chg="del">
        <pc:chgData name="Das, Gerarda" userId="dec061bf-56a5-47a0-b9f3-f749fe418ae6" providerId="ADAL" clId="{F16D33C2-D8D3-4C27-B0B6-1791C038040D}" dt="2025-09-23T08:46:35.137" v="46" actId="47"/>
        <pc:sldMkLst>
          <pc:docMk/>
          <pc:sldMk cId="241022007" sldId="1546"/>
        </pc:sldMkLst>
      </pc:sldChg>
      <pc:sldChg chg="addSp delSp modSp mod">
        <pc:chgData name="Das, Gerarda" userId="dec061bf-56a5-47a0-b9f3-f749fe418ae6" providerId="ADAL" clId="{F16D33C2-D8D3-4C27-B0B6-1791C038040D}" dt="2025-09-23T08:56:00.724" v="148" actId="1036"/>
        <pc:sldMkLst>
          <pc:docMk/>
          <pc:sldMk cId="480800001" sldId="1547"/>
        </pc:sldMkLst>
        <pc:spChg chg="mod">
          <ac:chgData name="Das, Gerarda" userId="dec061bf-56a5-47a0-b9f3-f749fe418ae6" providerId="ADAL" clId="{F16D33C2-D8D3-4C27-B0B6-1791C038040D}" dt="2025-09-23T08:55:43.972" v="113" actId="1038"/>
          <ac:spMkLst>
            <pc:docMk/>
            <pc:sldMk cId="480800001" sldId="1547"/>
            <ac:spMk id="4" creationId="{D36CDCC8-D80A-3CA3-9903-EC310613197D}"/>
          </ac:spMkLst>
        </pc:spChg>
        <pc:spChg chg="mod">
          <ac:chgData name="Das, Gerarda" userId="dec061bf-56a5-47a0-b9f3-f749fe418ae6" providerId="ADAL" clId="{F16D33C2-D8D3-4C27-B0B6-1791C038040D}" dt="2025-09-23T08:53:45.200" v="61"/>
          <ac:spMkLst>
            <pc:docMk/>
            <pc:sldMk cId="480800001" sldId="1547"/>
            <ac:spMk id="11" creationId="{43AC565F-821D-E151-14B6-A36F638B6913}"/>
          </ac:spMkLst>
        </pc:spChg>
        <pc:spChg chg="mod">
          <ac:chgData name="Das, Gerarda" userId="dec061bf-56a5-47a0-b9f3-f749fe418ae6" providerId="ADAL" clId="{F16D33C2-D8D3-4C27-B0B6-1791C038040D}" dt="2025-09-23T08:56:00.724" v="148" actId="1036"/>
          <ac:spMkLst>
            <pc:docMk/>
            <pc:sldMk cId="480800001" sldId="1547"/>
            <ac:spMk id="12" creationId="{E2476A93-B8D4-4E44-87FD-AFF601B2337C}"/>
          </ac:spMkLst>
        </pc:spChg>
        <pc:spChg chg="mod">
          <ac:chgData name="Das, Gerarda" userId="dec061bf-56a5-47a0-b9f3-f749fe418ae6" providerId="ADAL" clId="{F16D33C2-D8D3-4C27-B0B6-1791C038040D}" dt="2025-09-23T08:56:00.724" v="148" actId="1036"/>
          <ac:spMkLst>
            <pc:docMk/>
            <pc:sldMk cId="480800001" sldId="1547"/>
            <ac:spMk id="13" creationId="{4985FF45-EE56-11C3-E0CC-6BBB359031C0}"/>
          </ac:spMkLst>
        </pc:spChg>
        <pc:spChg chg="mod">
          <ac:chgData name="Das, Gerarda" userId="dec061bf-56a5-47a0-b9f3-f749fe418ae6" providerId="ADAL" clId="{F16D33C2-D8D3-4C27-B0B6-1791C038040D}" dt="2025-09-23T08:56:00.724" v="148" actId="1036"/>
          <ac:spMkLst>
            <pc:docMk/>
            <pc:sldMk cId="480800001" sldId="1547"/>
            <ac:spMk id="14" creationId="{B7594A3B-3117-84CE-C300-FB96E5ED269D}"/>
          </ac:spMkLst>
        </pc:spChg>
        <pc:spChg chg="mod">
          <ac:chgData name="Das, Gerarda" userId="dec061bf-56a5-47a0-b9f3-f749fe418ae6" providerId="ADAL" clId="{F16D33C2-D8D3-4C27-B0B6-1791C038040D}" dt="2025-09-23T08:56:00.724" v="148" actId="1036"/>
          <ac:spMkLst>
            <pc:docMk/>
            <pc:sldMk cId="480800001" sldId="1547"/>
            <ac:spMk id="15" creationId="{6EA1F8B7-D4BC-D8B0-E6FD-F33ECB45A1DD}"/>
          </ac:spMkLst>
        </pc:spChg>
        <pc:spChg chg="mod">
          <ac:chgData name="Das, Gerarda" userId="dec061bf-56a5-47a0-b9f3-f749fe418ae6" providerId="ADAL" clId="{F16D33C2-D8D3-4C27-B0B6-1791C038040D}" dt="2025-09-23T08:56:00.724" v="148" actId="1036"/>
          <ac:spMkLst>
            <pc:docMk/>
            <pc:sldMk cId="480800001" sldId="1547"/>
            <ac:spMk id="16" creationId="{F53F294D-65CC-23A5-E4A1-B2132FCF814C}"/>
          </ac:spMkLst>
        </pc:spChg>
        <pc:spChg chg="mod">
          <ac:chgData name="Das, Gerarda" userId="dec061bf-56a5-47a0-b9f3-f749fe418ae6" providerId="ADAL" clId="{F16D33C2-D8D3-4C27-B0B6-1791C038040D}" dt="2025-09-23T08:56:00.724" v="148" actId="1036"/>
          <ac:spMkLst>
            <pc:docMk/>
            <pc:sldMk cId="480800001" sldId="1547"/>
            <ac:spMk id="17" creationId="{AB86235B-CBC0-F9DB-29F4-F23367831B1B}"/>
          </ac:spMkLst>
        </pc:spChg>
        <pc:spChg chg="mod">
          <ac:chgData name="Das, Gerarda" userId="dec061bf-56a5-47a0-b9f3-f749fe418ae6" providerId="ADAL" clId="{F16D33C2-D8D3-4C27-B0B6-1791C038040D}" dt="2025-09-23T08:56:00.724" v="148" actId="1036"/>
          <ac:spMkLst>
            <pc:docMk/>
            <pc:sldMk cId="480800001" sldId="1547"/>
            <ac:spMk id="18" creationId="{85D7DD60-F4AA-AD34-A265-146B167D02FE}"/>
          </ac:spMkLst>
        </pc:spChg>
        <pc:spChg chg="mod">
          <ac:chgData name="Das, Gerarda" userId="dec061bf-56a5-47a0-b9f3-f749fe418ae6" providerId="ADAL" clId="{F16D33C2-D8D3-4C27-B0B6-1791C038040D}" dt="2025-09-23T08:56:00.724" v="148" actId="1036"/>
          <ac:spMkLst>
            <pc:docMk/>
            <pc:sldMk cId="480800001" sldId="1547"/>
            <ac:spMk id="19" creationId="{40542B69-6D97-5F24-63E3-ABE36EA69A27}"/>
          </ac:spMkLst>
        </pc:spChg>
        <pc:grpChg chg="add mod">
          <ac:chgData name="Das, Gerarda" userId="dec061bf-56a5-47a0-b9f3-f749fe418ae6" providerId="ADAL" clId="{F16D33C2-D8D3-4C27-B0B6-1791C038040D}" dt="2025-09-23T08:55:26.896" v="77" actId="1076"/>
          <ac:grpSpMkLst>
            <pc:docMk/>
            <pc:sldMk cId="480800001" sldId="1547"/>
            <ac:grpSpMk id="9" creationId="{7426BE82-75E2-7656-D6E0-023A2B488311}"/>
          </ac:grpSpMkLst>
        </pc:grpChg>
        <pc:picChg chg="mod">
          <ac:chgData name="Das, Gerarda" userId="dec061bf-56a5-47a0-b9f3-f749fe418ae6" providerId="ADAL" clId="{F16D33C2-D8D3-4C27-B0B6-1791C038040D}" dt="2025-09-23T08:53:45.200" v="61"/>
          <ac:picMkLst>
            <pc:docMk/>
            <pc:sldMk cId="480800001" sldId="1547"/>
            <ac:picMk id="10" creationId="{8A5FE1F0-EDE2-E3EE-49F2-6267C84F7185}"/>
          </ac:picMkLst>
        </pc:picChg>
        <pc:picChg chg="mod">
          <ac:chgData name="Das, Gerarda" userId="dec061bf-56a5-47a0-b9f3-f749fe418ae6" providerId="ADAL" clId="{F16D33C2-D8D3-4C27-B0B6-1791C038040D}" dt="2025-09-23T08:53:45.200" v="61"/>
          <ac:picMkLst>
            <pc:docMk/>
            <pc:sldMk cId="480800001" sldId="1547"/>
            <ac:picMk id="24" creationId="{0D55771A-8DFA-FD64-014C-93BD0004E9FE}"/>
          </ac:picMkLst>
        </pc:picChg>
        <pc:picChg chg="add mod modCrop">
          <ac:chgData name="Das, Gerarda" userId="dec061bf-56a5-47a0-b9f3-f749fe418ae6" providerId="ADAL" clId="{F16D33C2-D8D3-4C27-B0B6-1791C038040D}" dt="2025-09-23T08:56:00.724" v="148" actId="1036"/>
          <ac:picMkLst>
            <pc:docMk/>
            <pc:sldMk cId="480800001" sldId="1547"/>
            <ac:picMk id="26" creationId="{605C703B-5EC9-30CA-2D44-C647A912DF80}"/>
          </ac:picMkLst>
        </pc:picChg>
        <pc:picChg chg="del">
          <ac:chgData name="Das, Gerarda" userId="dec061bf-56a5-47a0-b9f3-f749fe418ae6" providerId="ADAL" clId="{F16D33C2-D8D3-4C27-B0B6-1791C038040D}" dt="2025-09-23T08:53:28.572" v="59" actId="478"/>
          <ac:picMkLst>
            <pc:docMk/>
            <pc:sldMk cId="480800001" sldId="1547"/>
            <ac:picMk id="29" creationId="{5FDBA40D-F422-96D3-BACB-79BC1830427E}"/>
          </ac:picMkLst>
        </pc:picChg>
        <pc:picChg chg="mod">
          <ac:chgData name="Das, Gerarda" userId="dec061bf-56a5-47a0-b9f3-f749fe418ae6" providerId="ADAL" clId="{F16D33C2-D8D3-4C27-B0B6-1791C038040D}" dt="2025-09-23T08:56:00.724" v="148" actId="1036"/>
          <ac:picMkLst>
            <pc:docMk/>
            <pc:sldMk cId="480800001" sldId="1547"/>
            <ac:picMk id="42" creationId="{4F6708F2-F4C4-2E59-D0FA-53F0ABF502EE}"/>
          </ac:picMkLst>
        </pc:picChg>
      </pc:sldChg>
      <pc:sldChg chg="delSp mod">
        <pc:chgData name="Das, Gerarda" userId="dec061bf-56a5-47a0-b9f3-f749fe418ae6" providerId="ADAL" clId="{F16D33C2-D8D3-4C27-B0B6-1791C038040D}" dt="2025-09-23T08:46:19.106" v="44" actId="478"/>
        <pc:sldMkLst>
          <pc:docMk/>
          <pc:sldMk cId="262134317" sldId="1548"/>
        </pc:sldMkLst>
        <pc:spChg chg="del">
          <ac:chgData name="Das, Gerarda" userId="dec061bf-56a5-47a0-b9f3-f749fe418ae6" providerId="ADAL" clId="{F16D33C2-D8D3-4C27-B0B6-1791C038040D}" dt="2025-09-23T08:46:19.106" v="44" actId="478"/>
          <ac:spMkLst>
            <pc:docMk/>
            <pc:sldMk cId="262134317" sldId="1548"/>
            <ac:spMk id="25" creationId="{C0F0EBC7-87DD-5D48-5248-CC44CC59267D}"/>
          </ac:spMkLst>
        </pc:spChg>
      </pc:sldChg>
      <pc:sldChg chg="modSp mod">
        <pc:chgData name="Das, Gerarda" userId="dec061bf-56a5-47a0-b9f3-f749fe418ae6" providerId="ADAL" clId="{F16D33C2-D8D3-4C27-B0B6-1791C038040D}" dt="2025-09-23T08:56:29.444" v="150" actId="167"/>
        <pc:sldMkLst>
          <pc:docMk/>
          <pc:sldMk cId="2591311639" sldId="1549"/>
        </pc:sldMkLst>
        <pc:cxnChg chg="ord">
          <ac:chgData name="Das, Gerarda" userId="dec061bf-56a5-47a0-b9f3-f749fe418ae6" providerId="ADAL" clId="{F16D33C2-D8D3-4C27-B0B6-1791C038040D}" dt="2025-09-23T08:56:29.444" v="150" actId="167"/>
          <ac:cxnSpMkLst>
            <pc:docMk/>
            <pc:sldMk cId="2591311639" sldId="1549"/>
            <ac:cxnSpMk id="29" creationId="{10445519-6BAB-CA4B-0B0C-EF80D4D34E4C}"/>
          </ac:cxnSpMkLst>
        </pc:cxnChg>
      </pc:sldChg>
      <pc:sldChg chg="del">
        <pc:chgData name="Das, Gerarda" userId="dec061bf-56a5-47a0-b9f3-f749fe418ae6" providerId="ADAL" clId="{F16D33C2-D8D3-4C27-B0B6-1791C038040D}" dt="2025-09-23T08:46:27.620" v="45" actId="47"/>
        <pc:sldMkLst>
          <pc:docMk/>
          <pc:sldMk cId="422892700" sldId="1550"/>
        </pc:sldMkLst>
      </pc:sldChg>
      <pc:sldChg chg="modSp mod">
        <pc:chgData name="Das, Gerarda" userId="dec061bf-56a5-47a0-b9f3-f749fe418ae6" providerId="ADAL" clId="{F16D33C2-D8D3-4C27-B0B6-1791C038040D}" dt="2025-09-23T08:57:38.836" v="195" actId="14100"/>
        <pc:sldMkLst>
          <pc:docMk/>
          <pc:sldMk cId="4227246365" sldId="1551"/>
        </pc:sldMkLst>
        <pc:spChg chg="mod">
          <ac:chgData name="Das, Gerarda" userId="dec061bf-56a5-47a0-b9f3-f749fe418ae6" providerId="ADAL" clId="{F16D33C2-D8D3-4C27-B0B6-1791C038040D}" dt="2025-09-23T08:56:59.722" v="161" actId="14100"/>
          <ac:spMkLst>
            <pc:docMk/>
            <pc:sldMk cId="4227246365" sldId="1551"/>
            <ac:spMk id="4" creationId="{D753C383-62C8-E733-4553-E085527A1FCA}"/>
          </ac:spMkLst>
        </pc:spChg>
        <pc:spChg chg="mod">
          <ac:chgData name="Das, Gerarda" userId="dec061bf-56a5-47a0-b9f3-f749fe418ae6" providerId="ADAL" clId="{F16D33C2-D8D3-4C27-B0B6-1791C038040D}" dt="2025-09-23T08:56:46.824" v="156" actId="20577"/>
          <ac:spMkLst>
            <pc:docMk/>
            <pc:sldMk cId="4227246365" sldId="1551"/>
            <ac:spMk id="9" creationId="{B5FA4264-9F79-B20D-0826-CEC58E7B74B7}"/>
          </ac:spMkLst>
        </pc:spChg>
        <pc:spChg chg="mod">
          <ac:chgData name="Das, Gerarda" userId="dec061bf-56a5-47a0-b9f3-f749fe418ae6" providerId="ADAL" clId="{F16D33C2-D8D3-4C27-B0B6-1791C038040D}" dt="2025-09-23T08:57:37.163" v="194" actId="14100"/>
          <ac:spMkLst>
            <pc:docMk/>
            <pc:sldMk cId="4227246365" sldId="1551"/>
            <ac:spMk id="10" creationId="{B37FADB8-F5A5-F448-15A7-6A630939BCDC}"/>
          </ac:spMkLst>
        </pc:spChg>
        <pc:spChg chg="mod">
          <ac:chgData name="Das, Gerarda" userId="dec061bf-56a5-47a0-b9f3-f749fe418ae6" providerId="ADAL" clId="{F16D33C2-D8D3-4C27-B0B6-1791C038040D}" dt="2025-09-23T08:57:34.646" v="193" actId="1038"/>
          <ac:spMkLst>
            <pc:docMk/>
            <pc:sldMk cId="4227246365" sldId="1551"/>
            <ac:spMk id="11" creationId="{2D5226DB-4490-ECD5-880A-CDAB0447C263}"/>
          </ac:spMkLst>
        </pc:spChg>
        <pc:spChg chg="mod">
          <ac:chgData name="Das, Gerarda" userId="dec061bf-56a5-47a0-b9f3-f749fe418ae6" providerId="ADAL" clId="{F16D33C2-D8D3-4C27-B0B6-1791C038040D}" dt="2025-09-23T08:57:06.899" v="181" actId="1038"/>
          <ac:spMkLst>
            <pc:docMk/>
            <pc:sldMk cId="4227246365" sldId="1551"/>
            <ac:spMk id="12" creationId="{E2476A93-B8D4-4E44-87FD-AFF601B2337C}"/>
          </ac:spMkLst>
        </pc:spChg>
        <pc:spChg chg="mod">
          <ac:chgData name="Das, Gerarda" userId="dec061bf-56a5-47a0-b9f3-f749fe418ae6" providerId="ADAL" clId="{F16D33C2-D8D3-4C27-B0B6-1791C038040D}" dt="2025-09-23T08:56:17.152" v="149" actId="14100"/>
          <ac:spMkLst>
            <pc:docMk/>
            <pc:sldMk cId="4227246365" sldId="1551"/>
            <ac:spMk id="18" creationId="{85D7DD60-F4AA-AD34-A265-146B167D02FE}"/>
          </ac:spMkLst>
        </pc:spChg>
        <pc:spChg chg="mod">
          <ac:chgData name="Das, Gerarda" userId="dec061bf-56a5-47a0-b9f3-f749fe418ae6" providerId="ADAL" clId="{F16D33C2-D8D3-4C27-B0B6-1791C038040D}" dt="2025-09-23T08:57:06.899" v="181" actId="1038"/>
          <ac:spMkLst>
            <pc:docMk/>
            <pc:sldMk cId="4227246365" sldId="1551"/>
            <ac:spMk id="19" creationId="{40542B69-6D97-5F24-63E3-ABE36EA69A27}"/>
          </ac:spMkLst>
        </pc:spChg>
        <pc:picChg chg="mod">
          <ac:chgData name="Das, Gerarda" userId="dec061bf-56a5-47a0-b9f3-f749fe418ae6" providerId="ADAL" clId="{F16D33C2-D8D3-4C27-B0B6-1791C038040D}" dt="2025-09-23T08:56:53.631" v="159" actId="1076"/>
          <ac:picMkLst>
            <pc:docMk/>
            <pc:sldMk cId="4227246365" sldId="1551"/>
            <ac:picMk id="22" creationId="{104D294F-34DE-2F11-E621-00136906B760}"/>
          </ac:picMkLst>
        </pc:picChg>
        <pc:picChg chg="mod">
          <ac:chgData name="Das, Gerarda" userId="dec061bf-56a5-47a0-b9f3-f749fe418ae6" providerId="ADAL" clId="{F16D33C2-D8D3-4C27-B0B6-1791C038040D}" dt="2025-09-23T08:57:06.899" v="181" actId="1038"/>
          <ac:picMkLst>
            <pc:docMk/>
            <pc:sldMk cId="4227246365" sldId="1551"/>
            <ac:picMk id="39" creationId="{DB092889-9973-2DFC-6179-E790A14BF796}"/>
          </ac:picMkLst>
        </pc:picChg>
        <pc:cxnChg chg="mod">
          <ac:chgData name="Das, Gerarda" userId="dec061bf-56a5-47a0-b9f3-f749fe418ae6" providerId="ADAL" clId="{F16D33C2-D8D3-4C27-B0B6-1791C038040D}" dt="2025-09-23T08:57:10.240" v="182" actId="14100"/>
          <ac:cxnSpMkLst>
            <pc:docMk/>
            <pc:sldMk cId="4227246365" sldId="1551"/>
            <ac:cxnSpMk id="21" creationId="{B84B33EF-2A54-99B2-FEF8-27486B72F624}"/>
          </ac:cxnSpMkLst>
        </pc:cxnChg>
        <pc:cxnChg chg="mod">
          <ac:chgData name="Das, Gerarda" userId="dec061bf-56a5-47a0-b9f3-f749fe418ae6" providerId="ADAL" clId="{F16D33C2-D8D3-4C27-B0B6-1791C038040D}" dt="2025-09-23T08:57:38.836" v="195" actId="14100"/>
          <ac:cxnSpMkLst>
            <pc:docMk/>
            <pc:sldMk cId="4227246365" sldId="1551"/>
            <ac:cxnSpMk id="29" creationId="{10445519-6BAB-CA4B-0B0C-EF80D4D34E4C}"/>
          </ac:cxnSpMkLst>
        </pc:cxnChg>
      </pc:sldChg>
    </pc:docChg>
  </pc:docChgLst>
  <pc:docChgLst>
    <pc:chgData name="Duijf, Antoinette" userId="80426808-569e-4360-acb0-e5a6dc4b8ad2" providerId="ADAL" clId="{11119A7A-87C5-4D27-8874-1C8E481D4D55}"/>
    <pc:docChg chg="undo redo custSel addSld modSld">
      <pc:chgData name="Duijf, Antoinette" userId="80426808-569e-4360-acb0-e5a6dc4b8ad2" providerId="ADAL" clId="{11119A7A-87C5-4D27-8874-1C8E481D4D55}" dt="2025-09-23T08:02:29.326" v="1209" actId="20577"/>
      <pc:docMkLst>
        <pc:docMk/>
      </pc:docMkLst>
      <pc:sldChg chg="delSp mod">
        <pc:chgData name="Duijf, Antoinette" userId="80426808-569e-4360-acb0-e5a6dc4b8ad2" providerId="ADAL" clId="{11119A7A-87C5-4D27-8874-1C8E481D4D55}" dt="2025-09-23T07:15:40.874" v="348" actId="478"/>
        <pc:sldMkLst>
          <pc:docMk/>
          <pc:sldMk cId="1671649065" sldId="934"/>
        </pc:sldMkLst>
        <pc:spChg chg="del">
          <ac:chgData name="Duijf, Antoinette" userId="80426808-569e-4360-acb0-e5a6dc4b8ad2" providerId="ADAL" clId="{11119A7A-87C5-4D27-8874-1C8E481D4D55}" dt="2025-09-23T07:15:40.874" v="348" actId="478"/>
          <ac:spMkLst>
            <pc:docMk/>
            <pc:sldMk cId="1671649065" sldId="934"/>
            <ac:spMk id="3" creationId="{ABD4EBCF-CB48-0D03-B577-A6177B29C452}"/>
          </ac:spMkLst>
        </pc:spChg>
      </pc:sldChg>
      <pc:sldChg chg="addSp modSp mod">
        <pc:chgData name="Duijf, Antoinette" userId="80426808-569e-4360-acb0-e5a6dc4b8ad2" providerId="ADAL" clId="{11119A7A-87C5-4D27-8874-1C8E481D4D55}" dt="2025-09-23T06:58:50.663" v="10" actId="732"/>
        <pc:sldMkLst>
          <pc:docMk/>
          <pc:sldMk cId="3852907103" sldId="1460"/>
        </pc:sldMkLst>
        <pc:picChg chg="add mod modCrop">
          <ac:chgData name="Duijf, Antoinette" userId="80426808-569e-4360-acb0-e5a6dc4b8ad2" providerId="ADAL" clId="{11119A7A-87C5-4D27-8874-1C8E481D4D55}" dt="2025-09-23T06:58:50.663" v="10" actId="732"/>
          <ac:picMkLst>
            <pc:docMk/>
            <pc:sldMk cId="3852907103" sldId="1460"/>
            <ac:picMk id="3" creationId="{B76A76F0-590C-C9D4-A155-6028AAC91D16}"/>
          </ac:picMkLst>
        </pc:picChg>
      </pc:sldChg>
      <pc:sldChg chg="addSp modSp mod">
        <pc:chgData name="Duijf, Antoinette" userId="80426808-569e-4360-acb0-e5a6dc4b8ad2" providerId="ADAL" clId="{11119A7A-87C5-4D27-8874-1C8E481D4D55}" dt="2025-09-23T06:53:15.380" v="4" actId="14100"/>
        <pc:sldMkLst>
          <pc:docMk/>
          <pc:sldMk cId="2709048002" sldId="1477"/>
        </pc:sldMkLst>
        <pc:picChg chg="add mod">
          <ac:chgData name="Duijf, Antoinette" userId="80426808-569e-4360-acb0-e5a6dc4b8ad2" providerId="ADAL" clId="{11119A7A-87C5-4D27-8874-1C8E481D4D55}" dt="2025-09-23T06:53:15.380" v="4" actId="14100"/>
          <ac:picMkLst>
            <pc:docMk/>
            <pc:sldMk cId="2709048002" sldId="1477"/>
            <ac:picMk id="3" creationId="{DCCD0339-ACE5-D71F-D95A-802C362C8BAE}"/>
          </ac:picMkLst>
        </pc:picChg>
      </pc:sldChg>
      <pc:sldChg chg="addSp modSp mod">
        <pc:chgData name="Duijf, Antoinette" userId="80426808-569e-4360-acb0-e5a6dc4b8ad2" providerId="ADAL" clId="{11119A7A-87C5-4D27-8874-1C8E481D4D55}" dt="2025-09-23T08:01:37.063" v="1081" actId="1076"/>
        <pc:sldMkLst>
          <pc:docMk/>
          <pc:sldMk cId="1530054038" sldId="1519"/>
        </pc:sldMkLst>
        <pc:spChg chg="add mod">
          <ac:chgData name="Duijf, Antoinette" userId="80426808-569e-4360-acb0-e5a6dc4b8ad2" providerId="ADAL" clId="{11119A7A-87C5-4D27-8874-1C8E481D4D55}" dt="2025-09-23T08:01:37.063" v="1081" actId="1076"/>
          <ac:spMkLst>
            <pc:docMk/>
            <pc:sldMk cId="1530054038" sldId="1519"/>
            <ac:spMk id="18" creationId="{1D03ABC4-FAC6-D62F-1A58-10DC9A10EAAB}"/>
          </ac:spMkLst>
        </pc:spChg>
      </pc:sldChg>
      <pc:sldChg chg="addSp modSp mod">
        <pc:chgData name="Duijf, Antoinette" userId="80426808-569e-4360-acb0-e5a6dc4b8ad2" providerId="ADAL" clId="{11119A7A-87C5-4D27-8874-1C8E481D4D55}" dt="2025-09-23T07:23:00.795" v="588" actId="20577"/>
        <pc:sldMkLst>
          <pc:docMk/>
          <pc:sldMk cId="911191407" sldId="1544"/>
        </pc:sldMkLst>
        <pc:spChg chg="add mod">
          <ac:chgData name="Duijf, Antoinette" userId="80426808-569e-4360-acb0-e5a6dc4b8ad2" providerId="ADAL" clId="{11119A7A-87C5-4D27-8874-1C8E481D4D55}" dt="2025-09-23T07:23:00.795" v="588" actId="20577"/>
          <ac:spMkLst>
            <pc:docMk/>
            <pc:sldMk cId="911191407" sldId="1544"/>
            <ac:spMk id="2" creationId="{9D995785-292F-B273-5BFA-C30B72B6AC88}"/>
          </ac:spMkLst>
        </pc:spChg>
      </pc:sldChg>
      <pc:sldChg chg="addSp delSp modSp mod">
        <pc:chgData name="Duijf, Antoinette" userId="80426808-569e-4360-acb0-e5a6dc4b8ad2" providerId="ADAL" clId="{11119A7A-87C5-4D27-8874-1C8E481D4D55}" dt="2025-09-23T07:23:18.276" v="600" actId="20577"/>
        <pc:sldMkLst>
          <pc:docMk/>
          <pc:sldMk cId="241022007" sldId="1546"/>
        </pc:sldMkLst>
        <pc:spChg chg="add del">
          <ac:chgData name="Duijf, Antoinette" userId="80426808-569e-4360-acb0-e5a6dc4b8ad2" providerId="ADAL" clId="{11119A7A-87C5-4D27-8874-1C8E481D4D55}" dt="2025-09-23T07:23:12.356" v="589" actId="478"/>
          <ac:spMkLst>
            <pc:docMk/>
            <pc:sldMk cId="241022007" sldId="1546"/>
            <ac:spMk id="8" creationId="{2E49EB17-DA57-2D16-3201-2CD539E772BD}"/>
          </ac:spMkLst>
        </pc:spChg>
        <pc:spChg chg="mod">
          <ac:chgData name="Duijf, Antoinette" userId="80426808-569e-4360-acb0-e5a6dc4b8ad2" providerId="ADAL" clId="{11119A7A-87C5-4D27-8874-1C8E481D4D55}" dt="2025-09-23T06:59:04.135" v="16" actId="6549"/>
          <ac:spMkLst>
            <pc:docMk/>
            <pc:sldMk cId="241022007" sldId="1546"/>
            <ac:spMk id="9" creationId="{5878E893-62DA-6A1F-4DAE-43871469F109}"/>
          </ac:spMkLst>
        </pc:spChg>
        <pc:spChg chg="add mod">
          <ac:chgData name="Duijf, Antoinette" userId="80426808-569e-4360-acb0-e5a6dc4b8ad2" providerId="ADAL" clId="{11119A7A-87C5-4D27-8874-1C8E481D4D55}" dt="2025-09-23T07:23:18.276" v="600" actId="20577"/>
          <ac:spMkLst>
            <pc:docMk/>
            <pc:sldMk cId="241022007" sldId="1546"/>
            <ac:spMk id="19" creationId="{069F329A-9CB2-B77A-2F9E-7397D1C4B90A}"/>
          </ac:spMkLst>
        </pc:spChg>
        <pc:picChg chg="add del">
          <ac:chgData name="Duijf, Antoinette" userId="80426808-569e-4360-acb0-e5a6dc4b8ad2" providerId="ADAL" clId="{11119A7A-87C5-4D27-8874-1C8E481D4D55}" dt="2025-09-23T06:59:04.595" v="17" actId="478"/>
          <ac:picMkLst>
            <pc:docMk/>
            <pc:sldMk cId="241022007" sldId="1546"/>
            <ac:picMk id="2" creationId="{50681C8A-D29A-0226-97AD-53AAAB0551DF}"/>
          </ac:picMkLst>
        </pc:picChg>
        <pc:picChg chg="add del">
          <ac:chgData name="Duijf, Antoinette" userId="80426808-569e-4360-acb0-e5a6dc4b8ad2" providerId="ADAL" clId="{11119A7A-87C5-4D27-8874-1C8E481D4D55}" dt="2025-09-23T06:59:03.728" v="15" actId="478"/>
          <ac:picMkLst>
            <pc:docMk/>
            <pc:sldMk cId="241022007" sldId="1546"/>
            <ac:picMk id="23" creationId="{73B3A57A-9349-45FD-6703-F7ABD8DA6A45}"/>
          </ac:picMkLst>
        </pc:picChg>
      </pc:sldChg>
      <pc:sldChg chg="addSp delSp modSp mod">
        <pc:chgData name="Duijf, Antoinette" userId="80426808-569e-4360-acb0-e5a6dc4b8ad2" providerId="ADAL" clId="{11119A7A-87C5-4D27-8874-1C8E481D4D55}" dt="2025-09-23T07:38:24.599" v="796" actId="1076"/>
        <pc:sldMkLst>
          <pc:docMk/>
          <pc:sldMk cId="480800001" sldId="1547"/>
        </pc:sldMkLst>
        <pc:spChg chg="mod">
          <ac:chgData name="Duijf, Antoinette" userId="80426808-569e-4360-acb0-e5a6dc4b8ad2" providerId="ADAL" clId="{11119A7A-87C5-4D27-8874-1C8E481D4D55}" dt="2025-09-23T07:29:03.240" v="730" actId="115"/>
          <ac:spMkLst>
            <pc:docMk/>
            <pc:sldMk cId="480800001" sldId="1547"/>
            <ac:spMk id="4" creationId="{D36CDCC8-D80A-3CA3-9903-EC310613197D}"/>
          </ac:spMkLst>
        </pc:spChg>
        <pc:spChg chg="del">
          <ac:chgData name="Duijf, Antoinette" userId="80426808-569e-4360-acb0-e5a6dc4b8ad2" providerId="ADAL" clId="{11119A7A-87C5-4D27-8874-1C8E481D4D55}" dt="2025-09-23T07:26:28.651" v="609" actId="478"/>
          <ac:spMkLst>
            <pc:docMk/>
            <pc:sldMk cId="480800001" sldId="1547"/>
            <ac:spMk id="9" creationId="{D2C307D9-BFC4-D567-0D14-E39635916975}"/>
          </ac:spMkLst>
        </pc:spChg>
        <pc:spChg chg="mod">
          <ac:chgData name="Duijf, Antoinette" userId="80426808-569e-4360-acb0-e5a6dc4b8ad2" providerId="ADAL" clId="{11119A7A-87C5-4D27-8874-1C8E481D4D55}" dt="2025-09-23T07:33:09.676" v="783" actId="20577"/>
          <ac:spMkLst>
            <pc:docMk/>
            <pc:sldMk cId="480800001" sldId="1547"/>
            <ac:spMk id="12" creationId="{E2476A93-B8D4-4E44-87FD-AFF601B2337C}"/>
          </ac:spMkLst>
        </pc:spChg>
        <pc:spChg chg="mod">
          <ac:chgData name="Duijf, Antoinette" userId="80426808-569e-4360-acb0-e5a6dc4b8ad2" providerId="ADAL" clId="{11119A7A-87C5-4D27-8874-1C8E481D4D55}" dt="2025-09-23T07:30:22.916" v="754" actId="1076"/>
          <ac:spMkLst>
            <pc:docMk/>
            <pc:sldMk cId="480800001" sldId="1547"/>
            <ac:spMk id="13" creationId="{4985FF45-EE56-11C3-E0CC-6BBB359031C0}"/>
          </ac:spMkLst>
        </pc:spChg>
        <pc:spChg chg="mod">
          <ac:chgData name="Duijf, Antoinette" userId="80426808-569e-4360-acb0-e5a6dc4b8ad2" providerId="ADAL" clId="{11119A7A-87C5-4D27-8874-1C8E481D4D55}" dt="2025-09-23T07:30:20.049" v="751" actId="14100"/>
          <ac:spMkLst>
            <pc:docMk/>
            <pc:sldMk cId="480800001" sldId="1547"/>
            <ac:spMk id="14" creationId="{B7594A3B-3117-84CE-C300-FB96E5ED269D}"/>
          </ac:spMkLst>
        </pc:spChg>
        <pc:spChg chg="mod">
          <ac:chgData name="Duijf, Antoinette" userId="80426808-569e-4360-acb0-e5a6dc4b8ad2" providerId="ADAL" clId="{11119A7A-87C5-4D27-8874-1C8E481D4D55}" dt="2025-09-23T07:30:20.519" v="752" actId="1076"/>
          <ac:spMkLst>
            <pc:docMk/>
            <pc:sldMk cId="480800001" sldId="1547"/>
            <ac:spMk id="15" creationId="{6EA1F8B7-D4BC-D8B0-E6FD-F33ECB45A1DD}"/>
          </ac:spMkLst>
        </pc:spChg>
        <pc:spChg chg="mod">
          <ac:chgData name="Duijf, Antoinette" userId="80426808-569e-4360-acb0-e5a6dc4b8ad2" providerId="ADAL" clId="{11119A7A-87C5-4D27-8874-1C8E481D4D55}" dt="2025-09-23T07:28:23.070" v="636" actId="1037"/>
          <ac:spMkLst>
            <pc:docMk/>
            <pc:sldMk cId="480800001" sldId="1547"/>
            <ac:spMk id="16" creationId="{F53F294D-65CC-23A5-E4A1-B2132FCF814C}"/>
          </ac:spMkLst>
        </pc:spChg>
        <pc:spChg chg="mod">
          <ac:chgData name="Duijf, Antoinette" userId="80426808-569e-4360-acb0-e5a6dc4b8ad2" providerId="ADAL" clId="{11119A7A-87C5-4D27-8874-1C8E481D4D55}" dt="2025-09-23T07:29:51.327" v="740" actId="14100"/>
          <ac:spMkLst>
            <pc:docMk/>
            <pc:sldMk cId="480800001" sldId="1547"/>
            <ac:spMk id="18" creationId="{85D7DD60-F4AA-AD34-A265-146B167D02FE}"/>
          </ac:spMkLst>
        </pc:spChg>
        <pc:spChg chg="add mod">
          <ac:chgData name="Duijf, Antoinette" userId="80426808-569e-4360-acb0-e5a6dc4b8ad2" providerId="ADAL" clId="{11119A7A-87C5-4D27-8874-1C8E481D4D55}" dt="2025-09-23T07:25:42.368" v="603" actId="14100"/>
          <ac:spMkLst>
            <pc:docMk/>
            <pc:sldMk cId="480800001" sldId="1547"/>
            <ac:spMk id="25" creationId="{E3001689-3384-7BA3-3D70-319046A99CAD}"/>
          </ac:spMkLst>
        </pc:spChg>
        <pc:picChg chg="add mod">
          <ac:chgData name="Duijf, Antoinette" userId="80426808-569e-4360-acb0-e5a6dc4b8ad2" providerId="ADAL" clId="{11119A7A-87C5-4D27-8874-1C8E481D4D55}" dt="2025-09-23T07:25:42.368" v="603" actId="14100"/>
          <ac:picMkLst>
            <pc:docMk/>
            <pc:sldMk cId="480800001" sldId="1547"/>
            <ac:picMk id="10" creationId="{3EE0A50A-89C5-3759-1708-35B1C91BE577}"/>
          </ac:picMkLst>
        </pc:picChg>
        <pc:picChg chg="add mod">
          <ac:chgData name="Duijf, Antoinette" userId="80426808-569e-4360-acb0-e5a6dc4b8ad2" providerId="ADAL" clId="{11119A7A-87C5-4D27-8874-1C8E481D4D55}" dt="2025-09-23T07:25:42.368" v="603" actId="14100"/>
          <ac:picMkLst>
            <pc:docMk/>
            <pc:sldMk cId="480800001" sldId="1547"/>
            <ac:picMk id="11" creationId="{BE0E4F92-52BA-29EB-4015-61F7386535B0}"/>
          </ac:picMkLst>
        </pc:picChg>
        <pc:picChg chg="del">
          <ac:chgData name="Duijf, Antoinette" userId="80426808-569e-4360-acb0-e5a6dc4b8ad2" providerId="ADAL" clId="{11119A7A-87C5-4D27-8874-1C8E481D4D55}" dt="2025-09-23T07:33:11.380" v="784" actId="478"/>
          <ac:picMkLst>
            <pc:docMk/>
            <pc:sldMk cId="480800001" sldId="1547"/>
            <ac:picMk id="24" creationId="{190FFD33-41F2-129E-DD5D-C5AE0E1D6EE2}"/>
          </ac:picMkLst>
        </pc:picChg>
        <pc:picChg chg="del">
          <ac:chgData name="Duijf, Antoinette" userId="80426808-569e-4360-acb0-e5a6dc4b8ad2" providerId="ADAL" clId="{11119A7A-87C5-4D27-8874-1C8E481D4D55}" dt="2025-09-23T07:32:37.126" v="756" actId="478"/>
          <ac:picMkLst>
            <pc:docMk/>
            <pc:sldMk cId="480800001" sldId="1547"/>
            <ac:picMk id="26" creationId="{D1C7E88A-7760-15B9-03B8-B3F83DE2049B}"/>
          </ac:picMkLst>
        </pc:picChg>
        <pc:picChg chg="add mod">
          <ac:chgData name="Duijf, Antoinette" userId="80426808-569e-4360-acb0-e5a6dc4b8ad2" providerId="ADAL" clId="{11119A7A-87C5-4D27-8874-1C8E481D4D55}" dt="2025-09-23T07:30:28.463" v="755" actId="1076"/>
          <ac:picMkLst>
            <pc:docMk/>
            <pc:sldMk cId="480800001" sldId="1547"/>
            <ac:picMk id="29" creationId="{5FDBA40D-F422-96D3-BACB-79BC1830427E}"/>
          </ac:picMkLst>
        </pc:picChg>
        <pc:picChg chg="add del mod">
          <ac:chgData name="Duijf, Antoinette" userId="80426808-569e-4360-acb0-e5a6dc4b8ad2" providerId="ADAL" clId="{11119A7A-87C5-4D27-8874-1C8E481D4D55}" dt="2025-09-23T07:32:52.978" v="768" actId="478"/>
          <ac:picMkLst>
            <pc:docMk/>
            <pc:sldMk cId="480800001" sldId="1547"/>
            <ac:picMk id="32" creationId="{3C4CDD9B-E11D-FC0B-CF94-675DCD1D5979}"/>
          </ac:picMkLst>
        </pc:picChg>
        <pc:picChg chg="add del mod">
          <ac:chgData name="Duijf, Antoinette" userId="80426808-569e-4360-acb0-e5a6dc4b8ad2" providerId="ADAL" clId="{11119A7A-87C5-4D27-8874-1C8E481D4D55}" dt="2025-09-23T07:32:52.978" v="768" actId="478"/>
          <ac:picMkLst>
            <pc:docMk/>
            <pc:sldMk cId="480800001" sldId="1547"/>
            <ac:picMk id="34" creationId="{57C1BB1B-FBDF-F7BC-B400-447FBFB35168}"/>
          </ac:picMkLst>
        </pc:picChg>
        <pc:picChg chg="add del mod">
          <ac:chgData name="Duijf, Antoinette" userId="80426808-569e-4360-acb0-e5a6dc4b8ad2" providerId="ADAL" clId="{11119A7A-87C5-4D27-8874-1C8E481D4D55}" dt="2025-09-23T07:32:52.978" v="768" actId="478"/>
          <ac:picMkLst>
            <pc:docMk/>
            <pc:sldMk cId="480800001" sldId="1547"/>
            <ac:picMk id="36" creationId="{112D451D-5E03-1862-2448-603F1A78103D}"/>
          </ac:picMkLst>
        </pc:picChg>
        <pc:picChg chg="add del mod">
          <ac:chgData name="Duijf, Antoinette" userId="80426808-569e-4360-acb0-e5a6dc4b8ad2" providerId="ADAL" clId="{11119A7A-87C5-4D27-8874-1C8E481D4D55}" dt="2025-09-23T07:32:52.978" v="768" actId="478"/>
          <ac:picMkLst>
            <pc:docMk/>
            <pc:sldMk cId="480800001" sldId="1547"/>
            <ac:picMk id="38" creationId="{5BE7288A-4739-D6A2-F05E-F8A7D03612E5}"/>
          </ac:picMkLst>
        </pc:picChg>
        <pc:picChg chg="add del mod">
          <ac:chgData name="Duijf, Antoinette" userId="80426808-569e-4360-acb0-e5a6dc4b8ad2" providerId="ADAL" clId="{11119A7A-87C5-4D27-8874-1C8E481D4D55}" dt="2025-09-23T07:32:52.978" v="768" actId="478"/>
          <ac:picMkLst>
            <pc:docMk/>
            <pc:sldMk cId="480800001" sldId="1547"/>
            <ac:picMk id="40" creationId="{49F97501-9932-5959-E493-AFFC9B5582B4}"/>
          </ac:picMkLst>
        </pc:picChg>
        <pc:picChg chg="add mod">
          <ac:chgData name="Duijf, Antoinette" userId="80426808-569e-4360-acb0-e5a6dc4b8ad2" providerId="ADAL" clId="{11119A7A-87C5-4D27-8874-1C8E481D4D55}" dt="2025-09-23T07:33:07.255" v="775" actId="1076"/>
          <ac:picMkLst>
            <pc:docMk/>
            <pc:sldMk cId="480800001" sldId="1547"/>
            <ac:picMk id="42" creationId="{4F6708F2-F4C4-2E59-D0FA-53F0ABF502EE}"/>
          </ac:picMkLst>
        </pc:picChg>
        <pc:picChg chg="add del mod">
          <ac:chgData name="Duijf, Antoinette" userId="80426808-569e-4360-acb0-e5a6dc4b8ad2" providerId="ADAL" clId="{11119A7A-87C5-4D27-8874-1C8E481D4D55}" dt="2025-09-23T07:34:14.258" v="788" actId="478"/>
          <ac:picMkLst>
            <pc:docMk/>
            <pc:sldMk cId="480800001" sldId="1547"/>
            <ac:picMk id="43" creationId="{CDFD1FF3-1CFA-9150-84CD-C1021E39FFBB}"/>
          </ac:picMkLst>
        </pc:picChg>
        <pc:picChg chg="add del mod">
          <ac:chgData name="Duijf, Antoinette" userId="80426808-569e-4360-acb0-e5a6dc4b8ad2" providerId="ADAL" clId="{11119A7A-87C5-4D27-8874-1C8E481D4D55}" dt="2025-09-23T07:37:00.323" v="790" actId="478"/>
          <ac:picMkLst>
            <pc:docMk/>
            <pc:sldMk cId="480800001" sldId="1547"/>
            <ac:picMk id="44" creationId="{41805D5C-0C22-AFC8-32B4-5F04BD240CCE}"/>
          </ac:picMkLst>
        </pc:picChg>
        <pc:picChg chg="add mod">
          <ac:chgData name="Duijf, Antoinette" userId="80426808-569e-4360-acb0-e5a6dc4b8ad2" providerId="ADAL" clId="{11119A7A-87C5-4D27-8874-1C8E481D4D55}" dt="2025-09-23T07:38:24.599" v="796" actId="1076"/>
          <ac:picMkLst>
            <pc:docMk/>
            <pc:sldMk cId="480800001" sldId="1547"/>
            <ac:picMk id="46" creationId="{EC6B55C8-536B-0726-9FB6-1FB2D8CF1B74}"/>
          </ac:picMkLst>
        </pc:picChg>
        <pc:cxnChg chg="mod">
          <ac:chgData name="Duijf, Antoinette" userId="80426808-569e-4360-acb0-e5a6dc4b8ad2" providerId="ADAL" clId="{11119A7A-87C5-4D27-8874-1C8E481D4D55}" dt="2025-09-23T07:28:16.333" v="634" actId="1038"/>
          <ac:cxnSpMkLst>
            <pc:docMk/>
            <pc:sldMk cId="480800001" sldId="1547"/>
            <ac:cxnSpMk id="23" creationId="{450FAC25-93FA-21DB-FB43-C33AEEC4D823}"/>
          </ac:cxnSpMkLst>
        </pc:cxnChg>
      </pc:sldChg>
      <pc:sldChg chg="addSp delSp modSp add mod">
        <pc:chgData name="Duijf, Antoinette" userId="80426808-569e-4360-acb0-e5a6dc4b8ad2" providerId="ADAL" clId="{11119A7A-87C5-4D27-8874-1C8E481D4D55}" dt="2025-09-23T08:02:00.396" v="1139" actId="1076"/>
        <pc:sldMkLst>
          <pc:docMk/>
          <pc:sldMk cId="262134317" sldId="1548"/>
        </pc:sldMkLst>
        <pc:spChg chg="del">
          <ac:chgData name="Duijf, Antoinette" userId="80426808-569e-4360-acb0-e5a6dc4b8ad2" providerId="ADAL" clId="{11119A7A-87C5-4D27-8874-1C8E481D4D55}" dt="2025-09-23T06:59:13.016" v="21" actId="478"/>
          <ac:spMkLst>
            <pc:docMk/>
            <pc:sldMk cId="262134317" sldId="1548"/>
            <ac:spMk id="8" creationId="{2E49EB17-DA57-2D16-3201-2CD539E772BD}"/>
          </ac:spMkLst>
        </pc:spChg>
        <pc:spChg chg="del">
          <ac:chgData name="Duijf, Antoinette" userId="80426808-569e-4360-acb0-e5a6dc4b8ad2" providerId="ADAL" clId="{11119A7A-87C5-4D27-8874-1C8E481D4D55}" dt="2025-09-23T06:59:14.518" v="22" actId="478"/>
          <ac:spMkLst>
            <pc:docMk/>
            <pc:sldMk cId="262134317" sldId="1548"/>
            <ac:spMk id="9" creationId="{5878E893-62DA-6A1F-4DAE-43871469F109}"/>
          </ac:spMkLst>
        </pc:spChg>
        <pc:spChg chg="del">
          <ac:chgData name="Duijf, Antoinette" userId="80426808-569e-4360-acb0-e5a6dc4b8ad2" providerId="ADAL" clId="{11119A7A-87C5-4D27-8874-1C8E481D4D55}" dt="2025-09-23T06:59:15.276" v="23" actId="478"/>
          <ac:spMkLst>
            <pc:docMk/>
            <pc:sldMk cId="262134317" sldId="1548"/>
            <ac:spMk id="18" creationId="{B7C2B1A6-F14B-771A-3869-F2F384A936EF}"/>
          </ac:spMkLst>
        </pc:spChg>
        <pc:spChg chg="add mod">
          <ac:chgData name="Duijf, Antoinette" userId="80426808-569e-4360-acb0-e5a6dc4b8ad2" providerId="ADAL" clId="{11119A7A-87C5-4D27-8874-1C8E481D4D55}" dt="2025-09-23T08:02:00.396" v="1139" actId="1076"/>
          <ac:spMkLst>
            <pc:docMk/>
            <pc:sldMk cId="262134317" sldId="1548"/>
            <ac:spMk id="25" creationId="{C0F0EBC7-87DD-5D48-5248-CC44CC59267D}"/>
          </ac:spMkLst>
        </pc:spChg>
        <pc:spChg chg="mod">
          <ac:chgData name="Duijf, Antoinette" userId="80426808-569e-4360-acb0-e5a6dc4b8ad2" providerId="ADAL" clId="{11119A7A-87C5-4D27-8874-1C8E481D4D55}" dt="2025-09-23T06:59:19.817" v="32" actId="20577"/>
          <ac:spMkLst>
            <pc:docMk/>
            <pc:sldMk cId="262134317" sldId="1548"/>
            <ac:spMk id="34" creationId="{152372B3-00F5-781C-183E-6F2DDF35091D}"/>
          </ac:spMkLst>
        </pc:spChg>
        <pc:spChg chg="mod">
          <ac:chgData name="Duijf, Antoinette" userId="80426808-569e-4360-acb0-e5a6dc4b8ad2" providerId="ADAL" clId="{11119A7A-87C5-4D27-8874-1C8E481D4D55}" dt="2025-09-23T07:01:58.889" v="198" actId="115"/>
          <ac:spMkLst>
            <pc:docMk/>
            <pc:sldMk cId="262134317" sldId="1548"/>
            <ac:spMk id="35" creationId="{37104C51-0232-62ED-4C6F-1447D06633EE}"/>
          </ac:spMkLst>
        </pc:spChg>
        <pc:spChg chg="mod">
          <ac:chgData name="Duijf, Antoinette" userId="80426808-569e-4360-acb0-e5a6dc4b8ad2" providerId="ADAL" clId="{11119A7A-87C5-4D27-8874-1C8E481D4D55}" dt="2025-09-23T07:01:55.584" v="195" actId="115"/>
          <ac:spMkLst>
            <pc:docMk/>
            <pc:sldMk cId="262134317" sldId="1548"/>
            <ac:spMk id="36" creationId="{D8EF981A-9BA7-0EB1-9B70-F7FBF2F7DF1C}"/>
          </ac:spMkLst>
        </pc:spChg>
        <pc:picChg chg="del">
          <ac:chgData name="Duijf, Antoinette" userId="80426808-569e-4360-acb0-e5a6dc4b8ad2" providerId="ADAL" clId="{11119A7A-87C5-4D27-8874-1C8E481D4D55}" dt="2025-09-23T06:59:15.721" v="24" actId="478"/>
          <ac:picMkLst>
            <pc:docMk/>
            <pc:sldMk cId="262134317" sldId="1548"/>
            <ac:picMk id="2" creationId="{50681C8A-D29A-0226-97AD-53AAAB0551DF}"/>
          </ac:picMkLst>
        </pc:picChg>
        <pc:picChg chg="add mod">
          <ac:chgData name="Duijf, Antoinette" userId="80426808-569e-4360-acb0-e5a6dc4b8ad2" providerId="ADAL" clId="{11119A7A-87C5-4D27-8874-1C8E481D4D55}" dt="2025-09-23T07:02:05.510" v="200" actId="14100"/>
          <ac:picMkLst>
            <pc:docMk/>
            <pc:sldMk cId="262134317" sldId="1548"/>
            <ac:picMk id="20" creationId="{E33E94B5-DD8E-11F6-AE54-D577D095B850}"/>
          </ac:picMkLst>
        </pc:picChg>
        <pc:picChg chg="del">
          <ac:chgData name="Duijf, Antoinette" userId="80426808-569e-4360-acb0-e5a6dc4b8ad2" providerId="ADAL" clId="{11119A7A-87C5-4D27-8874-1C8E481D4D55}" dt="2025-09-23T06:59:10.694" v="20" actId="478"/>
          <ac:picMkLst>
            <pc:docMk/>
            <pc:sldMk cId="262134317" sldId="1548"/>
            <ac:picMk id="23" creationId="{73B3A57A-9349-45FD-6703-F7ABD8DA6A45}"/>
          </ac:picMkLst>
        </pc:picChg>
        <pc:picChg chg="add mod">
          <ac:chgData name="Duijf, Antoinette" userId="80426808-569e-4360-acb0-e5a6dc4b8ad2" providerId="ADAL" clId="{11119A7A-87C5-4D27-8874-1C8E481D4D55}" dt="2025-09-23T07:00:07.677" v="41" actId="962"/>
          <ac:picMkLst>
            <pc:docMk/>
            <pc:sldMk cId="262134317" sldId="1548"/>
            <ac:picMk id="24" creationId="{8F1632FC-7006-6EC8-4766-25964401C0D7}"/>
          </ac:picMkLst>
        </pc:picChg>
      </pc:sldChg>
      <pc:sldChg chg="addSp delSp modSp add mod">
        <pc:chgData name="Duijf, Antoinette" userId="80426808-569e-4360-acb0-e5a6dc4b8ad2" providerId="ADAL" clId="{11119A7A-87C5-4D27-8874-1C8E481D4D55}" dt="2025-09-23T07:15:32.667" v="347" actId="1076"/>
        <pc:sldMkLst>
          <pc:docMk/>
          <pc:sldMk cId="2591311639" sldId="1549"/>
        </pc:sldMkLst>
        <pc:spChg chg="mod">
          <ac:chgData name="Duijf, Antoinette" userId="80426808-569e-4360-acb0-e5a6dc4b8ad2" providerId="ADAL" clId="{11119A7A-87C5-4D27-8874-1C8E481D4D55}" dt="2025-09-23T07:10:25.825" v="292" actId="1076"/>
          <ac:spMkLst>
            <pc:docMk/>
            <pc:sldMk cId="2591311639" sldId="1549"/>
            <ac:spMk id="4" creationId="{D753C383-62C8-E733-4553-E085527A1FCA}"/>
          </ac:spMkLst>
        </pc:spChg>
        <pc:spChg chg="mod">
          <ac:chgData name="Duijf, Antoinette" userId="80426808-569e-4360-acb0-e5a6dc4b8ad2" providerId="ADAL" clId="{11119A7A-87C5-4D27-8874-1C8E481D4D55}" dt="2025-09-23T07:10:25.825" v="292" actId="1076"/>
          <ac:spMkLst>
            <pc:docMk/>
            <pc:sldMk cId="2591311639" sldId="1549"/>
            <ac:spMk id="9" creationId="{B5FA4264-9F79-B20D-0826-CEC58E7B74B7}"/>
          </ac:spMkLst>
        </pc:spChg>
        <pc:spChg chg="mod">
          <ac:chgData name="Duijf, Antoinette" userId="80426808-569e-4360-acb0-e5a6dc4b8ad2" providerId="ADAL" clId="{11119A7A-87C5-4D27-8874-1C8E481D4D55}" dt="2025-09-23T07:10:01.025" v="285" actId="1076"/>
          <ac:spMkLst>
            <pc:docMk/>
            <pc:sldMk cId="2591311639" sldId="1549"/>
            <ac:spMk id="10" creationId="{B37FADB8-F5A5-F448-15A7-6A630939BCDC}"/>
          </ac:spMkLst>
        </pc:spChg>
        <pc:spChg chg="mod">
          <ac:chgData name="Duijf, Antoinette" userId="80426808-569e-4360-acb0-e5a6dc4b8ad2" providerId="ADAL" clId="{11119A7A-87C5-4D27-8874-1C8E481D4D55}" dt="2025-09-23T07:10:01.025" v="285" actId="1076"/>
          <ac:spMkLst>
            <pc:docMk/>
            <pc:sldMk cId="2591311639" sldId="1549"/>
            <ac:spMk id="11" creationId="{2D5226DB-4490-ECD5-880A-CDAB0447C263}"/>
          </ac:spMkLst>
        </pc:spChg>
        <pc:spChg chg="mod">
          <ac:chgData name="Duijf, Antoinette" userId="80426808-569e-4360-acb0-e5a6dc4b8ad2" providerId="ADAL" clId="{11119A7A-87C5-4D27-8874-1C8E481D4D55}" dt="2025-09-23T07:15:32.667" v="347" actId="1076"/>
          <ac:spMkLst>
            <pc:docMk/>
            <pc:sldMk cId="2591311639" sldId="1549"/>
            <ac:spMk id="12" creationId="{E2476A93-B8D4-4E44-87FD-AFF601B2337C}"/>
          </ac:spMkLst>
        </pc:spChg>
        <pc:spChg chg="mod">
          <ac:chgData name="Duijf, Antoinette" userId="80426808-569e-4360-acb0-e5a6dc4b8ad2" providerId="ADAL" clId="{11119A7A-87C5-4D27-8874-1C8E481D4D55}" dt="2025-09-23T07:10:01.025" v="285" actId="1076"/>
          <ac:spMkLst>
            <pc:docMk/>
            <pc:sldMk cId="2591311639" sldId="1549"/>
            <ac:spMk id="13" creationId="{4985FF45-EE56-11C3-E0CC-6BBB359031C0}"/>
          </ac:spMkLst>
        </pc:spChg>
        <pc:spChg chg="mod">
          <ac:chgData name="Duijf, Antoinette" userId="80426808-569e-4360-acb0-e5a6dc4b8ad2" providerId="ADAL" clId="{11119A7A-87C5-4D27-8874-1C8E481D4D55}" dt="2025-09-23T07:07:46.049" v="234" actId="14100"/>
          <ac:spMkLst>
            <pc:docMk/>
            <pc:sldMk cId="2591311639" sldId="1549"/>
            <ac:spMk id="14" creationId="{B7594A3B-3117-84CE-C300-FB96E5ED269D}"/>
          </ac:spMkLst>
        </pc:spChg>
        <pc:spChg chg="mod">
          <ac:chgData name="Duijf, Antoinette" userId="80426808-569e-4360-acb0-e5a6dc4b8ad2" providerId="ADAL" clId="{11119A7A-87C5-4D27-8874-1C8E481D4D55}" dt="2025-09-23T07:08:18.775" v="249" actId="20577"/>
          <ac:spMkLst>
            <pc:docMk/>
            <pc:sldMk cId="2591311639" sldId="1549"/>
            <ac:spMk id="15" creationId="{6EA1F8B7-D4BC-D8B0-E6FD-F33ECB45A1DD}"/>
          </ac:spMkLst>
        </pc:spChg>
        <pc:spChg chg="mod">
          <ac:chgData name="Duijf, Antoinette" userId="80426808-569e-4360-acb0-e5a6dc4b8ad2" providerId="ADAL" clId="{11119A7A-87C5-4D27-8874-1C8E481D4D55}" dt="2025-09-23T07:10:04.482" v="286" actId="1076"/>
          <ac:spMkLst>
            <pc:docMk/>
            <pc:sldMk cId="2591311639" sldId="1549"/>
            <ac:spMk id="18" creationId="{85D7DD60-F4AA-AD34-A265-146B167D02FE}"/>
          </ac:spMkLst>
        </pc:spChg>
        <pc:spChg chg="mod">
          <ac:chgData name="Duijf, Antoinette" userId="80426808-569e-4360-acb0-e5a6dc4b8ad2" providerId="ADAL" clId="{11119A7A-87C5-4D27-8874-1C8E481D4D55}" dt="2025-09-23T07:15:32.667" v="347" actId="1076"/>
          <ac:spMkLst>
            <pc:docMk/>
            <pc:sldMk cId="2591311639" sldId="1549"/>
            <ac:spMk id="19" creationId="{40542B69-6D97-5F24-63E3-ABE36EA69A27}"/>
          </ac:spMkLst>
        </pc:spChg>
        <pc:spChg chg="add del">
          <ac:chgData name="Duijf, Antoinette" userId="80426808-569e-4360-acb0-e5a6dc4b8ad2" providerId="ADAL" clId="{11119A7A-87C5-4D27-8874-1C8E481D4D55}" dt="2025-09-23T07:11:28.135" v="311" actId="478"/>
          <ac:spMkLst>
            <pc:docMk/>
            <pc:sldMk cId="2591311639" sldId="1549"/>
            <ac:spMk id="28" creationId="{FEE25081-F20E-AF48-32FC-7215D047DBBC}"/>
          </ac:spMkLst>
        </pc:spChg>
        <pc:spChg chg="del">
          <ac:chgData name="Duijf, Antoinette" userId="80426808-569e-4360-acb0-e5a6dc4b8ad2" providerId="ADAL" clId="{11119A7A-87C5-4D27-8874-1C8E481D4D55}" dt="2025-09-23T07:07:22.069" v="213" actId="478"/>
          <ac:spMkLst>
            <pc:docMk/>
            <pc:sldMk cId="2591311639" sldId="1549"/>
            <ac:spMk id="38" creationId="{845DF47C-EB41-8B92-3BEB-80A0FF438E89}"/>
          </ac:spMkLst>
        </pc:spChg>
        <pc:picChg chg="del">
          <ac:chgData name="Duijf, Antoinette" userId="80426808-569e-4360-acb0-e5a6dc4b8ad2" providerId="ADAL" clId="{11119A7A-87C5-4D27-8874-1C8E481D4D55}" dt="2025-09-23T07:07:23.649" v="215" actId="478"/>
          <ac:picMkLst>
            <pc:docMk/>
            <pc:sldMk cId="2591311639" sldId="1549"/>
            <ac:picMk id="16" creationId="{5F9AA255-BF17-45DD-73BA-5421F86220DA}"/>
          </ac:picMkLst>
        </pc:picChg>
        <pc:picChg chg="add mod">
          <ac:chgData name="Duijf, Antoinette" userId="80426808-569e-4360-acb0-e5a6dc4b8ad2" providerId="ADAL" clId="{11119A7A-87C5-4D27-8874-1C8E481D4D55}" dt="2025-09-23T07:12:08.554" v="337" actId="1076"/>
          <ac:picMkLst>
            <pc:docMk/>
            <pc:sldMk cId="2591311639" sldId="1549"/>
            <ac:picMk id="22" creationId="{E4A06227-F4E6-D128-5210-11BEC31AA780}"/>
          </ac:picMkLst>
        </pc:picChg>
        <pc:picChg chg="add mod">
          <ac:chgData name="Duijf, Antoinette" userId="80426808-569e-4360-acb0-e5a6dc4b8ad2" providerId="ADAL" clId="{11119A7A-87C5-4D27-8874-1C8E481D4D55}" dt="2025-09-23T07:15:25.335" v="346" actId="1076"/>
          <ac:picMkLst>
            <pc:docMk/>
            <pc:sldMk cId="2591311639" sldId="1549"/>
            <ac:picMk id="31" creationId="{21FF20E4-E7C5-569C-5112-B5D94EF4A2BA}"/>
          </ac:picMkLst>
        </pc:picChg>
        <pc:picChg chg="del">
          <ac:chgData name="Duijf, Antoinette" userId="80426808-569e-4360-acb0-e5a6dc4b8ad2" providerId="ADAL" clId="{11119A7A-87C5-4D27-8874-1C8E481D4D55}" dt="2025-09-23T07:07:22.707" v="214" actId="478"/>
          <ac:picMkLst>
            <pc:docMk/>
            <pc:sldMk cId="2591311639" sldId="1549"/>
            <ac:picMk id="33" creationId="{6911F65E-00A7-2453-C520-758C07849EDB}"/>
          </ac:picMkLst>
        </pc:picChg>
        <pc:picChg chg="del">
          <ac:chgData name="Duijf, Antoinette" userId="80426808-569e-4360-acb0-e5a6dc4b8ad2" providerId="ADAL" clId="{11119A7A-87C5-4D27-8874-1C8E481D4D55}" dt="2025-09-23T07:07:21.371" v="212" actId="478"/>
          <ac:picMkLst>
            <pc:docMk/>
            <pc:sldMk cId="2591311639" sldId="1549"/>
            <ac:picMk id="37" creationId="{75E0F264-8D65-B3A0-B64E-F883BD15346D}"/>
          </ac:picMkLst>
        </pc:picChg>
        <pc:picChg chg="add mod">
          <ac:chgData name="Duijf, Antoinette" userId="80426808-569e-4360-acb0-e5a6dc4b8ad2" providerId="ADAL" clId="{11119A7A-87C5-4D27-8874-1C8E481D4D55}" dt="2025-09-23T07:08:32.260" v="252"/>
          <ac:picMkLst>
            <pc:docMk/>
            <pc:sldMk cId="2591311639" sldId="1549"/>
            <ac:picMk id="1026" creationId="{759B460F-3A73-419A-DF45-C5C26FEAAC56}"/>
          </ac:picMkLst>
        </pc:picChg>
        <pc:cxnChg chg="mod">
          <ac:chgData name="Duijf, Antoinette" userId="80426808-569e-4360-acb0-e5a6dc4b8ad2" providerId="ADAL" clId="{11119A7A-87C5-4D27-8874-1C8E481D4D55}" dt="2025-09-23T07:10:31.579" v="294" actId="14100"/>
          <ac:cxnSpMkLst>
            <pc:docMk/>
            <pc:sldMk cId="2591311639" sldId="1549"/>
            <ac:cxnSpMk id="21" creationId="{B84B33EF-2A54-99B2-FEF8-27486B72F624}"/>
          </ac:cxnSpMkLst>
        </pc:cxnChg>
        <pc:cxnChg chg="mod ord">
          <ac:chgData name="Duijf, Antoinette" userId="80426808-569e-4360-acb0-e5a6dc4b8ad2" providerId="ADAL" clId="{11119A7A-87C5-4D27-8874-1C8E481D4D55}" dt="2025-09-23T07:11:16.452" v="309" actId="167"/>
          <ac:cxnSpMkLst>
            <pc:docMk/>
            <pc:sldMk cId="2591311639" sldId="1549"/>
            <ac:cxnSpMk id="27" creationId="{EC90AE0F-5DD8-2D25-C999-5E0CC65E11C5}"/>
          </ac:cxnSpMkLst>
        </pc:cxnChg>
        <pc:cxnChg chg="mod">
          <ac:chgData name="Duijf, Antoinette" userId="80426808-569e-4360-acb0-e5a6dc4b8ad2" providerId="ADAL" clId="{11119A7A-87C5-4D27-8874-1C8E481D4D55}" dt="2025-09-23T07:10:28.481" v="293" actId="14100"/>
          <ac:cxnSpMkLst>
            <pc:docMk/>
            <pc:sldMk cId="2591311639" sldId="1549"/>
            <ac:cxnSpMk id="29" creationId="{10445519-6BAB-CA4B-0B0C-EF80D4D34E4C}"/>
          </ac:cxnSpMkLst>
        </pc:cxnChg>
      </pc:sldChg>
      <pc:sldChg chg="addSp delSp modSp add mod">
        <pc:chgData name="Duijf, Antoinette" userId="80426808-569e-4360-acb0-e5a6dc4b8ad2" providerId="ADAL" clId="{11119A7A-87C5-4D27-8874-1C8E481D4D55}" dt="2025-09-23T08:02:29.326" v="1209" actId="20577"/>
        <pc:sldMkLst>
          <pc:docMk/>
          <pc:sldMk cId="422892700" sldId="1550"/>
        </pc:sldMkLst>
        <pc:spChg chg="add mod">
          <ac:chgData name="Duijf, Antoinette" userId="80426808-569e-4360-acb0-e5a6dc4b8ad2" providerId="ADAL" clId="{11119A7A-87C5-4D27-8874-1C8E481D4D55}" dt="2025-09-23T08:02:29.326" v="1209" actId="20577"/>
          <ac:spMkLst>
            <pc:docMk/>
            <pc:sldMk cId="422892700" sldId="1550"/>
            <ac:spMk id="8" creationId="{02544D37-96EE-D4F8-7E05-DC3F60A7789D}"/>
          </ac:spMkLst>
        </pc:spChg>
        <pc:spChg chg="mod">
          <ac:chgData name="Duijf, Antoinette" userId="80426808-569e-4360-acb0-e5a6dc4b8ad2" providerId="ADAL" clId="{11119A7A-87C5-4D27-8874-1C8E481D4D55}" dt="2025-09-23T07:19:57.734" v="360" actId="20577"/>
          <ac:spMkLst>
            <pc:docMk/>
            <pc:sldMk cId="422892700" sldId="1550"/>
            <ac:spMk id="34" creationId="{152372B3-00F5-781C-183E-6F2DDF35091D}"/>
          </ac:spMkLst>
        </pc:spChg>
        <pc:spChg chg="mod">
          <ac:chgData name="Duijf, Antoinette" userId="80426808-569e-4360-acb0-e5a6dc4b8ad2" providerId="ADAL" clId="{11119A7A-87C5-4D27-8874-1C8E481D4D55}" dt="2025-09-23T07:20:07.918" v="363" actId="6549"/>
          <ac:spMkLst>
            <pc:docMk/>
            <pc:sldMk cId="422892700" sldId="1550"/>
            <ac:spMk id="36" creationId="{D8EF981A-9BA7-0EB1-9B70-F7FBF2F7DF1C}"/>
          </ac:spMkLst>
        </pc:spChg>
        <pc:picChg chg="add mod">
          <ac:chgData name="Duijf, Antoinette" userId="80426808-569e-4360-acb0-e5a6dc4b8ad2" providerId="ADAL" clId="{11119A7A-87C5-4D27-8874-1C8E481D4D55}" dt="2025-09-23T08:02:06.931" v="1141" actId="14100"/>
          <ac:picMkLst>
            <pc:docMk/>
            <pc:sldMk cId="422892700" sldId="1550"/>
            <ac:picMk id="2" creationId="{D81221A3-CADB-B878-F245-22DD948D6A05}"/>
          </ac:picMkLst>
        </pc:picChg>
        <pc:picChg chg="del">
          <ac:chgData name="Duijf, Antoinette" userId="80426808-569e-4360-acb0-e5a6dc4b8ad2" providerId="ADAL" clId="{11119A7A-87C5-4D27-8874-1C8E481D4D55}" dt="2025-09-23T07:19:59.151" v="361" actId="478"/>
          <ac:picMkLst>
            <pc:docMk/>
            <pc:sldMk cId="422892700" sldId="1550"/>
            <ac:picMk id="20" creationId="{E33E94B5-DD8E-11F6-AE54-D577D095B850}"/>
          </ac:picMkLst>
        </pc:picChg>
      </pc:sldChg>
      <pc:sldChg chg="addSp delSp modSp add mod">
        <pc:chgData name="Duijf, Antoinette" userId="80426808-569e-4360-acb0-e5a6dc4b8ad2" providerId="ADAL" clId="{11119A7A-87C5-4D27-8874-1C8E481D4D55}" dt="2025-09-23T07:57:56.605" v="908" actId="1076"/>
        <pc:sldMkLst>
          <pc:docMk/>
          <pc:sldMk cId="4227246365" sldId="1551"/>
        </pc:sldMkLst>
        <pc:spChg chg="mod">
          <ac:chgData name="Duijf, Antoinette" userId="80426808-569e-4360-acb0-e5a6dc4b8ad2" providerId="ADAL" clId="{11119A7A-87C5-4D27-8874-1C8E481D4D55}" dt="2025-09-23T07:44:57.307" v="846" actId="1076"/>
          <ac:spMkLst>
            <pc:docMk/>
            <pc:sldMk cId="4227246365" sldId="1551"/>
            <ac:spMk id="4" creationId="{D753C383-62C8-E733-4553-E085527A1FCA}"/>
          </ac:spMkLst>
        </pc:spChg>
        <pc:spChg chg="mod">
          <ac:chgData name="Duijf, Antoinette" userId="80426808-569e-4360-acb0-e5a6dc4b8ad2" providerId="ADAL" clId="{11119A7A-87C5-4D27-8874-1C8E481D4D55}" dt="2025-09-23T07:48:52.073" v="877" actId="1076"/>
          <ac:spMkLst>
            <pc:docMk/>
            <pc:sldMk cId="4227246365" sldId="1551"/>
            <ac:spMk id="9" creationId="{B5FA4264-9F79-B20D-0826-CEC58E7B74B7}"/>
          </ac:spMkLst>
        </pc:spChg>
        <pc:spChg chg="mod">
          <ac:chgData name="Duijf, Antoinette" userId="80426808-569e-4360-acb0-e5a6dc4b8ad2" providerId="ADAL" clId="{11119A7A-87C5-4D27-8874-1C8E481D4D55}" dt="2025-09-23T07:44:52.683" v="845" actId="1076"/>
          <ac:spMkLst>
            <pc:docMk/>
            <pc:sldMk cId="4227246365" sldId="1551"/>
            <ac:spMk id="10" creationId="{B37FADB8-F5A5-F448-15A7-6A630939BCDC}"/>
          </ac:spMkLst>
        </pc:spChg>
        <pc:spChg chg="mod">
          <ac:chgData name="Duijf, Antoinette" userId="80426808-569e-4360-acb0-e5a6dc4b8ad2" providerId="ADAL" clId="{11119A7A-87C5-4D27-8874-1C8E481D4D55}" dt="2025-09-23T07:44:52.683" v="845" actId="1076"/>
          <ac:spMkLst>
            <pc:docMk/>
            <pc:sldMk cId="4227246365" sldId="1551"/>
            <ac:spMk id="11" creationId="{2D5226DB-4490-ECD5-880A-CDAB0447C263}"/>
          </ac:spMkLst>
        </pc:spChg>
        <pc:spChg chg="mod">
          <ac:chgData name="Duijf, Antoinette" userId="80426808-569e-4360-acb0-e5a6dc4b8ad2" providerId="ADAL" clId="{11119A7A-87C5-4D27-8874-1C8E481D4D55}" dt="2025-09-23T07:47:51.634" v="849" actId="1076"/>
          <ac:spMkLst>
            <pc:docMk/>
            <pc:sldMk cId="4227246365" sldId="1551"/>
            <ac:spMk id="12" creationId="{E2476A93-B8D4-4E44-87FD-AFF601B2337C}"/>
          </ac:spMkLst>
        </pc:spChg>
        <pc:spChg chg="mod">
          <ac:chgData name="Duijf, Antoinette" userId="80426808-569e-4360-acb0-e5a6dc4b8ad2" providerId="ADAL" clId="{11119A7A-87C5-4D27-8874-1C8E481D4D55}" dt="2025-09-23T07:47:53.869" v="850" actId="14100"/>
          <ac:spMkLst>
            <pc:docMk/>
            <pc:sldMk cId="4227246365" sldId="1551"/>
            <ac:spMk id="13" creationId="{4985FF45-EE56-11C3-E0CC-6BBB359031C0}"/>
          </ac:spMkLst>
        </pc:spChg>
        <pc:spChg chg="mod">
          <ac:chgData name="Duijf, Antoinette" userId="80426808-569e-4360-acb0-e5a6dc4b8ad2" providerId="ADAL" clId="{11119A7A-87C5-4D27-8874-1C8E481D4D55}" dt="2025-09-23T07:53:41.282" v="902" actId="1076"/>
          <ac:spMkLst>
            <pc:docMk/>
            <pc:sldMk cId="4227246365" sldId="1551"/>
            <ac:spMk id="14" creationId="{B7594A3B-3117-84CE-C300-FB96E5ED269D}"/>
          </ac:spMkLst>
        </pc:spChg>
        <pc:spChg chg="mod">
          <ac:chgData name="Duijf, Antoinette" userId="80426808-569e-4360-acb0-e5a6dc4b8ad2" providerId="ADAL" clId="{11119A7A-87C5-4D27-8874-1C8E481D4D55}" dt="2025-09-23T07:53:33.826" v="899" actId="1076"/>
          <ac:spMkLst>
            <pc:docMk/>
            <pc:sldMk cId="4227246365" sldId="1551"/>
            <ac:spMk id="15" creationId="{6EA1F8B7-D4BC-D8B0-E6FD-F33ECB45A1DD}"/>
          </ac:spMkLst>
        </pc:spChg>
        <pc:spChg chg="mod">
          <ac:chgData name="Duijf, Antoinette" userId="80426808-569e-4360-acb0-e5a6dc4b8ad2" providerId="ADAL" clId="{11119A7A-87C5-4D27-8874-1C8E481D4D55}" dt="2025-09-23T07:47:55.820" v="851" actId="14100"/>
          <ac:spMkLst>
            <pc:docMk/>
            <pc:sldMk cId="4227246365" sldId="1551"/>
            <ac:spMk id="18" creationId="{85D7DD60-F4AA-AD34-A265-146B167D02FE}"/>
          </ac:spMkLst>
        </pc:spChg>
        <pc:spChg chg="mod">
          <ac:chgData name="Duijf, Antoinette" userId="80426808-569e-4360-acb0-e5a6dc4b8ad2" providerId="ADAL" clId="{11119A7A-87C5-4D27-8874-1C8E481D4D55}" dt="2025-09-23T07:49:00.477" v="878" actId="1076"/>
          <ac:spMkLst>
            <pc:docMk/>
            <pc:sldMk cId="4227246365" sldId="1551"/>
            <ac:spMk id="19" creationId="{40542B69-6D97-5F24-63E3-ABE36EA69A27}"/>
          </ac:spMkLst>
        </pc:spChg>
        <pc:spChg chg="del">
          <ac:chgData name="Duijf, Antoinette" userId="80426808-569e-4360-acb0-e5a6dc4b8ad2" providerId="ADAL" clId="{11119A7A-87C5-4D27-8874-1C8E481D4D55}" dt="2025-09-23T07:43:27.451" v="810" actId="478"/>
          <ac:spMkLst>
            <pc:docMk/>
            <pc:sldMk cId="4227246365" sldId="1551"/>
            <ac:spMk id="38" creationId="{845DF47C-EB41-8B92-3BEB-80A0FF438E89}"/>
          </ac:spMkLst>
        </pc:spChg>
        <pc:picChg chg="del">
          <ac:chgData name="Duijf, Antoinette" userId="80426808-569e-4360-acb0-e5a6dc4b8ad2" providerId="ADAL" clId="{11119A7A-87C5-4D27-8874-1C8E481D4D55}" dt="2025-09-23T07:43:26.348" v="809" actId="478"/>
          <ac:picMkLst>
            <pc:docMk/>
            <pc:sldMk cId="4227246365" sldId="1551"/>
            <ac:picMk id="16" creationId="{5F9AA255-BF17-45DD-73BA-5421F86220DA}"/>
          </ac:picMkLst>
        </pc:picChg>
        <pc:picChg chg="add mod">
          <ac:chgData name="Duijf, Antoinette" userId="80426808-569e-4360-acb0-e5a6dc4b8ad2" providerId="ADAL" clId="{11119A7A-87C5-4D27-8874-1C8E481D4D55}" dt="2025-09-23T07:45:00.432" v="848" actId="1076"/>
          <ac:picMkLst>
            <pc:docMk/>
            <pc:sldMk cId="4227246365" sldId="1551"/>
            <ac:picMk id="22" creationId="{104D294F-34DE-2F11-E621-00136906B760}"/>
          </ac:picMkLst>
        </pc:picChg>
        <pc:picChg chg="del">
          <ac:chgData name="Duijf, Antoinette" userId="80426808-569e-4360-acb0-e5a6dc4b8ad2" providerId="ADAL" clId="{11119A7A-87C5-4D27-8874-1C8E481D4D55}" dt="2025-09-23T07:43:25.900" v="808" actId="478"/>
          <ac:picMkLst>
            <pc:docMk/>
            <pc:sldMk cId="4227246365" sldId="1551"/>
            <ac:picMk id="33" creationId="{6911F65E-00A7-2453-C520-758C07849EDB}"/>
          </ac:picMkLst>
        </pc:picChg>
        <pc:picChg chg="add mod">
          <ac:chgData name="Duijf, Antoinette" userId="80426808-569e-4360-acb0-e5a6dc4b8ad2" providerId="ADAL" clId="{11119A7A-87C5-4D27-8874-1C8E481D4D55}" dt="2025-09-23T07:53:50.087" v="905" actId="1076"/>
          <ac:picMkLst>
            <pc:docMk/>
            <pc:sldMk cId="4227246365" sldId="1551"/>
            <ac:picMk id="34" creationId="{63DFBF17-93CC-062F-EB88-209D73AB5E77}"/>
          </ac:picMkLst>
        </pc:picChg>
        <pc:picChg chg="del">
          <ac:chgData name="Duijf, Antoinette" userId="80426808-569e-4360-acb0-e5a6dc4b8ad2" providerId="ADAL" clId="{11119A7A-87C5-4D27-8874-1C8E481D4D55}" dt="2025-09-23T07:43:25.167" v="807" actId="478"/>
          <ac:picMkLst>
            <pc:docMk/>
            <pc:sldMk cId="4227246365" sldId="1551"/>
            <ac:picMk id="37" creationId="{75E0F264-8D65-B3A0-B64E-F883BD15346D}"/>
          </ac:picMkLst>
        </pc:picChg>
        <pc:picChg chg="add mod">
          <ac:chgData name="Duijf, Antoinette" userId="80426808-569e-4360-acb0-e5a6dc4b8ad2" providerId="ADAL" clId="{11119A7A-87C5-4D27-8874-1C8E481D4D55}" dt="2025-09-23T07:57:56.605" v="908" actId="1076"/>
          <ac:picMkLst>
            <pc:docMk/>
            <pc:sldMk cId="4227246365" sldId="1551"/>
            <ac:picMk id="39" creationId="{DB092889-9973-2DFC-6179-E790A14BF796}"/>
          </ac:picMkLst>
        </pc:picChg>
        <pc:cxnChg chg="mod ord">
          <ac:chgData name="Duijf, Antoinette" userId="80426808-569e-4360-acb0-e5a6dc4b8ad2" providerId="ADAL" clId="{11119A7A-87C5-4D27-8874-1C8E481D4D55}" dt="2025-09-23T07:49:13.320" v="881" actId="167"/>
          <ac:cxnSpMkLst>
            <pc:docMk/>
            <pc:sldMk cId="4227246365" sldId="1551"/>
            <ac:cxnSpMk id="21" creationId="{B84B33EF-2A54-99B2-FEF8-27486B72F624}"/>
          </ac:cxnSpMkLst>
        </pc:cxnChg>
        <pc:cxnChg chg="mod ord">
          <ac:chgData name="Duijf, Antoinette" userId="80426808-569e-4360-acb0-e5a6dc4b8ad2" providerId="ADAL" clId="{11119A7A-87C5-4D27-8874-1C8E481D4D55}" dt="2025-09-23T07:48:12.773" v="856" actId="167"/>
          <ac:cxnSpMkLst>
            <pc:docMk/>
            <pc:sldMk cId="4227246365" sldId="1551"/>
            <ac:cxnSpMk id="27" creationId="{EC90AE0F-5DD8-2D25-C999-5E0CC65E11C5}"/>
          </ac:cxnSpMkLst>
        </pc:cxnChg>
        <pc:cxnChg chg="mod ord">
          <ac:chgData name="Duijf, Antoinette" userId="80426808-569e-4360-acb0-e5a6dc4b8ad2" providerId="ADAL" clId="{11119A7A-87C5-4D27-8874-1C8E481D4D55}" dt="2025-09-23T07:53:31.490" v="898" actId="1076"/>
          <ac:cxnSpMkLst>
            <pc:docMk/>
            <pc:sldMk cId="4227246365" sldId="1551"/>
            <ac:cxnSpMk id="29" creationId="{10445519-6BAB-CA4B-0B0C-EF80D4D34E4C}"/>
          </ac:cxnSpMkLst>
        </pc:cxnChg>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3A13170E-F155-4B2D-B53D-3572CFA3A5A2}"/>
    <pc:docChg chg="modSld">
      <pc:chgData name="Routledge, Mandy" userId="bacdedf5-8e30-494b-ad8b-f27fa30c4f8d" providerId="ADAL" clId="{3A13170E-F155-4B2D-B53D-3572CFA3A5A2}" dt="2025-03-18T12:29:17.527" v="14" actId="20577"/>
      <pc:docMkLst>
        <pc:docMk/>
      </pc:docMkLst>
      <pc:sldChg chg="modSp mod">
        <pc:chgData name="Routledge, Mandy" userId="bacdedf5-8e30-494b-ad8b-f27fa30c4f8d" providerId="ADAL" clId="{3A13170E-F155-4B2D-B53D-3572CFA3A5A2}" dt="2025-03-18T12:29:17.527" v="14" actId="20577"/>
        <pc:sldMkLst>
          <pc:docMk/>
          <pc:sldMk cId="323006580" sldId="548"/>
        </pc:sldMkLst>
      </pc:sldChg>
    </pc:docChg>
  </pc:docChgLst>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ldChg>
    </pc:docChg>
  </pc:docChgLst>
  <pc:docChgLst>
    <pc:chgData name="Vrielink, Francis" userId="3d258d00-cfd8-41c5-9f04-1a5a39faef2f" providerId="ADAL" clId="{7285047D-AC98-4834-BF2B-471947ED9E24}"/>
    <pc:docChg chg="modSld">
      <pc:chgData name="Vrielink, Francis" userId="3d258d00-cfd8-41c5-9f04-1a5a39faef2f" providerId="ADAL" clId="{7285047D-AC98-4834-BF2B-471947ED9E24}" dt="2025-09-13T14:48:50.105" v="2" actId="20577"/>
      <pc:docMkLst>
        <pc:docMk/>
      </pc:docMkLst>
      <pc:sldChg chg="modSp mod">
        <pc:chgData name="Vrielink, Francis" userId="3d258d00-cfd8-41c5-9f04-1a5a39faef2f" providerId="ADAL" clId="{7285047D-AC98-4834-BF2B-471947ED9E24}" dt="2025-09-13T14:48:50.105" v="2" actId="20577"/>
        <pc:sldMkLst>
          <pc:docMk/>
          <pc:sldMk cId="323006580" sldId="548"/>
        </pc:sldMkLst>
        <pc:spChg chg="mod">
          <ac:chgData name="Vrielink, Francis" userId="3d258d00-cfd8-41c5-9f04-1a5a39faef2f" providerId="ADAL" clId="{7285047D-AC98-4834-BF2B-471947ED9E24}" dt="2025-09-13T14:48:50.105" v="2"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ldChg>
    </pc:docChg>
  </pc:docChgLst>
  <pc:docChgLst>
    <pc:chgData name="Routledge, Mandy" userId="bacdedf5-8e30-494b-ad8b-f27fa30c4f8d" providerId="ADAL" clId="{67C42B82-C334-4E5A-A493-FBE2AED876A8}"/>
    <pc:docChg chg="custSel modSld">
      <pc:chgData name="Routledge, Mandy" userId="bacdedf5-8e30-494b-ad8b-f27fa30c4f8d" providerId="ADAL" clId="{67C42B82-C334-4E5A-A493-FBE2AED876A8}" dt="2025-03-18T12:31:12.725" v="5" actId="27636"/>
      <pc:docMkLst>
        <pc:docMk/>
      </pc:docMkLst>
      <pc:sldChg chg="modSp mod">
        <pc:chgData name="Routledge, Mandy" userId="bacdedf5-8e30-494b-ad8b-f27fa30c4f8d" providerId="ADAL" clId="{67C42B82-C334-4E5A-A493-FBE2AED876A8}" dt="2025-03-18T12:31:12.725" v="5" actId="27636"/>
        <pc:sldMkLst>
          <pc:docMk/>
          <pc:sldMk cId="323006580" sldId="548"/>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23-9-2025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23-9-2025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b="1" i="0">
                <a:solidFill>
                  <a:srgbClr val="000000"/>
                </a:solidFill>
                <a:effectLst/>
                <a:latin typeface="Times New Roman" panose="02020603050405020304" pitchFamily="18" charset="0"/>
              </a:rPr>
              <a:t>goedkeuren</a:t>
            </a:r>
            <a:r>
              <a:rPr lang="nl-NL" b="0" i="0">
                <a:solidFill>
                  <a:srgbClr val="000000"/>
                </a:solidFill>
                <a:effectLst/>
                <a:latin typeface="Times New Roman" panose="02020603050405020304" pitchFamily="18" charset="0"/>
              </a:rPr>
              <a:t>: zeggen dat je iets goed vindt </a:t>
            </a:r>
            <a:br>
              <a:rPr lang="nl-NL" b="0"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de chaos</a:t>
            </a:r>
            <a:r>
              <a:rPr lang="nl-NL" b="0" i="0">
                <a:solidFill>
                  <a:srgbClr val="000000"/>
                </a:solidFill>
                <a:effectLst/>
                <a:latin typeface="Times New Roman" panose="02020603050405020304" pitchFamily="18" charset="0"/>
              </a:rPr>
              <a:t>: de toestand waarin alles door elkaar gebeurt, de wanorde </a:t>
            </a:r>
            <a:br>
              <a:rPr lang="nl-NL" b="0"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namens:  </a:t>
            </a:r>
            <a:r>
              <a:rPr lang="nl-NL" b="0" i="0">
                <a:solidFill>
                  <a:srgbClr val="000000"/>
                </a:solidFill>
                <a:effectLst/>
                <a:latin typeface="Times New Roman" panose="02020603050405020304" pitchFamily="18" charset="0"/>
              </a:rPr>
              <a:t>voor, uit naam van </a:t>
            </a:r>
            <a:br>
              <a:rPr lang="nl-NL" b="0"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vormen</a:t>
            </a:r>
            <a:r>
              <a:rPr lang="nl-NL" b="0" i="0">
                <a:solidFill>
                  <a:srgbClr val="000000"/>
                </a:solidFill>
                <a:effectLst/>
                <a:latin typeface="Times New Roman" panose="02020603050405020304" pitchFamily="18" charset="0"/>
              </a:rPr>
              <a:t>: zijn, maken </a:t>
            </a:r>
            <a:br>
              <a:rPr lang="nl-NL" b="0"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de politieke partij: </a:t>
            </a:r>
            <a:r>
              <a:rPr lang="nl-NL" b="0" i="0">
                <a:solidFill>
                  <a:srgbClr val="000000"/>
                </a:solidFill>
                <a:effectLst/>
                <a:latin typeface="Times New Roman" panose="02020603050405020304" pitchFamily="18" charset="0"/>
              </a:rPr>
              <a:t>de groep mensen met dezelfde ideeën voor een stad of land </a:t>
            </a:r>
            <a:br>
              <a:rPr lang="nl-NL" b="0"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de beslissing</a:t>
            </a:r>
            <a:r>
              <a:rPr lang="nl-NL" b="0" i="0">
                <a:solidFill>
                  <a:srgbClr val="000000"/>
                </a:solidFill>
                <a:effectLst/>
                <a:latin typeface="Times New Roman" panose="02020603050405020304" pitchFamily="18" charset="0"/>
              </a:rPr>
              <a:t>: de keuze die gemaakt is, het besluit </a:t>
            </a:r>
            <a:br>
              <a:rPr lang="nl-NL" b="0"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controleren: </a:t>
            </a:r>
            <a:r>
              <a:rPr lang="nl-NL" b="0" i="0">
                <a:solidFill>
                  <a:srgbClr val="000000"/>
                </a:solidFill>
                <a:effectLst/>
                <a:latin typeface="Times New Roman" panose="02020603050405020304" pitchFamily="18" charset="0"/>
              </a:rPr>
              <a:t>nagaan of iets klopt of volgens de regels gaat </a:t>
            </a:r>
            <a:br>
              <a:rPr lang="nl-NL" b="0"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de macht hebben</a:t>
            </a:r>
            <a:r>
              <a:rPr lang="nl-NL" b="0" i="0">
                <a:solidFill>
                  <a:srgbClr val="000000"/>
                </a:solidFill>
                <a:effectLst/>
                <a:latin typeface="Times New Roman" panose="02020603050405020304" pitchFamily="18" charset="0"/>
              </a:rPr>
              <a:t>: de baas zijn </a:t>
            </a:r>
            <a:br>
              <a:rPr lang="nl-NL" b="0"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de bevolking</a:t>
            </a:r>
            <a:r>
              <a:rPr lang="nl-NL" b="0" i="0">
                <a:solidFill>
                  <a:srgbClr val="000000"/>
                </a:solidFill>
                <a:effectLst/>
                <a:latin typeface="Times New Roman" panose="02020603050405020304" pitchFamily="18" charset="0"/>
              </a:rPr>
              <a:t>: alle mensen die in een land of gebied wonen </a:t>
            </a:r>
            <a:br>
              <a:rPr lang="nl-NL" b="0" i="0">
                <a:solidFill>
                  <a:srgbClr val="000000"/>
                </a:solidFill>
                <a:effectLst/>
                <a:latin typeface="Times New Roman" panose="02020603050405020304" pitchFamily="18" charset="0"/>
              </a:rPr>
            </a:br>
            <a:r>
              <a:rPr lang="nl-NL" b="1" i="0">
                <a:solidFill>
                  <a:srgbClr val="000000"/>
                </a:solidFill>
                <a:effectLst/>
                <a:latin typeface="Times New Roman" panose="02020603050405020304" pitchFamily="18" charset="0"/>
              </a:rPr>
              <a:t>demonstreren:  </a:t>
            </a:r>
            <a:r>
              <a:rPr lang="nl-NL" b="0" i="0">
                <a:solidFill>
                  <a:srgbClr val="000000"/>
                </a:solidFill>
                <a:effectLst/>
                <a:latin typeface="Times New Roman" panose="02020603050405020304" pitchFamily="18" charset="0"/>
              </a:rPr>
              <a:t>meedoen aan een actie om te laten zien dat je ergens voor of tegen bent</a:t>
            </a: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167244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418216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44274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23-9-2025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23-9-2025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23-9-2025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2.jpeg"/><Relationship Id="rId4" Type="http://schemas.openxmlformats.org/officeDocument/2006/relationships/image" Target="../media/image31.jpeg"/><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buNone/>
            </a:pPr>
            <a:r>
              <a:rPr lang="nl-NL" sz="1800"/>
              <a:t>Zaterdag was er een enorme </a:t>
            </a:r>
            <a:r>
              <a:rPr lang="nl-NL" sz="1800" b="1" u="sng"/>
              <a:t>chaos</a:t>
            </a:r>
            <a:r>
              <a:rPr lang="nl-NL" sz="1800"/>
              <a:t> in Den Haag. De chaos is </a:t>
            </a:r>
            <a:r>
              <a:rPr lang="nl-NL" sz="1800" b="1" i="1"/>
              <a:t>de toestand waarin alles door elkaar gebeurt, de wanorde</a:t>
            </a:r>
            <a:r>
              <a:rPr lang="nl-NL" sz="1800"/>
              <a:t>. Mensen waren aan het </a:t>
            </a:r>
            <a:r>
              <a:rPr lang="nl-NL" sz="1800" b="1" u="sng"/>
              <a:t>demonstreren</a:t>
            </a:r>
            <a:r>
              <a:rPr lang="nl-NL" sz="1800"/>
              <a:t> met spandoeken en borden. Demonstreren betekent </a:t>
            </a:r>
            <a:r>
              <a:rPr lang="nl-NL" sz="1800" b="1" i="1"/>
              <a:t>meedoen aan een actie om te laten zien dat je ergens voor of tegen bent</a:t>
            </a:r>
            <a:r>
              <a:rPr lang="nl-NL" sz="1800"/>
              <a:t>. Maar toen was er een groep mannen, van onze </a:t>
            </a:r>
            <a:r>
              <a:rPr lang="nl-NL" sz="1800" b="1" u="sng"/>
              <a:t>bevolking</a:t>
            </a:r>
            <a:r>
              <a:rPr lang="nl-NL" sz="1800"/>
              <a:t> (dat zijn </a:t>
            </a:r>
            <a:r>
              <a:rPr lang="nl-NL" sz="1800" b="1" i="1"/>
              <a:t>alle mensen die in een land of gebied wonen</a:t>
            </a:r>
            <a:r>
              <a:rPr lang="nl-NL" sz="1800"/>
              <a:t>), in zwarte kleding die </a:t>
            </a:r>
            <a:r>
              <a:rPr lang="nl-NL" sz="1800" b="1" u="sng"/>
              <a:t>de beslissing</a:t>
            </a:r>
            <a:r>
              <a:rPr lang="nl-NL" sz="1800"/>
              <a:t> namen om te gaan rellen. Ze hadden </a:t>
            </a:r>
            <a:r>
              <a:rPr lang="nl-NL" sz="1800" b="1" i="1"/>
              <a:t>de keuze gemaakt, het besluit</a:t>
            </a:r>
            <a:r>
              <a:rPr lang="nl-NL" sz="1800"/>
              <a:t> genomen om te gaan rellen. Misschien heb je het wel gezien bij het Jeugdjournaal. Ik heb het even </a:t>
            </a:r>
            <a:r>
              <a:rPr lang="nl-NL" sz="1800" b="1" u="sng"/>
              <a:t>gecontroleerd</a:t>
            </a:r>
            <a:r>
              <a:rPr lang="nl-NL" sz="1800"/>
              <a:t> toen ik mijn vriend erover hoorde vertellen. Controleren betekent </a:t>
            </a:r>
            <a:r>
              <a:rPr lang="nl-NL" sz="1800" b="1" i="1"/>
              <a:t>nagaan of iets klopt of volgens de regels gaat</a:t>
            </a:r>
            <a:r>
              <a:rPr lang="nl-NL" sz="1800"/>
              <a:t>. Het klopte. Ze </a:t>
            </a:r>
            <a:r>
              <a:rPr lang="nl-NL" sz="1800" b="1" u="sng"/>
              <a:t>vormden</a:t>
            </a:r>
            <a:r>
              <a:rPr lang="nl-NL" sz="1800"/>
              <a:t> of </a:t>
            </a:r>
            <a:r>
              <a:rPr lang="nl-NL" sz="1800" b="1" i="1"/>
              <a:t>waren </a:t>
            </a:r>
            <a:r>
              <a:rPr lang="nl-NL" sz="1800"/>
              <a:t>een grote groep van 1500 mensen. Ze liepen de snelweg op en gooiden met stenen. Ze staken een politieauto in brand. Echt verschrikkelijk! Ze deden alsof ze </a:t>
            </a:r>
            <a:r>
              <a:rPr lang="nl-NL" sz="1800" b="1" u="sng"/>
              <a:t>de macht hadden</a:t>
            </a:r>
            <a:r>
              <a:rPr lang="nl-NL" sz="1800"/>
              <a:t>. Alsof ze </a:t>
            </a:r>
            <a:r>
              <a:rPr lang="nl-NL" sz="1800" b="1" i="1"/>
              <a:t>de baas waren</a:t>
            </a:r>
            <a:r>
              <a:rPr lang="nl-NL" sz="1800"/>
              <a:t>. De demonstratie was tegen mensen die uit het buitenland naar Nederland komen. De mensen die demonstreerden vinden dat er teveel buitenlanders in Nederland zijn en dat de regering ze moet tegen houden. Maar er zijn ook </a:t>
            </a:r>
            <a:r>
              <a:rPr lang="nl-NL" sz="1800" b="1" u="sng"/>
              <a:t>politieke partijen</a:t>
            </a:r>
            <a:r>
              <a:rPr lang="nl-NL" sz="1800"/>
              <a:t> die vinden dat er géén strengere regels moeten komen voor mensen die naar Nederland willen verhuizen. De politieke partij is </a:t>
            </a:r>
            <a:r>
              <a:rPr lang="nl-NL" sz="1800" b="1" i="1"/>
              <a:t>de groep mensen met dezelfde ideeën voor een stad of land</a:t>
            </a:r>
            <a:r>
              <a:rPr lang="nl-NL" sz="1800"/>
              <a:t>. Zij spreken </a:t>
            </a:r>
            <a:r>
              <a:rPr lang="nl-NL" sz="1800" b="1" u="sng"/>
              <a:t>namens </a:t>
            </a:r>
            <a:r>
              <a:rPr lang="nl-NL" sz="1800"/>
              <a:t>hun kiezers. Ze spreken </a:t>
            </a:r>
            <a:r>
              <a:rPr lang="nl-NL" sz="1800" b="1" i="1"/>
              <a:t>voor, of uit naam van</a:t>
            </a:r>
            <a:r>
              <a:rPr lang="nl-NL" sz="1800"/>
              <a:t> de mensen die op hun stemmen of lid zijn van de betreffende partij. Demonstreren mag in Nederland. Maar denken de relschoppers dat we al dat geweld </a:t>
            </a:r>
            <a:r>
              <a:rPr lang="nl-NL" sz="1800" b="1" u="sng"/>
              <a:t>goedkeuren</a:t>
            </a:r>
            <a:r>
              <a:rPr lang="nl-NL" sz="1800"/>
              <a:t>? Dat we </a:t>
            </a:r>
            <a:r>
              <a:rPr lang="nl-NL" sz="1800" b="1" i="1"/>
              <a:t>zeggen dat we dat goed vinden</a:t>
            </a:r>
            <a:r>
              <a:rPr lang="nl-NL" sz="1800"/>
              <a:t>? Natuurlijk niet! Veel mensen zijn boos nu. En er zijn ook veel mensen opgepakt door de politie.</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politieke partij</a:t>
            </a:r>
          </a:p>
        </p:txBody>
      </p:sp>
      <p:pic>
        <p:nvPicPr>
          <p:cNvPr id="2" name="Afbeelding 1">
            <a:extLst>
              <a:ext uri="{FF2B5EF4-FFF2-40B4-BE49-F238E27FC236}">
                <a16:creationId xmlns:a16="http://schemas.microsoft.com/office/drawing/2014/main" id="{1081BB4B-553B-1D81-3768-18D0E632D6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84423" y="1844824"/>
            <a:ext cx="6775153" cy="417646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namens</a:t>
            </a:r>
          </a:p>
        </p:txBody>
      </p:sp>
      <p:pic>
        <p:nvPicPr>
          <p:cNvPr id="4" name="Afbeelding 3" descr="Afbeelding met speelgoed, gereedschap&#10;&#10;Automatisch gegenereerde beschrijving">
            <a:extLst>
              <a:ext uri="{FF2B5EF4-FFF2-40B4-BE49-F238E27FC236}">
                <a16:creationId xmlns:a16="http://schemas.microsoft.com/office/drawing/2014/main" id="{199277F4-603E-718A-8FF6-A2A4117E7F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905" y="1700808"/>
            <a:ext cx="8222190" cy="463731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goedkeuren</a:t>
            </a:r>
          </a:p>
        </p:txBody>
      </p:sp>
      <p:pic>
        <p:nvPicPr>
          <p:cNvPr id="3" name="Afbeelding 2" descr="Afbeelding met overdekt, muur, bank, meubels&#10;&#10;Door AI gegenereerde inhoud is mogelijk onjuist.">
            <a:extLst>
              <a:ext uri="{FF2B5EF4-FFF2-40B4-BE49-F238E27FC236}">
                <a16:creationId xmlns:a16="http://schemas.microsoft.com/office/drawing/2014/main" id="{B76A76F0-590C-C9D4-A155-6028AAC91D1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03648" y="1247455"/>
            <a:ext cx="5737040" cy="5421905"/>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chaos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orde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toestand waarin alles door elkaar gebeurt, de wanorde</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Zaterdag was er een enorme </a:t>
            </a:r>
            <a:r>
              <a:rPr lang="nl-NL" sz="2400" i="1" u="sng">
                <a:solidFill>
                  <a:srgbClr val="387038"/>
                </a:solidFill>
                <a:latin typeface="Century Gothic" panose="020B0502020202020204" pitchFamily="34" charset="0"/>
                <a:ea typeface="Calibri"/>
                <a:cs typeface="Times New Roman"/>
              </a:rPr>
              <a:t>chaos</a:t>
            </a:r>
            <a:r>
              <a:rPr lang="nl-NL" sz="2400" i="1">
                <a:solidFill>
                  <a:srgbClr val="387038"/>
                </a:solidFill>
                <a:latin typeface="Century Gothic" panose="020B0502020202020204" pitchFamily="34" charset="0"/>
                <a:ea typeface="Calibri"/>
                <a:cs typeface="Times New Roman"/>
              </a:rPr>
              <a:t> in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Den Haag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toestand waarin alles bewus</a:t>
            </a:r>
            <a:r>
              <a:rPr lang="nl-NL" sz="2800">
                <a:latin typeface="Century Gothic" panose="020B0502020202020204" pitchFamily="34" charset="0"/>
                <a:ea typeface="Calibri"/>
                <a:cs typeface="Times New Roman"/>
              </a:rPr>
              <a:t>t zo is of gaat als bedoeld</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Er was </a:t>
            </a:r>
            <a:r>
              <a:rPr lang="nl-NL" sz="2400" i="1" u="sng">
                <a:solidFill>
                  <a:srgbClr val="387038"/>
                </a:solidFill>
                <a:latin typeface="Century Gothic" panose="020B0502020202020204" pitchFamily="34" charset="0"/>
                <a:ea typeface="Calibri"/>
                <a:cs typeface="Times New Roman"/>
              </a:rPr>
              <a:t>orde</a:t>
            </a:r>
            <a:r>
              <a:rPr lang="nl-NL" sz="2400" i="1">
                <a:solidFill>
                  <a:srgbClr val="387038"/>
                </a:solidFill>
                <a:latin typeface="Century Gothic" panose="020B0502020202020204" pitchFamily="34" charset="0"/>
                <a:ea typeface="Calibri"/>
                <a:cs typeface="Times New Roman"/>
              </a:rPr>
              <a:t> in de straten, iedereen hield zich aan de regels.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uitenshuis, persoon, kleding, person&#10;&#10;Door AI gegenereerde inhoud is mogelijk onjuist.">
            <a:extLst>
              <a:ext uri="{FF2B5EF4-FFF2-40B4-BE49-F238E27FC236}">
                <a16:creationId xmlns:a16="http://schemas.microsoft.com/office/drawing/2014/main" id="{92087333-8538-8B6D-8E30-E61149277A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29489" y="2924944"/>
            <a:ext cx="2025912" cy="2212919"/>
          </a:xfrm>
          <a:prstGeom prst="rect">
            <a:avLst/>
          </a:prstGeom>
        </p:spPr>
      </p:pic>
      <p:pic>
        <p:nvPicPr>
          <p:cNvPr id="9" name="Afbeelding 8" descr="Afbeelding met buitenshuis, hemel, fiets, boom&#10;&#10;Door AI gegenereerde inhoud is mogelijk onjuist.">
            <a:extLst>
              <a:ext uri="{FF2B5EF4-FFF2-40B4-BE49-F238E27FC236}">
                <a16:creationId xmlns:a16="http://schemas.microsoft.com/office/drawing/2014/main" id="{DCF203D8-B39C-7A73-4A2D-CFAE931BD8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2584" y="2957484"/>
            <a:ext cx="3205840" cy="2141501"/>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controleren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negeren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199216" y="1408453"/>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nagaan of iets klopt of volgens de regels gaat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heb op een nieuwssite </a:t>
            </a:r>
            <a:r>
              <a:rPr lang="nl-NL" sz="2400" i="1" u="sng">
                <a:solidFill>
                  <a:srgbClr val="387038"/>
                </a:solidFill>
                <a:latin typeface="Century Gothic" panose="020B0502020202020204" pitchFamily="34" charset="0"/>
                <a:ea typeface="Calibri"/>
                <a:cs typeface="Times New Roman"/>
              </a:rPr>
              <a:t>gecontroleerd</a:t>
            </a:r>
            <a:r>
              <a:rPr lang="nl-NL" sz="2400" i="1">
                <a:solidFill>
                  <a:srgbClr val="387038"/>
                </a:solidFill>
                <a:latin typeface="Century Gothic" panose="020B0502020202020204" pitchFamily="34" charset="0"/>
                <a:ea typeface="Calibri"/>
                <a:cs typeface="Times New Roman"/>
              </a:rPr>
              <a:t> of de informatie klopte.</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ergens geen aandacht besteden , niet nakijken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vrouw </a:t>
            </a:r>
            <a:r>
              <a:rPr lang="nl-NL" sz="2400" i="1" u="sng">
                <a:solidFill>
                  <a:srgbClr val="387038"/>
                </a:solidFill>
                <a:latin typeface="Century Gothic" panose="020B0502020202020204" pitchFamily="34" charset="0"/>
                <a:ea typeface="Calibri"/>
                <a:cs typeface="Times New Roman"/>
              </a:rPr>
              <a:t>negeert</a:t>
            </a:r>
            <a:r>
              <a:rPr lang="nl-NL" sz="2400" i="1">
                <a:solidFill>
                  <a:srgbClr val="387038"/>
                </a:solidFill>
                <a:latin typeface="Century Gothic" panose="020B0502020202020204" pitchFamily="34" charset="0"/>
                <a:ea typeface="Calibri"/>
                <a:cs typeface="Times New Roman"/>
              </a:rPr>
              <a:t> haar collega.</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persoon, kleding, computer, computer&#10;&#10;Door AI gegenereerde inhoud is mogelijk onjuist.">
            <a:extLst>
              <a:ext uri="{FF2B5EF4-FFF2-40B4-BE49-F238E27FC236}">
                <a16:creationId xmlns:a16="http://schemas.microsoft.com/office/drawing/2014/main" id="{BA3EDFD4-1AD0-809C-9A1D-72E6D71ED9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7294" y="2954036"/>
            <a:ext cx="3284498" cy="2190760"/>
          </a:xfrm>
          <a:prstGeom prst="rect">
            <a:avLst/>
          </a:prstGeom>
        </p:spPr>
      </p:pic>
      <p:pic>
        <p:nvPicPr>
          <p:cNvPr id="8" name="Afbeelding 7" descr="Afbeelding met elektronica, persoon, computer, computer&#10;&#10;Door AI gegenereerde inhoud is mogelijk onjuist.">
            <a:extLst>
              <a:ext uri="{FF2B5EF4-FFF2-40B4-BE49-F238E27FC236}">
                <a16:creationId xmlns:a16="http://schemas.microsoft.com/office/drawing/2014/main" id="{FDB3EAFC-228A-5692-833F-F5DB1A4DFB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2804402"/>
            <a:ext cx="3287095" cy="2195780"/>
          </a:xfrm>
          <a:prstGeom prst="rect">
            <a:avLst/>
          </a:prstGeom>
        </p:spPr>
      </p:pic>
    </p:spTree>
    <p:extLst>
      <p:ext uri="{BB962C8B-B14F-4D97-AF65-F5344CB8AC3E}">
        <p14:creationId xmlns:p14="http://schemas.microsoft.com/office/powerpoint/2010/main" val="93191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namens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zelf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 in plaats van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politieke partij spreekt </a:t>
            </a:r>
            <a:r>
              <a:rPr lang="nl-NL" sz="2400" i="1" u="sng">
                <a:solidFill>
                  <a:srgbClr val="387038"/>
                </a:solidFill>
                <a:latin typeface="Century Gothic" panose="020B0502020202020204" pitchFamily="34" charset="0"/>
                <a:ea typeface="Calibri"/>
                <a:cs typeface="Times New Roman"/>
              </a:rPr>
              <a:t>namens</a:t>
            </a:r>
            <a:r>
              <a:rPr lang="nl-NL" sz="2400" i="1">
                <a:solidFill>
                  <a:srgbClr val="387038"/>
                </a:solidFill>
                <a:latin typeface="Century Gothic" panose="020B0502020202020204" pitchFamily="34" charset="0"/>
                <a:ea typeface="Calibri"/>
                <a:cs typeface="Times New Roman"/>
              </a:rPr>
              <a:t> hun kiezers.</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persoonlijk</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mag vandaag </a:t>
            </a:r>
            <a:r>
              <a:rPr lang="nl-NL" sz="2400" i="1" u="sng">
                <a:solidFill>
                  <a:srgbClr val="387038"/>
                </a:solidFill>
                <a:latin typeface="Century Gothic" panose="020B0502020202020204" pitchFamily="34" charset="0"/>
                <a:ea typeface="Calibri"/>
                <a:cs typeface="Times New Roman"/>
              </a:rPr>
              <a:t>zelf</a:t>
            </a:r>
            <a:r>
              <a:rPr lang="nl-NL" sz="2400" i="1">
                <a:solidFill>
                  <a:srgbClr val="387038"/>
                </a:solidFill>
                <a:latin typeface="Century Gothic" panose="020B0502020202020204" pitchFamily="34" charset="0"/>
                <a:ea typeface="Calibri"/>
                <a:cs typeface="Times New Roman"/>
              </a:rPr>
              <a:t> bepalen welke kleren ze aandoet.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peelgoed, gereedschap&#10;&#10;Automatisch gegenereerde beschrijving">
            <a:extLst>
              <a:ext uri="{FF2B5EF4-FFF2-40B4-BE49-F238E27FC236}">
                <a16:creationId xmlns:a16="http://schemas.microsoft.com/office/drawing/2014/main" id="{2FBF96AF-0CE1-9BD7-ED00-87175FE95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025" y="2426520"/>
            <a:ext cx="3696399" cy="2084769"/>
          </a:xfrm>
          <a:prstGeom prst="rect">
            <a:avLst/>
          </a:prstGeom>
        </p:spPr>
      </p:pic>
      <p:pic>
        <p:nvPicPr>
          <p:cNvPr id="25" name="Afbeelding 24" descr="Afbeelding met kleding, Modeaccessoire, persoon, kostuum&#10;&#10;Automatisch gegenereerde beschrijving">
            <a:extLst>
              <a:ext uri="{FF2B5EF4-FFF2-40B4-BE49-F238E27FC236}">
                <a16:creationId xmlns:a16="http://schemas.microsoft.com/office/drawing/2014/main" id="{917B75E0-878A-3E84-5C5C-49D36A36B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8590" y="2088496"/>
            <a:ext cx="2187607" cy="2681007"/>
          </a:xfrm>
          <a:prstGeom prst="rect">
            <a:avLst/>
          </a:prstGeom>
        </p:spPr>
      </p:pic>
    </p:spTree>
    <p:extLst>
      <p:ext uri="{BB962C8B-B14F-4D97-AF65-F5344CB8AC3E}">
        <p14:creationId xmlns:p14="http://schemas.microsoft.com/office/powerpoint/2010/main" val="361968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8478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52470"/>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567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322146"/>
            <a:ext cx="4123185" cy="98892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macht hebben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1843" y="350385"/>
            <a:ext cx="4788025" cy="90017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700" b="1">
                <a:solidFill>
                  <a:srgbClr val="387038"/>
                </a:solidFill>
                <a:latin typeface="Century Gothic" panose="020B0502020202020204" pitchFamily="34" charset="0"/>
                <a:ea typeface="Calibri"/>
                <a:cs typeface="Times New Roman"/>
              </a:rPr>
              <a:t>o</a:t>
            </a:r>
            <a:r>
              <a:rPr lang="nl-NL" sz="4700" b="1">
                <a:solidFill>
                  <a:srgbClr val="387038"/>
                </a:solidFill>
                <a:effectLst/>
                <a:latin typeface="Century Gothic" panose="020B0502020202020204" pitchFamily="34" charset="0"/>
                <a:ea typeface="Calibri"/>
                <a:cs typeface="Times New Roman"/>
              </a:rPr>
              <a:t>ndergeschikt    </a:t>
            </a:r>
            <a:br>
              <a:rPr lang="nl-NL" sz="4700" b="1">
                <a:solidFill>
                  <a:srgbClr val="387038"/>
                </a:solidFill>
                <a:effectLst/>
                <a:latin typeface="Century Gothic" panose="020B0502020202020204" pitchFamily="34" charset="0"/>
                <a:ea typeface="Calibri"/>
                <a:cs typeface="Times New Roman"/>
              </a:rPr>
            </a:br>
            <a:r>
              <a:rPr lang="nl-NL" sz="4700" b="1">
                <a:solidFill>
                  <a:srgbClr val="387038"/>
                </a:solidFill>
                <a:effectLst/>
                <a:latin typeface="Century Gothic" panose="020B0502020202020204" pitchFamily="34" charset="0"/>
                <a:ea typeface="Calibri"/>
                <a:cs typeface="Times New Roman"/>
              </a:rPr>
              <a:t>  zijn</a:t>
            </a:r>
            <a:endParaRPr lang="nl-NL" sz="47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52470"/>
            <a:ext cx="4185327" cy="48686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baas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Ze deden alsof ze </a:t>
            </a:r>
            <a:r>
              <a:rPr lang="nl-NL" sz="2400" i="1" u="sng">
                <a:solidFill>
                  <a:srgbClr val="387038"/>
                </a:solidFill>
                <a:effectLst/>
                <a:latin typeface="Century Gothic" panose="020B0502020202020204" pitchFamily="34" charset="0"/>
                <a:ea typeface="Calibri"/>
                <a:cs typeface="Times New Roman"/>
              </a:rPr>
              <a:t>de macht hadden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48527"/>
            <a:ext cx="4145769" cy="483279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wie iemand anders moet of wil gehoorzamen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hond </a:t>
            </a:r>
            <a:r>
              <a:rPr lang="nl-NL" sz="2400" i="1" u="sng">
                <a:solidFill>
                  <a:srgbClr val="387038"/>
                </a:solidFill>
                <a:latin typeface="Century Gothic" panose="020B0502020202020204" pitchFamily="34" charset="0"/>
                <a:ea typeface="Calibri"/>
                <a:cs typeface="Times New Roman"/>
              </a:rPr>
              <a:t>is ondergeschikt</a:t>
            </a:r>
            <a:r>
              <a:rPr lang="nl-NL" sz="2400" i="1">
                <a:solidFill>
                  <a:srgbClr val="387038"/>
                </a:solidFill>
                <a:latin typeface="Century Gothic" panose="020B0502020202020204" pitchFamily="34" charset="0"/>
                <a:ea typeface="Calibri"/>
                <a:cs typeface="Times New Roman"/>
              </a:rPr>
              <a:t> aan zijn baas.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Hondenras, kleding, huisdier&#10;&#10;Door AI gegenereerde inhoud is mogelijk onjuist.">
            <a:extLst>
              <a:ext uri="{FF2B5EF4-FFF2-40B4-BE49-F238E27FC236}">
                <a16:creationId xmlns:a16="http://schemas.microsoft.com/office/drawing/2014/main" id="{FC21E1F8-486E-51E6-DF03-0355EA5DC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2740" y="2966326"/>
            <a:ext cx="3866230" cy="2342936"/>
          </a:xfrm>
          <a:prstGeom prst="rect">
            <a:avLst/>
          </a:prstGeom>
        </p:spPr>
      </p:pic>
      <p:pic>
        <p:nvPicPr>
          <p:cNvPr id="19" name="Afbeelding 18" descr="Afbeelding met tekening, Menselijk gezicht, kunst, verven&#10;&#10;Door AI gegenereerde inhoud is mogelijk onjuist.">
            <a:extLst>
              <a:ext uri="{FF2B5EF4-FFF2-40B4-BE49-F238E27FC236}">
                <a16:creationId xmlns:a16="http://schemas.microsoft.com/office/drawing/2014/main" id="{4FD8C95E-A2E2-A521-6B0B-D1FF34A6E4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136" y="2158684"/>
            <a:ext cx="2985904" cy="2985904"/>
          </a:xfrm>
          <a:prstGeom prst="rect">
            <a:avLst/>
          </a:prstGeom>
        </p:spPr>
      </p:pic>
    </p:spTree>
    <p:extLst>
      <p:ext uri="{BB962C8B-B14F-4D97-AF65-F5344CB8AC3E}">
        <p14:creationId xmlns:p14="http://schemas.microsoft.com/office/powerpoint/2010/main" val="91119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0824" y="257519"/>
            <a:ext cx="428916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goedkeuren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afkeuren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zeggen dat je iets goed vindt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Denk je dat wij geweld </a:t>
            </a:r>
            <a:r>
              <a:rPr lang="nl-NL" sz="2400" i="1" u="sng">
                <a:solidFill>
                  <a:srgbClr val="387038"/>
                </a:solidFill>
                <a:latin typeface="Century Gothic" panose="020B0502020202020204" pitchFamily="34" charset="0"/>
                <a:ea typeface="Calibri"/>
                <a:cs typeface="Times New Roman"/>
              </a:rPr>
              <a:t>goedkeuren</a:t>
            </a:r>
            <a:r>
              <a:rPr lang="nl-NL" sz="2400" i="1">
                <a:solidFill>
                  <a:srgbClr val="387038"/>
                </a:solidFill>
                <a:latin typeface="Century Gothic" panose="020B0502020202020204" pitchFamily="34" charset="0"/>
                <a:ea typeface="Calibri"/>
                <a:cs typeface="Times New Roman"/>
              </a:rPr>
              <a:t>? Echt niet!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zeggen dat je het verkeerd vindt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pPr>
            <a:br>
              <a:rPr lang="nl-NL" sz="2400" i="1">
                <a:solidFill>
                  <a:srgbClr val="387038"/>
                </a:solidFill>
                <a:effectLst/>
                <a:latin typeface="Century Gothic" panose="020B0502020202020204" pitchFamily="34" charset="0"/>
                <a:ea typeface="Calibri"/>
                <a:cs typeface="Times New Roman"/>
              </a:rPr>
            </a:br>
            <a:r>
              <a:rPr lang="nl-NL" sz="2400" i="1">
                <a:solidFill>
                  <a:srgbClr val="387038"/>
                </a:solidFill>
                <a:effectLst/>
                <a:latin typeface="Century Gothic" panose="020B0502020202020204" pitchFamily="34" charset="0"/>
                <a:ea typeface="Calibri"/>
                <a:cs typeface="Times New Roman"/>
              </a:rPr>
              <a:t>Wij </a:t>
            </a:r>
            <a:r>
              <a:rPr lang="nl-NL" sz="2400" i="1" u="sng">
                <a:solidFill>
                  <a:srgbClr val="387038"/>
                </a:solidFill>
                <a:effectLst/>
                <a:latin typeface="Century Gothic" panose="020B0502020202020204" pitchFamily="34" charset="0"/>
                <a:ea typeface="Calibri"/>
                <a:cs typeface="Times New Roman"/>
              </a:rPr>
              <a:t>keuren</a:t>
            </a:r>
            <a:r>
              <a:rPr lang="nl-NL" sz="2400" i="1">
                <a:solidFill>
                  <a:srgbClr val="387038"/>
                </a:solidFill>
                <a:effectLst/>
                <a:latin typeface="Century Gothic" panose="020B0502020202020204" pitchFamily="34" charset="0"/>
                <a:ea typeface="Calibri"/>
                <a:cs typeface="Times New Roman"/>
              </a:rPr>
              <a:t> geweld </a:t>
            </a:r>
            <a:r>
              <a:rPr lang="nl-NL" sz="2400" i="1" u="sng">
                <a:solidFill>
                  <a:srgbClr val="387038"/>
                </a:solidFill>
                <a:effectLst/>
                <a:latin typeface="Century Gothic" panose="020B0502020202020204" pitchFamily="34" charset="0"/>
                <a:ea typeface="Calibri"/>
                <a:cs typeface="Times New Roman"/>
              </a:rPr>
              <a:t>af</a:t>
            </a:r>
            <a:r>
              <a:rPr lang="nl-NL" sz="2400" i="1">
                <a:solidFill>
                  <a:srgbClr val="387038"/>
                </a:solidFill>
                <a:effectLst/>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Afbeelding met kleding, persoon, overdekt, Menselijk gezicht&#10;&#10;Door AI gegenereerde inhoud is mogelijk onjuist.">
            <a:extLst>
              <a:ext uri="{FF2B5EF4-FFF2-40B4-BE49-F238E27FC236}">
                <a16:creationId xmlns:a16="http://schemas.microsoft.com/office/drawing/2014/main" id="{E33E94B5-DD8E-11F6-AE54-D577D095B8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0757" y="2420073"/>
            <a:ext cx="3279316" cy="3279316"/>
          </a:xfrm>
          <a:prstGeom prst="rect">
            <a:avLst/>
          </a:prstGeom>
        </p:spPr>
      </p:pic>
      <p:pic>
        <p:nvPicPr>
          <p:cNvPr id="24" name="Afbeelding 23" descr="Afbeelding met overdekt, muur, bank, meubels&#10;&#10;Door AI gegenereerde inhoud is mogelijk onjuist.">
            <a:extLst>
              <a:ext uri="{FF2B5EF4-FFF2-40B4-BE49-F238E27FC236}">
                <a16:creationId xmlns:a16="http://schemas.microsoft.com/office/drawing/2014/main" id="{8F1632FC-7006-6EC8-4766-25964401C0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536" y="2388978"/>
            <a:ext cx="3121152" cy="3121152"/>
          </a:xfrm>
          <a:prstGeom prst="rect">
            <a:avLst/>
          </a:prstGeom>
        </p:spPr>
      </p:pic>
    </p:spTree>
    <p:extLst>
      <p:ext uri="{BB962C8B-B14F-4D97-AF65-F5344CB8AC3E}">
        <p14:creationId xmlns:p14="http://schemas.microsoft.com/office/powerpoint/2010/main" val="26213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14BBF-F987-E6E9-EAB9-42D469EAEA2C}"/>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EA466C40-741E-6629-67C9-33DD121425FC}"/>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A60051CA-5512-F5D2-DD71-87A8C48F088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22E2C3E0-A17B-5DC3-2F65-3F1B0C13FE6D}"/>
              </a:ext>
            </a:extLst>
          </p:cNvPr>
          <p:cNvSpPr txBox="1"/>
          <p:nvPr/>
        </p:nvSpPr>
        <p:spPr>
          <a:xfrm>
            <a:off x="469652" y="386052"/>
            <a:ext cx="591007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97684D16-FC7F-7F5B-6FDC-544C891F89CF}"/>
              </a:ext>
            </a:extLst>
          </p:cNvPr>
          <p:cNvSpPr txBox="1">
            <a:spLocks noChangeArrowheads="1"/>
          </p:cNvSpPr>
          <p:nvPr/>
        </p:nvSpPr>
        <p:spPr bwMode="auto">
          <a:xfrm>
            <a:off x="407781" y="332656"/>
            <a:ext cx="60364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politieke partij</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89AFB2DD-935E-EA42-3334-40A78170D3E9}"/>
              </a:ext>
            </a:extLst>
          </p:cNvPr>
          <p:cNvSpPr txBox="1"/>
          <p:nvPr/>
        </p:nvSpPr>
        <p:spPr>
          <a:xfrm>
            <a:off x="314062" y="3032956"/>
            <a:ext cx="282733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9EE3DDFA-926E-33E9-8BF4-171F7D37DCD3}"/>
              </a:ext>
            </a:extLst>
          </p:cNvPr>
          <p:cNvSpPr txBox="1">
            <a:spLocks noChangeArrowheads="1"/>
          </p:cNvSpPr>
          <p:nvPr/>
        </p:nvSpPr>
        <p:spPr bwMode="auto">
          <a:xfrm>
            <a:off x="314062" y="3041713"/>
            <a:ext cx="279649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Groen Links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951C1CA2-5C5D-13F2-4FD5-9DA1809CE449}"/>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51F58B70-D569-AA62-87F2-F60FB755C1EE}"/>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VVD</a:t>
            </a:r>
          </a:p>
        </p:txBody>
      </p:sp>
      <p:sp>
        <p:nvSpPr>
          <p:cNvPr id="14" name="Text Box 14">
            <a:extLst>
              <a:ext uri="{FF2B5EF4-FFF2-40B4-BE49-F238E27FC236}">
                <a16:creationId xmlns:a16="http://schemas.microsoft.com/office/drawing/2014/main" id="{23A43B7E-3CA5-3D65-B59D-BAC7E4929DE8}"/>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78B7003D-8F8B-B2B6-FB19-9DF444335205}"/>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CDA</a:t>
            </a:r>
          </a:p>
        </p:txBody>
      </p:sp>
      <p:sp>
        <p:nvSpPr>
          <p:cNvPr id="16" name="Text Box 14">
            <a:extLst>
              <a:ext uri="{FF2B5EF4-FFF2-40B4-BE49-F238E27FC236}">
                <a16:creationId xmlns:a16="http://schemas.microsoft.com/office/drawing/2014/main" id="{84C04351-0D34-576F-6DD7-88D6BD289F44}"/>
              </a:ext>
            </a:extLst>
          </p:cNvPr>
          <p:cNvSpPr txBox="1"/>
          <p:nvPr/>
        </p:nvSpPr>
        <p:spPr>
          <a:xfrm>
            <a:off x="6412522" y="386052"/>
            <a:ext cx="2479957" cy="18188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556C41E3-F8B3-BFCA-4A1D-FDE0CD6A1110}"/>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groep mensen met dezelfde ideeën voor een stad of land</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62FD09D8-D434-29BB-179E-E599C8B6974F}"/>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6A1656C3-1B55-EA6C-8F62-9F338B96CE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E79B85F0-01D5-75BB-BE68-6D55256AB39A}"/>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7049C3A7-245B-AD10-0F1B-D214737FAD5C}"/>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6BE6F2F8-A411-32E4-1516-7BAB6D40D2EF}"/>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2333A14-E222-A64B-1220-7ADFB041B88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551D4FD7-A673-1155-3456-694D84A954EC}"/>
              </a:ext>
            </a:extLst>
          </p:cNvPr>
          <p:cNvSpPr txBox="1"/>
          <p:nvPr/>
        </p:nvSpPr>
        <p:spPr>
          <a:xfrm>
            <a:off x="435533" y="6404924"/>
            <a:ext cx="8166259" cy="28353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i="1">
                <a:solidFill>
                  <a:srgbClr val="387038"/>
                </a:solidFill>
                <a:latin typeface="Century Gothic" panose="020B0502020202020204" pitchFamily="34" charset="0"/>
                <a:ea typeface="Calibri"/>
                <a:cs typeface="Times New Roman"/>
              </a:rPr>
              <a:t>Er zijn 27 </a:t>
            </a:r>
            <a:r>
              <a:rPr lang="nl-NL" i="1" u="sng">
                <a:solidFill>
                  <a:srgbClr val="387038"/>
                </a:solidFill>
                <a:latin typeface="Century Gothic" panose="020B0502020202020204" pitchFamily="34" charset="0"/>
                <a:ea typeface="Calibri"/>
                <a:cs typeface="Times New Roman"/>
              </a:rPr>
              <a:t>politieke partijen</a:t>
            </a:r>
            <a:r>
              <a:rPr lang="nl-NL" i="1">
                <a:solidFill>
                  <a:srgbClr val="387038"/>
                </a:solidFill>
                <a:latin typeface="Century Gothic" panose="020B0502020202020204" pitchFamily="34" charset="0"/>
                <a:ea typeface="Calibri"/>
                <a:cs typeface="Times New Roman"/>
              </a:rPr>
              <a:t> die meedoen aan de verkiezingen</a:t>
            </a:r>
            <a:r>
              <a:rPr lang="nl-NL" sz="2000" i="1">
                <a:solidFill>
                  <a:srgbClr val="387038"/>
                </a:solidFill>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21" name="Picture 2" descr="GroenLinks - Wikipedia">
            <a:extLst>
              <a:ext uri="{FF2B5EF4-FFF2-40B4-BE49-F238E27FC236}">
                <a16:creationId xmlns:a16="http://schemas.microsoft.com/office/drawing/2014/main" id="{61302E1C-770A-423E-A91B-A348E9614FE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3349" y="4548837"/>
            <a:ext cx="2604475" cy="11371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Volkspartij voor Vrijheid en Democratie - Wikipedia">
            <a:extLst>
              <a:ext uri="{FF2B5EF4-FFF2-40B4-BE49-F238E27FC236}">
                <a16:creationId xmlns:a16="http://schemas.microsoft.com/office/drawing/2014/main" id="{81E1FBDA-A4EE-132D-7E0C-8EACF3A3EB9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7904" y="4005065"/>
            <a:ext cx="1844044" cy="18440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hristen-Democratisch Appèl - Wikipedia">
            <a:extLst>
              <a:ext uri="{FF2B5EF4-FFF2-40B4-BE49-F238E27FC236}">
                <a16:creationId xmlns:a16="http://schemas.microsoft.com/office/drawing/2014/main" id="{BFAADBED-A6C6-9029-84CD-FCCB5CC4404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33592" y="3943802"/>
            <a:ext cx="2003333" cy="200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5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39 – 23 september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045910"/>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99301" y="5111401"/>
            <a:ext cx="260190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de situatie</a:t>
            </a:r>
            <a:endParaRPr lang="nl-NL" sz="32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45306" y="4261581"/>
            <a:ext cx="2729299" cy="9708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91144" y="4404920"/>
            <a:ext cx="3019797" cy="70648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de overweging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6342" y="4020478"/>
            <a:ext cx="280557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53617" y="3999861"/>
            <a:ext cx="2930303" cy="47188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beslissing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56176" y="4992963"/>
            <a:ext cx="2698748" cy="8569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3613" y="5026994"/>
            <a:ext cx="2692249" cy="82288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de keuze die gemaakt is, het besluit </a:t>
            </a:r>
            <a:endParaRPr lang="nl-NL" sz="2400">
              <a:effectLst/>
              <a:latin typeface="Century Gothic" panose="020B0502020202020204" pitchFamily="34" charset="0"/>
              <a:ea typeface="Calibri"/>
              <a:cs typeface="Times New Roman"/>
            </a:endParaRP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849878"/>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345822"/>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065075" y="4841766"/>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345822"/>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841766"/>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48003" y="409714"/>
            <a:ext cx="8552799"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Een groep mannen nam </a:t>
            </a:r>
            <a:r>
              <a:rPr lang="nl-NL" sz="2400" i="1" u="sng">
                <a:solidFill>
                  <a:srgbClr val="387038"/>
                </a:solidFill>
                <a:latin typeface="Century Gothic" panose="020B0502020202020204" pitchFamily="34" charset="0"/>
                <a:ea typeface="Calibri"/>
                <a:cs typeface="Times New Roman"/>
              </a:rPr>
              <a:t>de beslissing</a:t>
            </a:r>
            <a:r>
              <a:rPr lang="nl-NL" sz="2400" i="1">
                <a:solidFill>
                  <a:srgbClr val="387038"/>
                </a:solidFill>
                <a:latin typeface="Century Gothic" panose="020B0502020202020204" pitchFamily="34" charset="0"/>
                <a:ea typeface="Calibri"/>
                <a:cs typeface="Times New Roman"/>
              </a:rPr>
              <a:t> om te gaan rellen.</a:t>
            </a:r>
            <a:endParaRPr lang="nl-NL" sz="2400">
              <a:effectLst/>
              <a:ea typeface="Calibri"/>
              <a:cs typeface="Times New Roman"/>
            </a:endParaRPr>
          </a:p>
        </p:txBody>
      </p:sp>
      <p:pic>
        <p:nvPicPr>
          <p:cNvPr id="42" name="Afbeelding 41" descr="Afbeelding met Menselijk gezicht, kleding, persoon, person&#10;&#10;Door AI gegenereerde inhoud is mogelijk onjuist.">
            <a:extLst>
              <a:ext uri="{FF2B5EF4-FFF2-40B4-BE49-F238E27FC236}">
                <a16:creationId xmlns:a16="http://schemas.microsoft.com/office/drawing/2014/main" id="{4F6708F2-F4C4-2E59-D0FA-53F0ABF502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6473" y="2033151"/>
            <a:ext cx="2046322" cy="2046322"/>
          </a:xfrm>
          <a:prstGeom prst="rect">
            <a:avLst/>
          </a:prstGeom>
        </p:spPr>
      </p:pic>
      <p:pic>
        <p:nvPicPr>
          <p:cNvPr id="46" name="Afbeelding 45" descr="Afbeelding met kleding, glimlach, persoon, tekenfilm&#10;&#10;Door AI gegenereerde inhoud is mogelijk onjuist.">
            <a:extLst>
              <a:ext uri="{FF2B5EF4-FFF2-40B4-BE49-F238E27FC236}">
                <a16:creationId xmlns:a16="http://schemas.microsoft.com/office/drawing/2014/main" id="{EC6B55C8-536B-0726-9FB6-1FB2D8CF1B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9818" y="3577701"/>
            <a:ext cx="2849716" cy="1330344"/>
          </a:xfrm>
          <a:prstGeom prst="rect">
            <a:avLst/>
          </a:prstGeom>
        </p:spPr>
      </p:pic>
      <p:grpSp>
        <p:nvGrpSpPr>
          <p:cNvPr id="9" name="Groep 8">
            <a:extLst>
              <a:ext uri="{FF2B5EF4-FFF2-40B4-BE49-F238E27FC236}">
                <a16:creationId xmlns:a16="http://schemas.microsoft.com/office/drawing/2014/main" id="{7426BE82-75E2-7656-D6E0-023A2B488311}"/>
              </a:ext>
            </a:extLst>
          </p:cNvPr>
          <p:cNvGrpSpPr/>
          <p:nvPr/>
        </p:nvGrpSpPr>
        <p:grpSpPr>
          <a:xfrm>
            <a:off x="5862057" y="1827128"/>
            <a:ext cx="2958416" cy="2046322"/>
            <a:chOff x="248303" y="1412776"/>
            <a:chExt cx="7852089" cy="5269878"/>
          </a:xfrm>
        </p:grpSpPr>
        <p:pic>
          <p:nvPicPr>
            <p:cNvPr id="10" name="Afbeelding 9" descr="Afbeelding met buitenshuis, persoon, kleding, person&#10;&#10;Door AI gegenereerde inhoud is mogelijk onjuist.">
              <a:extLst>
                <a:ext uri="{FF2B5EF4-FFF2-40B4-BE49-F238E27FC236}">
                  <a16:creationId xmlns:a16="http://schemas.microsoft.com/office/drawing/2014/main" id="{8A5FE1F0-EDE2-E3EE-49F2-6267C84F718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20072" y="1412776"/>
              <a:ext cx="2880320" cy="5269878"/>
            </a:xfrm>
            <a:prstGeom prst="rect">
              <a:avLst/>
            </a:prstGeom>
          </p:spPr>
        </p:pic>
        <p:sp>
          <p:nvSpPr>
            <p:cNvPr id="11" name="Pijl: rechts 10">
              <a:extLst>
                <a:ext uri="{FF2B5EF4-FFF2-40B4-BE49-F238E27FC236}">
                  <a16:creationId xmlns:a16="http://schemas.microsoft.com/office/drawing/2014/main" id="{43AC565F-821D-E151-14B6-A36F638B6913}"/>
                </a:ext>
              </a:extLst>
            </p:cNvPr>
            <p:cNvSpPr/>
            <p:nvPr/>
          </p:nvSpPr>
          <p:spPr>
            <a:xfrm>
              <a:off x="3910223" y="3651671"/>
              <a:ext cx="1152128" cy="792088"/>
            </a:xfrm>
            <a:prstGeom prst="rightArrow">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24" name="Afbeelding 23" descr="Afbeelding met buitenshuis, boom, persoon, hemel&#10;&#10;Door AI gegenereerde inhoud is mogelijk onjuist.">
              <a:extLst>
                <a:ext uri="{FF2B5EF4-FFF2-40B4-BE49-F238E27FC236}">
                  <a16:creationId xmlns:a16="http://schemas.microsoft.com/office/drawing/2014/main" id="{0D55771A-8DFA-FD64-014C-93BD0004E9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303" y="2797739"/>
              <a:ext cx="3504199" cy="2340804"/>
            </a:xfrm>
            <a:prstGeom prst="rect">
              <a:avLst/>
            </a:prstGeom>
          </p:spPr>
        </p:pic>
      </p:grpSp>
      <p:pic>
        <p:nvPicPr>
          <p:cNvPr id="26" name="Afbeelding 25" descr="Afbeelding met emoticon, smiley, glimlach, geel&#10;&#10;Door AI gegenereerde inhoud is mogelijk onjuist.">
            <a:extLst>
              <a:ext uri="{FF2B5EF4-FFF2-40B4-BE49-F238E27FC236}">
                <a16:creationId xmlns:a16="http://schemas.microsoft.com/office/drawing/2014/main" id="{605C703B-5EC9-30CA-2D44-C647A912DF80}"/>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p:blipFill>
        <p:spPr>
          <a:xfrm>
            <a:off x="4888602" y="3355158"/>
            <a:ext cx="609736" cy="621701"/>
          </a:xfrm>
          <a:prstGeom prst="rect">
            <a:avLst/>
          </a:prstGeom>
        </p:spPr>
      </p:pic>
    </p:spTree>
    <p:extLst>
      <p:ext uri="{BB962C8B-B14F-4D97-AF65-F5344CB8AC3E}">
        <p14:creationId xmlns:p14="http://schemas.microsoft.com/office/powerpoint/2010/main" val="48080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5180269" y="4193823"/>
            <a:ext cx="1236911" cy="119562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180269" y="936052"/>
            <a:ext cx="1683635" cy="159348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065171" y="936052"/>
            <a:ext cx="575480" cy="159212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048604" y="557120"/>
            <a:ext cx="272944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864745" y="548621"/>
            <a:ext cx="300180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het aantal</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446701" y="387580"/>
            <a:ext cx="310069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79520" y="366354"/>
            <a:ext cx="3428384" cy="4913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inwoners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127167" y="5360452"/>
            <a:ext cx="293792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665555" y="5349861"/>
            <a:ext cx="37283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400">
                <a:latin typeface="Century Gothic" panose="020B0502020202020204" pitchFamily="34" charset="0"/>
                <a:ea typeface="Calibri"/>
                <a:cs typeface="Times New Roman"/>
              </a:rPr>
              <a:t>het gebied</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2368878" y="2509914"/>
            <a:ext cx="464101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542540" y="2460926"/>
            <a:ext cx="625128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bevolking</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368878" y="3407750"/>
            <a:ext cx="4641011" cy="10151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417517" y="3385621"/>
            <a:ext cx="4641011" cy="4290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latin typeface="Century Gothic" panose="020B0502020202020204" pitchFamily="34" charset="0"/>
                <a:ea typeface="Calibri"/>
                <a:cs typeface="Times New Roman"/>
              </a:rPr>
              <a:t>= alle mensen die in een land of gebied wonen</a:t>
            </a:r>
          </a:p>
        </p:txBody>
      </p:sp>
      <p:pic>
        <p:nvPicPr>
          <p:cNvPr id="22" name="Afbeelding 21">
            <a:extLst>
              <a:ext uri="{FF2B5EF4-FFF2-40B4-BE49-F238E27FC236}">
                <a16:creationId xmlns:a16="http://schemas.microsoft.com/office/drawing/2014/main" id="{104D294F-34DE-2F11-E621-00136906B7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274" y="2371517"/>
            <a:ext cx="1897850" cy="2114966"/>
          </a:xfrm>
          <a:prstGeom prst="rect">
            <a:avLst/>
          </a:prstGeom>
        </p:spPr>
      </p:pic>
      <p:pic>
        <p:nvPicPr>
          <p:cNvPr id="34" name="Afbeelding 33" descr="Afbeelding met schets, kaart, illustratie&#10;&#10;Door AI gegenereerde inhoud is mogelijk onjuist.">
            <a:extLst>
              <a:ext uri="{FF2B5EF4-FFF2-40B4-BE49-F238E27FC236}">
                <a16:creationId xmlns:a16="http://schemas.microsoft.com/office/drawing/2014/main" id="{63DFBF17-93CC-062F-EB88-209D73AB5E77}"/>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43726" y="4297889"/>
            <a:ext cx="1633777" cy="1932115"/>
          </a:xfrm>
          <a:prstGeom prst="rect">
            <a:avLst/>
          </a:prstGeom>
        </p:spPr>
      </p:pic>
      <p:pic>
        <p:nvPicPr>
          <p:cNvPr id="39" name="Afbeelding 38">
            <a:extLst>
              <a:ext uri="{FF2B5EF4-FFF2-40B4-BE49-F238E27FC236}">
                <a16:creationId xmlns:a16="http://schemas.microsoft.com/office/drawing/2014/main" id="{DB092889-9973-2DFC-6179-E790A14BF7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9345" y="1304093"/>
            <a:ext cx="1633777" cy="1424793"/>
          </a:xfrm>
          <a:prstGeom prst="rect">
            <a:avLst/>
          </a:prstGeom>
        </p:spPr>
      </p:pic>
    </p:spTree>
    <p:extLst>
      <p:ext uri="{BB962C8B-B14F-4D97-AF65-F5344CB8AC3E}">
        <p14:creationId xmlns:p14="http://schemas.microsoft.com/office/powerpoint/2010/main" val="422724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164720" y="2708538"/>
            <a:ext cx="525347" cy="288152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4211974" y="2660789"/>
            <a:ext cx="1954551" cy="145890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299855" y="3408456"/>
            <a:ext cx="32107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251911" y="3391002"/>
            <a:ext cx="3273676" cy="50312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verzamelen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929981" y="367628"/>
            <a:ext cx="263629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852414" y="299686"/>
            <a:ext cx="2718364" cy="61285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a:latin typeface="Century Gothic" panose="020B0502020202020204" pitchFamily="34" charset="0"/>
                <a:ea typeface="Calibri"/>
                <a:cs typeface="Times New Roman"/>
              </a:rPr>
              <a:t>vormen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61275" y="5597430"/>
            <a:ext cx="3202614" cy="69144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9802" y="5617216"/>
            <a:ext cx="37283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400">
                <a:latin typeface="Century Gothic" panose="020B0502020202020204" pitchFamily="34" charset="0"/>
                <a:ea typeface="Calibri"/>
                <a:cs typeface="Times New Roman"/>
              </a:rPr>
              <a:t>aansluiten bij</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629589" y="1738551"/>
            <a:ext cx="2137427" cy="54401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880377" y="1855603"/>
            <a:ext cx="377895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87198" y="1791488"/>
            <a:ext cx="625128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groep</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934482" y="977116"/>
            <a:ext cx="2636296" cy="6222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4012539" y="1005813"/>
            <a:ext cx="2476171" cy="44883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maken, zijn</a:t>
            </a:r>
            <a:endParaRPr lang="nl-NL" sz="1100">
              <a:effectLst/>
              <a:latin typeface="Century Gothic" panose="020B0502020202020204" pitchFamily="34" charset="0"/>
              <a:ea typeface="Calibri"/>
              <a:cs typeface="Times New Roman"/>
            </a:endParaRPr>
          </a:p>
        </p:txBody>
      </p:sp>
      <p:pic>
        <p:nvPicPr>
          <p:cNvPr id="1026" name="Picture 2" descr="Afbeelding met verjaardag&#10;&#10;Automatisch gegenereerde beschrijving">
            <a:extLst>
              <a:ext uri="{FF2B5EF4-FFF2-40B4-BE49-F238E27FC236}">
                <a16:creationId xmlns:a16="http://schemas.microsoft.com/office/drawing/2014/main" id="{759B460F-3A73-419A-DF45-C5C26FEAAC56}"/>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1451" y="3579173"/>
            <a:ext cx="3001805" cy="1874085"/>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descr="Afbeelding met buitenshuis, hemel, mensen, groep&#10;&#10;Door AI gegenereerde inhoud is mogelijk onjuist.">
            <a:extLst>
              <a:ext uri="{FF2B5EF4-FFF2-40B4-BE49-F238E27FC236}">
                <a16:creationId xmlns:a16="http://schemas.microsoft.com/office/drawing/2014/main" id="{E4A06227-F4E6-D128-5210-11BEC31AA7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5671" y="406733"/>
            <a:ext cx="2179097" cy="2179097"/>
          </a:xfrm>
          <a:prstGeom prst="rect">
            <a:avLst/>
          </a:prstGeom>
        </p:spPr>
      </p:pic>
      <p:pic>
        <p:nvPicPr>
          <p:cNvPr id="31" name="Afbeelding 30" descr="Afbeelding met kleding, jeans, buitenshuis, persoon&#10;&#10;Door AI gegenereerde inhoud is mogelijk onjuist.">
            <a:extLst>
              <a:ext uri="{FF2B5EF4-FFF2-40B4-BE49-F238E27FC236}">
                <a16:creationId xmlns:a16="http://schemas.microsoft.com/office/drawing/2014/main" id="{21FF20E4-E7C5-569C-5112-B5D94EF4A2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48232" y="4119690"/>
            <a:ext cx="2223290" cy="2223290"/>
          </a:xfrm>
          <a:prstGeom prst="rect">
            <a:avLst/>
          </a:prstGeom>
        </p:spPr>
      </p:pic>
    </p:spTree>
    <p:extLst>
      <p:ext uri="{BB962C8B-B14F-4D97-AF65-F5344CB8AC3E}">
        <p14:creationId xmlns:p14="http://schemas.microsoft.com/office/powerpoint/2010/main" val="2591311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EAB3E-E800-68B0-FF4B-678C1CD2F844}"/>
            </a:ext>
          </a:extLst>
        </p:cNvPr>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5919A954-1771-A650-4D9A-60093B691414}"/>
              </a:ext>
            </a:extLst>
          </p:cNvPr>
          <p:cNvCxnSpPr>
            <a:cxnSpLocks/>
            <a:endCxn id="10" idx="2"/>
          </p:cNvCxnSpPr>
          <p:nvPr/>
        </p:nvCxnSpPr>
        <p:spPr>
          <a:xfrm flipV="1">
            <a:off x="3385226" y="4261913"/>
            <a:ext cx="1545564" cy="91320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279A3CC-FD4A-1DB7-BDF3-6FCE5F6CE350}"/>
              </a:ext>
            </a:extLst>
          </p:cNvPr>
          <p:cNvCxnSpPr>
            <a:cxnSpLocks/>
          </p:cNvCxnSpPr>
          <p:nvPr/>
        </p:nvCxnSpPr>
        <p:spPr>
          <a:xfrm flipH="1" flipV="1">
            <a:off x="5454949" y="1159555"/>
            <a:ext cx="197171" cy="135035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F0DE9D2F-6873-EB61-7337-A2FB3C45B3BD}"/>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D21E3A84-70CD-0051-E707-9FC15D736252}"/>
              </a:ext>
            </a:extLst>
          </p:cNvPr>
          <p:cNvSpPr txBox="1"/>
          <p:nvPr/>
        </p:nvSpPr>
        <p:spPr>
          <a:xfrm>
            <a:off x="3779912" y="652834"/>
            <a:ext cx="42563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5E3DD7AC-5D9A-70E4-89EA-45E7054F54C1}"/>
              </a:ext>
            </a:extLst>
          </p:cNvPr>
          <p:cNvSpPr txBox="1">
            <a:spLocks noChangeArrowheads="1"/>
          </p:cNvSpPr>
          <p:nvPr/>
        </p:nvSpPr>
        <p:spPr bwMode="auto">
          <a:xfrm>
            <a:off x="3812518" y="633121"/>
            <a:ext cx="400602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actievoerder</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79C737E0-BD67-CA10-0A0C-7DB24319B63A}"/>
              </a:ext>
            </a:extLst>
          </p:cNvPr>
          <p:cNvSpPr txBox="1"/>
          <p:nvPr/>
        </p:nvSpPr>
        <p:spPr>
          <a:xfrm>
            <a:off x="2123728" y="5013175"/>
            <a:ext cx="352839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D8F9FA1E-27E5-3EF1-F094-BD50484D1885}"/>
              </a:ext>
            </a:extLst>
          </p:cNvPr>
          <p:cNvSpPr txBox="1">
            <a:spLocks noChangeArrowheads="1"/>
          </p:cNvSpPr>
          <p:nvPr/>
        </p:nvSpPr>
        <p:spPr bwMode="auto">
          <a:xfrm>
            <a:off x="2123728" y="5037665"/>
            <a:ext cx="352624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spandoek</a:t>
            </a:r>
          </a:p>
        </p:txBody>
      </p:sp>
      <p:grpSp>
        <p:nvGrpSpPr>
          <p:cNvPr id="20" name="Groep 19">
            <a:extLst>
              <a:ext uri="{FF2B5EF4-FFF2-40B4-BE49-F238E27FC236}">
                <a16:creationId xmlns:a16="http://schemas.microsoft.com/office/drawing/2014/main" id="{E8D4B458-A123-B1F7-5B82-E121EC3ADF99}"/>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BD29585E-EF0D-E770-57A6-92ABE8CBF9ED}"/>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84AD7545-8B39-1C4F-882E-71E531070C69}"/>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B9AD721-C8FE-64B1-EC57-09EDFBB9EF23}"/>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3005230D-E057-C311-0E24-9CE838214930}"/>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25DB01B-776B-2810-7A82-5C4882D4B99F}"/>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9FF1E697-B2AD-119B-314D-8525EAFEF6B3}"/>
              </a:ext>
            </a:extLst>
          </p:cNvPr>
          <p:cNvSpPr txBox="1"/>
          <p:nvPr/>
        </p:nvSpPr>
        <p:spPr>
          <a:xfrm>
            <a:off x="1465141" y="2501191"/>
            <a:ext cx="547318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A43A5A85-5765-7018-9679-4C6E279B66A5}"/>
              </a:ext>
            </a:extLst>
          </p:cNvPr>
          <p:cNvSpPr txBox="1">
            <a:spLocks noChangeArrowheads="1"/>
          </p:cNvSpPr>
          <p:nvPr/>
        </p:nvSpPr>
        <p:spPr bwMode="auto">
          <a:xfrm>
            <a:off x="1464695" y="2443185"/>
            <a:ext cx="547318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demonstreren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FC60F53B-9731-02EB-E474-4C4E3588EE1C}"/>
              </a:ext>
            </a:extLst>
          </p:cNvPr>
          <p:cNvSpPr txBox="1"/>
          <p:nvPr/>
        </p:nvSpPr>
        <p:spPr>
          <a:xfrm>
            <a:off x="1468983" y="3379205"/>
            <a:ext cx="6923613" cy="882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34B45C56-926C-AD7A-1822-9CA74C9A7B01}"/>
              </a:ext>
            </a:extLst>
          </p:cNvPr>
          <p:cNvSpPr txBox="1">
            <a:spLocks noChangeArrowheads="1"/>
          </p:cNvSpPr>
          <p:nvPr/>
        </p:nvSpPr>
        <p:spPr bwMode="auto">
          <a:xfrm>
            <a:off x="1468983" y="3444112"/>
            <a:ext cx="7062173" cy="817802"/>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meedoen aan een actie om te laten zien dat je ergens voor of tegen bent</a:t>
            </a:r>
            <a:endParaRPr lang="nl-NL" sz="1100">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p:txBody>
      </p:sp>
      <p:pic>
        <p:nvPicPr>
          <p:cNvPr id="13" name="Afbeelding 12" descr="Afbeelding met kleding, schoeisel, jongen, persoon&#10;&#10;Door AI gegenereerde inhoud is mogelijk onjuist.">
            <a:extLst>
              <a:ext uri="{FF2B5EF4-FFF2-40B4-BE49-F238E27FC236}">
                <a16:creationId xmlns:a16="http://schemas.microsoft.com/office/drawing/2014/main" id="{C8BB2F44-8DA9-1DC0-0EB8-6F55622D52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1279" y="4428054"/>
            <a:ext cx="2671318" cy="1911959"/>
          </a:xfrm>
          <a:prstGeom prst="rect">
            <a:avLst/>
          </a:prstGeom>
        </p:spPr>
      </p:pic>
      <p:pic>
        <p:nvPicPr>
          <p:cNvPr id="17" name="Afbeelding 16" descr="Afbeelding met tekenfilm, kleding, persoon&#10;&#10;Door AI gegenereerde inhoud is mogelijk onjuist.">
            <a:extLst>
              <a:ext uri="{FF2B5EF4-FFF2-40B4-BE49-F238E27FC236}">
                <a16:creationId xmlns:a16="http://schemas.microsoft.com/office/drawing/2014/main" id="{C7090898-1DF5-F662-5723-DE64A2BD26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544" y="431042"/>
            <a:ext cx="3042832" cy="2028554"/>
          </a:xfrm>
          <a:prstGeom prst="rect">
            <a:avLst/>
          </a:prstGeom>
        </p:spPr>
      </p:pic>
      <p:sp>
        <p:nvSpPr>
          <p:cNvPr id="18" name="Pijl: links 17">
            <a:extLst>
              <a:ext uri="{FF2B5EF4-FFF2-40B4-BE49-F238E27FC236}">
                <a16:creationId xmlns:a16="http://schemas.microsoft.com/office/drawing/2014/main" id="{9CC61624-18D9-4793-A131-452E01661569}"/>
              </a:ext>
            </a:extLst>
          </p:cNvPr>
          <p:cNvSpPr/>
          <p:nvPr/>
        </p:nvSpPr>
        <p:spPr>
          <a:xfrm>
            <a:off x="2798932" y="1004703"/>
            <a:ext cx="890121" cy="432867"/>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5947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746085" y="3845106"/>
            <a:ext cx="814238" cy="115621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173580" y="3161030"/>
            <a:ext cx="272944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60664" y="3188310"/>
            <a:ext cx="300180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vrienden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1187623" y="387580"/>
            <a:ext cx="280831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259632" y="366354"/>
            <a:ext cx="259228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kiezers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61274" y="4993291"/>
            <a:ext cx="3469345" cy="10279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95613" y="5056213"/>
            <a:ext cx="37283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400">
                <a:latin typeface="Century Gothic" panose="020B0502020202020204" pitchFamily="34" charset="0"/>
                <a:ea typeface="Calibri"/>
                <a:cs typeface="Times New Roman"/>
              </a:rPr>
              <a:t>de bevolking van Nederland</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038928" y="1838528"/>
            <a:ext cx="1134652" cy="80739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2970421" y="1071656"/>
            <a:ext cx="502835" cy="17104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377895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827584" y="2445799"/>
            <a:ext cx="625128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namens</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3778952" cy="6222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20846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voor, in plaats van</a:t>
            </a:r>
            <a:endParaRPr lang="nl-NL" sz="1100">
              <a:effectLst/>
              <a:latin typeface="Century Gothic" panose="020B0502020202020204" pitchFamily="34" charset="0"/>
              <a:ea typeface="Calibri"/>
              <a:cs typeface="Times New Roman"/>
            </a:endParaRPr>
          </a:p>
        </p:txBody>
      </p:sp>
      <p:pic>
        <p:nvPicPr>
          <p:cNvPr id="16" name="Afbeelding 15">
            <a:extLst>
              <a:ext uri="{FF2B5EF4-FFF2-40B4-BE49-F238E27FC236}">
                <a16:creationId xmlns:a16="http://schemas.microsoft.com/office/drawing/2014/main" id="{5F9AA255-BF17-45DD-73BA-5421F86220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779" y="1092882"/>
            <a:ext cx="2369449" cy="1335011"/>
          </a:xfrm>
          <a:prstGeom prst="rect">
            <a:avLst/>
          </a:prstGeom>
        </p:spPr>
      </p:pic>
      <p:pic>
        <p:nvPicPr>
          <p:cNvPr id="33" name="Afbeelding 32" descr="Afbeelding met persoon, kleding, bruid, person&#10;&#10;Automatisch gegenereerde beschrijving">
            <a:extLst>
              <a:ext uri="{FF2B5EF4-FFF2-40B4-BE49-F238E27FC236}">
                <a16:creationId xmlns:a16="http://schemas.microsoft.com/office/drawing/2014/main" id="{6911F65E-00A7-2453-C520-758C07849E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3580" y="1130957"/>
            <a:ext cx="2740395" cy="1973747"/>
          </a:xfrm>
          <a:prstGeom prst="rect">
            <a:avLst/>
          </a:prstGeom>
        </p:spPr>
      </p:pic>
      <p:pic>
        <p:nvPicPr>
          <p:cNvPr id="37" name="Afbeelding 36" descr="Afbeelding met kleding, persoon&#10;&#10;Automatisch gegenereerde beschrijving">
            <a:extLst>
              <a:ext uri="{FF2B5EF4-FFF2-40B4-BE49-F238E27FC236}">
                <a16:creationId xmlns:a16="http://schemas.microsoft.com/office/drawing/2014/main" id="{75E0F264-8D65-B3A0-B64E-F883BD15346D}"/>
              </a:ext>
            </a:extLst>
          </p:cNvPr>
          <p:cNvPicPr>
            <a:picLocks noChangeAspect="1"/>
          </p:cNvPicPr>
          <p:nvPr/>
        </p:nvPicPr>
        <p:blipFill>
          <a:blip r:embed="rId5" cstate="screen">
            <a:clrChange>
              <a:clrFrom>
                <a:srgbClr val="78C1CA"/>
              </a:clrFrom>
              <a:clrTo>
                <a:srgbClr val="78C1CA">
                  <a:alpha val="0"/>
                </a:srgbClr>
              </a:clrTo>
            </a:clrChange>
            <a:extLst>
              <a:ext uri="{28A0092B-C50C-407E-A947-70E740481C1C}">
                <a14:useLocalDpi xmlns:a14="http://schemas.microsoft.com/office/drawing/2010/main"/>
              </a:ext>
            </a:extLst>
          </a:blip>
          <a:stretch>
            <a:fillRect/>
          </a:stretch>
        </p:blipFill>
        <p:spPr>
          <a:xfrm>
            <a:off x="3631794" y="4024599"/>
            <a:ext cx="2541786" cy="2541786"/>
          </a:xfrm>
          <a:prstGeom prst="rect">
            <a:avLst/>
          </a:prstGeom>
        </p:spPr>
      </p:pic>
      <p:sp>
        <p:nvSpPr>
          <p:cNvPr id="38" name="Ovaal 37">
            <a:extLst>
              <a:ext uri="{FF2B5EF4-FFF2-40B4-BE49-F238E27FC236}">
                <a16:creationId xmlns:a16="http://schemas.microsoft.com/office/drawing/2014/main" id="{845DF47C-EB41-8B92-3BEB-80A0FF438E89}"/>
              </a:ext>
            </a:extLst>
          </p:cNvPr>
          <p:cNvSpPr/>
          <p:nvPr/>
        </p:nvSpPr>
        <p:spPr>
          <a:xfrm>
            <a:off x="7775547" y="1340172"/>
            <a:ext cx="937722" cy="173164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3255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chaos</a:t>
            </a:r>
          </a:p>
        </p:txBody>
      </p:sp>
      <p:pic>
        <p:nvPicPr>
          <p:cNvPr id="3" name="Afbeelding 2" descr="Afbeelding met buitenshuis, persoon, kleding, person&#10;&#10;Door AI gegenereerde inhoud is mogelijk onjuist.">
            <a:extLst>
              <a:ext uri="{FF2B5EF4-FFF2-40B4-BE49-F238E27FC236}">
                <a16:creationId xmlns:a16="http://schemas.microsoft.com/office/drawing/2014/main" id="{22DD6606-EA0A-D7C8-1741-ACBBC90231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91680" y="1327474"/>
            <a:ext cx="4824536" cy="526987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demonstreren</a:t>
            </a:r>
          </a:p>
        </p:txBody>
      </p:sp>
      <p:pic>
        <p:nvPicPr>
          <p:cNvPr id="9" name="Afbeelding 8" descr="Afbeelding met tekenfilm, kleding, persoon&#10;&#10;Door AI gegenereerde inhoud is mogelijk onjuist.">
            <a:extLst>
              <a:ext uri="{FF2B5EF4-FFF2-40B4-BE49-F238E27FC236}">
                <a16:creationId xmlns:a16="http://schemas.microsoft.com/office/drawing/2014/main" id="{F74EB675-B5D6-C39E-42EF-38CCF818B9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580" y="1484784"/>
            <a:ext cx="7560840" cy="504055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pic>
        <p:nvPicPr>
          <p:cNvPr id="6" name="Afbeelding 5">
            <a:extLst>
              <a:ext uri="{FF2B5EF4-FFF2-40B4-BE49-F238E27FC236}">
                <a16:creationId xmlns:a16="http://schemas.microsoft.com/office/drawing/2014/main" id="{501AD9DB-59F3-D5E3-656A-E0DD12EB2E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9752" y="914400"/>
            <a:ext cx="4680520" cy="5943600"/>
          </a:xfrm>
          <a:prstGeom prst="rect">
            <a:avLst/>
          </a:prstGeom>
        </p:spPr>
      </p:pic>
      <p:sp>
        <p:nvSpPr>
          <p:cNvPr id="3" name="Tekstvak 2">
            <a:extLst>
              <a:ext uri="{FF2B5EF4-FFF2-40B4-BE49-F238E27FC236}">
                <a16:creationId xmlns:a16="http://schemas.microsoft.com/office/drawing/2014/main" id="{52018209-7F16-B7BB-9911-46B35BCA04E2}"/>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bevolking</a:t>
            </a:r>
          </a:p>
        </p:txBody>
      </p:sp>
      <p:pic>
        <p:nvPicPr>
          <p:cNvPr id="8" name="Afbeelding 7">
            <a:extLst>
              <a:ext uri="{FF2B5EF4-FFF2-40B4-BE49-F238E27FC236}">
                <a16:creationId xmlns:a16="http://schemas.microsoft.com/office/drawing/2014/main" id="{B9946504-0CAD-35AD-182F-4C6E5DC3C44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92698" l="0" r="100000">
                        <a14:foregroundMark x1="15611" y1="5941" x2="0" y2="27351"/>
                        <a14:foregroundMark x1="0" y1="82054" x2="9825" y2="93936"/>
                        <a14:foregroundMark x1="9934" y1="94059" x2="36681" y2="99876"/>
                        <a14:foregroundMark x1="73253" y1="89604" x2="49454" y2="99876"/>
                        <a14:foregroundMark x1="99891" y1="65842" x2="73362" y2="89480"/>
                        <a14:foregroundMark x1="80240" y1="0" x2="99891" y2="7797"/>
                        <a14:foregroundMark x1="35044" y1="0" x2="17686" y2="3960"/>
                        <a14:foregroundMark x1="17686" y1="4084" x2="16376" y2="5198"/>
                        <a14:foregroundMark x1="33624" y1="43688" x2="67576" y2="52104"/>
                        <a14:foregroundMark x1="67576" y1="52104" x2="32424" y2="59653"/>
                        <a14:foregroundMark x1="32424" y1="59653" x2="33297" y2="44431"/>
                        <a14:foregroundMark x1="64083" y1="40347" x2="81550" y2="51485"/>
                        <a14:foregroundMark x1="81550" y1="51485" x2="60590" y2="65965"/>
                        <a14:foregroundMark x1="60590" y1="65965" x2="58952" y2="44926"/>
                        <a14:foregroundMark x1="58952" y1="44926" x2="61790" y2="43317"/>
                        <a14:foregroundMark x1="43777" y1="60396" x2="63974" y2="73886"/>
                        <a14:foregroundMark x1="63974" y1="73886" x2="49017" y2="92203"/>
                        <a14:foregroundMark x1="49017" y1="92203" x2="24563" y2="86262"/>
                        <a14:foregroundMark x1="24563" y1="86262" x2="43450" y2="64975"/>
                        <a14:foregroundMark x1="43450" y1="64975" x2="44760" y2="61510"/>
                        <a14:foregroundMark x1="42140" y1="69678" x2="41812" y2="73639"/>
                        <a14:foregroundMark x1="41812" y1="67822" x2="48472" y2="88861"/>
                        <a14:foregroundMark x1="48472" y1="88861" x2="42467" y2="69307"/>
                        <a14:foregroundMark x1="69978" y1="58168" x2="71616" y2="59653"/>
                        <a14:foregroundMark x1="69651" y1="58911" x2="69978" y2="60025"/>
                        <a14:foregroundMark x1="70633" y1="60396" x2="69978" y2="61139"/>
                        <a14:foregroundMark x1="69651" y1="61510" x2="69651" y2="64109"/>
                        <a14:foregroundMark x1="77183" y1="18441" x2="89520" y2="36510"/>
                        <a14:foregroundMark x1="89520" y1="36510" x2="78166" y2="19926"/>
                        <a14:foregroundMark x1="64410" y1="21411" x2="80240" y2="35149"/>
                        <a14:foregroundMark x1="80240" y1="35149" x2="54803" y2="35520"/>
                        <a14:foregroundMark x1="54803" y1="35520" x2="64083" y2="21040"/>
                        <a14:foregroundMark x1="57533" y1="7426" x2="58188" y2="8540"/>
                        <a14:foregroundMark x1="89847" y1="6683" x2="89520" y2="9282"/>
                        <a14:foregroundMark x1="89520" y1="9282" x2="91485" y2="10767"/>
                        <a14:foregroundMark x1="30022" y1="22525" x2="30349" y2="23639"/>
                        <a14:foregroundMark x1="12445" y1="19926" x2="22052" y2="38243"/>
                        <a14:foregroundMark x1="22052" y1="38243" x2="13428" y2="20668"/>
                        <a14:foregroundMark x1="31004" y1="22525" x2="31332" y2="22896"/>
                        <a14:foregroundMark x1="31332" y1="22896" x2="31332" y2="23639"/>
                        <a14:foregroundMark x1="32969" y1="25124" x2="32969" y2="25495"/>
                        <a14:foregroundMark x1="29694" y1="26238" x2="30022" y2="27351"/>
                        <a14:foregroundMark x1="32642" y1="24381" x2="32314" y2="25495"/>
                        <a14:foregroundMark x1="30677" y1="24010" x2="31004" y2="24010"/>
                        <a14:foregroundMark x1="41485" y1="24381" x2="42795" y2="25866"/>
                        <a14:foregroundMark x1="28712" y1="21411" x2="45524" y2="37129"/>
                        <a14:foregroundMark x1="45524" y1="37129" x2="27183" y2="36757"/>
                        <a14:foregroundMark x1="27183" y1="36757" x2="29039" y2="21040"/>
                        <a14:foregroundMark x1="15393" y1="32178" x2="23690" y2="58416"/>
                        <a14:foregroundMark x1="23690" y1="58416" x2="20633" y2="33292"/>
                        <a14:foregroundMark x1="20633" y1="33292" x2="20633" y2="33292"/>
                        <a14:foregroundMark x1="6223" y1="37748" x2="20197" y2="53094"/>
                        <a14:foregroundMark x1="20197" y1="53094" x2="9825" y2="38119"/>
                        <a14:foregroundMark x1="1965" y1="48144" x2="14083" y2="66832"/>
                        <a14:foregroundMark x1="14083" y1="66832" x2="5895" y2="50743"/>
                      </a14:backgroundRemoval>
                    </a14:imgEffect>
                  </a14:imgLayer>
                </a14:imgProps>
              </a:ext>
              <a:ext uri="{28A0092B-C50C-407E-A947-70E740481C1C}">
                <a14:useLocalDpi xmlns:a14="http://schemas.microsoft.com/office/drawing/2010/main"/>
              </a:ext>
            </a:extLst>
          </a:blip>
          <a:srcRect/>
          <a:stretch/>
        </p:blipFill>
        <p:spPr bwMode="auto">
          <a:xfrm>
            <a:off x="3887924" y="3717032"/>
            <a:ext cx="1368152" cy="1207017"/>
          </a:xfrm>
          <a:prstGeom prst="rect">
            <a:avLst/>
          </a:prstGeom>
          <a:ln>
            <a:noFill/>
          </a:ln>
          <a:extLst>
            <a:ext uri="{53640926-AAD7-44D8-BBD7-CCE9431645EC}">
              <a14:shadowObscured xmlns:a14="http://schemas.microsoft.com/office/drawing/2010/main"/>
            </a:ext>
          </a:extLst>
        </p:spPr>
      </p:pic>
      <p:sp>
        <p:nvSpPr>
          <p:cNvPr id="10" name="Ovaal 9">
            <a:extLst>
              <a:ext uri="{FF2B5EF4-FFF2-40B4-BE49-F238E27FC236}">
                <a16:creationId xmlns:a16="http://schemas.microsoft.com/office/drawing/2014/main" id="{48967DEB-7E03-49FC-805D-B4C9B8ACD856}"/>
              </a:ext>
            </a:extLst>
          </p:cNvPr>
          <p:cNvSpPr/>
          <p:nvPr/>
        </p:nvSpPr>
        <p:spPr>
          <a:xfrm>
            <a:off x="3988517" y="3717032"/>
            <a:ext cx="1166965" cy="120032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0387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beslissing</a:t>
            </a:r>
          </a:p>
        </p:txBody>
      </p:sp>
      <p:grpSp>
        <p:nvGrpSpPr>
          <p:cNvPr id="8" name="Groep 7">
            <a:extLst>
              <a:ext uri="{FF2B5EF4-FFF2-40B4-BE49-F238E27FC236}">
                <a16:creationId xmlns:a16="http://schemas.microsoft.com/office/drawing/2014/main" id="{6D6FB0D4-6294-C868-1F95-8ED4F5AAF8C9}"/>
              </a:ext>
            </a:extLst>
          </p:cNvPr>
          <p:cNvGrpSpPr/>
          <p:nvPr/>
        </p:nvGrpSpPr>
        <p:grpSpPr>
          <a:xfrm>
            <a:off x="248303" y="1412776"/>
            <a:ext cx="7852089" cy="5269878"/>
            <a:chOff x="248303" y="1412776"/>
            <a:chExt cx="7852089" cy="5269878"/>
          </a:xfrm>
        </p:grpSpPr>
        <p:pic>
          <p:nvPicPr>
            <p:cNvPr id="3" name="Afbeelding 2" descr="Afbeelding met buitenshuis, persoon, kleding, person&#10;&#10;Door AI gegenereerde inhoud is mogelijk onjuist.">
              <a:extLst>
                <a:ext uri="{FF2B5EF4-FFF2-40B4-BE49-F238E27FC236}">
                  <a16:creationId xmlns:a16="http://schemas.microsoft.com/office/drawing/2014/main" id="{C8A1E32F-E2BE-1A3A-987D-AB61F03EA2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20072" y="1412776"/>
              <a:ext cx="2880320" cy="5269878"/>
            </a:xfrm>
            <a:prstGeom prst="rect">
              <a:avLst/>
            </a:prstGeom>
          </p:spPr>
        </p:pic>
        <p:sp>
          <p:nvSpPr>
            <p:cNvPr id="4" name="Pijl: rechts 3">
              <a:extLst>
                <a:ext uri="{FF2B5EF4-FFF2-40B4-BE49-F238E27FC236}">
                  <a16:creationId xmlns:a16="http://schemas.microsoft.com/office/drawing/2014/main" id="{14194E36-009E-6A60-2D18-B313E76295AB}"/>
                </a:ext>
              </a:extLst>
            </p:cNvPr>
            <p:cNvSpPr/>
            <p:nvPr/>
          </p:nvSpPr>
          <p:spPr>
            <a:xfrm>
              <a:off x="3910223" y="3651671"/>
              <a:ext cx="1152128" cy="792088"/>
            </a:xfrm>
            <a:prstGeom prst="rightArrow">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7" name="Afbeelding 6" descr="Afbeelding met buitenshuis, boom, persoon, hemel&#10;&#10;Door AI gegenereerde inhoud is mogelijk onjuist.">
              <a:extLst>
                <a:ext uri="{FF2B5EF4-FFF2-40B4-BE49-F238E27FC236}">
                  <a16:creationId xmlns:a16="http://schemas.microsoft.com/office/drawing/2014/main" id="{D0377F7B-428B-BF55-5B39-2731058CB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03" y="2797739"/>
              <a:ext cx="3504199" cy="2340804"/>
            </a:xfrm>
            <a:prstGeom prst="rect">
              <a:avLst/>
            </a:prstGeom>
          </p:spPr>
        </p:pic>
      </p:grpSp>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controleren</a:t>
            </a:r>
          </a:p>
        </p:txBody>
      </p:sp>
      <p:pic>
        <p:nvPicPr>
          <p:cNvPr id="3" name="Afbeelding 2" descr="Afbeelding met elektronica, persoon, computer, computer&#10;&#10;Door AI gegenereerde inhoud is mogelijk onjuist.">
            <a:extLst>
              <a:ext uri="{FF2B5EF4-FFF2-40B4-BE49-F238E27FC236}">
                <a16:creationId xmlns:a16="http://schemas.microsoft.com/office/drawing/2014/main" id="{23A45822-7460-842D-56E0-E2E63B15E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700808"/>
            <a:ext cx="7128792" cy="476203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vormen</a:t>
            </a:r>
          </a:p>
        </p:txBody>
      </p:sp>
      <p:pic>
        <p:nvPicPr>
          <p:cNvPr id="3" name="Afbeelding 2" descr="Afbeelding met buitenshuis, hemel, mensen, groep&#10;&#10;Door AI gegenereerde inhoud is mogelijk onjuist.">
            <a:extLst>
              <a:ext uri="{FF2B5EF4-FFF2-40B4-BE49-F238E27FC236}">
                <a16:creationId xmlns:a16="http://schemas.microsoft.com/office/drawing/2014/main" id="{DCCD0339-ACE5-D71F-D95A-802C362C8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3688" y="1226143"/>
            <a:ext cx="5425408" cy="542540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macht hebben</a:t>
            </a:r>
          </a:p>
        </p:txBody>
      </p:sp>
      <p:pic>
        <p:nvPicPr>
          <p:cNvPr id="5" name="Afbeelding 4" descr="Afbeelding met tekening, Menselijk gezicht, kunst, verven&#10;&#10;Door AI gegenereerde inhoud is mogelijk onjuist.">
            <a:extLst>
              <a:ext uri="{FF2B5EF4-FFF2-40B4-BE49-F238E27FC236}">
                <a16:creationId xmlns:a16="http://schemas.microsoft.com/office/drawing/2014/main" id="{6703B1D5-0B4D-AC49-3D43-CCE0E83BB3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1326847"/>
            <a:ext cx="5112568" cy="5112568"/>
          </a:xfrm>
          <a:prstGeom prst="rect">
            <a:avLst/>
          </a:prstGeom>
        </p:spPr>
      </p:pic>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3ADF6B-02F4-4E3A-9D57-5139CD881E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14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2025-09-23T08:59:31Z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