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1437" r:id="rId5"/>
    <p:sldId id="548" r:id="rId6"/>
    <p:sldId id="1480" r:id="rId7"/>
    <p:sldId id="1475" r:id="rId8"/>
    <p:sldId id="1532" r:id="rId9"/>
    <p:sldId id="1389" r:id="rId10"/>
    <p:sldId id="1478" r:id="rId11"/>
    <p:sldId id="1482" r:id="rId12"/>
    <p:sldId id="1460" r:id="rId13"/>
    <p:sldId id="1477" r:id="rId14"/>
    <p:sldId id="1479" r:id="rId15"/>
    <p:sldId id="1483" r:id="rId16"/>
    <p:sldId id="934" r:id="rId17"/>
    <p:sldId id="1538" r:id="rId18"/>
    <p:sldId id="1531" r:id="rId19"/>
    <p:sldId id="1526" r:id="rId20"/>
    <p:sldId id="1545" r:id="rId21"/>
    <p:sldId id="1548" r:id="rId22"/>
    <p:sldId id="1543" r:id="rId23"/>
    <p:sldId id="1542" r:id="rId24"/>
    <p:sldId id="1546" r:id="rId25"/>
    <p:sldId id="1540" r:id="rId26"/>
    <p:sldId id="1541" r:id="rId27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80"/>
            <p14:sldId id="1475"/>
            <p14:sldId id="1532"/>
            <p14:sldId id="1389"/>
            <p14:sldId id="1478"/>
            <p14:sldId id="1482"/>
            <p14:sldId id="1460"/>
            <p14:sldId id="1477"/>
            <p14:sldId id="1479"/>
            <p14:sldId id="1483"/>
            <p14:sldId id="934"/>
            <p14:sldId id="1538"/>
            <p14:sldId id="1531"/>
            <p14:sldId id="1526"/>
            <p14:sldId id="1545"/>
            <p14:sldId id="1548"/>
            <p14:sldId id="1543"/>
            <p14:sldId id="1542"/>
            <p14:sldId id="1546"/>
            <p14:sldId id="1540"/>
            <p14:sldId id="15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DBE21-0DAE-4E47-B9B3-3D24D91806B5}" v="7" dt="2025-09-16T06:43:53.658"/>
    <p1510:client id="{495F5343-DE0E-40E7-9D94-5FEC80F7DC1D}" v="565" dt="2025-09-16T09:12:17.378"/>
    <p1510:client id="{58EAE6E2-E62B-42D1-BCE8-B8DA4CBB734A}" v="12" dt="2025-09-16T07:02:30.790"/>
    <p1510:client id="{60A6BFEB-326C-46CB-A40C-2A071F97F21A}" v="53" dt="2025-09-16T07:20:30.384"/>
    <p1510:client id="{63ABED4D-2107-4492-AB39-E75ED8D212D9}" v="2" dt="2025-09-16T07:35:58.140"/>
    <p1510:client id="{6C250710-0C98-4986-B3A1-FB41E2DF071E}" v="2040" dt="2025-09-16T09:54:59.929"/>
    <p1510:client id="{F5EB0892-45A4-4442-9768-F94887574800}" v="64" dt="2025-09-16T09:52:59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495F5343-DE0E-40E7-9D94-5FEC80F7DC1D}"/>
    <pc:docChg chg="undo custSel addSld delSld modSld sldOrd modSection">
      <pc:chgData name="Routledge, Mandy" userId="bacdedf5-8e30-494b-ad8b-f27fa30c4f8d" providerId="ADAL" clId="{495F5343-DE0E-40E7-9D94-5FEC80F7DC1D}" dt="2025-09-16T09:12:17.378" v="1768" actId="1076"/>
      <pc:docMkLst>
        <pc:docMk/>
      </pc:docMkLst>
      <pc:sldChg chg="add del">
        <pc:chgData name="Routledge, Mandy" userId="bacdedf5-8e30-494b-ad8b-f27fa30c4f8d" providerId="ADAL" clId="{495F5343-DE0E-40E7-9D94-5FEC80F7DC1D}" dt="2025-09-15T08:35:18.879" v="380" actId="47"/>
        <pc:sldMkLst>
          <pc:docMk/>
          <pc:sldMk cId="3732047745" sldId="435"/>
        </pc:sldMkLst>
      </pc:sldChg>
      <pc:sldChg chg="add del">
        <pc:chgData name="Routledge, Mandy" userId="bacdedf5-8e30-494b-ad8b-f27fa30c4f8d" providerId="ADAL" clId="{495F5343-DE0E-40E7-9D94-5FEC80F7DC1D}" dt="2025-09-15T08:37:13.988" v="526" actId="47"/>
        <pc:sldMkLst>
          <pc:docMk/>
          <pc:sldMk cId="1261931812" sldId="1171"/>
        </pc:sldMkLst>
      </pc:sldChg>
      <pc:sldChg chg="addSp delSp modSp add del mod">
        <pc:chgData name="Routledge, Mandy" userId="bacdedf5-8e30-494b-ad8b-f27fa30c4f8d" providerId="ADAL" clId="{495F5343-DE0E-40E7-9D94-5FEC80F7DC1D}" dt="2025-09-15T18:29:29.459" v="539" actId="2696"/>
        <pc:sldMkLst>
          <pc:docMk/>
          <pc:sldMk cId="1050325746" sldId="1389"/>
        </pc:sldMkLst>
        <pc:spChg chg="add mod">
          <ac:chgData name="Routledge, Mandy" userId="bacdedf5-8e30-494b-ad8b-f27fa30c4f8d" providerId="ADAL" clId="{495F5343-DE0E-40E7-9D94-5FEC80F7DC1D}" dt="2025-09-15T08:32:31.004" v="214"/>
          <ac:spMkLst>
            <pc:docMk/>
            <pc:sldMk cId="1050325746" sldId="1389"/>
            <ac:spMk id="2" creationId="{00000000-0000-0000-0000-000000000000}"/>
          </ac:spMkLst>
        </pc:spChg>
        <pc:spChg chg="del">
          <ac:chgData name="Routledge, Mandy" userId="bacdedf5-8e30-494b-ad8b-f27fa30c4f8d" providerId="ADAL" clId="{495F5343-DE0E-40E7-9D94-5FEC80F7DC1D}" dt="2025-09-15T08:32:30.488" v="213" actId="478"/>
          <ac:spMkLst>
            <pc:docMk/>
            <pc:sldMk cId="1050325746" sldId="1389"/>
            <ac:spMk id="6" creationId="{00000000-0000-0000-0000-000000000000}"/>
          </ac:spMkLst>
        </pc:spChg>
      </pc:sldChg>
      <pc:sldChg chg="addSp delSp modSp add mod">
        <pc:chgData name="Routledge, Mandy" userId="bacdedf5-8e30-494b-ad8b-f27fa30c4f8d" providerId="ADAL" clId="{495F5343-DE0E-40E7-9D94-5FEC80F7DC1D}" dt="2025-09-15T19:15:23.887" v="1502" actId="1076"/>
        <pc:sldMkLst>
          <pc:docMk/>
          <pc:sldMk cId="3312723994" sldId="1389"/>
        </pc:sldMkLst>
        <pc:spChg chg="add mod">
          <ac:chgData name="Routledge, Mandy" userId="bacdedf5-8e30-494b-ad8b-f27fa30c4f8d" providerId="ADAL" clId="{495F5343-DE0E-40E7-9D94-5FEC80F7DC1D}" dt="2025-09-15T19:15:23.887" v="1502" actId="1076"/>
          <ac:spMkLst>
            <pc:docMk/>
            <pc:sldMk cId="3312723994" sldId="1389"/>
            <ac:spMk id="4" creationId="{AEBCF599-28AF-B7AC-FD6A-74D01220189C}"/>
          </ac:spMkLst>
        </pc:spChg>
        <pc:spChg chg="del">
          <ac:chgData name="Routledge, Mandy" userId="bacdedf5-8e30-494b-ad8b-f27fa30c4f8d" providerId="ADAL" clId="{495F5343-DE0E-40E7-9D94-5FEC80F7DC1D}" dt="2025-09-15T19:12:59.956" v="1478" actId="478"/>
          <ac:spMkLst>
            <pc:docMk/>
            <pc:sldMk cId="3312723994" sldId="1389"/>
            <ac:spMk id="11" creationId="{A8ED36C9-EFAB-41B8-8CE4-0E4276049D62}"/>
          </ac:spMkLst>
        </pc:spChg>
        <pc:picChg chg="add mod">
          <ac:chgData name="Routledge, Mandy" userId="bacdedf5-8e30-494b-ad8b-f27fa30c4f8d" providerId="ADAL" clId="{495F5343-DE0E-40E7-9D94-5FEC80F7DC1D}" dt="2025-09-15T19:14:48.022" v="1495" actId="1076"/>
          <ac:picMkLst>
            <pc:docMk/>
            <pc:sldMk cId="3312723994" sldId="1389"/>
            <ac:picMk id="3" creationId="{7191D9DB-F928-5208-4717-F92239948592}"/>
          </ac:picMkLst>
        </pc:picChg>
        <pc:picChg chg="add mod">
          <ac:chgData name="Routledge, Mandy" userId="bacdedf5-8e30-494b-ad8b-f27fa30c4f8d" providerId="ADAL" clId="{495F5343-DE0E-40E7-9D94-5FEC80F7DC1D}" dt="2025-09-15T19:15:20.275" v="1501" actId="1076"/>
          <ac:picMkLst>
            <pc:docMk/>
            <pc:sldMk cId="3312723994" sldId="1389"/>
            <ac:picMk id="5" creationId="{6A05287E-D1E4-E9F8-5EEE-B08F7B9B0B66}"/>
          </ac:picMkLst>
        </pc:picChg>
        <pc:picChg chg="del">
          <ac:chgData name="Routledge, Mandy" userId="bacdedf5-8e30-494b-ad8b-f27fa30c4f8d" providerId="ADAL" clId="{495F5343-DE0E-40E7-9D94-5FEC80F7DC1D}" dt="2025-09-15T19:12:58.322" v="1477" actId="478"/>
          <ac:picMkLst>
            <pc:docMk/>
            <pc:sldMk cId="3312723994" sldId="1389"/>
            <ac:picMk id="2050" creationId="{2293DD5C-E2A9-4009-AA25-AAFB885FBD45}"/>
          </ac:picMkLst>
        </pc:picChg>
      </pc:sldChg>
      <pc:sldChg chg="delSp modSp mod ord modNotesTx">
        <pc:chgData name="Routledge, Mandy" userId="bacdedf5-8e30-494b-ad8b-f27fa30c4f8d" providerId="ADAL" clId="{495F5343-DE0E-40E7-9D94-5FEC80F7DC1D}" dt="2025-09-16T07:40:05.301" v="1517" actId="20577"/>
        <pc:sldMkLst>
          <pc:docMk/>
          <pc:sldMk cId="2189114603" sldId="1437"/>
        </pc:sldMkLst>
        <pc:spChg chg="mod">
          <ac:chgData name="Routledge, Mandy" userId="bacdedf5-8e30-494b-ad8b-f27fa30c4f8d" providerId="ADAL" clId="{495F5343-DE0E-40E7-9D94-5FEC80F7DC1D}" dt="2025-09-16T07:40:05.301" v="1517" actId="20577"/>
          <ac:spMkLst>
            <pc:docMk/>
            <pc:sldMk cId="2189114603" sldId="1437"/>
            <ac:spMk id="3" creationId="{00000000-0000-0000-0000-000000000000}"/>
          </ac:spMkLst>
        </pc:spChg>
        <pc:spChg chg="del">
          <ac:chgData name="Routledge, Mandy" userId="bacdedf5-8e30-494b-ad8b-f27fa30c4f8d" providerId="ADAL" clId="{495F5343-DE0E-40E7-9D94-5FEC80F7DC1D}" dt="2025-09-15T08:12:59.522" v="6" actId="478"/>
          <ac:spMkLst>
            <pc:docMk/>
            <pc:sldMk cId="2189114603" sldId="1437"/>
            <ac:spMk id="7" creationId="{1531047E-9E28-8E46-A936-9BFF2054747C}"/>
          </ac:spMkLst>
        </pc:spChg>
      </pc:sldChg>
      <pc:sldChg chg="del">
        <pc:chgData name="Routledge, Mandy" userId="bacdedf5-8e30-494b-ad8b-f27fa30c4f8d" providerId="ADAL" clId="{495F5343-DE0E-40E7-9D94-5FEC80F7DC1D}" dt="2025-09-16T09:01:04.758" v="1737" actId="47"/>
        <pc:sldMkLst>
          <pc:docMk/>
          <pc:sldMk cId="3978205201" sldId="1474"/>
        </pc:sldMkLst>
      </pc:sldChg>
      <pc:sldChg chg="addSp delSp modSp mod ord">
        <pc:chgData name="Routledge, Mandy" userId="bacdedf5-8e30-494b-ad8b-f27fa30c4f8d" providerId="ADAL" clId="{495F5343-DE0E-40E7-9D94-5FEC80F7DC1D}" dt="2025-09-15T19:03:51.558" v="1277" actId="14100"/>
        <pc:sldMkLst>
          <pc:docMk/>
          <pc:sldMk cId="4207872812" sldId="1475"/>
        </pc:sldMkLst>
        <pc:picChg chg="add del mod">
          <ac:chgData name="Routledge, Mandy" userId="bacdedf5-8e30-494b-ad8b-f27fa30c4f8d" providerId="ADAL" clId="{495F5343-DE0E-40E7-9D94-5FEC80F7DC1D}" dt="2025-09-15T19:03:15.312" v="1265" actId="478"/>
          <ac:picMkLst>
            <pc:docMk/>
            <pc:sldMk cId="4207872812" sldId="1475"/>
            <ac:picMk id="2" creationId="{47D06552-FEC6-B509-3820-3EC0674FFE35}"/>
          </ac:picMkLst>
        </pc:picChg>
        <pc:picChg chg="add mod modCrop">
          <ac:chgData name="Routledge, Mandy" userId="bacdedf5-8e30-494b-ad8b-f27fa30c4f8d" providerId="ADAL" clId="{495F5343-DE0E-40E7-9D94-5FEC80F7DC1D}" dt="2025-09-15T19:03:51.558" v="1277" actId="14100"/>
          <ac:picMkLst>
            <pc:docMk/>
            <pc:sldMk cId="4207872812" sldId="1475"/>
            <ac:picMk id="4" creationId="{CE5705E3-E5B4-BEA2-7D6D-42A109073C6F}"/>
          </ac:picMkLst>
        </pc:picChg>
      </pc:sldChg>
      <pc:sldChg chg="del">
        <pc:chgData name="Routledge, Mandy" userId="bacdedf5-8e30-494b-ad8b-f27fa30c4f8d" providerId="ADAL" clId="{495F5343-DE0E-40E7-9D94-5FEC80F7DC1D}" dt="2025-09-15T08:19:29.414" v="12" actId="47"/>
        <pc:sldMkLst>
          <pc:docMk/>
          <pc:sldMk cId="2452007587" sldId="1476"/>
        </pc:sldMkLst>
      </pc:sldChg>
      <pc:sldChg chg="ord">
        <pc:chgData name="Routledge, Mandy" userId="bacdedf5-8e30-494b-ad8b-f27fa30c4f8d" providerId="ADAL" clId="{495F5343-DE0E-40E7-9D94-5FEC80F7DC1D}" dt="2025-09-15T18:29:47.281" v="542"/>
        <pc:sldMkLst>
          <pc:docMk/>
          <pc:sldMk cId="4074911733" sldId="1478"/>
        </pc:sldMkLst>
      </pc:sldChg>
      <pc:sldChg chg="addSp delSp modSp mod">
        <pc:chgData name="Routledge, Mandy" userId="bacdedf5-8e30-494b-ad8b-f27fa30c4f8d" providerId="ADAL" clId="{495F5343-DE0E-40E7-9D94-5FEC80F7DC1D}" dt="2025-09-15T18:39:50.059" v="1249" actId="478"/>
        <pc:sldMkLst>
          <pc:docMk/>
          <pc:sldMk cId="4210467006" sldId="1479"/>
        </pc:sldMkLst>
        <pc:picChg chg="add del mod">
          <ac:chgData name="Routledge, Mandy" userId="bacdedf5-8e30-494b-ad8b-f27fa30c4f8d" providerId="ADAL" clId="{495F5343-DE0E-40E7-9D94-5FEC80F7DC1D}" dt="2025-09-15T18:39:50.059" v="1249" actId="478"/>
          <ac:picMkLst>
            <pc:docMk/>
            <pc:sldMk cId="4210467006" sldId="1479"/>
            <ac:picMk id="2" creationId="{C6EE562C-014D-93A8-E18F-A77AA26002B0}"/>
          </ac:picMkLst>
        </pc:picChg>
      </pc:sldChg>
      <pc:sldChg chg="addSp delSp modSp mod ord">
        <pc:chgData name="Routledge, Mandy" userId="bacdedf5-8e30-494b-ad8b-f27fa30c4f8d" providerId="ADAL" clId="{495F5343-DE0E-40E7-9D94-5FEC80F7DC1D}" dt="2025-09-15T19:02:13.379" v="1264" actId="1440"/>
        <pc:sldMkLst>
          <pc:docMk/>
          <pc:sldMk cId="1487044012" sldId="1480"/>
        </pc:sldMkLst>
        <pc:spChg chg="add mod ord">
          <ac:chgData name="Routledge, Mandy" userId="bacdedf5-8e30-494b-ad8b-f27fa30c4f8d" providerId="ADAL" clId="{495F5343-DE0E-40E7-9D94-5FEC80F7DC1D}" dt="2025-09-15T19:02:10.282" v="1263" actId="14100"/>
          <ac:spMkLst>
            <pc:docMk/>
            <pc:sldMk cId="1487044012" sldId="1480"/>
            <ac:spMk id="3" creationId="{EECDE481-E05B-B548-22D5-0FC4C7CE83DC}"/>
          </ac:spMkLst>
        </pc:spChg>
        <pc:spChg chg="mod">
          <ac:chgData name="Routledge, Mandy" userId="bacdedf5-8e30-494b-ad8b-f27fa30c4f8d" providerId="ADAL" clId="{495F5343-DE0E-40E7-9D94-5FEC80F7DC1D}" dt="2025-09-15T08:27:23.583" v="179" actId="14100"/>
          <ac:spMkLst>
            <pc:docMk/>
            <pc:sldMk cId="1487044012" sldId="1480"/>
            <ac:spMk id="6" creationId="{00000000-0000-0000-0000-000000000000}"/>
          </ac:spMkLst>
        </pc:spChg>
        <pc:picChg chg="add mod modCrop">
          <ac:chgData name="Routledge, Mandy" userId="bacdedf5-8e30-494b-ad8b-f27fa30c4f8d" providerId="ADAL" clId="{495F5343-DE0E-40E7-9D94-5FEC80F7DC1D}" dt="2025-09-15T19:01:55.218" v="1259" actId="1076"/>
          <ac:picMkLst>
            <pc:docMk/>
            <pc:sldMk cId="1487044012" sldId="1480"/>
            <ac:picMk id="2" creationId="{CD4C149D-F572-64E8-59CF-A62F0018DAB5}"/>
          </ac:picMkLst>
        </pc:picChg>
        <pc:picChg chg="add del mod">
          <ac:chgData name="Routledge, Mandy" userId="bacdedf5-8e30-494b-ad8b-f27fa30c4f8d" providerId="ADAL" clId="{495F5343-DE0E-40E7-9D94-5FEC80F7DC1D}" dt="2025-09-15T19:01:19.473" v="1250" actId="478"/>
          <ac:picMkLst>
            <pc:docMk/>
            <pc:sldMk cId="1487044012" sldId="1480"/>
            <ac:picMk id="4" creationId="{5A5D25DD-0750-0F16-1968-6D774AA14FA7}"/>
          </ac:picMkLst>
        </pc:picChg>
        <pc:picChg chg="add mod">
          <ac:chgData name="Routledge, Mandy" userId="bacdedf5-8e30-494b-ad8b-f27fa30c4f8d" providerId="ADAL" clId="{495F5343-DE0E-40E7-9D94-5FEC80F7DC1D}" dt="2025-09-15T19:02:13.379" v="1264" actId="1440"/>
          <ac:picMkLst>
            <pc:docMk/>
            <pc:sldMk cId="1487044012" sldId="1480"/>
            <ac:picMk id="7" creationId="{9E127176-9DCD-0397-D3B0-60C49015FED4}"/>
          </ac:picMkLst>
        </pc:picChg>
      </pc:sldChg>
      <pc:sldChg chg="delSp del mod">
        <pc:chgData name="Routledge, Mandy" userId="bacdedf5-8e30-494b-ad8b-f27fa30c4f8d" providerId="ADAL" clId="{495F5343-DE0E-40E7-9D94-5FEC80F7DC1D}" dt="2025-09-15T08:32:33.579" v="215" actId="47"/>
        <pc:sldMkLst>
          <pc:docMk/>
          <pc:sldMk cId="3779434736" sldId="1481"/>
        </pc:sldMkLst>
        <pc:spChg chg="del">
          <ac:chgData name="Routledge, Mandy" userId="bacdedf5-8e30-494b-ad8b-f27fa30c4f8d" providerId="ADAL" clId="{495F5343-DE0E-40E7-9D94-5FEC80F7DC1D}" dt="2025-09-15T08:32:27.825" v="212" actId="21"/>
          <ac:spMkLst>
            <pc:docMk/>
            <pc:sldMk cId="3779434736" sldId="1481"/>
            <ac:spMk id="6" creationId="{00000000-0000-0000-0000-000000000000}"/>
          </ac:spMkLst>
        </pc:spChg>
      </pc:sldChg>
      <pc:sldChg chg="addSp delSp modSp mod ord">
        <pc:chgData name="Routledge, Mandy" userId="bacdedf5-8e30-494b-ad8b-f27fa30c4f8d" providerId="ADAL" clId="{495F5343-DE0E-40E7-9D94-5FEC80F7DC1D}" dt="2025-09-16T08:51:02.046" v="1635" actId="478"/>
        <pc:sldMkLst>
          <pc:docMk/>
          <pc:sldMk cId="1201727269" sldId="1482"/>
        </pc:sldMkLst>
        <pc:spChg chg="add mod">
          <ac:chgData name="Routledge, Mandy" userId="bacdedf5-8e30-494b-ad8b-f27fa30c4f8d" providerId="ADAL" clId="{495F5343-DE0E-40E7-9D94-5FEC80F7DC1D}" dt="2025-09-16T08:50:20.931" v="1629" actId="207"/>
          <ac:spMkLst>
            <pc:docMk/>
            <pc:sldMk cId="1201727269" sldId="1482"/>
            <ac:spMk id="4" creationId="{A1BEF84C-1C9A-509A-264E-A82FB847E3A1}"/>
          </ac:spMkLst>
        </pc:spChg>
        <pc:spChg chg="add del mod">
          <ac:chgData name="Routledge, Mandy" userId="bacdedf5-8e30-494b-ad8b-f27fa30c4f8d" providerId="ADAL" clId="{495F5343-DE0E-40E7-9D94-5FEC80F7DC1D}" dt="2025-09-16T08:50:36.839" v="1632" actId="478"/>
          <ac:spMkLst>
            <pc:docMk/>
            <pc:sldMk cId="1201727269" sldId="1482"/>
            <ac:spMk id="5" creationId="{C32E3813-1684-E68B-31B4-D98378347C05}"/>
          </ac:spMkLst>
        </pc:spChg>
        <pc:spChg chg="del mod">
          <ac:chgData name="Routledge, Mandy" userId="bacdedf5-8e30-494b-ad8b-f27fa30c4f8d" providerId="ADAL" clId="{495F5343-DE0E-40E7-9D94-5FEC80F7DC1D}" dt="2025-09-16T08:51:02.046" v="1635" actId="478"/>
          <ac:spMkLst>
            <pc:docMk/>
            <pc:sldMk cId="1201727269" sldId="1482"/>
            <ac:spMk id="9" creationId="{852F61E3-DE83-BF45-4BF1-7BDE918B7D50}"/>
          </ac:spMkLst>
        </pc:spChg>
        <pc:picChg chg="add del mod">
          <ac:chgData name="Routledge, Mandy" userId="bacdedf5-8e30-494b-ad8b-f27fa30c4f8d" providerId="ADAL" clId="{495F5343-DE0E-40E7-9D94-5FEC80F7DC1D}" dt="2025-09-16T08:51:00" v="1634" actId="478"/>
          <ac:picMkLst>
            <pc:docMk/>
            <pc:sldMk cId="1201727269" sldId="1482"/>
            <ac:picMk id="2" creationId="{C1DAFF12-0E67-F5F0-4CB9-32C1BCBD2943}"/>
          </ac:picMkLst>
        </pc:picChg>
        <pc:picChg chg="add del mod">
          <ac:chgData name="Routledge, Mandy" userId="bacdedf5-8e30-494b-ad8b-f27fa30c4f8d" providerId="ADAL" clId="{495F5343-DE0E-40E7-9D94-5FEC80F7DC1D}" dt="2025-09-16T08:50:29.498" v="1631" actId="478"/>
          <ac:picMkLst>
            <pc:docMk/>
            <pc:sldMk cId="1201727269" sldId="1482"/>
            <ac:picMk id="7" creationId="{1FB4482D-F181-DDDC-5DF1-308C87458D18}"/>
          </ac:picMkLst>
        </pc:picChg>
      </pc:sldChg>
      <pc:sldChg chg="add del">
        <pc:chgData name="Routledge, Mandy" userId="bacdedf5-8e30-494b-ad8b-f27fa30c4f8d" providerId="ADAL" clId="{495F5343-DE0E-40E7-9D94-5FEC80F7DC1D}" dt="2025-09-15T08:26:02.366" v="166" actId="47"/>
        <pc:sldMkLst>
          <pc:docMk/>
          <pc:sldMk cId="1419749082" sldId="1499"/>
        </pc:sldMkLst>
      </pc:sldChg>
      <pc:sldChg chg="modSp del mod ord">
        <pc:chgData name="Routledge, Mandy" userId="bacdedf5-8e30-494b-ad8b-f27fa30c4f8d" providerId="ADAL" clId="{495F5343-DE0E-40E7-9D94-5FEC80F7DC1D}" dt="2025-09-16T08:52:21.251" v="1637" actId="47"/>
        <pc:sldMkLst>
          <pc:docMk/>
          <pc:sldMk cId="2967928418" sldId="1511"/>
        </pc:sldMkLst>
        <pc:spChg chg="mod">
          <ac:chgData name="Routledge, Mandy" userId="bacdedf5-8e30-494b-ad8b-f27fa30c4f8d" providerId="ADAL" clId="{495F5343-DE0E-40E7-9D94-5FEC80F7DC1D}" dt="2025-09-16T07:51:22.235" v="1575" actId="1076"/>
          <ac:spMkLst>
            <pc:docMk/>
            <pc:sldMk cId="2967928418" sldId="1511"/>
            <ac:spMk id="18" creationId="{E9E6BAFA-087E-DF43-1DDA-F79665B89D3C}"/>
          </ac:spMkLst>
        </pc:spChg>
        <pc:spChg chg="mod">
          <ac:chgData name="Routledge, Mandy" userId="bacdedf5-8e30-494b-ad8b-f27fa30c4f8d" providerId="ADAL" clId="{495F5343-DE0E-40E7-9D94-5FEC80F7DC1D}" dt="2025-09-15T08:20:57.872" v="34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Routledge, Mandy" userId="bacdedf5-8e30-494b-ad8b-f27fa30c4f8d" providerId="ADAL" clId="{495F5343-DE0E-40E7-9D94-5FEC80F7DC1D}" dt="2025-09-15T08:21:03.908" v="42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Routledge, Mandy" userId="bacdedf5-8e30-494b-ad8b-f27fa30c4f8d" providerId="ADAL" clId="{495F5343-DE0E-40E7-9D94-5FEC80F7DC1D}" dt="2025-09-15T08:21:15.306" v="82" actId="6549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Routledge, Mandy" userId="bacdedf5-8e30-494b-ad8b-f27fa30c4f8d" providerId="ADAL" clId="{495F5343-DE0E-40E7-9D94-5FEC80F7DC1D}" dt="2025-09-15T08:21:26.448" v="91" actId="20577"/>
          <ac:spMkLst>
            <pc:docMk/>
            <pc:sldMk cId="2967928418" sldId="1511"/>
            <ac:spMk id="36" creationId="{D8EF981A-9BA7-0EB1-9B70-F7FBF2F7DF1C}"/>
          </ac:spMkLst>
        </pc:spChg>
      </pc:sldChg>
      <pc:sldChg chg="del">
        <pc:chgData name="Routledge, Mandy" userId="bacdedf5-8e30-494b-ad8b-f27fa30c4f8d" providerId="ADAL" clId="{495F5343-DE0E-40E7-9D94-5FEC80F7DC1D}" dt="2025-09-16T09:01:00.584" v="1730" actId="47"/>
        <pc:sldMkLst>
          <pc:docMk/>
          <pc:sldMk cId="1594331871" sldId="1512"/>
        </pc:sldMkLst>
      </pc:sldChg>
      <pc:sldChg chg="del">
        <pc:chgData name="Routledge, Mandy" userId="bacdedf5-8e30-494b-ad8b-f27fa30c4f8d" providerId="ADAL" clId="{495F5343-DE0E-40E7-9D94-5FEC80F7DC1D}" dt="2025-09-16T09:01:01.551" v="1732" actId="47"/>
        <pc:sldMkLst>
          <pc:docMk/>
          <pc:sldMk cId="3112181829" sldId="1515"/>
        </pc:sldMkLst>
      </pc:sldChg>
      <pc:sldChg chg="del">
        <pc:chgData name="Routledge, Mandy" userId="bacdedf5-8e30-494b-ad8b-f27fa30c4f8d" providerId="ADAL" clId="{495F5343-DE0E-40E7-9D94-5FEC80F7DC1D}" dt="2025-09-16T09:01:04.266" v="1736" actId="47"/>
        <pc:sldMkLst>
          <pc:docMk/>
          <pc:sldMk cId="2946319108" sldId="1516"/>
        </pc:sldMkLst>
      </pc:sldChg>
      <pc:sldChg chg="del">
        <pc:chgData name="Routledge, Mandy" userId="bacdedf5-8e30-494b-ad8b-f27fa30c4f8d" providerId="ADAL" clId="{495F5343-DE0E-40E7-9D94-5FEC80F7DC1D}" dt="2025-09-16T09:01:01.153" v="1731" actId="47"/>
        <pc:sldMkLst>
          <pc:docMk/>
          <pc:sldMk cId="1628480429" sldId="1517"/>
        </pc:sldMkLst>
      </pc:sldChg>
      <pc:sldChg chg="del">
        <pc:chgData name="Routledge, Mandy" userId="bacdedf5-8e30-494b-ad8b-f27fa30c4f8d" providerId="ADAL" clId="{495F5343-DE0E-40E7-9D94-5FEC80F7DC1D}" dt="2025-09-16T09:01:02.057" v="1733" actId="47"/>
        <pc:sldMkLst>
          <pc:docMk/>
          <pc:sldMk cId="933367485" sldId="1518"/>
        </pc:sldMkLst>
      </pc:sldChg>
      <pc:sldChg chg="del">
        <pc:chgData name="Routledge, Mandy" userId="bacdedf5-8e30-494b-ad8b-f27fa30c4f8d" providerId="ADAL" clId="{495F5343-DE0E-40E7-9D94-5FEC80F7DC1D}" dt="2025-09-16T09:01:00.042" v="1729" actId="47"/>
        <pc:sldMkLst>
          <pc:docMk/>
          <pc:sldMk cId="1530054038" sldId="1519"/>
        </pc:sldMkLst>
      </pc:sldChg>
      <pc:sldChg chg="del">
        <pc:chgData name="Routledge, Mandy" userId="bacdedf5-8e30-494b-ad8b-f27fa30c4f8d" providerId="ADAL" clId="{495F5343-DE0E-40E7-9D94-5FEC80F7DC1D}" dt="2025-09-16T09:00:59.480" v="1728" actId="47"/>
        <pc:sldMkLst>
          <pc:docMk/>
          <pc:sldMk cId="3006462251" sldId="1520"/>
        </pc:sldMkLst>
      </pc:sldChg>
      <pc:sldChg chg="del">
        <pc:chgData name="Routledge, Mandy" userId="bacdedf5-8e30-494b-ad8b-f27fa30c4f8d" providerId="ADAL" clId="{495F5343-DE0E-40E7-9D94-5FEC80F7DC1D}" dt="2025-09-16T09:01:02.441" v="1734" actId="47"/>
        <pc:sldMkLst>
          <pc:docMk/>
          <pc:sldMk cId="1059877010" sldId="1521"/>
        </pc:sldMkLst>
      </pc:sldChg>
      <pc:sldChg chg="addSp delSp modSp add mod">
        <pc:chgData name="Routledge, Mandy" userId="bacdedf5-8e30-494b-ad8b-f27fa30c4f8d" providerId="ADAL" clId="{495F5343-DE0E-40E7-9D94-5FEC80F7DC1D}" dt="2025-09-16T08:51:21.352" v="1636" actId="478"/>
        <pc:sldMkLst>
          <pc:docMk/>
          <pc:sldMk cId="1432551556" sldId="1526"/>
        </pc:sldMkLst>
        <pc:spChg chg="add mod">
          <ac:chgData name="Routledge, Mandy" userId="bacdedf5-8e30-494b-ad8b-f27fa30c4f8d" providerId="ADAL" clId="{495F5343-DE0E-40E7-9D94-5FEC80F7DC1D}" dt="2025-09-16T07:49:43.277" v="1571" actId="1076"/>
          <ac:spMkLst>
            <pc:docMk/>
            <pc:sldMk cId="1432551556" sldId="1526"/>
            <ac:spMk id="20" creationId="{30AA5EA8-438A-E6CC-8762-2DAFBE958E9D}"/>
          </ac:spMkLst>
        </pc:spChg>
        <pc:spChg chg="del">
          <ac:chgData name="Routledge, Mandy" userId="bacdedf5-8e30-494b-ad8b-f27fa30c4f8d" providerId="ADAL" clId="{495F5343-DE0E-40E7-9D94-5FEC80F7DC1D}" dt="2025-09-16T08:51:21.352" v="1636" actId="478"/>
          <ac:spMkLst>
            <pc:docMk/>
            <pc:sldMk cId="1432551556" sldId="1526"/>
            <ac:spMk id="27" creationId="{0CD9A542-E734-F37E-0349-C16299E50405}"/>
          </ac:spMkLst>
        </pc:spChg>
        <pc:spChg chg="mod">
          <ac:chgData name="Routledge, Mandy" userId="bacdedf5-8e30-494b-ad8b-f27fa30c4f8d" providerId="ADAL" clId="{495F5343-DE0E-40E7-9D94-5FEC80F7DC1D}" dt="2025-09-16T07:40:34.688" v="1523" actId="6549"/>
          <ac:spMkLst>
            <pc:docMk/>
            <pc:sldMk cId="1432551556" sldId="1526"/>
            <ac:spMk id="35" creationId="{37104C51-0232-62ED-4C6F-1447D06633EE}"/>
          </ac:spMkLst>
        </pc:spChg>
        <pc:spChg chg="mod">
          <ac:chgData name="Routledge, Mandy" userId="bacdedf5-8e30-494b-ad8b-f27fa30c4f8d" providerId="ADAL" clId="{495F5343-DE0E-40E7-9D94-5FEC80F7DC1D}" dt="2025-09-15T08:20:00.690" v="21" actId="20577"/>
          <ac:spMkLst>
            <pc:docMk/>
            <pc:sldMk cId="1432551556" sldId="1526"/>
            <ac:spMk id="36" creationId="{D8EF981A-9BA7-0EB1-9B70-F7FBF2F7DF1C}"/>
          </ac:spMkLst>
        </pc:spChg>
        <pc:grpChg chg="del">
          <ac:chgData name="Routledge, Mandy" userId="bacdedf5-8e30-494b-ad8b-f27fa30c4f8d" providerId="ADAL" clId="{495F5343-DE0E-40E7-9D94-5FEC80F7DC1D}" dt="2025-09-16T07:39:17.598" v="1505" actId="478"/>
          <ac:grpSpMkLst>
            <pc:docMk/>
            <pc:sldMk cId="1432551556" sldId="1526"/>
            <ac:grpSpMk id="2" creationId="{1CC54C5D-6F12-CD2B-304B-323B83A6A5B3}"/>
          </ac:grpSpMkLst>
        </pc:grpChg>
        <pc:picChg chg="add mod">
          <ac:chgData name="Routledge, Mandy" userId="bacdedf5-8e30-494b-ad8b-f27fa30c4f8d" providerId="ADAL" clId="{495F5343-DE0E-40E7-9D94-5FEC80F7DC1D}" dt="2025-09-16T07:39:35.751" v="1508" actId="1076"/>
          <ac:picMkLst>
            <pc:docMk/>
            <pc:sldMk cId="1432551556" sldId="1526"/>
            <ac:picMk id="8" creationId="{CBC53264-29DE-2976-517F-AD8838743C19}"/>
          </ac:picMkLst>
        </pc:picChg>
        <pc:picChg chg="add mod">
          <ac:chgData name="Routledge, Mandy" userId="bacdedf5-8e30-494b-ad8b-f27fa30c4f8d" providerId="ADAL" clId="{495F5343-DE0E-40E7-9D94-5FEC80F7DC1D}" dt="2025-09-16T07:40:32.712" v="1522" actId="1076"/>
          <ac:picMkLst>
            <pc:docMk/>
            <pc:sldMk cId="1432551556" sldId="1526"/>
            <ac:picMk id="18" creationId="{9E888C77-1F8B-F247-E015-074EB642EE2A}"/>
          </ac:picMkLst>
        </pc:picChg>
      </pc:sldChg>
      <pc:sldChg chg="add del">
        <pc:chgData name="Routledge, Mandy" userId="bacdedf5-8e30-494b-ad8b-f27fa30c4f8d" providerId="ADAL" clId="{495F5343-DE0E-40E7-9D94-5FEC80F7DC1D}" dt="2025-09-16T07:52:38.970" v="1585" actId="47"/>
        <pc:sldMkLst>
          <pc:docMk/>
          <pc:sldMk cId="2860167784" sldId="1527"/>
        </pc:sldMkLst>
      </pc:sldChg>
      <pc:sldChg chg="del">
        <pc:chgData name="Routledge, Mandy" userId="bacdedf5-8e30-494b-ad8b-f27fa30c4f8d" providerId="ADAL" clId="{495F5343-DE0E-40E7-9D94-5FEC80F7DC1D}" dt="2025-09-16T09:01:02.991" v="1735" actId="47"/>
        <pc:sldMkLst>
          <pc:docMk/>
          <pc:sldMk cId="2371299458" sldId="1529"/>
        </pc:sldMkLst>
      </pc:sldChg>
      <pc:sldChg chg="modSp add del mod">
        <pc:chgData name="Routledge, Mandy" userId="bacdedf5-8e30-494b-ad8b-f27fa30c4f8d" providerId="ADAL" clId="{495F5343-DE0E-40E7-9D94-5FEC80F7DC1D}" dt="2025-09-15T18:39:41.997" v="1248" actId="47"/>
        <pc:sldMkLst>
          <pc:docMk/>
          <pc:sldMk cId="2436106041" sldId="1530"/>
        </pc:sldMkLst>
        <pc:spChg chg="mod">
          <ac:chgData name="Routledge, Mandy" userId="bacdedf5-8e30-494b-ad8b-f27fa30c4f8d" providerId="ADAL" clId="{495F5343-DE0E-40E7-9D94-5FEC80F7DC1D}" dt="2025-09-15T18:34:07.183" v="948" actId="20577"/>
          <ac:spMkLst>
            <pc:docMk/>
            <pc:sldMk cId="2436106041" sldId="1530"/>
            <ac:spMk id="3" creationId="{4CE1D828-AC66-18BB-EC0A-FCE2D5499700}"/>
          </ac:spMkLst>
        </pc:spChg>
      </pc:sldChg>
      <pc:sldChg chg="addSp delSp modSp add mod ord">
        <pc:chgData name="Routledge, Mandy" userId="bacdedf5-8e30-494b-ad8b-f27fa30c4f8d" providerId="ADAL" clId="{495F5343-DE0E-40E7-9D94-5FEC80F7DC1D}" dt="2025-09-15T19:05:17.378" v="1354"/>
        <pc:sldMkLst>
          <pc:docMk/>
          <pc:sldMk cId="1046946737" sldId="1531"/>
        </pc:sldMkLst>
        <pc:spChg chg="mod">
          <ac:chgData name="Routledge, Mandy" userId="bacdedf5-8e30-494b-ad8b-f27fa30c4f8d" providerId="ADAL" clId="{495F5343-DE0E-40E7-9D94-5FEC80F7DC1D}" dt="2025-09-15T19:04:57.723" v="1351" actId="6549"/>
          <ac:spMkLst>
            <pc:docMk/>
            <pc:sldMk cId="1046946737" sldId="1531"/>
            <ac:spMk id="35" creationId="{37104C51-0232-62ED-4C6F-1447D06633EE}"/>
          </ac:spMkLst>
        </pc:spChg>
        <pc:picChg chg="add mod">
          <ac:chgData name="Routledge, Mandy" userId="bacdedf5-8e30-494b-ad8b-f27fa30c4f8d" providerId="ADAL" clId="{495F5343-DE0E-40E7-9D94-5FEC80F7DC1D}" dt="2025-09-15T19:05:09.275" v="1352" actId="1076"/>
          <ac:picMkLst>
            <pc:docMk/>
            <pc:sldMk cId="1046946737" sldId="1531"/>
            <ac:picMk id="2" creationId="{F6221557-132D-D280-6925-0AB45D604326}"/>
          </ac:picMkLst>
        </pc:picChg>
        <pc:picChg chg="del">
          <ac:chgData name="Routledge, Mandy" userId="bacdedf5-8e30-494b-ad8b-f27fa30c4f8d" providerId="ADAL" clId="{495F5343-DE0E-40E7-9D94-5FEC80F7DC1D}" dt="2025-09-15T19:04:00.511" v="1278" actId="478"/>
          <ac:picMkLst>
            <pc:docMk/>
            <pc:sldMk cId="1046946737" sldId="1531"/>
            <ac:picMk id="8" creationId="{A317BE2D-5446-D8B9-5277-EADBBAA16C1B}"/>
          </ac:picMkLst>
        </pc:picChg>
      </pc:sldChg>
      <pc:sldChg chg="addSp delSp modSp add mod ord">
        <pc:chgData name="Routledge, Mandy" userId="bacdedf5-8e30-494b-ad8b-f27fa30c4f8d" providerId="ADAL" clId="{495F5343-DE0E-40E7-9D94-5FEC80F7DC1D}" dt="2025-09-15T19:14:26.497" v="1490" actId="1076"/>
        <pc:sldMkLst>
          <pc:docMk/>
          <pc:sldMk cId="4132345758" sldId="1532"/>
        </pc:sldMkLst>
        <pc:spChg chg="del topLvl">
          <ac:chgData name="Routledge, Mandy" userId="bacdedf5-8e30-494b-ad8b-f27fa30c4f8d" providerId="ADAL" clId="{495F5343-DE0E-40E7-9D94-5FEC80F7DC1D}" dt="2025-09-15T19:12:30.396" v="1468" actId="478"/>
          <ac:spMkLst>
            <pc:docMk/>
            <pc:sldMk cId="4132345758" sldId="1532"/>
            <ac:spMk id="2" creationId="{A880F903-EDD6-E457-E025-3536D0526094}"/>
          </ac:spMkLst>
        </pc:spChg>
        <pc:spChg chg="del topLvl">
          <ac:chgData name="Routledge, Mandy" userId="bacdedf5-8e30-494b-ad8b-f27fa30c4f8d" providerId="ADAL" clId="{495F5343-DE0E-40E7-9D94-5FEC80F7DC1D}" dt="2025-09-15T19:12:32.041" v="1469" actId="478"/>
          <ac:spMkLst>
            <pc:docMk/>
            <pc:sldMk cId="4132345758" sldId="1532"/>
            <ac:spMk id="3" creationId="{4C5B0A05-6DF0-E593-2CED-502401C49B5C}"/>
          </ac:spMkLst>
        </pc:spChg>
        <pc:grpChg chg="del">
          <ac:chgData name="Routledge, Mandy" userId="bacdedf5-8e30-494b-ad8b-f27fa30c4f8d" providerId="ADAL" clId="{495F5343-DE0E-40E7-9D94-5FEC80F7DC1D}" dt="2025-09-15T19:12:30.396" v="1468" actId="478"/>
          <ac:grpSpMkLst>
            <pc:docMk/>
            <pc:sldMk cId="4132345758" sldId="1532"/>
            <ac:grpSpMk id="4" creationId="{A97F8779-FE42-16FC-C9E6-49C5A2FF8BDD}"/>
          </ac:grpSpMkLst>
        </pc:grpChg>
        <pc:picChg chg="add mod">
          <ac:chgData name="Routledge, Mandy" userId="bacdedf5-8e30-494b-ad8b-f27fa30c4f8d" providerId="ADAL" clId="{495F5343-DE0E-40E7-9D94-5FEC80F7DC1D}" dt="2025-09-15T19:14:14.930" v="1487" actId="1440"/>
          <ac:picMkLst>
            <pc:docMk/>
            <pc:sldMk cId="4132345758" sldId="1532"/>
            <ac:picMk id="7" creationId="{28F19ACE-743A-7A19-D121-D4697564B689}"/>
          </ac:picMkLst>
        </pc:picChg>
        <pc:picChg chg="add mod">
          <ac:chgData name="Routledge, Mandy" userId="bacdedf5-8e30-494b-ad8b-f27fa30c4f8d" providerId="ADAL" clId="{495F5343-DE0E-40E7-9D94-5FEC80F7DC1D}" dt="2025-09-15T19:14:26.497" v="1490" actId="1076"/>
          <ac:picMkLst>
            <pc:docMk/>
            <pc:sldMk cId="4132345758" sldId="1532"/>
            <ac:picMk id="9" creationId="{33C70407-81A4-A74F-F58B-C0410D81ADAF}"/>
          </ac:picMkLst>
        </pc:picChg>
      </pc:sldChg>
      <pc:sldChg chg="addSp modSp add del mod ord">
        <pc:chgData name="Routledge, Mandy" userId="bacdedf5-8e30-494b-ad8b-f27fa30c4f8d" providerId="ADAL" clId="{495F5343-DE0E-40E7-9D94-5FEC80F7DC1D}" dt="2025-09-16T07:51:46.023" v="1576" actId="47"/>
        <pc:sldMkLst>
          <pc:docMk/>
          <pc:sldMk cId="1615315306" sldId="1533"/>
        </pc:sldMkLst>
        <pc:spChg chg="mod">
          <ac:chgData name="Routledge, Mandy" userId="bacdedf5-8e30-494b-ad8b-f27fa30c4f8d" providerId="ADAL" clId="{495F5343-DE0E-40E7-9D94-5FEC80F7DC1D}" dt="2025-09-15T08:36:21.729" v="406"/>
          <ac:spMkLst>
            <pc:docMk/>
            <pc:sldMk cId="1615315306" sldId="1533"/>
            <ac:spMk id="9" creationId="{8BB9E9AA-55DE-FDBB-7816-DE10710F309E}"/>
          </ac:spMkLst>
        </pc:spChg>
        <pc:spChg chg="mod">
          <ac:chgData name="Routledge, Mandy" userId="bacdedf5-8e30-494b-ad8b-f27fa30c4f8d" providerId="ADAL" clId="{495F5343-DE0E-40E7-9D94-5FEC80F7DC1D}" dt="2025-09-15T08:36:21.729" v="406"/>
          <ac:spMkLst>
            <pc:docMk/>
            <pc:sldMk cId="1615315306" sldId="1533"/>
            <ac:spMk id="18" creationId="{CC89D2D8-406A-D7BB-0A24-80AFC2C91A1E}"/>
          </ac:spMkLst>
        </pc:spChg>
        <pc:spChg chg="add mod">
          <ac:chgData name="Routledge, Mandy" userId="bacdedf5-8e30-494b-ad8b-f27fa30c4f8d" providerId="ADAL" clId="{495F5343-DE0E-40E7-9D94-5FEC80F7DC1D}" dt="2025-09-15T08:36:31.192" v="408"/>
          <ac:spMkLst>
            <pc:docMk/>
            <pc:sldMk cId="1615315306" sldId="1533"/>
            <ac:spMk id="20" creationId="{530F22E8-2758-3CC6-30D1-DC8B96D28996}"/>
          </ac:spMkLst>
        </pc:spChg>
        <pc:spChg chg="mod">
          <ac:chgData name="Routledge, Mandy" userId="bacdedf5-8e30-494b-ad8b-f27fa30c4f8d" providerId="ADAL" clId="{495F5343-DE0E-40E7-9D94-5FEC80F7DC1D}" dt="2025-09-15T08:36:10.752" v="388" actId="20577"/>
          <ac:spMkLst>
            <pc:docMk/>
            <pc:sldMk cId="1615315306" sldId="1533"/>
            <ac:spMk id="33" creationId="{D89644BE-38C6-105A-3509-DC4155CB0539}"/>
          </ac:spMkLst>
        </pc:spChg>
        <pc:spChg chg="mod">
          <ac:chgData name="Routledge, Mandy" userId="bacdedf5-8e30-494b-ad8b-f27fa30c4f8d" providerId="ADAL" clId="{495F5343-DE0E-40E7-9D94-5FEC80F7DC1D}" dt="2025-09-15T08:36:12.644" v="391" actId="20577"/>
          <ac:spMkLst>
            <pc:docMk/>
            <pc:sldMk cId="1615315306" sldId="1533"/>
            <ac:spMk id="34" creationId="{D3FC5CAB-B001-2770-D0E8-32C492B486BC}"/>
          </ac:spMkLst>
        </pc:spChg>
        <pc:spChg chg="mod">
          <ac:chgData name="Routledge, Mandy" userId="bacdedf5-8e30-494b-ad8b-f27fa30c4f8d" providerId="ADAL" clId="{495F5343-DE0E-40E7-9D94-5FEC80F7DC1D}" dt="2025-09-15T08:37:09.346" v="525" actId="115"/>
          <ac:spMkLst>
            <pc:docMk/>
            <pc:sldMk cId="1615315306" sldId="1533"/>
            <ac:spMk id="35" creationId="{D18A1089-D727-F292-BA39-215C1F559BC2}"/>
          </ac:spMkLst>
        </pc:spChg>
        <pc:spChg chg="mod">
          <ac:chgData name="Routledge, Mandy" userId="bacdedf5-8e30-494b-ad8b-f27fa30c4f8d" providerId="ADAL" clId="{495F5343-DE0E-40E7-9D94-5FEC80F7DC1D}" dt="2025-09-15T08:36:49.353" v="462" actId="115"/>
          <ac:spMkLst>
            <pc:docMk/>
            <pc:sldMk cId="1615315306" sldId="1533"/>
            <ac:spMk id="36" creationId="{F986D666-B357-066C-A8A8-482137E89B5D}"/>
          </ac:spMkLst>
        </pc:spChg>
        <pc:grpChg chg="add mod">
          <ac:chgData name="Routledge, Mandy" userId="bacdedf5-8e30-494b-ad8b-f27fa30c4f8d" providerId="ADAL" clId="{495F5343-DE0E-40E7-9D94-5FEC80F7DC1D}" dt="2025-09-15T08:36:21.729" v="406"/>
          <ac:grpSpMkLst>
            <pc:docMk/>
            <pc:sldMk cId="1615315306" sldId="1533"/>
            <ac:grpSpMk id="2" creationId="{7DE57EE1-0296-5CE1-252B-612B8B8AC068}"/>
          </ac:grpSpMkLst>
        </pc:grpChg>
        <pc:picChg chg="mod">
          <ac:chgData name="Routledge, Mandy" userId="bacdedf5-8e30-494b-ad8b-f27fa30c4f8d" providerId="ADAL" clId="{495F5343-DE0E-40E7-9D94-5FEC80F7DC1D}" dt="2025-09-15T08:36:21.729" v="406"/>
          <ac:picMkLst>
            <pc:docMk/>
            <pc:sldMk cId="1615315306" sldId="1533"/>
            <ac:picMk id="8" creationId="{67A901C6-7640-318D-D8D0-0915E1B92B4E}"/>
          </ac:picMkLst>
        </pc:picChg>
        <pc:picChg chg="add mod">
          <ac:chgData name="Routledge, Mandy" userId="bacdedf5-8e30-494b-ad8b-f27fa30c4f8d" providerId="ADAL" clId="{495F5343-DE0E-40E7-9D94-5FEC80F7DC1D}" dt="2025-09-15T08:36:26.080" v="407"/>
          <ac:picMkLst>
            <pc:docMk/>
            <pc:sldMk cId="1615315306" sldId="1533"/>
            <ac:picMk id="19" creationId="{4AB30AD0-2D72-4553-0EEE-C5E320BA253B}"/>
          </ac:picMkLst>
        </pc:picChg>
      </pc:sldChg>
      <pc:sldChg chg="add del">
        <pc:chgData name="Routledge, Mandy" userId="bacdedf5-8e30-494b-ad8b-f27fa30c4f8d" providerId="ADAL" clId="{495F5343-DE0E-40E7-9D94-5FEC80F7DC1D}" dt="2025-09-16T09:00:58.826" v="1727" actId="47"/>
        <pc:sldMkLst>
          <pc:docMk/>
          <pc:sldMk cId="3033417818" sldId="1534"/>
        </pc:sldMkLst>
      </pc:sldChg>
      <pc:sldChg chg="addSp delSp modSp add mod ord">
        <pc:chgData name="Routledge, Mandy" userId="bacdedf5-8e30-494b-ad8b-f27fa30c4f8d" providerId="ADAL" clId="{495F5343-DE0E-40E7-9D94-5FEC80F7DC1D}" dt="2025-09-16T07:39:01.290" v="1504" actId="114"/>
        <pc:sldMkLst>
          <pc:docMk/>
          <pc:sldMk cId="4284656276" sldId="1538"/>
        </pc:sldMkLst>
        <pc:spChg chg="mod ord">
          <ac:chgData name="Routledge, Mandy" userId="bacdedf5-8e30-494b-ad8b-f27fa30c4f8d" providerId="ADAL" clId="{495F5343-DE0E-40E7-9D94-5FEC80F7DC1D}" dt="2025-09-15T19:06:06.747" v="1368" actId="166"/>
          <ac:spMkLst>
            <pc:docMk/>
            <pc:sldMk cId="4284656276" sldId="1538"/>
            <ac:spMk id="9" creationId="{3C3A9484-0C1E-98BD-DFD3-50FE54C4DFFC}"/>
          </ac:spMkLst>
        </pc:spChg>
        <pc:spChg chg="mod">
          <ac:chgData name="Routledge, Mandy" userId="bacdedf5-8e30-494b-ad8b-f27fa30c4f8d" providerId="ADAL" clId="{495F5343-DE0E-40E7-9D94-5FEC80F7DC1D}" dt="2025-09-15T19:07:20.602" v="1401" actId="20577"/>
          <ac:spMkLst>
            <pc:docMk/>
            <pc:sldMk cId="4284656276" sldId="1538"/>
            <ac:spMk id="35" creationId="{37104C51-0232-62ED-4C6F-1447D06633EE}"/>
          </ac:spMkLst>
        </pc:spChg>
        <pc:spChg chg="mod">
          <ac:chgData name="Routledge, Mandy" userId="bacdedf5-8e30-494b-ad8b-f27fa30c4f8d" providerId="ADAL" clId="{495F5343-DE0E-40E7-9D94-5FEC80F7DC1D}" dt="2025-09-16T07:39:01.290" v="1504" actId="114"/>
          <ac:spMkLst>
            <pc:docMk/>
            <pc:sldMk cId="4284656276" sldId="1538"/>
            <ac:spMk id="36" creationId="{D8EF981A-9BA7-0EB1-9B70-F7FBF2F7DF1C}"/>
          </ac:spMkLst>
        </pc:spChg>
        <pc:picChg chg="del">
          <ac:chgData name="Routledge, Mandy" userId="bacdedf5-8e30-494b-ad8b-f27fa30c4f8d" providerId="ADAL" clId="{495F5343-DE0E-40E7-9D94-5FEC80F7DC1D}" dt="2025-09-15T19:05:20.560" v="1355" actId="478"/>
          <ac:picMkLst>
            <pc:docMk/>
            <pc:sldMk cId="4284656276" sldId="1538"/>
            <ac:picMk id="2" creationId="{ED04A23D-4FF0-EEEA-37B1-679E32753001}"/>
          </ac:picMkLst>
        </pc:picChg>
        <pc:picChg chg="del">
          <ac:chgData name="Routledge, Mandy" userId="bacdedf5-8e30-494b-ad8b-f27fa30c4f8d" providerId="ADAL" clId="{495F5343-DE0E-40E7-9D94-5FEC80F7DC1D}" dt="2025-09-15T19:05:21.678" v="1356" actId="478"/>
          <ac:picMkLst>
            <pc:docMk/>
            <pc:sldMk cId="4284656276" sldId="1538"/>
            <ac:picMk id="8" creationId="{693F0A58-4FF5-06C4-64DF-000C720C5610}"/>
          </ac:picMkLst>
        </pc:picChg>
        <pc:picChg chg="add mod">
          <ac:chgData name="Routledge, Mandy" userId="bacdedf5-8e30-494b-ad8b-f27fa30c4f8d" providerId="ADAL" clId="{495F5343-DE0E-40E7-9D94-5FEC80F7DC1D}" dt="2025-09-15T19:05:36.196" v="1359" actId="1076"/>
          <ac:picMkLst>
            <pc:docMk/>
            <pc:sldMk cId="4284656276" sldId="1538"/>
            <ac:picMk id="18" creationId="{B833D3B9-04E4-85E1-9564-9DF7553992F7}"/>
          </ac:picMkLst>
        </pc:picChg>
        <pc:picChg chg="mod">
          <ac:chgData name="Routledge, Mandy" userId="bacdedf5-8e30-494b-ad8b-f27fa30c4f8d" providerId="ADAL" clId="{495F5343-DE0E-40E7-9D94-5FEC80F7DC1D}" dt="2025-09-15T19:08:47.112" v="1465" actId="1076"/>
          <ac:picMkLst>
            <pc:docMk/>
            <pc:sldMk cId="4284656276" sldId="1538"/>
            <ac:picMk id="19" creationId="{E363C20B-BF45-B662-6C3B-07CAF0460189}"/>
          </ac:picMkLst>
        </pc:picChg>
        <pc:picChg chg="del">
          <ac:chgData name="Routledge, Mandy" userId="bacdedf5-8e30-494b-ad8b-f27fa30c4f8d" providerId="ADAL" clId="{495F5343-DE0E-40E7-9D94-5FEC80F7DC1D}" dt="2025-09-15T19:06:19.791" v="1369" actId="478"/>
          <ac:picMkLst>
            <pc:docMk/>
            <pc:sldMk cId="4284656276" sldId="1538"/>
            <ac:picMk id="20" creationId="{1D045D4A-2824-2236-721B-FED451953221}"/>
          </ac:picMkLst>
        </pc:picChg>
        <pc:picChg chg="add mod modCrop">
          <ac:chgData name="Routledge, Mandy" userId="bacdedf5-8e30-494b-ad8b-f27fa30c4f8d" providerId="ADAL" clId="{495F5343-DE0E-40E7-9D94-5FEC80F7DC1D}" dt="2025-09-15T19:06:04.482" v="1367" actId="1076"/>
          <ac:picMkLst>
            <pc:docMk/>
            <pc:sldMk cId="4284656276" sldId="1538"/>
            <ac:picMk id="21" creationId="{DB16E66C-AAB5-7EBC-0075-2D56740CDB42}"/>
          </ac:picMkLst>
        </pc:picChg>
      </pc:sldChg>
      <pc:sldChg chg="add del">
        <pc:chgData name="Routledge, Mandy" userId="bacdedf5-8e30-494b-ad8b-f27fa30c4f8d" providerId="ADAL" clId="{495F5343-DE0E-40E7-9D94-5FEC80F7DC1D}" dt="2025-09-16T07:52:58.599" v="1586" actId="47"/>
        <pc:sldMkLst>
          <pc:docMk/>
          <pc:sldMk cId="654769728" sldId="1539"/>
        </pc:sldMkLst>
      </pc:sldChg>
      <pc:sldChg chg="addSp delSp modSp add mod">
        <pc:chgData name="Routledge, Mandy" userId="bacdedf5-8e30-494b-ad8b-f27fa30c4f8d" providerId="ADAL" clId="{495F5343-DE0E-40E7-9D94-5FEC80F7DC1D}" dt="2025-09-16T09:00:31.643" v="1725" actId="1036"/>
        <pc:sldMkLst>
          <pc:docMk/>
          <pc:sldMk cId="2945947566" sldId="1540"/>
        </pc:sldMkLst>
        <pc:spChg chg="mod">
          <ac:chgData name="Routledge, Mandy" userId="bacdedf5-8e30-494b-ad8b-f27fa30c4f8d" providerId="ADAL" clId="{495F5343-DE0E-40E7-9D94-5FEC80F7DC1D}" dt="2025-09-15T08:24:34.343" v="118" actId="1076"/>
          <ac:spMkLst>
            <pc:docMk/>
            <pc:sldMk cId="2945947566" sldId="1540"/>
            <ac:spMk id="4" creationId="{9FF1E697-B2AD-119B-314D-8525EAFEF6B3}"/>
          </ac:spMkLst>
        </pc:spChg>
        <pc:spChg chg="mod">
          <ac:chgData name="Routledge, Mandy" userId="bacdedf5-8e30-494b-ad8b-f27fa30c4f8d" providerId="ADAL" clId="{495F5343-DE0E-40E7-9D94-5FEC80F7DC1D}" dt="2025-09-15T08:24:29.950" v="116" actId="1076"/>
          <ac:spMkLst>
            <pc:docMk/>
            <pc:sldMk cId="2945947566" sldId="1540"/>
            <ac:spMk id="9" creationId="{A43A5A85-5765-7018-9679-4C6E279B66A5}"/>
          </ac:spMkLst>
        </pc:spChg>
        <pc:spChg chg="mod">
          <ac:chgData name="Routledge, Mandy" userId="bacdedf5-8e30-494b-ad8b-f27fa30c4f8d" providerId="ADAL" clId="{495F5343-DE0E-40E7-9D94-5FEC80F7DC1D}" dt="2025-09-16T07:53:06.615" v="1587" actId="14100"/>
          <ac:spMkLst>
            <pc:docMk/>
            <pc:sldMk cId="2945947566" sldId="1540"/>
            <ac:spMk id="10" creationId="{FC60F53B-9731-02EB-E474-4C4E3588EE1C}"/>
          </ac:spMkLst>
        </pc:spChg>
        <pc:spChg chg="mod">
          <ac:chgData name="Routledge, Mandy" userId="bacdedf5-8e30-494b-ad8b-f27fa30c4f8d" providerId="ADAL" clId="{495F5343-DE0E-40E7-9D94-5FEC80F7DC1D}" dt="2025-09-16T09:00:31.643" v="1725" actId="1036"/>
          <ac:spMkLst>
            <pc:docMk/>
            <pc:sldMk cId="2945947566" sldId="1540"/>
            <ac:spMk id="11" creationId="{34B45C56-926C-AD7A-1822-9CA74C9A7B01}"/>
          </ac:spMkLst>
        </pc:spChg>
        <pc:spChg chg="mod">
          <ac:chgData name="Routledge, Mandy" userId="bacdedf5-8e30-494b-ad8b-f27fa30c4f8d" providerId="ADAL" clId="{495F5343-DE0E-40E7-9D94-5FEC80F7DC1D}" dt="2025-09-15T08:25:23.770" v="140" actId="1076"/>
          <ac:spMkLst>
            <pc:docMk/>
            <pc:sldMk cId="2945947566" sldId="1540"/>
            <ac:spMk id="12" creationId="{5E3DD7AC-5D9A-70E4-89EA-45E7054F54C1}"/>
          </ac:spMkLst>
        </pc:spChg>
        <pc:spChg chg="del">
          <ac:chgData name="Routledge, Mandy" userId="bacdedf5-8e30-494b-ad8b-f27fa30c4f8d" providerId="ADAL" clId="{495F5343-DE0E-40E7-9D94-5FEC80F7DC1D}" dt="2025-09-15T08:25:50.965" v="161" actId="478"/>
          <ac:spMkLst>
            <pc:docMk/>
            <pc:sldMk cId="2945947566" sldId="1540"/>
            <ac:spMk id="13" creationId="{9B48BC95-4DB8-21DA-C8BC-D15741A794DD}"/>
          </ac:spMkLst>
        </pc:spChg>
        <pc:spChg chg="mod">
          <ac:chgData name="Routledge, Mandy" userId="bacdedf5-8e30-494b-ad8b-f27fa30c4f8d" providerId="ADAL" clId="{495F5343-DE0E-40E7-9D94-5FEC80F7DC1D}" dt="2025-09-15T08:25:47.107" v="160" actId="14100"/>
          <ac:spMkLst>
            <pc:docMk/>
            <pc:sldMk cId="2945947566" sldId="1540"/>
            <ac:spMk id="14" creationId="{79C737E0-BD67-CA10-0A0C-7DB24319B63A}"/>
          </ac:spMkLst>
        </pc:spChg>
        <pc:spChg chg="mod">
          <ac:chgData name="Routledge, Mandy" userId="bacdedf5-8e30-494b-ad8b-f27fa30c4f8d" providerId="ADAL" clId="{495F5343-DE0E-40E7-9D94-5FEC80F7DC1D}" dt="2025-09-15T08:25:44.698" v="159" actId="1076"/>
          <ac:spMkLst>
            <pc:docMk/>
            <pc:sldMk cId="2945947566" sldId="1540"/>
            <ac:spMk id="15" creationId="{D8F9FA1E-27E5-3EF1-F094-BD50484D1885}"/>
          </ac:spMkLst>
        </pc:spChg>
        <pc:spChg chg="del">
          <ac:chgData name="Routledge, Mandy" userId="bacdedf5-8e30-494b-ad8b-f27fa30c4f8d" providerId="ADAL" clId="{495F5343-DE0E-40E7-9D94-5FEC80F7DC1D}" dt="2025-09-15T08:25:51.581" v="162" actId="478"/>
          <ac:spMkLst>
            <pc:docMk/>
            <pc:sldMk cId="2945947566" sldId="1540"/>
            <ac:spMk id="18" creationId="{94D8F34A-EF43-1904-6E4F-9878075410E4}"/>
          </ac:spMkLst>
        </pc:spChg>
        <pc:spChg chg="mod">
          <ac:chgData name="Routledge, Mandy" userId="bacdedf5-8e30-494b-ad8b-f27fa30c4f8d" providerId="ADAL" clId="{495F5343-DE0E-40E7-9D94-5FEC80F7DC1D}" dt="2025-09-15T08:25:27.371" v="142" actId="14100"/>
          <ac:spMkLst>
            <pc:docMk/>
            <pc:sldMk cId="2945947566" sldId="1540"/>
            <ac:spMk id="19" creationId="{D21E3A84-70CD-0051-E707-9FC15D736252}"/>
          </ac:spMkLst>
        </pc:spChg>
        <pc:picChg chg="add mod">
          <ac:chgData name="Routledge, Mandy" userId="bacdedf5-8e30-494b-ad8b-f27fa30c4f8d" providerId="ADAL" clId="{495F5343-DE0E-40E7-9D94-5FEC80F7DC1D}" dt="2025-09-15T08:25:14.491" v="128" actId="1076"/>
          <ac:picMkLst>
            <pc:docMk/>
            <pc:sldMk cId="2945947566" sldId="1540"/>
            <ac:picMk id="22" creationId="{421A1DB0-D980-3059-AA28-4AFB32BA46AD}"/>
          </ac:picMkLst>
        </pc:picChg>
        <pc:picChg chg="add mod">
          <ac:chgData name="Routledge, Mandy" userId="bacdedf5-8e30-494b-ad8b-f27fa30c4f8d" providerId="ADAL" clId="{495F5343-DE0E-40E7-9D94-5FEC80F7DC1D}" dt="2025-09-15T08:25:31.487" v="143"/>
          <ac:picMkLst>
            <pc:docMk/>
            <pc:sldMk cId="2945947566" sldId="1540"/>
            <ac:picMk id="23" creationId="{98501221-AA42-C973-5757-7E363BFA8DD4}"/>
          </ac:picMkLst>
        </pc:picChg>
        <pc:picChg chg="add mod">
          <ac:chgData name="Routledge, Mandy" userId="bacdedf5-8e30-494b-ad8b-f27fa30c4f8d" providerId="ADAL" clId="{495F5343-DE0E-40E7-9D94-5FEC80F7DC1D}" dt="2025-09-15T08:26:00.988" v="165" actId="1076"/>
          <ac:picMkLst>
            <pc:docMk/>
            <pc:sldMk cId="2945947566" sldId="1540"/>
            <ac:picMk id="25" creationId="{D2F7D662-3893-7025-CDD0-29084A538246}"/>
          </ac:picMkLst>
        </pc:picChg>
        <pc:cxnChg chg="mod">
          <ac:chgData name="Routledge, Mandy" userId="bacdedf5-8e30-494b-ad8b-f27fa30c4f8d" providerId="ADAL" clId="{495F5343-DE0E-40E7-9D94-5FEC80F7DC1D}" dt="2025-09-15T08:25:35.636" v="144" actId="14100"/>
          <ac:cxnSpMkLst>
            <pc:docMk/>
            <pc:sldMk cId="2945947566" sldId="1540"/>
            <ac:cxnSpMk id="21" creationId="{2279A3CC-FD4A-1DB7-BDF3-6FCE5F6CE350}"/>
          </ac:cxnSpMkLst>
        </pc:cxnChg>
        <pc:cxnChg chg="del">
          <ac:chgData name="Routledge, Mandy" userId="bacdedf5-8e30-494b-ad8b-f27fa30c4f8d" providerId="ADAL" clId="{495F5343-DE0E-40E7-9D94-5FEC80F7DC1D}" dt="2025-09-15T08:25:52.955" v="163" actId="478"/>
          <ac:cxnSpMkLst>
            <pc:docMk/>
            <pc:sldMk cId="2945947566" sldId="1540"/>
            <ac:cxnSpMk id="27" creationId="{571E5BDE-3FEF-70BB-1EFE-D5938D85AB95}"/>
          </ac:cxnSpMkLst>
        </pc:cxnChg>
        <pc:cxnChg chg="mod">
          <ac:chgData name="Routledge, Mandy" userId="bacdedf5-8e30-494b-ad8b-f27fa30c4f8d" providerId="ADAL" clId="{495F5343-DE0E-40E7-9D94-5FEC80F7DC1D}" dt="2025-09-16T07:53:06.615" v="1587" actId="14100"/>
          <ac:cxnSpMkLst>
            <pc:docMk/>
            <pc:sldMk cId="2945947566" sldId="1540"/>
            <ac:cxnSpMk id="29" creationId="{5919A954-1771-A650-4D9A-60093B691414}"/>
          </ac:cxnSpMkLst>
        </pc:cxnChg>
      </pc:sldChg>
      <pc:sldChg chg="add del">
        <pc:chgData name="Routledge, Mandy" userId="bacdedf5-8e30-494b-ad8b-f27fa30c4f8d" providerId="ADAL" clId="{495F5343-DE0E-40E7-9D94-5FEC80F7DC1D}" dt="2025-09-15T08:26:55.229" v="171" actId="47"/>
        <pc:sldMkLst>
          <pc:docMk/>
          <pc:sldMk cId="1428506923" sldId="1541"/>
        </pc:sldMkLst>
      </pc:sldChg>
      <pc:sldChg chg="delSp modSp add mod">
        <pc:chgData name="Routledge, Mandy" userId="bacdedf5-8e30-494b-ad8b-f27fa30c4f8d" providerId="ADAL" clId="{495F5343-DE0E-40E7-9D94-5FEC80F7DC1D}" dt="2025-09-16T09:01:32.095" v="1741" actId="1440"/>
        <pc:sldMkLst>
          <pc:docMk/>
          <pc:sldMk cId="3294976548" sldId="1541"/>
        </pc:sldMkLst>
        <pc:spChg chg="mod">
          <ac:chgData name="Routledge, Mandy" userId="bacdedf5-8e30-494b-ad8b-f27fa30c4f8d" providerId="ADAL" clId="{495F5343-DE0E-40E7-9D94-5FEC80F7DC1D}" dt="2025-09-15T08:31:05.131" v="210" actId="5793"/>
          <ac:spMkLst>
            <pc:docMk/>
            <pc:sldMk cId="3294976548" sldId="1541"/>
            <ac:spMk id="10" creationId="{0A8F4C1C-A38D-5638-D656-A5D353F8E0F7}"/>
          </ac:spMkLst>
        </pc:spChg>
        <pc:picChg chg="mod">
          <ac:chgData name="Routledge, Mandy" userId="bacdedf5-8e30-494b-ad8b-f27fa30c4f8d" providerId="ADAL" clId="{495F5343-DE0E-40E7-9D94-5FEC80F7DC1D}" dt="2025-09-16T09:01:32.095" v="1741" actId="1440"/>
          <ac:picMkLst>
            <pc:docMk/>
            <pc:sldMk cId="3294976548" sldId="1541"/>
            <ac:picMk id="3" creationId="{7D810FED-D5C3-727A-763D-8E0FAAE51A62}"/>
          </ac:picMkLst>
        </pc:picChg>
        <pc:picChg chg="del">
          <ac:chgData name="Routledge, Mandy" userId="bacdedf5-8e30-494b-ad8b-f27fa30c4f8d" providerId="ADAL" clId="{495F5343-DE0E-40E7-9D94-5FEC80F7DC1D}" dt="2025-09-15T08:31:02.729" v="206" actId="478"/>
          <ac:picMkLst>
            <pc:docMk/>
            <pc:sldMk cId="3294976548" sldId="1541"/>
            <ac:picMk id="6" creationId="{42461B63-0BBC-232D-2962-4D7B90A2EFED}"/>
          </ac:picMkLst>
        </pc:picChg>
      </pc:sldChg>
      <pc:sldChg chg="addSp delSp modSp add mod">
        <pc:chgData name="Routledge, Mandy" userId="bacdedf5-8e30-494b-ad8b-f27fa30c4f8d" providerId="ADAL" clId="{495F5343-DE0E-40E7-9D94-5FEC80F7DC1D}" dt="2025-09-16T09:11:17.666" v="1765" actId="20577"/>
        <pc:sldMkLst>
          <pc:docMk/>
          <pc:sldMk cId="3251341805" sldId="1542"/>
        </pc:sldMkLst>
        <pc:spChg chg="mod">
          <ac:chgData name="Routledge, Mandy" userId="bacdedf5-8e30-494b-ad8b-f27fa30c4f8d" providerId="ADAL" clId="{495F5343-DE0E-40E7-9D94-5FEC80F7DC1D}" dt="2025-09-15T08:33:55.356" v="305" actId="1037"/>
          <ac:spMkLst>
            <pc:docMk/>
            <pc:sldMk cId="3251341805" sldId="1542"/>
            <ac:spMk id="10" creationId="{1D7011DF-EEF2-49CB-9664-6CD6663E0E3C}"/>
          </ac:spMkLst>
        </pc:spChg>
        <pc:spChg chg="mod">
          <ac:chgData name="Routledge, Mandy" userId="bacdedf5-8e30-494b-ad8b-f27fa30c4f8d" providerId="ADAL" clId="{495F5343-DE0E-40E7-9D94-5FEC80F7DC1D}" dt="2025-09-15T08:33:35.835" v="297" actId="14100"/>
          <ac:spMkLst>
            <pc:docMk/>
            <pc:sldMk cId="3251341805" sldId="1542"/>
            <ac:spMk id="11" creationId="{E76BB7DD-6194-E9A3-0D86-B16BE2F3AA73}"/>
          </ac:spMkLst>
        </pc:spChg>
        <pc:spChg chg="mod">
          <ac:chgData name="Routledge, Mandy" userId="bacdedf5-8e30-494b-ad8b-f27fa30c4f8d" providerId="ADAL" clId="{495F5343-DE0E-40E7-9D94-5FEC80F7DC1D}" dt="2025-09-15T08:35:03.011" v="376" actId="1036"/>
          <ac:spMkLst>
            <pc:docMk/>
            <pc:sldMk cId="3251341805" sldId="1542"/>
            <ac:spMk id="12" creationId="{EFBCAA08-2DED-09EA-DF62-3F49F7C14835}"/>
          </ac:spMkLst>
        </pc:spChg>
        <pc:spChg chg="mod">
          <ac:chgData name="Routledge, Mandy" userId="bacdedf5-8e30-494b-ad8b-f27fa30c4f8d" providerId="ADAL" clId="{495F5343-DE0E-40E7-9D94-5FEC80F7DC1D}" dt="2025-09-15T08:34:39.933" v="350" actId="1036"/>
          <ac:spMkLst>
            <pc:docMk/>
            <pc:sldMk cId="3251341805" sldId="1542"/>
            <ac:spMk id="13" creationId="{5292301F-CDFE-9D56-EDDE-09EAA57430AD}"/>
          </ac:spMkLst>
        </pc:spChg>
        <pc:spChg chg="mod">
          <ac:chgData name="Routledge, Mandy" userId="bacdedf5-8e30-494b-ad8b-f27fa30c4f8d" providerId="ADAL" clId="{495F5343-DE0E-40E7-9D94-5FEC80F7DC1D}" dt="2025-09-15T08:34:33.316" v="348" actId="14100"/>
          <ac:spMkLst>
            <pc:docMk/>
            <pc:sldMk cId="3251341805" sldId="1542"/>
            <ac:spMk id="14" creationId="{48B82358-6CCC-432E-2EDE-F40700A81F31}"/>
          </ac:spMkLst>
        </pc:spChg>
        <pc:spChg chg="mod">
          <ac:chgData name="Routledge, Mandy" userId="bacdedf5-8e30-494b-ad8b-f27fa30c4f8d" providerId="ADAL" clId="{495F5343-DE0E-40E7-9D94-5FEC80F7DC1D}" dt="2025-09-15T08:34:30.682" v="347" actId="1076"/>
          <ac:spMkLst>
            <pc:docMk/>
            <pc:sldMk cId="3251341805" sldId="1542"/>
            <ac:spMk id="15" creationId="{9EAADC8A-AC8B-2272-292B-42E4AEF8592B}"/>
          </ac:spMkLst>
        </pc:spChg>
        <pc:spChg chg="mod">
          <ac:chgData name="Routledge, Mandy" userId="bacdedf5-8e30-494b-ad8b-f27fa30c4f8d" providerId="ADAL" clId="{495F5343-DE0E-40E7-9D94-5FEC80F7DC1D}" dt="2025-09-15T08:33:47.789" v="300" actId="14100"/>
          <ac:spMkLst>
            <pc:docMk/>
            <pc:sldMk cId="3251341805" sldId="1542"/>
            <ac:spMk id="16" creationId="{6F5104B7-FC36-2064-4FDA-6D64DE96B136}"/>
          </ac:spMkLst>
        </pc:spChg>
        <pc:spChg chg="mod">
          <ac:chgData name="Routledge, Mandy" userId="bacdedf5-8e30-494b-ad8b-f27fa30c4f8d" providerId="ADAL" clId="{495F5343-DE0E-40E7-9D94-5FEC80F7DC1D}" dt="2025-09-15T08:33:49.850" v="302" actId="1037"/>
          <ac:spMkLst>
            <pc:docMk/>
            <pc:sldMk cId="3251341805" sldId="1542"/>
            <ac:spMk id="17" creationId="{B712F58F-00FD-BE7C-F542-32C30DB9A21A}"/>
          </ac:spMkLst>
        </pc:spChg>
        <pc:spChg chg="mod">
          <ac:chgData name="Routledge, Mandy" userId="bacdedf5-8e30-494b-ad8b-f27fa30c4f8d" providerId="ADAL" clId="{495F5343-DE0E-40E7-9D94-5FEC80F7DC1D}" dt="2025-09-15T08:34:37.564" v="349" actId="14100"/>
          <ac:spMkLst>
            <pc:docMk/>
            <pc:sldMk cId="3251341805" sldId="1542"/>
            <ac:spMk id="18" creationId="{3FF6AC7A-9A8D-136A-65BE-8263680F7CBF}"/>
          </ac:spMkLst>
        </pc:spChg>
        <pc:spChg chg="mod">
          <ac:chgData name="Routledge, Mandy" userId="bacdedf5-8e30-494b-ad8b-f27fa30c4f8d" providerId="ADAL" clId="{495F5343-DE0E-40E7-9D94-5FEC80F7DC1D}" dt="2025-09-15T08:35:00.868" v="375" actId="14100"/>
          <ac:spMkLst>
            <pc:docMk/>
            <pc:sldMk cId="3251341805" sldId="1542"/>
            <ac:spMk id="19" creationId="{1E73DA28-992A-A002-D000-5BBCDFCA8556}"/>
          </ac:spMkLst>
        </pc:spChg>
        <pc:spChg chg="mod">
          <ac:chgData name="Routledge, Mandy" userId="bacdedf5-8e30-494b-ad8b-f27fa30c4f8d" providerId="ADAL" clId="{495F5343-DE0E-40E7-9D94-5FEC80F7DC1D}" dt="2025-09-16T09:11:17.666" v="1765" actId="20577"/>
          <ac:spMkLst>
            <pc:docMk/>
            <pc:sldMk cId="3251341805" sldId="1542"/>
            <ac:spMk id="24" creationId="{EFBCAA08-2DED-09EA-DF62-3F49F7C14835}"/>
          </ac:spMkLst>
        </pc:spChg>
        <pc:spChg chg="del">
          <ac:chgData name="Routledge, Mandy" userId="bacdedf5-8e30-494b-ad8b-f27fa30c4f8d" providerId="ADAL" clId="{495F5343-DE0E-40E7-9D94-5FEC80F7DC1D}" dt="2025-09-16T08:59:01.405" v="1706" actId="478"/>
          <ac:spMkLst>
            <pc:docMk/>
            <pc:sldMk cId="3251341805" sldId="1542"/>
            <ac:spMk id="26" creationId="{59913FF6-FF39-4954-A355-7551BA4498EC}"/>
          </ac:spMkLst>
        </pc:spChg>
        <pc:picChg chg="add mod">
          <ac:chgData name="Routledge, Mandy" userId="bacdedf5-8e30-494b-ad8b-f27fa30c4f8d" providerId="ADAL" clId="{495F5343-DE0E-40E7-9D94-5FEC80F7DC1D}" dt="2025-09-16T08:59:20.205" v="1711" actId="1440"/>
          <ac:picMkLst>
            <pc:docMk/>
            <pc:sldMk cId="3251341805" sldId="1542"/>
            <ac:picMk id="4" creationId="{1ECF34E1-7B42-81EA-E35C-CD0C0AE83822}"/>
          </ac:picMkLst>
        </pc:picChg>
        <pc:picChg chg="add mod">
          <ac:chgData name="Routledge, Mandy" userId="bacdedf5-8e30-494b-ad8b-f27fa30c4f8d" providerId="ADAL" clId="{495F5343-DE0E-40E7-9D94-5FEC80F7DC1D}" dt="2025-09-16T08:59:22.691" v="1712" actId="1440"/>
          <ac:picMkLst>
            <pc:docMk/>
            <pc:sldMk cId="3251341805" sldId="1542"/>
            <ac:picMk id="21" creationId="{4CC34CBC-5AC4-E219-B0D0-D8C5538C6AF4}"/>
          </ac:picMkLst>
        </pc:picChg>
        <pc:picChg chg="add mod">
          <ac:chgData name="Routledge, Mandy" userId="bacdedf5-8e30-494b-ad8b-f27fa30c4f8d" providerId="ADAL" clId="{495F5343-DE0E-40E7-9D94-5FEC80F7DC1D}" dt="2025-09-15T08:35:15.961" v="379"/>
          <ac:picMkLst>
            <pc:docMk/>
            <pc:sldMk cId="3251341805" sldId="1542"/>
            <ac:picMk id="22" creationId="{DEE11E6A-7B38-12D8-B597-C723A02E6983}"/>
          </ac:picMkLst>
        </pc:picChg>
      </pc:sldChg>
      <pc:sldChg chg="addSp delSp modSp mod">
        <pc:chgData name="Routledge, Mandy" userId="bacdedf5-8e30-494b-ad8b-f27fa30c4f8d" providerId="ADAL" clId="{495F5343-DE0E-40E7-9D94-5FEC80F7DC1D}" dt="2025-09-16T09:12:17.378" v="1768" actId="1076"/>
        <pc:sldMkLst>
          <pc:docMk/>
          <pc:sldMk cId="1275808716" sldId="1543"/>
        </pc:sldMkLst>
        <pc:spChg chg="mod">
          <ac:chgData name="Routledge, Mandy" userId="bacdedf5-8e30-494b-ad8b-f27fa30c4f8d" providerId="ADAL" clId="{495F5343-DE0E-40E7-9D94-5FEC80F7DC1D}" dt="2025-09-16T08:58:52.756" v="1705" actId="1076"/>
          <ac:spMkLst>
            <pc:docMk/>
            <pc:sldMk cId="1275808716" sldId="1543"/>
            <ac:spMk id="12" creationId="{E2476A93-B8D4-4E44-87FD-AFF601B2337C}"/>
          </ac:spMkLst>
        </pc:spChg>
        <pc:spChg chg="mod">
          <ac:chgData name="Routledge, Mandy" userId="bacdedf5-8e30-494b-ad8b-f27fa30c4f8d" providerId="ADAL" clId="{495F5343-DE0E-40E7-9D94-5FEC80F7DC1D}" dt="2025-09-16T09:02:04.364" v="1742" actId="14100"/>
          <ac:spMkLst>
            <pc:docMk/>
            <pc:sldMk cId="1275808716" sldId="1543"/>
            <ac:spMk id="17" creationId="{AB86235B-CBC0-F9DB-29F4-F23367831B1B}"/>
          </ac:spMkLst>
        </pc:spChg>
        <pc:spChg chg="mod">
          <ac:chgData name="Routledge, Mandy" userId="bacdedf5-8e30-494b-ad8b-f27fa30c4f8d" providerId="ADAL" clId="{495F5343-DE0E-40E7-9D94-5FEC80F7DC1D}" dt="2025-09-16T08:58:50.382" v="1704" actId="1076"/>
          <ac:spMkLst>
            <pc:docMk/>
            <pc:sldMk cId="1275808716" sldId="1543"/>
            <ac:spMk id="19" creationId="{40542B69-6D97-5F24-63E3-ABE36EA69A27}"/>
          </ac:spMkLst>
        </pc:spChg>
        <pc:spChg chg="del">
          <ac:chgData name="Routledge, Mandy" userId="bacdedf5-8e30-494b-ad8b-f27fa30c4f8d" providerId="ADAL" clId="{495F5343-DE0E-40E7-9D94-5FEC80F7DC1D}" dt="2025-09-16T08:58:44.791" v="1703" actId="478"/>
          <ac:spMkLst>
            <pc:docMk/>
            <pc:sldMk cId="1275808716" sldId="1543"/>
            <ac:spMk id="27" creationId="{3D775149-12FC-D353-E3F3-E6C09E72D3D3}"/>
          </ac:spMkLst>
        </pc:spChg>
        <pc:picChg chg="add mod">
          <ac:chgData name="Routledge, Mandy" userId="bacdedf5-8e30-494b-ad8b-f27fa30c4f8d" providerId="ADAL" clId="{495F5343-DE0E-40E7-9D94-5FEC80F7DC1D}" dt="2025-09-16T09:12:17.378" v="1768" actId="1076"/>
          <ac:picMkLst>
            <pc:docMk/>
            <pc:sldMk cId="1275808716" sldId="1543"/>
            <ac:picMk id="4" creationId="{2EC3DC12-8683-81DF-4AD5-10F5ED2D22EA}"/>
          </ac:picMkLst>
        </pc:picChg>
        <pc:picChg chg="del">
          <ac:chgData name="Routledge, Mandy" userId="bacdedf5-8e30-494b-ad8b-f27fa30c4f8d" providerId="ADAL" clId="{495F5343-DE0E-40E7-9D94-5FEC80F7DC1D}" dt="2025-09-16T09:12:12.992" v="1766" actId="478"/>
          <ac:picMkLst>
            <pc:docMk/>
            <pc:sldMk cId="1275808716" sldId="1543"/>
            <ac:picMk id="21" creationId="{0EA29532-4180-D8A5-6141-DC165E48A920}"/>
          </ac:picMkLst>
        </pc:picChg>
        <pc:picChg chg="mod">
          <ac:chgData name="Routledge, Mandy" userId="bacdedf5-8e30-494b-ad8b-f27fa30c4f8d" providerId="ADAL" clId="{495F5343-DE0E-40E7-9D94-5FEC80F7DC1D}" dt="2025-09-16T07:52:26.516" v="1584" actId="1076"/>
          <ac:picMkLst>
            <pc:docMk/>
            <pc:sldMk cId="1275808716" sldId="1543"/>
            <ac:picMk id="25" creationId="{1A88E671-90E3-535B-7BEB-9599513EEBF3}"/>
          </ac:picMkLst>
        </pc:picChg>
        <pc:picChg chg="mod">
          <ac:chgData name="Routledge, Mandy" userId="bacdedf5-8e30-494b-ad8b-f27fa30c4f8d" providerId="ADAL" clId="{495F5343-DE0E-40E7-9D94-5FEC80F7DC1D}" dt="2025-09-16T07:52:14.157" v="1582" actId="14100"/>
          <ac:picMkLst>
            <pc:docMk/>
            <pc:sldMk cId="1275808716" sldId="1543"/>
            <ac:picMk id="26" creationId="{A7027F67-1285-BA29-B934-8800F2E18BE6}"/>
          </ac:picMkLst>
        </pc:picChg>
      </pc:sldChg>
      <pc:sldChg chg="delSp mod">
        <pc:chgData name="Routledge, Mandy" userId="bacdedf5-8e30-494b-ad8b-f27fa30c4f8d" providerId="ADAL" clId="{495F5343-DE0E-40E7-9D94-5FEC80F7DC1D}" dt="2025-09-16T08:59:54.316" v="1718" actId="478"/>
        <pc:sldMkLst>
          <pc:docMk/>
          <pc:sldMk cId="2652149848" sldId="1546"/>
        </pc:sldMkLst>
        <pc:picChg chg="del">
          <ac:chgData name="Routledge, Mandy" userId="bacdedf5-8e30-494b-ad8b-f27fa30c4f8d" providerId="ADAL" clId="{495F5343-DE0E-40E7-9D94-5FEC80F7DC1D}" dt="2025-09-16T08:59:51.699" v="1714" actId="478"/>
          <ac:picMkLst>
            <pc:docMk/>
            <pc:sldMk cId="2652149848" sldId="1546"/>
            <ac:picMk id="10" creationId="{1C7E8669-B35E-D8FE-0E07-EA480F071DD5}"/>
          </ac:picMkLst>
        </pc:picChg>
        <pc:picChg chg="del">
          <ac:chgData name="Routledge, Mandy" userId="bacdedf5-8e30-494b-ad8b-f27fa30c4f8d" providerId="ADAL" clId="{495F5343-DE0E-40E7-9D94-5FEC80F7DC1D}" dt="2025-09-16T08:59:52.435" v="1715" actId="478"/>
          <ac:picMkLst>
            <pc:docMk/>
            <pc:sldMk cId="2652149848" sldId="1546"/>
            <ac:picMk id="24" creationId="{9B0D67A4-BBB0-029C-86BE-FAAB4EB9BB9A}"/>
          </ac:picMkLst>
        </pc:picChg>
        <pc:picChg chg="del">
          <ac:chgData name="Routledge, Mandy" userId="bacdedf5-8e30-494b-ad8b-f27fa30c4f8d" providerId="ADAL" clId="{495F5343-DE0E-40E7-9D94-5FEC80F7DC1D}" dt="2025-09-16T08:59:53.100" v="1716" actId="478"/>
          <ac:picMkLst>
            <pc:docMk/>
            <pc:sldMk cId="2652149848" sldId="1546"/>
            <ac:picMk id="26" creationId="{4F06DB88-5A42-872E-EC6A-1CE3B5E92F68}"/>
          </ac:picMkLst>
        </pc:picChg>
        <pc:picChg chg="del">
          <ac:chgData name="Routledge, Mandy" userId="bacdedf5-8e30-494b-ad8b-f27fa30c4f8d" providerId="ADAL" clId="{495F5343-DE0E-40E7-9D94-5FEC80F7DC1D}" dt="2025-09-16T08:59:54.316" v="1718" actId="478"/>
          <ac:picMkLst>
            <pc:docMk/>
            <pc:sldMk cId="2652149848" sldId="1546"/>
            <ac:picMk id="28" creationId="{A5E5CB44-3CD9-0118-57C4-8D4C20435DDA}"/>
          </ac:picMkLst>
        </pc:picChg>
        <pc:picChg chg="del">
          <ac:chgData name="Routledge, Mandy" userId="bacdedf5-8e30-494b-ad8b-f27fa30c4f8d" providerId="ADAL" clId="{495F5343-DE0E-40E7-9D94-5FEC80F7DC1D}" dt="2025-09-16T08:59:53.661" v="1717" actId="478"/>
          <ac:picMkLst>
            <pc:docMk/>
            <pc:sldMk cId="2652149848" sldId="1546"/>
            <ac:picMk id="29" creationId="{4E5E5E59-DA84-E81A-5FC2-B7F4BFF12A63}"/>
          </ac:picMkLst>
        </pc:picChg>
      </pc:sldChg>
      <pc:sldChg chg="modSp mod">
        <pc:chgData name="Routledge, Mandy" userId="bacdedf5-8e30-494b-ad8b-f27fa30c4f8d" providerId="ADAL" clId="{495F5343-DE0E-40E7-9D94-5FEC80F7DC1D}" dt="2025-09-16T09:07:18.561" v="1759" actId="115"/>
        <pc:sldMkLst>
          <pc:docMk/>
          <pc:sldMk cId="3730873886" sldId="1548"/>
        </pc:sldMkLst>
        <pc:spChg chg="mod">
          <ac:chgData name="Routledge, Mandy" userId="bacdedf5-8e30-494b-ad8b-f27fa30c4f8d" providerId="ADAL" clId="{495F5343-DE0E-40E7-9D94-5FEC80F7DC1D}" dt="2025-09-16T09:07:18.561" v="1759" actId="115"/>
          <ac:spMkLst>
            <pc:docMk/>
            <pc:sldMk cId="3730873886" sldId="1548"/>
            <ac:spMk id="36" creationId="{F986D666-B357-066C-A8A8-482137E89B5D}"/>
          </ac:spMkLst>
        </pc:spChg>
      </pc:sldChg>
      <pc:sldChg chg="del">
        <pc:chgData name="Routledge, Mandy" userId="bacdedf5-8e30-494b-ad8b-f27fa30c4f8d" providerId="ADAL" clId="{495F5343-DE0E-40E7-9D94-5FEC80F7DC1D}" dt="2025-09-16T09:00:40.589" v="1726" actId="47"/>
        <pc:sldMkLst>
          <pc:docMk/>
          <pc:sldMk cId="843425659" sldId="1549"/>
        </pc:sldMkLst>
      </pc:sldChg>
      <pc:sldChg chg="del">
        <pc:chgData name="Routledge, Mandy" userId="bacdedf5-8e30-494b-ad8b-f27fa30c4f8d" providerId="ADAL" clId="{495F5343-DE0E-40E7-9D94-5FEC80F7DC1D}" dt="2025-09-16T08:59:41.015" v="1713" actId="47"/>
        <pc:sldMkLst>
          <pc:docMk/>
          <pc:sldMk cId="2384210855" sldId="1550"/>
        </pc:sldMkLst>
      </pc:sldChg>
      <pc:sldChg chg="addSp delSp modSp add mod">
        <pc:chgData name="Routledge, Mandy" userId="bacdedf5-8e30-494b-ad8b-f27fa30c4f8d" providerId="ADAL" clId="{495F5343-DE0E-40E7-9D94-5FEC80F7DC1D}" dt="2025-09-16T09:04:43.730" v="1758" actId="1076"/>
        <pc:sldMkLst>
          <pc:docMk/>
          <pc:sldMk cId="4065225671" sldId="1551"/>
        </pc:sldMkLst>
        <pc:spChg chg="add mod">
          <ac:chgData name="Routledge, Mandy" userId="bacdedf5-8e30-494b-ad8b-f27fa30c4f8d" providerId="ADAL" clId="{495F5343-DE0E-40E7-9D94-5FEC80F7DC1D}" dt="2025-09-16T08:53:45.622" v="1646" actId="14100"/>
          <ac:spMkLst>
            <pc:docMk/>
            <pc:sldMk cId="4065225671" sldId="1551"/>
            <ac:spMk id="2" creationId="{D84FC3D5-F4A4-47A3-B480-A10D895749FA}"/>
          </ac:spMkLst>
        </pc:spChg>
        <pc:spChg chg="mod">
          <ac:chgData name="Routledge, Mandy" userId="bacdedf5-8e30-494b-ad8b-f27fa30c4f8d" providerId="ADAL" clId="{495F5343-DE0E-40E7-9D94-5FEC80F7DC1D}" dt="2025-09-16T08:57:49.246" v="1696" actId="1076"/>
          <ac:spMkLst>
            <pc:docMk/>
            <pc:sldMk cId="4065225671" sldId="1551"/>
            <ac:spMk id="28" creationId="{6A6D09A2-2A25-4181-C62B-A677AFD4B856}"/>
          </ac:spMkLst>
        </pc:spChg>
        <pc:spChg chg="mod">
          <ac:chgData name="Routledge, Mandy" userId="bacdedf5-8e30-494b-ad8b-f27fa30c4f8d" providerId="ADAL" clId="{495F5343-DE0E-40E7-9D94-5FEC80F7DC1D}" dt="2025-09-16T08:54:22.037" v="1671" actId="20577"/>
          <ac:spMkLst>
            <pc:docMk/>
            <pc:sldMk cId="4065225671" sldId="1551"/>
            <ac:spMk id="29" creationId="{62BFC8A0-4C20-FAF3-129C-4F9FDF842562}"/>
          </ac:spMkLst>
        </pc:spChg>
        <pc:spChg chg="mod">
          <ac:chgData name="Routledge, Mandy" userId="bacdedf5-8e30-494b-ad8b-f27fa30c4f8d" providerId="ADAL" clId="{495F5343-DE0E-40E7-9D94-5FEC80F7DC1D}" dt="2025-09-16T08:54:52.125" v="1678" actId="6549"/>
          <ac:spMkLst>
            <pc:docMk/>
            <pc:sldMk cId="4065225671" sldId="1551"/>
            <ac:spMk id="36" creationId="{806E9B35-B427-4213-9B6D-BB634E327A52}"/>
          </ac:spMkLst>
        </pc:spChg>
        <pc:spChg chg="del">
          <ac:chgData name="Routledge, Mandy" userId="bacdedf5-8e30-494b-ad8b-f27fa30c4f8d" providerId="ADAL" clId="{495F5343-DE0E-40E7-9D94-5FEC80F7DC1D}" dt="2025-09-16T08:54:35.333" v="1672" actId="478"/>
          <ac:spMkLst>
            <pc:docMk/>
            <pc:sldMk cId="4065225671" sldId="1551"/>
            <ac:spMk id="43" creationId="{CF043992-FBFB-8F8E-EF4F-37EB41B63284}"/>
          </ac:spMkLst>
        </pc:spChg>
        <pc:picChg chg="add mod">
          <ac:chgData name="Routledge, Mandy" userId="bacdedf5-8e30-494b-ad8b-f27fa30c4f8d" providerId="ADAL" clId="{495F5343-DE0E-40E7-9D94-5FEC80F7DC1D}" dt="2025-09-16T08:53:40.751" v="1645" actId="1076"/>
          <ac:picMkLst>
            <pc:docMk/>
            <pc:sldMk cId="4065225671" sldId="1551"/>
            <ac:picMk id="8" creationId="{564B1067-5352-72C3-B708-E77F729CC996}"/>
          </ac:picMkLst>
        </pc:picChg>
        <pc:picChg chg="add mod ord">
          <ac:chgData name="Routledge, Mandy" userId="bacdedf5-8e30-494b-ad8b-f27fa30c4f8d" providerId="ADAL" clId="{495F5343-DE0E-40E7-9D94-5FEC80F7DC1D}" dt="2025-09-16T08:53:59.509" v="1653" actId="171"/>
          <ac:picMkLst>
            <pc:docMk/>
            <pc:sldMk cId="4065225671" sldId="1551"/>
            <ac:picMk id="9" creationId="{7FD70234-8464-3D16-512A-5E6D29079E6E}"/>
          </ac:picMkLst>
        </pc:picChg>
        <pc:picChg chg="add mod ord">
          <ac:chgData name="Routledge, Mandy" userId="bacdedf5-8e30-494b-ad8b-f27fa30c4f8d" providerId="ADAL" clId="{495F5343-DE0E-40E7-9D94-5FEC80F7DC1D}" dt="2025-09-16T08:58:02.231" v="1702" actId="170"/>
          <ac:picMkLst>
            <pc:docMk/>
            <pc:sldMk cId="4065225671" sldId="1551"/>
            <ac:picMk id="19" creationId="{7910720A-F517-3E23-E3E0-9B97B4386BF9}"/>
          </ac:picMkLst>
        </pc:picChg>
        <pc:picChg chg="add mod">
          <ac:chgData name="Routledge, Mandy" userId="bacdedf5-8e30-494b-ad8b-f27fa30c4f8d" providerId="ADAL" clId="{495F5343-DE0E-40E7-9D94-5FEC80F7DC1D}" dt="2025-09-16T08:57:59.701" v="1701" actId="14100"/>
          <ac:picMkLst>
            <pc:docMk/>
            <pc:sldMk cId="4065225671" sldId="1551"/>
            <ac:picMk id="20" creationId="{2F51B384-3E6B-7B27-8FB7-A3AFA99ED89B}"/>
          </ac:picMkLst>
        </pc:picChg>
        <pc:picChg chg="mod modCrop">
          <ac:chgData name="Routledge, Mandy" userId="bacdedf5-8e30-494b-ad8b-f27fa30c4f8d" providerId="ADAL" clId="{495F5343-DE0E-40E7-9D94-5FEC80F7DC1D}" dt="2025-09-16T08:57:46.582" v="1695" actId="1076"/>
          <ac:picMkLst>
            <pc:docMk/>
            <pc:sldMk cId="4065225671" sldId="1551"/>
            <ac:picMk id="27" creationId="{C63D9922-B0B9-9192-175C-40C558DFF9C9}"/>
          </ac:picMkLst>
        </pc:picChg>
        <pc:picChg chg="add mod">
          <ac:chgData name="Routledge, Mandy" userId="bacdedf5-8e30-494b-ad8b-f27fa30c4f8d" providerId="ADAL" clId="{495F5343-DE0E-40E7-9D94-5FEC80F7DC1D}" dt="2025-09-16T09:04:16.170" v="1750" actId="1076"/>
          <ac:picMkLst>
            <pc:docMk/>
            <pc:sldMk cId="4065225671" sldId="1551"/>
            <ac:picMk id="44" creationId="{AF0CB7F2-8437-5819-A79C-4A356DFAF398}"/>
          </ac:picMkLst>
        </pc:picChg>
        <pc:picChg chg="add mod">
          <ac:chgData name="Routledge, Mandy" userId="bacdedf5-8e30-494b-ad8b-f27fa30c4f8d" providerId="ADAL" clId="{495F5343-DE0E-40E7-9D94-5FEC80F7DC1D}" dt="2025-09-16T09:04:30.882" v="1755" actId="1076"/>
          <ac:picMkLst>
            <pc:docMk/>
            <pc:sldMk cId="4065225671" sldId="1551"/>
            <ac:picMk id="45" creationId="{F55F509E-631E-759E-0D85-F2D07D8A283F}"/>
          </ac:picMkLst>
        </pc:picChg>
        <pc:picChg chg="add mod">
          <ac:chgData name="Routledge, Mandy" userId="bacdedf5-8e30-494b-ad8b-f27fa30c4f8d" providerId="ADAL" clId="{495F5343-DE0E-40E7-9D94-5FEC80F7DC1D}" dt="2025-09-16T09:04:25.234" v="1754" actId="1076"/>
          <ac:picMkLst>
            <pc:docMk/>
            <pc:sldMk cId="4065225671" sldId="1551"/>
            <ac:picMk id="46" creationId="{AF2AB9A7-2989-DB77-884A-0A60CD80EBF8}"/>
          </ac:picMkLst>
        </pc:picChg>
        <pc:picChg chg="add mod">
          <ac:chgData name="Routledge, Mandy" userId="bacdedf5-8e30-494b-ad8b-f27fa30c4f8d" providerId="ADAL" clId="{495F5343-DE0E-40E7-9D94-5FEC80F7DC1D}" dt="2025-09-16T09:04:11.659" v="1749" actId="1076"/>
          <ac:picMkLst>
            <pc:docMk/>
            <pc:sldMk cId="4065225671" sldId="1551"/>
            <ac:picMk id="47" creationId="{C8287456-2332-3CD8-07DB-0CCB635921CB}"/>
          </ac:picMkLst>
        </pc:picChg>
        <pc:picChg chg="add mod">
          <ac:chgData name="Routledge, Mandy" userId="bacdedf5-8e30-494b-ad8b-f27fa30c4f8d" providerId="ADAL" clId="{495F5343-DE0E-40E7-9D94-5FEC80F7DC1D}" dt="2025-09-16T09:04:43.730" v="1758" actId="1076"/>
          <ac:picMkLst>
            <pc:docMk/>
            <pc:sldMk cId="4065225671" sldId="1551"/>
            <ac:picMk id="48" creationId="{C0404722-86B3-0A57-D3CD-7F98B82188AE}"/>
          </ac:picMkLst>
        </pc:picChg>
      </pc:sldChg>
    </pc:docChg>
  </pc:docChgLst>
  <pc:docChgLst>
    <pc:chgData name="Duijf, Antoinette" userId="S::an.duijf@kentalis.nl::80426808-569e-4360-acb0-e5a6dc4b8ad2" providerId="AD" clId="Web-{0A3DBE21-0DAE-4E47-B9B3-3D24D91806B5}"/>
    <pc:docChg chg="modSld">
      <pc:chgData name="Duijf, Antoinette" userId="S::an.duijf@kentalis.nl::80426808-569e-4360-acb0-e5a6dc4b8ad2" providerId="AD" clId="Web-{0A3DBE21-0DAE-4E47-B9B3-3D24D91806B5}" dt="2025-09-16T06:43:53.658" v="5" actId="1076"/>
      <pc:docMkLst>
        <pc:docMk/>
      </pc:docMkLst>
      <pc:sldChg chg="modSp">
        <pc:chgData name="Duijf, Antoinette" userId="S::an.duijf@kentalis.nl::80426808-569e-4360-acb0-e5a6dc4b8ad2" providerId="AD" clId="Web-{0A3DBE21-0DAE-4E47-B9B3-3D24D91806B5}" dt="2025-09-16T06:43:39.564" v="2" actId="20577"/>
        <pc:sldMkLst>
          <pc:docMk/>
          <pc:sldMk cId="2189114603" sldId="1437"/>
        </pc:sldMkLst>
        <pc:spChg chg="mod">
          <ac:chgData name="Duijf, Antoinette" userId="S::an.duijf@kentalis.nl::80426808-569e-4360-acb0-e5a6dc4b8ad2" providerId="AD" clId="Web-{0A3DBE21-0DAE-4E47-B9B3-3D24D91806B5}" dt="2025-09-16T06:43:39.564" v="2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modSp">
        <pc:chgData name="Duijf, Antoinette" userId="S::an.duijf@kentalis.nl::80426808-569e-4360-acb0-e5a6dc4b8ad2" providerId="AD" clId="Web-{0A3DBE21-0DAE-4E47-B9B3-3D24D91806B5}" dt="2025-09-16T06:43:53.658" v="5" actId="1076"/>
        <pc:sldMkLst>
          <pc:docMk/>
          <pc:sldMk cId="2904738428" sldId="1483"/>
        </pc:sldMkLst>
        <pc:picChg chg="add mod">
          <ac:chgData name="Duijf, Antoinette" userId="S::an.duijf@kentalis.nl::80426808-569e-4360-acb0-e5a6dc4b8ad2" providerId="AD" clId="Web-{0A3DBE21-0DAE-4E47-B9B3-3D24D91806B5}" dt="2025-09-16T06:43:53.658" v="5" actId="1076"/>
          <ac:picMkLst>
            <pc:docMk/>
            <pc:sldMk cId="2904738428" sldId="1483"/>
            <ac:picMk id="2" creationId="{227C2637-3396-B4EC-7859-BA57B73B1253}"/>
          </ac:picMkLst>
        </pc:picChg>
      </pc:sldChg>
    </pc:docChg>
  </pc:docChgLst>
  <pc:docChgLst>
    <pc:chgData name="Duijf, Antoinette" userId="S::an.duijf@kentalis.nl::80426808-569e-4360-acb0-e5a6dc4b8ad2" providerId="AD" clId="Web-{58EAE6E2-E62B-42D1-BCE8-B8DA4CBB734A}"/>
    <pc:docChg chg="modSld">
      <pc:chgData name="Duijf, Antoinette" userId="S::an.duijf@kentalis.nl::80426808-569e-4360-acb0-e5a6dc4b8ad2" providerId="AD" clId="Web-{58EAE6E2-E62B-42D1-BCE8-B8DA4CBB734A}" dt="2025-09-16T07:02:30.790" v="9" actId="1076"/>
      <pc:docMkLst>
        <pc:docMk/>
      </pc:docMkLst>
      <pc:sldChg chg="addSp modSp">
        <pc:chgData name="Duijf, Antoinette" userId="S::an.duijf@kentalis.nl::80426808-569e-4360-acb0-e5a6dc4b8ad2" providerId="AD" clId="Web-{58EAE6E2-E62B-42D1-BCE8-B8DA4CBB734A}" dt="2025-09-16T07:02:30.790" v="9" actId="1076"/>
        <pc:sldMkLst>
          <pc:docMk/>
          <pc:sldMk cId="2967928418" sldId="1511"/>
        </pc:sldMkLst>
        <pc:spChg chg="mod">
          <ac:chgData name="Duijf, Antoinette" userId="S::an.duijf@kentalis.nl::80426808-569e-4360-acb0-e5a6dc4b8ad2" providerId="AD" clId="Web-{58EAE6E2-E62B-42D1-BCE8-B8DA4CBB734A}" dt="2025-09-16T07:02:28.603" v="8" actId="20577"/>
          <ac:spMkLst>
            <pc:docMk/>
            <pc:sldMk cId="2967928418" sldId="1511"/>
            <ac:spMk id="35" creationId="{37104C51-0232-62ED-4C6F-1447D06633EE}"/>
          </ac:spMkLst>
        </pc:spChg>
        <pc:picChg chg="add mod">
          <ac:chgData name="Duijf, Antoinette" userId="S::an.duijf@kentalis.nl::80426808-569e-4360-acb0-e5a6dc4b8ad2" providerId="AD" clId="Web-{58EAE6E2-E62B-42D1-BCE8-B8DA4CBB734A}" dt="2025-09-16T07:02:30.790" v="9" actId="1076"/>
          <ac:picMkLst>
            <pc:docMk/>
            <pc:sldMk cId="2967928418" sldId="1511"/>
            <ac:picMk id="8" creationId="{3D5D1E9C-AA98-1AAE-B823-A8CBBE2DA69B}"/>
          </ac:picMkLst>
        </pc:picChg>
      </pc:sldChg>
      <pc:sldChg chg="modSp">
        <pc:chgData name="Duijf, Antoinette" userId="S::an.duijf@kentalis.nl::80426808-569e-4360-acb0-e5a6dc4b8ad2" providerId="AD" clId="Web-{58EAE6E2-E62B-42D1-BCE8-B8DA4CBB734A}" dt="2025-09-16T07:01:44.055" v="3"/>
        <pc:sldMkLst>
          <pc:docMk/>
          <pc:sldMk cId="1046946737" sldId="1531"/>
        </pc:sldMkLst>
        <pc:picChg chg="mod modCrop">
          <ac:chgData name="Duijf, Antoinette" userId="S::an.duijf@kentalis.nl::80426808-569e-4360-acb0-e5a6dc4b8ad2" providerId="AD" clId="Web-{58EAE6E2-E62B-42D1-BCE8-B8DA4CBB734A}" dt="2025-09-16T07:01:44.055" v="3"/>
          <ac:picMkLst>
            <pc:docMk/>
            <pc:sldMk cId="1046946737" sldId="1531"/>
            <ac:picMk id="2" creationId="{F6221557-132D-D280-6925-0AB45D604326}"/>
          </ac:picMkLst>
        </pc:picChg>
      </pc:sldChg>
    </pc:docChg>
  </pc:docChgLst>
  <pc:docChgLst>
    <pc:chgData name="Duijf, Antoinette" userId="80426808-569e-4360-acb0-e5a6dc4b8ad2" providerId="ADAL" clId="{6C250710-0C98-4986-B3A1-FB41E2DF071E}"/>
    <pc:docChg chg="undo custSel addSld delSld modSld sldOrd modSection">
      <pc:chgData name="Duijf, Antoinette" userId="80426808-569e-4360-acb0-e5a6dc4b8ad2" providerId="ADAL" clId="{6C250710-0C98-4986-B3A1-FB41E2DF071E}" dt="2025-09-16T09:05:08.576" v="2013" actId="478"/>
      <pc:docMkLst>
        <pc:docMk/>
      </pc:docMkLst>
      <pc:sldChg chg="addSp modSp mod">
        <pc:chgData name="Duijf, Antoinette" userId="80426808-569e-4360-acb0-e5a6dc4b8ad2" providerId="ADAL" clId="{6C250710-0C98-4986-B3A1-FB41E2DF071E}" dt="2025-09-16T07:12:08.988" v="422" actId="1076"/>
        <pc:sldMkLst>
          <pc:docMk/>
          <pc:sldMk cId="3852907103" sldId="1460"/>
        </pc:sldMkLst>
        <pc:picChg chg="add mod">
          <ac:chgData name="Duijf, Antoinette" userId="80426808-569e-4360-acb0-e5a6dc4b8ad2" providerId="ADAL" clId="{6C250710-0C98-4986-B3A1-FB41E2DF071E}" dt="2025-09-16T07:12:08.988" v="422" actId="1076"/>
          <ac:picMkLst>
            <pc:docMk/>
            <pc:sldMk cId="3852907103" sldId="1460"/>
            <ac:picMk id="3" creationId="{F1BF5BE8-AAAD-78B0-A0F2-7B7AF87DEEB4}"/>
          </ac:picMkLst>
        </pc:picChg>
        <pc:picChg chg="add mod">
          <ac:chgData name="Duijf, Antoinette" userId="80426808-569e-4360-acb0-e5a6dc4b8ad2" providerId="ADAL" clId="{6C250710-0C98-4986-B3A1-FB41E2DF071E}" dt="2025-09-16T07:12:06.452" v="421" actId="14100"/>
          <ac:picMkLst>
            <pc:docMk/>
            <pc:sldMk cId="3852907103" sldId="1460"/>
            <ac:picMk id="4" creationId="{581CB788-DC73-8CDA-26E8-73B11E9051F0}"/>
          </ac:picMkLst>
        </pc:picChg>
      </pc:sldChg>
      <pc:sldChg chg="addSp modSp mod">
        <pc:chgData name="Duijf, Antoinette" userId="80426808-569e-4360-acb0-e5a6dc4b8ad2" providerId="ADAL" clId="{6C250710-0C98-4986-B3A1-FB41E2DF071E}" dt="2025-09-16T07:32:11.331" v="785" actId="14100"/>
        <pc:sldMkLst>
          <pc:docMk/>
          <pc:sldMk cId="2709048002" sldId="1477"/>
        </pc:sldMkLst>
        <pc:picChg chg="add mod">
          <ac:chgData name="Duijf, Antoinette" userId="80426808-569e-4360-acb0-e5a6dc4b8ad2" providerId="ADAL" clId="{6C250710-0C98-4986-B3A1-FB41E2DF071E}" dt="2025-09-16T07:00:13.220" v="128" actId="14100"/>
          <ac:picMkLst>
            <pc:docMk/>
            <pc:sldMk cId="2709048002" sldId="1477"/>
            <ac:picMk id="3" creationId="{203A0D5B-2157-13A6-E8CE-C6E05CE9303C}"/>
          </ac:picMkLst>
        </pc:picChg>
        <pc:picChg chg="add mod">
          <ac:chgData name="Duijf, Antoinette" userId="80426808-569e-4360-acb0-e5a6dc4b8ad2" providerId="ADAL" clId="{6C250710-0C98-4986-B3A1-FB41E2DF071E}" dt="2025-09-16T07:32:11.331" v="785" actId="14100"/>
          <ac:picMkLst>
            <pc:docMk/>
            <pc:sldMk cId="2709048002" sldId="1477"/>
            <ac:picMk id="5" creationId="{B0A0CAD6-F3F8-23A4-0F8D-92737F368F51}"/>
          </ac:picMkLst>
        </pc:picChg>
      </pc:sldChg>
      <pc:sldChg chg="addSp delSp modSp mod">
        <pc:chgData name="Duijf, Antoinette" userId="80426808-569e-4360-acb0-e5a6dc4b8ad2" providerId="ADAL" clId="{6C250710-0C98-4986-B3A1-FB41E2DF071E}" dt="2025-09-16T07:40:15.040" v="936" actId="21"/>
        <pc:sldMkLst>
          <pc:docMk/>
          <pc:sldMk cId="4074911733" sldId="1478"/>
        </pc:sldMkLst>
        <pc:spChg chg="add del mod">
          <ac:chgData name="Duijf, Antoinette" userId="80426808-569e-4360-acb0-e5a6dc4b8ad2" providerId="ADAL" clId="{6C250710-0C98-4986-B3A1-FB41E2DF071E}" dt="2025-09-16T07:40:15.040" v="936" actId="21"/>
          <ac:spMkLst>
            <pc:docMk/>
            <pc:sldMk cId="4074911733" sldId="1478"/>
            <ac:spMk id="4" creationId="{852F61E3-DE83-BF45-4BF1-7BDE918B7D50}"/>
          </ac:spMkLst>
        </pc:spChg>
        <pc:picChg chg="add mod">
          <ac:chgData name="Duijf, Antoinette" userId="80426808-569e-4360-acb0-e5a6dc4b8ad2" providerId="ADAL" clId="{6C250710-0C98-4986-B3A1-FB41E2DF071E}" dt="2025-09-16T06:50:59.459" v="7" actId="1076"/>
          <ac:picMkLst>
            <pc:docMk/>
            <pc:sldMk cId="4074911733" sldId="1478"/>
            <ac:picMk id="3" creationId="{644ED511-5F58-0DEE-C035-C0A9F8FA47F4}"/>
          </ac:picMkLst>
        </pc:picChg>
      </pc:sldChg>
      <pc:sldChg chg="addSp modSp mod">
        <pc:chgData name="Duijf, Antoinette" userId="80426808-569e-4360-acb0-e5a6dc4b8ad2" providerId="ADAL" clId="{6C250710-0C98-4986-B3A1-FB41E2DF071E}" dt="2025-09-16T08:03:05.945" v="1681" actId="1076"/>
        <pc:sldMkLst>
          <pc:docMk/>
          <pc:sldMk cId="4210467006" sldId="1479"/>
        </pc:sldMkLst>
        <pc:picChg chg="add mod">
          <ac:chgData name="Duijf, Antoinette" userId="80426808-569e-4360-acb0-e5a6dc4b8ad2" providerId="ADAL" clId="{6C250710-0C98-4986-B3A1-FB41E2DF071E}" dt="2025-09-16T08:03:05.945" v="1681" actId="1076"/>
          <ac:picMkLst>
            <pc:docMk/>
            <pc:sldMk cId="4210467006" sldId="1479"/>
            <ac:picMk id="2" creationId="{78EDD958-2211-71F6-6AD2-987660BB8AB6}"/>
          </ac:picMkLst>
        </pc:picChg>
      </pc:sldChg>
      <pc:sldChg chg="addSp delSp modSp mod">
        <pc:chgData name="Duijf, Antoinette" userId="80426808-569e-4360-acb0-e5a6dc4b8ad2" providerId="ADAL" clId="{6C250710-0C98-4986-B3A1-FB41E2DF071E}" dt="2025-09-16T07:57:34.048" v="1632" actId="1076"/>
        <pc:sldMkLst>
          <pc:docMk/>
          <pc:sldMk cId="1201727269" sldId="1482"/>
        </pc:sldMkLst>
        <pc:spChg chg="add mod">
          <ac:chgData name="Duijf, Antoinette" userId="80426808-569e-4360-acb0-e5a6dc4b8ad2" providerId="ADAL" clId="{6C250710-0C98-4986-B3A1-FB41E2DF071E}" dt="2025-09-16T07:40:24.922" v="950" actId="1076"/>
          <ac:spMkLst>
            <pc:docMk/>
            <pc:sldMk cId="1201727269" sldId="1482"/>
            <ac:spMk id="9" creationId="{852F61E3-DE83-BF45-4BF1-7BDE918B7D50}"/>
          </ac:spMkLst>
        </pc:spChg>
        <pc:spChg chg="add mod">
          <ac:chgData name="Duijf, Antoinette" userId="80426808-569e-4360-acb0-e5a6dc4b8ad2" providerId="ADAL" clId="{6C250710-0C98-4986-B3A1-FB41E2DF071E}" dt="2025-09-16T07:46:39.090" v="976" actId="14100"/>
          <ac:spMkLst>
            <pc:docMk/>
            <pc:sldMk cId="1201727269" sldId="1482"/>
            <ac:spMk id="10" creationId="{66A8309A-6C7D-E493-3C91-D3A3FF7312D1}"/>
          </ac:spMkLst>
        </pc:spChg>
        <pc:picChg chg="add mod modCrop">
          <ac:chgData name="Duijf, Antoinette" userId="80426808-569e-4360-acb0-e5a6dc4b8ad2" providerId="ADAL" clId="{6C250710-0C98-4986-B3A1-FB41E2DF071E}" dt="2025-09-16T07:46:44.283" v="977" actId="1076"/>
          <ac:picMkLst>
            <pc:docMk/>
            <pc:sldMk cId="1201727269" sldId="1482"/>
            <ac:picMk id="3" creationId="{0DDD55B3-9864-E55D-9C28-810849C83EBD}"/>
          </ac:picMkLst>
        </pc:picChg>
        <pc:picChg chg="add mod">
          <ac:chgData name="Duijf, Antoinette" userId="80426808-569e-4360-acb0-e5a6dc4b8ad2" providerId="ADAL" clId="{6C250710-0C98-4986-B3A1-FB41E2DF071E}" dt="2025-09-16T07:57:34.048" v="1632" actId="1076"/>
          <ac:picMkLst>
            <pc:docMk/>
            <pc:sldMk cId="1201727269" sldId="1482"/>
            <ac:picMk id="11" creationId="{3C77A606-2742-C434-BA75-A8A069F7F3FA}"/>
          </ac:picMkLst>
        </pc:picChg>
        <pc:cxnChg chg="add del mod">
          <ac:chgData name="Duijf, Antoinette" userId="80426808-569e-4360-acb0-e5a6dc4b8ad2" providerId="ADAL" clId="{6C250710-0C98-4986-B3A1-FB41E2DF071E}" dt="2025-09-16T07:46:19.147" v="970" actId="478"/>
          <ac:cxnSpMkLst>
            <pc:docMk/>
            <pc:sldMk cId="1201727269" sldId="1482"/>
            <ac:cxnSpMk id="5" creationId="{63A1CAA7-3C90-1AD0-2B99-4223D9A08EF1}"/>
          </ac:cxnSpMkLst>
        </pc:cxnChg>
      </pc:sldChg>
      <pc:sldChg chg="addSp delSp modSp mod">
        <pc:chgData name="Duijf, Antoinette" userId="80426808-569e-4360-acb0-e5a6dc4b8ad2" providerId="ADAL" clId="{6C250710-0C98-4986-B3A1-FB41E2DF071E}" dt="2025-09-16T07:21:26.617" v="539" actId="21"/>
        <pc:sldMkLst>
          <pc:docMk/>
          <pc:sldMk cId="2904738428" sldId="1483"/>
        </pc:sldMkLst>
        <pc:picChg chg="add del mod">
          <ac:chgData name="Duijf, Antoinette" userId="80426808-569e-4360-acb0-e5a6dc4b8ad2" providerId="ADAL" clId="{6C250710-0C98-4986-B3A1-FB41E2DF071E}" dt="2025-09-16T07:21:26.617" v="539" actId="21"/>
          <ac:picMkLst>
            <pc:docMk/>
            <pc:sldMk cId="2904738428" sldId="1483"/>
            <ac:picMk id="3" creationId="{7D810FED-D5C3-727A-763D-8E0FAAE51A62}"/>
          </ac:picMkLst>
        </pc:picChg>
      </pc:sldChg>
      <pc:sldChg chg="addSp modSp mod">
        <pc:chgData name="Duijf, Antoinette" userId="80426808-569e-4360-acb0-e5a6dc4b8ad2" providerId="ADAL" clId="{6C250710-0C98-4986-B3A1-FB41E2DF071E}" dt="2025-09-16T07:54:04.018" v="1586" actId="5793"/>
        <pc:sldMkLst>
          <pc:docMk/>
          <pc:sldMk cId="2967928418" sldId="1511"/>
        </pc:sldMkLst>
        <pc:spChg chg="add mod">
          <ac:chgData name="Duijf, Antoinette" userId="80426808-569e-4360-acb0-e5a6dc4b8ad2" providerId="ADAL" clId="{6C250710-0C98-4986-B3A1-FB41E2DF071E}" dt="2025-09-16T07:54:04.018" v="1586" actId="5793"/>
          <ac:spMkLst>
            <pc:docMk/>
            <pc:sldMk cId="2967928418" sldId="1511"/>
            <ac:spMk id="18" creationId="{E9E6BAFA-087E-DF43-1DDA-F79665B89D3C}"/>
          </ac:spMkLst>
        </pc:spChg>
        <pc:spChg chg="mod">
          <ac:chgData name="Duijf, Antoinette" userId="80426808-569e-4360-acb0-e5a6dc4b8ad2" providerId="ADAL" clId="{6C250710-0C98-4986-B3A1-FB41E2DF071E}" dt="2025-09-16T07:11:26.460" v="417" actId="6549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uijf, Antoinette" userId="80426808-569e-4360-acb0-e5a6dc4b8ad2" providerId="ADAL" clId="{6C250710-0C98-4986-B3A1-FB41E2DF071E}" dt="2025-09-16T07:09:06.991" v="371" actId="115"/>
          <ac:spMkLst>
            <pc:docMk/>
            <pc:sldMk cId="2967928418" sldId="1511"/>
            <ac:spMk id="36" creationId="{D8EF981A-9BA7-0EB1-9B70-F7FBF2F7DF1C}"/>
          </ac:spMkLst>
        </pc:spChg>
        <pc:picChg chg="mod">
          <ac:chgData name="Duijf, Antoinette" userId="80426808-569e-4360-acb0-e5a6dc4b8ad2" providerId="ADAL" clId="{6C250710-0C98-4986-B3A1-FB41E2DF071E}" dt="2025-09-16T07:08:52.057" v="295" actId="14100"/>
          <ac:picMkLst>
            <pc:docMk/>
            <pc:sldMk cId="2967928418" sldId="1511"/>
            <ac:picMk id="8" creationId="{3D5D1E9C-AA98-1AAE-B823-A8CBBE2DA69B}"/>
          </ac:picMkLst>
        </pc:picChg>
        <pc:picChg chg="add mod">
          <ac:chgData name="Duijf, Antoinette" userId="80426808-569e-4360-acb0-e5a6dc4b8ad2" providerId="ADAL" clId="{6C250710-0C98-4986-B3A1-FB41E2DF071E}" dt="2025-09-16T07:06:13.804" v="133" actId="962"/>
          <ac:picMkLst>
            <pc:docMk/>
            <pc:sldMk cId="2967928418" sldId="1511"/>
            <ac:picMk id="9" creationId="{6F8DE21D-9D48-45E7-3916-680AB1047119}"/>
          </ac:picMkLst>
        </pc:picChg>
      </pc:sldChg>
      <pc:sldChg chg="addSp delSp modSp mod">
        <pc:chgData name="Duijf, Antoinette" userId="80426808-569e-4360-acb0-e5a6dc4b8ad2" providerId="ADAL" clId="{6C250710-0C98-4986-B3A1-FB41E2DF071E}" dt="2025-09-16T08:27:42.146" v="1796" actId="1076"/>
        <pc:sldMkLst>
          <pc:docMk/>
          <pc:sldMk cId="1432551556" sldId="1526"/>
        </pc:sldMkLst>
        <pc:spChg chg="del">
          <ac:chgData name="Duijf, Antoinette" userId="80426808-569e-4360-acb0-e5a6dc4b8ad2" providerId="ADAL" clId="{6C250710-0C98-4986-B3A1-FB41E2DF071E}" dt="2025-09-16T08:22:38.923" v="1690" actId="478"/>
          <ac:spMkLst>
            <pc:docMk/>
            <pc:sldMk cId="1432551556" sldId="1526"/>
            <ac:spMk id="20" creationId="{30AA5EA8-438A-E6CC-8762-2DAFBE958E9D}"/>
          </ac:spMkLst>
        </pc:spChg>
        <pc:spChg chg="add mod">
          <ac:chgData name="Duijf, Antoinette" userId="80426808-569e-4360-acb0-e5a6dc4b8ad2" providerId="ADAL" clId="{6C250710-0C98-4986-B3A1-FB41E2DF071E}" dt="2025-09-16T08:27:42.146" v="1796" actId="1076"/>
          <ac:spMkLst>
            <pc:docMk/>
            <pc:sldMk cId="1432551556" sldId="1526"/>
            <ac:spMk id="27" creationId="{0CD9A542-E734-F37E-0349-C16299E50405}"/>
          </ac:spMkLst>
        </pc:spChg>
        <pc:spChg chg="mod">
          <ac:chgData name="Duijf, Antoinette" userId="80426808-569e-4360-acb0-e5a6dc4b8ad2" providerId="ADAL" clId="{6C250710-0C98-4986-B3A1-FB41E2DF071E}" dt="2025-09-16T08:25:29.138" v="1746" actId="20577"/>
          <ac:spMkLst>
            <pc:docMk/>
            <pc:sldMk cId="1432551556" sldId="1526"/>
            <ac:spMk id="36" creationId="{D8EF981A-9BA7-0EB1-9B70-F7FBF2F7DF1C}"/>
          </ac:spMkLst>
        </pc:spChg>
        <pc:picChg chg="del">
          <ac:chgData name="Duijf, Antoinette" userId="80426808-569e-4360-acb0-e5a6dc4b8ad2" providerId="ADAL" clId="{6C250710-0C98-4986-B3A1-FB41E2DF071E}" dt="2025-09-16T08:22:39.474" v="1691" actId="478"/>
          <ac:picMkLst>
            <pc:docMk/>
            <pc:sldMk cId="1432551556" sldId="1526"/>
            <ac:picMk id="21" creationId="{25E62866-B611-8668-6306-B68948A1E98E}"/>
          </ac:picMkLst>
        </pc:picChg>
        <pc:picChg chg="add mod">
          <ac:chgData name="Duijf, Antoinette" userId="80426808-569e-4360-acb0-e5a6dc4b8ad2" providerId="ADAL" clId="{6C250710-0C98-4986-B3A1-FB41E2DF071E}" dt="2025-09-16T08:27:01.841" v="1763" actId="1076"/>
          <ac:picMkLst>
            <pc:docMk/>
            <pc:sldMk cId="1432551556" sldId="1526"/>
            <ac:picMk id="24" creationId="{7D184A19-5A99-3A91-D420-FDC46BA1BBBB}"/>
          </ac:picMkLst>
        </pc:picChg>
        <pc:picChg chg="add mod">
          <ac:chgData name="Duijf, Antoinette" userId="80426808-569e-4360-acb0-e5a6dc4b8ad2" providerId="ADAL" clId="{6C250710-0C98-4986-B3A1-FB41E2DF071E}" dt="2025-09-16T08:26:53.586" v="1762" actId="1076"/>
          <ac:picMkLst>
            <pc:docMk/>
            <pc:sldMk cId="1432551556" sldId="1526"/>
            <ac:picMk id="26" creationId="{09FDD9D1-D0BC-D6B4-9A65-3B91A863DBBF}"/>
          </ac:picMkLst>
        </pc:picChg>
      </pc:sldChg>
      <pc:sldChg chg="addSp delSp modSp mod">
        <pc:chgData name="Duijf, Antoinette" userId="80426808-569e-4360-acb0-e5a6dc4b8ad2" providerId="ADAL" clId="{6C250710-0C98-4986-B3A1-FB41E2DF071E}" dt="2025-09-16T07:13:16.643" v="472" actId="20577"/>
        <pc:sldMkLst>
          <pc:docMk/>
          <pc:sldMk cId="2860167784" sldId="1527"/>
        </pc:sldMkLst>
        <pc:spChg chg="mod">
          <ac:chgData name="Duijf, Antoinette" userId="80426808-569e-4360-acb0-e5a6dc4b8ad2" providerId="ADAL" clId="{6C250710-0C98-4986-B3A1-FB41E2DF071E}" dt="2025-09-16T07:12:51.778" v="451" actId="20577"/>
          <ac:spMkLst>
            <pc:docMk/>
            <pc:sldMk cId="2860167784" sldId="1527"/>
            <ac:spMk id="12" creationId="{E2476A93-B8D4-4E44-87FD-AFF601B2337C}"/>
          </ac:spMkLst>
        </pc:spChg>
        <pc:spChg chg="add mod">
          <ac:chgData name="Duijf, Antoinette" userId="80426808-569e-4360-acb0-e5a6dc4b8ad2" providerId="ADAL" clId="{6C250710-0C98-4986-B3A1-FB41E2DF071E}" dt="2025-09-16T07:13:16.643" v="472" actId="20577"/>
          <ac:spMkLst>
            <pc:docMk/>
            <pc:sldMk cId="2860167784" sldId="1527"/>
            <ac:spMk id="26" creationId="{74F76A2B-D6C4-E888-4B35-2DDEC083CEAB}"/>
          </ac:spMkLst>
        </pc:spChg>
        <pc:picChg chg="add del">
          <ac:chgData name="Duijf, Antoinette" userId="80426808-569e-4360-acb0-e5a6dc4b8ad2" providerId="ADAL" clId="{6C250710-0C98-4986-B3A1-FB41E2DF071E}" dt="2025-09-16T07:12:48.638" v="446" actId="478"/>
          <ac:picMkLst>
            <pc:docMk/>
            <pc:sldMk cId="2860167784" sldId="1527"/>
            <ac:picMk id="4" creationId="{301EEAE6-84A3-2DBC-C0DD-60E152A8D62E}"/>
          </ac:picMkLst>
        </pc:picChg>
        <pc:picChg chg="add del mod">
          <ac:chgData name="Duijf, Antoinette" userId="80426808-569e-4360-acb0-e5a6dc4b8ad2" providerId="ADAL" clId="{6C250710-0C98-4986-B3A1-FB41E2DF071E}" dt="2025-09-16T07:12:47.322" v="445" actId="478"/>
          <ac:picMkLst>
            <pc:docMk/>
            <pc:sldMk cId="2860167784" sldId="1527"/>
            <ac:picMk id="22" creationId="{C36D0616-B74A-6ED4-FB77-3FA4734B2C8A}"/>
          </ac:picMkLst>
        </pc:picChg>
        <pc:picChg chg="add mod">
          <ac:chgData name="Duijf, Antoinette" userId="80426808-569e-4360-acb0-e5a6dc4b8ad2" providerId="ADAL" clId="{6C250710-0C98-4986-B3A1-FB41E2DF071E}" dt="2025-09-16T07:12:47.025" v="444" actId="1076"/>
          <ac:picMkLst>
            <pc:docMk/>
            <pc:sldMk cId="2860167784" sldId="1527"/>
            <ac:picMk id="25" creationId="{38C76969-45E2-59F6-A13B-5C73077382EA}"/>
          </ac:picMkLst>
        </pc:picChg>
      </pc:sldChg>
      <pc:sldChg chg="addSp modSp mod">
        <pc:chgData name="Duijf, Antoinette" userId="80426808-569e-4360-acb0-e5a6dc4b8ad2" providerId="ADAL" clId="{6C250710-0C98-4986-B3A1-FB41E2DF071E}" dt="2025-09-16T07:45:29.620" v="961" actId="1076"/>
        <pc:sldMkLst>
          <pc:docMk/>
          <pc:sldMk cId="1615315306" sldId="1533"/>
        </pc:sldMkLst>
        <pc:spChg chg="add mod">
          <ac:chgData name="Duijf, Antoinette" userId="80426808-569e-4360-acb0-e5a6dc4b8ad2" providerId="ADAL" clId="{6C250710-0C98-4986-B3A1-FB41E2DF071E}" dt="2025-09-16T07:45:29.620" v="961" actId="1076"/>
          <ac:spMkLst>
            <pc:docMk/>
            <pc:sldMk cId="1615315306" sldId="1533"/>
            <ac:spMk id="21" creationId="{C1EEB65E-554B-2EF1-5EE3-AAA95D2A123B}"/>
          </ac:spMkLst>
        </pc:spChg>
      </pc:sldChg>
      <pc:sldChg chg="addSp delSp modSp mod">
        <pc:chgData name="Duijf, Antoinette" userId="80426808-569e-4360-acb0-e5a6dc4b8ad2" providerId="ADAL" clId="{6C250710-0C98-4986-B3A1-FB41E2DF071E}" dt="2025-09-16T07:25:17.420" v="748"/>
        <pc:sldMkLst>
          <pc:docMk/>
          <pc:sldMk cId="654769728" sldId="1539"/>
        </pc:sldMkLst>
        <pc:spChg chg="mod">
          <ac:chgData name="Duijf, Antoinette" userId="80426808-569e-4360-acb0-e5a6dc4b8ad2" providerId="ADAL" clId="{6C250710-0C98-4986-B3A1-FB41E2DF071E}" dt="2025-09-16T07:24:05.337" v="738" actId="20577"/>
          <ac:spMkLst>
            <pc:docMk/>
            <pc:sldMk cId="654769728" sldId="1539"/>
            <ac:spMk id="4" creationId="{D36CDCC8-D80A-3CA3-9903-EC310613197D}"/>
          </ac:spMkLst>
        </pc:spChg>
        <pc:spChg chg="add mod">
          <ac:chgData name="Duijf, Antoinette" userId="80426808-569e-4360-acb0-e5a6dc4b8ad2" providerId="ADAL" clId="{6C250710-0C98-4986-B3A1-FB41E2DF071E}" dt="2025-09-16T07:25:17.420" v="748"/>
          <ac:spMkLst>
            <pc:docMk/>
            <pc:sldMk cId="654769728" sldId="1539"/>
            <ac:spMk id="11" creationId="{3C4AED20-A398-DFBE-7715-F553CB6DBBE9}"/>
          </ac:spMkLst>
        </pc:spChg>
        <pc:picChg chg="add mod">
          <ac:chgData name="Duijf, Antoinette" userId="80426808-569e-4360-acb0-e5a6dc4b8ad2" providerId="ADAL" clId="{6C250710-0C98-4986-B3A1-FB41E2DF071E}" dt="2025-09-16T07:24:08.229" v="744" actId="14100"/>
          <ac:picMkLst>
            <pc:docMk/>
            <pc:sldMk cId="654769728" sldId="1539"/>
            <ac:picMk id="9" creationId="{F0760124-B28E-BD35-7E18-BAEA5F82B7E8}"/>
          </ac:picMkLst>
        </pc:picChg>
        <pc:picChg chg="del">
          <ac:chgData name="Duijf, Antoinette" userId="80426808-569e-4360-acb0-e5a6dc4b8ad2" providerId="ADAL" clId="{6C250710-0C98-4986-B3A1-FB41E2DF071E}" dt="2025-09-16T07:22:14.823" v="598" actId="478"/>
          <ac:picMkLst>
            <pc:docMk/>
            <pc:sldMk cId="654769728" sldId="1539"/>
            <ac:picMk id="30" creationId="{1E198047-57E0-7653-F085-C3F203737A4E}"/>
          </ac:picMkLst>
        </pc:picChg>
        <pc:picChg chg="del">
          <ac:chgData name="Duijf, Antoinette" userId="80426808-569e-4360-acb0-e5a6dc4b8ad2" providerId="ADAL" clId="{6C250710-0C98-4986-B3A1-FB41E2DF071E}" dt="2025-09-16T07:22:15.764" v="599" actId="478"/>
          <ac:picMkLst>
            <pc:docMk/>
            <pc:sldMk cId="654769728" sldId="1539"/>
            <ac:picMk id="32" creationId="{5BAC6ED1-0520-93CE-882B-1A0DA05A6B17}"/>
          </ac:picMkLst>
        </pc:picChg>
      </pc:sldChg>
      <pc:sldChg chg="addSp delSp modSp mod">
        <pc:chgData name="Duijf, Antoinette" userId="80426808-569e-4360-acb0-e5a6dc4b8ad2" providerId="ADAL" clId="{6C250710-0C98-4986-B3A1-FB41E2DF071E}" dt="2025-09-16T08:18:37.648" v="1688" actId="14100"/>
        <pc:sldMkLst>
          <pc:docMk/>
          <pc:sldMk cId="2945947566" sldId="1540"/>
        </pc:sldMkLst>
        <pc:spChg chg="mod">
          <ac:chgData name="Duijf, Antoinette" userId="80426808-569e-4360-acb0-e5a6dc4b8ad2" providerId="ADAL" clId="{6C250710-0C98-4986-B3A1-FB41E2DF071E}" dt="2025-09-16T08:00:08.057" v="1671" actId="14100"/>
          <ac:spMkLst>
            <pc:docMk/>
            <pc:sldMk cId="2945947566" sldId="1540"/>
            <ac:spMk id="14" creationId="{79C737E0-BD67-CA10-0A0C-7DB24319B63A}"/>
          </ac:spMkLst>
        </pc:spChg>
        <pc:spChg chg="mod">
          <ac:chgData name="Duijf, Antoinette" userId="80426808-569e-4360-acb0-e5a6dc4b8ad2" providerId="ADAL" clId="{6C250710-0C98-4986-B3A1-FB41E2DF071E}" dt="2025-09-16T08:00:03.656" v="1670" actId="1076"/>
          <ac:spMkLst>
            <pc:docMk/>
            <pc:sldMk cId="2945947566" sldId="1540"/>
            <ac:spMk id="15" creationId="{D8F9FA1E-27E5-3EF1-F094-BD50484D1885}"/>
          </ac:spMkLst>
        </pc:spChg>
        <pc:picChg chg="add mod">
          <ac:chgData name="Duijf, Antoinette" userId="80426808-569e-4360-acb0-e5a6dc4b8ad2" providerId="ADAL" clId="{6C250710-0C98-4986-B3A1-FB41E2DF071E}" dt="2025-09-16T08:02:55.675" v="1678" actId="1076"/>
          <ac:picMkLst>
            <pc:docMk/>
            <pc:sldMk cId="2945947566" sldId="1540"/>
            <ac:picMk id="16" creationId="{E624F505-8300-3A7E-EC14-51C2E98BC04E}"/>
          </ac:picMkLst>
        </pc:picChg>
        <pc:picChg chg="add mod">
          <ac:chgData name="Duijf, Antoinette" userId="80426808-569e-4360-acb0-e5a6dc4b8ad2" providerId="ADAL" clId="{6C250710-0C98-4986-B3A1-FB41E2DF071E}" dt="2025-09-16T08:18:37.648" v="1688" actId="14100"/>
          <ac:picMkLst>
            <pc:docMk/>
            <pc:sldMk cId="2945947566" sldId="1540"/>
            <ac:picMk id="18" creationId="{5AAF4967-D4DE-8058-E639-5CFFF129D898}"/>
          </ac:picMkLst>
        </pc:picChg>
        <pc:picChg chg="del">
          <ac:chgData name="Duijf, Antoinette" userId="80426808-569e-4360-acb0-e5a6dc4b8ad2" providerId="ADAL" clId="{6C250710-0C98-4986-B3A1-FB41E2DF071E}" dt="2025-09-16T07:59:55.065" v="1669" actId="478"/>
          <ac:picMkLst>
            <pc:docMk/>
            <pc:sldMk cId="2945947566" sldId="1540"/>
            <ac:picMk id="22" creationId="{421A1DB0-D980-3059-AA28-4AFB32BA46AD}"/>
          </ac:picMkLst>
        </pc:picChg>
        <pc:picChg chg="mod">
          <ac:chgData name="Duijf, Antoinette" userId="80426808-569e-4360-acb0-e5a6dc4b8ad2" providerId="ADAL" clId="{6C250710-0C98-4986-B3A1-FB41E2DF071E}" dt="2025-09-16T08:00:12.488" v="1672" actId="1076"/>
          <ac:picMkLst>
            <pc:docMk/>
            <pc:sldMk cId="2945947566" sldId="1540"/>
            <ac:picMk id="23" creationId="{98501221-AA42-C973-5757-7E363BFA8DD4}"/>
          </ac:picMkLst>
        </pc:picChg>
        <pc:picChg chg="del">
          <ac:chgData name="Duijf, Antoinette" userId="80426808-569e-4360-acb0-e5a6dc4b8ad2" providerId="ADAL" clId="{6C250710-0C98-4986-B3A1-FB41E2DF071E}" dt="2025-09-16T07:59:54.100" v="1668" actId="478"/>
          <ac:picMkLst>
            <pc:docMk/>
            <pc:sldMk cId="2945947566" sldId="1540"/>
            <ac:picMk id="25" creationId="{D2F7D662-3893-7025-CDD0-29084A538246}"/>
          </ac:picMkLst>
        </pc:picChg>
      </pc:sldChg>
      <pc:sldChg chg="addSp modSp mod">
        <pc:chgData name="Duijf, Antoinette" userId="80426808-569e-4360-acb0-e5a6dc4b8ad2" providerId="ADAL" clId="{6C250710-0C98-4986-B3A1-FB41E2DF071E}" dt="2025-09-16T07:21:58.192" v="597" actId="115"/>
        <pc:sldMkLst>
          <pc:docMk/>
          <pc:sldMk cId="3294976548" sldId="1541"/>
        </pc:sldMkLst>
        <pc:spChg chg="mod">
          <ac:chgData name="Duijf, Antoinette" userId="80426808-569e-4360-acb0-e5a6dc4b8ad2" providerId="ADAL" clId="{6C250710-0C98-4986-B3A1-FB41E2DF071E}" dt="2025-09-16T07:21:58.192" v="597" actId="115"/>
          <ac:spMkLst>
            <pc:docMk/>
            <pc:sldMk cId="3294976548" sldId="1541"/>
            <ac:spMk id="10" creationId="{0A8F4C1C-A38D-5638-D656-A5D353F8E0F7}"/>
          </ac:spMkLst>
        </pc:spChg>
        <pc:picChg chg="add mod">
          <ac:chgData name="Duijf, Antoinette" userId="80426808-569e-4360-acb0-e5a6dc4b8ad2" providerId="ADAL" clId="{6C250710-0C98-4986-B3A1-FB41E2DF071E}" dt="2025-09-16T07:21:56.843" v="596" actId="14100"/>
          <ac:picMkLst>
            <pc:docMk/>
            <pc:sldMk cId="3294976548" sldId="1541"/>
            <ac:picMk id="3" creationId="{7D810FED-D5C3-727A-763D-8E0FAAE51A62}"/>
          </ac:picMkLst>
        </pc:picChg>
      </pc:sldChg>
      <pc:sldChg chg="addSp delSp modSp mod">
        <pc:chgData name="Duijf, Antoinette" userId="80426808-569e-4360-acb0-e5a6dc4b8ad2" providerId="ADAL" clId="{6C250710-0C98-4986-B3A1-FB41E2DF071E}" dt="2025-09-16T08:32:14.915" v="1907" actId="1076"/>
        <pc:sldMkLst>
          <pc:docMk/>
          <pc:sldMk cId="3251341805" sldId="1542"/>
        </pc:sldMkLst>
        <pc:spChg chg="del mod">
          <ac:chgData name="Duijf, Antoinette" userId="80426808-569e-4360-acb0-e5a6dc4b8ad2" providerId="ADAL" clId="{6C250710-0C98-4986-B3A1-FB41E2DF071E}" dt="2025-09-16T08:29:29.821" v="1823" actId="21"/>
          <ac:spMkLst>
            <pc:docMk/>
            <pc:sldMk cId="3251341805" sldId="1542"/>
            <ac:spMk id="12" creationId="{EFBCAA08-2DED-09EA-DF62-3F49F7C14835}"/>
          </ac:spMkLst>
        </pc:spChg>
        <pc:spChg chg="mod">
          <ac:chgData name="Duijf, Antoinette" userId="80426808-569e-4360-acb0-e5a6dc4b8ad2" providerId="ADAL" clId="{6C250710-0C98-4986-B3A1-FB41E2DF071E}" dt="2025-09-16T08:30:45.312" v="1867" actId="20577"/>
          <ac:spMkLst>
            <pc:docMk/>
            <pc:sldMk cId="3251341805" sldId="1542"/>
            <ac:spMk id="13" creationId="{5292301F-CDFE-9D56-EDDE-09EAA57430AD}"/>
          </ac:spMkLst>
        </pc:spChg>
        <pc:spChg chg="mod">
          <ac:chgData name="Duijf, Antoinette" userId="80426808-569e-4360-acb0-e5a6dc4b8ad2" providerId="ADAL" clId="{6C250710-0C98-4986-B3A1-FB41E2DF071E}" dt="2025-09-16T08:29:05.462" v="1812" actId="6549"/>
          <ac:spMkLst>
            <pc:docMk/>
            <pc:sldMk cId="3251341805" sldId="1542"/>
            <ac:spMk id="15" creationId="{9EAADC8A-AC8B-2272-292B-42E4AEF8592B}"/>
          </ac:spMkLst>
        </pc:spChg>
        <pc:spChg chg="mod">
          <ac:chgData name="Duijf, Antoinette" userId="80426808-569e-4360-acb0-e5a6dc4b8ad2" providerId="ADAL" clId="{6C250710-0C98-4986-B3A1-FB41E2DF071E}" dt="2025-09-16T08:31:00.554" v="1870" actId="14100"/>
          <ac:spMkLst>
            <pc:docMk/>
            <pc:sldMk cId="3251341805" sldId="1542"/>
            <ac:spMk id="17" creationId="{B712F58F-00FD-BE7C-F542-32C30DB9A21A}"/>
          </ac:spMkLst>
        </pc:spChg>
        <pc:spChg chg="mod">
          <ac:chgData name="Duijf, Antoinette" userId="80426808-569e-4360-acb0-e5a6dc4b8ad2" providerId="ADAL" clId="{6C250710-0C98-4986-B3A1-FB41E2DF071E}" dt="2025-09-16T08:29:16.334" v="1818" actId="1076"/>
          <ac:spMkLst>
            <pc:docMk/>
            <pc:sldMk cId="3251341805" sldId="1542"/>
            <ac:spMk id="18" creationId="{3FF6AC7A-9A8D-136A-65BE-8263680F7CBF}"/>
          </ac:spMkLst>
        </pc:spChg>
        <pc:spChg chg="mod">
          <ac:chgData name="Duijf, Antoinette" userId="80426808-569e-4360-acb0-e5a6dc4b8ad2" providerId="ADAL" clId="{6C250710-0C98-4986-B3A1-FB41E2DF071E}" dt="2025-09-16T08:30:35.129" v="1856" actId="14100"/>
          <ac:spMkLst>
            <pc:docMk/>
            <pc:sldMk cId="3251341805" sldId="1542"/>
            <ac:spMk id="19" creationId="{1E73DA28-992A-A002-D000-5BBCDFCA8556}"/>
          </ac:spMkLst>
        </pc:spChg>
        <pc:spChg chg="add mod">
          <ac:chgData name="Duijf, Antoinette" userId="80426808-569e-4360-acb0-e5a6dc4b8ad2" providerId="ADAL" clId="{6C250710-0C98-4986-B3A1-FB41E2DF071E}" dt="2025-09-16T08:29:25.153" v="1820" actId="1076"/>
          <ac:spMkLst>
            <pc:docMk/>
            <pc:sldMk cId="3251341805" sldId="1542"/>
            <ac:spMk id="23" creationId="{9B00D31A-E626-FCE3-9617-1839BC557DCA}"/>
          </ac:spMkLst>
        </pc:spChg>
        <pc:spChg chg="add mod">
          <ac:chgData name="Duijf, Antoinette" userId="80426808-569e-4360-acb0-e5a6dc4b8ad2" providerId="ADAL" clId="{6C250710-0C98-4986-B3A1-FB41E2DF071E}" dt="2025-09-16T08:29:37.523" v="1826" actId="1076"/>
          <ac:spMkLst>
            <pc:docMk/>
            <pc:sldMk cId="3251341805" sldId="1542"/>
            <ac:spMk id="24" creationId="{EFBCAA08-2DED-09EA-DF62-3F49F7C14835}"/>
          </ac:spMkLst>
        </pc:spChg>
        <pc:spChg chg="add mod">
          <ac:chgData name="Duijf, Antoinette" userId="80426808-569e-4360-acb0-e5a6dc4b8ad2" providerId="ADAL" clId="{6C250710-0C98-4986-B3A1-FB41E2DF071E}" dt="2025-09-16T08:32:14.915" v="1907" actId="1076"/>
          <ac:spMkLst>
            <pc:docMk/>
            <pc:sldMk cId="3251341805" sldId="1542"/>
            <ac:spMk id="26" creationId="{59913FF6-FF39-4954-A355-7551BA4498EC}"/>
          </ac:spMkLst>
        </pc:spChg>
        <pc:picChg chg="mod">
          <ac:chgData name="Duijf, Antoinette" userId="80426808-569e-4360-acb0-e5a6dc4b8ad2" providerId="ADAL" clId="{6C250710-0C98-4986-B3A1-FB41E2DF071E}" dt="2025-09-16T08:29:09.888" v="1815" actId="1076"/>
          <ac:picMkLst>
            <pc:docMk/>
            <pc:sldMk cId="3251341805" sldId="1542"/>
            <ac:picMk id="4" creationId="{1ECF34E1-7B42-81EA-E35C-CD0C0AE83822}"/>
          </ac:picMkLst>
        </pc:picChg>
        <pc:picChg chg="mod">
          <ac:chgData name="Duijf, Antoinette" userId="80426808-569e-4360-acb0-e5a6dc4b8ad2" providerId="ADAL" clId="{6C250710-0C98-4986-B3A1-FB41E2DF071E}" dt="2025-09-16T08:29:07.597" v="1814" actId="1076"/>
          <ac:picMkLst>
            <pc:docMk/>
            <pc:sldMk cId="3251341805" sldId="1542"/>
            <ac:picMk id="21" creationId="{4CC34CBC-5AC4-E219-B0D0-D8C5538C6AF4}"/>
          </ac:picMkLst>
        </pc:picChg>
        <pc:picChg chg="add del">
          <ac:chgData name="Duijf, Antoinette" userId="80426808-569e-4360-acb0-e5a6dc4b8ad2" providerId="ADAL" clId="{6C250710-0C98-4986-B3A1-FB41E2DF071E}" dt="2025-09-16T08:29:06.079" v="1813" actId="478"/>
          <ac:picMkLst>
            <pc:docMk/>
            <pc:sldMk cId="3251341805" sldId="1542"/>
            <ac:picMk id="22" creationId="{DEE11E6A-7B38-12D8-B597-C723A02E6983}"/>
          </ac:picMkLst>
        </pc:picChg>
        <pc:picChg chg="add mod">
          <ac:chgData name="Duijf, Antoinette" userId="80426808-569e-4360-acb0-e5a6dc4b8ad2" providerId="ADAL" clId="{6C250710-0C98-4986-B3A1-FB41E2DF071E}" dt="2025-09-16T08:30:24.255" v="1854" actId="1076"/>
          <ac:picMkLst>
            <pc:docMk/>
            <pc:sldMk cId="3251341805" sldId="1542"/>
            <ac:picMk id="25" creationId="{76B93608-183D-BADF-B2DC-CDFCFF574539}"/>
          </ac:picMkLst>
        </pc:picChg>
      </pc:sldChg>
      <pc:sldChg chg="addSp delSp modSp add mod">
        <pc:chgData name="Duijf, Antoinette" userId="80426808-569e-4360-acb0-e5a6dc4b8ad2" providerId="ADAL" clId="{6C250710-0C98-4986-B3A1-FB41E2DF071E}" dt="2025-09-16T08:34:02.225" v="1926"/>
        <pc:sldMkLst>
          <pc:docMk/>
          <pc:sldMk cId="1275808716" sldId="1543"/>
        </pc:sldMkLst>
        <pc:spChg chg="mod">
          <ac:chgData name="Duijf, Antoinette" userId="80426808-569e-4360-acb0-e5a6dc4b8ad2" providerId="ADAL" clId="{6C250710-0C98-4986-B3A1-FB41E2DF071E}" dt="2025-09-16T08:33:53.490" v="1925" actId="14100"/>
          <ac:spMkLst>
            <pc:docMk/>
            <pc:sldMk cId="1275808716" sldId="1543"/>
            <ac:spMk id="12" creationId="{E2476A93-B8D4-4E44-87FD-AFF601B2337C}"/>
          </ac:spMkLst>
        </pc:spChg>
        <pc:spChg chg="mod">
          <ac:chgData name="Duijf, Antoinette" userId="80426808-569e-4360-acb0-e5a6dc4b8ad2" providerId="ADAL" clId="{6C250710-0C98-4986-B3A1-FB41E2DF071E}" dt="2025-09-16T08:33:30.177" v="1917" actId="14100"/>
          <ac:spMkLst>
            <pc:docMk/>
            <pc:sldMk cId="1275808716" sldId="1543"/>
            <ac:spMk id="14" creationId="{B7594A3B-3117-84CE-C300-FB96E5ED269D}"/>
          </ac:spMkLst>
        </pc:spChg>
        <pc:spChg chg="mod">
          <ac:chgData name="Duijf, Antoinette" userId="80426808-569e-4360-acb0-e5a6dc4b8ad2" providerId="ADAL" clId="{6C250710-0C98-4986-B3A1-FB41E2DF071E}" dt="2025-09-16T08:33:21.591" v="1915" actId="14100"/>
          <ac:spMkLst>
            <pc:docMk/>
            <pc:sldMk cId="1275808716" sldId="1543"/>
            <ac:spMk id="18" creationId="{85D7DD60-F4AA-AD34-A265-146B167D02FE}"/>
          </ac:spMkLst>
        </pc:spChg>
        <pc:spChg chg="mod">
          <ac:chgData name="Duijf, Antoinette" userId="80426808-569e-4360-acb0-e5a6dc4b8ad2" providerId="ADAL" clId="{6C250710-0C98-4986-B3A1-FB41E2DF071E}" dt="2025-09-16T07:17:57.858" v="526" actId="14100"/>
          <ac:spMkLst>
            <pc:docMk/>
            <pc:sldMk cId="1275808716" sldId="1543"/>
            <ac:spMk id="19" creationId="{40542B69-6D97-5F24-63E3-ABE36EA69A27}"/>
          </ac:spMkLst>
        </pc:spChg>
        <pc:spChg chg="add mod">
          <ac:chgData name="Duijf, Antoinette" userId="80426808-569e-4360-acb0-e5a6dc4b8ad2" providerId="ADAL" clId="{6C250710-0C98-4986-B3A1-FB41E2DF071E}" dt="2025-09-16T08:34:02.225" v="1926"/>
          <ac:spMkLst>
            <pc:docMk/>
            <pc:sldMk cId="1275808716" sldId="1543"/>
            <ac:spMk id="27" creationId="{3D775149-12FC-D353-E3F3-E6C09E72D3D3}"/>
          </ac:spMkLst>
        </pc:spChg>
        <pc:picChg chg="del">
          <ac:chgData name="Duijf, Antoinette" userId="80426808-569e-4360-acb0-e5a6dc4b8ad2" providerId="ADAL" clId="{6C250710-0C98-4986-B3A1-FB41E2DF071E}" dt="2025-09-16T07:13:24.627" v="484" actId="478"/>
          <ac:picMkLst>
            <pc:docMk/>
            <pc:sldMk cId="1275808716" sldId="1543"/>
            <ac:picMk id="4" creationId="{301EEAE6-84A3-2DBC-C0DD-60E152A8D62E}"/>
          </ac:picMkLst>
        </pc:picChg>
        <pc:picChg chg="add del mod">
          <ac:chgData name="Duijf, Antoinette" userId="80426808-569e-4360-acb0-e5a6dc4b8ad2" providerId="ADAL" clId="{6C250710-0C98-4986-B3A1-FB41E2DF071E}" dt="2025-09-16T07:13:56.986" v="494" actId="21"/>
          <ac:picMkLst>
            <pc:docMk/>
            <pc:sldMk cId="1275808716" sldId="1543"/>
            <ac:picMk id="22" creationId="{A7027F67-1285-BA29-B934-8800F2E18BE6}"/>
          </ac:picMkLst>
        </pc:picChg>
        <pc:picChg chg="mod">
          <ac:chgData name="Duijf, Antoinette" userId="80426808-569e-4360-acb0-e5a6dc4b8ad2" providerId="ADAL" clId="{6C250710-0C98-4986-B3A1-FB41E2DF071E}" dt="2025-09-16T07:14:32.570" v="501" actId="1076"/>
          <ac:picMkLst>
            <pc:docMk/>
            <pc:sldMk cId="1275808716" sldId="1543"/>
            <ac:picMk id="23" creationId="{54E502FA-2514-18E1-A532-0A07068D1321}"/>
          </ac:picMkLst>
        </pc:picChg>
        <pc:picChg chg="del">
          <ac:chgData name="Duijf, Antoinette" userId="80426808-569e-4360-acb0-e5a6dc4b8ad2" providerId="ADAL" clId="{6C250710-0C98-4986-B3A1-FB41E2DF071E}" dt="2025-09-16T07:14:28.337" v="500" actId="478"/>
          <ac:picMkLst>
            <pc:docMk/>
            <pc:sldMk cId="1275808716" sldId="1543"/>
            <ac:picMk id="24" creationId="{720798A5-5167-E6F5-AABB-E0FA72A3C785}"/>
          </ac:picMkLst>
        </pc:picChg>
        <pc:picChg chg="add mod">
          <ac:chgData name="Duijf, Antoinette" userId="80426808-569e-4360-acb0-e5a6dc4b8ad2" providerId="ADAL" clId="{6C250710-0C98-4986-B3A1-FB41E2DF071E}" dt="2025-09-16T08:33:36.274" v="1919" actId="1076"/>
          <ac:picMkLst>
            <pc:docMk/>
            <pc:sldMk cId="1275808716" sldId="1543"/>
            <ac:picMk id="25" creationId="{1A88E671-90E3-535B-7BEB-9599513EEBF3}"/>
          </ac:picMkLst>
        </pc:picChg>
        <pc:picChg chg="add mod">
          <ac:chgData name="Duijf, Antoinette" userId="80426808-569e-4360-acb0-e5a6dc4b8ad2" providerId="ADAL" clId="{6C250710-0C98-4986-B3A1-FB41E2DF071E}" dt="2025-09-16T08:33:43.805" v="1922" actId="1076"/>
          <ac:picMkLst>
            <pc:docMk/>
            <pc:sldMk cId="1275808716" sldId="1543"/>
            <ac:picMk id="26" creationId="{A7027F67-1285-BA29-B934-8800F2E18BE6}"/>
          </ac:picMkLst>
        </pc:picChg>
      </pc:sldChg>
      <pc:sldChg chg="del">
        <pc:chgData name="Duijf, Antoinette" userId="80426808-569e-4360-acb0-e5a6dc4b8ad2" providerId="ADAL" clId="{6C250710-0C98-4986-B3A1-FB41E2DF071E}" dt="2025-09-16T07:20:35.346" v="532" actId="47"/>
        <pc:sldMkLst>
          <pc:docMk/>
          <pc:sldMk cId="389292890" sldId="1545"/>
        </pc:sldMkLst>
      </pc:sldChg>
      <pc:sldChg chg="addSp delSp modSp add mod ord">
        <pc:chgData name="Duijf, Antoinette" userId="80426808-569e-4360-acb0-e5a6dc4b8ad2" providerId="ADAL" clId="{6C250710-0C98-4986-B3A1-FB41E2DF071E}" dt="2025-09-16T07:42:30.801" v="956"/>
        <pc:sldMkLst>
          <pc:docMk/>
          <pc:sldMk cId="2686507762" sldId="1545"/>
        </pc:sldMkLst>
        <pc:spChg chg="del mod">
          <ac:chgData name="Duijf, Antoinette" userId="80426808-569e-4360-acb0-e5a6dc4b8ad2" providerId="ADAL" clId="{6C250710-0C98-4986-B3A1-FB41E2DF071E}" dt="2025-09-16T07:20:41.197" v="535" actId="478"/>
          <ac:spMkLst>
            <pc:docMk/>
            <pc:sldMk cId="2686507762" sldId="1545"/>
            <ac:spMk id="18" creationId="{E9E6BAFA-087E-DF43-1DDA-F79665B89D3C}"/>
          </ac:spMkLst>
        </pc:spChg>
        <pc:spChg chg="mod">
          <ac:chgData name="Duijf, Antoinette" userId="80426808-569e-4360-acb0-e5a6dc4b8ad2" providerId="ADAL" clId="{6C250710-0C98-4986-B3A1-FB41E2DF071E}" dt="2025-09-16T07:33:01.913" v="878" actId="115"/>
          <ac:spMkLst>
            <pc:docMk/>
            <pc:sldMk cId="2686507762" sldId="1545"/>
            <ac:spMk id="35" creationId="{37104C51-0232-62ED-4C6F-1447D06633EE}"/>
          </ac:spMkLst>
        </pc:spChg>
        <pc:spChg chg="mod">
          <ac:chgData name="Duijf, Antoinette" userId="80426808-569e-4360-acb0-e5a6dc4b8ad2" providerId="ADAL" clId="{6C250710-0C98-4986-B3A1-FB41E2DF071E}" dt="2025-09-16T07:33:21.330" v="922" actId="20577"/>
          <ac:spMkLst>
            <pc:docMk/>
            <pc:sldMk cId="2686507762" sldId="1545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6C250710-0C98-4986-B3A1-FB41E2DF071E}" dt="2025-09-16T07:32:25.386" v="789" actId="14100"/>
          <ac:picMkLst>
            <pc:docMk/>
            <pc:sldMk cId="2686507762" sldId="1545"/>
            <ac:picMk id="2" creationId="{2BA4F480-A153-022B-CCD4-3D57C02D441D}"/>
          </ac:picMkLst>
        </pc:picChg>
        <pc:picChg chg="del">
          <ac:chgData name="Duijf, Antoinette" userId="80426808-569e-4360-acb0-e5a6dc4b8ad2" providerId="ADAL" clId="{6C250710-0C98-4986-B3A1-FB41E2DF071E}" dt="2025-09-16T07:20:41.604" v="536" actId="478"/>
          <ac:picMkLst>
            <pc:docMk/>
            <pc:sldMk cId="2686507762" sldId="1545"/>
            <ac:picMk id="8" creationId="{3D5D1E9C-AA98-1AAE-B823-A8CBBE2DA69B}"/>
          </ac:picMkLst>
        </pc:picChg>
        <pc:picChg chg="del">
          <ac:chgData name="Duijf, Antoinette" userId="80426808-569e-4360-acb0-e5a6dc4b8ad2" providerId="ADAL" clId="{6C250710-0C98-4986-B3A1-FB41E2DF071E}" dt="2025-09-16T07:20:42.046" v="537" actId="478"/>
          <ac:picMkLst>
            <pc:docMk/>
            <pc:sldMk cId="2686507762" sldId="1545"/>
            <ac:picMk id="9" creationId="{6F8DE21D-9D48-45E7-3916-680AB1047119}"/>
          </ac:picMkLst>
        </pc:picChg>
        <pc:picChg chg="add mod">
          <ac:chgData name="Duijf, Antoinette" userId="80426808-569e-4360-acb0-e5a6dc4b8ad2" providerId="ADAL" clId="{6C250710-0C98-4986-B3A1-FB41E2DF071E}" dt="2025-09-16T07:42:24.123" v="954" actId="962"/>
          <ac:picMkLst>
            <pc:docMk/>
            <pc:sldMk cId="2686507762" sldId="1545"/>
            <ac:picMk id="20" creationId="{AEB14D28-EF9C-010C-D4C2-86346E8AAA58}"/>
          </ac:picMkLst>
        </pc:picChg>
      </pc:sldChg>
      <pc:sldChg chg="addSp delSp modSp add mod">
        <pc:chgData name="Duijf, Antoinette" userId="80426808-569e-4360-acb0-e5a6dc4b8ad2" providerId="ADAL" clId="{6C250710-0C98-4986-B3A1-FB41E2DF071E}" dt="2025-09-16T08:58:02.100" v="1979" actId="1076"/>
        <pc:sldMkLst>
          <pc:docMk/>
          <pc:sldMk cId="2652149848" sldId="1546"/>
        </pc:sldMkLst>
        <pc:spChg chg="mod">
          <ac:chgData name="Duijf, Antoinette" userId="80426808-569e-4360-acb0-e5a6dc4b8ad2" providerId="ADAL" clId="{6C250710-0C98-4986-B3A1-FB41E2DF071E}" dt="2025-09-16T07:26:59.133" v="779" actId="20577"/>
          <ac:spMkLst>
            <pc:docMk/>
            <pc:sldMk cId="2652149848" sldId="1546"/>
            <ac:spMk id="4" creationId="{D36CDCC8-D80A-3CA3-9903-EC310613197D}"/>
          </ac:spMkLst>
        </pc:spChg>
        <pc:spChg chg="add del mod">
          <ac:chgData name="Duijf, Antoinette" userId="80426808-569e-4360-acb0-e5a6dc4b8ad2" providerId="ADAL" clId="{6C250710-0C98-4986-B3A1-FB41E2DF071E}" dt="2025-09-16T07:25:16.533" v="747" actId="21"/>
          <ac:spMkLst>
            <pc:docMk/>
            <pc:sldMk cId="2652149848" sldId="1546"/>
            <ac:spMk id="11" creationId="{3C4AED20-A398-DFBE-7715-F553CB6DBBE9}"/>
          </ac:spMkLst>
        </pc:spChg>
        <pc:spChg chg="add del mod">
          <ac:chgData name="Duijf, Antoinette" userId="80426808-569e-4360-acb0-e5a6dc4b8ad2" providerId="ADAL" clId="{6C250710-0C98-4986-B3A1-FB41E2DF071E}" dt="2025-09-16T08:43:06.779" v="1936" actId="478"/>
          <ac:spMkLst>
            <pc:docMk/>
            <pc:sldMk cId="2652149848" sldId="1546"/>
            <ac:spMk id="25" creationId="{777FD1A1-D6EC-262D-786B-2A2125B6096E}"/>
          </ac:spMkLst>
        </pc:spChg>
        <pc:picChg chg="mod">
          <ac:chgData name="Duijf, Antoinette" userId="80426808-569e-4360-acb0-e5a6dc4b8ad2" providerId="ADAL" clId="{6C250710-0C98-4986-B3A1-FB41E2DF071E}" dt="2025-09-16T08:38:35.962" v="1929" actId="1076"/>
          <ac:picMkLst>
            <pc:docMk/>
            <pc:sldMk cId="2652149848" sldId="1546"/>
            <ac:picMk id="10" creationId="{1C7E8669-B35E-D8FE-0E07-EA480F071DD5}"/>
          </ac:picMkLst>
        </pc:picChg>
        <pc:picChg chg="mod">
          <ac:chgData name="Duijf, Antoinette" userId="80426808-569e-4360-acb0-e5a6dc4b8ad2" providerId="ADAL" clId="{6C250710-0C98-4986-B3A1-FB41E2DF071E}" dt="2025-09-16T08:38:30.647" v="1927" actId="1076"/>
          <ac:picMkLst>
            <pc:docMk/>
            <pc:sldMk cId="2652149848" sldId="1546"/>
            <ac:picMk id="24" creationId="{9B0D67A4-BBB0-029C-86BE-FAAB4EB9BB9A}"/>
          </ac:picMkLst>
        </pc:picChg>
        <pc:picChg chg="mod">
          <ac:chgData name="Duijf, Antoinette" userId="80426808-569e-4360-acb0-e5a6dc4b8ad2" providerId="ADAL" clId="{6C250710-0C98-4986-B3A1-FB41E2DF071E}" dt="2025-09-16T08:38:33.392" v="1928" actId="1076"/>
          <ac:picMkLst>
            <pc:docMk/>
            <pc:sldMk cId="2652149848" sldId="1546"/>
            <ac:picMk id="26" creationId="{4F06DB88-5A42-872E-EC6A-1CE3B5E92F68}"/>
          </ac:picMkLst>
        </pc:picChg>
        <pc:picChg chg="mod">
          <ac:chgData name="Duijf, Antoinette" userId="80426808-569e-4360-acb0-e5a6dc4b8ad2" providerId="ADAL" clId="{6C250710-0C98-4986-B3A1-FB41E2DF071E}" dt="2025-09-16T08:38:38.017" v="1930" actId="1076"/>
          <ac:picMkLst>
            <pc:docMk/>
            <pc:sldMk cId="2652149848" sldId="1546"/>
            <ac:picMk id="28" creationId="{A5E5CB44-3CD9-0118-57C4-8D4C20435DDA}"/>
          </ac:picMkLst>
        </pc:picChg>
        <pc:picChg chg="mod">
          <ac:chgData name="Duijf, Antoinette" userId="80426808-569e-4360-acb0-e5a6dc4b8ad2" providerId="ADAL" clId="{6C250710-0C98-4986-B3A1-FB41E2DF071E}" dt="2025-09-16T08:38:40.268" v="1931" actId="1076"/>
          <ac:picMkLst>
            <pc:docMk/>
            <pc:sldMk cId="2652149848" sldId="1546"/>
            <ac:picMk id="29" creationId="{4E5E5E59-DA84-E81A-5FC2-B7F4BFF12A63}"/>
          </ac:picMkLst>
        </pc:picChg>
        <pc:picChg chg="add mod">
          <ac:chgData name="Duijf, Antoinette" userId="80426808-569e-4360-acb0-e5a6dc4b8ad2" providerId="ADAL" clId="{6C250710-0C98-4986-B3A1-FB41E2DF071E}" dt="2025-09-16T08:43:03.538" v="1934" actId="1076"/>
          <ac:picMkLst>
            <pc:docMk/>
            <pc:sldMk cId="2652149848" sldId="1546"/>
            <ac:picMk id="32" creationId="{CF7DFFBF-43CD-8FD1-A394-4123FCE0625C}"/>
          </ac:picMkLst>
        </pc:picChg>
        <pc:picChg chg="add mod">
          <ac:chgData name="Duijf, Antoinette" userId="80426808-569e-4360-acb0-e5a6dc4b8ad2" providerId="ADAL" clId="{6C250710-0C98-4986-B3A1-FB41E2DF071E}" dt="2025-09-16T08:57:50.758" v="1974" actId="1076"/>
          <ac:picMkLst>
            <pc:docMk/>
            <pc:sldMk cId="2652149848" sldId="1546"/>
            <ac:picMk id="34" creationId="{149C8561-012D-A3FA-8A52-BB91B92D8741}"/>
          </ac:picMkLst>
        </pc:picChg>
        <pc:picChg chg="add mod">
          <ac:chgData name="Duijf, Antoinette" userId="80426808-569e-4360-acb0-e5a6dc4b8ad2" providerId="ADAL" clId="{6C250710-0C98-4986-B3A1-FB41E2DF071E}" dt="2025-09-16T08:57:30.978" v="1966" actId="1076"/>
          <ac:picMkLst>
            <pc:docMk/>
            <pc:sldMk cId="2652149848" sldId="1546"/>
            <ac:picMk id="35" creationId="{BC6096B2-6B7D-682B-83FB-B57D9FAB4D33}"/>
          </ac:picMkLst>
        </pc:picChg>
        <pc:picChg chg="add mod">
          <ac:chgData name="Duijf, Antoinette" userId="80426808-569e-4360-acb0-e5a6dc4b8ad2" providerId="ADAL" clId="{6C250710-0C98-4986-B3A1-FB41E2DF071E}" dt="2025-09-16T08:57:45.399" v="1971" actId="688"/>
          <ac:picMkLst>
            <pc:docMk/>
            <pc:sldMk cId="2652149848" sldId="1546"/>
            <ac:picMk id="36" creationId="{ACD901A6-1BE7-D103-D5A1-39FD6090C73A}"/>
          </ac:picMkLst>
        </pc:picChg>
        <pc:picChg chg="add mod">
          <ac:chgData name="Duijf, Antoinette" userId="80426808-569e-4360-acb0-e5a6dc4b8ad2" providerId="ADAL" clId="{6C250710-0C98-4986-B3A1-FB41E2DF071E}" dt="2025-09-16T08:57:56.090" v="1976" actId="1076"/>
          <ac:picMkLst>
            <pc:docMk/>
            <pc:sldMk cId="2652149848" sldId="1546"/>
            <ac:picMk id="37" creationId="{691090D3-F4C3-A631-7502-2B5DD60653F0}"/>
          </ac:picMkLst>
        </pc:picChg>
        <pc:picChg chg="add mod">
          <ac:chgData name="Duijf, Antoinette" userId="80426808-569e-4360-acb0-e5a6dc4b8ad2" providerId="ADAL" clId="{6C250710-0C98-4986-B3A1-FB41E2DF071E}" dt="2025-09-16T08:58:02.100" v="1979" actId="1076"/>
          <ac:picMkLst>
            <pc:docMk/>
            <pc:sldMk cId="2652149848" sldId="1546"/>
            <ac:picMk id="38" creationId="{D9CFEC57-D2B2-4175-C25D-62855F34F17B}"/>
          </ac:picMkLst>
        </pc:picChg>
        <pc:picChg chg="add mod">
          <ac:chgData name="Duijf, Antoinette" userId="80426808-569e-4360-acb0-e5a6dc4b8ad2" providerId="ADAL" clId="{6C250710-0C98-4986-B3A1-FB41E2DF071E}" dt="2025-09-16T08:57:25.562" v="1963" actId="1076"/>
          <ac:picMkLst>
            <pc:docMk/>
            <pc:sldMk cId="2652149848" sldId="1546"/>
            <ac:picMk id="1026" creationId="{F2B81D6D-E1FF-74FF-2FE1-8BD4CBD49D89}"/>
          </ac:picMkLst>
        </pc:picChg>
      </pc:sldChg>
      <pc:sldChg chg="addSp delSp modSp add del mod">
        <pc:chgData name="Duijf, Antoinette" userId="80426808-569e-4360-acb0-e5a6dc4b8ad2" providerId="ADAL" clId="{6C250710-0C98-4986-B3A1-FB41E2DF071E}" dt="2025-09-16T09:02:12.176" v="1991" actId="47"/>
        <pc:sldMkLst>
          <pc:docMk/>
          <pc:sldMk cId="2083143013" sldId="1547"/>
        </pc:sldMkLst>
        <pc:spChg chg="add del mod">
          <ac:chgData name="Duijf, Antoinette" userId="80426808-569e-4360-acb0-e5a6dc4b8ad2" providerId="ADAL" clId="{6C250710-0C98-4986-B3A1-FB41E2DF071E}" dt="2025-09-16T07:50:25.248" v="1129" actId="21"/>
          <ac:spMkLst>
            <pc:docMk/>
            <pc:sldMk cId="2083143013" sldId="1547"/>
            <ac:spMk id="20" creationId="{530F22E8-2758-3CC6-30D1-DC8B96D28996}"/>
          </ac:spMkLst>
        </pc:spChg>
        <pc:spChg chg="add mod">
          <ac:chgData name="Duijf, Antoinette" userId="80426808-569e-4360-acb0-e5a6dc4b8ad2" providerId="ADAL" clId="{6C250710-0C98-4986-B3A1-FB41E2DF071E}" dt="2025-09-16T07:48:01.399" v="1044" actId="1076"/>
          <ac:spMkLst>
            <pc:docMk/>
            <pc:sldMk cId="2083143013" sldId="1547"/>
            <ac:spMk id="26" creationId="{79A8A558-2887-DFF5-89B1-790B037E6D2A}"/>
          </ac:spMkLst>
        </pc:spChg>
        <pc:spChg chg="add mod">
          <ac:chgData name="Duijf, Antoinette" userId="80426808-569e-4360-acb0-e5a6dc4b8ad2" providerId="ADAL" clId="{6C250710-0C98-4986-B3A1-FB41E2DF071E}" dt="2025-09-16T07:51:08.778" v="1142" actId="1076"/>
          <ac:spMkLst>
            <pc:docMk/>
            <pc:sldMk cId="2083143013" sldId="1547"/>
            <ac:spMk id="28" creationId="{530F22E8-2758-3CC6-30D1-DC8B96D28996}"/>
          </ac:spMkLst>
        </pc:spChg>
        <pc:spChg chg="add mod">
          <ac:chgData name="Duijf, Antoinette" userId="80426808-569e-4360-acb0-e5a6dc4b8ad2" providerId="ADAL" clId="{6C250710-0C98-4986-B3A1-FB41E2DF071E}" dt="2025-09-16T07:52:23" v="1288" actId="20577"/>
          <ac:spMkLst>
            <pc:docMk/>
            <pc:sldMk cId="2083143013" sldId="1547"/>
            <ac:spMk id="29" creationId="{9CE1E990-706A-1D15-B04C-9B4E3B62819D}"/>
          </ac:spMkLst>
        </pc:spChg>
        <pc:spChg chg="mod">
          <ac:chgData name="Duijf, Antoinette" userId="80426808-569e-4360-acb0-e5a6dc4b8ad2" providerId="ADAL" clId="{6C250710-0C98-4986-B3A1-FB41E2DF071E}" dt="2025-09-16T07:47:40.816" v="1037" actId="14100"/>
          <ac:spMkLst>
            <pc:docMk/>
            <pc:sldMk cId="2083143013" sldId="1547"/>
            <ac:spMk id="35" creationId="{D18A1089-D727-F292-BA39-215C1F559BC2}"/>
          </ac:spMkLst>
        </pc:spChg>
        <pc:spChg chg="mod">
          <ac:chgData name="Duijf, Antoinette" userId="80426808-569e-4360-acb0-e5a6dc4b8ad2" providerId="ADAL" clId="{6C250710-0C98-4986-B3A1-FB41E2DF071E}" dt="2025-09-16T07:50:01.074" v="1125" actId="14100"/>
          <ac:spMkLst>
            <pc:docMk/>
            <pc:sldMk cId="2083143013" sldId="1547"/>
            <ac:spMk id="36" creationId="{F986D666-B357-066C-A8A8-482137E89B5D}"/>
          </ac:spMkLst>
        </pc:spChg>
        <pc:spChg chg="add mod">
          <ac:chgData name="Duijf, Antoinette" userId="80426808-569e-4360-acb0-e5a6dc4b8ad2" providerId="ADAL" clId="{6C250710-0C98-4986-B3A1-FB41E2DF071E}" dt="2025-09-16T07:53:14.225" v="1449" actId="20577"/>
          <ac:spMkLst>
            <pc:docMk/>
            <pc:sldMk cId="2083143013" sldId="1547"/>
            <ac:spMk id="43" creationId="{ACF49450-287C-3111-282D-48EADE01172F}"/>
          </ac:spMkLst>
        </pc:spChg>
        <pc:grpChg chg="del">
          <ac:chgData name="Duijf, Antoinette" userId="80426808-569e-4360-acb0-e5a6dc4b8ad2" providerId="ADAL" clId="{6C250710-0C98-4986-B3A1-FB41E2DF071E}" dt="2025-09-16T07:45:50.740" v="962" actId="478"/>
          <ac:grpSpMkLst>
            <pc:docMk/>
            <pc:sldMk cId="2083143013" sldId="1547"/>
            <ac:grpSpMk id="2" creationId="{7DE57EE1-0296-5CE1-252B-612B8B8AC068}"/>
          </ac:grpSpMkLst>
        </pc:grpChg>
        <pc:picChg chg="del">
          <ac:chgData name="Duijf, Antoinette" userId="80426808-569e-4360-acb0-e5a6dc4b8ad2" providerId="ADAL" clId="{6C250710-0C98-4986-B3A1-FB41E2DF071E}" dt="2025-09-16T07:48:43.371" v="1047" actId="478"/>
          <ac:picMkLst>
            <pc:docMk/>
            <pc:sldMk cId="2083143013" sldId="1547"/>
            <ac:picMk id="19" creationId="{4AB30AD0-2D72-4553-0EEE-C5E320BA253B}"/>
          </ac:picMkLst>
        </pc:picChg>
        <pc:picChg chg="add mod modCrop">
          <ac:chgData name="Duijf, Antoinette" userId="80426808-569e-4360-acb0-e5a6dc4b8ad2" providerId="ADAL" clId="{6C250710-0C98-4986-B3A1-FB41E2DF071E}" dt="2025-09-16T07:47:54.978" v="1041" actId="14100"/>
          <ac:picMkLst>
            <pc:docMk/>
            <pc:sldMk cId="2083143013" sldId="1547"/>
            <ac:picMk id="21" creationId="{6AADA8A8-3A16-15F8-7886-E34E20106548}"/>
          </ac:picMkLst>
        </pc:picChg>
        <pc:picChg chg="add mod">
          <ac:chgData name="Duijf, Antoinette" userId="80426808-569e-4360-acb0-e5a6dc4b8ad2" providerId="ADAL" clId="{6C250710-0C98-4986-B3A1-FB41E2DF071E}" dt="2025-09-16T07:51:02.826" v="1141" actId="1076"/>
          <ac:picMkLst>
            <pc:docMk/>
            <pc:sldMk cId="2083143013" sldId="1547"/>
            <ac:picMk id="27" creationId="{1646261F-9AA5-9C98-0A9F-DFAB2DA5FCA6}"/>
          </ac:picMkLst>
        </pc:picChg>
        <pc:cxnChg chg="add del mod">
          <ac:chgData name="Duijf, Antoinette" userId="80426808-569e-4360-acb0-e5a6dc4b8ad2" providerId="ADAL" clId="{6C250710-0C98-4986-B3A1-FB41E2DF071E}" dt="2025-09-16T07:46:15.553" v="969" actId="478"/>
          <ac:cxnSpMkLst>
            <pc:docMk/>
            <pc:sldMk cId="2083143013" sldId="1547"/>
            <ac:cxnSpMk id="23" creationId="{88D12AFA-4F37-17CA-8856-DB9D6DA2B9F3}"/>
          </ac:cxnSpMkLst>
        </pc:cxnChg>
      </pc:sldChg>
      <pc:sldChg chg="addSp delSp modSp add mod ord">
        <pc:chgData name="Duijf, Antoinette" userId="80426808-569e-4360-acb0-e5a6dc4b8ad2" providerId="ADAL" clId="{6C250710-0C98-4986-B3A1-FB41E2DF071E}" dt="2025-09-16T09:05:08.576" v="2013" actId="478"/>
        <pc:sldMkLst>
          <pc:docMk/>
          <pc:sldMk cId="3730873886" sldId="1548"/>
        </pc:sldMkLst>
        <pc:spChg chg="del">
          <ac:chgData name="Duijf, Antoinette" userId="80426808-569e-4360-acb0-e5a6dc4b8ad2" providerId="ADAL" clId="{6C250710-0C98-4986-B3A1-FB41E2DF071E}" dt="2025-09-16T09:05:06.987" v="2012" actId="478"/>
          <ac:spMkLst>
            <pc:docMk/>
            <pc:sldMk cId="3730873886" sldId="1548"/>
            <ac:spMk id="29" creationId="{9CE1E990-706A-1D15-B04C-9B4E3B62819D}"/>
          </ac:spMkLst>
        </pc:spChg>
        <pc:spChg chg="del">
          <ac:chgData name="Duijf, Antoinette" userId="80426808-569e-4360-acb0-e5a6dc4b8ad2" providerId="ADAL" clId="{6C250710-0C98-4986-B3A1-FB41E2DF071E}" dt="2025-09-16T09:05:08.576" v="2013" actId="478"/>
          <ac:spMkLst>
            <pc:docMk/>
            <pc:sldMk cId="3730873886" sldId="1548"/>
            <ac:spMk id="43" creationId="{ACF49450-287C-3111-282D-48EADE01172F}"/>
          </ac:spMkLst>
        </pc:spChg>
        <pc:spChg chg="add mod">
          <ac:chgData name="Duijf, Antoinette" userId="80426808-569e-4360-acb0-e5a6dc4b8ad2" providerId="ADAL" clId="{6C250710-0C98-4986-B3A1-FB41E2DF071E}" dt="2025-09-16T09:04:14.170" v="2009"/>
          <ac:spMkLst>
            <pc:docMk/>
            <pc:sldMk cId="3730873886" sldId="1548"/>
            <ac:spMk id="45" creationId="{0E99AE4C-67B5-7743-E578-3C20229042B5}"/>
          </ac:spMkLst>
        </pc:spChg>
        <pc:picChg chg="add mod">
          <ac:chgData name="Duijf, Antoinette" userId="80426808-569e-4360-acb0-e5a6dc4b8ad2" providerId="ADAL" clId="{6C250710-0C98-4986-B3A1-FB41E2DF071E}" dt="2025-09-16T09:04:14.170" v="2009"/>
          <ac:picMkLst>
            <pc:docMk/>
            <pc:sldMk cId="3730873886" sldId="1548"/>
            <ac:picMk id="2" creationId="{DD4F5D5E-A2E3-6466-CC70-055D527DB9AA}"/>
          </ac:picMkLst>
        </pc:picChg>
        <pc:picChg chg="add mod">
          <ac:chgData name="Duijf, Antoinette" userId="80426808-569e-4360-acb0-e5a6dc4b8ad2" providerId="ADAL" clId="{6C250710-0C98-4986-B3A1-FB41E2DF071E}" dt="2025-09-16T07:55:10.304" v="1594" actId="1076"/>
          <ac:picMkLst>
            <pc:docMk/>
            <pc:sldMk cId="3730873886" sldId="1548"/>
            <ac:picMk id="8" creationId="{B42C2D99-46C2-7681-E9E4-2AC33E4EC20D}"/>
          </ac:picMkLst>
        </pc:picChg>
        <pc:picChg chg="add mod">
          <ac:chgData name="Duijf, Antoinette" userId="80426808-569e-4360-acb0-e5a6dc4b8ad2" providerId="ADAL" clId="{6C250710-0C98-4986-B3A1-FB41E2DF071E}" dt="2025-09-16T07:55:15.635" v="1596" actId="1076"/>
          <ac:picMkLst>
            <pc:docMk/>
            <pc:sldMk cId="3730873886" sldId="1548"/>
            <ac:picMk id="9" creationId="{A1B10F5C-DDCA-3AFA-C355-398E2AAC78CD}"/>
          </ac:picMkLst>
        </pc:picChg>
        <pc:picChg chg="add mod">
          <ac:chgData name="Duijf, Antoinette" userId="80426808-569e-4360-acb0-e5a6dc4b8ad2" providerId="ADAL" clId="{6C250710-0C98-4986-B3A1-FB41E2DF071E}" dt="2025-09-16T07:55:19.908" v="1598" actId="1076"/>
          <ac:picMkLst>
            <pc:docMk/>
            <pc:sldMk cId="3730873886" sldId="1548"/>
            <ac:picMk id="18" creationId="{BBA63458-9F58-18C4-F4A0-1691B816B18B}"/>
          </ac:picMkLst>
        </pc:picChg>
        <pc:picChg chg="add mod">
          <ac:chgData name="Duijf, Antoinette" userId="80426808-569e-4360-acb0-e5a6dc4b8ad2" providerId="ADAL" clId="{6C250710-0C98-4986-B3A1-FB41E2DF071E}" dt="2025-09-16T07:55:22.483" v="1600" actId="1076"/>
          <ac:picMkLst>
            <pc:docMk/>
            <pc:sldMk cId="3730873886" sldId="1548"/>
            <ac:picMk id="19" creationId="{1BC27707-5F6D-806A-2FB0-E5AB67B1B86B}"/>
          </ac:picMkLst>
        </pc:picChg>
        <pc:picChg chg="add mod">
          <ac:chgData name="Duijf, Antoinette" userId="80426808-569e-4360-acb0-e5a6dc4b8ad2" providerId="ADAL" clId="{6C250710-0C98-4986-B3A1-FB41E2DF071E}" dt="2025-09-16T07:55:26.259" v="1602" actId="1076"/>
          <ac:picMkLst>
            <pc:docMk/>
            <pc:sldMk cId="3730873886" sldId="1548"/>
            <ac:picMk id="20" creationId="{6AADE1D4-7170-F3B2-A7F2-A4935462956C}"/>
          </ac:picMkLst>
        </pc:picChg>
        <pc:picChg chg="add mod modCrop">
          <ac:chgData name="Duijf, Antoinette" userId="80426808-569e-4360-acb0-e5a6dc4b8ad2" providerId="ADAL" clId="{6C250710-0C98-4986-B3A1-FB41E2DF071E}" dt="2025-09-16T07:56:47.265" v="1626" actId="1076"/>
          <ac:picMkLst>
            <pc:docMk/>
            <pc:sldMk cId="3730873886" sldId="1548"/>
            <ac:picMk id="23" creationId="{ECE273A2-233D-0F6B-00B6-C5ECA3898298}"/>
          </ac:picMkLst>
        </pc:picChg>
        <pc:picChg chg="add mod">
          <ac:chgData name="Duijf, Antoinette" userId="80426808-569e-4360-acb0-e5a6dc4b8ad2" providerId="ADAL" clId="{6C250710-0C98-4986-B3A1-FB41E2DF071E}" dt="2025-09-16T07:56:38.746" v="1621" actId="1076"/>
          <ac:picMkLst>
            <pc:docMk/>
            <pc:sldMk cId="3730873886" sldId="1548"/>
            <ac:picMk id="24" creationId="{1C8A7382-A96E-3560-5383-E524F0DC531A}"/>
          </ac:picMkLst>
        </pc:picChg>
        <pc:picChg chg="add mod">
          <ac:chgData name="Duijf, Antoinette" userId="80426808-569e-4360-acb0-e5a6dc4b8ad2" providerId="ADAL" clId="{6C250710-0C98-4986-B3A1-FB41E2DF071E}" dt="2025-09-16T07:56:41.556" v="1623" actId="1076"/>
          <ac:picMkLst>
            <pc:docMk/>
            <pc:sldMk cId="3730873886" sldId="1548"/>
            <ac:picMk id="25" creationId="{78EC06B7-F059-5B4D-D022-9DA0137058DC}"/>
          </ac:picMkLst>
        </pc:picChg>
        <pc:picChg chg="add mod">
          <ac:chgData name="Duijf, Antoinette" userId="80426808-569e-4360-acb0-e5a6dc4b8ad2" providerId="ADAL" clId="{6C250710-0C98-4986-B3A1-FB41E2DF071E}" dt="2025-09-16T07:56:45.108" v="1625" actId="1076"/>
          <ac:picMkLst>
            <pc:docMk/>
            <pc:sldMk cId="3730873886" sldId="1548"/>
            <ac:picMk id="44" creationId="{35942761-B95E-4414-A18A-5BFF3C8E5609}"/>
          </ac:picMkLst>
        </pc:picChg>
      </pc:sldChg>
      <pc:sldChg chg="addSp modSp add mod">
        <pc:chgData name="Duijf, Antoinette" userId="80426808-569e-4360-acb0-e5a6dc4b8ad2" providerId="ADAL" clId="{6C250710-0C98-4986-B3A1-FB41E2DF071E}" dt="2025-09-16T07:59:37.273" v="1645" actId="1076"/>
        <pc:sldMkLst>
          <pc:docMk/>
          <pc:sldMk cId="843425659" sldId="1549"/>
        </pc:sldMkLst>
        <pc:spChg chg="add mod">
          <ac:chgData name="Duijf, Antoinette" userId="80426808-569e-4360-acb0-e5a6dc4b8ad2" providerId="ADAL" clId="{6C250710-0C98-4986-B3A1-FB41E2DF071E}" dt="2025-09-16T07:59:37.273" v="1645" actId="1076"/>
          <ac:spMkLst>
            <pc:docMk/>
            <pc:sldMk cId="843425659" sldId="1549"/>
            <ac:spMk id="13" creationId="{2F56FE57-47C3-A118-8EFC-591C3B12F097}"/>
          </ac:spMkLst>
        </pc:spChg>
      </pc:sldChg>
      <pc:sldChg chg="addSp modSp add mod">
        <pc:chgData name="Duijf, Antoinette" userId="80426808-569e-4360-acb0-e5a6dc4b8ad2" providerId="ADAL" clId="{6C250710-0C98-4986-B3A1-FB41E2DF071E}" dt="2025-09-16T08:29:02.116" v="1811" actId="1076"/>
        <pc:sldMkLst>
          <pc:docMk/>
          <pc:sldMk cId="2384210855" sldId="1550"/>
        </pc:sldMkLst>
        <pc:spChg chg="add mod">
          <ac:chgData name="Duijf, Antoinette" userId="80426808-569e-4360-acb0-e5a6dc4b8ad2" providerId="ADAL" clId="{6C250710-0C98-4986-B3A1-FB41E2DF071E}" dt="2025-09-16T08:29:02.116" v="1811" actId="1076"/>
          <ac:spMkLst>
            <pc:docMk/>
            <pc:sldMk cId="2384210855" sldId="1550"/>
            <ac:spMk id="23" creationId="{11EEF855-F528-D86B-17A3-31A1BF9E620A}"/>
          </ac:spMkLst>
        </pc:spChg>
      </pc:sldChg>
      <pc:sldChg chg="addSp modSp del mod ord">
        <pc:chgData name="Duijf, Antoinette" userId="80426808-569e-4360-acb0-e5a6dc4b8ad2" providerId="ADAL" clId="{6C250710-0C98-4986-B3A1-FB41E2DF071E}" dt="2025-09-16T09:05:04.822" v="2011" actId="47"/>
        <pc:sldMkLst>
          <pc:docMk/>
          <pc:sldMk cId="4065225671" sldId="1551"/>
        </pc:sldMkLst>
        <pc:spChg chg="mod">
          <ac:chgData name="Duijf, Antoinette" userId="80426808-569e-4360-acb0-e5a6dc4b8ad2" providerId="ADAL" clId="{6C250710-0C98-4986-B3A1-FB41E2DF071E}" dt="2025-09-16T09:02:40.937" v="2001" actId="20577"/>
          <ac:spMkLst>
            <pc:docMk/>
            <pc:sldMk cId="4065225671" sldId="1551"/>
            <ac:spMk id="29" creationId="{62BFC8A0-4C20-FAF3-129C-4F9FDF842562}"/>
          </ac:spMkLst>
        </pc:spChg>
        <pc:picChg chg="add mod">
          <ac:chgData name="Duijf, Antoinette" userId="80426808-569e-4360-acb0-e5a6dc4b8ad2" providerId="ADAL" clId="{6C250710-0C98-4986-B3A1-FB41E2DF071E}" dt="2025-09-16T09:02:30.026" v="1994" actId="1076"/>
          <ac:picMkLst>
            <pc:docMk/>
            <pc:sldMk cId="4065225671" sldId="1551"/>
            <ac:picMk id="18" creationId="{294CC403-40E5-C89D-4D32-ED2AA2288683}"/>
          </ac:picMkLst>
        </pc:picChg>
        <pc:picChg chg="add mod">
          <ac:chgData name="Duijf, Antoinette" userId="80426808-569e-4360-acb0-e5a6dc4b8ad2" providerId="ADAL" clId="{6C250710-0C98-4986-B3A1-FB41E2DF071E}" dt="2025-09-16T09:02:32.664" v="1996" actId="1076"/>
          <ac:picMkLst>
            <pc:docMk/>
            <pc:sldMk cId="4065225671" sldId="1551"/>
            <ac:picMk id="23" creationId="{632517CB-B9F3-A663-2D4A-6E38F72CFD91}"/>
          </ac:picMkLst>
        </pc:picChg>
        <pc:picChg chg="add mod">
          <ac:chgData name="Duijf, Antoinette" userId="80426808-569e-4360-acb0-e5a6dc4b8ad2" providerId="ADAL" clId="{6C250710-0C98-4986-B3A1-FB41E2DF071E}" dt="2025-09-16T09:02:34.937" v="1998" actId="1076"/>
          <ac:picMkLst>
            <pc:docMk/>
            <pc:sldMk cId="4065225671" sldId="1551"/>
            <ac:picMk id="24" creationId="{2AA2A628-E531-E05D-A78D-D800AADFA1D6}"/>
          </ac:picMkLst>
        </pc:picChg>
        <pc:picChg chg="add mod">
          <ac:chgData name="Duijf, Antoinette" userId="80426808-569e-4360-acb0-e5a6dc4b8ad2" providerId="ADAL" clId="{6C250710-0C98-4986-B3A1-FB41E2DF071E}" dt="2025-09-16T09:02:37.828" v="2000" actId="1076"/>
          <ac:picMkLst>
            <pc:docMk/>
            <pc:sldMk cId="4065225671" sldId="1551"/>
            <ac:picMk id="25" creationId="{4FA1B18D-4BEC-1DBF-BA39-501308EC2674}"/>
          </ac:picMkLst>
        </pc:picChg>
        <pc:picChg chg="mod">
          <ac:chgData name="Duijf, Antoinette" userId="80426808-569e-4360-acb0-e5a6dc4b8ad2" providerId="ADAL" clId="{6C250710-0C98-4986-B3A1-FB41E2DF071E}" dt="2025-09-16T09:03:05.798" v="2007" actId="1076"/>
          <ac:picMkLst>
            <pc:docMk/>
            <pc:sldMk cId="4065225671" sldId="1551"/>
            <ac:picMk id="27" creationId="{C63D9922-B0B9-9192-175C-40C558DFF9C9}"/>
          </ac:picMkLst>
        </pc:picChg>
        <pc:picChg chg="add mod">
          <ac:chgData name="Duijf, Antoinette" userId="80426808-569e-4360-acb0-e5a6dc4b8ad2" providerId="ADAL" clId="{6C250710-0C98-4986-B3A1-FB41E2DF071E}" dt="2025-09-16T09:03:06.014" v="2008" actId="1076"/>
          <ac:picMkLst>
            <pc:docMk/>
            <pc:sldMk cId="4065225671" sldId="1551"/>
            <ac:picMk id="43" creationId="{6516C531-78AA-64C7-94DF-4C24FBAEBDBA}"/>
          </ac:picMkLst>
        </pc:picChg>
      </pc:sldChg>
      <pc:sldChg chg="add del">
        <pc:chgData name="Duijf, Antoinette" userId="80426808-569e-4360-acb0-e5a6dc4b8ad2" providerId="ADAL" clId="{6C250710-0C98-4986-B3A1-FB41E2DF071E}" dt="2025-09-16T09:05:03.867" v="2010" actId="47"/>
        <pc:sldMkLst>
          <pc:docMk/>
          <pc:sldMk cId="147335227" sldId="1552"/>
        </pc:sldMkLst>
      </pc:sldChg>
      <pc:sldChg chg="addSp delSp modSp add del mod">
        <pc:chgData name="Duijf, Antoinette" userId="80426808-569e-4360-acb0-e5a6dc4b8ad2" providerId="ADAL" clId="{6C250710-0C98-4986-B3A1-FB41E2DF071E}" dt="2025-09-16T09:01:14.118" v="1990" actId="47"/>
        <pc:sldMkLst>
          <pc:docMk/>
          <pc:sldMk cId="4272676054" sldId="1552"/>
        </pc:sldMkLst>
        <pc:spChg chg="del">
          <ac:chgData name="Duijf, Antoinette" userId="80426808-569e-4360-acb0-e5a6dc4b8ad2" providerId="ADAL" clId="{6C250710-0C98-4986-B3A1-FB41E2DF071E}" dt="2025-09-16T08:59:34.737" v="1985" actId="478"/>
          <ac:spMkLst>
            <pc:docMk/>
            <pc:sldMk cId="4272676054" sldId="1552"/>
            <ac:spMk id="29" creationId="{9CE1E990-706A-1D15-B04C-9B4E3B62819D}"/>
          </ac:spMkLst>
        </pc:spChg>
        <pc:spChg chg="del">
          <ac:chgData name="Duijf, Antoinette" userId="80426808-569e-4360-acb0-e5a6dc4b8ad2" providerId="ADAL" clId="{6C250710-0C98-4986-B3A1-FB41E2DF071E}" dt="2025-09-16T08:59:32.885" v="1984" actId="478"/>
          <ac:spMkLst>
            <pc:docMk/>
            <pc:sldMk cId="4272676054" sldId="1552"/>
            <ac:spMk id="43" creationId="{ACF49450-287C-3111-282D-48EADE01172F}"/>
          </ac:spMkLst>
        </pc:spChg>
        <pc:spChg chg="add mod">
          <ac:chgData name="Duijf, Antoinette" userId="80426808-569e-4360-acb0-e5a6dc4b8ad2" providerId="ADAL" clId="{6C250710-0C98-4986-B3A1-FB41E2DF071E}" dt="2025-09-16T08:59:11.072" v="1981"/>
          <ac:spMkLst>
            <pc:docMk/>
            <pc:sldMk cId="4272676054" sldId="1552"/>
            <ac:spMk id="45" creationId="{1F170726-1717-FFCD-2E3B-F8AFFE36C891}"/>
          </ac:spMkLst>
        </pc:spChg>
        <pc:spChg chg="add mod">
          <ac:chgData name="Duijf, Antoinette" userId="80426808-569e-4360-acb0-e5a6dc4b8ad2" providerId="ADAL" clId="{6C250710-0C98-4986-B3A1-FB41E2DF071E}" dt="2025-09-16T09:00:16.679" v="1987"/>
          <ac:spMkLst>
            <pc:docMk/>
            <pc:sldMk cId="4272676054" sldId="1552"/>
            <ac:spMk id="47" creationId="{7E7C41EA-F77F-05C1-D4F7-440BE822E53D}"/>
          </ac:spMkLst>
        </pc:spChg>
        <pc:spChg chg="add mod">
          <ac:chgData name="Duijf, Antoinette" userId="80426808-569e-4360-acb0-e5a6dc4b8ad2" providerId="ADAL" clId="{6C250710-0C98-4986-B3A1-FB41E2DF071E}" dt="2025-09-16T09:00:16.679" v="1987"/>
          <ac:spMkLst>
            <pc:docMk/>
            <pc:sldMk cId="4272676054" sldId="1552"/>
            <ac:spMk id="49" creationId="{774522A9-E25E-DAA1-989B-D11EF35980B6}"/>
          </ac:spMkLst>
        </pc:spChg>
        <pc:picChg chg="add mod">
          <ac:chgData name="Duijf, Antoinette" userId="80426808-569e-4360-acb0-e5a6dc4b8ad2" providerId="ADAL" clId="{6C250710-0C98-4986-B3A1-FB41E2DF071E}" dt="2025-09-16T08:59:11.072" v="1981"/>
          <ac:picMkLst>
            <pc:docMk/>
            <pc:sldMk cId="4272676054" sldId="1552"/>
            <ac:picMk id="2" creationId="{C6B45E2C-50A4-2368-954C-7C31453C6F36}"/>
          </ac:picMkLst>
        </pc:picChg>
        <pc:picChg chg="del">
          <ac:chgData name="Duijf, Antoinette" userId="80426808-569e-4360-acb0-e5a6dc4b8ad2" providerId="ADAL" clId="{6C250710-0C98-4986-B3A1-FB41E2DF071E}" dt="2025-09-16T09:00:07.743" v="1986" actId="478"/>
          <ac:picMkLst>
            <pc:docMk/>
            <pc:sldMk cId="4272676054" sldId="1552"/>
            <ac:picMk id="27" creationId="{1646261F-9AA5-9C98-0A9F-DFAB2DA5FCA6}"/>
          </ac:picMkLst>
        </pc:picChg>
        <pc:picChg chg="add mod">
          <ac:chgData name="Duijf, Antoinette" userId="80426808-569e-4360-acb0-e5a6dc4b8ad2" providerId="ADAL" clId="{6C250710-0C98-4986-B3A1-FB41E2DF071E}" dt="2025-09-16T08:59:29.824" v="1983" actId="1076"/>
          <ac:picMkLst>
            <pc:docMk/>
            <pc:sldMk cId="4272676054" sldId="1552"/>
            <ac:picMk id="46" creationId="{05985B50-2335-3FDD-1539-9201FFAF25F7}"/>
          </ac:picMkLst>
        </pc:picChg>
        <pc:picChg chg="add del mod">
          <ac:chgData name="Duijf, Antoinette" userId="80426808-569e-4360-acb0-e5a6dc4b8ad2" providerId="ADAL" clId="{6C250710-0C98-4986-B3A1-FB41E2DF071E}" dt="2025-09-16T09:00:32.978" v="1988" actId="478"/>
          <ac:picMkLst>
            <pc:docMk/>
            <pc:sldMk cId="4272676054" sldId="1552"/>
            <ac:picMk id="48" creationId="{9C8F0564-363D-37DF-AA13-4ED2025DD663}"/>
          </ac:picMkLst>
        </pc:picChg>
        <pc:picChg chg="add del mod">
          <ac:chgData name="Duijf, Antoinette" userId="80426808-569e-4360-acb0-e5a6dc4b8ad2" providerId="ADAL" clId="{6C250710-0C98-4986-B3A1-FB41E2DF071E}" dt="2025-09-16T09:00:33.634" v="1989" actId="478"/>
          <ac:picMkLst>
            <pc:docMk/>
            <pc:sldMk cId="4272676054" sldId="1552"/>
            <ac:picMk id="50" creationId="{C42AFE0F-B420-568F-5C36-B9A7BD335510}"/>
          </ac:picMkLst>
        </pc:picChg>
      </pc:sldChg>
    </pc:docChg>
  </pc:docChgLst>
  <pc:docChgLst>
    <pc:chgData name="Routledge, Mandy" userId="bacdedf5-8e30-494b-ad8b-f27fa30c4f8d" providerId="ADAL" clId="{E298FEF7-7CF6-4E4E-894D-1AE4A780AE14}"/>
    <pc:docChg chg="modSld">
      <pc:chgData name="Routledge, Mandy" userId="bacdedf5-8e30-494b-ad8b-f27fa30c4f8d" providerId="ADAL" clId="{E298FEF7-7CF6-4E4E-894D-1AE4A780AE14}" dt="2025-03-18T10:54:45.929" v="3" actId="20577"/>
      <pc:docMkLst>
        <pc:docMk/>
      </pc:docMkLst>
      <pc:sldChg chg="modSp mod">
        <pc:chgData name="Routledge, Mandy" userId="bacdedf5-8e30-494b-ad8b-f27fa30c4f8d" providerId="ADAL" clId="{E298FEF7-7CF6-4E4E-894D-1AE4A780AE14}" dt="2025-03-18T10:54:45.929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C259CE72-72FD-4B5C-B3CF-1EB9B3242AA0}"/>
    <pc:docChg chg="modSld">
      <pc:chgData name="Routledge, Mandy" userId="bacdedf5-8e30-494b-ad8b-f27fa30c4f8d" providerId="ADAL" clId="{C259CE72-72FD-4B5C-B3CF-1EB9B3242AA0}" dt="2024-09-24T09:46:14.561" v="3" actId="20577"/>
      <pc:docMkLst>
        <pc:docMk/>
      </pc:docMkLst>
    </pc:docChg>
  </pc:docChgLst>
  <pc:docChgLst>
    <pc:chgData name="Vrielink, Francis" userId="3d258d00-cfd8-41c5-9f04-1a5a39faef2f" providerId="ADAL" clId="{6738497A-268F-41D9-B13B-84BE38BF6519}"/>
    <pc:docChg chg="undo custSel modSld">
      <pc:chgData name="Vrielink, Francis" userId="3d258d00-cfd8-41c5-9f04-1a5a39faef2f" providerId="ADAL" clId="{6738497A-268F-41D9-B13B-84BE38BF6519}" dt="2025-09-14T11:09:02.539" v="162" actId="113"/>
      <pc:docMkLst>
        <pc:docMk/>
      </pc:docMkLst>
      <pc:sldChg chg="modSp mod">
        <pc:chgData name="Vrielink, Francis" userId="3d258d00-cfd8-41c5-9f04-1a5a39faef2f" providerId="ADAL" clId="{6738497A-268F-41D9-B13B-84BE38BF6519}" dt="2025-09-13T14:15:03.524" v="14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6738497A-268F-41D9-B13B-84BE38BF6519}" dt="2025-09-13T14:15:03.524" v="14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addSp delSp modSp mod modNotesTx">
        <pc:chgData name="Vrielink, Francis" userId="3d258d00-cfd8-41c5-9f04-1a5a39faef2f" providerId="ADAL" clId="{6738497A-268F-41D9-B13B-84BE38BF6519}" dt="2025-09-14T11:09:02.539" v="162" actId="113"/>
        <pc:sldMkLst>
          <pc:docMk/>
          <pc:sldMk cId="2189114603" sldId="1437"/>
        </pc:sldMkLst>
      </pc:sldChg>
    </pc:docChg>
  </pc:docChgLst>
  <pc:docChgLst>
    <pc:chgData name="Routledge, Mandy" userId="bacdedf5-8e30-494b-ad8b-f27fa30c4f8d" providerId="ADAL" clId="{27298FAC-6079-4EE0-80DB-11E9EC20E19F}"/>
    <pc:docChg chg="modSld">
      <pc:chgData name="Routledge, Mandy" userId="bacdedf5-8e30-494b-ad8b-f27fa30c4f8d" providerId="ADAL" clId="{27298FAC-6079-4EE0-80DB-11E9EC20E19F}" dt="2025-03-18T11:01:07.243" v="3" actId="20577"/>
      <pc:docMkLst>
        <pc:docMk/>
      </pc:docMkLst>
    </pc:docChg>
  </pc:docChgLst>
  <pc:docChgLst>
    <pc:chgData name="Routledge, Mandy" userId="bacdedf5-8e30-494b-ad8b-f27fa30c4f8d" providerId="ADAL" clId="{E3F12446-8EB9-4B22-8471-6FBACFAF779E}"/>
    <pc:docChg chg="modSld">
      <pc:chgData name="Routledge, Mandy" userId="bacdedf5-8e30-494b-ad8b-f27fa30c4f8d" providerId="ADAL" clId="{E3F12446-8EB9-4B22-8471-6FBACFAF779E}" dt="2025-03-18T11:02:49.396" v="8" actId="20577"/>
      <pc:docMkLst>
        <pc:docMk/>
      </pc:docMkLst>
      <pc:sldChg chg="modSp mod">
        <pc:chgData name="Routledge, Mandy" userId="bacdedf5-8e30-494b-ad8b-f27fa30c4f8d" providerId="ADAL" clId="{E3F12446-8EB9-4B22-8471-6FBACFAF779E}" dt="2025-03-18T11:02:49.396" v="8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088143BB-FBF6-48B8-B743-26BFEB4DAFC7}"/>
    <pc:docChg chg="addSld delSld modSld modSection">
      <pc:chgData name="Routledge, Mandy" userId="bacdedf5-8e30-494b-ad8b-f27fa30c4f8d" providerId="ADAL" clId="{088143BB-FBF6-48B8-B743-26BFEB4DAFC7}" dt="2024-09-24T09:44:19.501" v="21"/>
      <pc:docMkLst>
        <pc:docMk/>
      </pc:docMkLst>
      <pc:sldChg chg="del">
        <pc:chgData name="Routledge, Mandy" userId="bacdedf5-8e30-494b-ad8b-f27fa30c4f8d" providerId="ADAL" clId="{088143BB-FBF6-48B8-B743-26BFEB4DAFC7}" dt="2024-09-24T09:16:36.888" v="18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088143BB-FBF6-48B8-B743-26BFEB4DAFC7}" dt="2024-09-24T09:16:33.763" v="14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088143BB-FBF6-48B8-B743-26BFEB4DAFC7}" dt="2024-09-24T09:16:34.310" v="15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088143BB-FBF6-48B8-B743-26BFEB4DAFC7}" dt="2024-09-24T09:16:36.403" v="17" actId="47"/>
        <pc:sldMkLst>
          <pc:docMk/>
          <pc:sldMk cId="2441164173" sldId="268"/>
        </pc:sldMkLst>
      </pc:sldChg>
      <pc:sldChg chg="del">
        <pc:chgData name="Routledge, Mandy" userId="bacdedf5-8e30-494b-ad8b-f27fa30c4f8d" providerId="ADAL" clId="{088143BB-FBF6-48B8-B743-26BFEB4DAFC7}" dt="2024-09-24T09:16:35.416" v="16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088143BB-FBF6-48B8-B743-26BFEB4DAFC7}" dt="2024-09-24T09:16:37.592" v="19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088143BB-FBF6-48B8-B743-26BFEB4DAFC7}" dt="2024-09-24T09:33:16.208" v="20"/>
        <pc:sldMkLst>
          <pc:docMk/>
          <pc:sldMk cId="1530054038" sldId="1519"/>
        </pc:sldMkLst>
      </pc:sldChg>
      <pc:sldChg chg="add">
        <pc:chgData name="Routledge, Mandy" userId="bacdedf5-8e30-494b-ad8b-f27fa30c4f8d" providerId="ADAL" clId="{088143BB-FBF6-48B8-B743-26BFEB4DAFC7}" dt="2024-09-24T09:44:19.501" v="21"/>
        <pc:sldMkLst>
          <pc:docMk/>
          <pc:sldMk cId="3006462251" sldId="1520"/>
        </pc:sldMkLst>
      </pc:sldChg>
    </pc:docChg>
  </pc:docChgLst>
  <pc:docChgLst>
    <pc:chgData name="Routledge, Mandy" userId="bacdedf5-8e30-494b-ad8b-f27fa30c4f8d" providerId="ADAL" clId="{3A13170E-F155-4B2D-B53D-3572CFA3A5A2}"/>
    <pc:docChg chg="modSld">
      <pc:chgData name="Routledge, Mandy" userId="bacdedf5-8e30-494b-ad8b-f27fa30c4f8d" providerId="ADAL" clId="{3A13170E-F155-4B2D-B53D-3572CFA3A5A2}" dt="2025-03-18T12:29:17.527" v="14" actId="20577"/>
      <pc:docMkLst>
        <pc:docMk/>
      </pc:docMkLst>
    </pc:docChg>
  </pc:docChgLst>
  <pc:docChgLst>
    <pc:chgData name="Routledge, Mandy" userId="bacdedf5-8e30-494b-ad8b-f27fa30c4f8d" providerId="ADAL" clId="{69FB3ADF-8128-4B66-9121-0BB8D9B1BF7C}"/>
    <pc:docChg chg="modSld">
      <pc:chgData name="Routledge, Mandy" userId="bacdedf5-8e30-494b-ad8b-f27fa30c4f8d" providerId="ADAL" clId="{69FB3ADF-8128-4B66-9121-0BB8D9B1BF7C}" dt="2025-03-18T12:25:07.493" v="4" actId="20577"/>
      <pc:docMkLst>
        <pc:docMk/>
      </pc:docMkLst>
      <pc:sldChg chg="modSp mod">
        <pc:chgData name="Routledge, Mandy" userId="bacdedf5-8e30-494b-ad8b-f27fa30c4f8d" providerId="ADAL" clId="{69FB3ADF-8128-4B66-9121-0BB8D9B1BF7C}" dt="2025-03-18T12:25:07.493" v="4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79AE77D5-A5AF-4622-AE80-65667CFCBDF8}"/>
    <pc:docChg chg="custSel addSld modSld">
      <pc:chgData name="Routledge, Mandy" userId="bacdedf5-8e30-494b-ad8b-f27fa30c4f8d" providerId="ADAL" clId="{79AE77D5-A5AF-4622-AE80-65667CFCBDF8}" dt="2024-12-10T09:41:30.215" v="62" actId="20577"/>
      <pc:docMkLst>
        <pc:docMk/>
      </pc:docMkLst>
      <pc:sldChg chg="delSp modSp add mod">
        <pc:chgData name="Routledge, Mandy" userId="bacdedf5-8e30-494b-ad8b-f27fa30c4f8d" providerId="ADAL" clId="{79AE77D5-A5AF-4622-AE80-65667CFCBDF8}" dt="2024-12-10T09:40:56.051" v="16" actId="20577"/>
        <pc:sldMkLst>
          <pc:docMk/>
          <pc:sldMk cId="1059877010" sldId="1521"/>
        </pc:sldMkLst>
      </pc:sldChg>
      <pc:sldChg chg="delSp modSp add mod">
        <pc:chgData name="Routledge, Mandy" userId="bacdedf5-8e30-494b-ad8b-f27fa30c4f8d" providerId="ADAL" clId="{79AE77D5-A5AF-4622-AE80-65667CFCBDF8}" dt="2024-12-10T09:41:30.215" v="62" actId="20577"/>
        <pc:sldMkLst>
          <pc:docMk/>
          <pc:sldMk cId="2371299458" sldId="1529"/>
        </pc:sldMkLst>
      </pc:sldChg>
    </pc:docChg>
  </pc:docChgLst>
  <pc:docChgLst>
    <pc:chgData name="Routledge, Mandy" userId="bacdedf5-8e30-494b-ad8b-f27fa30c4f8d" providerId="ADAL" clId="{051CC800-2682-4CCC-9E96-6A9E041AF9FE}"/>
    <pc:docChg chg="modSld">
      <pc:chgData name="Routledge, Mandy" userId="bacdedf5-8e30-494b-ad8b-f27fa30c4f8d" providerId="ADAL" clId="{051CC800-2682-4CCC-9E96-6A9E041AF9FE}" dt="2025-03-18T11:05:33.783" v="3" actId="20577"/>
      <pc:docMkLst>
        <pc:docMk/>
      </pc:docMkLst>
      <pc:sldChg chg="modSp mod">
        <pc:chgData name="Routledge, Mandy" userId="bacdedf5-8e30-494b-ad8b-f27fa30c4f8d" providerId="ADAL" clId="{051CC800-2682-4CCC-9E96-6A9E041AF9FE}" dt="2025-03-18T11:05:33.783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AD928609-3A84-4D2E-9ECE-EE070EB3707D}"/>
    <pc:docChg chg="modSld">
      <pc:chgData name="Routledge, Mandy" userId="bacdedf5-8e30-494b-ad8b-f27fa30c4f8d" providerId="ADAL" clId="{AD928609-3A84-4D2E-9ECE-EE070EB3707D}" dt="2025-03-18T11:03:59.788" v="3" actId="20577"/>
      <pc:docMkLst>
        <pc:docMk/>
      </pc:docMkLst>
      <pc:sldChg chg="modSp mod">
        <pc:chgData name="Routledge, Mandy" userId="bacdedf5-8e30-494b-ad8b-f27fa30c4f8d" providerId="ADAL" clId="{AD928609-3A84-4D2E-9ECE-EE070EB3707D}" dt="2025-03-18T11:03:59.788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713D1CD3-4EE4-440B-843E-86C800D20A59}"/>
    <pc:docChg chg="modSld">
      <pc:chgData name="Routledge, Mandy" userId="bacdedf5-8e30-494b-ad8b-f27fa30c4f8d" providerId="ADAL" clId="{713D1CD3-4EE4-440B-843E-86C800D20A59}" dt="2025-03-18T10:31:42.245" v="11"/>
      <pc:docMkLst>
        <pc:docMk/>
      </pc:docMkLst>
      <pc:sldChg chg="modSp mod">
        <pc:chgData name="Routledge, Mandy" userId="bacdedf5-8e30-494b-ad8b-f27fa30c4f8d" providerId="ADAL" clId="{713D1CD3-4EE4-440B-843E-86C800D20A59}" dt="2025-03-18T10:31:42.245" v="11"/>
        <pc:sldMkLst>
          <pc:docMk/>
          <pc:sldMk cId="323006580" sldId="548"/>
        </pc:sldMkLst>
      </pc:sldChg>
    </pc:docChg>
  </pc:docChgLst>
  <pc:docChgLst>
    <pc:chgData name="Duijf, Antoinette" userId="S::an.duijf@kentalis.nl::80426808-569e-4360-acb0-e5a6dc4b8ad2" providerId="AD" clId="Web-{60A6BFEB-326C-46CB-A40C-2A071F97F21A}"/>
    <pc:docChg chg="addSld modSld sldOrd modSection">
      <pc:chgData name="Duijf, Antoinette" userId="S::an.duijf@kentalis.nl::80426808-569e-4360-acb0-e5a6dc4b8ad2" providerId="AD" clId="Web-{60A6BFEB-326C-46CB-A40C-2A071F97F21A}" dt="2025-09-16T07:20:30.384" v="51"/>
      <pc:docMkLst>
        <pc:docMk/>
      </pc:docMkLst>
      <pc:sldChg chg="delSp">
        <pc:chgData name="Duijf, Antoinette" userId="S::an.duijf@kentalis.nl::80426808-569e-4360-acb0-e5a6dc4b8ad2" providerId="AD" clId="Web-{60A6BFEB-326C-46CB-A40C-2A071F97F21A}" dt="2025-09-16T07:20:24.587" v="49"/>
        <pc:sldMkLst>
          <pc:docMk/>
          <pc:sldMk cId="2709048002" sldId="1477"/>
        </pc:sldMkLst>
        <pc:picChg chg="del">
          <ac:chgData name="Duijf, Antoinette" userId="S::an.duijf@kentalis.nl::80426808-569e-4360-acb0-e5a6dc4b8ad2" providerId="AD" clId="Web-{60A6BFEB-326C-46CB-A40C-2A071F97F21A}" dt="2025-09-16T07:20:24.587" v="49"/>
          <ac:picMkLst>
            <pc:docMk/>
            <pc:sldMk cId="2709048002" sldId="1477"/>
            <ac:picMk id="3" creationId="{203A0D5B-2157-13A6-E8CE-C6E05CE9303C}"/>
          </ac:picMkLst>
        </pc:picChg>
      </pc:sldChg>
      <pc:sldChg chg="addSp modSp add ord replId">
        <pc:chgData name="Duijf, Antoinette" userId="S::an.duijf@kentalis.nl::80426808-569e-4360-acb0-e5a6dc4b8ad2" providerId="AD" clId="Web-{60A6BFEB-326C-46CB-A40C-2A071F97F21A}" dt="2025-09-16T07:20:27.134" v="50"/>
        <pc:sldMkLst>
          <pc:docMk/>
          <pc:sldMk cId="2114013603" sldId="1544"/>
        </pc:sldMkLst>
        <pc:spChg chg="add mod">
          <ac:chgData name="Duijf, Antoinette" userId="S::an.duijf@kentalis.nl::80426808-569e-4360-acb0-e5a6dc4b8ad2" providerId="AD" clId="Web-{60A6BFEB-326C-46CB-A40C-2A071F97F21A}" dt="2025-09-16T07:20:20.712" v="48" actId="1076"/>
          <ac:spMkLst>
            <pc:docMk/>
            <pc:sldMk cId="2114013603" sldId="1544"/>
            <ac:spMk id="2" creationId="{12CFC46D-A3A1-A45E-6484-5967EA631522}"/>
          </ac:spMkLst>
        </pc:spChg>
      </pc:sldChg>
      <pc:sldChg chg="add replId">
        <pc:chgData name="Duijf, Antoinette" userId="S::an.duijf@kentalis.nl::80426808-569e-4360-acb0-e5a6dc4b8ad2" providerId="AD" clId="Web-{60A6BFEB-326C-46CB-A40C-2A071F97F21A}" dt="2025-09-16T07:20:30.384" v="51"/>
        <pc:sldMkLst>
          <pc:docMk/>
          <pc:sldMk cId="389292890" sldId="1545"/>
        </pc:sldMkLst>
      </pc:sldChg>
    </pc:docChg>
  </pc:docChgLst>
  <pc:docChgLst>
    <pc:chgData name="Routledge, Mandy" userId="bacdedf5-8e30-494b-ad8b-f27fa30c4f8d" providerId="ADAL" clId="{B03BF0AA-4F11-4F8D-AC0C-D5AF6AB54C88}"/>
    <pc:docChg chg="modSld">
      <pc:chgData name="Routledge, Mandy" userId="bacdedf5-8e30-494b-ad8b-f27fa30c4f8d" providerId="ADAL" clId="{B03BF0AA-4F11-4F8D-AC0C-D5AF6AB54C88}" dt="2025-03-18T11:07:01.355" v="3" actId="20577"/>
      <pc:docMkLst>
        <pc:docMk/>
      </pc:docMkLst>
      <pc:sldChg chg="modSp mod">
        <pc:chgData name="Routledge, Mandy" userId="bacdedf5-8e30-494b-ad8b-f27fa30c4f8d" providerId="ADAL" clId="{B03BF0AA-4F11-4F8D-AC0C-D5AF6AB54C88}" dt="2025-03-18T11:07:01.355" v="3" actId="20577"/>
        <pc:sldMkLst>
          <pc:docMk/>
          <pc:sldMk cId="323006580" sldId="548"/>
        </pc:sldMkLst>
      </pc:sldChg>
    </pc:docChg>
  </pc:docChgLst>
  <pc:docChgLst>
    <pc:chgData name="Duijf, Antoinette" userId="S::an.duijf@kentalis.nl::80426808-569e-4360-acb0-e5a6dc4b8ad2" providerId="AD" clId="Web-{63ABED4D-2107-4492-AB39-E75ED8D212D9}"/>
    <pc:docChg chg="delSld sldOrd modSection">
      <pc:chgData name="Duijf, Antoinette" userId="S::an.duijf@kentalis.nl::80426808-569e-4360-acb0-e5a6dc4b8ad2" providerId="AD" clId="Web-{63ABED4D-2107-4492-AB39-E75ED8D212D9}" dt="2025-09-16T07:35:58.140" v="1"/>
      <pc:docMkLst>
        <pc:docMk/>
      </pc:docMkLst>
      <pc:sldChg chg="del">
        <pc:chgData name="Duijf, Antoinette" userId="S::an.duijf@kentalis.nl::80426808-569e-4360-acb0-e5a6dc4b8ad2" providerId="AD" clId="Web-{63ABED4D-2107-4492-AB39-E75ED8D212D9}" dt="2025-09-16T07:35:12.092" v="0"/>
        <pc:sldMkLst>
          <pc:docMk/>
          <pc:sldMk cId="2114013603" sldId="1544"/>
        </pc:sldMkLst>
      </pc:sldChg>
      <pc:sldChg chg="ord">
        <pc:chgData name="Duijf, Antoinette" userId="S::an.duijf@kentalis.nl::80426808-569e-4360-acb0-e5a6dc4b8ad2" providerId="AD" clId="Web-{63ABED4D-2107-4492-AB39-E75ED8D212D9}" dt="2025-09-16T07:35:58.140" v="1"/>
        <pc:sldMkLst>
          <pc:docMk/>
          <pc:sldMk cId="2686507762" sldId="1545"/>
        </pc:sldMkLst>
      </pc:sldChg>
    </pc:docChg>
  </pc:docChgLst>
  <pc:docChgLst>
    <pc:chgData name="Das, Gerarda" userId="dec061bf-56a5-47a0-b9f3-f749fe418ae6" providerId="ADAL" clId="{F5EB0892-45A4-4442-9768-F94887574800}"/>
    <pc:docChg chg="custSel modSld">
      <pc:chgData name="Das, Gerarda" userId="dec061bf-56a5-47a0-b9f3-f749fe418ae6" providerId="ADAL" clId="{F5EB0892-45A4-4442-9768-F94887574800}" dt="2025-09-16T09:52:59.189" v="1146" actId="6549"/>
      <pc:docMkLst>
        <pc:docMk/>
      </pc:docMkLst>
      <pc:sldChg chg="modSp mod">
        <pc:chgData name="Das, Gerarda" userId="dec061bf-56a5-47a0-b9f3-f749fe418ae6" providerId="ADAL" clId="{F5EB0892-45A4-4442-9768-F94887574800}" dt="2025-09-15T13:09:26.491" v="1082" actId="20577"/>
        <pc:sldMkLst>
          <pc:docMk/>
          <pc:sldMk cId="2189114603" sldId="1437"/>
        </pc:sldMkLst>
        <pc:spChg chg="mod">
          <ac:chgData name="Das, Gerarda" userId="dec061bf-56a5-47a0-b9f3-f749fe418ae6" providerId="ADAL" clId="{F5EB0892-45A4-4442-9768-F94887574800}" dt="2025-09-15T13:09:26.491" v="1082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Das, Gerarda" userId="dec061bf-56a5-47a0-b9f3-f749fe418ae6" providerId="ADAL" clId="{F5EB0892-45A4-4442-9768-F94887574800}" dt="2025-09-16T09:48:03.907" v="1096" actId="403"/>
        <pc:sldMkLst>
          <pc:docMk/>
          <pc:sldMk cId="1432551556" sldId="1526"/>
        </pc:sldMkLst>
        <pc:spChg chg="mod">
          <ac:chgData name="Das, Gerarda" userId="dec061bf-56a5-47a0-b9f3-f749fe418ae6" providerId="ADAL" clId="{F5EB0892-45A4-4442-9768-F94887574800}" dt="2025-09-16T09:48:02.119" v="1095" actId="403"/>
          <ac:spMkLst>
            <pc:docMk/>
            <pc:sldMk cId="1432551556" sldId="1526"/>
            <ac:spMk id="33" creationId="{AC757F5E-B016-F947-4518-7C6B9CC7EE04}"/>
          </ac:spMkLst>
        </pc:spChg>
        <pc:spChg chg="mod">
          <ac:chgData name="Das, Gerarda" userId="dec061bf-56a5-47a0-b9f3-f749fe418ae6" providerId="ADAL" clId="{F5EB0892-45A4-4442-9768-F94887574800}" dt="2025-09-16T09:48:03.907" v="1096" actId="403"/>
          <ac:spMkLst>
            <pc:docMk/>
            <pc:sldMk cId="1432551556" sldId="1526"/>
            <ac:spMk id="34" creationId="{152372B3-00F5-781C-183E-6F2DDF35091D}"/>
          </ac:spMkLst>
        </pc:spChg>
      </pc:sldChg>
      <pc:sldChg chg="modSp mod">
        <pc:chgData name="Das, Gerarda" userId="dec061bf-56a5-47a0-b9f3-f749fe418ae6" providerId="ADAL" clId="{F5EB0892-45A4-4442-9768-F94887574800}" dt="2025-09-16T09:48:17.198" v="1098" actId="255"/>
        <pc:sldMkLst>
          <pc:docMk/>
          <pc:sldMk cId="1046946737" sldId="1531"/>
        </pc:sldMkLst>
        <pc:spChg chg="mod">
          <ac:chgData name="Das, Gerarda" userId="dec061bf-56a5-47a0-b9f3-f749fe418ae6" providerId="ADAL" clId="{F5EB0892-45A4-4442-9768-F94887574800}" dt="2025-09-16T09:48:17.198" v="1098" actId="255"/>
          <ac:spMkLst>
            <pc:docMk/>
            <pc:sldMk cId="1046946737" sldId="1531"/>
            <ac:spMk id="34" creationId="{152372B3-00F5-781C-183E-6F2DDF35091D}"/>
          </ac:spMkLst>
        </pc:spChg>
        <pc:spChg chg="mod">
          <ac:chgData name="Das, Gerarda" userId="dec061bf-56a5-47a0-b9f3-f749fe418ae6" providerId="ADAL" clId="{F5EB0892-45A4-4442-9768-F94887574800}" dt="2025-09-16T09:47:50.503" v="1094" actId="20577"/>
          <ac:spMkLst>
            <pc:docMk/>
            <pc:sldMk cId="1046946737" sldId="1531"/>
            <ac:spMk id="36" creationId="{D8EF981A-9BA7-0EB1-9B70-F7FBF2F7DF1C}"/>
          </ac:spMkLst>
        </pc:spChg>
      </pc:sldChg>
      <pc:sldChg chg="modSp mod">
        <pc:chgData name="Das, Gerarda" userId="dec061bf-56a5-47a0-b9f3-f749fe418ae6" providerId="ADAL" clId="{F5EB0892-45A4-4442-9768-F94887574800}" dt="2025-09-16T09:52:59.189" v="1146" actId="6549"/>
        <pc:sldMkLst>
          <pc:docMk/>
          <pc:sldMk cId="3294976548" sldId="1541"/>
        </pc:sldMkLst>
        <pc:spChg chg="mod">
          <ac:chgData name="Das, Gerarda" userId="dec061bf-56a5-47a0-b9f3-f749fe418ae6" providerId="ADAL" clId="{F5EB0892-45A4-4442-9768-F94887574800}" dt="2025-09-16T09:52:59.189" v="1146" actId="6549"/>
          <ac:spMkLst>
            <pc:docMk/>
            <pc:sldMk cId="3294976548" sldId="1541"/>
            <ac:spMk id="10" creationId="{0A8F4C1C-A38D-5638-D656-A5D353F8E0F7}"/>
          </ac:spMkLst>
        </pc:spChg>
      </pc:sldChg>
      <pc:sldChg chg="addSp delSp modSp mod">
        <pc:chgData name="Das, Gerarda" userId="dec061bf-56a5-47a0-b9f3-f749fe418ae6" providerId="ADAL" clId="{F5EB0892-45A4-4442-9768-F94887574800}" dt="2025-09-16T09:52:23.851" v="1141" actId="1076"/>
        <pc:sldMkLst>
          <pc:docMk/>
          <pc:sldMk cId="3251341805" sldId="1542"/>
        </pc:sldMkLst>
        <pc:spChg chg="mod">
          <ac:chgData name="Das, Gerarda" userId="dec061bf-56a5-47a0-b9f3-f749fe418ae6" providerId="ADAL" clId="{F5EB0892-45A4-4442-9768-F94887574800}" dt="2025-09-16T09:49:26.065" v="1104" actId="1076"/>
          <ac:spMkLst>
            <pc:docMk/>
            <pc:sldMk cId="3251341805" sldId="1542"/>
            <ac:spMk id="11" creationId="{E76BB7DD-6194-E9A3-0D86-B16BE2F3AA73}"/>
          </ac:spMkLst>
        </pc:spChg>
        <pc:spChg chg="mod">
          <ac:chgData name="Das, Gerarda" userId="dec061bf-56a5-47a0-b9f3-f749fe418ae6" providerId="ADAL" clId="{F5EB0892-45A4-4442-9768-F94887574800}" dt="2025-09-16T09:50:50.564" v="1130" actId="1076"/>
          <ac:spMkLst>
            <pc:docMk/>
            <pc:sldMk cId="3251341805" sldId="1542"/>
            <ac:spMk id="23" creationId="{9B00D31A-E626-FCE3-9617-1839BC557DCA}"/>
          </ac:spMkLst>
        </pc:spChg>
        <pc:picChg chg="del">
          <ac:chgData name="Das, Gerarda" userId="dec061bf-56a5-47a0-b9f3-f749fe418ae6" providerId="ADAL" clId="{F5EB0892-45A4-4442-9768-F94887574800}" dt="2025-09-16T09:50:51.851" v="1131" actId="478"/>
          <ac:picMkLst>
            <pc:docMk/>
            <pc:sldMk cId="3251341805" sldId="1542"/>
            <ac:picMk id="21" creationId="{4CC34CBC-5AC4-E219-B0D0-D8C5538C6AF4}"/>
          </ac:picMkLst>
        </pc:picChg>
        <pc:picChg chg="add mod">
          <ac:chgData name="Das, Gerarda" userId="dec061bf-56a5-47a0-b9f3-f749fe418ae6" providerId="ADAL" clId="{F5EB0892-45A4-4442-9768-F94887574800}" dt="2025-09-16T09:52:08.756" v="1138" actId="1440"/>
          <ac:picMkLst>
            <pc:docMk/>
            <pc:sldMk cId="3251341805" sldId="1542"/>
            <ac:picMk id="22" creationId="{7A5FCCC2-08B6-0E16-1468-CA0C960AC563}"/>
          </ac:picMkLst>
        </pc:picChg>
        <pc:picChg chg="add mod">
          <ac:chgData name="Das, Gerarda" userId="dec061bf-56a5-47a0-b9f3-f749fe418ae6" providerId="ADAL" clId="{F5EB0892-45A4-4442-9768-F94887574800}" dt="2025-09-16T09:52:23.851" v="1141" actId="1076"/>
          <ac:picMkLst>
            <pc:docMk/>
            <pc:sldMk cId="3251341805" sldId="1542"/>
            <ac:picMk id="26" creationId="{3E6C0BA6-4630-728E-0BA9-B59BCCBC919F}"/>
          </ac:picMkLst>
        </pc:picChg>
      </pc:sldChg>
      <pc:sldChg chg="modSp mod">
        <pc:chgData name="Das, Gerarda" userId="dec061bf-56a5-47a0-b9f3-f749fe418ae6" providerId="ADAL" clId="{F5EB0892-45A4-4442-9768-F94887574800}" dt="2025-09-16T09:49:09.896" v="1103" actId="1037"/>
        <pc:sldMkLst>
          <pc:docMk/>
          <pc:sldMk cId="1275808716" sldId="1543"/>
        </pc:sldMkLst>
        <pc:spChg chg="mod">
          <ac:chgData name="Das, Gerarda" userId="dec061bf-56a5-47a0-b9f3-f749fe418ae6" providerId="ADAL" clId="{F5EB0892-45A4-4442-9768-F94887574800}" dt="2025-09-16T09:49:09.896" v="1103" actId="1037"/>
          <ac:spMkLst>
            <pc:docMk/>
            <pc:sldMk cId="1275808716" sldId="1543"/>
            <ac:spMk id="10" creationId="{EC0CC1D0-FE60-F840-73E9-0CE7E683D1F2}"/>
          </ac:spMkLst>
        </pc:spChg>
        <pc:spChg chg="mod">
          <ac:chgData name="Das, Gerarda" userId="dec061bf-56a5-47a0-b9f3-f749fe418ae6" providerId="ADAL" clId="{F5EB0892-45A4-4442-9768-F94887574800}" dt="2025-09-16T09:49:09.896" v="1103" actId="1037"/>
          <ac:spMkLst>
            <pc:docMk/>
            <pc:sldMk cId="1275808716" sldId="1543"/>
            <ac:spMk id="11" creationId="{CD78B488-E032-3F3E-C334-FB96F8D71FB2}"/>
          </ac:spMkLst>
        </pc:spChg>
      </pc:sldChg>
      <pc:sldChg chg="modSp mod">
        <pc:chgData name="Das, Gerarda" userId="dec061bf-56a5-47a0-b9f3-f749fe418ae6" providerId="ADAL" clId="{F5EB0892-45A4-4442-9768-F94887574800}" dt="2025-09-16T09:48:37.749" v="1100" actId="403"/>
        <pc:sldMkLst>
          <pc:docMk/>
          <pc:sldMk cId="2686507762" sldId="1545"/>
        </pc:sldMkLst>
        <pc:spChg chg="mod">
          <ac:chgData name="Das, Gerarda" userId="dec061bf-56a5-47a0-b9f3-f749fe418ae6" providerId="ADAL" clId="{F5EB0892-45A4-4442-9768-F94887574800}" dt="2025-09-16T09:48:37.749" v="1100" actId="403"/>
          <ac:spMkLst>
            <pc:docMk/>
            <pc:sldMk cId="2686507762" sldId="1545"/>
            <ac:spMk id="35" creationId="{37104C51-0232-62ED-4C6F-1447D06633EE}"/>
          </ac:spMkLst>
        </pc:spChg>
      </pc:sldChg>
      <pc:sldChg chg="modSp mod">
        <pc:chgData name="Das, Gerarda" userId="dec061bf-56a5-47a0-b9f3-f749fe418ae6" providerId="ADAL" clId="{F5EB0892-45A4-4442-9768-F94887574800}" dt="2025-09-16T09:48:59.417" v="1102" actId="403"/>
        <pc:sldMkLst>
          <pc:docMk/>
          <pc:sldMk cId="3730873886" sldId="1548"/>
        </pc:sldMkLst>
        <pc:spChg chg="mod">
          <ac:chgData name="Das, Gerarda" userId="dec061bf-56a5-47a0-b9f3-f749fe418ae6" providerId="ADAL" clId="{F5EB0892-45A4-4442-9768-F94887574800}" dt="2025-09-16T09:48:57.528" v="1101" actId="403"/>
          <ac:spMkLst>
            <pc:docMk/>
            <pc:sldMk cId="3730873886" sldId="1548"/>
            <ac:spMk id="33" creationId="{D89644BE-38C6-105A-3509-DC4155CB0539}"/>
          </ac:spMkLst>
        </pc:spChg>
        <pc:spChg chg="mod">
          <ac:chgData name="Das, Gerarda" userId="dec061bf-56a5-47a0-b9f3-f749fe418ae6" providerId="ADAL" clId="{F5EB0892-45A4-4442-9768-F94887574800}" dt="2025-09-16T09:48:59.417" v="1102" actId="403"/>
          <ac:spMkLst>
            <pc:docMk/>
            <pc:sldMk cId="3730873886" sldId="1548"/>
            <ac:spMk id="34" creationId="{D3FC5CAB-B001-2770-D0E8-32C492B486BC}"/>
          </ac:spMkLst>
        </pc:spChg>
      </pc:sldChg>
    </pc:docChg>
  </pc:docChgLst>
  <pc:docChgLst>
    <pc:chgData name="Routledge, Mandy" userId="bacdedf5-8e30-494b-ad8b-f27fa30c4f8d" providerId="ADAL" clId="{63F6B1CA-B45A-455D-8554-1DB1547AB7D0}"/>
    <pc:docChg chg="modSld">
      <pc:chgData name="Routledge, Mandy" userId="bacdedf5-8e30-494b-ad8b-f27fa30c4f8d" providerId="ADAL" clId="{63F6B1CA-B45A-455D-8554-1DB1547AB7D0}" dt="2024-11-18T15:47:38.502" v="14" actId="20577"/>
      <pc:docMkLst>
        <pc:docMk/>
      </pc:docMkLst>
    </pc:docChg>
  </pc:docChgLst>
  <pc:docChgLst>
    <pc:chgData name="Routledge, Mandy" userId="bacdedf5-8e30-494b-ad8b-f27fa30c4f8d" providerId="ADAL" clId="{8AC80DB3-B598-4E5A-BB64-FC9255C5E7E2}"/>
    <pc:docChg chg="custSel modSld">
      <pc:chgData name="Routledge, Mandy" userId="bacdedf5-8e30-494b-ad8b-f27fa30c4f8d" providerId="ADAL" clId="{8AC80DB3-B598-4E5A-BB64-FC9255C5E7E2}" dt="2025-03-18T10:48:18.922" v="78" actId="20577"/>
      <pc:docMkLst>
        <pc:docMk/>
      </pc:docMkLst>
    </pc:docChg>
  </pc:docChgLst>
  <pc:docChgLst>
    <pc:chgData name="Routledge, Mandy" userId="bacdedf5-8e30-494b-ad8b-f27fa30c4f8d" providerId="ADAL" clId="{BBD0E9A2-AA04-4620-B52A-F460BAB80F33}"/>
    <pc:docChg chg="modSld">
      <pc:chgData name="Routledge, Mandy" userId="bacdedf5-8e30-494b-ad8b-f27fa30c4f8d" providerId="ADAL" clId="{BBD0E9A2-AA04-4620-B52A-F460BAB80F33}" dt="2025-03-18T12:26:28.558" v="3" actId="20577"/>
      <pc:docMkLst>
        <pc:docMk/>
      </pc:docMkLst>
    </pc:docChg>
  </pc:docChgLst>
  <pc:docChgLst>
    <pc:chgData name="Routledge, Mandy" userId="bacdedf5-8e30-494b-ad8b-f27fa30c4f8d" providerId="ADAL" clId="{11C91571-011C-4FD8-97E0-33A7A39509AD}"/>
    <pc:docChg chg="modSld">
      <pc:chgData name="Routledge, Mandy" userId="bacdedf5-8e30-494b-ad8b-f27fa30c4f8d" providerId="ADAL" clId="{11C91571-011C-4FD8-97E0-33A7A39509AD}" dt="2025-03-18T10:59:40.237" v="5" actId="20577"/>
      <pc:docMkLst>
        <pc:docMk/>
      </pc:docMkLst>
      <pc:sldChg chg="modSp mod">
        <pc:chgData name="Routledge, Mandy" userId="bacdedf5-8e30-494b-ad8b-f27fa30c4f8d" providerId="ADAL" clId="{11C91571-011C-4FD8-97E0-33A7A39509AD}" dt="2025-03-18T10:59:40.237" v="5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BA769D6E-3FEE-483C-954F-1C4ABB085780}"/>
    <pc:docChg chg="modSld">
      <pc:chgData name="Routledge, Mandy" userId="bacdedf5-8e30-494b-ad8b-f27fa30c4f8d" providerId="ADAL" clId="{BA769D6E-3FEE-483C-954F-1C4ABB085780}" dt="2025-03-18T10:57:53.250" v="9" actId="20577"/>
      <pc:docMkLst>
        <pc:docMk/>
      </pc:docMkLst>
    </pc:docChg>
  </pc:docChgLst>
  <pc:docChgLst>
    <pc:chgData name="Vrielink, Francis" userId="3d258d00-cfd8-41c5-9f04-1a5a39faef2f" providerId="ADAL" clId="{320E8B81-648D-4547-AF13-A12554ACE6FB}"/>
    <pc:docChg chg="custSel modSld">
      <pc:chgData name="Vrielink, Francis" userId="3d258d00-cfd8-41c5-9f04-1a5a39faef2f" providerId="ADAL" clId="{320E8B81-648D-4547-AF13-A12554ACE6FB}" dt="2025-09-15T07:39:15.176" v="130" actId="20577"/>
      <pc:docMkLst>
        <pc:docMk/>
      </pc:docMkLst>
      <pc:sldChg chg="modSp mod">
        <pc:chgData name="Vrielink, Francis" userId="3d258d00-cfd8-41c5-9f04-1a5a39faef2f" providerId="ADAL" clId="{320E8B81-648D-4547-AF13-A12554ACE6FB}" dt="2025-09-15T07:37:00.953" v="16" actId="20577"/>
        <pc:sldMkLst>
          <pc:docMk/>
          <pc:sldMk cId="3852907103" sldId="1460"/>
        </pc:sldMkLst>
        <pc:spChg chg="mod">
          <ac:chgData name="Vrielink, Francis" userId="3d258d00-cfd8-41c5-9f04-1a5a39faef2f" providerId="ADAL" clId="{320E8B81-648D-4547-AF13-A12554ACE6FB}" dt="2025-09-15T07:37:00.953" v="16" actId="20577"/>
          <ac:spMkLst>
            <pc:docMk/>
            <pc:sldMk cId="3852907103" sldId="146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320E8B81-648D-4547-AF13-A12554ACE6FB}" dt="2025-09-15T07:37:09.054" v="25" actId="20577"/>
        <pc:sldMkLst>
          <pc:docMk/>
          <pc:sldMk cId="4207872812" sldId="1475"/>
        </pc:sldMkLst>
        <pc:spChg chg="mod">
          <ac:chgData name="Vrielink, Francis" userId="3d258d00-cfd8-41c5-9f04-1a5a39faef2f" providerId="ADAL" clId="{320E8B81-648D-4547-AF13-A12554ACE6FB}" dt="2025-09-15T07:37:09.054" v="25" actId="20577"/>
          <ac:spMkLst>
            <pc:docMk/>
            <pc:sldMk cId="4207872812" sldId="1475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320E8B81-648D-4547-AF13-A12554ACE6FB}" dt="2025-09-15T07:37:17.658" v="34" actId="20577"/>
        <pc:sldMkLst>
          <pc:docMk/>
          <pc:sldMk cId="2452007587" sldId="1476"/>
        </pc:sldMkLst>
        <pc:spChg chg="mod">
          <ac:chgData name="Vrielink, Francis" userId="3d258d00-cfd8-41c5-9f04-1a5a39faef2f" providerId="ADAL" clId="{320E8B81-648D-4547-AF13-A12554ACE6FB}" dt="2025-09-15T07:37:17.658" v="34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320E8B81-648D-4547-AF13-A12554ACE6FB}" dt="2025-09-15T07:37:23.184" v="43" actId="20577"/>
        <pc:sldMkLst>
          <pc:docMk/>
          <pc:sldMk cId="2709048002" sldId="1477"/>
        </pc:sldMkLst>
        <pc:spChg chg="mod">
          <ac:chgData name="Vrielink, Francis" userId="3d258d00-cfd8-41c5-9f04-1a5a39faef2f" providerId="ADAL" clId="{320E8B81-648D-4547-AF13-A12554ACE6FB}" dt="2025-09-15T07:37:23.184" v="43" actId="20577"/>
          <ac:spMkLst>
            <pc:docMk/>
            <pc:sldMk cId="2709048002" sldId="1477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320E8B81-648D-4547-AF13-A12554ACE6FB}" dt="2025-09-15T07:37:33.791" v="50" actId="20577"/>
        <pc:sldMkLst>
          <pc:docMk/>
          <pc:sldMk cId="4074911733" sldId="1478"/>
        </pc:sldMkLst>
        <pc:spChg chg="mod">
          <ac:chgData name="Vrielink, Francis" userId="3d258d00-cfd8-41c5-9f04-1a5a39faef2f" providerId="ADAL" clId="{320E8B81-648D-4547-AF13-A12554ACE6FB}" dt="2025-09-15T07:37:33.791" v="50" actId="20577"/>
          <ac:spMkLst>
            <pc:docMk/>
            <pc:sldMk cId="4074911733" sldId="1478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320E8B81-648D-4547-AF13-A12554ACE6FB}" dt="2025-09-15T07:37:42.209" v="69" actId="20577"/>
        <pc:sldMkLst>
          <pc:docMk/>
          <pc:sldMk cId="4210467006" sldId="1479"/>
        </pc:sldMkLst>
        <pc:spChg chg="mod">
          <ac:chgData name="Vrielink, Francis" userId="3d258d00-cfd8-41c5-9f04-1a5a39faef2f" providerId="ADAL" clId="{320E8B81-648D-4547-AF13-A12554ACE6FB}" dt="2025-09-15T07:37:42.209" v="69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320E8B81-648D-4547-AF13-A12554ACE6FB}" dt="2025-09-15T07:38:00.922" v="94" actId="20577"/>
        <pc:sldMkLst>
          <pc:docMk/>
          <pc:sldMk cId="1487044012" sldId="1480"/>
        </pc:sldMkLst>
        <pc:spChg chg="mod">
          <ac:chgData name="Vrielink, Francis" userId="3d258d00-cfd8-41c5-9f04-1a5a39faef2f" providerId="ADAL" clId="{320E8B81-648D-4547-AF13-A12554ACE6FB}" dt="2025-09-15T07:38:00.922" v="94" actId="20577"/>
          <ac:spMkLst>
            <pc:docMk/>
            <pc:sldMk cId="1487044012" sldId="148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320E8B81-648D-4547-AF13-A12554ACE6FB}" dt="2025-09-15T07:38:23.028" v="119" actId="20577"/>
        <pc:sldMkLst>
          <pc:docMk/>
          <pc:sldMk cId="3779434736" sldId="1481"/>
        </pc:sldMkLst>
        <pc:spChg chg="mod">
          <ac:chgData name="Vrielink, Francis" userId="3d258d00-cfd8-41c5-9f04-1a5a39faef2f" providerId="ADAL" clId="{320E8B81-648D-4547-AF13-A12554ACE6FB}" dt="2025-09-15T07:38:23.028" v="119" actId="20577"/>
          <ac:spMkLst>
            <pc:docMk/>
            <pc:sldMk cId="3779434736" sldId="1481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320E8B81-648D-4547-AF13-A12554ACE6FB}" dt="2025-09-15T07:38:26.620" v="124" actId="20577"/>
        <pc:sldMkLst>
          <pc:docMk/>
          <pc:sldMk cId="1201727269" sldId="1482"/>
        </pc:sldMkLst>
        <pc:spChg chg="mod">
          <ac:chgData name="Vrielink, Francis" userId="3d258d00-cfd8-41c5-9f04-1a5a39faef2f" providerId="ADAL" clId="{320E8B81-648D-4547-AF13-A12554ACE6FB}" dt="2025-09-15T07:38:26.620" v="124" actId="20577"/>
          <ac:spMkLst>
            <pc:docMk/>
            <pc:sldMk cId="1201727269" sldId="1482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320E8B81-648D-4547-AF13-A12554ACE6FB}" dt="2025-09-15T07:39:15.176" v="130" actId="20577"/>
        <pc:sldMkLst>
          <pc:docMk/>
          <pc:sldMk cId="2904738428" sldId="1483"/>
        </pc:sldMkLst>
        <pc:spChg chg="mod">
          <ac:chgData name="Vrielink, Francis" userId="3d258d00-cfd8-41c5-9f04-1a5a39faef2f" providerId="ADAL" clId="{320E8B81-648D-4547-AF13-A12554ACE6FB}" dt="2025-09-15T07:39:15.176" v="130" actId="20577"/>
          <ac:spMkLst>
            <pc:docMk/>
            <pc:sldMk cId="2904738428" sldId="1483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gelegenheid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de gebeurtenis, het moment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opvallend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bijzonder, anders dan gewoon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officieel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echt, volgens de wet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aanbieden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geven zodat de ander het kan gebruiken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bepalen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beslissen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toeschouwer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iemand die naar iets kijkt of die iets ziet gebeuren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een glimp opvangen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heel even een klein stukje van iets zien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wuiven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zwaaien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traditie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iets wat al heel lang op dezelfde manier gedaan wordt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sinds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vanaf die tijd</a:t>
            </a:r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14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buNone/>
            </a:pPr>
            <a:r>
              <a:rPr lang="nl-NL" sz="1900" u="sng">
                <a:solidFill>
                  <a:prstClr val="black"/>
                </a:solidFill>
              </a:rPr>
              <a:t>Semantisatieverhaal 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a typeface="Times New Roman" panose="02020603050405020304" pitchFamily="18" charset="0"/>
                <a:cs typeface="Arial"/>
              </a:rPr>
              <a:t>Gisteren liep ik in de supermarkt en toen zag ik het… ja echt waar.. Pepernoten!!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a typeface="Times New Roman" panose="02020603050405020304" pitchFamily="18" charset="0"/>
                <a:cs typeface="Arial"/>
              </a:rPr>
              <a:t>Om de hoek bij het brood </a:t>
            </a:r>
            <a:r>
              <a:rPr lang="nl-NL" sz="2000" b="1" u="sng">
                <a:ea typeface="Times New Roman" panose="02020603050405020304" pitchFamily="18" charset="0"/>
                <a:cs typeface="Arial"/>
              </a:rPr>
              <a:t>ving ik er een glimp van op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 (</a:t>
            </a:r>
            <a:r>
              <a:rPr lang="nl-NL" sz="2000" b="1" i="1">
                <a:ea typeface="Times New Roman" panose="02020603050405020304" pitchFamily="18" charset="0"/>
                <a:cs typeface="Arial"/>
              </a:rPr>
              <a:t>heel even zag ik er een klein stukje van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), dus ik liep er naar toe. En echt waar.. Het waren pepernoten! Ik vond dat </a:t>
            </a:r>
            <a:r>
              <a:rPr lang="nl-NL" sz="2000" b="1" u="sng">
                <a:ea typeface="Times New Roman" panose="02020603050405020304" pitchFamily="18" charset="0"/>
                <a:cs typeface="Arial"/>
              </a:rPr>
              <a:t>opvallend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. Ik vond het </a:t>
            </a:r>
            <a:r>
              <a:rPr lang="nl-NL" sz="2000" b="1" i="1">
                <a:ea typeface="Times New Roman" panose="02020603050405020304" pitchFamily="18" charset="0"/>
                <a:cs typeface="Arial"/>
              </a:rPr>
              <a:t>bijzonder, anders dan gewoon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. Ik dacht dat pepernoten pas </a:t>
            </a:r>
            <a:r>
              <a:rPr lang="nl-NL" sz="2000" b="1" u="sng">
                <a:ea typeface="Times New Roman" panose="02020603050405020304" pitchFamily="18" charset="0"/>
                <a:cs typeface="Arial"/>
              </a:rPr>
              <a:t>officieel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 in de winkel mogen liggen als Sinterklaas in het land is. Officieel betekent </a:t>
            </a:r>
            <a:r>
              <a:rPr lang="nl-NL" sz="2000" b="1" i="1">
                <a:ea typeface="Times New Roman" panose="02020603050405020304" pitchFamily="18" charset="0"/>
                <a:cs typeface="Arial"/>
              </a:rPr>
              <a:t>echt, volgens de wet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. Dat dat </a:t>
            </a:r>
            <a:r>
              <a:rPr lang="nl-NL" sz="2000" b="1" u="sng">
                <a:ea typeface="Times New Roman" panose="02020603050405020304" pitchFamily="18" charset="0"/>
                <a:cs typeface="Arial"/>
              </a:rPr>
              <a:t>de traditie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 is. Of </a:t>
            </a:r>
            <a:r>
              <a:rPr lang="nl-NL" sz="2000" b="1" i="1">
                <a:ea typeface="Times New Roman" panose="02020603050405020304" pitchFamily="18" charset="0"/>
                <a:cs typeface="Arial"/>
              </a:rPr>
              <a:t>iets wat al heel lang op dezelfde manier gedaan wordt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. Maar dat is dus niet zo. De winkel kan zelf </a:t>
            </a:r>
            <a:r>
              <a:rPr lang="nl-NL" sz="2000" b="1" u="sng">
                <a:ea typeface="Times New Roman" panose="02020603050405020304" pitchFamily="18" charset="0"/>
                <a:cs typeface="Arial"/>
              </a:rPr>
              <a:t>bepalen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, </a:t>
            </a:r>
            <a:r>
              <a:rPr lang="nl-NL" sz="2000" b="1" i="1">
                <a:ea typeface="Times New Roman" panose="02020603050405020304" pitchFamily="18" charset="0"/>
                <a:cs typeface="Arial"/>
              </a:rPr>
              <a:t>beslissen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 wanneer ze de pepernoten in hun winkel leggen. 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Mijn zoon zei dat de pepernoten al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/>
              </a:rPr>
              <a:t>sinds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 eind augustus in de winkel liggen.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/>
              </a:rPr>
              <a:t>Vanaf die tijd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 al! 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Zo </a:t>
            </a:r>
            <a:r>
              <a:rPr lang="nl-NL" sz="2000" err="1">
                <a:ea typeface="Times New Roman" panose="02020603050405020304" pitchFamily="18" charset="0"/>
                <a:cs typeface="Arial"/>
              </a:rPr>
              <a:t>heej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, dat is nog veel eerder! Ik ben wel echt dól op het Sinterklaasfeest. Dé </a:t>
            </a:r>
            <a:r>
              <a:rPr lang="nl-NL" sz="2000" b="1" u="sng">
                <a:ea typeface="Times New Roman" panose="02020603050405020304" pitchFamily="18" charset="0"/>
                <a:cs typeface="Arial"/>
              </a:rPr>
              <a:t>gelegenheid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 om te knutselen en iemand te verrassen. De gelegenheid betekent </a:t>
            </a:r>
            <a:r>
              <a:rPr lang="nl-NL" sz="2000" b="1" i="1">
                <a:ea typeface="Times New Roman" panose="02020603050405020304" pitchFamily="18" charset="0"/>
                <a:cs typeface="Arial"/>
              </a:rPr>
              <a:t>de gebeurtenis, het moment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. Ik </a:t>
            </a:r>
            <a:r>
              <a:rPr lang="nl-NL" sz="2000" b="1" u="sng">
                <a:ea typeface="Times New Roman" panose="02020603050405020304" pitchFamily="18" charset="0"/>
                <a:cs typeface="Arial"/>
              </a:rPr>
              <a:t>bied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 ook altijd mijn knutselspulletjes </a:t>
            </a:r>
            <a:r>
              <a:rPr lang="nl-NL" sz="2000" b="1" u="sng">
                <a:ea typeface="Times New Roman" panose="02020603050405020304" pitchFamily="18" charset="0"/>
                <a:cs typeface="Arial"/>
              </a:rPr>
              <a:t>aan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 </a:t>
            </a:r>
            <a:r>
              <a:rPr lang="nl-NL" sz="2000" err="1">
                <a:ea typeface="Times New Roman" panose="02020603050405020304" pitchFamily="18" charset="0"/>
                <a:cs typeface="Arial"/>
              </a:rPr>
              <a:t>aan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 mijn buurmeisje. Aanbieden betekent </a:t>
            </a:r>
            <a:r>
              <a:rPr lang="nl-NL" sz="2000" b="1" i="1">
                <a:ea typeface="Times New Roman" panose="02020603050405020304" pitchFamily="18" charset="0"/>
                <a:cs typeface="Arial"/>
              </a:rPr>
              <a:t>geven zodat de ander het kan gebruiken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. Bijvoorbeeld glitterlijm of crêpepapier. Trouwens onze oudere overbuurvrouw houdt de buurt altijd goed in de gaten. Zij ziet het vaak als </a:t>
            </a:r>
            <a:r>
              <a:rPr lang="nl-NL" sz="2000" b="1" u="sng">
                <a:ea typeface="Times New Roman" panose="02020603050405020304" pitchFamily="18" charset="0"/>
                <a:cs typeface="Arial"/>
              </a:rPr>
              <a:t>toeschouwer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 gebeuren. Ze is </a:t>
            </a:r>
            <a:r>
              <a:rPr lang="nl-NL" sz="2000" b="1" i="1">
                <a:ea typeface="Times New Roman" panose="02020603050405020304" pitchFamily="18" charset="0"/>
                <a:cs typeface="Arial"/>
              </a:rPr>
              <a:t>iemand die naar iets kijkt of die iets ziet gebeuren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. Ze </a:t>
            </a:r>
            <a:r>
              <a:rPr lang="nl-NL" sz="2000" b="1" u="sng">
                <a:ea typeface="Times New Roman" panose="02020603050405020304" pitchFamily="18" charset="0"/>
                <a:cs typeface="Arial"/>
              </a:rPr>
              <a:t>wuift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 of </a:t>
            </a:r>
            <a:r>
              <a:rPr lang="nl-NL" sz="2000" b="1" i="1">
                <a:ea typeface="Times New Roman" panose="02020603050405020304" pitchFamily="18" charset="0"/>
                <a:cs typeface="Arial"/>
              </a:rPr>
              <a:t>zwaait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 dan altijd vriendelijk naar ons! Deze week hebben we bedacht om ook een bosje bloemen voor haar te knutselen. Dat kan perfect met onze knutselspullen!</a:t>
            </a:r>
            <a:endParaRPr lang="nl-NL" sz="2000" b="1" i="1">
              <a:effectLst/>
              <a:ea typeface="Times New Roman" panose="02020603050405020304" pitchFamily="18" charset="0"/>
              <a:cs typeface="Arial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aanbieden</a:t>
            </a:r>
          </a:p>
        </p:txBody>
      </p:sp>
      <p:pic>
        <p:nvPicPr>
          <p:cNvPr id="5" name="Afbeelding 4" descr="Afbeelding met kleding, persoon, buitenshuis, plant&#10;&#10;Door AI gegenereerde inhoud is mogelijk onjuist.">
            <a:extLst>
              <a:ext uri="{FF2B5EF4-FFF2-40B4-BE49-F238E27FC236}">
                <a16:creationId xmlns:a16="http://schemas.microsoft.com/office/drawing/2014/main" id="{B0A0CAD6-F3F8-23A4-0F8D-92737F368F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180" y="1322013"/>
            <a:ext cx="5301811" cy="530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toeschouwer</a:t>
            </a:r>
          </a:p>
        </p:txBody>
      </p:sp>
      <p:pic>
        <p:nvPicPr>
          <p:cNvPr id="2" name="Afbeelding 1" descr="Afbeelding met persoon, buitenshuis, kleding, boom&#10;&#10;Door AI gegenereerde inhoud is mogelijk onjuist.">
            <a:extLst>
              <a:ext uri="{FF2B5EF4-FFF2-40B4-BE49-F238E27FC236}">
                <a16:creationId xmlns:a16="http://schemas.microsoft.com/office/drawing/2014/main" id="{78EDD958-2211-71F6-6AD2-987660BB8A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858" y="1504656"/>
            <a:ext cx="4889342" cy="488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wuiven</a:t>
            </a:r>
          </a:p>
        </p:txBody>
      </p:sp>
      <p:pic>
        <p:nvPicPr>
          <p:cNvPr id="2" name="Afbeelding 1" descr="Afbeelding met persoon, kleding, raam, Menselijk gezicht&#10;&#10;Door AI gegenereerde inhoud is mogelijk onjuist.">
            <a:extLst>
              <a:ext uri="{FF2B5EF4-FFF2-40B4-BE49-F238E27FC236}">
                <a16:creationId xmlns:a16="http://schemas.microsoft.com/office/drawing/2014/main" id="{227C2637-3396-B4EC-7859-BA57B73B12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30" y="1228457"/>
            <a:ext cx="5319758" cy="531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glimp opvangen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nder de loep nemen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heel even een klein stukje van iets zien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Om de hoek bij het brood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ving ik een glimp op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de zakjes pepernoten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nader bekijken, aandachtig bestuderen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zou graag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onder de loep nemen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wanneer pepernoten verkocht mogen worden.</a:t>
            </a:r>
            <a:endParaRPr lang="nl-NL" sz="1100" i="1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 descr="Afbeelding met tekenfilm, kleding, clipart, Animatie&#10;&#10;Door AI gegenereerde inhoud is mogelijk onjuist.">
            <a:extLst>
              <a:ext uri="{FF2B5EF4-FFF2-40B4-BE49-F238E27FC236}">
                <a16:creationId xmlns:a16="http://schemas.microsoft.com/office/drawing/2014/main" id="{E363C20B-BF45-B662-6C3B-07CAF04601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243" y="2830086"/>
            <a:ext cx="2309334" cy="1939393"/>
          </a:xfrm>
          <a:prstGeom prst="rect">
            <a:avLst/>
          </a:prstGeom>
        </p:spPr>
      </p:pic>
      <p:pic>
        <p:nvPicPr>
          <p:cNvPr id="18" name="Afbeelding 17" descr="Afbeelding met voedsel, banketbakkerij, Snack, snoep&#10;&#10;Door AI gegenereerde inhoud is mogelijk onjuist.">
            <a:extLst>
              <a:ext uri="{FF2B5EF4-FFF2-40B4-BE49-F238E27FC236}">
                <a16:creationId xmlns:a16="http://schemas.microsoft.com/office/drawing/2014/main" id="{B833D3B9-04E4-85E1-9564-9DF7553992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67" y="3620655"/>
            <a:ext cx="1694185" cy="112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Afbeelding 20" descr="Afbeelding met persoon, voertuig, auto, kleding&#10;&#10;Door AI gegenereerde inhoud is mogelijk onjuist.">
            <a:extLst>
              <a:ext uri="{FF2B5EF4-FFF2-40B4-BE49-F238E27FC236}">
                <a16:creationId xmlns:a16="http://schemas.microsoft.com/office/drawing/2014/main" id="{DB16E66C-AAB5-7EBC-0075-2D56740CDB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0128" y="2469542"/>
            <a:ext cx="1338063" cy="967598"/>
          </a:xfrm>
          <a:prstGeom prst="rect">
            <a:avLst/>
          </a:prstGeom>
        </p:spPr>
      </p:pic>
      <p:sp>
        <p:nvSpPr>
          <p:cNvPr id="9" name="Pijl: rechts 8">
            <a:extLst>
              <a:ext uri="{FF2B5EF4-FFF2-40B4-BE49-F238E27FC236}">
                <a16:creationId xmlns:a16="http://schemas.microsoft.com/office/drawing/2014/main" id="{3C3A9484-0C1E-98BD-DFD3-50FE54C4DFFC}"/>
              </a:ext>
            </a:extLst>
          </p:cNvPr>
          <p:cNvSpPr/>
          <p:nvPr/>
        </p:nvSpPr>
        <p:spPr>
          <a:xfrm rot="8498661">
            <a:off x="1983671" y="3045484"/>
            <a:ext cx="1222453" cy="588261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656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opvallend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3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onopvallend</a:t>
            </a:r>
            <a:endParaRPr lang="nl-NL" sz="53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bijzonder, anders dan gewoon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september pepernoten in de supermarkt vind ik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opvallend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923" y="1412775"/>
            <a:ext cx="4288634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geen aandacht trekt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Goed kijken! De gezichten zijn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onopvallend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 descr="Afbeelding met silhouet, clipart, vlinder, creativiteit&#10;&#10;Automatisch gegenereerde beschrijving">
            <a:extLst>
              <a:ext uri="{FF2B5EF4-FFF2-40B4-BE49-F238E27FC236}">
                <a16:creationId xmlns:a16="http://schemas.microsoft.com/office/drawing/2014/main" id="{F3347297-B2E1-8A96-D04B-E2BF688BDE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184" y="2648600"/>
            <a:ext cx="2991100" cy="2592287"/>
          </a:xfrm>
          <a:prstGeom prst="rect">
            <a:avLst/>
          </a:prstGeom>
        </p:spPr>
      </p:pic>
      <p:pic>
        <p:nvPicPr>
          <p:cNvPr id="2" name="Afbeelding 1" descr="Afbeelding met geel, smiley, emoticon, tekenfilm&#10;&#10;Door AI gegenereerde inhoud is mogelijk onjuist.">
            <a:extLst>
              <a:ext uri="{FF2B5EF4-FFF2-40B4-BE49-F238E27FC236}">
                <a16:creationId xmlns:a16="http://schemas.microsoft.com/office/drawing/2014/main" id="{F6221557-132D-D280-6925-0AB45D6043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12648" y="2639194"/>
            <a:ext cx="1871444" cy="22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46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officieel</a:t>
            </a: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officieus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echt, volgens de wet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dacht dat pepernoten pas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officieel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de winkel mogen liggen als Sinterklaas in het land is.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226641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600">
                <a:latin typeface="Century Gothic" panose="020B0502020202020204" pitchFamily="34" charset="0"/>
                <a:ea typeface="Calibri"/>
                <a:cs typeface="Times New Roman"/>
              </a:rPr>
              <a:t>niet echt, niet volgens de wet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Wij zijn de beste pepernotenbakkers!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Officieus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dan hè...</a:t>
            </a: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kleding, persoon, schoeisel, Handel&#10;&#10;Door AI gegenereerde inhoud is mogelijk onjuist.">
            <a:extLst>
              <a:ext uri="{FF2B5EF4-FFF2-40B4-BE49-F238E27FC236}">
                <a16:creationId xmlns:a16="http://schemas.microsoft.com/office/drawing/2014/main" id="{CBC53264-29DE-2976-517F-AD8838743C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12" y="2211086"/>
            <a:ext cx="1685964" cy="1685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Afbeelding 17" descr="Afbeelding met speelgoed, sneeuwman, tekenfilm&#10;&#10;Door AI gegenereerde inhoud is mogelijk onjuist.">
            <a:extLst>
              <a:ext uri="{FF2B5EF4-FFF2-40B4-BE49-F238E27FC236}">
                <a16:creationId xmlns:a16="http://schemas.microsoft.com/office/drawing/2014/main" id="{9E888C77-1F8B-F247-E015-074EB642EE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088" y="2709767"/>
            <a:ext cx="1438465" cy="1438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Afbeelding 23" descr="Afbeelding met Menselijk gezicht, persoon, kleding, jongen&#10;&#10;Door AI gegenereerde inhoud is mogelijk onjuist.">
            <a:extLst>
              <a:ext uri="{FF2B5EF4-FFF2-40B4-BE49-F238E27FC236}">
                <a16:creationId xmlns:a16="http://schemas.microsoft.com/office/drawing/2014/main" id="{7D184A19-5A99-3A91-D420-FDC46BA1BB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997" y="2756212"/>
            <a:ext cx="3810451" cy="2137663"/>
          </a:xfrm>
          <a:prstGeom prst="rect">
            <a:avLst/>
          </a:prstGeom>
        </p:spPr>
      </p:pic>
      <p:pic>
        <p:nvPicPr>
          <p:cNvPr id="26" name="Afbeelding 25" descr="Afbeelding met goud, koper, symbool, brons&#10;&#10;Door AI gegenereerde inhoud is mogelijk onjuist.">
            <a:extLst>
              <a:ext uri="{FF2B5EF4-FFF2-40B4-BE49-F238E27FC236}">
                <a16:creationId xmlns:a16="http://schemas.microsoft.com/office/drawing/2014/main" id="{09FDD9D1-D0BC-D6B4-9A65-3B91A863DB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214" y="2148573"/>
            <a:ext cx="1138999" cy="113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51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aanbieden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aannemen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351336"/>
            <a:ext cx="4185327" cy="506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/>
                <a:ea typeface="Calibri"/>
                <a:cs typeface="Times New Roman"/>
              </a:rPr>
              <a:t>= geven zodat de ander het kan gebruiken</a:t>
            </a:r>
            <a:r>
              <a:rPr lang="nl-NL" sz="2800">
                <a:effectLst/>
                <a:latin typeface="Century Gothic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/>
                <a:ea typeface="Calibri"/>
                <a:cs typeface="Times New Roman"/>
              </a:rPr>
              <a:t>Ik </a:t>
            </a:r>
            <a:r>
              <a:rPr lang="nl-NL" sz="2400" i="1" u="sng">
                <a:solidFill>
                  <a:srgbClr val="387038"/>
                </a:solidFill>
                <a:latin typeface="Century Gothic"/>
                <a:ea typeface="Calibri"/>
                <a:cs typeface="Times New Roman"/>
              </a:rPr>
              <a:t>bied</a:t>
            </a:r>
            <a:r>
              <a:rPr lang="nl-NL" sz="2400" i="1">
                <a:solidFill>
                  <a:srgbClr val="387038"/>
                </a:solidFill>
                <a:latin typeface="Century Gothic"/>
                <a:ea typeface="Calibri"/>
                <a:cs typeface="Times New Roman"/>
              </a:rPr>
              <a:t> knutselspullen aan mijn buurmeisje </a:t>
            </a:r>
            <a:r>
              <a:rPr lang="nl-NL" sz="2400" i="1" u="sng">
                <a:solidFill>
                  <a:srgbClr val="387038"/>
                </a:solidFill>
                <a:latin typeface="Century Gothic"/>
                <a:ea typeface="Calibri"/>
                <a:cs typeface="Times New Roman"/>
              </a:rPr>
              <a:t>aan</a:t>
            </a:r>
            <a:r>
              <a:rPr lang="nl-NL" sz="2400" i="1">
                <a:solidFill>
                  <a:srgbClr val="387038"/>
                </a:solidFill>
                <a:latin typeface="Century Gothic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aanpakken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Mijn buurmeisje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neemt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knutselspullen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kleding, persoon, buitenshuis, plant&#10;&#10;Door AI gegenereerde inhoud is mogelijk onjuist.">
            <a:extLst>
              <a:ext uri="{FF2B5EF4-FFF2-40B4-BE49-F238E27FC236}">
                <a16:creationId xmlns:a16="http://schemas.microsoft.com/office/drawing/2014/main" id="{2BA4F480-A153-022B-CCD4-3D57C02D4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53" y="2937859"/>
            <a:ext cx="2579371" cy="2579371"/>
          </a:xfrm>
          <a:prstGeom prst="rect">
            <a:avLst/>
          </a:prstGeom>
        </p:spPr>
      </p:pic>
      <p:pic>
        <p:nvPicPr>
          <p:cNvPr id="20" name="Afbeelding 19" descr="Afbeelding met persoon, kleding, Menselijk gezicht, peuter&#10;&#10;Door AI gegenereerde inhoud is mogelijk onjuist.">
            <a:extLst>
              <a:ext uri="{FF2B5EF4-FFF2-40B4-BE49-F238E27FC236}">
                <a16:creationId xmlns:a16="http://schemas.microsoft.com/office/drawing/2014/main" id="{AEB14D28-EF9C-010C-D4C2-86346E8AAA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256" y="2253488"/>
            <a:ext cx="3121152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07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BF50C-E678-F4D2-FB95-0C867CC6E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420F0D07-3FC5-7573-17C7-7EE3EEA3D862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B5954C6-C09C-8925-D82E-1508EA70C7C9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03748E-A98F-437C-93CD-9734ADB11C0D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F45BDD27-FC18-C574-14CC-16593C435740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98EF1F46-F44C-5312-BD98-5F119D5561C9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D082678-858B-6B60-0F51-266E405F30CD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17AAC359-7C19-E34C-50A0-7A9DDDA54551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64F43FD3-1916-DC74-46A9-380A411616F0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1623A09E-C155-E47C-5040-D2D020259E25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E73235A-4C72-4F5E-6979-000DC7AC998F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448A2265-DF0D-3655-A62E-13C68FA6D8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D74A7A9A-1AE4-74C8-47E0-B9448DAEF33E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8F69E158-A178-7A85-C67B-46741E1CF1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987794E0-E45C-0DC6-E907-1EFDE817583C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97DB657C-20C9-D648-77E2-69565067EB86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306BFB54-F08C-1C09-BDF3-A4E60159E407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956F274-A913-789C-9699-A9BAAD11D695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0331C244-D7FC-1705-51C9-2DD42F5D8878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D89644BE-38C6-105A-3509-DC4155CB0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sinds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D3FC5CAB-B001-2770-D0E8-32C492B48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tot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D18A1089-D727-F292-BA39-215C1F559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7" y="1478026"/>
            <a:ext cx="4108889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vanaf die tijd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4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b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Sinds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augustus liggen er al pepernoten in de winkel.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F986D666-B357-066C-A8A8-482137E8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50203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verder dan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winkel verkoopt </a:t>
            </a:r>
            <a:r>
              <a:rPr lang="nl-NL" sz="2400" i="1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peper-noten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5 december.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2DD96D01-37A0-3020-5BF5-76A4C7D90C01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8852B0F3-038D-1EF4-D5CE-F20D69DD3F6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8F5D8DEA-B2FD-7301-A08E-088007281B53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933E1132-9B15-3712-DA46-F31582AA8A91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6325D63D-D561-35AB-4131-73E150DCE143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 descr="Afbeelding met tekst, Lettertype, schermopname, nummer&#10;&#10;Door AI gegenereerde inhoud is mogelijk onjuist.">
            <a:extLst>
              <a:ext uri="{FF2B5EF4-FFF2-40B4-BE49-F238E27FC236}">
                <a16:creationId xmlns:a16="http://schemas.microsoft.com/office/drawing/2014/main" id="{6AADA8A8-3A16-15F8-7886-E34E201065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267" y="2029525"/>
            <a:ext cx="2796942" cy="3350447"/>
          </a:xfrm>
          <a:prstGeom prst="rect">
            <a:avLst/>
          </a:prstGeom>
        </p:spPr>
      </p:pic>
      <p:sp>
        <p:nvSpPr>
          <p:cNvPr id="26" name="Ovaal 25">
            <a:extLst>
              <a:ext uri="{FF2B5EF4-FFF2-40B4-BE49-F238E27FC236}">
                <a16:creationId xmlns:a16="http://schemas.microsoft.com/office/drawing/2014/main" id="{79A8A558-2887-DFF5-89B1-790B037E6D2A}"/>
              </a:ext>
            </a:extLst>
          </p:cNvPr>
          <p:cNvSpPr/>
          <p:nvPr/>
        </p:nvSpPr>
        <p:spPr>
          <a:xfrm>
            <a:off x="1854347" y="3599409"/>
            <a:ext cx="1044972" cy="829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Afbeelding 26" descr="Afbeelding met tekst, Lettertype, schermopname, nummer&#10;&#10;Door AI gegenereerde inhoud is mogelijk onjuist.">
            <a:extLst>
              <a:ext uri="{FF2B5EF4-FFF2-40B4-BE49-F238E27FC236}">
                <a16:creationId xmlns:a16="http://schemas.microsoft.com/office/drawing/2014/main" id="{1646261F-9AA5-9C98-0A9F-DFAB2DA5FC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4446" y="2000712"/>
            <a:ext cx="2796942" cy="3350447"/>
          </a:xfrm>
          <a:prstGeom prst="rect">
            <a:avLst/>
          </a:prstGeom>
        </p:spPr>
      </p:pic>
      <p:sp>
        <p:nvSpPr>
          <p:cNvPr id="28" name="PIJL-RECHTS 17">
            <a:extLst>
              <a:ext uri="{FF2B5EF4-FFF2-40B4-BE49-F238E27FC236}">
                <a16:creationId xmlns:a16="http://schemas.microsoft.com/office/drawing/2014/main" id="{530F22E8-2758-3CC6-30D1-DC8B96D28996}"/>
              </a:ext>
            </a:extLst>
          </p:cNvPr>
          <p:cNvSpPr/>
          <p:nvPr/>
        </p:nvSpPr>
        <p:spPr>
          <a:xfrm rot="8381679" flipV="1">
            <a:off x="7221514" y="4031147"/>
            <a:ext cx="1482986" cy="403593"/>
          </a:xfrm>
          <a:prstGeom prst="rightArrow">
            <a:avLst>
              <a:gd name="adj1" fmla="val 29027"/>
              <a:gd name="adj2" fmla="val 4709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Snack, voedsel, koekje, nagerecht&#10;&#10;Door AI gegenereerde inhoud is mogelijk onjuist.">
            <a:extLst>
              <a:ext uri="{FF2B5EF4-FFF2-40B4-BE49-F238E27FC236}">
                <a16:creationId xmlns:a16="http://schemas.microsoft.com/office/drawing/2014/main" id="{B42C2D99-46C2-7681-E9E4-2AC33E4EC20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434" y="3780837"/>
            <a:ext cx="1017102" cy="679424"/>
          </a:xfrm>
          <a:prstGeom prst="rect">
            <a:avLst/>
          </a:prstGeom>
        </p:spPr>
      </p:pic>
      <p:pic>
        <p:nvPicPr>
          <p:cNvPr id="9" name="Afbeelding 8" descr="Afbeelding met Snack, voedsel, koekje, nagerecht&#10;&#10;Door AI gegenereerde inhoud is mogelijk onjuist.">
            <a:extLst>
              <a:ext uri="{FF2B5EF4-FFF2-40B4-BE49-F238E27FC236}">
                <a16:creationId xmlns:a16="http://schemas.microsoft.com/office/drawing/2014/main" id="{A1B10F5C-DDCA-3AFA-C355-398E2AAC78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65" y="3786586"/>
            <a:ext cx="1017102" cy="679424"/>
          </a:xfrm>
          <a:prstGeom prst="rect">
            <a:avLst/>
          </a:prstGeom>
        </p:spPr>
      </p:pic>
      <p:pic>
        <p:nvPicPr>
          <p:cNvPr id="18" name="Afbeelding 17" descr="Afbeelding met Snack, voedsel, koekje, nagerecht&#10;&#10;Door AI gegenereerde inhoud is mogelijk onjuist.">
            <a:extLst>
              <a:ext uri="{FF2B5EF4-FFF2-40B4-BE49-F238E27FC236}">
                <a16:creationId xmlns:a16="http://schemas.microsoft.com/office/drawing/2014/main" id="{BBA63458-9F58-18C4-F4A0-1691B816B18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98" y="3748486"/>
            <a:ext cx="1017102" cy="679424"/>
          </a:xfrm>
          <a:prstGeom prst="rect">
            <a:avLst/>
          </a:prstGeom>
        </p:spPr>
      </p:pic>
      <p:pic>
        <p:nvPicPr>
          <p:cNvPr id="19" name="Afbeelding 18" descr="Afbeelding met Snack, voedsel, koekje, nagerecht&#10;&#10;Door AI gegenereerde inhoud is mogelijk onjuist.">
            <a:extLst>
              <a:ext uri="{FF2B5EF4-FFF2-40B4-BE49-F238E27FC236}">
                <a16:creationId xmlns:a16="http://schemas.microsoft.com/office/drawing/2014/main" id="{1BC27707-5F6D-806A-2FB0-E5AB67B1B8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522" y="4568872"/>
            <a:ext cx="1017102" cy="679424"/>
          </a:xfrm>
          <a:prstGeom prst="rect">
            <a:avLst/>
          </a:prstGeom>
        </p:spPr>
      </p:pic>
      <p:pic>
        <p:nvPicPr>
          <p:cNvPr id="20" name="Afbeelding 19" descr="Afbeelding met Snack, voedsel, koekje, nagerecht&#10;&#10;Door AI gegenereerde inhoud is mogelijk onjuist.">
            <a:extLst>
              <a:ext uri="{FF2B5EF4-FFF2-40B4-BE49-F238E27FC236}">
                <a16:creationId xmlns:a16="http://schemas.microsoft.com/office/drawing/2014/main" id="{6AADE1D4-7170-F3B2-A7F2-A4935462956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01" y="4580831"/>
            <a:ext cx="1017102" cy="679424"/>
          </a:xfrm>
          <a:prstGeom prst="rect">
            <a:avLst/>
          </a:prstGeom>
        </p:spPr>
      </p:pic>
      <p:pic>
        <p:nvPicPr>
          <p:cNvPr id="23" name="Afbeelding 22" descr="Afbeelding met Snack, voedsel, koekje, nagerecht&#10;&#10;Door AI gegenereerde inhoud is mogelijk onjuist.">
            <a:extLst>
              <a:ext uri="{FF2B5EF4-FFF2-40B4-BE49-F238E27FC236}">
                <a16:creationId xmlns:a16="http://schemas.microsoft.com/office/drawing/2014/main" id="{ECE273A2-233D-0F6B-00B6-C5ECA389829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5" t="66216" r="31822"/>
          <a:stretch/>
        </p:blipFill>
        <p:spPr>
          <a:xfrm>
            <a:off x="6882412" y="4710492"/>
            <a:ext cx="125761" cy="99293"/>
          </a:xfrm>
          <a:prstGeom prst="rect">
            <a:avLst/>
          </a:prstGeom>
        </p:spPr>
      </p:pic>
      <p:pic>
        <p:nvPicPr>
          <p:cNvPr id="24" name="Afbeelding 23" descr="Afbeelding met Snack, voedsel, koekje, nagerecht&#10;&#10;Door AI gegenereerde inhoud is mogelijk onjuist.">
            <a:extLst>
              <a:ext uri="{FF2B5EF4-FFF2-40B4-BE49-F238E27FC236}">
                <a16:creationId xmlns:a16="http://schemas.microsoft.com/office/drawing/2014/main" id="{1C8A7382-A96E-3560-5383-E524F0DC53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5" t="66216" r="31822"/>
          <a:stretch/>
        </p:blipFill>
        <p:spPr>
          <a:xfrm>
            <a:off x="7002814" y="4685089"/>
            <a:ext cx="125761" cy="99293"/>
          </a:xfrm>
          <a:prstGeom prst="rect">
            <a:avLst/>
          </a:prstGeom>
        </p:spPr>
      </p:pic>
      <p:pic>
        <p:nvPicPr>
          <p:cNvPr id="25" name="Afbeelding 24" descr="Afbeelding met Snack, voedsel, koekje, nagerecht&#10;&#10;Door AI gegenereerde inhoud is mogelijk onjuist.">
            <a:extLst>
              <a:ext uri="{FF2B5EF4-FFF2-40B4-BE49-F238E27FC236}">
                <a16:creationId xmlns:a16="http://schemas.microsoft.com/office/drawing/2014/main" id="{78EC06B7-F059-5B4D-D022-9DA0137058D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5" t="66216" r="31822"/>
          <a:stretch/>
        </p:blipFill>
        <p:spPr>
          <a:xfrm>
            <a:off x="7121888" y="4685088"/>
            <a:ext cx="125761" cy="99293"/>
          </a:xfrm>
          <a:prstGeom prst="rect">
            <a:avLst/>
          </a:prstGeom>
        </p:spPr>
      </p:pic>
      <p:pic>
        <p:nvPicPr>
          <p:cNvPr id="44" name="Afbeelding 43" descr="Afbeelding met Snack, voedsel, koekje, nagerecht&#10;&#10;Door AI gegenereerde inhoud is mogelijk onjuist.">
            <a:extLst>
              <a:ext uri="{FF2B5EF4-FFF2-40B4-BE49-F238E27FC236}">
                <a16:creationId xmlns:a16="http://schemas.microsoft.com/office/drawing/2014/main" id="{35942761-B95E-4414-A18A-5BFF3C8E56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5" t="66216" r="31822"/>
          <a:stretch/>
        </p:blipFill>
        <p:spPr>
          <a:xfrm>
            <a:off x="7229800" y="4696865"/>
            <a:ext cx="125761" cy="99293"/>
          </a:xfrm>
          <a:prstGeom prst="rect">
            <a:avLst/>
          </a:prstGeom>
        </p:spPr>
      </p:pic>
      <p:pic>
        <p:nvPicPr>
          <p:cNvPr id="2" name="Afbeelding 1" descr="Afbeelding met Snack, voedsel, koekje, nagerecht&#10;&#10;Door AI gegenereerde inhoud is mogelijk onjuist.">
            <a:extLst>
              <a:ext uri="{FF2B5EF4-FFF2-40B4-BE49-F238E27FC236}">
                <a16:creationId xmlns:a16="http://schemas.microsoft.com/office/drawing/2014/main" id="{DD4F5D5E-A2E3-6466-CC70-055D527DB9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17" y="3949554"/>
            <a:ext cx="571582" cy="381817"/>
          </a:xfrm>
          <a:prstGeom prst="rect">
            <a:avLst/>
          </a:prstGeom>
        </p:spPr>
      </p:pic>
      <p:sp>
        <p:nvSpPr>
          <p:cNvPr id="45" name="Pijl: rechts 44">
            <a:extLst>
              <a:ext uri="{FF2B5EF4-FFF2-40B4-BE49-F238E27FC236}">
                <a16:creationId xmlns:a16="http://schemas.microsoft.com/office/drawing/2014/main" id="{0E99AE4C-67B5-7743-E578-3C20229042B5}"/>
              </a:ext>
            </a:extLst>
          </p:cNvPr>
          <p:cNvSpPr/>
          <p:nvPr/>
        </p:nvSpPr>
        <p:spPr>
          <a:xfrm>
            <a:off x="2924690" y="3897050"/>
            <a:ext cx="434211" cy="249438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873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843812" y="386052"/>
            <a:ext cx="5526086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60" y="332656"/>
            <a:ext cx="563991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gelegenheid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07204" y="2935277"/>
            <a:ext cx="2840899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42" y="3020940"/>
            <a:ext cx="2896583" cy="8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knutselen in Sinterklaastijd</a:t>
            </a: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09973" y="2940147"/>
            <a:ext cx="2822528" cy="88270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621" y="3021876"/>
            <a:ext cx="284788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huwelijk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9" y="2935277"/>
            <a:ext cx="2822416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80" y="3020940"/>
            <a:ext cx="2875865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opening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3" y="386052"/>
            <a:ext cx="2455288" cy="1512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00568"/>
            <a:ext cx="2495611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gebeurtenis, het moment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3" name="Afbeelding 22" descr="Afbeelding met persoon, gereedschap, schaar, snijden&#10;&#10;Automatisch gegenereerde beschrijving">
            <a:extLst>
              <a:ext uri="{FF2B5EF4-FFF2-40B4-BE49-F238E27FC236}">
                <a16:creationId xmlns:a16="http://schemas.microsoft.com/office/drawing/2014/main" id="{54E502FA-2514-18E1-A532-0A07068D13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846" y="3909510"/>
            <a:ext cx="2703634" cy="1708697"/>
          </a:xfrm>
          <a:prstGeom prst="rect">
            <a:avLst/>
          </a:prstGeom>
        </p:spPr>
      </p:pic>
      <p:pic>
        <p:nvPicPr>
          <p:cNvPr id="25" name="Afbeelding 24" descr="Afbeelding met persoon, Menselijk gezicht, kleding, overdekt&#10;&#10;Door AI gegenereerde inhoud is mogelijk onjuist.">
            <a:extLst>
              <a:ext uri="{FF2B5EF4-FFF2-40B4-BE49-F238E27FC236}">
                <a16:creationId xmlns:a16="http://schemas.microsoft.com/office/drawing/2014/main" id="{1A88E671-90E3-535B-7BEB-9599513EEB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67" y="3943707"/>
            <a:ext cx="1987326" cy="1987326"/>
          </a:xfrm>
          <a:prstGeom prst="rect">
            <a:avLst/>
          </a:prstGeom>
        </p:spPr>
      </p:pic>
      <p:pic>
        <p:nvPicPr>
          <p:cNvPr id="26" name="Afbeelding 25" descr="Afbeelding met speelgoed, sneeuwman, tekenfilm&#10;&#10;Door AI gegenereerde inhoud is mogelijk onjuist.">
            <a:extLst>
              <a:ext uri="{FF2B5EF4-FFF2-40B4-BE49-F238E27FC236}">
                <a16:creationId xmlns:a16="http://schemas.microsoft.com/office/drawing/2014/main" id="{A7027F67-1285-BA29-B934-8800F2E18B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4" y="5168486"/>
            <a:ext cx="700885" cy="700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Afbeelding 3" descr="Afbeelding met bruid, persoon, trouwjurk, kleding&#10;&#10;Door AI gegenereerde inhoud is mogelijk onjuist.">
            <a:extLst>
              <a:ext uri="{FF2B5EF4-FFF2-40B4-BE49-F238E27FC236}">
                <a16:creationId xmlns:a16="http://schemas.microsoft.com/office/drawing/2014/main" id="{2EC3DC12-8683-81DF-4AD5-10F5ED2D22E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572" y="3888432"/>
            <a:ext cx="2132856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0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38 – 16 september 2025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4788024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 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BC573-EE3B-D340-EE4E-5BADE4031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C9D3552-CF38-D6E1-7530-E9FCBA70A4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26D3A32-82FC-339B-5455-079F351CC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1D7011DF-EEF2-49CB-9664-6CD6663E0E3C}"/>
              </a:ext>
            </a:extLst>
          </p:cNvPr>
          <p:cNvSpPr txBox="1"/>
          <p:nvPr/>
        </p:nvSpPr>
        <p:spPr>
          <a:xfrm>
            <a:off x="1619672" y="386052"/>
            <a:ext cx="410761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E76BB7DD-6194-E9A3-0D86-B16BE2F3A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380566"/>
            <a:ext cx="415145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traditie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1E73DA28-992A-A002-D000-5BBCDFCA8556}"/>
              </a:ext>
            </a:extLst>
          </p:cNvPr>
          <p:cNvSpPr txBox="1"/>
          <p:nvPr/>
        </p:nvSpPr>
        <p:spPr>
          <a:xfrm>
            <a:off x="542207" y="3020938"/>
            <a:ext cx="2574344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3FF6AC7A-9A8D-136A-65BE-8263680F7CBF}"/>
              </a:ext>
            </a:extLst>
          </p:cNvPr>
          <p:cNvSpPr txBox="1"/>
          <p:nvPr/>
        </p:nvSpPr>
        <p:spPr>
          <a:xfrm>
            <a:off x="3317738" y="3032955"/>
            <a:ext cx="2567408" cy="90009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5292301F-CDFE-9D56-EDDE-09EAA5743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77" y="3097820"/>
            <a:ext cx="2694874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pepernoten</a:t>
            </a:r>
          </a:p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verkoop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48B82358-6CCC-432E-2EDE-F40700A81F31}"/>
              </a:ext>
            </a:extLst>
          </p:cNvPr>
          <p:cNvSpPr txBox="1"/>
          <p:nvPr/>
        </p:nvSpPr>
        <p:spPr>
          <a:xfrm>
            <a:off x="6101079" y="3020938"/>
            <a:ext cx="2652259" cy="91211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9EAADC8A-AC8B-2272-292B-42E4AEF85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5129" y="3065845"/>
            <a:ext cx="2758012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endParaRPr lang="nl-NL" sz="360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6F5104B7-FC36-2064-4FDA-6D64DE96B136}"/>
              </a:ext>
            </a:extLst>
          </p:cNvPr>
          <p:cNvSpPr txBox="1"/>
          <p:nvPr/>
        </p:nvSpPr>
        <p:spPr>
          <a:xfrm>
            <a:off x="5802922" y="386052"/>
            <a:ext cx="3064889" cy="1512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B712F58F-00FD-BE7C-F542-32C30DB9A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5" y="400568"/>
            <a:ext cx="3247889" cy="64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wat al heel lang op dezelfde manier gedaan wordt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0A3FC087-B9FE-F857-56A0-1BE82C2087A0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70E9A07E-1C92-9D60-1F2D-14355EC0A852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93B55C9C-13D4-0867-8694-CDF7FAB8DE67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B454CA94-3011-1F46-DB05-BC24A65ADA18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D5B041A3-C35F-6511-201E-A170B11DC337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C3D7534B-1BB6-AE8E-F864-F06AB849A380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1ECF34E1-7B42-81EA-E35C-CD0C0AE83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9059" y="4330488"/>
            <a:ext cx="2616087" cy="1561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kstvak 2">
            <a:extLst>
              <a:ext uri="{FF2B5EF4-FFF2-40B4-BE49-F238E27FC236}">
                <a16:creationId xmlns:a16="http://schemas.microsoft.com/office/drawing/2014/main" id="{9B00D31A-E626-FCE3-9617-1839BC557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615" y="3099747"/>
            <a:ext cx="2613851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gedichten schrijven</a:t>
            </a:r>
          </a:p>
        </p:txBody>
      </p:sp>
      <p:sp>
        <p:nvSpPr>
          <p:cNvPr id="24" name="Tekstvak 2">
            <a:extLst>
              <a:ext uri="{FF2B5EF4-FFF2-40B4-BE49-F238E27FC236}">
                <a16:creationId xmlns:a16="http://schemas.microsoft.com/office/drawing/2014/main" id="{EFBCAA08-2DED-09EA-DF62-3F49F7C14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694" y="3117681"/>
            <a:ext cx="249899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je schoen zetten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5" name="Afbeelding 24" descr="Afbeelding met kleding, persoon, schoeisel, Handel&#10;&#10;Door AI gegenereerde inhoud is mogelijk onjuist.">
            <a:extLst>
              <a:ext uri="{FF2B5EF4-FFF2-40B4-BE49-F238E27FC236}">
                <a16:creationId xmlns:a16="http://schemas.microsoft.com/office/drawing/2014/main" id="{76B93608-183D-BADF-B2DC-CDFCFF5745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118" y="4059477"/>
            <a:ext cx="2196509" cy="2196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Afbeelding 21" descr="Afbeelding met verbruiksartikelen voor kantoor, persoon, Kantoorinstrument, handschrift&#10;&#10;Door AI gegenereerde inhoud is mogelijk onjuist.">
            <a:extLst>
              <a:ext uri="{FF2B5EF4-FFF2-40B4-BE49-F238E27FC236}">
                <a16:creationId xmlns:a16="http://schemas.microsoft.com/office/drawing/2014/main" id="{7A5FCCC2-08B6-0E16-1468-CA0C960AC5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555" y="4330487"/>
            <a:ext cx="2426469" cy="1620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Afbeelding 25" descr="Afbeelding met speelgoed, sneeuwman, tekenfilm&#10;&#10;Door AI gegenereerde inhoud is mogelijk onjuist.">
            <a:extLst>
              <a:ext uri="{FF2B5EF4-FFF2-40B4-BE49-F238E27FC236}">
                <a16:creationId xmlns:a16="http://schemas.microsoft.com/office/drawing/2014/main" id="{3E6C0BA6-4630-728E-0BA9-B59BCCBC91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81" y="4130594"/>
            <a:ext cx="539685" cy="539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1341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5073304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5082061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bekijken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07169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631" y="4060612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afwegen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029083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6" y="3029084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bepalen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252624" y="4005064"/>
            <a:ext cx="2455288" cy="50405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365" y="4016082"/>
            <a:ext cx="194318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beslissen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877272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3850371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1008112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 flipH="1">
            <a:off x="6084168" y="3850371"/>
            <a:ext cx="16911" cy="1018789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91201" y="487538"/>
            <a:ext cx="7581198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baas van de supermarkt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bepaalt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zelf wannee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 hij pepernoten gaat verkopen.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9" name="Afbeelding 8" descr="Afbeelding met persoon, kleding, Gemakswinkel, supermarkt&#10;&#10;Door AI gegenereerde inhoud is mogelijk onjuist.">
            <a:extLst>
              <a:ext uri="{FF2B5EF4-FFF2-40B4-BE49-F238E27FC236}">
                <a16:creationId xmlns:a16="http://schemas.microsoft.com/office/drawing/2014/main" id="{F0760124-B28E-BD35-7E18-BAEA5F82B7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204" y="893864"/>
            <a:ext cx="2051613" cy="2051613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CF7DFFBF-43CD-8FD1-A394-4123FCE062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8" y="2427637"/>
            <a:ext cx="2525775" cy="2525775"/>
          </a:xfrm>
          <a:prstGeom prst="rect">
            <a:avLst/>
          </a:prstGeom>
        </p:spPr>
      </p:pic>
      <p:pic>
        <p:nvPicPr>
          <p:cNvPr id="34" name="Afbeelding 33" descr="Afbeelding met kleding, Menselijk gezicht, tekenfilm, glimlach&#10;&#10;Door AI gegenereerde inhoud is mogelijk onjuist.">
            <a:extLst>
              <a:ext uri="{FF2B5EF4-FFF2-40B4-BE49-F238E27FC236}">
                <a16:creationId xmlns:a16="http://schemas.microsoft.com/office/drawing/2014/main" id="{149C8561-012D-A3FA-8A52-BB91B92D87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620" y="1372808"/>
            <a:ext cx="2631107" cy="2631107"/>
          </a:xfrm>
          <a:prstGeom prst="rect">
            <a:avLst/>
          </a:prstGeom>
        </p:spPr>
      </p:pic>
      <p:pic>
        <p:nvPicPr>
          <p:cNvPr id="1026" name="Picture 2" descr="Euro Vectorafbeeldingen, iconen en afbeeldingen gratis te downloaden">
            <a:extLst>
              <a:ext uri="{FF2B5EF4-FFF2-40B4-BE49-F238E27FC236}">
                <a16:creationId xmlns:a16="http://schemas.microsoft.com/office/drawing/2014/main" id="{F2B81D6D-E1FF-74FF-2FE1-8BD4CBD49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18" y="1913072"/>
            <a:ext cx="242143" cy="24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Euro Vectorafbeeldingen, iconen en afbeeldingen gratis te downloaden">
            <a:extLst>
              <a:ext uri="{FF2B5EF4-FFF2-40B4-BE49-F238E27FC236}">
                <a16:creationId xmlns:a16="http://schemas.microsoft.com/office/drawing/2014/main" id="{BC6096B2-6B7D-682B-83FB-B57D9FAB4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7" y="1601322"/>
            <a:ext cx="242143" cy="24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Euro Vectorafbeeldingen, iconen en afbeeldingen gratis te downloaden">
            <a:extLst>
              <a:ext uri="{FF2B5EF4-FFF2-40B4-BE49-F238E27FC236}">
                <a16:creationId xmlns:a16="http://schemas.microsoft.com/office/drawing/2014/main" id="{ACD901A6-1BE7-D103-D5A1-39FD6090C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5380">
            <a:off x="4715781" y="1447632"/>
            <a:ext cx="232754" cy="23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Euro Vectorafbeeldingen, iconen en afbeeldingen gratis te downloaden">
            <a:extLst>
              <a:ext uri="{FF2B5EF4-FFF2-40B4-BE49-F238E27FC236}">
                <a16:creationId xmlns:a16="http://schemas.microsoft.com/office/drawing/2014/main" id="{691090D3-F4C3-A631-7502-2B5DD6065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67">
            <a:off x="4971766" y="1427250"/>
            <a:ext cx="232754" cy="23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Euro Vectorafbeeldingen, iconen en afbeeldingen gratis te downloaden">
            <a:extLst>
              <a:ext uri="{FF2B5EF4-FFF2-40B4-BE49-F238E27FC236}">
                <a16:creationId xmlns:a16="http://schemas.microsoft.com/office/drawing/2014/main" id="{D9CFEC57-D2B2-4175-C25D-62855F34F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9845">
            <a:off x="3996713" y="1755842"/>
            <a:ext cx="242143" cy="24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149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EAB3E-E800-68B0-FF4B-678C1CD2F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0DE9D2F-6873-EB61-7337-A2FB3C45B3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D21E3A84-70CD-0051-E707-9FC15D736252}"/>
              </a:ext>
            </a:extLst>
          </p:cNvPr>
          <p:cNvSpPr txBox="1"/>
          <p:nvPr/>
        </p:nvSpPr>
        <p:spPr>
          <a:xfrm>
            <a:off x="3896962" y="744701"/>
            <a:ext cx="3428258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5E3DD7AC-5D9A-70E4-89EA-45E7054F5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961" y="715897"/>
            <a:ext cx="3246540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aandacht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79C737E0-BD67-CA10-0A0C-7DB24319B63A}"/>
              </a:ext>
            </a:extLst>
          </p:cNvPr>
          <p:cNvSpPr txBox="1"/>
          <p:nvPr/>
        </p:nvSpPr>
        <p:spPr>
          <a:xfrm>
            <a:off x="988796" y="5013175"/>
            <a:ext cx="466332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D8F9FA1E-27E5-3EF1-F094-BD50484D1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796" y="5037665"/>
            <a:ext cx="4661176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in de gaten houden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E8D4B458-A123-B1F7-5B82-E121EC3ADF99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BD29585E-EF0D-E770-57A6-92ABE8CBF9ED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84AD7545-8B39-1C4F-882E-71E531070C69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BB9AD721-C8FE-64B1-EC57-09EDFBB9EF23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3005230D-E057-C311-0E24-9CE838214930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25DB01B-776B-2810-7A82-5C4882D4B99F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2279A3CC-FD4A-1DB7-BDF3-6FCE5F6CE350}"/>
              </a:ext>
            </a:extLst>
          </p:cNvPr>
          <p:cNvCxnSpPr>
            <a:cxnSpLocks/>
          </p:cNvCxnSpPr>
          <p:nvPr/>
        </p:nvCxnSpPr>
        <p:spPr>
          <a:xfrm flipV="1">
            <a:off x="5652120" y="1428777"/>
            <a:ext cx="1080120" cy="108113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9FF1E697-B2AD-119B-314D-8525EAFEF6B3}"/>
              </a:ext>
            </a:extLst>
          </p:cNvPr>
          <p:cNvSpPr txBox="1"/>
          <p:nvPr/>
        </p:nvSpPr>
        <p:spPr>
          <a:xfrm>
            <a:off x="3026033" y="2498339"/>
            <a:ext cx="5473185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A43A5A85-5765-7018-9679-4C6E279B6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144" y="2497926"/>
            <a:ext cx="561604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toeschouwer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FC60F53B-9731-02EB-E474-4C4E3588EE1C}"/>
              </a:ext>
            </a:extLst>
          </p:cNvPr>
          <p:cNvSpPr txBox="1"/>
          <p:nvPr/>
        </p:nvSpPr>
        <p:spPr>
          <a:xfrm>
            <a:off x="3471169" y="3392622"/>
            <a:ext cx="5028049" cy="88270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34B45C56-926C-AD7A-1822-9CA74C9A7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532" y="3469283"/>
            <a:ext cx="4954686" cy="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iemand die naar iets kijkt </a:t>
            </a:r>
            <a:b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of die iets ziet gebeuren</a:t>
            </a:r>
            <a:endParaRPr lang="nl-NL" sz="11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5919A954-1771-A650-4D9A-60093B691414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3779912" y="4275330"/>
            <a:ext cx="2205282" cy="73784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>
            <a:extLst>
              <a:ext uri="{FF2B5EF4-FFF2-40B4-BE49-F238E27FC236}">
                <a16:creationId xmlns:a16="http://schemas.microsoft.com/office/drawing/2014/main" id="{98501221-AA42-C973-5757-7E363BFA8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919" y="744701"/>
            <a:ext cx="1042611" cy="49285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Afbeelding 15" descr="Afbeelding met persoon, buitenshuis, kleding, boom&#10;&#10;Door AI gegenereerde inhoud is mogelijk onjuist.">
            <a:extLst>
              <a:ext uri="{FF2B5EF4-FFF2-40B4-BE49-F238E27FC236}">
                <a16:creationId xmlns:a16="http://schemas.microsoft.com/office/drawing/2014/main" id="{E624F505-8300-3A7E-EC14-51C2E98BC0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58" y="1695156"/>
            <a:ext cx="2641983" cy="2641983"/>
          </a:xfrm>
          <a:prstGeom prst="rect">
            <a:avLst/>
          </a:prstGeom>
        </p:spPr>
      </p:pic>
      <p:pic>
        <p:nvPicPr>
          <p:cNvPr id="18" name="Afbeelding 17" descr="Afbeelding met persoon, Menselijk gezicht, kleding, brillen&#10;&#10;Door AI gegenereerde inhoud is mogelijk onjuist.">
            <a:extLst>
              <a:ext uri="{FF2B5EF4-FFF2-40B4-BE49-F238E27FC236}">
                <a16:creationId xmlns:a16="http://schemas.microsoft.com/office/drawing/2014/main" id="{5AAF4967-D4DE-8058-E639-5CFFF129D8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458" y="4490179"/>
            <a:ext cx="1979885" cy="17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47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B6F92-0993-FA7D-5199-895C1940F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2B0536FA-2E18-2E08-BAC6-7BA5D5BE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A8F4C1C-A38D-5638-D656-A5D353F8E0F7}"/>
              </a:ext>
            </a:extLst>
          </p:cNvPr>
          <p:cNvSpPr txBox="1"/>
          <p:nvPr/>
        </p:nvSpPr>
        <p:spPr>
          <a:xfrm>
            <a:off x="32128" y="-65392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>
                <a:solidFill>
                  <a:prstClr val="black"/>
                </a:solidFill>
                <a:latin typeface="Century Gothic" panose="020B0502020202020204" pitchFamily="34" charset="0"/>
              </a:rPr>
              <a:t>wuiven</a:t>
            </a:r>
            <a:br>
              <a:rPr lang="nl-NL" sz="8000" b="1" u="sng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>
                <a:latin typeface="Century Gothic" panose="020B0502020202020204" pitchFamily="34" charset="0"/>
              </a:rPr>
              <a:t>zwaaien</a:t>
            </a:r>
          </a:p>
          <a:p>
            <a:pPr fontAlgn="t"/>
            <a:endParaRPr lang="nl-NL" sz="4400">
              <a:latin typeface="Century Gothic" panose="020B0502020202020204" pitchFamily="34" charset="0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De buurvrouw </a:t>
            </a:r>
            <a:r>
              <a:rPr lang="nl-NL" sz="2800" i="1" u="sng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wuift</a:t>
            </a:r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altijd vriendelijk naar ons.</a:t>
            </a:r>
            <a:endParaRPr lang="nl-NL" sz="2800" i="1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Afbeelding 2" descr="Afbeelding met persoon, kleding, raam, Menselijk gezicht&#10;&#10;Door AI gegenereerde inhoud is mogelijk onjuist.">
            <a:extLst>
              <a:ext uri="{FF2B5EF4-FFF2-40B4-BE49-F238E27FC236}">
                <a16:creationId xmlns:a16="http://schemas.microsoft.com/office/drawing/2014/main" id="{7D810FED-D5C3-727A-763D-8E0FAAE51A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312" y="928503"/>
            <a:ext cx="4793368" cy="4793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497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289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000" b="1" u="sng">
                <a:latin typeface="Century Gothic" panose="020B0502020202020204" pitchFamily="34" charset="0"/>
              </a:rPr>
              <a:t>een glimp opvangen</a:t>
            </a:r>
          </a:p>
        </p:txBody>
      </p:sp>
      <p:pic>
        <p:nvPicPr>
          <p:cNvPr id="2" name="Afbeelding 1" descr="Afbeelding met persoon, voertuig, auto, kleding&#10;&#10;Door AI gegenereerde inhoud is mogelijk onjuist.">
            <a:extLst>
              <a:ext uri="{FF2B5EF4-FFF2-40B4-BE49-F238E27FC236}">
                <a16:creationId xmlns:a16="http://schemas.microsoft.com/office/drawing/2014/main" id="{CD4C149D-F572-64E8-59CF-A62F0018D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4" b="61371"/>
          <a:stretch/>
        </p:blipFill>
        <p:spPr>
          <a:xfrm>
            <a:off x="6474297" y="1950771"/>
            <a:ext cx="2418184" cy="1368152"/>
          </a:xfrm>
          <a:prstGeom prst="rect">
            <a:avLst/>
          </a:prstGeom>
        </p:spPr>
      </p:pic>
      <p:pic>
        <p:nvPicPr>
          <p:cNvPr id="7" name="Afbeelding 6" descr="Afbeelding met voedsel, banketbakkerij, Snack, snoep&#10;&#10;Door AI gegenereerde inhoud is mogelijk onjuist.">
            <a:extLst>
              <a:ext uri="{FF2B5EF4-FFF2-40B4-BE49-F238E27FC236}">
                <a16:creationId xmlns:a16="http://schemas.microsoft.com/office/drawing/2014/main" id="{9E127176-9DCD-0397-D3B0-60C49015FE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68" y="3399729"/>
            <a:ext cx="3033565" cy="2020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ijl: rechts 2">
            <a:extLst>
              <a:ext uri="{FF2B5EF4-FFF2-40B4-BE49-F238E27FC236}">
                <a16:creationId xmlns:a16="http://schemas.microsoft.com/office/drawing/2014/main" id="{EECDE481-E05B-B548-22D5-0FC4C7CE83DC}"/>
              </a:ext>
            </a:extLst>
          </p:cNvPr>
          <p:cNvSpPr/>
          <p:nvPr/>
        </p:nvSpPr>
        <p:spPr>
          <a:xfrm rot="9697757">
            <a:off x="3489734" y="2951036"/>
            <a:ext cx="3017252" cy="439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opvallend</a:t>
            </a:r>
          </a:p>
        </p:txBody>
      </p:sp>
      <p:pic>
        <p:nvPicPr>
          <p:cNvPr id="4" name="Afbeelding 3" descr="Afbeelding met geel, smiley, emoticon, tekenfilm&#10;&#10;Door AI gegenereerde inhoud is mogelijk onjuist.">
            <a:extLst>
              <a:ext uri="{FF2B5EF4-FFF2-40B4-BE49-F238E27FC236}">
                <a16:creationId xmlns:a16="http://schemas.microsoft.com/office/drawing/2014/main" id="{CE5705E3-E5B4-BEA2-7D6D-42A109073C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68" y="1700808"/>
            <a:ext cx="3916922" cy="476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officieel</a:t>
            </a:r>
          </a:p>
        </p:txBody>
      </p:sp>
      <p:pic>
        <p:nvPicPr>
          <p:cNvPr id="7" name="Afbeelding 6" descr="Afbeelding met kleding, persoon, schoeisel, Handel&#10;&#10;Door AI gegenereerde inhoud is mogelijk onjuist.">
            <a:extLst>
              <a:ext uri="{FF2B5EF4-FFF2-40B4-BE49-F238E27FC236}">
                <a16:creationId xmlns:a16="http://schemas.microsoft.com/office/drawing/2014/main" id="{28F19ACE-743A-7A19-D121-D4697564B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4" y="1484784"/>
            <a:ext cx="5112568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Afbeelding 8" descr="Afbeelding met speelgoed, sneeuwman, tekenfilm&#10;&#10;Door AI gegenereerde inhoud is mogelijk onjuist.">
            <a:extLst>
              <a:ext uri="{FF2B5EF4-FFF2-40B4-BE49-F238E27FC236}">
                <a16:creationId xmlns:a16="http://schemas.microsoft.com/office/drawing/2014/main" id="{33C70407-81A4-A74F-F58B-C0410D81AD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645024"/>
            <a:ext cx="2701316" cy="2701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234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traditie</a:t>
            </a:r>
          </a:p>
        </p:txBody>
      </p:sp>
      <p:pic>
        <p:nvPicPr>
          <p:cNvPr id="3" name="Afbeelding 2" descr="Afbeelding met speelgoed, sneeuwman, tekenfilm&#10;&#10;Door AI gegenereerde inhoud is mogelijk onjuist.">
            <a:extLst>
              <a:ext uri="{FF2B5EF4-FFF2-40B4-BE49-F238E27FC236}">
                <a16:creationId xmlns:a16="http://schemas.microsoft.com/office/drawing/2014/main" id="{7191D9DB-F928-5208-4717-F92239948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708920"/>
            <a:ext cx="2701316" cy="2701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Is gelijk aan 3">
            <a:extLst>
              <a:ext uri="{FF2B5EF4-FFF2-40B4-BE49-F238E27FC236}">
                <a16:creationId xmlns:a16="http://schemas.microsoft.com/office/drawing/2014/main" id="{AEBCF599-28AF-B7AC-FD6A-74D01220189C}"/>
              </a:ext>
            </a:extLst>
          </p:cNvPr>
          <p:cNvSpPr/>
          <p:nvPr/>
        </p:nvSpPr>
        <p:spPr>
          <a:xfrm>
            <a:off x="3203849" y="3411506"/>
            <a:ext cx="1080120" cy="1296144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5" name="Afbeelding 4" descr="Afbeelding met kleding, persoon, schoeisel, Handel&#10;&#10;Door AI gegenereerde inhoud is mogelijk onjuist.">
            <a:extLst>
              <a:ext uri="{FF2B5EF4-FFF2-40B4-BE49-F238E27FC236}">
                <a16:creationId xmlns:a16="http://schemas.microsoft.com/office/drawing/2014/main" id="{6A05287E-D1E4-E9F8-5EEE-B08F7B9B0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4032448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272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bepalen</a:t>
            </a:r>
          </a:p>
        </p:txBody>
      </p:sp>
      <p:pic>
        <p:nvPicPr>
          <p:cNvPr id="3" name="Afbeelding 2" descr="Afbeelding met persoon, kleding, Gemakswinkel, supermarkt&#10;&#10;Door AI gegenereerde inhoud is mogelijk onjuist.">
            <a:extLst>
              <a:ext uri="{FF2B5EF4-FFF2-40B4-BE49-F238E27FC236}">
                <a16:creationId xmlns:a16="http://schemas.microsoft.com/office/drawing/2014/main" id="{644ED511-5F58-0DEE-C035-C0A9F8FA47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743" y="1226143"/>
            <a:ext cx="5408340" cy="54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sinds</a:t>
            </a:r>
          </a:p>
        </p:txBody>
      </p:sp>
      <p:pic>
        <p:nvPicPr>
          <p:cNvPr id="3" name="Afbeelding 2" descr="Afbeelding met tekst, Lettertype, schermopname, nummer&#10;&#10;Door AI gegenereerde inhoud is mogelijk onjuist.">
            <a:extLst>
              <a:ext uri="{FF2B5EF4-FFF2-40B4-BE49-F238E27FC236}">
                <a16:creationId xmlns:a16="http://schemas.microsoft.com/office/drawing/2014/main" id="{0DDD55B3-9864-E55D-9C28-810849C83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/>
          <a:stretch/>
        </p:blipFill>
        <p:spPr>
          <a:xfrm>
            <a:off x="3490331" y="507529"/>
            <a:ext cx="4657155" cy="6101632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66A8309A-6C7D-E493-3C91-D3A3FF7312D1}"/>
              </a:ext>
            </a:extLst>
          </p:cNvPr>
          <p:cNvSpPr/>
          <p:nvPr/>
        </p:nvSpPr>
        <p:spPr>
          <a:xfrm>
            <a:off x="4954689" y="3679903"/>
            <a:ext cx="1657984" cy="1460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Afbeelding met Snack, voedsel, koekje, nagerecht&#10;&#10;Door AI gegenereerde inhoud is mogelijk onjuist.">
            <a:extLst>
              <a:ext uri="{FF2B5EF4-FFF2-40B4-BE49-F238E27FC236}">
                <a16:creationId xmlns:a16="http://schemas.microsoft.com/office/drawing/2014/main" id="{3C77A606-2742-C434-BA75-A8A069F7F3F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4149137"/>
            <a:ext cx="1183959" cy="790884"/>
          </a:xfrm>
          <a:prstGeom prst="rect">
            <a:avLst/>
          </a:prstGeom>
        </p:spPr>
      </p:pic>
      <p:pic>
        <p:nvPicPr>
          <p:cNvPr id="2" name="Afbeelding 1" descr="Afbeelding met Snack, voedsel, koekje, nagerecht&#10;&#10;Door AI gegenereerde inhoud is mogelijk onjuist.">
            <a:extLst>
              <a:ext uri="{FF2B5EF4-FFF2-40B4-BE49-F238E27FC236}">
                <a16:creationId xmlns:a16="http://schemas.microsoft.com/office/drawing/2014/main" id="{C1DAFF12-0E67-F5F0-4CB9-32C1BCBD294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270" y="4149137"/>
            <a:ext cx="1183959" cy="790884"/>
          </a:xfrm>
          <a:prstGeom prst="rect">
            <a:avLst/>
          </a:prstGeom>
        </p:spPr>
      </p:pic>
      <p:sp>
        <p:nvSpPr>
          <p:cNvPr id="4" name="Pijl: rechts 3">
            <a:extLst>
              <a:ext uri="{FF2B5EF4-FFF2-40B4-BE49-F238E27FC236}">
                <a16:creationId xmlns:a16="http://schemas.microsoft.com/office/drawing/2014/main" id="{A1BEF84C-1C9A-509A-264E-A82FB847E3A1}"/>
              </a:ext>
            </a:extLst>
          </p:cNvPr>
          <p:cNvSpPr/>
          <p:nvPr/>
        </p:nvSpPr>
        <p:spPr>
          <a:xfrm>
            <a:off x="6612673" y="4365702"/>
            <a:ext cx="773548" cy="268442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gelegenheid</a:t>
            </a:r>
          </a:p>
        </p:txBody>
      </p:sp>
      <p:pic>
        <p:nvPicPr>
          <p:cNvPr id="3" name="Afbeelding 2" descr="Afbeelding met persoon, Menselijk gezicht, kleding, overdekt&#10;&#10;Door AI gegenereerde inhoud is mogelijk onjuist.">
            <a:extLst>
              <a:ext uri="{FF2B5EF4-FFF2-40B4-BE49-F238E27FC236}">
                <a16:creationId xmlns:a16="http://schemas.microsoft.com/office/drawing/2014/main" id="{F1BF5BE8-AAAD-78B0-A0F2-7B7AF87DEE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126" y="1503451"/>
            <a:ext cx="5173571" cy="5173571"/>
          </a:xfrm>
          <a:prstGeom prst="rect">
            <a:avLst/>
          </a:prstGeom>
        </p:spPr>
      </p:pic>
      <p:pic>
        <p:nvPicPr>
          <p:cNvPr id="4" name="Afbeelding 3" descr="Afbeelding met speelgoed, sneeuwman, tekenfilm&#10;&#10;Door AI gegenereerde inhoud is mogelijk onjuist.">
            <a:extLst>
              <a:ext uri="{FF2B5EF4-FFF2-40B4-BE49-F238E27FC236}">
                <a16:creationId xmlns:a16="http://schemas.microsoft.com/office/drawing/2014/main" id="{581CB788-DC73-8CDA-26E8-73B11E9051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116" y="1344316"/>
            <a:ext cx="1916333" cy="1916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54fa1518b804e59d79fa74d44e536059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64ec7819bc17b801dd5e16361a7e4540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D61E14-EE7B-4B2D-93AC-02496DE766ED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3ADF6B-02F4-4E3A-9D57-5139CD881E8F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054C221-9EE6-469B-843B-D5FFD6793B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23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2025-09-16T09:55:24Z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