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60" r:id="rId7"/>
    <p:sldId id="1478" r:id="rId8"/>
    <p:sldId id="1479" r:id="rId9"/>
    <p:sldId id="1476" r:id="rId10"/>
    <p:sldId id="1477" r:id="rId11"/>
    <p:sldId id="1482" r:id="rId12"/>
    <p:sldId id="1481" r:id="rId13"/>
    <p:sldId id="1538" r:id="rId14"/>
    <p:sldId id="1475" r:id="rId15"/>
    <p:sldId id="1483" r:id="rId16"/>
    <p:sldId id="934" r:id="rId17"/>
    <p:sldId id="1511" r:id="rId18"/>
    <p:sldId id="1531" r:id="rId19"/>
    <p:sldId id="1532" r:id="rId20"/>
    <p:sldId id="1534" r:id="rId21"/>
    <p:sldId id="1537" r:id="rId22"/>
    <p:sldId id="1533" r:id="rId23"/>
    <p:sldId id="1542" r:id="rId24"/>
    <p:sldId id="1536" r:id="rId25"/>
    <p:sldId id="1539" r:id="rId26"/>
    <p:sldId id="1541"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8"/>
            <p14:sldId id="1479"/>
            <p14:sldId id="1476"/>
            <p14:sldId id="1477"/>
            <p14:sldId id="1482"/>
            <p14:sldId id="1481"/>
            <p14:sldId id="1538"/>
            <p14:sldId id="1475"/>
            <p14:sldId id="1483"/>
            <p14:sldId id="934"/>
            <p14:sldId id="1511"/>
            <p14:sldId id="1531"/>
            <p14:sldId id="1532"/>
            <p14:sldId id="1534"/>
            <p14:sldId id="1537"/>
            <p14:sldId id="1533"/>
            <p14:sldId id="1542"/>
            <p14:sldId id="1536"/>
            <p14:sldId id="1539"/>
            <p14:sldId id="15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CBFE1-2257-42E6-A274-816681353569}" v="600" dt="2025-07-08T09:56:04.560"/>
    <p1510:client id="{A908482F-2D27-4EF6-B033-E023627F7733}" v="1316" dt="2025-07-08T09:39:42.097"/>
    <p1510:client id="{C3B96B03-9CC7-4629-B0D0-A0F272DC6B3F}" v="592" dt="2025-07-08T09:53:36.35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43CCBFE1-2257-42E6-A274-816681353569}"/>
    <pc:docChg chg="undo custSel addSld delSld modSld sldOrd modSection">
      <pc:chgData name="Routledge, Mandy" userId="bacdedf5-8e30-494b-ad8b-f27fa30c4f8d" providerId="ADAL" clId="{43CCBFE1-2257-42E6-A274-816681353569}" dt="2025-07-08T09:56:04.560" v="1418" actId="14100"/>
      <pc:docMkLst>
        <pc:docMk/>
      </pc:docMkLst>
      <pc:sldChg chg="addSp delSp modSp mod">
        <pc:chgData name="Routledge, Mandy" userId="bacdedf5-8e30-494b-ad8b-f27fa30c4f8d" providerId="ADAL" clId="{43CCBFE1-2257-42E6-A274-816681353569}" dt="2025-07-07T18:29:09.101" v="864" actId="478"/>
        <pc:sldMkLst>
          <pc:docMk/>
          <pc:sldMk cId="1671649065" sldId="934"/>
        </pc:sldMkLst>
        <pc:spChg chg="add del mod">
          <ac:chgData name="Routledge, Mandy" userId="bacdedf5-8e30-494b-ad8b-f27fa30c4f8d" providerId="ADAL" clId="{43CCBFE1-2257-42E6-A274-816681353569}" dt="2025-07-07T18:29:09.101" v="864" actId="478"/>
          <ac:spMkLst>
            <pc:docMk/>
            <pc:sldMk cId="1671649065" sldId="934"/>
            <ac:spMk id="3" creationId="{CE2FB68E-ABC1-7A27-908E-B102D63365B9}"/>
          </ac:spMkLst>
        </pc:spChg>
      </pc:sldChg>
      <pc:sldChg chg="add del">
        <pc:chgData name="Routledge, Mandy" userId="bacdedf5-8e30-494b-ad8b-f27fa30c4f8d" providerId="ADAL" clId="{43CCBFE1-2257-42E6-A274-816681353569}" dt="2025-07-07T17:26:42.318" v="306" actId="47"/>
        <pc:sldMkLst>
          <pc:docMk/>
          <pc:sldMk cId="2238026087" sldId="1381"/>
        </pc:sldMkLst>
      </pc:sldChg>
      <pc:sldChg chg="modSp mod modNotes modNotesTx">
        <pc:chgData name="Routledge, Mandy" userId="bacdedf5-8e30-494b-ad8b-f27fa30c4f8d" providerId="ADAL" clId="{43CCBFE1-2257-42E6-A274-816681353569}" dt="2025-07-08T08:47:44.020" v="1127" actId="6549"/>
        <pc:sldMkLst>
          <pc:docMk/>
          <pc:sldMk cId="2189114603" sldId="1437"/>
        </pc:sldMkLst>
        <pc:spChg chg="mod">
          <ac:chgData name="Routledge, Mandy" userId="bacdedf5-8e30-494b-ad8b-f27fa30c4f8d" providerId="ADAL" clId="{43CCBFE1-2257-42E6-A274-816681353569}" dt="2025-07-08T08:47:44.020" v="1127" actId="6549"/>
          <ac:spMkLst>
            <pc:docMk/>
            <pc:sldMk cId="2189114603" sldId="1437"/>
            <ac:spMk id="3" creationId="{00000000-0000-0000-0000-000000000000}"/>
          </ac:spMkLst>
        </pc:spChg>
      </pc:sldChg>
      <pc:sldChg chg="modSp mod">
        <pc:chgData name="Routledge, Mandy" userId="bacdedf5-8e30-494b-ad8b-f27fa30c4f8d" providerId="ADAL" clId="{43CCBFE1-2257-42E6-A274-816681353569}" dt="2025-07-07T17:17:28.405" v="23" actId="20577"/>
        <pc:sldMkLst>
          <pc:docMk/>
          <pc:sldMk cId="3852907103" sldId="1460"/>
        </pc:sldMkLst>
        <pc:spChg chg="mod">
          <ac:chgData name="Routledge, Mandy" userId="bacdedf5-8e30-494b-ad8b-f27fa30c4f8d" providerId="ADAL" clId="{43CCBFE1-2257-42E6-A274-816681353569}" dt="2025-07-07T17:17:28.405" v="23" actId="20577"/>
          <ac:spMkLst>
            <pc:docMk/>
            <pc:sldMk cId="3852907103" sldId="1460"/>
            <ac:spMk id="6" creationId="{00000000-0000-0000-0000-000000000000}"/>
          </ac:spMkLst>
        </pc:spChg>
      </pc:sldChg>
      <pc:sldChg chg="addSp modSp mod">
        <pc:chgData name="Routledge, Mandy" userId="bacdedf5-8e30-494b-ad8b-f27fa30c4f8d" providerId="ADAL" clId="{43CCBFE1-2257-42E6-A274-816681353569}" dt="2025-07-07T17:25:28.350" v="248" actId="1076"/>
        <pc:sldMkLst>
          <pc:docMk/>
          <pc:sldMk cId="4207872812" sldId="1475"/>
        </pc:sldMkLst>
        <pc:spChg chg="mod">
          <ac:chgData name="Routledge, Mandy" userId="bacdedf5-8e30-494b-ad8b-f27fa30c4f8d" providerId="ADAL" clId="{43CCBFE1-2257-42E6-A274-816681353569}" dt="2025-07-07T17:17:33.185" v="30" actId="20577"/>
          <ac:spMkLst>
            <pc:docMk/>
            <pc:sldMk cId="4207872812" sldId="1475"/>
            <ac:spMk id="6" creationId="{00000000-0000-0000-0000-000000000000}"/>
          </ac:spMkLst>
        </pc:spChg>
        <pc:picChg chg="add mod">
          <ac:chgData name="Routledge, Mandy" userId="bacdedf5-8e30-494b-ad8b-f27fa30c4f8d" providerId="ADAL" clId="{43CCBFE1-2257-42E6-A274-816681353569}" dt="2025-07-07T17:25:28.350" v="248" actId="1076"/>
          <ac:picMkLst>
            <pc:docMk/>
            <pc:sldMk cId="4207872812" sldId="1475"/>
            <ac:picMk id="2" creationId="{76CC5CFF-DC05-8854-2AC4-F9900FF36E32}"/>
          </ac:picMkLst>
        </pc:picChg>
      </pc:sldChg>
      <pc:sldChg chg="modSp mod">
        <pc:chgData name="Routledge, Mandy" userId="bacdedf5-8e30-494b-ad8b-f27fa30c4f8d" providerId="ADAL" clId="{43CCBFE1-2257-42E6-A274-816681353569}" dt="2025-07-07T17:17:45.537" v="31"/>
        <pc:sldMkLst>
          <pc:docMk/>
          <pc:sldMk cId="2452007587" sldId="1476"/>
        </pc:sldMkLst>
        <pc:spChg chg="mod">
          <ac:chgData name="Routledge, Mandy" userId="bacdedf5-8e30-494b-ad8b-f27fa30c4f8d" providerId="ADAL" clId="{43CCBFE1-2257-42E6-A274-816681353569}" dt="2025-07-07T17:17:45.537" v="31"/>
          <ac:spMkLst>
            <pc:docMk/>
            <pc:sldMk cId="2452007587" sldId="1476"/>
            <ac:spMk id="6" creationId="{00000000-0000-0000-0000-000000000000}"/>
          </ac:spMkLst>
        </pc:spChg>
      </pc:sldChg>
      <pc:sldChg chg="addSp delSp modSp mod">
        <pc:chgData name="Routledge, Mandy" userId="bacdedf5-8e30-494b-ad8b-f27fa30c4f8d" providerId="ADAL" clId="{43CCBFE1-2257-42E6-A274-816681353569}" dt="2025-07-07T17:32:15.076" v="351" actId="478"/>
        <pc:sldMkLst>
          <pc:docMk/>
          <pc:sldMk cId="2709048002" sldId="1477"/>
        </pc:sldMkLst>
        <pc:spChg chg="mod">
          <ac:chgData name="Routledge, Mandy" userId="bacdedf5-8e30-494b-ad8b-f27fa30c4f8d" providerId="ADAL" clId="{43CCBFE1-2257-42E6-A274-816681353569}" dt="2025-07-07T17:17:56.530" v="32"/>
          <ac:spMkLst>
            <pc:docMk/>
            <pc:sldMk cId="2709048002" sldId="1477"/>
            <ac:spMk id="6" creationId="{00000000-0000-0000-0000-000000000000}"/>
          </ac:spMkLst>
        </pc:spChg>
        <pc:grpChg chg="add del mod">
          <ac:chgData name="Routledge, Mandy" userId="bacdedf5-8e30-494b-ad8b-f27fa30c4f8d" providerId="ADAL" clId="{43CCBFE1-2257-42E6-A274-816681353569}" dt="2025-07-07T17:32:15.076" v="351" actId="478"/>
          <ac:grpSpMkLst>
            <pc:docMk/>
            <pc:sldMk cId="2709048002" sldId="1477"/>
            <ac:grpSpMk id="2" creationId="{69A42D88-5CFD-DAB8-F797-4F427E69718E}"/>
          </ac:grpSpMkLst>
        </pc:grpChg>
        <pc:picChg chg="mod">
          <ac:chgData name="Routledge, Mandy" userId="bacdedf5-8e30-494b-ad8b-f27fa30c4f8d" providerId="ADAL" clId="{43CCBFE1-2257-42E6-A274-816681353569}" dt="2025-07-07T17:31:31.800" v="346"/>
          <ac:picMkLst>
            <pc:docMk/>
            <pc:sldMk cId="2709048002" sldId="1477"/>
            <ac:picMk id="3" creationId="{A46A1ECD-9C8D-E610-3663-6DFC2F82F8C8}"/>
          </ac:picMkLst>
        </pc:picChg>
        <pc:picChg chg="mod">
          <ac:chgData name="Routledge, Mandy" userId="bacdedf5-8e30-494b-ad8b-f27fa30c4f8d" providerId="ADAL" clId="{43CCBFE1-2257-42E6-A274-816681353569}" dt="2025-07-07T17:31:31.800" v="346"/>
          <ac:picMkLst>
            <pc:docMk/>
            <pc:sldMk cId="2709048002" sldId="1477"/>
            <ac:picMk id="4" creationId="{82FAAFE7-4C55-CE39-2554-7457F78A3074}"/>
          </ac:picMkLst>
        </pc:picChg>
      </pc:sldChg>
      <pc:sldChg chg="modSp mod">
        <pc:chgData name="Routledge, Mandy" userId="bacdedf5-8e30-494b-ad8b-f27fa30c4f8d" providerId="ADAL" clId="{43CCBFE1-2257-42E6-A274-816681353569}" dt="2025-07-07T17:18:03.194" v="46" actId="20577"/>
        <pc:sldMkLst>
          <pc:docMk/>
          <pc:sldMk cId="4074911733" sldId="1478"/>
        </pc:sldMkLst>
        <pc:spChg chg="mod">
          <ac:chgData name="Routledge, Mandy" userId="bacdedf5-8e30-494b-ad8b-f27fa30c4f8d" providerId="ADAL" clId="{43CCBFE1-2257-42E6-A274-816681353569}" dt="2025-07-07T17:18:03.194" v="46" actId="20577"/>
          <ac:spMkLst>
            <pc:docMk/>
            <pc:sldMk cId="4074911733" sldId="1478"/>
            <ac:spMk id="6" creationId="{00000000-0000-0000-0000-000000000000}"/>
          </ac:spMkLst>
        </pc:spChg>
      </pc:sldChg>
      <pc:sldChg chg="modSp mod">
        <pc:chgData name="Routledge, Mandy" userId="bacdedf5-8e30-494b-ad8b-f27fa30c4f8d" providerId="ADAL" clId="{43CCBFE1-2257-42E6-A274-816681353569}" dt="2025-07-07T17:18:16.099" v="63" actId="6549"/>
        <pc:sldMkLst>
          <pc:docMk/>
          <pc:sldMk cId="4210467006" sldId="1479"/>
        </pc:sldMkLst>
        <pc:spChg chg="mod">
          <ac:chgData name="Routledge, Mandy" userId="bacdedf5-8e30-494b-ad8b-f27fa30c4f8d" providerId="ADAL" clId="{43CCBFE1-2257-42E6-A274-816681353569}" dt="2025-07-07T17:18:16.099" v="63" actId="6549"/>
          <ac:spMkLst>
            <pc:docMk/>
            <pc:sldMk cId="4210467006" sldId="1479"/>
            <ac:spMk id="6" creationId="{00000000-0000-0000-0000-000000000000}"/>
          </ac:spMkLst>
        </pc:spChg>
      </pc:sldChg>
      <pc:sldChg chg="delSp modSp del mod">
        <pc:chgData name="Routledge, Mandy" userId="bacdedf5-8e30-494b-ad8b-f27fa30c4f8d" providerId="ADAL" clId="{43CCBFE1-2257-42E6-A274-816681353569}" dt="2025-07-07T17:46:43.402" v="592" actId="47"/>
        <pc:sldMkLst>
          <pc:docMk/>
          <pc:sldMk cId="1487044012" sldId="1480"/>
        </pc:sldMkLst>
        <pc:spChg chg="del mod">
          <ac:chgData name="Routledge, Mandy" userId="bacdedf5-8e30-494b-ad8b-f27fa30c4f8d" providerId="ADAL" clId="{43CCBFE1-2257-42E6-A274-816681353569}" dt="2025-07-07T17:46:38.472" v="589" actId="21"/>
          <ac:spMkLst>
            <pc:docMk/>
            <pc:sldMk cId="1487044012" sldId="1480"/>
            <ac:spMk id="6" creationId="{00000000-0000-0000-0000-000000000000}"/>
          </ac:spMkLst>
        </pc:spChg>
      </pc:sldChg>
      <pc:sldChg chg="modSp mod">
        <pc:chgData name="Routledge, Mandy" userId="bacdedf5-8e30-494b-ad8b-f27fa30c4f8d" providerId="ADAL" clId="{43CCBFE1-2257-42E6-A274-816681353569}" dt="2025-07-07T17:18:29.864" v="85" actId="20577"/>
        <pc:sldMkLst>
          <pc:docMk/>
          <pc:sldMk cId="3779434736" sldId="1481"/>
        </pc:sldMkLst>
        <pc:spChg chg="mod">
          <ac:chgData name="Routledge, Mandy" userId="bacdedf5-8e30-494b-ad8b-f27fa30c4f8d" providerId="ADAL" clId="{43CCBFE1-2257-42E6-A274-816681353569}" dt="2025-07-07T17:18:29.864" v="85" actId="20577"/>
          <ac:spMkLst>
            <pc:docMk/>
            <pc:sldMk cId="3779434736" sldId="1481"/>
            <ac:spMk id="6" creationId="{00000000-0000-0000-0000-000000000000}"/>
          </ac:spMkLst>
        </pc:spChg>
      </pc:sldChg>
      <pc:sldChg chg="addSp modSp mod">
        <pc:chgData name="Routledge, Mandy" userId="bacdedf5-8e30-494b-ad8b-f27fa30c4f8d" providerId="ADAL" clId="{43CCBFE1-2257-42E6-A274-816681353569}" dt="2025-07-07T18:10:22.183" v="702" actId="20577"/>
        <pc:sldMkLst>
          <pc:docMk/>
          <pc:sldMk cId="1201727269" sldId="1482"/>
        </pc:sldMkLst>
        <pc:spChg chg="mod">
          <ac:chgData name="Routledge, Mandy" userId="bacdedf5-8e30-494b-ad8b-f27fa30c4f8d" providerId="ADAL" clId="{43CCBFE1-2257-42E6-A274-816681353569}" dt="2025-07-07T18:10:08.170" v="695"/>
          <ac:spMkLst>
            <pc:docMk/>
            <pc:sldMk cId="1201727269" sldId="1482"/>
            <ac:spMk id="4" creationId="{22812531-C25A-BC14-5D6C-A1001672A1A3}"/>
          </ac:spMkLst>
        </pc:spChg>
        <pc:spChg chg="add mod">
          <ac:chgData name="Routledge, Mandy" userId="bacdedf5-8e30-494b-ad8b-f27fa30c4f8d" providerId="ADAL" clId="{43CCBFE1-2257-42E6-A274-816681353569}" dt="2025-07-07T18:10:15.594" v="696"/>
          <ac:spMkLst>
            <pc:docMk/>
            <pc:sldMk cId="1201727269" sldId="1482"/>
            <ac:spMk id="5" creationId="{66F0F86B-FC4B-6B2C-E648-11A61660217D}"/>
          </ac:spMkLst>
        </pc:spChg>
        <pc:spChg chg="mod">
          <ac:chgData name="Routledge, Mandy" userId="bacdedf5-8e30-494b-ad8b-f27fa30c4f8d" providerId="ADAL" clId="{43CCBFE1-2257-42E6-A274-816681353569}" dt="2025-07-07T17:18:34.985" v="96" actId="20577"/>
          <ac:spMkLst>
            <pc:docMk/>
            <pc:sldMk cId="1201727269" sldId="1482"/>
            <ac:spMk id="6" creationId="{00000000-0000-0000-0000-000000000000}"/>
          </ac:spMkLst>
        </pc:spChg>
        <pc:spChg chg="add mod">
          <ac:chgData name="Routledge, Mandy" userId="bacdedf5-8e30-494b-ad8b-f27fa30c4f8d" providerId="ADAL" clId="{43CCBFE1-2257-42E6-A274-816681353569}" dt="2025-07-07T18:10:22.183" v="702" actId="20577"/>
          <ac:spMkLst>
            <pc:docMk/>
            <pc:sldMk cId="1201727269" sldId="1482"/>
            <ac:spMk id="7" creationId="{50D659AA-08A8-6F2F-9216-43EB563CF78F}"/>
          </ac:spMkLst>
        </pc:spChg>
        <pc:grpChg chg="add mod">
          <ac:chgData name="Routledge, Mandy" userId="bacdedf5-8e30-494b-ad8b-f27fa30c4f8d" providerId="ADAL" clId="{43CCBFE1-2257-42E6-A274-816681353569}" dt="2025-07-07T18:10:08.170" v="695"/>
          <ac:grpSpMkLst>
            <pc:docMk/>
            <pc:sldMk cId="1201727269" sldId="1482"/>
            <ac:grpSpMk id="2" creationId="{3CBDA6B0-E086-811E-D61C-7FDF47BFC293}"/>
          </ac:grpSpMkLst>
        </pc:grpChg>
        <pc:picChg chg="mod">
          <ac:chgData name="Routledge, Mandy" userId="bacdedf5-8e30-494b-ad8b-f27fa30c4f8d" providerId="ADAL" clId="{43CCBFE1-2257-42E6-A274-816681353569}" dt="2025-07-07T18:10:08.170" v="695"/>
          <ac:picMkLst>
            <pc:docMk/>
            <pc:sldMk cId="1201727269" sldId="1482"/>
            <ac:picMk id="3" creationId="{64ABCBBB-BA5B-2230-178F-BC3019905A8D}"/>
          </ac:picMkLst>
        </pc:picChg>
      </pc:sldChg>
      <pc:sldChg chg="modSp mod">
        <pc:chgData name="Routledge, Mandy" userId="bacdedf5-8e30-494b-ad8b-f27fa30c4f8d" providerId="ADAL" clId="{43CCBFE1-2257-42E6-A274-816681353569}" dt="2025-07-07T17:18:40.191" v="108" actId="20577"/>
        <pc:sldMkLst>
          <pc:docMk/>
          <pc:sldMk cId="2904738428" sldId="1483"/>
        </pc:sldMkLst>
        <pc:spChg chg="mod">
          <ac:chgData name="Routledge, Mandy" userId="bacdedf5-8e30-494b-ad8b-f27fa30c4f8d" providerId="ADAL" clId="{43CCBFE1-2257-42E6-A274-816681353569}" dt="2025-07-07T17:18:40.191" v="108" actId="20577"/>
          <ac:spMkLst>
            <pc:docMk/>
            <pc:sldMk cId="2904738428" sldId="1483"/>
            <ac:spMk id="6" creationId="{00000000-0000-0000-0000-000000000000}"/>
          </ac:spMkLst>
        </pc:spChg>
      </pc:sldChg>
      <pc:sldChg chg="add del">
        <pc:chgData name="Routledge, Mandy" userId="bacdedf5-8e30-494b-ad8b-f27fa30c4f8d" providerId="ADAL" clId="{43CCBFE1-2257-42E6-A274-816681353569}" dt="2025-07-07T17:50:30.537" v="690" actId="47"/>
        <pc:sldMkLst>
          <pc:docMk/>
          <pc:sldMk cId="4072437776" sldId="1492"/>
        </pc:sldMkLst>
      </pc:sldChg>
      <pc:sldChg chg="addSp modSp mod">
        <pc:chgData name="Routledge, Mandy" userId="bacdedf5-8e30-494b-ad8b-f27fa30c4f8d" providerId="ADAL" clId="{43CCBFE1-2257-42E6-A274-816681353569}" dt="2025-07-08T09:29:25.957" v="1378" actId="1076"/>
        <pc:sldMkLst>
          <pc:docMk/>
          <pc:sldMk cId="2967928418" sldId="1511"/>
        </pc:sldMkLst>
        <pc:spChg chg="mod">
          <ac:chgData name="Routledge, Mandy" userId="bacdedf5-8e30-494b-ad8b-f27fa30c4f8d" providerId="ADAL" clId="{43CCBFE1-2257-42E6-A274-816681353569}" dt="2025-07-07T17:21:17.012" v="117" actId="20577"/>
          <ac:spMkLst>
            <pc:docMk/>
            <pc:sldMk cId="2967928418" sldId="1511"/>
            <ac:spMk id="33" creationId="{AC757F5E-B016-F947-4518-7C6B9CC7EE04}"/>
          </ac:spMkLst>
        </pc:spChg>
        <pc:spChg chg="mod">
          <ac:chgData name="Routledge, Mandy" userId="bacdedf5-8e30-494b-ad8b-f27fa30c4f8d" providerId="ADAL" clId="{43CCBFE1-2257-42E6-A274-816681353569}" dt="2025-07-07T17:23:08.721" v="136" actId="20577"/>
          <ac:spMkLst>
            <pc:docMk/>
            <pc:sldMk cId="2967928418" sldId="1511"/>
            <ac:spMk id="34" creationId="{152372B3-00F5-781C-183E-6F2DDF35091D}"/>
          </ac:spMkLst>
        </pc:spChg>
        <pc:spChg chg="mod">
          <ac:chgData name="Routledge, Mandy" userId="bacdedf5-8e30-494b-ad8b-f27fa30c4f8d" providerId="ADAL" clId="{43CCBFE1-2257-42E6-A274-816681353569}" dt="2025-07-08T09:04:38.171" v="1320" actId="115"/>
          <ac:spMkLst>
            <pc:docMk/>
            <pc:sldMk cId="2967928418" sldId="1511"/>
            <ac:spMk id="35" creationId="{37104C51-0232-62ED-4C6F-1447D06633EE}"/>
          </ac:spMkLst>
        </pc:spChg>
        <pc:spChg chg="mod">
          <ac:chgData name="Routledge, Mandy" userId="bacdedf5-8e30-494b-ad8b-f27fa30c4f8d" providerId="ADAL" clId="{43CCBFE1-2257-42E6-A274-816681353569}" dt="2025-07-08T09:29:01.599" v="1376" actId="20577"/>
          <ac:spMkLst>
            <pc:docMk/>
            <pc:sldMk cId="2967928418" sldId="1511"/>
            <ac:spMk id="36" creationId="{D8EF981A-9BA7-0EB1-9B70-F7FBF2F7DF1C}"/>
          </ac:spMkLst>
        </pc:spChg>
        <pc:picChg chg="add mod modCrop">
          <ac:chgData name="Routledge, Mandy" userId="bacdedf5-8e30-494b-ad8b-f27fa30c4f8d" providerId="ADAL" clId="{43CCBFE1-2257-42E6-A274-816681353569}" dt="2025-07-08T09:29:25.957" v="1378" actId="1076"/>
          <ac:picMkLst>
            <pc:docMk/>
            <pc:sldMk cId="2967928418" sldId="1511"/>
            <ac:picMk id="18" creationId="{B770330E-44C3-6901-CCE6-344ED3267436}"/>
          </ac:picMkLst>
        </pc:picChg>
      </pc:sldChg>
      <pc:sldChg chg="del">
        <pc:chgData name="Routledge, Mandy" userId="bacdedf5-8e30-494b-ad8b-f27fa30c4f8d" providerId="ADAL" clId="{43CCBFE1-2257-42E6-A274-816681353569}" dt="2025-07-08T09:33:45.676" v="1382" actId="47"/>
        <pc:sldMkLst>
          <pc:docMk/>
          <pc:sldMk cId="1594331871" sldId="1512"/>
        </pc:sldMkLst>
      </pc:sldChg>
      <pc:sldChg chg="del">
        <pc:chgData name="Routledge, Mandy" userId="bacdedf5-8e30-494b-ad8b-f27fa30c4f8d" providerId="ADAL" clId="{43CCBFE1-2257-42E6-A274-816681353569}" dt="2025-07-08T09:33:46.694" v="1384" actId="47"/>
        <pc:sldMkLst>
          <pc:docMk/>
          <pc:sldMk cId="3112181829" sldId="1515"/>
        </pc:sldMkLst>
      </pc:sldChg>
      <pc:sldChg chg="del">
        <pc:chgData name="Routledge, Mandy" userId="bacdedf5-8e30-494b-ad8b-f27fa30c4f8d" providerId="ADAL" clId="{43CCBFE1-2257-42E6-A274-816681353569}" dt="2025-07-08T09:33:48.832" v="1388" actId="47"/>
        <pc:sldMkLst>
          <pc:docMk/>
          <pc:sldMk cId="2946319108" sldId="1516"/>
        </pc:sldMkLst>
      </pc:sldChg>
      <pc:sldChg chg="del">
        <pc:chgData name="Routledge, Mandy" userId="bacdedf5-8e30-494b-ad8b-f27fa30c4f8d" providerId="ADAL" clId="{43CCBFE1-2257-42E6-A274-816681353569}" dt="2025-07-08T09:33:46.076" v="1383" actId="47"/>
        <pc:sldMkLst>
          <pc:docMk/>
          <pc:sldMk cId="1628480429" sldId="1517"/>
        </pc:sldMkLst>
      </pc:sldChg>
      <pc:sldChg chg="del">
        <pc:chgData name="Routledge, Mandy" userId="bacdedf5-8e30-494b-ad8b-f27fa30c4f8d" providerId="ADAL" clId="{43CCBFE1-2257-42E6-A274-816681353569}" dt="2025-07-08T09:33:47.180" v="1385" actId="47"/>
        <pc:sldMkLst>
          <pc:docMk/>
          <pc:sldMk cId="933367485" sldId="1518"/>
        </pc:sldMkLst>
      </pc:sldChg>
      <pc:sldChg chg="del">
        <pc:chgData name="Routledge, Mandy" userId="bacdedf5-8e30-494b-ad8b-f27fa30c4f8d" providerId="ADAL" clId="{43CCBFE1-2257-42E6-A274-816681353569}" dt="2025-07-08T09:33:49.370" v="1389" actId="47"/>
        <pc:sldMkLst>
          <pc:docMk/>
          <pc:sldMk cId="1738896802" sldId="1519"/>
        </pc:sldMkLst>
      </pc:sldChg>
      <pc:sldChg chg="del">
        <pc:chgData name="Routledge, Mandy" userId="bacdedf5-8e30-494b-ad8b-f27fa30c4f8d" providerId="ADAL" clId="{43CCBFE1-2257-42E6-A274-816681353569}" dt="2025-07-08T09:33:45.174" v="1381" actId="47"/>
        <pc:sldMkLst>
          <pc:docMk/>
          <pc:sldMk cId="1530054038" sldId="1520"/>
        </pc:sldMkLst>
      </pc:sldChg>
      <pc:sldChg chg="del">
        <pc:chgData name="Routledge, Mandy" userId="bacdedf5-8e30-494b-ad8b-f27fa30c4f8d" providerId="ADAL" clId="{43CCBFE1-2257-42E6-A274-816681353569}" dt="2025-07-08T09:33:47.627" v="1386" actId="47"/>
        <pc:sldMkLst>
          <pc:docMk/>
          <pc:sldMk cId="1059877010" sldId="1521"/>
        </pc:sldMkLst>
      </pc:sldChg>
      <pc:sldChg chg="add del">
        <pc:chgData name="Routledge, Mandy" userId="bacdedf5-8e30-494b-ad8b-f27fa30c4f8d" providerId="ADAL" clId="{43CCBFE1-2257-42E6-A274-816681353569}" dt="2025-07-07T18:12:13.106" v="746" actId="47"/>
        <pc:sldMkLst>
          <pc:docMk/>
          <pc:sldMk cId="1565298025" sldId="1524"/>
        </pc:sldMkLst>
      </pc:sldChg>
      <pc:sldChg chg="add del">
        <pc:chgData name="Routledge, Mandy" userId="bacdedf5-8e30-494b-ad8b-f27fa30c4f8d" providerId="ADAL" clId="{43CCBFE1-2257-42E6-A274-816681353569}" dt="2025-07-07T17:32:11.169" v="350" actId="47"/>
        <pc:sldMkLst>
          <pc:docMk/>
          <pc:sldMk cId="2248875240" sldId="1526"/>
        </pc:sldMkLst>
      </pc:sldChg>
      <pc:sldChg chg="del">
        <pc:chgData name="Routledge, Mandy" userId="bacdedf5-8e30-494b-ad8b-f27fa30c4f8d" providerId="ADAL" clId="{43CCBFE1-2257-42E6-A274-816681353569}" dt="2025-07-08T09:33:48.067" v="1387" actId="47"/>
        <pc:sldMkLst>
          <pc:docMk/>
          <pc:sldMk cId="2371299458" sldId="1529"/>
        </pc:sldMkLst>
      </pc:sldChg>
      <pc:sldChg chg="add del modNotes">
        <pc:chgData name="Routledge, Mandy" userId="bacdedf5-8e30-494b-ad8b-f27fa30c4f8d" providerId="ADAL" clId="{43CCBFE1-2257-42E6-A274-816681353569}" dt="2025-07-08T08:46:00.227" v="1124" actId="47"/>
        <pc:sldMkLst>
          <pc:docMk/>
          <pc:sldMk cId="3490196761" sldId="1530"/>
        </pc:sldMkLst>
      </pc:sldChg>
      <pc:sldChg chg="addSp modSp add mod">
        <pc:chgData name="Routledge, Mandy" userId="bacdedf5-8e30-494b-ad8b-f27fa30c4f8d" providerId="ADAL" clId="{43CCBFE1-2257-42E6-A274-816681353569}" dt="2025-07-08T08:57:34.912" v="1154" actId="115"/>
        <pc:sldMkLst>
          <pc:docMk/>
          <pc:sldMk cId="3647120068" sldId="1531"/>
        </pc:sldMkLst>
        <pc:spChg chg="add mod">
          <ac:chgData name="Routledge, Mandy" userId="bacdedf5-8e30-494b-ad8b-f27fa30c4f8d" providerId="ADAL" clId="{43CCBFE1-2257-42E6-A274-816681353569}" dt="2025-07-08T08:50:24.158" v="1134" actId="14100"/>
          <ac:spMkLst>
            <pc:docMk/>
            <pc:sldMk cId="3647120068" sldId="1531"/>
            <ac:spMk id="8" creationId="{826B6352-DC93-B36C-6DB0-E1D4830198BE}"/>
          </ac:spMkLst>
        </pc:spChg>
        <pc:spChg chg="mod">
          <ac:chgData name="Routledge, Mandy" userId="bacdedf5-8e30-494b-ad8b-f27fa30c4f8d" providerId="ADAL" clId="{43CCBFE1-2257-42E6-A274-816681353569}" dt="2025-07-07T17:27:44.146" v="324" actId="20577"/>
          <ac:spMkLst>
            <pc:docMk/>
            <pc:sldMk cId="3647120068" sldId="1531"/>
            <ac:spMk id="33" creationId="{AC757F5E-B016-F947-4518-7C6B9CC7EE04}"/>
          </ac:spMkLst>
        </pc:spChg>
        <pc:spChg chg="mod">
          <ac:chgData name="Routledge, Mandy" userId="bacdedf5-8e30-494b-ad8b-f27fa30c4f8d" providerId="ADAL" clId="{43CCBFE1-2257-42E6-A274-816681353569}" dt="2025-07-07T17:30:28.476" v="343" actId="948"/>
          <ac:spMkLst>
            <pc:docMk/>
            <pc:sldMk cId="3647120068" sldId="1531"/>
            <ac:spMk id="34" creationId="{152372B3-00F5-781C-183E-6F2DDF35091D}"/>
          </ac:spMkLst>
        </pc:spChg>
        <pc:spChg chg="mod">
          <ac:chgData name="Routledge, Mandy" userId="bacdedf5-8e30-494b-ad8b-f27fa30c4f8d" providerId="ADAL" clId="{43CCBFE1-2257-42E6-A274-816681353569}" dt="2025-07-08T08:57:34.912" v="1154" actId="115"/>
          <ac:spMkLst>
            <pc:docMk/>
            <pc:sldMk cId="3647120068" sldId="1531"/>
            <ac:spMk id="35" creationId="{37104C51-0232-62ED-4C6F-1447D06633EE}"/>
          </ac:spMkLst>
        </pc:spChg>
        <pc:spChg chg="mod">
          <ac:chgData name="Routledge, Mandy" userId="bacdedf5-8e30-494b-ad8b-f27fa30c4f8d" providerId="ADAL" clId="{43CCBFE1-2257-42E6-A274-816681353569}" dt="2025-07-07T17:30:31.947" v="345" actId="6549"/>
          <ac:spMkLst>
            <pc:docMk/>
            <pc:sldMk cId="3647120068" sldId="1531"/>
            <ac:spMk id="36" creationId="{D8EF981A-9BA7-0EB1-9B70-F7FBF2F7DF1C}"/>
          </ac:spMkLst>
        </pc:spChg>
        <pc:picChg chg="add mod">
          <ac:chgData name="Routledge, Mandy" userId="bacdedf5-8e30-494b-ad8b-f27fa30c4f8d" providerId="ADAL" clId="{43CCBFE1-2257-42E6-A274-816681353569}" dt="2025-07-08T08:57:11.719" v="1153" actId="14100"/>
          <ac:picMkLst>
            <pc:docMk/>
            <pc:sldMk cId="3647120068" sldId="1531"/>
            <ac:picMk id="2" creationId="{6D0638D0-4D89-8F10-02CD-75DBC4F39DB1}"/>
          </ac:picMkLst>
        </pc:picChg>
      </pc:sldChg>
      <pc:sldChg chg="modSp add mod ord">
        <pc:chgData name="Routledge, Mandy" userId="bacdedf5-8e30-494b-ad8b-f27fa30c4f8d" providerId="ADAL" clId="{43CCBFE1-2257-42E6-A274-816681353569}" dt="2025-07-08T09:29:48.773" v="1379" actId="14100"/>
        <pc:sldMkLst>
          <pc:docMk/>
          <pc:sldMk cId="3822444888" sldId="1532"/>
        </pc:sldMkLst>
        <pc:spChg chg="mod">
          <ac:chgData name="Routledge, Mandy" userId="bacdedf5-8e30-494b-ad8b-f27fa30c4f8d" providerId="ADAL" clId="{43CCBFE1-2257-42E6-A274-816681353569}" dt="2025-07-08T09:01:20.482" v="1258" actId="1076"/>
          <ac:spMkLst>
            <pc:docMk/>
            <pc:sldMk cId="3822444888" sldId="1532"/>
            <ac:spMk id="18" creationId="{C53AFA23-BA22-A74A-FF2F-D105A2068D6B}"/>
          </ac:spMkLst>
        </pc:spChg>
        <pc:spChg chg="mod">
          <ac:chgData name="Routledge, Mandy" userId="bacdedf5-8e30-494b-ad8b-f27fa30c4f8d" providerId="ADAL" clId="{43CCBFE1-2257-42E6-A274-816681353569}" dt="2025-07-07T17:33:44.424" v="402" actId="20577"/>
          <ac:spMkLst>
            <pc:docMk/>
            <pc:sldMk cId="3822444888" sldId="1532"/>
            <ac:spMk id="33" creationId="{AC757F5E-B016-F947-4518-7C6B9CC7EE04}"/>
          </ac:spMkLst>
        </pc:spChg>
        <pc:spChg chg="mod">
          <ac:chgData name="Routledge, Mandy" userId="bacdedf5-8e30-494b-ad8b-f27fa30c4f8d" providerId="ADAL" clId="{43CCBFE1-2257-42E6-A274-816681353569}" dt="2025-07-07T17:33:37.862" v="386" actId="20577"/>
          <ac:spMkLst>
            <pc:docMk/>
            <pc:sldMk cId="3822444888" sldId="1532"/>
            <ac:spMk id="34" creationId="{152372B3-00F5-781C-183E-6F2DDF35091D}"/>
          </ac:spMkLst>
        </pc:spChg>
        <pc:spChg chg="mod">
          <ac:chgData name="Routledge, Mandy" userId="bacdedf5-8e30-494b-ad8b-f27fa30c4f8d" providerId="ADAL" clId="{43CCBFE1-2257-42E6-A274-816681353569}" dt="2025-07-07T17:33:52.263" v="404" actId="6549"/>
          <ac:spMkLst>
            <pc:docMk/>
            <pc:sldMk cId="3822444888" sldId="1532"/>
            <ac:spMk id="35" creationId="{37104C51-0232-62ED-4C6F-1447D06633EE}"/>
          </ac:spMkLst>
        </pc:spChg>
        <pc:spChg chg="mod">
          <ac:chgData name="Routledge, Mandy" userId="bacdedf5-8e30-494b-ad8b-f27fa30c4f8d" providerId="ADAL" clId="{43CCBFE1-2257-42E6-A274-816681353569}" dt="2025-07-08T09:25:17.852" v="1330" actId="404"/>
          <ac:spMkLst>
            <pc:docMk/>
            <pc:sldMk cId="3822444888" sldId="1532"/>
            <ac:spMk id="36" creationId="{D8EF981A-9BA7-0EB1-9B70-F7FBF2F7DF1C}"/>
          </ac:spMkLst>
        </pc:spChg>
        <pc:picChg chg="mod">
          <ac:chgData name="Routledge, Mandy" userId="bacdedf5-8e30-494b-ad8b-f27fa30c4f8d" providerId="ADAL" clId="{43CCBFE1-2257-42E6-A274-816681353569}" dt="2025-07-08T09:29:48.773" v="1379" actId="14100"/>
          <ac:picMkLst>
            <pc:docMk/>
            <pc:sldMk cId="3822444888" sldId="1532"/>
            <ac:picMk id="2" creationId="{ED06B08C-69E9-7AB1-C504-5D6830EFC822}"/>
          </ac:picMkLst>
        </pc:picChg>
        <pc:picChg chg="mod">
          <ac:chgData name="Routledge, Mandy" userId="bacdedf5-8e30-494b-ad8b-f27fa30c4f8d" providerId="ADAL" clId="{43CCBFE1-2257-42E6-A274-816681353569}" dt="2025-07-08T09:25:30.428" v="1357" actId="1038"/>
          <ac:picMkLst>
            <pc:docMk/>
            <pc:sldMk cId="3822444888" sldId="1532"/>
            <ac:picMk id="9" creationId="{1C0C5819-5601-DB4A-9D89-C54BD896A025}"/>
          </ac:picMkLst>
        </pc:picChg>
      </pc:sldChg>
      <pc:sldChg chg="addSp modSp add mod">
        <pc:chgData name="Routledge, Mandy" userId="bacdedf5-8e30-494b-ad8b-f27fa30c4f8d" providerId="ADAL" clId="{43CCBFE1-2257-42E6-A274-816681353569}" dt="2025-07-07T18:24:09.641" v="784" actId="1036"/>
        <pc:sldMkLst>
          <pc:docMk/>
          <pc:sldMk cId="3481066890" sldId="1533"/>
        </pc:sldMkLst>
        <pc:spChg chg="mod">
          <ac:chgData name="Routledge, Mandy" userId="bacdedf5-8e30-494b-ad8b-f27fa30c4f8d" providerId="ADAL" clId="{43CCBFE1-2257-42E6-A274-816681353569}" dt="2025-07-07T17:26:22.284" v="301" actId="14100"/>
          <ac:spMkLst>
            <pc:docMk/>
            <pc:sldMk cId="3481066890" sldId="1533"/>
            <ac:spMk id="4" creationId="{D36CDCC8-D80A-3CA3-9903-EC310613197D}"/>
          </ac:spMkLst>
        </pc:spChg>
        <pc:spChg chg="mod">
          <ac:chgData name="Routledge, Mandy" userId="bacdedf5-8e30-494b-ad8b-f27fa30c4f8d" providerId="ADAL" clId="{43CCBFE1-2257-42E6-A274-816681353569}" dt="2025-07-07T18:23:01.468" v="773" actId="1076"/>
          <ac:spMkLst>
            <pc:docMk/>
            <pc:sldMk cId="3481066890" sldId="1533"/>
            <ac:spMk id="12" creationId="{E2476A93-B8D4-4E44-87FD-AFF601B2337C}"/>
          </ac:spMkLst>
        </pc:spChg>
        <pc:spChg chg="mod">
          <ac:chgData name="Routledge, Mandy" userId="bacdedf5-8e30-494b-ad8b-f27fa30c4f8d" providerId="ADAL" clId="{43CCBFE1-2257-42E6-A274-816681353569}" dt="2025-07-07T17:25:50.293" v="275" actId="14100"/>
          <ac:spMkLst>
            <pc:docMk/>
            <pc:sldMk cId="3481066890" sldId="1533"/>
            <ac:spMk id="13" creationId="{4985FF45-EE56-11C3-E0CC-6BBB359031C0}"/>
          </ac:spMkLst>
        </pc:spChg>
        <pc:spChg chg="mod">
          <ac:chgData name="Routledge, Mandy" userId="bacdedf5-8e30-494b-ad8b-f27fa30c4f8d" providerId="ADAL" clId="{43CCBFE1-2257-42E6-A274-816681353569}" dt="2025-07-07T17:25:58.473" v="295" actId="20577"/>
          <ac:spMkLst>
            <pc:docMk/>
            <pc:sldMk cId="3481066890" sldId="1533"/>
            <ac:spMk id="15" creationId="{6EA1F8B7-D4BC-D8B0-E6FD-F33ECB45A1DD}"/>
          </ac:spMkLst>
        </pc:spChg>
        <pc:spChg chg="mod">
          <ac:chgData name="Routledge, Mandy" userId="bacdedf5-8e30-494b-ad8b-f27fa30c4f8d" providerId="ADAL" clId="{43CCBFE1-2257-42E6-A274-816681353569}" dt="2025-07-07T17:26:35.768" v="304" actId="14100"/>
          <ac:spMkLst>
            <pc:docMk/>
            <pc:sldMk cId="3481066890" sldId="1533"/>
            <ac:spMk id="16" creationId="{F53F294D-65CC-23A5-E4A1-B2132FCF814C}"/>
          </ac:spMkLst>
        </pc:spChg>
        <pc:spChg chg="mod">
          <ac:chgData name="Routledge, Mandy" userId="bacdedf5-8e30-494b-ad8b-f27fa30c4f8d" providerId="ADAL" clId="{43CCBFE1-2257-42E6-A274-816681353569}" dt="2025-07-07T17:26:39.718" v="305" actId="1076"/>
          <ac:spMkLst>
            <pc:docMk/>
            <pc:sldMk cId="3481066890" sldId="1533"/>
            <ac:spMk id="17" creationId="{AB86235B-CBC0-F9DB-29F4-F23367831B1B}"/>
          </ac:spMkLst>
        </pc:spChg>
        <pc:spChg chg="mod">
          <ac:chgData name="Routledge, Mandy" userId="bacdedf5-8e30-494b-ad8b-f27fa30c4f8d" providerId="ADAL" clId="{43CCBFE1-2257-42E6-A274-816681353569}" dt="2025-07-07T18:23:03.824" v="774" actId="14100"/>
          <ac:spMkLst>
            <pc:docMk/>
            <pc:sldMk cId="3481066890" sldId="1533"/>
            <ac:spMk id="19" creationId="{40542B69-6D97-5F24-63E3-ABE36EA69A27}"/>
          </ac:spMkLst>
        </pc:spChg>
        <pc:spChg chg="add mod">
          <ac:chgData name="Routledge, Mandy" userId="bacdedf5-8e30-494b-ad8b-f27fa30c4f8d" providerId="ADAL" clId="{43CCBFE1-2257-42E6-A274-816681353569}" dt="2025-07-07T18:24:09.641" v="784" actId="1036"/>
          <ac:spMkLst>
            <pc:docMk/>
            <pc:sldMk cId="3481066890" sldId="1533"/>
            <ac:spMk id="24" creationId="{1CC1B625-72B6-FD1D-D527-7CA6DA3E9460}"/>
          </ac:spMkLst>
        </pc:spChg>
        <pc:spChg chg="add mod ord">
          <ac:chgData name="Routledge, Mandy" userId="bacdedf5-8e30-494b-ad8b-f27fa30c4f8d" providerId="ADAL" clId="{43CCBFE1-2257-42E6-A274-816681353569}" dt="2025-07-07T18:24:04.194" v="783" actId="171"/>
          <ac:spMkLst>
            <pc:docMk/>
            <pc:sldMk cId="3481066890" sldId="1533"/>
            <ac:spMk id="25" creationId="{62EEB603-6A0A-1DC6-0710-F573AA1CCEDC}"/>
          </ac:spMkLst>
        </pc:spChg>
        <pc:picChg chg="add mod">
          <ac:chgData name="Routledge, Mandy" userId="bacdedf5-8e30-494b-ad8b-f27fa30c4f8d" providerId="ADAL" clId="{43CCBFE1-2257-42E6-A274-816681353569}" dt="2025-07-07T18:22:52.761" v="771" actId="1076"/>
          <ac:picMkLst>
            <pc:docMk/>
            <pc:sldMk cId="3481066890" sldId="1533"/>
            <ac:picMk id="9" creationId="{51C6BDC9-41A7-CD37-3A28-E4DD31E85D48}"/>
          </ac:picMkLst>
        </pc:picChg>
        <pc:picChg chg="add mod">
          <ac:chgData name="Routledge, Mandy" userId="bacdedf5-8e30-494b-ad8b-f27fa30c4f8d" providerId="ADAL" clId="{43CCBFE1-2257-42E6-A274-816681353569}" dt="2025-07-07T17:26:06.065" v="297"/>
          <ac:picMkLst>
            <pc:docMk/>
            <pc:sldMk cId="3481066890" sldId="1533"/>
            <ac:picMk id="10" creationId="{6C960D9D-59F7-609F-9D95-66BECDADDC76}"/>
          </ac:picMkLst>
        </pc:picChg>
        <pc:picChg chg="add mod">
          <ac:chgData name="Routledge, Mandy" userId="bacdedf5-8e30-494b-ad8b-f27fa30c4f8d" providerId="ADAL" clId="{43CCBFE1-2257-42E6-A274-816681353569}" dt="2025-07-07T17:26:09.475" v="298"/>
          <ac:picMkLst>
            <pc:docMk/>
            <pc:sldMk cId="3481066890" sldId="1533"/>
            <ac:picMk id="11" creationId="{D451F7A5-129F-0093-F3F8-18410EBB6B71}"/>
          </ac:picMkLst>
        </pc:picChg>
      </pc:sldChg>
      <pc:sldChg chg="modSp add del mod">
        <pc:chgData name="Routledge, Mandy" userId="bacdedf5-8e30-494b-ad8b-f27fa30c4f8d" providerId="ADAL" clId="{43CCBFE1-2257-42E6-A274-816681353569}" dt="2025-07-07T17:33:25.916" v="365" actId="47"/>
        <pc:sldMkLst>
          <pc:docMk/>
          <pc:sldMk cId="2534656080" sldId="1534"/>
        </pc:sldMkLst>
        <pc:spChg chg="mod">
          <ac:chgData name="Routledge, Mandy" userId="bacdedf5-8e30-494b-ad8b-f27fa30c4f8d" providerId="ADAL" clId="{43CCBFE1-2257-42E6-A274-816681353569}" dt="2025-07-07T17:33:18.926" v="364" actId="403"/>
          <ac:spMkLst>
            <pc:docMk/>
            <pc:sldMk cId="2534656080" sldId="1534"/>
            <ac:spMk id="34" creationId="{152372B3-00F5-781C-183E-6F2DDF35091D}"/>
          </ac:spMkLst>
        </pc:spChg>
      </pc:sldChg>
      <pc:sldChg chg="addSp modSp add mod ord">
        <pc:chgData name="Routledge, Mandy" userId="bacdedf5-8e30-494b-ad8b-f27fa30c4f8d" providerId="ADAL" clId="{43CCBFE1-2257-42E6-A274-816681353569}" dt="2025-07-07T18:12:03.073" v="745" actId="6549"/>
        <pc:sldMkLst>
          <pc:docMk/>
          <pc:sldMk cId="3028347933" sldId="1534"/>
        </pc:sldMkLst>
        <pc:spChg chg="add mod">
          <ac:chgData name="Routledge, Mandy" userId="bacdedf5-8e30-494b-ad8b-f27fa30c4f8d" providerId="ADAL" clId="{43CCBFE1-2257-42E6-A274-816681353569}" dt="2025-07-07T18:11:38.689" v="738"/>
          <ac:spMkLst>
            <pc:docMk/>
            <pc:sldMk cId="3028347933" sldId="1534"/>
            <ac:spMk id="9" creationId="{A37C487B-409D-069A-9D59-4B832DCECDB3}"/>
          </ac:spMkLst>
        </pc:spChg>
        <pc:spChg chg="mod">
          <ac:chgData name="Routledge, Mandy" userId="bacdedf5-8e30-494b-ad8b-f27fa30c4f8d" providerId="ADAL" clId="{43CCBFE1-2257-42E6-A274-816681353569}" dt="2025-07-07T18:10:44.116" v="715" actId="20577"/>
          <ac:spMkLst>
            <pc:docMk/>
            <pc:sldMk cId="3028347933" sldId="1534"/>
            <ac:spMk id="33" creationId="{AC757F5E-B016-F947-4518-7C6B9CC7EE04}"/>
          </ac:spMkLst>
        </pc:spChg>
        <pc:spChg chg="mod">
          <ac:chgData name="Routledge, Mandy" userId="bacdedf5-8e30-494b-ad8b-f27fa30c4f8d" providerId="ADAL" clId="{43CCBFE1-2257-42E6-A274-816681353569}" dt="2025-07-07T18:10:47.172" v="724" actId="20577"/>
          <ac:spMkLst>
            <pc:docMk/>
            <pc:sldMk cId="3028347933" sldId="1534"/>
            <ac:spMk id="34" creationId="{152372B3-00F5-781C-183E-6F2DDF35091D}"/>
          </ac:spMkLst>
        </pc:spChg>
        <pc:spChg chg="mod">
          <ac:chgData name="Routledge, Mandy" userId="bacdedf5-8e30-494b-ad8b-f27fa30c4f8d" providerId="ADAL" clId="{43CCBFE1-2257-42E6-A274-816681353569}" dt="2025-07-07T18:12:03.073" v="745" actId="6549"/>
          <ac:spMkLst>
            <pc:docMk/>
            <pc:sldMk cId="3028347933" sldId="1534"/>
            <ac:spMk id="35" creationId="{37104C51-0232-62ED-4C6F-1447D06633EE}"/>
          </ac:spMkLst>
        </pc:spChg>
        <pc:spChg chg="mod">
          <ac:chgData name="Routledge, Mandy" userId="bacdedf5-8e30-494b-ad8b-f27fa30c4f8d" providerId="ADAL" clId="{43CCBFE1-2257-42E6-A274-816681353569}" dt="2025-07-07T18:11:31.306" v="736" actId="122"/>
          <ac:spMkLst>
            <pc:docMk/>
            <pc:sldMk cId="3028347933" sldId="1534"/>
            <ac:spMk id="36" creationId="{D8EF981A-9BA7-0EB1-9B70-F7FBF2F7DF1C}"/>
          </ac:spMkLst>
        </pc:spChg>
        <pc:picChg chg="add mod">
          <ac:chgData name="Routledge, Mandy" userId="bacdedf5-8e30-494b-ad8b-f27fa30c4f8d" providerId="ADAL" clId="{43CCBFE1-2257-42E6-A274-816681353569}" dt="2025-07-07T18:11:26.269" v="735" actId="14100"/>
          <ac:picMkLst>
            <pc:docMk/>
            <pc:sldMk cId="3028347933" sldId="1534"/>
            <ac:picMk id="2" creationId="{2635F741-AB2E-5FC6-417E-405DA7BE1A2A}"/>
          </ac:picMkLst>
        </pc:picChg>
        <pc:picChg chg="add mod">
          <ac:chgData name="Routledge, Mandy" userId="bacdedf5-8e30-494b-ad8b-f27fa30c4f8d" providerId="ADAL" clId="{43CCBFE1-2257-42E6-A274-816681353569}" dt="2025-07-07T18:11:35.108" v="737"/>
          <ac:picMkLst>
            <pc:docMk/>
            <pc:sldMk cId="3028347933" sldId="1534"/>
            <ac:picMk id="8" creationId="{C56D053A-4B55-1B52-5403-860C4DF0235C}"/>
          </ac:picMkLst>
        </pc:picChg>
      </pc:sldChg>
      <pc:sldChg chg="add del ord">
        <pc:chgData name="Routledge, Mandy" userId="bacdedf5-8e30-494b-ad8b-f27fa30c4f8d" providerId="ADAL" clId="{43CCBFE1-2257-42E6-A274-816681353569}" dt="2025-07-07T18:21:20.568" v="751" actId="47"/>
        <pc:sldMkLst>
          <pc:docMk/>
          <pc:sldMk cId="216349559" sldId="1535"/>
        </pc:sldMkLst>
      </pc:sldChg>
      <pc:sldChg chg="addSp modSp add mod">
        <pc:chgData name="Routledge, Mandy" userId="bacdedf5-8e30-494b-ad8b-f27fa30c4f8d" providerId="ADAL" clId="{43CCBFE1-2257-42E6-A274-816681353569}" dt="2025-07-08T09:56:04.560" v="1418" actId="14100"/>
        <pc:sldMkLst>
          <pc:docMk/>
          <pc:sldMk cId="1710422980" sldId="1536"/>
        </pc:sldMkLst>
        <pc:spChg chg="mod">
          <ac:chgData name="Routledge, Mandy" userId="bacdedf5-8e30-494b-ad8b-f27fa30c4f8d" providerId="ADAL" clId="{43CCBFE1-2257-42E6-A274-816681353569}" dt="2025-07-07T17:38:56.080" v="461" actId="1038"/>
          <ac:spMkLst>
            <pc:docMk/>
            <pc:sldMk cId="1710422980" sldId="1536"/>
            <ac:spMk id="4" creationId="{D753C383-62C8-E733-4553-E085527A1FCA}"/>
          </ac:spMkLst>
        </pc:spChg>
        <pc:spChg chg="mod">
          <ac:chgData name="Routledge, Mandy" userId="bacdedf5-8e30-494b-ad8b-f27fa30c4f8d" providerId="ADAL" clId="{43CCBFE1-2257-42E6-A274-816681353569}" dt="2025-07-07T17:38:52.805" v="456" actId="1038"/>
          <ac:spMkLst>
            <pc:docMk/>
            <pc:sldMk cId="1710422980" sldId="1536"/>
            <ac:spMk id="9" creationId="{B5FA4264-9F79-B20D-0826-CEC58E7B74B7}"/>
          </ac:spMkLst>
        </pc:spChg>
        <pc:spChg chg="mod">
          <ac:chgData name="Routledge, Mandy" userId="bacdedf5-8e30-494b-ad8b-f27fa30c4f8d" providerId="ADAL" clId="{43CCBFE1-2257-42E6-A274-816681353569}" dt="2025-07-07T17:38:48.553" v="451" actId="1038"/>
          <ac:spMkLst>
            <pc:docMk/>
            <pc:sldMk cId="1710422980" sldId="1536"/>
            <ac:spMk id="10" creationId="{B37FADB8-F5A5-F448-15A7-6A630939BCDC}"/>
          </ac:spMkLst>
        </pc:spChg>
        <pc:spChg chg="mod">
          <ac:chgData name="Routledge, Mandy" userId="bacdedf5-8e30-494b-ad8b-f27fa30c4f8d" providerId="ADAL" clId="{43CCBFE1-2257-42E6-A274-816681353569}" dt="2025-07-07T17:38:38.104" v="445" actId="1076"/>
          <ac:spMkLst>
            <pc:docMk/>
            <pc:sldMk cId="1710422980" sldId="1536"/>
            <ac:spMk id="11" creationId="{2D5226DB-4490-ECD5-880A-CDAB0447C263}"/>
          </ac:spMkLst>
        </pc:spChg>
        <pc:spChg chg="mod">
          <ac:chgData name="Routledge, Mandy" userId="bacdedf5-8e30-494b-ad8b-f27fa30c4f8d" providerId="ADAL" clId="{43CCBFE1-2257-42E6-A274-816681353569}" dt="2025-07-07T17:47:40.014" v="603" actId="14100"/>
          <ac:spMkLst>
            <pc:docMk/>
            <pc:sldMk cId="1710422980" sldId="1536"/>
            <ac:spMk id="12" creationId="{E2476A93-B8D4-4E44-87FD-AFF601B2337C}"/>
          </ac:spMkLst>
        </pc:spChg>
        <pc:spChg chg="mod">
          <ac:chgData name="Routledge, Mandy" userId="bacdedf5-8e30-494b-ad8b-f27fa30c4f8d" providerId="ADAL" clId="{43CCBFE1-2257-42E6-A274-816681353569}" dt="2025-07-07T17:40:22.680" v="512" actId="14100"/>
          <ac:spMkLst>
            <pc:docMk/>
            <pc:sldMk cId="1710422980" sldId="1536"/>
            <ac:spMk id="13" creationId="{4985FF45-EE56-11C3-E0CC-6BBB359031C0}"/>
          </ac:spMkLst>
        </pc:spChg>
        <pc:spChg chg="mod">
          <ac:chgData name="Routledge, Mandy" userId="bacdedf5-8e30-494b-ad8b-f27fa30c4f8d" providerId="ADAL" clId="{43CCBFE1-2257-42E6-A274-816681353569}" dt="2025-07-07T17:39:09.872" v="476" actId="14100"/>
          <ac:spMkLst>
            <pc:docMk/>
            <pc:sldMk cId="1710422980" sldId="1536"/>
            <ac:spMk id="14" creationId="{B7594A3B-3117-84CE-C300-FB96E5ED269D}"/>
          </ac:spMkLst>
        </pc:spChg>
        <pc:spChg chg="mod">
          <ac:chgData name="Routledge, Mandy" userId="bacdedf5-8e30-494b-ad8b-f27fa30c4f8d" providerId="ADAL" clId="{43CCBFE1-2257-42E6-A274-816681353569}" dt="2025-07-07T17:39:05.997" v="475" actId="14100"/>
          <ac:spMkLst>
            <pc:docMk/>
            <pc:sldMk cId="1710422980" sldId="1536"/>
            <ac:spMk id="15" creationId="{6EA1F8B7-D4BC-D8B0-E6FD-F33ECB45A1DD}"/>
          </ac:spMkLst>
        </pc:spChg>
        <pc:spChg chg="mod">
          <ac:chgData name="Routledge, Mandy" userId="bacdedf5-8e30-494b-ad8b-f27fa30c4f8d" providerId="ADAL" clId="{43CCBFE1-2257-42E6-A274-816681353569}" dt="2025-07-07T17:40:25.631" v="513" actId="14100"/>
          <ac:spMkLst>
            <pc:docMk/>
            <pc:sldMk cId="1710422980" sldId="1536"/>
            <ac:spMk id="18" creationId="{85D7DD60-F4AA-AD34-A265-146B167D02FE}"/>
          </ac:spMkLst>
        </pc:spChg>
        <pc:spChg chg="mod">
          <ac:chgData name="Routledge, Mandy" userId="bacdedf5-8e30-494b-ad8b-f27fa30c4f8d" providerId="ADAL" clId="{43CCBFE1-2257-42E6-A274-816681353569}" dt="2025-07-07T17:47:42.046" v="604" actId="14100"/>
          <ac:spMkLst>
            <pc:docMk/>
            <pc:sldMk cId="1710422980" sldId="1536"/>
            <ac:spMk id="19" creationId="{40542B69-6D97-5F24-63E3-ABE36EA69A27}"/>
          </ac:spMkLst>
        </pc:spChg>
        <pc:picChg chg="add mod">
          <ac:chgData name="Routledge, Mandy" userId="bacdedf5-8e30-494b-ad8b-f27fa30c4f8d" providerId="ADAL" clId="{43CCBFE1-2257-42E6-A274-816681353569}" dt="2025-07-08T09:01:53.055" v="1262" actId="14100"/>
          <ac:picMkLst>
            <pc:docMk/>
            <pc:sldMk cId="1710422980" sldId="1536"/>
            <ac:picMk id="16" creationId="{F32895E1-9DA6-0E15-5051-0B9A3B17FBE2}"/>
          </ac:picMkLst>
        </pc:picChg>
        <pc:cxnChg chg="mod">
          <ac:chgData name="Routledge, Mandy" userId="bacdedf5-8e30-494b-ad8b-f27fa30c4f8d" providerId="ADAL" clId="{43CCBFE1-2257-42E6-A274-816681353569}" dt="2025-07-08T09:56:04.560" v="1418" actId="14100"/>
          <ac:cxnSpMkLst>
            <pc:docMk/>
            <pc:sldMk cId="1710422980" sldId="1536"/>
            <ac:cxnSpMk id="28" creationId="{F5753F5B-90A0-73FF-3958-4F4B44B526C6}"/>
          </ac:cxnSpMkLst>
        </pc:cxnChg>
        <pc:cxnChg chg="mod">
          <ac:chgData name="Routledge, Mandy" userId="bacdedf5-8e30-494b-ad8b-f27fa30c4f8d" providerId="ADAL" clId="{43CCBFE1-2257-42E6-A274-816681353569}" dt="2025-07-07T17:38:48.553" v="451" actId="1038"/>
          <ac:cxnSpMkLst>
            <pc:docMk/>
            <pc:sldMk cId="1710422980" sldId="1536"/>
            <ac:cxnSpMk id="29" creationId="{10445519-6BAB-CA4B-0B0C-EF80D4D34E4C}"/>
          </ac:cxnSpMkLst>
        </pc:cxnChg>
      </pc:sldChg>
      <pc:sldChg chg="add del">
        <pc:chgData name="Routledge, Mandy" userId="bacdedf5-8e30-494b-ad8b-f27fa30c4f8d" providerId="ADAL" clId="{43CCBFE1-2257-42E6-A274-816681353569}" dt="2025-07-07T17:37:20.894" v="416"/>
        <pc:sldMkLst>
          <pc:docMk/>
          <pc:sldMk cId="3096353617" sldId="1536"/>
        </pc:sldMkLst>
      </pc:sldChg>
      <pc:sldChg chg="addSp modSp add mod">
        <pc:chgData name="Routledge, Mandy" userId="bacdedf5-8e30-494b-ad8b-f27fa30c4f8d" providerId="ADAL" clId="{43CCBFE1-2257-42E6-A274-816681353569}" dt="2025-07-08T09:02:07.334" v="1263" actId="1076"/>
        <pc:sldMkLst>
          <pc:docMk/>
          <pc:sldMk cId="2767135046" sldId="1537"/>
        </pc:sldMkLst>
        <pc:spChg chg="mod">
          <ac:chgData name="Routledge, Mandy" userId="bacdedf5-8e30-494b-ad8b-f27fa30c4f8d" providerId="ADAL" clId="{43CCBFE1-2257-42E6-A274-816681353569}" dt="2025-07-07T17:42:52.899" v="527" actId="20577"/>
          <ac:spMkLst>
            <pc:docMk/>
            <pc:sldMk cId="2767135046" sldId="1537"/>
            <ac:spMk id="11" creationId="{CD78B488-E032-3F3E-C334-FB96F8D71FB2}"/>
          </ac:spMkLst>
        </pc:spChg>
        <pc:spChg chg="mod">
          <ac:chgData name="Routledge, Mandy" userId="bacdedf5-8e30-494b-ad8b-f27fa30c4f8d" providerId="ADAL" clId="{43CCBFE1-2257-42E6-A274-816681353569}" dt="2025-07-08T09:02:07.334" v="1263" actId="1076"/>
          <ac:spMkLst>
            <pc:docMk/>
            <pc:sldMk cId="2767135046" sldId="1537"/>
            <ac:spMk id="12" creationId="{E2476A93-B8D4-4E44-87FD-AFF601B2337C}"/>
          </ac:spMkLst>
        </pc:spChg>
        <pc:spChg chg="mod">
          <ac:chgData name="Routledge, Mandy" userId="bacdedf5-8e30-494b-ad8b-f27fa30c4f8d" providerId="ADAL" clId="{43CCBFE1-2257-42E6-A274-816681353569}" dt="2025-07-07T17:45:04.847" v="582" actId="1076"/>
          <ac:spMkLst>
            <pc:docMk/>
            <pc:sldMk cId="2767135046" sldId="1537"/>
            <ac:spMk id="13" creationId="{4985FF45-EE56-11C3-E0CC-6BBB359031C0}"/>
          </ac:spMkLst>
        </pc:spChg>
        <pc:spChg chg="mod">
          <ac:chgData name="Routledge, Mandy" userId="bacdedf5-8e30-494b-ad8b-f27fa30c4f8d" providerId="ADAL" clId="{43CCBFE1-2257-42E6-A274-816681353569}" dt="2025-07-07T17:44:19.389" v="559" actId="14100"/>
          <ac:spMkLst>
            <pc:docMk/>
            <pc:sldMk cId="2767135046" sldId="1537"/>
            <ac:spMk id="14" creationId="{B7594A3B-3117-84CE-C300-FB96E5ED269D}"/>
          </ac:spMkLst>
        </pc:spChg>
        <pc:spChg chg="mod">
          <ac:chgData name="Routledge, Mandy" userId="bacdedf5-8e30-494b-ad8b-f27fa30c4f8d" providerId="ADAL" clId="{43CCBFE1-2257-42E6-A274-816681353569}" dt="2025-07-07T17:44:08.503" v="557" actId="1076"/>
          <ac:spMkLst>
            <pc:docMk/>
            <pc:sldMk cId="2767135046" sldId="1537"/>
            <ac:spMk id="15" creationId="{6EA1F8B7-D4BC-D8B0-E6FD-F33ECB45A1DD}"/>
          </ac:spMkLst>
        </pc:spChg>
        <pc:spChg chg="mod">
          <ac:chgData name="Routledge, Mandy" userId="bacdedf5-8e30-494b-ad8b-f27fa30c4f8d" providerId="ADAL" clId="{43CCBFE1-2257-42E6-A274-816681353569}" dt="2025-07-07T17:43:07.176" v="530" actId="14100"/>
          <ac:spMkLst>
            <pc:docMk/>
            <pc:sldMk cId="2767135046" sldId="1537"/>
            <ac:spMk id="16" creationId="{F53F294D-65CC-23A5-E4A1-B2132FCF814C}"/>
          </ac:spMkLst>
        </pc:spChg>
        <pc:spChg chg="mod">
          <ac:chgData name="Routledge, Mandy" userId="bacdedf5-8e30-494b-ad8b-f27fa30c4f8d" providerId="ADAL" clId="{43CCBFE1-2257-42E6-A274-816681353569}" dt="2025-07-07T17:43:11" v="532" actId="1076"/>
          <ac:spMkLst>
            <pc:docMk/>
            <pc:sldMk cId="2767135046" sldId="1537"/>
            <ac:spMk id="17" creationId="{AB86235B-CBC0-F9DB-29F4-F23367831B1B}"/>
          </ac:spMkLst>
        </pc:spChg>
        <pc:spChg chg="mod">
          <ac:chgData name="Routledge, Mandy" userId="bacdedf5-8e30-494b-ad8b-f27fa30c4f8d" providerId="ADAL" clId="{43CCBFE1-2257-42E6-A274-816681353569}" dt="2025-07-07T17:45:01.061" v="581" actId="14100"/>
          <ac:spMkLst>
            <pc:docMk/>
            <pc:sldMk cId="2767135046" sldId="1537"/>
            <ac:spMk id="18" creationId="{85D7DD60-F4AA-AD34-A265-146B167D02FE}"/>
          </ac:spMkLst>
        </pc:spChg>
        <pc:picChg chg="add mod">
          <ac:chgData name="Routledge, Mandy" userId="bacdedf5-8e30-494b-ad8b-f27fa30c4f8d" providerId="ADAL" clId="{43CCBFE1-2257-42E6-A274-816681353569}" dt="2025-07-07T17:45:33.071" v="585" actId="14100"/>
          <ac:picMkLst>
            <pc:docMk/>
            <pc:sldMk cId="2767135046" sldId="1537"/>
            <ac:picMk id="21" creationId="{F323060E-521D-CA5A-D02D-8ED0C8D62240}"/>
          </ac:picMkLst>
        </pc:picChg>
        <pc:picChg chg="add mod">
          <ac:chgData name="Routledge, Mandy" userId="bacdedf5-8e30-494b-ad8b-f27fa30c4f8d" providerId="ADAL" clId="{43CCBFE1-2257-42E6-A274-816681353569}" dt="2025-07-07T17:45:53.990" v="587" actId="1076"/>
          <ac:picMkLst>
            <pc:docMk/>
            <pc:sldMk cId="2767135046" sldId="1537"/>
            <ac:picMk id="23" creationId="{ED29BA63-E643-41C4-3E6B-15FD0BE3EDE8}"/>
          </ac:picMkLst>
        </pc:picChg>
      </pc:sldChg>
      <pc:sldChg chg="addSp delSp modSp add mod">
        <pc:chgData name="Routledge, Mandy" userId="bacdedf5-8e30-494b-ad8b-f27fa30c4f8d" providerId="ADAL" clId="{43CCBFE1-2257-42E6-A274-816681353569}" dt="2025-07-07T17:46:41.470" v="591"/>
        <pc:sldMkLst>
          <pc:docMk/>
          <pc:sldMk cId="441593577" sldId="1538"/>
        </pc:sldMkLst>
        <pc:spChg chg="add mod">
          <ac:chgData name="Routledge, Mandy" userId="bacdedf5-8e30-494b-ad8b-f27fa30c4f8d" providerId="ADAL" clId="{43CCBFE1-2257-42E6-A274-816681353569}" dt="2025-07-07T17:46:41.470" v="591"/>
          <ac:spMkLst>
            <pc:docMk/>
            <pc:sldMk cId="441593577" sldId="1538"/>
            <ac:spMk id="4" creationId="{00000000-0000-0000-0000-000000000000}"/>
          </ac:spMkLst>
        </pc:spChg>
        <pc:spChg chg="del">
          <ac:chgData name="Routledge, Mandy" userId="bacdedf5-8e30-494b-ad8b-f27fa30c4f8d" providerId="ADAL" clId="{43CCBFE1-2257-42E6-A274-816681353569}" dt="2025-07-07T17:46:40.971" v="590" actId="478"/>
          <ac:spMkLst>
            <pc:docMk/>
            <pc:sldMk cId="441593577" sldId="1538"/>
            <ac:spMk id="6" creationId="{00000000-0000-0000-0000-000000000000}"/>
          </ac:spMkLst>
        </pc:spChg>
      </pc:sldChg>
      <pc:sldChg chg="addSp delSp modSp add mod">
        <pc:chgData name="Routledge, Mandy" userId="bacdedf5-8e30-494b-ad8b-f27fa30c4f8d" providerId="ADAL" clId="{43CCBFE1-2257-42E6-A274-816681353569}" dt="2025-07-08T09:04:20.432" v="1319" actId="478"/>
        <pc:sldMkLst>
          <pc:docMk/>
          <pc:sldMk cId="3194720555" sldId="1539"/>
        </pc:sldMkLst>
        <pc:spChg chg="mod">
          <ac:chgData name="Routledge, Mandy" userId="bacdedf5-8e30-494b-ad8b-f27fa30c4f8d" providerId="ADAL" clId="{43CCBFE1-2257-42E6-A274-816681353569}" dt="2025-07-07T17:48:01.900" v="626" actId="14100"/>
          <ac:spMkLst>
            <pc:docMk/>
            <pc:sldMk cId="3194720555" sldId="1539"/>
            <ac:spMk id="4" creationId="{D753C383-62C8-E733-4553-E085527A1FCA}"/>
          </ac:spMkLst>
        </pc:spChg>
        <pc:spChg chg="mod">
          <ac:chgData name="Routledge, Mandy" userId="bacdedf5-8e30-494b-ad8b-f27fa30c4f8d" providerId="ADAL" clId="{43CCBFE1-2257-42E6-A274-816681353569}" dt="2025-07-07T17:47:54.632" v="625" actId="14100"/>
          <ac:spMkLst>
            <pc:docMk/>
            <pc:sldMk cId="3194720555" sldId="1539"/>
            <ac:spMk id="9" creationId="{B5FA4264-9F79-B20D-0826-CEC58E7B74B7}"/>
          </ac:spMkLst>
        </pc:spChg>
        <pc:spChg chg="mod">
          <ac:chgData name="Routledge, Mandy" userId="bacdedf5-8e30-494b-ad8b-f27fa30c4f8d" providerId="ADAL" clId="{43CCBFE1-2257-42E6-A274-816681353569}" dt="2025-07-07T17:48:19.847" v="629" actId="14100"/>
          <ac:spMkLst>
            <pc:docMk/>
            <pc:sldMk cId="3194720555" sldId="1539"/>
            <ac:spMk id="10" creationId="{B37FADB8-F5A5-F448-15A7-6A630939BCDC}"/>
          </ac:spMkLst>
        </pc:spChg>
        <pc:spChg chg="mod">
          <ac:chgData name="Routledge, Mandy" userId="bacdedf5-8e30-494b-ad8b-f27fa30c4f8d" providerId="ADAL" clId="{43CCBFE1-2257-42E6-A274-816681353569}" dt="2025-07-07T17:48:12.712" v="628" actId="14100"/>
          <ac:spMkLst>
            <pc:docMk/>
            <pc:sldMk cId="3194720555" sldId="1539"/>
            <ac:spMk id="11" creationId="{2D5226DB-4490-ECD5-880A-CDAB0447C263}"/>
          </ac:spMkLst>
        </pc:spChg>
        <pc:spChg chg="mod">
          <ac:chgData name="Routledge, Mandy" userId="bacdedf5-8e30-494b-ad8b-f27fa30c4f8d" providerId="ADAL" clId="{43CCBFE1-2257-42E6-A274-816681353569}" dt="2025-07-07T17:49:28.935" v="669" actId="1076"/>
          <ac:spMkLst>
            <pc:docMk/>
            <pc:sldMk cId="3194720555" sldId="1539"/>
            <ac:spMk id="12" creationId="{E2476A93-B8D4-4E44-87FD-AFF601B2337C}"/>
          </ac:spMkLst>
        </pc:spChg>
        <pc:spChg chg="mod">
          <ac:chgData name="Routledge, Mandy" userId="bacdedf5-8e30-494b-ad8b-f27fa30c4f8d" providerId="ADAL" clId="{43CCBFE1-2257-42E6-A274-816681353569}" dt="2025-07-07T17:50:01.996" v="683" actId="14100"/>
          <ac:spMkLst>
            <pc:docMk/>
            <pc:sldMk cId="3194720555" sldId="1539"/>
            <ac:spMk id="13" creationId="{4985FF45-EE56-11C3-E0CC-6BBB359031C0}"/>
          </ac:spMkLst>
        </pc:spChg>
        <pc:spChg chg="mod">
          <ac:chgData name="Routledge, Mandy" userId="bacdedf5-8e30-494b-ad8b-f27fa30c4f8d" providerId="ADAL" clId="{43CCBFE1-2257-42E6-A274-816681353569}" dt="2025-07-07T17:48:34.466" v="644" actId="14100"/>
          <ac:spMkLst>
            <pc:docMk/>
            <pc:sldMk cId="3194720555" sldId="1539"/>
            <ac:spMk id="14" creationId="{B7594A3B-3117-84CE-C300-FB96E5ED269D}"/>
          </ac:spMkLst>
        </pc:spChg>
        <pc:spChg chg="mod">
          <ac:chgData name="Routledge, Mandy" userId="bacdedf5-8e30-494b-ad8b-f27fa30c4f8d" providerId="ADAL" clId="{43CCBFE1-2257-42E6-A274-816681353569}" dt="2025-07-07T17:48:31.936" v="643" actId="14100"/>
          <ac:spMkLst>
            <pc:docMk/>
            <pc:sldMk cId="3194720555" sldId="1539"/>
            <ac:spMk id="15" creationId="{6EA1F8B7-D4BC-D8B0-E6FD-F33ECB45A1DD}"/>
          </ac:spMkLst>
        </pc:spChg>
        <pc:spChg chg="mod">
          <ac:chgData name="Routledge, Mandy" userId="bacdedf5-8e30-494b-ad8b-f27fa30c4f8d" providerId="ADAL" clId="{43CCBFE1-2257-42E6-A274-816681353569}" dt="2025-07-07T17:50:03.954" v="684" actId="14100"/>
          <ac:spMkLst>
            <pc:docMk/>
            <pc:sldMk cId="3194720555" sldId="1539"/>
            <ac:spMk id="18" creationId="{85D7DD60-F4AA-AD34-A265-146B167D02FE}"/>
          </ac:spMkLst>
        </pc:spChg>
        <pc:spChg chg="mod">
          <ac:chgData name="Routledge, Mandy" userId="bacdedf5-8e30-494b-ad8b-f27fa30c4f8d" providerId="ADAL" clId="{43CCBFE1-2257-42E6-A274-816681353569}" dt="2025-07-07T17:50:23.261" v="689" actId="14100"/>
          <ac:spMkLst>
            <pc:docMk/>
            <pc:sldMk cId="3194720555" sldId="1539"/>
            <ac:spMk id="19" creationId="{40542B69-6D97-5F24-63E3-ABE36EA69A27}"/>
          </ac:spMkLst>
        </pc:spChg>
        <pc:spChg chg="add del mod">
          <ac:chgData name="Routledge, Mandy" userId="bacdedf5-8e30-494b-ad8b-f27fa30c4f8d" providerId="ADAL" clId="{43CCBFE1-2257-42E6-A274-816681353569}" dt="2025-07-08T09:04:19.259" v="1318" actId="478"/>
          <ac:spMkLst>
            <pc:docMk/>
            <pc:sldMk cId="3194720555" sldId="1539"/>
            <ac:spMk id="23" creationId="{5E4D0222-DE0E-5D45-D6C5-4C7409FE6532}"/>
          </ac:spMkLst>
        </pc:spChg>
        <pc:spChg chg="add mod">
          <ac:chgData name="Routledge, Mandy" userId="bacdedf5-8e30-494b-ad8b-f27fa30c4f8d" providerId="ADAL" clId="{43CCBFE1-2257-42E6-A274-816681353569}" dt="2025-07-08T09:04:06.018" v="1317" actId="14100"/>
          <ac:spMkLst>
            <pc:docMk/>
            <pc:sldMk cId="3194720555" sldId="1539"/>
            <ac:spMk id="28" creationId="{43C5E390-6365-1C9E-FE67-267608D859D9}"/>
          </ac:spMkLst>
        </pc:spChg>
        <pc:picChg chg="add mod">
          <ac:chgData name="Routledge, Mandy" userId="bacdedf5-8e30-494b-ad8b-f27fa30c4f8d" providerId="ADAL" clId="{43CCBFE1-2257-42E6-A274-816681353569}" dt="2025-07-08T09:03:06.920" v="1269" actId="14100"/>
          <ac:picMkLst>
            <pc:docMk/>
            <pc:sldMk cId="3194720555" sldId="1539"/>
            <ac:picMk id="16" creationId="{59D4278C-718E-DBF3-1721-ADB26F4C7742}"/>
          </ac:picMkLst>
        </pc:picChg>
        <pc:picChg chg="add mod">
          <ac:chgData name="Routledge, Mandy" userId="bacdedf5-8e30-494b-ad8b-f27fa30c4f8d" providerId="ADAL" clId="{43CCBFE1-2257-42E6-A274-816681353569}" dt="2025-07-07T17:48:41.641" v="646" actId="1076"/>
          <ac:picMkLst>
            <pc:docMk/>
            <pc:sldMk cId="3194720555" sldId="1539"/>
            <ac:picMk id="17" creationId="{EDB88109-5BBB-3237-7892-86AD5CA6A405}"/>
          </ac:picMkLst>
        </pc:picChg>
        <pc:picChg chg="add del mod">
          <ac:chgData name="Routledge, Mandy" userId="bacdedf5-8e30-494b-ad8b-f27fa30c4f8d" providerId="ADAL" clId="{43CCBFE1-2257-42E6-A274-816681353569}" dt="2025-07-08T09:04:20.432" v="1319" actId="478"/>
          <ac:picMkLst>
            <pc:docMk/>
            <pc:sldMk cId="3194720555" sldId="1539"/>
            <ac:picMk id="22" creationId="{4AB92A5E-1BBA-E736-E61D-EA6225AB4803}"/>
          </ac:picMkLst>
        </pc:picChg>
        <pc:picChg chg="add mod">
          <ac:chgData name="Routledge, Mandy" userId="bacdedf5-8e30-494b-ad8b-f27fa30c4f8d" providerId="ADAL" clId="{43CCBFE1-2257-42E6-A274-816681353569}" dt="2025-07-07T17:49:33.971" v="671" actId="14100"/>
          <ac:picMkLst>
            <pc:docMk/>
            <pc:sldMk cId="3194720555" sldId="1539"/>
            <ac:picMk id="24" creationId="{F1380C17-D1BE-02B7-6AA6-BFA21CB7CA3A}"/>
          </ac:picMkLst>
        </pc:picChg>
        <pc:picChg chg="add mod">
          <ac:chgData name="Routledge, Mandy" userId="bacdedf5-8e30-494b-ad8b-f27fa30c4f8d" providerId="ADAL" clId="{43CCBFE1-2257-42E6-A274-816681353569}" dt="2025-07-07T17:50:11.186" v="686" actId="1076"/>
          <ac:picMkLst>
            <pc:docMk/>
            <pc:sldMk cId="3194720555" sldId="1539"/>
            <ac:picMk id="26" creationId="{2FBCBCF5-101D-472A-BE15-0A939E50F00D}"/>
          </ac:picMkLst>
        </pc:picChg>
        <pc:cxnChg chg="mod">
          <ac:chgData name="Routledge, Mandy" userId="bacdedf5-8e30-494b-ad8b-f27fa30c4f8d" providerId="ADAL" clId="{43CCBFE1-2257-42E6-A274-816681353569}" dt="2025-07-07T17:49:37.359" v="672" actId="14100"/>
          <ac:cxnSpMkLst>
            <pc:docMk/>
            <pc:sldMk cId="3194720555" sldId="1539"/>
            <ac:cxnSpMk id="21" creationId="{B84B33EF-2A54-99B2-FEF8-27486B72F624}"/>
          </ac:cxnSpMkLst>
        </pc:cxnChg>
        <pc:cxnChg chg="mod">
          <ac:chgData name="Routledge, Mandy" userId="bacdedf5-8e30-494b-ad8b-f27fa30c4f8d" providerId="ADAL" clId="{43CCBFE1-2257-42E6-A274-816681353569}" dt="2025-07-07T17:48:19.847" v="629" actId="14100"/>
          <ac:cxnSpMkLst>
            <pc:docMk/>
            <pc:sldMk cId="3194720555" sldId="1539"/>
            <ac:cxnSpMk id="29" creationId="{10445519-6BAB-CA4B-0B0C-EF80D4D34E4C}"/>
          </ac:cxnSpMkLst>
        </pc:cxnChg>
      </pc:sldChg>
      <pc:sldChg chg="add del">
        <pc:chgData name="Routledge, Mandy" userId="bacdedf5-8e30-494b-ad8b-f27fa30c4f8d" providerId="ADAL" clId="{43CCBFE1-2257-42E6-A274-816681353569}" dt="2025-07-08T09:33:44.656" v="1380" actId="47"/>
        <pc:sldMkLst>
          <pc:docMk/>
          <pc:sldMk cId="4251812996" sldId="1540"/>
        </pc:sldMkLst>
      </pc:sldChg>
      <pc:sldChg chg="modSp add mod">
        <pc:chgData name="Routledge, Mandy" userId="bacdedf5-8e30-494b-ad8b-f27fa30c4f8d" providerId="ADAL" clId="{43CCBFE1-2257-42E6-A274-816681353569}" dt="2025-07-07T18:28:49.800" v="862" actId="1076"/>
        <pc:sldMkLst>
          <pc:docMk/>
          <pc:sldMk cId="2000871014" sldId="1541"/>
        </pc:sldMkLst>
        <pc:spChg chg="mod">
          <ac:chgData name="Routledge, Mandy" userId="bacdedf5-8e30-494b-ad8b-f27fa30c4f8d" providerId="ADAL" clId="{43CCBFE1-2257-42E6-A274-816681353569}" dt="2025-07-07T18:25:18.933" v="798" actId="20577"/>
          <ac:spMkLst>
            <pc:docMk/>
            <pc:sldMk cId="2000871014" sldId="1541"/>
            <ac:spMk id="9" creationId="{B5FA4264-9F79-B20D-0826-CEC58E7B74B7}"/>
          </ac:spMkLst>
        </pc:spChg>
        <pc:spChg chg="mod">
          <ac:chgData name="Routledge, Mandy" userId="bacdedf5-8e30-494b-ad8b-f27fa30c4f8d" providerId="ADAL" clId="{43CCBFE1-2257-42E6-A274-816681353569}" dt="2025-07-07T18:25:33.754" v="801" actId="14100"/>
          <ac:spMkLst>
            <pc:docMk/>
            <pc:sldMk cId="2000871014" sldId="1541"/>
            <ac:spMk id="10" creationId="{B37FADB8-F5A5-F448-15A7-6A630939BCDC}"/>
          </ac:spMkLst>
        </pc:spChg>
        <pc:spChg chg="mod">
          <ac:chgData name="Routledge, Mandy" userId="bacdedf5-8e30-494b-ad8b-f27fa30c4f8d" providerId="ADAL" clId="{43CCBFE1-2257-42E6-A274-816681353569}" dt="2025-07-07T18:25:29.873" v="800" actId="14100"/>
          <ac:spMkLst>
            <pc:docMk/>
            <pc:sldMk cId="2000871014" sldId="1541"/>
            <ac:spMk id="11" creationId="{2D5226DB-4490-ECD5-880A-CDAB0447C263}"/>
          </ac:spMkLst>
        </pc:spChg>
        <pc:spChg chg="mod">
          <ac:chgData name="Routledge, Mandy" userId="bacdedf5-8e30-494b-ad8b-f27fa30c4f8d" providerId="ADAL" clId="{43CCBFE1-2257-42E6-A274-816681353569}" dt="2025-07-07T18:28:35.882" v="858" actId="1076"/>
          <ac:spMkLst>
            <pc:docMk/>
            <pc:sldMk cId="2000871014" sldId="1541"/>
            <ac:spMk id="12" creationId="{E2476A93-B8D4-4E44-87FD-AFF601B2337C}"/>
          </ac:spMkLst>
        </pc:spChg>
        <pc:spChg chg="mod">
          <ac:chgData name="Routledge, Mandy" userId="bacdedf5-8e30-494b-ad8b-f27fa30c4f8d" providerId="ADAL" clId="{43CCBFE1-2257-42E6-A274-816681353569}" dt="2025-07-07T18:27:33.343" v="828" actId="14100"/>
          <ac:spMkLst>
            <pc:docMk/>
            <pc:sldMk cId="2000871014" sldId="1541"/>
            <ac:spMk id="13" creationId="{4985FF45-EE56-11C3-E0CC-6BBB359031C0}"/>
          </ac:spMkLst>
        </pc:spChg>
        <pc:spChg chg="mod">
          <ac:chgData name="Routledge, Mandy" userId="bacdedf5-8e30-494b-ad8b-f27fa30c4f8d" providerId="ADAL" clId="{43CCBFE1-2257-42E6-A274-816681353569}" dt="2025-07-07T18:25:56.008" v="816" actId="14100"/>
          <ac:spMkLst>
            <pc:docMk/>
            <pc:sldMk cId="2000871014" sldId="1541"/>
            <ac:spMk id="14" creationId="{B7594A3B-3117-84CE-C300-FB96E5ED269D}"/>
          </ac:spMkLst>
        </pc:spChg>
        <pc:spChg chg="mod">
          <ac:chgData name="Routledge, Mandy" userId="bacdedf5-8e30-494b-ad8b-f27fa30c4f8d" providerId="ADAL" clId="{43CCBFE1-2257-42E6-A274-816681353569}" dt="2025-07-07T18:25:52.731" v="815" actId="14100"/>
          <ac:spMkLst>
            <pc:docMk/>
            <pc:sldMk cId="2000871014" sldId="1541"/>
            <ac:spMk id="15" creationId="{6EA1F8B7-D4BC-D8B0-E6FD-F33ECB45A1DD}"/>
          </ac:spMkLst>
        </pc:spChg>
        <pc:spChg chg="mod">
          <ac:chgData name="Routledge, Mandy" userId="bacdedf5-8e30-494b-ad8b-f27fa30c4f8d" providerId="ADAL" clId="{43CCBFE1-2257-42E6-A274-816681353569}" dt="2025-07-07T18:27:36.323" v="829" actId="14100"/>
          <ac:spMkLst>
            <pc:docMk/>
            <pc:sldMk cId="2000871014" sldId="1541"/>
            <ac:spMk id="18" creationId="{85D7DD60-F4AA-AD34-A265-146B167D02FE}"/>
          </ac:spMkLst>
        </pc:spChg>
        <pc:spChg chg="mod">
          <ac:chgData name="Routledge, Mandy" userId="bacdedf5-8e30-494b-ad8b-f27fa30c4f8d" providerId="ADAL" clId="{43CCBFE1-2257-42E6-A274-816681353569}" dt="2025-07-07T18:28:45.888" v="861" actId="1076"/>
          <ac:spMkLst>
            <pc:docMk/>
            <pc:sldMk cId="2000871014" sldId="1541"/>
            <ac:spMk id="19" creationId="{40542B69-6D97-5F24-63E3-ABE36EA69A27}"/>
          </ac:spMkLst>
        </pc:spChg>
        <pc:cxnChg chg="mod">
          <ac:chgData name="Routledge, Mandy" userId="bacdedf5-8e30-494b-ad8b-f27fa30c4f8d" providerId="ADAL" clId="{43CCBFE1-2257-42E6-A274-816681353569}" dt="2025-07-07T18:28:49.800" v="862" actId="1076"/>
          <ac:cxnSpMkLst>
            <pc:docMk/>
            <pc:sldMk cId="2000871014" sldId="1541"/>
            <ac:cxnSpMk id="21" creationId="{B84B33EF-2A54-99B2-FEF8-27486B72F624}"/>
          </ac:cxnSpMkLst>
        </pc:cxnChg>
        <pc:cxnChg chg="mod">
          <ac:chgData name="Routledge, Mandy" userId="bacdedf5-8e30-494b-ad8b-f27fa30c4f8d" providerId="ADAL" clId="{43CCBFE1-2257-42E6-A274-816681353569}" dt="2025-07-07T18:25:33.754" v="801" actId="14100"/>
          <ac:cxnSpMkLst>
            <pc:docMk/>
            <pc:sldMk cId="2000871014" sldId="1541"/>
            <ac:cxnSpMk id="29" creationId="{10445519-6BAB-CA4B-0B0C-EF80D4D34E4C}"/>
          </ac:cxnSpMkLst>
        </pc:cxnChg>
      </pc:sldChg>
      <pc:sldChg chg="addSp delSp modSp mod">
        <pc:chgData name="Routledge, Mandy" userId="bacdedf5-8e30-494b-ad8b-f27fa30c4f8d" providerId="ADAL" clId="{43CCBFE1-2257-42E6-A274-816681353569}" dt="2025-07-08T09:43:44.557" v="1417" actId="478"/>
        <pc:sldMkLst>
          <pc:docMk/>
          <pc:sldMk cId="3535550215" sldId="1542"/>
        </pc:sldMkLst>
        <pc:spChg chg="mod">
          <ac:chgData name="Routledge, Mandy" userId="bacdedf5-8e30-494b-ad8b-f27fa30c4f8d" providerId="ADAL" clId="{43CCBFE1-2257-42E6-A274-816681353569}" dt="2025-07-08T09:41:34.245" v="1404" actId="115"/>
          <ac:spMkLst>
            <pc:docMk/>
            <pc:sldMk cId="3535550215" sldId="1542"/>
            <ac:spMk id="4" creationId="{D36CDCC8-D80A-3CA3-9903-EC310613197D}"/>
          </ac:spMkLst>
        </pc:spChg>
        <pc:spChg chg="mod">
          <ac:chgData name="Routledge, Mandy" userId="bacdedf5-8e30-494b-ad8b-f27fa30c4f8d" providerId="ADAL" clId="{43CCBFE1-2257-42E6-A274-816681353569}" dt="2025-07-08T09:43:31.347" v="1414" actId="14100"/>
          <ac:spMkLst>
            <pc:docMk/>
            <pc:sldMk cId="3535550215" sldId="1542"/>
            <ac:spMk id="14" creationId="{B7594A3B-3117-84CE-C300-FB96E5ED269D}"/>
          </ac:spMkLst>
        </pc:spChg>
        <pc:spChg chg="mod">
          <ac:chgData name="Routledge, Mandy" userId="bacdedf5-8e30-494b-ad8b-f27fa30c4f8d" providerId="ADAL" clId="{43CCBFE1-2257-42E6-A274-816681353569}" dt="2025-07-08T09:43:26.601" v="1413" actId="1076"/>
          <ac:spMkLst>
            <pc:docMk/>
            <pc:sldMk cId="3535550215" sldId="1542"/>
            <ac:spMk id="15" creationId="{6EA1F8B7-D4BC-D8B0-E6FD-F33ECB45A1DD}"/>
          </ac:spMkLst>
        </pc:spChg>
        <pc:spChg chg="del">
          <ac:chgData name="Routledge, Mandy" userId="bacdedf5-8e30-494b-ad8b-f27fa30c4f8d" providerId="ADAL" clId="{43CCBFE1-2257-42E6-A274-816681353569}" dt="2025-07-08T09:43:44.557" v="1417" actId="478"/>
          <ac:spMkLst>
            <pc:docMk/>
            <pc:sldMk cId="3535550215" sldId="1542"/>
            <ac:spMk id="25" creationId="{C1FFFF0A-368A-F8B9-BEB0-80FC0DA3AD3D}"/>
          </ac:spMkLst>
        </pc:spChg>
        <pc:picChg chg="add mod">
          <ac:chgData name="Routledge, Mandy" userId="bacdedf5-8e30-494b-ad8b-f27fa30c4f8d" providerId="ADAL" clId="{43CCBFE1-2257-42E6-A274-816681353569}" dt="2025-07-08T09:38:47.464" v="1390"/>
          <ac:picMkLst>
            <pc:docMk/>
            <pc:sldMk cId="3535550215" sldId="1542"/>
            <ac:picMk id="9" creationId="{B739FFBB-07C8-274E-A5A1-2478AEB1B887}"/>
          </ac:picMkLst>
        </pc:picChg>
        <pc:picChg chg="mod">
          <ac:chgData name="Routledge, Mandy" userId="bacdedf5-8e30-494b-ad8b-f27fa30c4f8d" providerId="ADAL" clId="{43CCBFE1-2257-42E6-A274-816681353569}" dt="2025-07-08T09:43:36.678" v="1416" actId="1076"/>
          <ac:picMkLst>
            <pc:docMk/>
            <pc:sldMk cId="3535550215" sldId="1542"/>
            <ac:picMk id="10" creationId="{B739FFBB-07C8-274E-A5A1-2478AEB1B887}"/>
          </ac:picMkLst>
        </pc:picChg>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Routledge, Mandy" userId="bacdedf5-8e30-494b-ad8b-f27fa30c4f8d" providerId="ADAL" clId="{C0472442-84F8-47E6-8B49-770484A081A6}"/>
    <pc:docChg chg="modSld">
      <pc:chgData name="Routledge, Mandy" userId="bacdedf5-8e30-494b-ad8b-f27fa30c4f8d" providerId="ADAL" clId="{C0472442-84F8-47E6-8B49-770484A081A6}" dt="2025-03-18T10:59:53.334" v="3" actId="20577"/>
      <pc:docMkLst>
        <pc:docMk/>
      </pc:docMkLst>
      <pc:sldChg chg="modSp mod">
        <pc:chgData name="Routledge, Mandy" userId="bacdedf5-8e30-494b-ad8b-f27fa30c4f8d" providerId="ADAL" clId="{C0472442-84F8-47E6-8B49-770484A081A6}" dt="2025-03-18T10:59:53.334" v="3" actId="20577"/>
        <pc:sldMkLst>
          <pc:docMk/>
          <pc:sldMk cId="323006580" sldId="548"/>
        </pc:sldMkLst>
        <pc:spChg chg="mod">
          <ac:chgData name="Routledge, Mandy" userId="bacdedf5-8e30-494b-ad8b-f27fa30c4f8d" providerId="ADAL" clId="{C0472442-84F8-47E6-8B49-770484A081A6}" dt="2025-03-18T10:59:53.334" v="3" actId="20577"/>
          <ac:spMkLst>
            <pc:docMk/>
            <pc:sldMk cId="323006580" sldId="548"/>
            <ac:spMk id="3" creationId="{00000000-0000-0000-0000-000000000000}"/>
          </ac:spMkLst>
        </pc:spChg>
      </pc:sldChg>
    </pc:docChg>
  </pc:docChgLst>
  <pc:docChgLst>
    <pc:chgData name="Routledge, Mandy" userId="bacdedf5-8e30-494b-ad8b-f27fa30c4f8d" providerId="ADAL" clId="{34962F37-02BF-47C0-A0CF-0063814D6552}"/>
    <pc:docChg chg="modSld">
      <pc:chgData name="Routledge, Mandy" userId="bacdedf5-8e30-494b-ad8b-f27fa30c4f8d" providerId="ADAL" clId="{34962F37-02BF-47C0-A0CF-0063814D6552}" dt="2025-03-18T12:26:52.371" v="0"/>
      <pc:docMkLst>
        <pc:docMk/>
      </pc:docMkLst>
      <pc:sldChg chg="modSp mod">
        <pc:chgData name="Routledge, Mandy" userId="bacdedf5-8e30-494b-ad8b-f27fa30c4f8d" providerId="ADAL" clId="{34962F37-02BF-47C0-A0CF-0063814D6552}" dt="2025-03-18T12:26:52.371" v="0"/>
        <pc:sldMkLst>
          <pc:docMk/>
          <pc:sldMk cId="323006580" sldId="548"/>
        </pc:sldMkLst>
        <pc:spChg chg="mod">
          <ac:chgData name="Routledge, Mandy" userId="bacdedf5-8e30-494b-ad8b-f27fa30c4f8d" providerId="ADAL" clId="{34962F37-02BF-47C0-A0CF-0063814D6552}" dt="2025-03-18T12:26:52.371" v="0"/>
          <ac:spMkLst>
            <pc:docMk/>
            <pc:sldMk cId="323006580" sldId="548"/>
            <ac:spMk id="3" creationId="{00000000-0000-0000-0000-000000000000}"/>
          </ac:spMkLst>
        </pc:spChg>
      </pc:sldChg>
    </pc:docChg>
  </pc:docChgLst>
  <pc:docChgLst>
    <pc:chgData name="Routledge, Mandy" userId="bacdedf5-8e30-494b-ad8b-f27fa30c4f8d" providerId="ADAL" clId="{365F3027-3BF6-4E6B-94E3-5624A1AFE49A}"/>
    <pc:docChg chg="modSld">
      <pc:chgData name="Routledge, Mandy" userId="bacdedf5-8e30-494b-ad8b-f27fa30c4f8d" providerId="ADAL" clId="{365F3027-3BF6-4E6B-94E3-5624A1AFE49A}" dt="2025-03-18T10:48:57.721" v="1" actId="6549"/>
      <pc:docMkLst>
        <pc:docMk/>
      </pc:docMkLst>
      <pc:sldChg chg="modSp mod">
        <pc:chgData name="Routledge, Mandy" userId="bacdedf5-8e30-494b-ad8b-f27fa30c4f8d" providerId="ADAL" clId="{365F3027-3BF6-4E6B-94E3-5624A1AFE49A}" dt="2025-03-18T10:48:57.721" v="1" actId="6549"/>
        <pc:sldMkLst>
          <pc:docMk/>
          <pc:sldMk cId="323006580" sldId="548"/>
        </pc:sldMkLst>
        <pc:spChg chg="mod">
          <ac:chgData name="Routledge, Mandy" userId="bacdedf5-8e30-494b-ad8b-f27fa30c4f8d" providerId="ADAL" clId="{365F3027-3BF6-4E6B-94E3-5624A1AFE49A}" dt="2025-03-18T10:48:54.477" v="0"/>
          <ac:spMkLst>
            <pc:docMk/>
            <pc:sldMk cId="323006580" sldId="548"/>
            <ac:spMk id="3" creationId="{00000000-0000-0000-0000-000000000000}"/>
          </ac:spMkLst>
        </pc:spChg>
        <pc:spChg chg="mod">
          <ac:chgData name="Routledge, Mandy" userId="bacdedf5-8e30-494b-ad8b-f27fa30c4f8d" providerId="ADAL" clId="{365F3027-3BF6-4E6B-94E3-5624A1AFE49A}" dt="2025-03-18T10:48:57.721" v="1" actId="6549"/>
          <ac:spMkLst>
            <pc:docMk/>
            <pc:sldMk cId="323006580" sldId="548"/>
            <ac:spMk id="4" creationId="{00000000-0000-0000-0000-000000000000}"/>
          </ac:spMkLst>
        </pc:spChg>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Routledge, Mandy" userId="bacdedf5-8e30-494b-ad8b-f27fa30c4f8d" providerId="ADAL" clId="{4648A7EF-6761-4933-9B90-1BB9545C4FC1}"/>
    <pc:docChg chg="modSld">
      <pc:chgData name="Routledge, Mandy" userId="bacdedf5-8e30-494b-ad8b-f27fa30c4f8d" providerId="ADAL" clId="{4648A7EF-6761-4933-9B90-1BB9545C4FC1}" dt="2025-03-18T10:33:23.188" v="13" actId="20577"/>
      <pc:docMkLst>
        <pc:docMk/>
      </pc:docMkLst>
      <pc:sldChg chg="modSp mod">
        <pc:chgData name="Routledge, Mandy" userId="bacdedf5-8e30-494b-ad8b-f27fa30c4f8d" providerId="ADAL" clId="{4648A7EF-6761-4933-9B90-1BB9545C4FC1}" dt="2025-03-18T10:33:23.188" v="13" actId="20577"/>
        <pc:sldMkLst>
          <pc:docMk/>
          <pc:sldMk cId="323006580" sldId="548"/>
        </pc:sldMkLst>
        <pc:spChg chg="mod">
          <ac:chgData name="Routledge, Mandy" userId="bacdedf5-8e30-494b-ad8b-f27fa30c4f8d" providerId="ADAL" clId="{4648A7EF-6761-4933-9B90-1BB9545C4FC1}" dt="2025-03-18T10:33:23.188" v="13" actId="20577"/>
          <ac:spMkLst>
            <pc:docMk/>
            <pc:sldMk cId="323006580" sldId="548"/>
            <ac:spMk id="3" creationId="{00000000-0000-0000-0000-000000000000}"/>
          </ac:spMkLst>
        </pc:spChg>
        <pc:spChg chg="mod">
          <ac:chgData name="Routledge, Mandy" userId="bacdedf5-8e30-494b-ad8b-f27fa30c4f8d" providerId="ADAL" clId="{4648A7EF-6761-4933-9B90-1BB9545C4FC1}" dt="2025-03-18T10:33:12.960" v="1"/>
          <ac:spMkLst>
            <pc:docMk/>
            <pc:sldMk cId="323006580" sldId="548"/>
            <ac:spMk id="4" creationId="{00000000-0000-0000-0000-000000000000}"/>
          </ac:spMkLst>
        </pc:spChg>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pChg chg="mod">
          <ac:chgData name="Routledge, Mandy" userId="bacdedf5-8e30-494b-ad8b-f27fa30c4f8d" providerId="ADAL" clId="{72EF6F42-B09C-48CF-8B9C-EE764A44CD52}" dt="2024-11-18T15:48:44.957" v="13" actId="20577"/>
          <ac:spMkLst>
            <pc:docMk/>
            <pc:sldMk cId="323006580" sldId="548"/>
            <ac:spMk id="3" creationId="{00000000-0000-0000-0000-000000000000}"/>
          </ac:spMkLst>
        </pc:spChg>
      </pc:sldChg>
    </pc:docChg>
  </pc:docChgLst>
  <pc:docChgLst>
    <pc:chgData name="Routledge, Mandy" userId="bacdedf5-8e30-494b-ad8b-f27fa30c4f8d" providerId="ADAL" clId="{2779A6C4-9DDF-4ED9-8BD7-53750DD4C489}"/>
    <pc:docChg chg="modSld">
      <pc:chgData name="Routledge, Mandy" userId="bacdedf5-8e30-494b-ad8b-f27fa30c4f8d" providerId="ADAL" clId="{2779A6C4-9DDF-4ED9-8BD7-53750DD4C489}" dt="2025-03-18T11:01:33.263" v="3" actId="20577"/>
      <pc:docMkLst>
        <pc:docMk/>
      </pc:docMkLst>
      <pc:sldChg chg="modSp mod">
        <pc:chgData name="Routledge, Mandy" userId="bacdedf5-8e30-494b-ad8b-f27fa30c4f8d" providerId="ADAL" clId="{2779A6C4-9DDF-4ED9-8BD7-53750DD4C489}" dt="2025-03-18T11:01:33.263" v="3" actId="20577"/>
        <pc:sldMkLst>
          <pc:docMk/>
          <pc:sldMk cId="323006580" sldId="548"/>
        </pc:sldMkLst>
        <pc:spChg chg="mod">
          <ac:chgData name="Routledge, Mandy" userId="bacdedf5-8e30-494b-ad8b-f27fa30c4f8d" providerId="ADAL" clId="{2779A6C4-9DDF-4ED9-8BD7-53750DD4C489}" dt="2025-03-18T11:01:33.263" v="3" actId="20577"/>
          <ac:spMkLst>
            <pc:docMk/>
            <pc:sldMk cId="323006580" sldId="548"/>
            <ac:spMk id="3" creationId="{00000000-0000-0000-0000-000000000000}"/>
          </ac:spMkLst>
        </pc:spChg>
      </pc:sldChg>
    </pc:docChg>
  </pc:docChgLst>
  <pc:docChgLst>
    <pc:chgData name="Routledge, Mandy" userId="bacdedf5-8e30-494b-ad8b-f27fa30c4f8d" providerId="ADAL" clId="{46A6B442-23D8-4FE0-8623-981B9F1739B1}"/>
    <pc:docChg chg="modSld">
      <pc:chgData name="Routledge, Mandy" userId="bacdedf5-8e30-494b-ad8b-f27fa30c4f8d" providerId="ADAL" clId="{46A6B442-23D8-4FE0-8623-981B9F1739B1}" dt="2025-03-18T11:03:15.870" v="0"/>
      <pc:docMkLst>
        <pc:docMk/>
      </pc:docMkLst>
      <pc:sldChg chg="modSp mod">
        <pc:chgData name="Routledge, Mandy" userId="bacdedf5-8e30-494b-ad8b-f27fa30c4f8d" providerId="ADAL" clId="{46A6B442-23D8-4FE0-8623-981B9F1739B1}" dt="2025-03-18T11:03:15.870" v="0"/>
        <pc:sldMkLst>
          <pc:docMk/>
          <pc:sldMk cId="323006580" sldId="548"/>
        </pc:sldMkLst>
        <pc:spChg chg="mod">
          <ac:chgData name="Routledge, Mandy" userId="bacdedf5-8e30-494b-ad8b-f27fa30c4f8d" providerId="ADAL" clId="{46A6B442-23D8-4FE0-8623-981B9F1739B1}" dt="2025-03-18T11:03:15.870" v="0"/>
          <ac:spMkLst>
            <pc:docMk/>
            <pc:sldMk cId="323006580" sldId="548"/>
            <ac:spMk id="3" creationId="{00000000-0000-0000-0000-000000000000}"/>
          </ac:spMkLst>
        </pc:spChg>
      </pc:sldChg>
    </pc:docChg>
  </pc:docChgLst>
  <pc:docChgLst>
    <pc:chgData name="Das, Gerarda" userId="dec061bf-56a5-47a0-b9f3-f749fe418ae6" providerId="ADAL" clId="{C3B96B03-9CC7-4629-B0D0-A0F272DC6B3F}"/>
    <pc:docChg chg="undo custSel addSld delSld modSld sldOrd modSection">
      <pc:chgData name="Das, Gerarda" userId="dec061bf-56a5-47a0-b9f3-f749fe418ae6" providerId="ADAL" clId="{C3B96B03-9CC7-4629-B0D0-A0F272DC6B3F}" dt="2025-07-08T09:53:36.353" v="705" actId="20577"/>
      <pc:docMkLst>
        <pc:docMk/>
      </pc:docMkLst>
      <pc:sldChg chg="modSp mod">
        <pc:chgData name="Das, Gerarda" userId="dec061bf-56a5-47a0-b9f3-f749fe418ae6" providerId="ADAL" clId="{C3B96B03-9CC7-4629-B0D0-A0F272DC6B3F}" dt="2025-07-08T07:33:20.946" v="110" actId="6549"/>
        <pc:sldMkLst>
          <pc:docMk/>
          <pc:sldMk cId="2189114603" sldId="1437"/>
        </pc:sldMkLst>
        <pc:spChg chg="mod">
          <ac:chgData name="Das, Gerarda" userId="dec061bf-56a5-47a0-b9f3-f749fe418ae6" providerId="ADAL" clId="{C3B96B03-9CC7-4629-B0D0-A0F272DC6B3F}" dt="2025-07-08T07:33:20.946" v="110" actId="6549"/>
          <ac:spMkLst>
            <pc:docMk/>
            <pc:sldMk cId="2189114603" sldId="1437"/>
            <ac:spMk id="3" creationId="{00000000-0000-0000-0000-000000000000}"/>
          </ac:spMkLst>
        </pc:spChg>
      </pc:sldChg>
      <pc:sldChg chg="addSp modSp mod">
        <pc:chgData name="Das, Gerarda" userId="dec061bf-56a5-47a0-b9f3-f749fe418ae6" providerId="ADAL" clId="{C3B96B03-9CC7-4629-B0D0-A0F272DC6B3F}" dt="2025-07-08T07:36:49.710" v="122" actId="208"/>
        <pc:sldMkLst>
          <pc:docMk/>
          <pc:sldMk cId="3852907103" sldId="1460"/>
        </pc:sldMkLst>
        <pc:spChg chg="add mod">
          <ac:chgData name="Das, Gerarda" userId="dec061bf-56a5-47a0-b9f3-f749fe418ae6" providerId="ADAL" clId="{C3B96B03-9CC7-4629-B0D0-A0F272DC6B3F}" dt="2025-07-08T07:36:49.710" v="122" actId="208"/>
          <ac:spMkLst>
            <pc:docMk/>
            <pc:sldMk cId="3852907103" sldId="1460"/>
            <ac:spMk id="4" creationId="{53DFFA50-4EAB-158B-12DD-EB62AF9C2FED}"/>
          </ac:spMkLst>
        </pc:spChg>
        <pc:picChg chg="add mod">
          <ac:chgData name="Das, Gerarda" userId="dec061bf-56a5-47a0-b9f3-f749fe418ae6" providerId="ADAL" clId="{C3B96B03-9CC7-4629-B0D0-A0F272DC6B3F}" dt="2025-07-08T07:36:27.318" v="115" actId="1076"/>
          <ac:picMkLst>
            <pc:docMk/>
            <pc:sldMk cId="3852907103" sldId="1460"/>
            <ac:picMk id="3" creationId="{8BFCC12B-F2F5-173E-CB38-583DB3454151}"/>
          </ac:picMkLst>
        </pc:picChg>
      </pc:sldChg>
      <pc:sldChg chg="addSp delSp modSp add del mod ord">
        <pc:chgData name="Das, Gerarda" userId="dec061bf-56a5-47a0-b9f3-f749fe418ae6" providerId="ADAL" clId="{C3B96B03-9CC7-4629-B0D0-A0F272DC6B3F}" dt="2025-07-08T08:29:48.498" v="247" actId="1076"/>
        <pc:sldMkLst>
          <pc:docMk/>
          <pc:sldMk cId="4207872812" sldId="1475"/>
        </pc:sldMkLst>
        <pc:picChg chg="del">
          <ac:chgData name="Das, Gerarda" userId="dec061bf-56a5-47a0-b9f3-f749fe418ae6" providerId="ADAL" clId="{C3B96B03-9CC7-4629-B0D0-A0F272DC6B3F}" dt="2025-07-08T08:24:01.442" v="244" actId="478"/>
          <ac:picMkLst>
            <pc:docMk/>
            <pc:sldMk cId="4207872812" sldId="1475"/>
            <ac:picMk id="2" creationId="{76CC5CFF-DC05-8854-2AC4-F9900FF36E32}"/>
          </ac:picMkLst>
        </pc:picChg>
        <pc:picChg chg="add mod">
          <ac:chgData name="Das, Gerarda" userId="dec061bf-56a5-47a0-b9f3-f749fe418ae6" providerId="ADAL" clId="{C3B96B03-9CC7-4629-B0D0-A0F272DC6B3F}" dt="2025-07-08T08:29:48.498" v="247" actId="1076"/>
          <ac:picMkLst>
            <pc:docMk/>
            <pc:sldMk cId="4207872812" sldId="1475"/>
            <ac:picMk id="3074" creationId="{1AFBA6F6-40B2-C3ED-20B7-CBB4860A9C9F}"/>
          </ac:picMkLst>
        </pc:picChg>
      </pc:sldChg>
      <pc:sldChg chg="addSp delSp modSp mod ord">
        <pc:chgData name="Das, Gerarda" userId="dec061bf-56a5-47a0-b9f3-f749fe418ae6" providerId="ADAL" clId="{C3B96B03-9CC7-4629-B0D0-A0F272DC6B3F}" dt="2025-07-08T07:54:52.554" v="180" actId="208"/>
        <pc:sldMkLst>
          <pc:docMk/>
          <pc:sldMk cId="2452007587" sldId="1476"/>
        </pc:sldMkLst>
        <pc:spChg chg="add mod">
          <ac:chgData name="Das, Gerarda" userId="dec061bf-56a5-47a0-b9f3-f749fe418ae6" providerId="ADAL" clId="{C3B96B03-9CC7-4629-B0D0-A0F272DC6B3F}" dt="2025-07-08T07:54:52.554" v="180" actId="208"/>
          <ac:spMkLst>
            <pc:docMk/>
            <pc:sldMk cId="2452007587" sldId="1476"/>
            <ac:spMk id="5" creationId="{848FE847-0E63-03A0-43FA-9B0FE559B056}"/>
          </ac:spMkLst>
        </pc:spChg>
        <pc:picChg chg="add del mod">
          <ac:chgData name="Das, Gerarda" userId="dec061bf-56a5-47a0-b9f3-f749fe418ae6" providerId="ADAL" clId="{C3B96B03-9CC7-4629-B0D0-A0F272DC6B3F}" dt="2025-07-08T07:54:41.952" v="179" actId="478"/>
          <ac:picMkLst>
            <pc:docMk/>
            <pc:sldMk cId="2452007587" sldId="1476"/>
            <ac:picMk id="2" creationId="{8370C3E9-D586-CDC7-534A-814BF35C8AF1}"/>
          </ac:picMkLst>
        </pc:picChg>
        <pc:picChg chg="add mod">
          <ac:chgData name="Das, Gerarda" userId="dec061bf-56a5-47a0-b9f3-f749fe418ae6" providerId="ADAL" clId="{C3B96B03-9CC7-4629-B0D0-A0F272DC6B3F}" dt="2025-07-08T07:52:48.289" v="172" actId="1076"/>
          <ac:picMkLst>
            <pc:docMk/>
            <pc:sldMk cId="2452007587" sldId="1476"/>
            <ac:picMk id="4" creationId="{77FD7172-3DCE-A26C-830C-0697B61C67CB}"/>
          </ac:picMkLst>
        </pc:picChg>
      </pc:sldChg>
      <pc:sldChg chg="addSp modSp ord">
        <pc:chgData name="Das, Gerarda" userId="dec061bf-56a5-47a0-b9f3-f749fe418ae6" providerId="ADAL" clId="{C3B96B03-9CC7-4629-B0D0-A0F272DC6B3F}" dt="2025-07-08T07:55:42.206" v="183"/>
        <pc:sldMkLst>
          <pc:docMk/>
          <pc:sldMk cId="2709048002" sldId="1477"/>
        </pc:sldMkLst>
        <pc:picChg chg="add mod">
          <ac:chgData name="Das, Gerarda" userId="dec061bf-56a5-47a0-b9f3-f749fe418ae6" providerId="ADAL" clId="{C3B96B03-9CC7-4629-B0D0-A0F272DC6B3F}" dt="2025-07-08T07:55:42.206" v="183"/>
          <ac:picMkLst>
            <pc:docMk/>
            <pc:sldMk cId="2709048002" sldId="1477"/>
            <ac:picMk id="2" creationId="{EDB14EB8-EA5A-CAA7-C716-44B118153BF1}"/>
          </ac:picMkLst>
        </pc:picChg>
      </pc:sldChg>
      <pc:sldChg chg="addSp delSp modSp mod ord">
        <pc:chgData name="Das, Gerarda" userId="dec061bf-56a5-47a0-b9f3-f749fe418ae6" providerId="ADAL" clId="{C3B96B03-9CC7-4629-B0D0-A0F272DC6B3F}" dt="2025-07-08T07:50:41.288" v="157" actId="21"/>
        <pc:sldMkLst>
          <pc:docMk/>
          <pc:sldMk cId="4074911733" sldId="1478"/>
        </pc:sldMkLst>
        <pc:picChg chg="add mod">
          <ac:chgData name="Das, Gerarda" userId="dec061bf-56a5-47a0-b9f3-f749fe418ae6" providerId="ADAL" clId="{C3B96B03-9CC7-4629-B0D0-A0F272DC6B3F}" dt="2025-07-08T07:44:13.796" v="135" actId="1076"/>
          <ac:picMkLst>
            <pc:docMk/>
            <pc:sldMk cId="4074911733" sldId="1478"/>
            <ac:picMk id="3" creationId="{DD76448B-7CED-C51E-C1C8-7F60BB04511B}"/>
          </ac:picMkLst>
        </pc:picChg>
        <pc:picChg chg="add del mod">
          <ac:chgData name="Das, Gerarda" userId="dec061bf-56a5-47a0-b9f3-f749fe418ae6" providerId="ADAL" clId="{C3B96B03-9CC7-4629-B0D0-A0F272DC6B3F}" dt="2025-07-08T07:49:21.182" v="151" actId="21"/>
          <ac:picMkLst>
            <pc:docMk/>
            <pc:sldMk cId="4074911733" sldId="1478"/>
            <ac:picMk id="4" creationId="{61A81480-FFF6-60E2-BDAE-69D82CCCEAE1}"/>
          </ac:picMkLst>
        </pc:picChg>
        <pc:picChg chg="add del mod">
          <ac:chgData name="Das, Gerarda" userId="dec061bf-56a5-47a0-b9f3-f749fe418ae6" providerId="ADAL" clId="{C3B96B03-9CC7-4629-B0D0-A0F272DC6B3F}" dt="2025-07-08T07:50:41.288" v="157" actId="21"/>
          <ac:picMkLst>
            <pc:docMk/>
            <pc:sldMk cId="4074911733" sldId="1478"/>
            <ac:picMk id="7" creationId="{3A05DC85-AD6F-D9EF-2C50-601747D7E0F5}"/>
          </ac:picMkLst>
        </pc:picChg>
      </pc:sldChg>
      <pc:sldChg chg="addSp delSp modSp mod ord">
        <pc:chgData name="Das, Gerarda" userId="dec061bf-56a5-47a0-b9f3-f749fe418ae6" providerId="ADAL" clId="{C3B96B03-9CC7-4629-B0D0-A0F272DC6B3F}" dt="2025-07-08T07:50:43.696" v="159"/>
        <pc:sldMkLst>
          <pc:docMk/>
          <pc:sldMk cId="4210467006" sldId="1479"/>
        </pc:sldMkLst>
        <pc:picChg chg="add del mod">
          <ac:chgData name="Das, Gerarda" userId="dec061bf-56a5-47a0-b9f3-f749fe418ae6" providerId="ADAL" clId="{C3B96B03-9CC7-4629-B0D0-A0F272DC6B3F}" dt="2025-07-08T07:49:15.154" v="148" actId="21"/>
          <ac:picMkLst>
            <pc:docMk/>
            <pc:sldMk cId="4210467006" sldId="1479"/>
            <ac:picMk id="3" creationId="{61A81480-FFF6-60E2-BDAE-69D82CCCEAE1}"/>
          </ac:picMkLst>
        </pc:picChg>
        <pc:picChg chg="add del mod">
          <ac:chgData name="Das, Gerarda" userId="dec061bf-56a5-47a0-b9f3-f749fe418ae6" providerId="ADAL" clId="{C3B96B03-9CC7-4629-B0D0-A0F272DC6B3F}" dt="2025-07-08T07:50:43.317" v="158" actId="478"/>
          <ac:picMkLst>
            <pc:docMk/>
            <pc:sldMk cId="4210467006" sldId="1479"/>
            <ac:picMk id="4" creationId="{61A81480-FFF6-60E2-BDAE-69D82CCCEAE1}"/>
          </ac:picMkLst>
        </pc:picChg>
        <pc:picChg chg="add mod">
          <ac:chgData name="Das, Gerarda" userId="dec061bf-56a5-47a0-b9f3-f749fe418ae6" providerId="ADAL" clId="{C3B96B03-9CC7-4629-B0D0-A0F272DC6B3F}" dt="2025-07-08T07:50:43.696" v="159"/>
          <ac:picMkLst>
            <pc:docMk/>
            <pc:sldMk cId="4210467006" sldId="1479"/>
            <ac:picMk id="7" creationId="{3A05DC85-AD6F-D9EF-2C50-601747D7E0F5}"/>
          </ac:picMkLst>
        </pc:picChg>
      </pc:sldChg>
      <pc:sldChg chg="addSp modSp mod ord">
        <pc:chgData name="Das, Gerarda" userId="dec061bf-56a5-47a0-b9f3-f749fe418ae6" providerId="ADAL" clId="{C3B96B03-9CC7-4629-B0D0-A0F272DC6B3F}" dt="2025-07-08T08:12:20.999" v="201" actId="1076"/>
        <pc:sldMkLst>
          <pc:docMk/>
          <pc:sldMk cId="3779434736" sldId="1481"/>
        </pc:sldMkLst>
        <pc:picChg chg="add mod">
          <ac:chgData name="Das, Gerarda" userId="dec061bf-56a5-47a0-b9f3-f749fe418ae6" providerId="ADAL" clId="{C3B96B03-9CC7-4629-B0D0-A0F272DC6B3F}" dt="2025-07-08T08:12:20.999" v="201" actId="1076"/>
          <ac:picMkLst>
            <pc:docMk/>
            <pc:sldMk cId="3779434736" sldId="1481"/>
            <ac:picMk id="3" creationId="{07D34A30-30F2-2A11-EFB9-D36404F9644D}"/>
          </ac:picMkLst>
        </pc:picChg>
      </pc:sldChg>
      <pc:sldChg chg="addSp delSp modSp mod ord">
        <pc:chgData name="Das, Gerarda" userId="dec061bf-56a5-47a0-b9f3-f749fe418ae6" providerId="ADAL" clId="{C3B96B03-9CC7-4629-B0D0-A0F272DC6B3F}" dt="2025-07-08T08:21:46.208" v="239" actId="1076"/>
        <pc:sldMkLst>
          <pc:docMk/>
          <pc:sldMk cId="1201727269" sldId="1482"/>
        </pc:sldMkLst>
        <pc:spChg chg="del">
          <ac:chgData name="Das, Gerarda" userId="dec061bf-56a5-47a0-b9f3-f749fe418ae6" providerId="ADAL" clId="{C3B96B03-9CC7-4629-B0D0-A0F272DC6B3F}" dt="2025-07-08T07:56:10.721" v="190" actId="478"/>
          <ac:spMkLst>
            <pc:docMk/>
            <pc:sldMk cId="1201727269" sldId="1482"/>
            <ac:spMk id="5" creationId="{66F0F86B-FC4B-6B2C-E648-11A61660217D}"/>
          </ac:spMkLst>
        </pc:spChg>
        <pc:spChg chg="del">
          <ac:chgData name="Das, Gerarda" userId="dec061bf-56a5-47a0-b9f3-f749fe418ae6" providerId="ADAL" clId="{C3B96B03-9CC7-4629-B0D0-A0F272DC6B3F}" dt="2025-07-08T07:56:08.537" v="189" actId="478"/>
          <ac:spMkLst>
            <pc:docMk/>
            <pc:sldMk cId="1201727269" sldId="1482"/>
            <ac:spMk id="7" creationId="{50D659AA-08A8-6F2F-9216-43EB563CF78F}"/>
          </ac:spMkLst>
        </pc:spChg>
        <pc:spChg chg="add mod">
          <ac:chgData name="Das, Gerarda" userId="dec061bf-56a5-47a0-b9f3-f749fe418ae6" providerId="ADAL" clId="{C3B96B03-9CC7-4629-B0D0-A0F272DC6B3F}" dt="2025-07-08T08:21:46.208" v="239" actId="1076"/>
          <ac:spMkLst>
            <pc:docMk/>
            <pc:sldMk cId="1201727269" sldId="1482"/>
            <ac:spMk id="10" creationId="{2F7C60C3-A700-4037-A400-6F9EED4C3D5F}"/>
          </ac:spMkLst>
        </pc:spChg>
        <pc:grpChg chg="del">
          <ac:chgData name="Das, Gerarda" userId="dec061bf-56a5-47a0-b9f3-f749fe418ae6" providerId="ADAL" clId="{C3B96B03-9CC7-4629-B0D0-A0F272DC6B3F}" dt="2025-07-08T07:56:02.977" v="188" actId="478"/>
          <ac:grpSpMkLst>
            <pc:docMk/>
            <pc:sldMk cId="1201727269" sldId="1482"/>
            <ac:grpSpMk id="2" creationId="{3CBDA6B0-E086-811E-D61C-7FDF47BFC293}"/>
          </ac:grpSpMkLst>
        </pc:grpChg>
        <pc:picChg chg="add mod">
          <ac:chgData name="Das, Gerarda" userId="dec061bf-56a5-47a0-b9f3-f749fe418ae6" providerId="ADAL" clId="{C3B96B03-9CC7-4629-B0D0-A0F272DC6B3F}" dt="2025-07-08T08:20:50.628" v="213" actId="1076"/>
          <ac:picMkLst>
            <pc:docMk/>
            <pc:sldMk cId="1201727269" sldId="1482"/>
            <ac:picMk id="9" creationId="{6920AC25-B50E-4E04-F3CE-F31746970922}"/>
          </ac:picMkLst>
        </pc:picChg>
      </pc:sldChg>
      <pc:sldChg chg="addSp modSp">
        <pc:chgData name="Das, Gerarda" userId="dec061bf-56a5-47a0-b9f3-f749fe418ae6" providerId="ADAL" clId="{C3B96B03-9CC7-4629-B0D0-A0F272DC6B3F}" dt="2025-07-08T07:41:01.004" v="131" actId="1076"/>
        <pc:sldMkLst>
          <pc:docMk/>
          <pc:sldMk cId="2904738428" sldId="1483"/>
        </pc:sldMkLst>
        <pc:picChg chg="add mod">
          <ac:chgData name="Das, Gerarda" userId="dec061bf-56a5-47a0-b9f3-f749fe418ae6" providerId="ADAL" clId="{C3B96B03-9CC7-4629-B0D0-A0F272DC6B3F}" dt="2025-07-08T07:41:01.004" v="131" actId="1076"/>
          <ac:picMkLst>
            <pc:docMk/>
            <pc:sldMk cId="2904738428" sldId="1483"/>
            <ac:picMk id="1026" creationId="{DCE69DDE-506A-54DC-710D-B328A252160C}"/>
          </ac:picMkLst>
        </pc:picChg>
      </pc:sldChg>
      <pc:sldChg chg="addSp modSp mod">
        <pc:chgData name="Das, Gerarda" userId="dec061bf-56a5-47a0-b9f3-f749fe418ae6" providerId="ADAL" clId="{C3B96B03-9CC7-4629-B0D0-A0F272DC6B3F}" dt="2025-07-08T08:32:59.006" v="352" actId="20577"/>
        <pc:sldMkLst>
          <pc:docMk/>
          <pc:sldMk cId="2967928418" sldId="1511"/>
        </pc:sldMkLst>
        <pc:spChg chg="add mod">
          <ac:chgData name="Das, Gerarda" userId="dec061bf-56a5-47a0-b9f3-f749fe418ae6" providerId="ADAL" clId="{C3B96B03-9CC7-4629-B0D0-A0F272DC6B3F}" dt="2025-07-08T08:32:24.449" v="349" actId="1036"/>
          <ac:spMkLst>
            <pc:docMk/>
            <pc:sldMk cId="2967928418" sldId="1511"/>
            <ac:spMk id="8" creationId="{7271AF2D-E478-27B1-635C-324C187AF33B}"/>
          </ac:spMkLst>
        </pc:spChg>
        <pc:spChg chg="mod">
          <ac:chgData name="Das, Gerarda" userId="dec061bf-56a5-47a0-b9f3-f749fe418ae6" providerId="ADAL" clId="{C3B96B03-9CC7-4629-B0D0-A0F272DC6B3F}" dt="2025-07-08T08:31:35.223" v="337" actId="14100"/>
          <ac:spMkLst>
            <pc:docMk/>
            <pc:sldMk cId="2967928418" sldId="1511"/>
            <ac:spMk id="33" creationId="{AC757F5E-B016-F947-4518-7C6B9CC7EE04}"/>
          </ac:spMkLst>
        </pc:spChg>
        <pc:spChg chg="mod">
          <ac:chgData name="Das, Gerarda" userId="dec061bf-56a5-47a0-b9f3-f749fe418ae6" providerId="ADAL" clId="{C3B96B03-9CC7-4629-B0D0-A0F272DC6B3F}" dt="2025-07-08T08:31:44.980" v="338" actId="14100"/>
          <ac:spMkLst>
            <pc:docMk/>
            <pc:sldMk cId="2967928418" sldId="1511"/>
            <ac:spMk id="34" creationId="{152372B3-00F5-781C-183E-6F2DDF35091D}"/>
          </ac:spMkLst>
        </pc:spChg>
        <pc:spChg chg="mod">
          <ac:chgData name="Das, Gerarda" userId="dec061bf-56a5-47a0-b9f3-f749fe418ae6" providerId="ADAL" clId="{C3B96B03-9CC7-4629-B0D0-A0F272DC6B3F}" dt="2025-07-08T08:32:59.006" v="352" actId="20577"/>
          <ac:spMkLst>
            <pc:docMk/>
            <pc:sldMk cId="2967928418" sldId="1511"/>
            <ac:spMk id="35" creationId="{37104C51-0232-62ED-4C6F-1447D06633EE}"/>
          </ac:spMkLst>
        </pc:spChg>
        <pc:spChg chg="mod">
          <ac:chgData name="Das, Gerarda" userId="dec061bf-56a5-47a0-b9f3-f749fe418ae6" providerId="ADAL" clId="{C3B96B03-9CC7-4629-B0D0-A0F272DC6B3F}" dt="2025-07-08T08:32:11.273" v="341" actId="14100"/>
          <ac:spMkLst>
            <pc:docMk/>
            <pc:sldMk cId="2967928418" sldId="1511"/>
            <ac:spMk id="36" creationId="{D8EF981A-9BA7-0EB1-9B70-F7FBF2F7DF1C}"/>
          </ac:spMkLst>
        </pc:spChg>
        <pc:picChg chg="add mod">
          <ac:chgData name="Das, Gerarda" userId="dec061bf-56a5-47a0-b9f3-f749fe418ae6" providerId="ADAL" clId="{C3B96B03-9CC7-4629-B0D0-A0F272DC6B3F}" dt="2025-07-08T08:32:24.449" v="349" actId="1036"/>
          <ac:picMkLst>
            <pc:docMk/>
            <pc:sldMk cId="2967928418" sldId="1511"/>
            <ac:picMk id="2" creationId="{4BA4B7C7-E610-2D68-B17E-E0156B084650}"/>
          </ac:picMkLst>
        </pc:picChg>
        <pc:cxnChg chg="mod">
          <ac:chgData name="Das, Gerarda" userId="dec061bf-56a5-47a0-b9f3-f749fe418ae6" providerId="ADAL" clId="{C3B96B03-9CC7-4629-B0D0-A0F272DC6B3F}" dt="2025-07-08T08:32:01.683" v="340" actId="1035"/>
          <ac:cxnSpMkLst>
            <pc:docMk/>
            <pc:sldMk cId="2967928418" sldId="1511"/>
            <ac:cxnSpMk id="11" creationId="{43E1EF99-1825-D9B6-CE28-54505AE2D0DE}"/>
          </ac:cxnSpMkLst>
        </pc:cxnChg>
        <pc:cxnChg chg="mod">
          <ac:chgData name="Das, Gerarda" userId="dec061bf-56a5-47a0-b9f3-f749fe418ae6" providerId="ADAL" clId="{C3B96B03-9CC7-4629-B0D0-A0F272DC6B3F}" dt="2025-07-08T08:32:01.683" v="340" actId="1035"/>
          <ac:cxnSpMkLst>
            <pc:docMk/>
            <pc:sldMk cId="2967928418" sldId="1511"/>
            <ac:cxnSpMk id="12" creationId="{644A4299-3A63-6813-A679-FB8DB7D5FD7A}"/>
          </ac:cxnSpMkLst>
        </pc:cxnChg>
        <pc:cxnChg chg="mod">
          <ac:chgData name="Das, Gerarda" userId="dec061bf-56a5-47a0-b9f3-f749fe418ae6" providerId="ADAL" clId="{C3B96B03-9CC7-4629-B0D0-A0F272DC6B3F}" dt="2025-07-08T08:32:01.683" v="340" actId="1035"/>
          <ac:cxnSpMkLst>
            <pc:docMk/>
            <pc:sldMk cId="2967928418" sldId="1511"/>
            <ac:cxnSpMk id="13" creationId="{79D0A0B5-43EC-915C-1E3A-AA9CA21994B4}"/>
          </ac:cxnSpMkLst>
        </pc:cxnChg>
        <pc:cxnChg chg="mod">
          <ac:chgData name="Das, Gerarda" userId="dec061bf-56a5-47a0-b9f3-f749fe418ae6" providerId="ADAL" clId="{C3B96B03-9CC7-4629-B0D0-A0F272DC6B3F}" dt="2025-07-08T08:32:01.683" v="340" actId="1035"/>
          <ac:cxnSpMkLst>
            <pc:docMk/>
            <pc:sldMk cId="2967928418" sldId="1511"/>
            <ac:cxnSpMk id="14" creationId="{D4DC5350-E385-459A-7DF3-9A72313F2A3E}"/>
          </ac:cxnSpMkLst>
        </pc:cxnChg>
      </pc:sldChg>
      <pc:sldChg chg="modSp mod">
        <pc:chgData name="Das, Gerarda" userId="dec061bf-56a5-47a0-b9f3-f749fe418ae6" providerId="ADAL" clId="{C3B96B03-9CC7-4629-B0D0-A0F272DC6B3F}" dt="2025-07-08T09:53:36.353" v="705" actId="20577"/>
        <pc:sldMkLst>
          <pc:docMk/>
          <pc:sldMk cId="3647120068" sldId="1531"/>
        </pc:sldMkLst>
        <pc:spChg chg="mod">
          <ac:chgData name="Das, Gerarda" userId="dec061bf-56a5-47a0-b9f3-f749fe418ae6" providerId="ADAL" clId="{C3B96B03-9CC7-4629-B0D0-A0F272DC6B3F}" dt="2025-07-08T09:53:36.353" v="705" actId="20577"/>
          <ac:spMkLst>
            <pc:docMk/>
            <pc:sldMk cId="3647120068" sldId="1531"/>
            <ac:spMk id="35" creationId="{37104C51-0232-62ED-4C6F-1447D06633EE}"/>
          </ac:spMkLst>
        </pc:spChg>
        <pc:spChg chg="mod">
          <ac:chgData name="Das, Gerarda" userId="dec061bf-56a5-47a0-b9f3-f749fe418ae6" providerId="ADAL" clId="{C3B96B03-9CC7-4629-B0D0-A0F272DC6B3F}" dt="2025-07-08T09:53:08.393" v="702" actId="403"/>
          <ac:spMkLst>
            <pc:docMk/>
            <pc:sldMk cId="3647120068" sldId="1531"/>
            <ac:spMk id="36" creationId="{D8EF981A-9BA7-0EB1-9B70-F7FBF2F7DF1C}"/>
          </ac:spMkLst>
        </pc:spChg>
        <pc:picChg chg="mod">
          <ac:chgData name="Das, Gerarda" userId="dec061bf-56a5-47a0-b9f3-f749fe418ae6" providerId="ADAL" clId="{C3B96B03-9CC7-4629-B0D0-A0F272DC6B3F}" dt="2025-07-08T09:53:01.308" v="700" actId="1076"/>
          <ac:picMkLst>
            <pc:docMk/>
            <pc:sldMk cId="3647120068" sldId="1531"/>
            <ac:picMk id="18" creationId="{CAA78317-9D04-E2E9-D9D6-36C37C9B5D10}"/>
          </ac:picMkLst>
        </pc:picChg>
      </pc:sldChg>
      <pc:sldChg chg="modSp mod">
        <pc:chgData name="Das, Gerarda" userId="dec061bf-56a5-47a0-b9f3-f749fe418ae6" providerId="ADAL" clId="{C3B96B03-9CC7-4629-B0D0-A0F272DC6B3F}" dt="2025-07-08T09:44:19.432" v="584" actId="14100"/>
        <pc:sldMkLst>
          <pc:docMk/>
          <pc:sldMk cId="3481066890" sldId="1533"/>
        </pc:sldMkLst>
        <pc:spChg chg="mod">
          <ac:chgData name="Das, Gerarda" userId="dec061bf-56a5-47a0-b9f3-f749fe418ae6" providerId="ADAL" clId="{C3B96B03-9CC7-4629-B0D0-A0F272DC6B3F}" dt="2025-07-08T09:44:19.432" v="584" actId="14100"/>
          <ac:spMkLst>
            <pc:docMk/>
            <pc:sldMk cId="3481066890" sldId="1533"/>
            <ac:spMk id="4" creationId="{D36CDCC8-D80A-3CA3-9903-EC310613197D}"/>
          </ac:spMkLst>
        </pc:spChg>
      </pc:sldChg>
      <pc:sldChg chg="addSp modSp mod">
        <pc:chgData name="Das, Gerarda" userId="dec061bf-56a5-47a0-b9f3-f749fe418ae6" providerId="ADAL" clId="{C3B96B03-9CC7-4629-B0D0-A0F272DC6B3F}" dt="2025-07-08T09:51:52.019" v="677" actId="1076"/>
        <pc:sldMkLst>
          <pc:docMk/>
          <pc:sldMk cId="3028347933" sldId="1534"/>
        </pc:sldMkLst>
        <pc:spChg chg="add mod">
          <ac:chgData name="Das, Gerarda" userId="dec061bf-56a5-47a0-b9f3-f749fe418ae6" providerId="ADAL" clId="{C3B96B03-9CC7-4629-B0D0-A0F272DC6B3F}" dt="2025-07-08T09:51:52.019" v="677" actId="1076"/>
          <ac:spMkLst>
            <pc:docMk/>
            <pc:sldMk cId="3028347933" sldId="1534"/>
            <ac:spMk id="19" creationId="{48A24E2D-0EEC-5D4A-BF53-D4FE5447D04B}"/>
          </ac:spMkLst>
        </pc:spChg>
      </pc:sldChg>
      <pc:sldChg chg="addSp modSp mod">
        <pc:chgData name="Das, Gerarda" userId="dec061bf-56a5-47a0-b9f3-f749fe418ae6" providerId="ADAL" clId="{C3B96B03-9CC7-4629-B0D0-A0F272DC6B3F}" dt="2025-07-08T09:40:39.760" v="425" actId="14100"/>
        <pc:sldMkLst>
          <pc:docMk/>
          <pc:sldMk cId="1710422980" sldId="1536"/>
        </pc:sldMkLst>
        <pc:spChg chg="mod">
          <ac:chgData name="Das, Gerarda" userId="dec061bf-56a5-47a0-b9f3-f749fe418ae6" providerId="ADAL" clId="{C3B96B03-9CC7-4629-B0D0-A0F272DC6B3F}" dt="2025-07-08T09:40:05.628" v="416" actId="1037"/>
          <ac:spMkLst>
            <pc:docMk/>
            <pc:sldMk cId="1710422980" sldId="1536"/>
            <ac:spMk id="4" creationId="{D753C383-62C8-E733-4553-E085527A1FCA}"/>
          </ac:spMkLst>
        </pc:spChg>
        <pc:spChg chg="mod">
          <ac:chgData name="Das, Gerarda" userId="dec061bf-56a5-47a0-b9f3-f749fe418ae6" providerId="ADAL" clId="{C3B96B03-9CC7-4629-B0D0-A0F272DC6B3F}" dt="2025-07-08T09:40:05.628" v="416" actId="1037"/>
          <ac:spMkLst>
            <pc:docMk/>
            <pc:sldMk cId="1710422980" sldId="1536"/>
            <ac:spMk id="9" creationId="{B5FA4264-9F79-B20D-0826-CEC58E7B74B7}"/>
          </ac:spMkLst>
        </pc:spChg>
        <pc:spChg chg="mod">
          <ac:chgData name="Das, Gerarda" userId="dec061bf-56a5-47a0-b9f3-f749fe418ae6" providerId="ADAL" clId="{C3B96B03-9CC7-4629-B0D0-A0F272DC6B3F}" dt="2025-07-08T09:39:56.416" v="411" actId="14100"/>
          <ac:spMkLst>
            <pc:docMk/>
            <pc:sldMk cId="1710422980" sldId="1536"/>
            <ac:spMk id="10" creationId="{B37FADB8-F5A5-F448-15A7-6A630939BCDC}"/>
          </ac:spMkLst>
        </pc:spChg>
        <pc:spChg chg="mod">
          <ac:chgData name="Das, Gerarda" userId="dec061bf-56a5-47a0-b9f3-f749fe418ae6" providerId="ADAL" clId="{C3B96B03-9CC7-4629-B0D0-A0F272DC6B3F}" dt="2025-07-08T09:39:52.287" v="410" actId="1036"/>
          <ac:spMkLst>
            <pc:docMk/>
            <pc:sldMk cId="1710422980" sldId="1536"/>
            <ac:spMk id="11" creationId="{2D5226DB-4490-ECD5-880A-CDAB0447C263}"/>
          </ac:spMkLst>
        </pc:spChg>
        <pc:spChg chg="mod">
          <ac:chgData name="Das, Gerarda" userId="dec061bf-56a5-47a0-b9f3-f749fe418ae6" providerId="ADAL" clId="{C3B96B03-9CC7-4629-B0D0-A0F272DC6B3F}" dt="2025-07-08T09:40:31.158" v="422" actId="1076"/>
          <ac:spMkLst>
            <pc:docMk/>
            <pc:sldMk cId="1710422980" sldId="1536"/>
            <ac:spMk id="14" creationId="{B7594A3B-3117-84CE-C300-FB96E5ED269D}"/>
          </ac:spMkLst>
        </pc:spChg>
        <pc:spChg chg="mod">
          <ac:chgData name="Das, Gerarda" userId="dec061bf-56a5-47a0-b9f3-f749fe418ae6" providerId="ADAL" clId="{C3B96B03-9CC7-4629-B0D0-A0F272DC6B3F}" dt="2025-07-08T09:40:31.158" v="422" actId="1076"/>
          <ac:spMkLst>
            <pc:docMk/>
            <pc:sldMk cId="1710422980" sldId="1536"/>
            <ac:spMk id="15" creationId="{6EA1F8B7-D4BC-D8B0-E6FD-F33ECB45A1DD}"/>
          </ac:spMkLst>
        </pc:spChg>
        <pc:picChg chg="mod modCrop">
          <ac:chgData name="Das, Gerarda" userId="dec061bf-56a5-47a0-b9f3-f749fe418ae6" providerId="ADAL" clId="{C3B96B03-9CC7-4629-B0D0-A0F272DC6B3F}" dt="2025-07-08T09:40:13.426" v="418" actId="1076"/>
          <ac:picMkLst>
            <pc:docMk/>
            <pc:sldMk cId="1710422980" sldId="1536"/>
            <ac:picMk id="16" creationId="{F32895E1-9DA6-0E15-5051-0B9A3B17FBE2}"/>
          </ac:picMkLst>
        </pc:picChg>
        <pc:picChg chg="mod">
          <ac:chgData name="Das, Gerarda" userId="dec061bf-56a5-47a0-b9f3-f749fe418ae6" providerId="ADAL" clId="{C3B96B03-9CC7-4629-B0D0-A0F272DC6B3F}" dt="2025-07-08T09:40:33.713" v="423" actId="14100"/>
          <ac:picMkLst>
            <pc:docMk/>
            <pc:sldMk cId="1710422980" sldId="1536"/>
            <ac:picMk id="24" creationId="{FAF259AF-3C59-D3FA-C1FB-B190BCEB633C}"/>
          </ac:picMkLst>
        </pc:picChg>
        <pc:cxnChg chg="add mod">
          <ac:chgData name="Das, Gerarda" userId="dec061bf-56a5-47a0-b9f3-f749fe418ae6" providerId="ADAL" clId="{C3B96B03-9CC7-4629-B0D0-A0F272DC6B3F}" dt="2025-07-08T09:40:39.760" v="425" actId="14100"/>
          <ac:cxnSpMkLst>
            <pc:docMk/>
            <pc:sldMk cId="1710422980" sldId="1536"/>
            <ac:cxnSpMk id="28" creationId="{F5753F5B-90A0-73FF-3958-4F4B44B526C6}"/>
          </ac:cxnSpMkLst>
        </pc:cxnChg>
        <pc:cxnChg chg="mod">
          <ac:chgData name="Das, Gerarda" userId="dec061bf-56a5-47a0-b9f3-f749fe418ae6" providerId="ADAL" clId="{C3B96B03-9CC7-4629-B0D0-A0F272DC6B3F}" dt="2025-07-08T09:39:56.416" v="411" actId="14100"/>
          <ac:cxnSpMkLst>
            <pc:docMk/>
            <pc:sldMk cId="1710422980" sldId="1536"/>
            <ac:cxnSpMk id="29" creationId="{10445519-6BAB-CA4B-0B0C-EF80D4D34E4C}"/>
          </ac:cxnSpMkLst>
        </pc:cxnChg>
      </pc:sldChg>
      <pc:sldChg chg="addSp delSp modSp mod">
        <pc:chgData name="Das, Gerarda" userId="dec061bf-56a5-47a0-b9f3-f749fe418ae6" providerId="ADAL" clId="{C3B96B03-9CC7-4629-B0D0-A0F272DC6B3F}" dt="2025-07-08T09:51:17.712" v="671" actId="14100"/>
        <pc:sldMkLst>
          <pc:docMk/>
          <pc:sldMk cId="2767135046" sldId="1537"/>
        </pc:sldMkLst>
        <pc:spChg chg="mod">
          <ac:chgData name="Das, Gerarda" userId="dec061bf-56a5-47a0-b9f3-f749fe418ae6" providerId="ADAL" clId="{C3B96B03-9CC7-4629-B0D0-A0F272DC6B3F}" dt="2025-07-08T09:51:17.712" v="671" actId="14100"/>
          <ac:spMkLst>
            <pc:docMk/>
            <pc:sldMk cId="2767135046" sldId="1537"/>
            <ac:spMk id="10" creationId="{EC0CC1D0-FE60-F840-73E9-0CE7E683D1F2}"/>
          </ac:spMkLst>
        </pc:spChg>
        <pc:spChg chg="mod">
          <ac:chgData name="Das, Gerarda" userId="dec061bf-56a5-47a0-b9f3-f749fe418ae6" providerId="ADAL" clId="{C3B96B03-9CC7-4629-B0D0-A0F272DC6B3F}" dt="2025-07-08T09:50:47.769" v="658" actId="1076"/>
          <ac:spMkLst>
            <pc:docMk/>
            <pc:sldMk cId="2767135046" sldId="1537"/>
            <ac:spMk id="11" creationId="{CD78B488-E032-3F3E-C334-FB96F8D71FB2}"/>
          </ac:spMkLst>
        </pc:spChg>
        <pc:spChg chg="mod">
          <ac:chgData name="Das, Gerarda" userId="dec061bf-56a5-47a0-b9f3-f749fe418ae6" providerId="ADAL" clId="{C3B96B03-9CC7-4629-B0D0-A0F272DC6B3F}" dt="2025-07-08T09:45:49.809" v="605" actId="1076"/>
          <ac:spMkLst>
            <pc:docMk/>
            <pc:sldMk cId="2767135046" sldId="1537"/>
            <ac:spMk id="12" creationId="{E2476A93-B8D4-4E44-87FD-AFF601B2337C}"/>
          </ac:spMkLst>
        </pc:spChg>
        <pc:spChg chg="mod">
          <ac:chgData name="Das, Gerarda" userId="dec061bf-56a5-47a0-b9f3-f749fe418ae6" providerId="ADAL" clId="{C3B96B03-9CC7-4629-B0D0-A0F272DC6B3F}" dt="2025-07-08T09:50:11.597" v="644" actId="1037"/>
          <ac:spMkLst>
            <pc:docMk/>
            <pc:sldMk cId="2767135046" sldId="1537"/>
            <ac:spMk id="13" creationId="{4985FF45-EE56-11C3-E0CC-6BBB359031C0}"/>
          </ac:spMkLst>
        </pc:spChg>
        <pc:spChg chg="mod">
          <ac:chgData name="Das, Gerarda" userId="dec061bf-56a5-47a0-b9f3-f749fe418ae6" providerId="ADAL" clId="{C3B96B03-9CC7-4629-B0D0-A0F272DC6B3F}" dt="2025-07-08T09:50:06.669" v="641" actId="14100"/>
          <ac:spMkLst>
            <pc:docMk/>
            <pc:sldMk cId="2767135046" sldId="1537"/>
            <ac:spMk id="14" creationId="{B7594A3B-3117-84CE-C300-FB96E5ED269D}"/>
          </ac:spMkLst>
        </pc:spChg>
        <pc:spChg chg="mod">
          <ac:chgData name="Das, Gerarda" userId="dec061bf-56a5-47a0-b9f3-f749fe418ae6" providerId="ADAL" clId="{C3B96B03-9CC7-4629-B0D0-A0F272DC6B3F}" dt="2025-07-08T09:50:16.850" v="645" actId="1076"/>
          <ac:spMkLst>
            <pc:docMk/>
            <pc:sldMk cId="2767135046" sldId="1537"/>
            <ac:spMk id="15" creationId="{6EA1F8B7-D4BC-D8B0-E6FD-F33ECB45A1DD}"/>
          </ac:spMkLst>
        </pc:spChg>
        <pc:spChg chg="mod">
          <ac:chgData name="Das, Gerarda" userId="dec061bf-56a5-47a0-b9f3-f749fe418ae6" providerId="ADAL" clId="{C3B96B03-9CC7-4629-B0D0-A0F272DC6B3F}" dt="2025-07-08T09:51:14.093" v="670" actId="1037"/>
          <ac:spMkLst>
            <pc:docMk/>
            <pc:sldMk cId="2767135046" sldId="1537"/>
            <ac:spMk id="16" creationId="{F53F294D-65CC-23A5-E4A1-B2132FCF814C}"/>
          </ac:spMkLst>
        </pc:spChg>
        <pc:spChg chg="mod">
          <ac:chgData name="Das, Gerarda" userId="dec061bf-56a5-47a0-b9f3-f749fe418ae6" providerId="ADAL" clId="{C3B96B03-9CC7-4629-B0D0-A0F272DC6B3F}" dt="2025-07-08T09:51:14.093" v="670" actId="1037"/>
          <ac:spMkLst>
            <pc:docMk/>
            <pc:sldMk cId="2767135046" sldId="1537"/>
            <ac:spMk id="17" creationId="{AB86235B-CBC0-F9DB-29F4-F23367831B1B}"/>
          </ac:spMkLst>
        </pc:spChg>
        <pc:spChg chg="mod">
          <ac:chgData name="Das, Gerarda" userId="dec061bf-56a5-47a0-b9f3-f749fe418ae6" providerId="ADAL" clId="{C3B96B03-9CC7-4629-B0D0-A0F272DC6B3F}" dt="2025-07-08T09:50:11.597" v="644" actId="1037"/>
          <ac:spMkLst>
            <pc:docMk/>
            <pc:sldMk cId="2767135046" sldId="1537"/>
            <ac:spMk id="18" creationId="{85D7DD60-F4AA-AD34-A265-146B167D02FE}"/>
          </ac:spMkLst>
        </pc:spChg>
        <pc:spChg chg="mod">
          <ac:chgData name="Das, Gerarda" userId="dec061bf-56a5-47a0-b9f3-f749fe418ae6" providerId="ADAL" clId="{C3B96B03-9CC7-4629-B0D0-A0F272DC6B3F}" dt="2025-07-08T09:45:44.827" v="604" actId="14100"/>
          <ac:spMkLst>
            <pc:docMk/>
            <pc:sldMk cId="2767135046" sldId="1537"/>
            <ac:spMk id="19" creationId="{40542B69-6D97-5F24-63E3-ABE36EA69A27}"/>
          </ac:spMkLst>
        </pc:spChg>
        <pc:spChg chg="mod">
          <ac:chgData name="Das, Gerarda" userId="dec061bf-56a5-47a0-b9f3-f749fe418ae6" providerId="ADAL" clId="{C3B96B03-9CC7-4629-B0D0-A0F272DC6B3F}" dt="2025-07-08T09:46:28.979" v="613" actId="1076"/>
          <ac:spMkLst>
            <pc:docMk/>
            <pc:sldMk cId="2767135046" sldId="1537"/>
            <ac:spMk id="27" creationId="{AF7C152B-B576-C7D5-46A2-ADE427493167}"/>
          </ac:spMkLst>
        </pc:spChg>
        <pc:spChg chg="mod">
          <ac:chgData name="Das, Gerarda" userId="dec061bf-56a5-47a0-b9f3-f749fe418ae6" providerId="ADAL" clId="{C3B96B03-9CC7-4629-B0D0-A0F272DC6B3F}" dt="2025-07-08T09:46:28.979" v="613" actId="1076"/>
          <ac:spMkLst>
            <pc:docMk/>
            <pc:sldMk cId="2767135046" sldId="1537"/>
            <ac:spMk id="28" creationId="{CCB796D3-AD60-C602-5748-9769DA3BD320}"/>
          </ac:spMkLst>
        </pc:spChg>
        <pc:picChg chg="del">
          <ac:chgData name="Das, Gerarda" userId="dec061bf-56a5-47a0-b9f3-f749fe418ae6" providerId="ADAL" clId="{C3B96B03-9CC7-4629-B0D0-A0F272DC6B3F}" dt="2025-07-08T09:50:43.688" v="657" actId="478"/>
          <ac:picMkLst>
            <pc:docMk/>
            <pc:sldMk cId="2767135046" sldId="1537"/>
            <ac:picMk id="4" creationId="{2F955B90-84AB-B814-275D-7468D95282A5}"/>
          </ac:picMkLst>
        </pc:picChg>
        <pc:picChg chg="mod">
          <ac:chgData name="Das, Gerarda" userId="dec061bf-56a5-47a0-b9f3-f749fe418ae6" providerId="ADAL" clId="{C3B96B03-9CC7-4629-B0D0-A0F272DC6B3F}" dt="2025-07-08T09:50:07.512" v="642" actId="1076"/>
          <ac:picMkLst>
            <pc:docMk/>
            <pc:sldMk cId="2767135046" sldId="1537"/>
            <ac:picMk id="9" creationId="{E06C8F40-E030-859B-EFB0-2058A254FCD2}"/>
          </ac:picMkLst>
        </pc:picChg>
        <pc:picChg chg="mod modCrop">
          <ac:chgData name="Das, Gerarda" userId="dec061bf-56a5-47a0-b9f3-f749fe418ae6" providerId="ADAL" clId="{C3B96B03-9CC7-4629-B0D0-A0F272DC6B3F}" dt="2025-07-08T09:46:43.246" v="618" actId="732"/>
          <ac:picMkLst>
            <pc:docMk/>
            <pc:sldMk cId="2767135046" sldId="1537"/>
            <ac:picMk id="21" creationId="{F323060E-521D-CA5A-D02D-8ED0C8D62240}"/>
          </ac:picMkLst>
        </pc:picChg>
        <pc:picChg chg="del">
          <ac:chgData name="Das, Gerarda" userId="dec061bf-56a5-47a0-b9f3-f749fe418ae6" providerId="ADAL" clId="{C3B96B03-9CC7-4629-B0D0-A0F272DC6B3F}" dt="2025-07-08T09:50:18.153" v="646" actId="478"/>
          <ac:picMkLst>
            <pc:docMk/>
            <pc:sldMk cId="2767135046" sldId="1537"/>
            <ac:picMk id="23" creationId="{ED29BA63-E643-41C4-3E6B-15FD0BE3EDE8}"/>
          </ac:picMkLst>
        </pc:picChg>
        <pc:picChg chg="add mod">
          <ac:chgData name="Das, Gerarda" userId="dec061bf-56a5-47a0-b9f3-f749fe418ae6" providerId="ADAL" clId="{C3B96B03-9CC7-4629-B0D0-A0F272DC6B3F}" dt="2025-07-08T09:50:29.829" v="654" actId="1076"/>
          <ac:picMkLst>
            <pc:docMk/>
            <pc:sldMk cId="2767135046" sldId="1537"/>
            <ac:picMk id="25" creationId="{B0595AAA-7909-5983-8C90-7B410C9ED071}"/>
          </ac:picMkLst>
        </pc:picChg>
        <pc:picChg chg="mod">
          <ac:chgData name="Das, Gerarda" userId="dec061bf-56a5-47a0-b9f3-f749fe418ae6" providerId="ADAL" clId="{C3B96B03-9CC7-4629-B0D0-A0F272DC6B3F}" dt="2025-07-08T09:46:33.492" v="616" actId="1076"/>
          <ac:picMkLst>
            <pc:docMk/>
            <pc:sldMk cId="2767135046" sldId="1537"/>
            <ac:picMk id="29" creationId="{02972518-BEE3-68E6-104D-7DAB02BB780C}"/>
          </ac:picMkLst>
        </pc:picChg>
      </pc:sldChg>
      <pc:sldChg chg="addSp delSp modSp mod">
        <pc:chgData name="Das, Gerarda" userId="dec061bf-56a5-47a0-b9f3-f749fe418ae6" providerId="ADAL" clId="{C3B96B03-9CC7-4629-B0D0-A0F272DC6B3F}" dt="2025-07-08T08:19:58.406" v="206" actId="1076"/>
        <pc:sldMkLst>
          <pc:docMk/>
          <pc:sldMk cId="441593577" sldId="1538"/>
        </pc:sldMkLst>
        <pc:spChg chg="del">
          <ac:chgData name="Das, Gerarda" userId="dec061bf-56a5-47a0-b9f3-f749fe418ae6" providerId="ADAL" clId="{C3B96B03-9CC7-4629-B0D0-A0F272DC6B3F}" dt="2025-07-08T08:19:48.040" v="203" actId="478"/>
          <ac:spMkLst>
            <pc:docMk/>
            <pc:sldMk cId="441593577" sldId="1538"/>
            <ac:spMk id="2" creationId="{0CAFCB53-DAAB-41F4-BC30-CC86B6B9FF0D}"/>
          </ac:spMkLst>
        </pc:spChg>
        <pc:picChg chg="del">
          <ac:chgData name="Das, Gerarda" userId="dec061bf-56a5-47a0-b9f3-f749fe418ae6" providerId="ADAL" clId="{C3B96B03-9CC7-4629-B0D0-A0F272DC6B3F}" dt="2025-07-08T08:19:45.712" v="202" actId="478"/>
          <ac:picMkLst>
            <pc:docMk/>
            <pc:sldMk cId="441593577" sldId="1538"/>
            <ac:picMk id="3" creationId="{3B42EEBF-0CE1-43D1-9B7D-D40455851DA6}"/>
          </ac:picMkLst>
        </pc:picChg>
        <pc:picChg chg="add mod">
          <ac:chgData name="Das, Gerarda" userId="dec061bf-56a5-47a0-b9f3-f749fe418ae6" providerId="ADAL" clId="{C3B96B03-9CC7-4629-B0D0-A0F272DC6B3F}" dt="2025-07-08T08:19:58.406" v="206" actId="1076"/>
          <ac:picMkLst>
            <pc:docMk/>
            <pc:sldMk cId="441593577" sldId="1538"/>
            <ac:picMk id="2050" creationId="{23BCE8C0-95DD-92E7-7957-A0A0C6B5EEB8}"/>
          </ac:picMkLst>
        </pc:picChg>
      </pc:sldChg>
      <pc:sldChg chg="addSp delSp modSp mod">
        <pc:chgData name="Das, Gerarda" userId="dec061bf-56a5-47a0-b9f3-f749fe418ae6" providerId="ADAL" clId="{C3B96B03-9CC7-4629-B0D0-A0F272DC6B3F}" dt="2025-07-08T09:37:01.599" v="372" actId="1076"/>
        <pc:sldMkLst>
          <pc:docMk/>
          <pc:sldMk cId="3194720555" sldId="1539"/>
        </pc:sldMkLst>
        <pc:spChg chg="mod">
          <ac:chgData name="Das, Gerarda" userId="dec061bf-56a5-47a0-b9f3-f749fe418ae6" providerId="ADAL" clId="{C3B96B03-9CC7-4629-B0D0-A0F272DC6B3F}" dt="2025-07-08T09:34:18.866" v="353" actId="14100"/>
          <ac:spMkLst>
            <pc:docMk/>
            <pc:sldMk cId="3194720555" sldId="1539"/>
            <ac:spMk id="4" creationId="{D753C383-62C8-E733-4553-E085527A1FCA}"/>
          </ac:spMkLst>
        </pc:spChg>
        <pc:spChg chg="mod">
          <ac:chgData name="Das, Gerarda" userId="dec061bf-56a5-47a0-b9f3-f749fe418ae6" providerId="ADAL" clId="{C3B96B03-9CC7-4629-B0D0-A0F272DC6B3F}" dt="2025-07-08T09:34:24.385" v="354" actId="1076"/>
          <ac:spMkLst>
            <pc:docMk/>
            <pc:sldMk cId="3194720555" sldId="1539"/>
            <ac:spMk id="9" creationId="{B5FA4264-9F79-B20D-0826-CEC58E7B74B7}"/>
          </ac:spMkLst>
        </pc:spChg>
        <pc:spChg chg="mod">
          <ac:chgData name="Das, Gerarda" userId="dec061bf-56a5-47a0-b9f3-f749fe418ae6" providerId="ADAL" clId="{C3B96B03-9CC7-4629-B0D0-A0F272DC6B3F}" dt="2025-07-08T09:36:52.215" v="368" actId="1076"/>
          <ac:spMkLst>
            <pc:docMk/>
            <pc:sldMk cId="3194720555" sldId="1539"/>
            <ac:spMk id="12" creationId="{E2476A93-B8D4-4E44-87FD-AFF601B2337C}"/>
          </ac:spMkLst>
        </pc:spChg>
        <pc:spChg chg="mod">
          <ac:chgData name="Das, Gerarda" userId="dec061bf-56a5-47a0-b9f3-f749fe418ae6" providerId="ADAL" clId="{C3B96B03-9CC7-4629-B0D0-A0F272DC6B3F}" dt="2025-07-08T09:36:37.104" v="365" actId="1076"/>
          <ac:spMkLst>
            <pc:docMk/>
            <pc:sldMk cId="3194720555" sldId="1539"/>
            <ac:spMk id="13" creationId="{4985FF45-EE56-11C3-E0CC-6BBB359031C0}"/>
          </ac:spMkLst>
        </pc:spChg>
        <pc:spChg chg="mod">
          <ac:chgData name="Das, Gerarda" userId="dec061bf-56a5-47a0-b9f3-f749fe418ae6" providerId="ADAL" clId="{C3B96B03-9CC7-4629-B0D0-A0F272DC6B3F}" dt="2025-07-08T09:36:52.215" v="368" actId="1076"/>
          <ac:spMkLst>
            <pc:docMk/>
            <pc:sldMk cId="3194720555" sldId="1539"/>
            <ac:spMk id="19" creationId="{40542B69-6D97-5F24-63E3-ABE36EA69A27}"/>
          </ac:spMkLst>
        </pc:spChg>
        <pc:spChg chg="del">
          <ac:chgData name="Das, Gerarda" userId="dec061bf-56a5-47a0-b9f3-f749fe418ae6" providerId="ADAL" clId="{C3B96B03-9CC7-4629-B0D0-A0F272DC6B3F}" dt="2025-07-08T09:36:13.125" v="355" actId="478"/>
          <ac:spMkLst>
            <pc:docMk/>
            <pc:sldMk cId="3194720555" sldId="1539"/>
            <ac:spMk id="28" creationId="{43C5E390-6365-1C9E-FE67-267608D859D9}"/>
          </ac:spMkLst>
        </pc:spChg>
        <pc:picChg chg="mod">
          <ac:chgData name="Das, Gerarda" userId="dec061bf-56a5-47a0-b9f3-f749fe418ae6" providerId="ADAL" clId="{C3B96B03-9CC7-4629-B0D0-A0F272DC6B3F}" dt="2025-07-08T09:37:01.599" v="372" actId="1076"/>
          <ac:picMkLst>
            <pc:docMk/>
            <pc:sldMk cId="3194720555" sldId="1539"/>
            <ac:picMk id="24" creationId="{F1380C17-D1BE-02B7-6AA6-BFA21CB7CA3A}"/>
          </ac:picMkLst>
        </pc:picChg>
        <pc:picChg chg="del">
          <ac:chgData name="Das, Gerarda" userId="dec061bf-56a5-47a0-b9f3-f749fe418ae6" providerId="ADAL" clId="{C3B96B03-9CC7-4629-B0D0-A0F272DC6B3F}" dt="2025-07-08T09:36:14.318" v="356" actId="478"/>
          <ac:picMkLst>
            <pc:docMk/>
            <pc:sldMk cId="3194720555" sldId="1539"/>
            <ac:picMk id="26" creationId="{2FBCBCF5-101D-472A-BE15-0A939E50F00D}"/>
          </ac:picMkLst>
        </pc:picChg>
        <pc:picChg chg="add mod modCrop">
          <ac:chgData name="Das, Gerarda" userId="dec061bf-56a5-47a0-b9f3-f749fe418ae6" providerId="ADAL" clId="{C3B96B03-9CC7-4629-B0D0-A0F272DC6B3F}" dt="2025-07-08T09:36:33.340" v="364" actId="1076"/>
          <ac:picMkLst>
            <pc:docMk/>
            <pc:sldMk cId="3194720555" sldId="1539"/>
            <ac:picMk id="30" creationId="{3CD2C5D2-2EEC-545F-C4B9-4DD6E2EF52B0}"/>
          </ac:picMkLst>
        </pc:picChg>
        <pc:cxnChg chg="mod">
          <ac:chgData name="Das, Gerarda" userId="dec061bf-56a5-47a0-b9f3-f749fe418ae6" providerId="ADAL" clId="{C3B96B03-9CC7-4629-B0D0-A0F272DC6B3F}" dt="2025-07-08T09:36:55.221" v="369" actId="14100"/>
          <ac:cxnSpMkLst>
            <pc:docMk/>
            <pc:sldMk cId="3194720555" sldId="1539"/>
            <ac:cxnSpMk id="21" creationId="{B84B33EF-2A54-99B2-FEF8-27486B72F624}"/>
          </ac:cxnSpMkLst>
        </pc:cxnChg>
      </pc:sldChg>
      <pc:sldChg chg="modSp mod">
        <pc:chgData name="Das, Gerarda" userId="dec061bf-56a5-47a0-b9f3-f749fe418ae6" providerId="ADAL" clId="{C3B96B03-9CC7-4629-B0D0-A0F272DC6B3F}" dt="2025-07-08T09:37:47.280" v="387" actId="14100"/>
        <pc:sldMkLst>
          <pc:docMk/>
          <pc:sldMk cId="2000871014" sldId="1541"/>
        </pc:sldMkLst>
        <pc:spChg chg="mod">
          <ac:chgData name="Das, Gerarda" userId="dec061bf-56a5-47a0-b9f3-f749fe418ae6" providerId="ADAL" clId="{C3B96B03-9CC7-4629-B0D0-A0F272DC6B3F}" dt="2025-07-08T09:37:40.994" v="385" actId="1076"/>
          <ac:spMkLst>
            <pc:docMk/>
            <pc:sldMk cId="2000871014" sldId="1541"/>
            <ac:spMk id="12" creationId="{E2476A93-B8D4-4E44-87FD-AFF601B2337C}"/>
          </ac:spMkLst>
        </pc:spChg>
        <pc:spChg chg="mod">
          <ac:chgData name="Das, Gerarda" userId="dec061bf-56a5-47a0-b9f3-f749fe418ae6" providerId="ADAL" clId="{C3B96B03-9CC7-4629-B0D0-A0F272DC6B3F}" dt="2025-07-08T09:37:38.008" v="384" actId="1037"/>
          <ac:spMkLst>
            <pc:docMk/>
            <pc:sldMk cId="2000871014" sldId="1541"/>
            <ac:spMk id="19" creationId="{40542B69-6D97-5F24-63E3-ABE36EA69A27}"/>
          </ac:spMkLst>
        </pc:spChg>
        <pc:cxnChg chg="mod">
          <ac:chgData name="Das, Gerarda" userId="dec061bf-56a5-47a0-b9f3-f749fe418ae6" providerId="ADAL" clId="{C3B96B03-9CC7-4629-B0D0-A0F272DC6B3F}" dt="2025-07-08T09:37:47.280" v="387" actId="14100"/>
          <ac:cxnSpMkLst>
            <pc:docMk/>
            <pc:sldMk cId="2000871014" sldId="1541"/>
            <ac:cxnSpMk id="21" creationId="{B84B33EF-2A54-99B2-FEF8-27486B72F624}"/>
          </ac:cxnSpMkLst>
        </pc:cxnChg>
        <pc:cxnChg chg="mod">
          <ac:chgData name="Das, Gerarda" userId="dec061bf-56a5-47a0-b9f3-f749fe418ae6" providerId="ADAL" clId="{C3B96B03-9CC7-4629-B0D0-A0F272DC6B3F}" dt="2025-07-08T09:37:16.195" v="374" actId="14100"/>
          <ac:cxnSpMkLst>
            <pc:docMk/>
            <pc:sldMk cId="2000871014" sldId="1541"/>
            <ac:cxnSpMk id="29" creationId="{10445519-6BAB-CA4B-0B0C-EF80D4D34E4C}"/>
          </ac:cxnSpMkLst>
        </pc:cxnChg>
      </pc:sldChg>
      <pc:sldChg chg="addSp modSp mod">
        <pc:chgData name="Das, Gerarda" userId="dec061bf-56a5-47a0-b9f3-f749fe418ae6" providerId="ADAL" clId="{C3B96B03-9CC7-4629-B0D0-A0F272DC6B3F}" dt="2025-07-08T09:52:00.334" v="679" actId="1076"/>
        <pc:sldMkLst>
          <pc:docMk/>
          <pc:sldMk cId="3535550215" sldId="1542"/>
        </pc:sldMkLst>
        <pc:spChg chg="mod">
          <ac:chgData name="Das, Gerarda" userId="dec061bf-56a5-47a0-b9f3-f749fe418ae6" providerId="ADAL" clId="{C3B96B03-9CC7-4629-B0D0-A0F272DC6B3F}" dt="2025-07-08T09:44:05.077" v="582" actId="115"/>
          <ac:spMkLst>
            <pc:docMk/>
            <pc:sldMk cId="3535550215" sldId="1542"/>
            <ac:spMk id="4" creationId="{D36CDCC8-D80A-3CA3-9903-EC310613197D}"/>
          </ac:spMkLst>
        </pc:spChg>
        <pc:spChg chg="mod">
          <ac:chgData name="Das, Gerarda" userId="dec061bf-56a5-47a0-b9f3-f749fe418ae6" providerId="ADAL" clId="{C3B96B03-9CC7-4629-B0D0-A0F272DC6B3F}" dt="2025-07-08T09:43:31.836" v="571" actId="1035"/>
          <ac:spMkLst>
            <pc:docMk/>
            <pc:sldMk cId="3535550215" sldId="1542"/>
            <ac:spMk id="12" creationId="{E2476A93-B8D4-4E44-87FD-AFF601B2337C}"/>
          </ac:spMkLst>
        </pc:spChg>
        <pc:spChg chg="mod">
          <ac:chgData name="Das, Gerarda" userId="dec061bf-56a5-47a0-b9f3-f749fe418ae6" providerId="ADAL" clId="{C3B96B03-9CC7-4629-B0D0-A0F272DC6B3F}" dt="2025-07-08T09:43:09.110" v="565" actId="1035"/>
          <ac:spMkLst>
            <pc:docMk/>
            <pc:sldMk cId="3535550215" sldId="1542"/>
            <ac:spMk id="13" creationId="{4985FF45-EE56-11C3-E0CC-6BBB359031C0}"/>
          </ac:spMkLst>
        </pc:spChg>
        <pc:spChg chg="mod">
          <ac:chgData name="Das, Gerarda" userId="dec061bf-56a5-47a0-b9f3-f749fe418ae6" providerId="ADAL" clId="{C3B96B03-9CC7-4629-B0D0-A0F272DC6B3F}" dt="2025-07-08T09:42:55.960" v="558" actId="1035"/>
          <ac:spMkLst>
            <pc:docMk/>
            <pc:sldMk cId="3535550215" sldId="1542"/>
            <ac:spMk id="14" creationId="{B7594A3B-3117-84CE-C300-FB96E5ED269D}"/>
          </ac:spMkLst>
        </pc:spChg>
        <pc:spChg chg="mod">
          <ac:chgData name="Das, Gerarda" userId="dec061bf-56a5-47a0-b9f3-f749fe418ae6" providerId="ADAL" clId="{C3B96B03-9CC7-4629-B0D0-A0F272DC6B3F}" dt="2025-07-08T09:42:55.960" v="558" actId="1035"/>
          <ac:spMkLst>
            <pc:docMk/>
            <pc:sldMk cId="3535550215" sldId="1542"/>
            <ac:spMk id="15" creationId="{6EA1F8B7-D4BC-D8B0-E6FD-F33ECB45A1DD}"/>
          </ac:spMkLst>
        </pc:spChg>
        <pc:spChg chg="mod">
          <ac:chgData name="Das, Gerarda" userId="dec061bf-56a5-47a0-b9f3-f749fe418ae6" providerId="ADAL" clId="{C3B96B03-9CC7-4629-B0D0-A0F272DC6B3F}" dt="2025-07-08T09:43:52.264" v="580" actId="14100"/>
          <ac:spMkLst>
            <pc:docMk/>
            <pc:sldMk cId="3535550215" sldId="1542"/>
            <ac:spMk id="16" creationId="{F53F294D-65CC-23A5-E4A1-B2132FCF814C}"/>
          </ac:spMkLst>
        </pc:spChg>
        <pc:spChg chg="mod">
          <ac:chgData name="Das, Gerarda" userId="dec061bf-56a5-47a0-b9f3-f749fe418ae6" providerId="ADAL" clId="{C3B96B03-9CC7-4629-B0D0-A0F272DC6B3F}" dt="2025-07-08T09:43:50.062" v="579" actId="1076"/>
          <ac:spMkLst>
            <pc:docMk/>
            <pc:sldMk cId="3535550215" sldId="1542"/>
            <ac:spMk id="17" creationId="{AB86235B-CBC0-F9DB-29F4-F23367831B1B}"/>
          </ac:spMkLst>
        </pc:spChg>
        <pc:spChg chg="mod">
          <ac:chgData name="Das, Gerarda" userId="dec061bf-56a5-47a0-b9f3-f749fe418ae6" providerId="ADAL" clId="{C3B96B03-9CC7-4629-B0D0-A0F272DC6B3F}" dt="2025-07-08T09:43:09.110" v="565" actId="1035"/>
          <ac:spMkLst>
            <pc:docMk/>
            <pc:sldMk cId="3535550215" sldId="1542"/>
            <ac:spMk id="18" creationId="{85D7DD60-F4AA-AD34-A265-146B167D02FE}"/>
          </ac:spMkLst>
        </pc:spChg>
        <pc:spChg chg="mod">
          <ac:chgData name="Das, Gerarda" userId="dec061bf-56a5-47a0-b9f3-f749fe418ae6" providerId="ADAL" clId="{C3B96B03-9CC7-4629-B0D0-A0F272DC6B3F}" dt="2025-07-08T09:43:31.836" v="571" actId="1035"/>
          <ac:spMkLst>
            <pc:docMk/>
            <pc:sldMk cId="3535550215" sldId="1542"/>
            <ac:spMk id="19" creationId="{40542B69-6D97-5F24-63E3-ABE36EA69A27}"/>
          </ac:spMkLst>
        </pc:spChg>
        <pc:spChg chg="add mod">
          <ac:chgData name="Das, Gerarda" userId="dec061bf-56a5-47a0-b9f3-f749fe418ae6" providerId="ADAL" clId="{C3B96B03-9CC7-4629-B0D0-A0F272DC6B3F}" dt="2025-07-08T09:42:15.729" v="483" actId="1076"/>
          <ac:spMkLst>
            <pc:docMk/>
            <pc:sldMk cId="3535550215" sldId="1542"/>
            <ac:spMk id="25" creationId="{C1FFFF0A-368A-F8B9-BEB0-80FC0DA3AD3D}"/>
          </ac:spMkLst>
        </pc:spChg>
        <pc:spChg chg="add mod">
          <ac:chgData name="Das, Gerarda" userId="dec061bf-56a5-47a0-b9f3-f749fe418ae6" providerId="ADAL" clId="{C3B96B03-9CC7-4629-B0D0-A0F272DC6B3F}" dt="2025-07-08T09:43:15.325" v="566" actId="14100"/>
          <ac:spMkLst>
            <pc:docMk/>
            <pc:sldMk cId="3535550215" sldId="1542"/>
            <ac:spMk id="28" creationId="{A776E383-2DE5-C8AA-A800-18519C0AE9DA}"/>
          </ac:spMkLst>
        </pc:spChg>
        <pc:spChg chg="add mod">
          <ac:chgData name="Das, Gerarda" userId="dec061bf-56a5-47a0-b9f3-f749fe418ae6" providerId="ADAL" clId="{C3B96B03-9CC7-4629-B0D0-A0F272DC6B3F}" dt="2025-07-08T09:43:57.024" v="581" actId="1076"/>
          <ac:spMkLst>
            <pc:docMk/>
            <pc:sldMk cId="3535550215" sldId="1542"/>
            <ac:spMk id="30" creationId="{7773458A-BCE5-4E99-9FB8-A2B197D9AFF8}"/>
          </ac:spMkLst>
        </pc:spChg>
        <pc:spChg chg="add mod">
          <ac:chgData name="Das, Gerarda" userId="dec061bf-56a5-47a0-b9f3-f749fe418ae6" providerId="ADAL" clId="{C3B96B03-9CC7-4629-B0D0-A0F272DC6B3F}" dt="2025-07-08T09:52:00.334" v="679" actId="1076"/>
          <ac:spMkLst>
            <pc:docMk/>
            <pc:sldMk cId="3535550215" sldId="1542"/>
            <ac:spMk id="35" creationId="{614EB292-5533-EF99-E270-BAB63F508181}"/>
          </ac:spMkLst>
        </pc:spChg>
        <pc:picChg chg="mod">
          <ac:chgData name="Das, Gerarda" userId="dec061bf-56a5-47a0-b9f3-f749fe418ae6" providerId="ADAL" clId="{C3B96B03-9CC7-4629-B0D0-A0F272DC6B3F}" dt="2025-07-08T09:43:31.836" v="571" actId="1035"/>
          <ac:picMkLst>
            <pc:docMk/>
            <pc:sldMk cId="3535550215" sldId="1542"/>
            <ac:picMk id="9" creationId="{F7BE2DF8-37BE-AFDE-011B-6C2BB52C305D}"/>
          </ac:picMkLst>
        </pc:picChg>
        <pc:picChg chg="mod">
          <ac:chgData name="Das, Gerarda" userId="dec061bf-56a5-47a0-b9f3-f749fe418ae6" providerId="ADAL" clId="{C3B96B03-9CC7-4629-B0D0-A0F272DC6B3F}" dt="2025-07-08T09:42:55.960" v="558" actId="1035"/>
          <ac:picMkLst>
            <pc:docMk/>
            <pc:sldMk cId="3535550215" sldId="1542"/>
            <ac:picMk id="10" creationId="{B739FFBB-07C8-274E-A5A1-2478AEB1B887}"/>
          </ac:picMkLst>
        </pc:picChg>
        <pc:picChg chg="mod">
          <ac:chgData name="Das, Gerarda" userId="dec061bf-56a5-47a0-b9f3-f749fe418ae6" providerId="ADAL" clId="{C3B96B03-9CC7-4629-B0D0-A0F272DC6B3F}" dt="2025-07-08T09:43:09.110" v="565" actId="1035"/>
          <ac:picMkLst>
            <pc:docMk/>
            <pc:sldMk cId="3535550215" sldId="1542"/>
            <ac:picMk id="11" creationId="{505AC47F-984E-823F-D60E-41487F52616A}"/>
          </ac:picMkLst>
        </pc:picChg>
        <pc:cxnChg chg="mod">
          <ac:chgData name="Das, Gerarda" userId="dec061bf-56a5-47a0-b9f3-f749fe418ae6" providerId="ADAL" clId="{C3B96B03-9CC7-4629-B0D0-A0F272DC6B3F}" dt="2025-07-08T09:43:36.551" v="576" actId="1036"/>
          <ac:cxnSpMkLst>
            <pc:docMk/>
            <pc:sldMk cId="3535550215" sldId="1542"/>
            <ac:cxnSpMk id="21" creationId="{B84B33EF-2A54-99B2-FEF8-27486B72F624}"/>
          </ac:cxnSpMkLst>
        </pc:cxnChg>
        <pc:cxnChg chg="mod">
          <ac:chgData name="Das, Gerarda" userId="dec061bf-56a5-47a0-b9f3-f749fe418ae6" providerId="ADAL" clId="{C3B96B03-9CC7-4629-B0D0-A0F272DC6B3F}" dt="2025-07-08T09:43:09.110" v="565" actId="1035"/>
          <ac:cxnSpMkLst>
            <pc:docMk/>
            <pc:sldMk cId="3535550215" sldId="1542"/>
            <ac:cxnSpMk id="22" creationId="{91DFD20E-A562-DE85-17F1-8C5D45CF6B9C}"/>
          </ac:cxnSpMkLst>
        </pc:cxnChg>
        <pc:cxnChg chg="mod">
          <ac:chgData name="Das, Gerarda" userId="dec061bf-56a5-47a0-b9f3-f749fe418ae6" providerId="ADAL" clId="{C3B96B03-9CC7-4629-B0D0-A0F272DC6B3F}" dt="2025-07-08T09:42:55.960" v="558" actId="1035"/>
          <ac:cxnSpMkLst>
            <pc:docMk/>
            <pc:sldMk cId="3535550215" sldId="1542"/>
            <ac:cxnSpMk id="23" creationId="{450FAC25-93FA-21DB-FB43-C33AEEC4D823}"/>
          </ac:cxnSpMkLst>
        </pc:cxnChg>
        <pc:cxnChg chg="mod">
          <ac:chgData name="Das, Gerarda" userId="dec061bf-56a5-47a0-b9f3-f749fe418ae6" providerId="ADAL" clId="{C3B96B03-9CC7-4629-B0D0-A0F272DC6B3F}" dt="2025-07-08T09:43:43.950" v="578" actId="14100"/>
          <ac:cxnSpMkLst>
            <pc:docMk/>
            <pc:sldMk cId="3535550215" sldId="1542"/>
            <ac:cxnSpMk id="27" creationId="{EC90AE0F-5DD8-2D25-C999-5E0CC65E11C5}"/>
          </ac:cxnSpMkLst>
        </pc:cxnChg>
        <pc:cxnChg chg="mod">
          <ac:chgData name="Das, Gerarda" userId="dec061bf-56a5-47a0-b9f3-f749fe418ae6" providerId="ADAL" clId="{C3B96B03-9CC7-4629-B0D0-A0F272DC6B3F}" dt="2025-07-08T09:43:25.685" v="568" actId="14100"/>
          <ac:cxnSpMkLst>
            <pc:docMk/>
            <pc:sldMk cId="3535550215" sldId="1542"/>
            <ac:cxnSpMk id="31" creationId="{42EA45F8-30F7-A026-CB94-761B35BAF874}"/>
          </ac:cxnSpMkLst>
        </pc:cxn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Duijf, Antoinette" userId="80426808-569e-4360-acb0-e5a6dc4b8ad2" providerId="ADAL" clId="{A908482F-2D27-4EF6-B033-E023627F7733}"/>
    <pc:docChg chg="undo custSel addSld modSld">
      <pc:chgData name="Duijf, Antoinette" userId="80426808-569e-4360-acb0-e5a6dc4b8ad2" providerId="ADAL" clId="{A908482F-2D27-4EF6-B033-E023627F7733}" dt="2025-07-08T09:39:42.098" v="1301" actId="1037"/>
      <pc:docMkLst>
        <pc:docMk/>
      </pc:docMkLst>
      <pc:sldChg chg="addSp modSp mod">
        <pc:chgData name="Duijf, Antoinette" userId="80426808-569e-4360-acb0-e5a6dc4b8ad2" providerId="ADAL" clId="{A908482F-2D27-4EF6-B033-E023627F7733}" dt="2025-07-08T09:20:25.379" v="1033" actId="1036"/>
        <pc:sldMkLst>
          <pc:docMk/>
          <pc:sldMk cId="3647120068" sldId="1531"/>
        </pc:sldMkLst>
        <pc:spChg chg="mod">
          <ac:chgData name="Duijf, Antoinette" userId="80426808-569e-4360-acb0-e5a6dc4b8ad2" providerId="ADAL" clId="{A908482F-2D27-4EF6-B033-E023627F7733}" dt="2025-07-08T09:19:13.242" v="1031" actId="115"/>
          <ac:spMkLst>
            <pc:docMk/>
            <pc:sldMk cId="3647120068" sldId="1531"/>
            <ac:spMk id="36" creationId="{D8EF981A-9BA7-0EB1-9B70-F7FBF2F7DF1C}"/>
          </ac:spMkLst>
        </pc:spChg>
        <pc:picChg chg="add mod">
          <ac:chgData name="Duijf, Antoinette" userId="80426808-569e-4360-acb0-e5a6dc4b8ad2" providerId="ADAL" clId="{A908482F-2D27-4EF6-B033-E023627F7733}" dt="2025-07-08T09:20:25.379" v="1033" actId="1036"/>
          <ac:picMkLst>
            <pc:docMk/>
            <pc:sldMk cId="3647120068" sldId="1531"/>
            <ac:picMk id="18" creationId="{CAA78317-9D04-E2E9-D9D6-36C37C9B5D10}"/>
          </ac:picMkLst>
        </pc:picChg>
      </pc:sldChg>
      <pc:sldChg chg="addSp delSp modSp mod">
        <pc:chgData name="Duijf, Antoinette" userId="80426808-569e-4360-acb0-e5a6dc4b8ad2" providerId="ADAL" clId="{A908482F-2D27-4EF6-B033-E023627F7733}" dt="2025-07-08T09:02:00.765" v="700" actId="478"/>
        <pc:sldMkLst>
          <pc:docMk/>
          <pc:sldMk cId="3822444888" sldId="1532"/>
        </pc:sldMkLst>
        <pc:spChg chg="add del mod">
          <ac:chgData name="Duijf, Antoinette" userId="80426808-569e-4360-acb0-e5a6dc4b8ad2" providerId="ADAL" clId="{A908482F-2D27-4EF6-B033-E023627F7733}" dt="2025-07-08T09:02:00.765" v="700" actId="478"/>
          <ac:spMkLst>
            <pc:docMk/>
            <pc:sldMk cId="3822444888" sldId="1532"/>
            <ac:spMk id="18" creationId="{C53AFA23-BA22-A74A-FF2F-D105A2068D6B}"/>
          </ac:spMkLst>
        </pc:spChg>
        <pc:spChg chg="mod">
          <ac:chgData name="Duijf, Antoinette" userId="80426808-569e-4360-acb0-e5a6dc4b8ad2" providerId="ADAL" clId="{A908482F-2D27-4EF6-B033-E023627F7733}" dt="2025-07-08T08:47:07.415" v="284" actId="20577"/>
          <ac:spMkLst>
            <pc:docMk/>
            <pc:sldMk cId="3822444888" sldId="1532"/>
            <ac:spMk id="35" creationId="{37104C51-0232-62ED-4C6F-1447D06633EE}"/>
          </ac:spMkLst>
        </pc:spChg>
        <pc:spChg chg="mod">
          <ac:chgData name="Duijf, Antoinette" userId="80426808-569e-4360-acb0-e5a6dc4b8ad2" providerId="ADAL" clId="{A908482F-2D27-4EF6-B033-E023627F7733}" dt="2025-07-08T08:52:14.396" v="568" actId="20577"/>
          <ac:spMkLst>
            <pc:docMk/>
            <pc:sldMk cId="3822444888" sldId="1532"/>
            <ac:spMk id="36" creationId="{D8EF981A-9BA7-0EB1-9B70-F7FBF2F7DF1C}"/>
          </ac:spMkLst>
        </pc:spChg>
        <pc:picChg chg="add mod modCrop">
          <ac:chgData name="Duijf, Antoinette" userId="80426808-569e-4360-acb0-e5a6dc4b8ad2" providerId="ADAL" clId="{A908482F-2D27-4EF6-B033-E023627F7733}" dt="2025-07-08T08:46:41.956" v="268" actId="14100"/>
          <ac:picMkLst>
            <pc:docMk/>
            <pc:sldMk cId="3822444888" sldId="1532"/>
            <ac:picMk id="2" creationId="{ED06B08C-69E9-7AB1-C504-5D6830EFC822}"/>
          </ac:picMkLst>
        </pc:picChg>
        <pc:picChg chg="add mod">
          <ac:chgData name="Duijf, Antoinette" userId="80426808-569e-4360-acb0-e5a6dc4b8ad2" providerId="ADAL" clId="{A908482F-2D27-4EF6-B033-E023627F7733}" dt="2025-07-08T08:50:40.895" v="353" actId="1035"/>
          <ac:picMkLst>
            <pc:docMk/>
            <pc:sldMk cId="3822444888" sldId="1532"/>
            <ac:picMk id="9" creationId="{1C0C5819-5601-DB4A-9D89-C54BD896A025}"/>
          </ac:picMkLst>
        </pc:picChg>
      </pc:sldChg>
      <pc:sldChg chg="addSp delSp modSp mod">
        <pc:chgData name="Duijf, Antoinette" userId="80426808-569e-4360-acb0-e5a6dc4b8ad2" providerId="ADAL" clId="{A908482F-2D27-4EF6-B033-E023627F7733}" dt="2025-07-08T08:44:59.181" v="181" actId="1076"/>
        <pc:sldMkLst>
          <pc:docMk/>
          <pc:sldMk cId="3481066890" sldId="1533"/>
        </pc:sldMkLst>
        <pc:spChg chg="mod">
          <ac:chgData name="Duijf, Antoinette" userId="80426808-569e-4360-acb0-e5a6dc4b8ad2" providerId="ADAL" clId="{A908482F-2D27-4EF6-B033-E023627F7733}" dt="2025-07-08T08:37:58.200" v="104" actId="115"/>
          <ac:spMkLst>
            <pc:docMk/>
            <pc:sldMk cId="3481066890" sldId="1533"/>
            <ac:spMk id="4" creationId="{D36CDCC8-D80A-3CA3-9903-EC310613197D}"/>
          </ac:spMkLst>
        </pc:spChg>
        <pc:spChg chg="mod">
          <ac:chgData name="Duijf, Antoinette" userId="80426808-569e-4360-acb0-e5a6dc4b8ad2" providerId="ADAL" clId="{A908482F-2D27-4EF6-B033-E023627F7733}" dt="2025-07-08T08:38:18.343" v="138" actId="1035"/>
          <ac:spMkLst>
            <pc:docMk/>
            <pc:sldMk cId="3481066890" sldId="1533"/>
            <ac:spMk id="12" creationId="{E2476A93-B8D4-4E44-87FD-AFF601B2337C}"/>
          </ac:spMkLst>
        </pc:spChg>
        <pc:spChg chg="mod">
          <ac:chgData name="Duijf, Antoinette" userId="80426808-569e-4360-acb0-e5a6dc4b8ad2" providerId="ADAL" clId="{A908482F-2D27-4EF6-B033-E023627F7733}" dt="2025-07-08T08:39:18.717" v="161" actId="14100"/>
          <ac:spMkLst>
            <pc:docMk/>
            <pc:sldMk cId="3481066890" sldId="1533"/>
            <ac:spMk id="13" creationId="{4985FF45-EE56-11C3-E0CC-6BBB359031C0}"/>
          </ac:spMkLst>
        </pc:spChg>
        <pc:spChg chg="mod">
          <ac:chgData name="Duijf, Antoinette" userId="80426808-569e-4360-acb0-e5a6dc4b8ad2" providerId="ADAL" clId="{A908482F-2D27-4EF6-B033-E023627F7733}" dt="2025-07-08T08:38:13.683" v="135" actId="14100"/>
          <ac:spMkLst>
            <pc:docMk/>
            <pc:sldMk cId="3481066890" sldId="1533"/>
            <ac:spMk id="19" creationId="{40542B69-6D97-5F24-63E3-ABE36EA69A27}"/>
          </ac:spMkLst>
        </pc:spChg>
        <pc:spChg chg="del">
          <ac:chgData name="Duijf, Antoinette" userId="80426808-569e-4360-acb0-e5a6dc4b8ad2" providerId="ADAL" clId="{A908482F-2D27-4EF6-B033-E023627F7733}" dt="2025-07-08T08:39:21.372" v="163" actId="478"/>
          <ac:spMkLst>
            <pc:docMk/>
            <pc:sldMk cId="3481066890" sldId="1533"/>
            <ac:spMk id="24" creationId="{1CC1B625-72B6-FD1D-D527-7CA6DA3E9460}"/>
          </ac:spMkLst>
        </pc:spChg>
        <pc:spChg chg="del">
          <ac:chgData name="Duijf, Antoinette" userId="80426808-569e-4360-acb0-e5a6dc4b8ad2" providerId="ADAL" clId="{A908482F-2D27-4EF6-B033-E023627F7733}" dt="2025-07-08T08:39:21.977" v="164" actId="478"/>
          <ac:spMkLst>
            <pc:docMk/>
            <pc:sldMk cId="3481066890" sldId="1533"/>
            <ac:spMk id="25" creationId="{62EEB603-6A0A-1DC6-0710-F573AA1CCEDC}"/>
          </ac:spMkLst>
        </pc:spChg>
        <pc:picChg chg="del mod">
          <ac:chgData name="Duijf, Antoinette" userId="80426808-569e-4360-acb0-e5a6dc4b8ad2" providerId="ADAL" clId="{A908482F-2D27-4EF6-B033-E023627F7733}" dt="2025-07-08T08:44:41.121" v="172" actId="478"/>
          <ac:picMkLst>
            <pc:docMk/>
            <pc:sldMk cId="3481066890" sldId="1533"/>
            <ac:picMk id="9" creationId="{51C6BDC9-41A7-CD37-3A28-E4DD31E85D48}"/>
          </ac:picMkLst>
        </pc:picChg>
        <pc:picChg chg="del">
          <ac:chgData name="Duijf, Antoinette" userId="80426808-569e-4360-acb0-e5a6dc4b8ad2" providerId="ADAL" clId="{A908482F-2D27-4EF6-B033-E023627F7733}" dt="2025-07-08T08:39:19.796" v="162" actId="478"/>
          <ac:picMkLst>
            <pc:docMk/>
            <pc:sldMk cId="3481066890" sldId="1533"/>
            <ac:picMk id="10" creationId="{6C960D9D-59F7-609F-9D95-66BECDADDC76}"/>
          </ac:picMkLst>
        </pc:picChg>
        <pc:picChg chg="del">
          <ac:chgData name="Duijf, Antoinette" userId="80426808-569e-4360-acb0-e5a6dc4b8ad2" providerId="ADAL" clId="{A908482F-2D27-4EF6-B033-E023627F7733}" dt="2025-07-08T08:36:59.813" v="34" actId="478"/>
          <ac:picMkLst>
            <pc:docMk/>
            <pc:sldMk cId="3481066890" sldId="1533"/>
            <ac:picMk id="11" creationId="{D451F7A5-129F-0093-F3F8-18410EBB6B71}"/>
          </ac:picMkLst>
        </pc:picChg>
        <pc:picChg chg="add mod">
          <ac:chgData name="Duijf, Antoinette" userId="80426808-569e-4360-acb0-e5a6dc4b8ad2" providerId="ADAL" clId="{A908482F-2D27-4EF6-B033-E023627F7733}" dt="2025-07-08T08:43:36.053" v="171"/>
          <ac:picMkLst>
            <pc:docMk/>
            <pc:sldMk cId="3481066890" sldId="1533"/>
            <ac:picMk id="26" creationId="{8461743A-80B8-A65A-45BD-C21A0432AE3B}"/>
          </ac:picMkLst>
        </pc:picChg>
        <pc:picChg chg="add mod">
          <ac:chgData name="Duijf, Antoinette" userId="80426808-569e-4360-acb0-e5a6dc4b8ad2" providerId="ADAL" clId="{A908482F-2D27-4EF6-B033-E023627F7733}" dt="2025-07-08T08:43:29.030" v="170" actId="1076"/>
          <ac:picMkLst>
            <pc:docMk/>
            <pc:sldMk cId="3481066890" sldId="1533"/>
            <ac:picMk id="29" creationId="{3863DE8C-8D9E-63C2-3320-7A2A6750D01F}"/>
          </ac:picMkLst>
        </pc:picChg>
        <pc:picChg chg="add mod">
          <ac:chgData name="Duijf, Antoinette" userId="80426808-569e-4360-acb0-e5a6dc4b8ad2" providerId="ADAL" clId="{A908482F-2D27-4EF6-B033-E023627F7733}" dt="2025-07-08T08:44:59.181" v="181" actId="1076"/>
          <ac:picMkLst>
            <pc:docMk/>
            <pc:sldMk cId="3481066890" sldId="1533"/>
            <ac:picMk id="32" creationId="{3C90DCA6-F818-68E4-8709-28E17802420C}"/>
          </ac:picMkLst>
        </pc:picChg>
      </pc:sldChg>
      <pc:sldChg chg="addSp delSp modSp mod">
        <pc:chgData name="Duijf, Antoinette" userId="80426808-569e-4360-acb0-e5a6dc4b8ad2" providerId="ADAL" clId="{A908482F-2D27-4EF6-B033-E023627F7733}" dt="2025-07-08T09:27:20.614" v="1216" actId="1076"/>
        <pc:sldMkLst>
          <pc:docMk/>
          <pc:sldMk cId="3028347933" sldId="1534"/>
        </pc:sldMkLst>
        <pc:spChg chg="del">
          <ac:chgData name="Duijf, Antoinette" userId="80426808-569e-4360-acb0-e5a6dc4b8ad2" providerId="ADAL" clId="{A908482F-2D27-4EF6-B033-E023627F7733}" dt="2025-07-08T09:23:29.529" v="1140" actId="478"/>
          <ac:spMkLst>
            <pc:docMk/>
            <pc:sldMk cId="3028347933" sldId="1534"/>
            <ac:spMk id="9" creationId="{A37C487B-409D-069A-9D59-4B832DCECDB3}"/>
          </ac:spMkLst>
        </pc:spChg>
        <pc:spChg chg="mod">
          <ac:chgData name="Duijf, Antoinette" userId="80426808-569e-4360-acb0-e5a6dc4b8ad2" providerId="ADAL" clId="{A908482F-2D27-4EF6-B033-E023627F7733}" dt="2025-07-08T09:25:44.427" v="1210" actId="6549"/>
          <ac:spMkLst>
            <pc:docMk/>
            <pc:sldMk cId="3028347933" sldId="1534"/>
            <ac:spMk id="35" creationId="{37104C51-0232-62ED-4C6F-1447D06633EE}"/>
          </ac:spMkLst>
        </pc:spChg>
        <pc:spChg chg="mod">
          <ac:chgData name="Duijf, Antoinette" userId="80426808-569e-4360-acb0-e5a6dc4b8ad2" providerId="ADAL" clId="{A908482F-2D27-4EF6-B033-E023627F7733}" dt="2025-07-08T09:23:36.291" v="1147" actId="20577"/>
          <ac:spMkLst>
            <pc:docMk/>
            <pc:sldMk cId="3028347933" sldId="1534"/>
            <ac:spMk id="36" creationId="{D8EF981A-9BA7-0EB1-9B70-F7FBF2F7DF1C}"/>
          </ac:spMkLst>
        </pc:spChg>
        <pc:picChg chg="del mod">
          <ac:chgData name="Duijf, Antoinette" userId="80426808-569e-4360-acb0-e5a6dc4b8ad2" providerId="ADAL" clId="{A908482F-2D27-4EF6-B033-E023627F7733}" dt="2025-07-08T09:22:13.717" v="1035" actId="478"/>
          <ac:picMkLst>
            <pc:docMk/>
            <pc:sldMk cId="3028347933" sldId="1534"/>
            <ac:picMk id="2" creationId="{2635F741-AB2E-5FC6-417E-405DA7BE1A2A}"/>
          </ac:picMkLst>
        </pc:picChg>
        <pc:picChg chg="del">
          <ac:chgData name="Duijf, Antoinette" userId="80426808-569e-4360-acb0-e5a6dc4b8ad2" providerId="ADAL" clId="{A908482F-2D27-4EF6-B033-E023627F7733}" dt="2025-07-08T09:23:28.856" v="1139" actId="478"/>
          <ac:picMkLst>
            <pc:docMk/>
            <pc:sldMk cId="3028347933" sldId="1534"/>
            <ac:picMk id="8" creationId="{C56D053A-4B55-1B52-5403-860C4DF0235C}"/>
          </ac:picMkLst>
        </pc:picChg>
        <pc:picChg chg="add mod modCrop">
          <ac:chgData name="Duijf, Antoinette" userId="80426808-569e-4360-acb0-e5a6dc4b8ad2" providerId="ADAL" clId="{A908482F-2D27-4EF6-B033-E023627F7733}" dt="2025-07-08T09:23:18.998" v="1137" actId="732"/>
          <ac:picMkLst>
            <pc:docMk/>
            <pc:sldMk cId="3028347933" sldId="1534"/>
            <ac:picMk id="18" creationId="{B995BEC0-D507-781E-E693-2C478616C731}"/>
          </ac:picMkLst>
        </pc:picChg>
        <pc:picChg chg="add mod">
          <ac:chgData name="Duijf, Antoinette" userId="80426808-569e-4360-acb0-e5a6dc4b8ad2" providerId="ADAL" clId="{A908482F-2D27-4EF6-B033-E023627F7733}" dt="2025-07-08T09:27:20.614" v="1216" actId="1076"/>
          <ac:picMkLst>
            <pc:docMk/>
            <pc:sldMk cId="3028347933" sldId="1534"/>
            <ac:picMk id="20" creationId="{801E891D-05CD-17C3-6302-21AFE13DDA8A}"/>
          </ac:picMkLst>
        </pc:picChg>
      </pc:sldChg>
      <pc:sldChg chg="addSp modSp mod">
        <pc:chgData name="Duijf, Antoinette" userId="80426808-569e-4360-acb0-e5a6dc4b8ad2" providerId="ADAL" clId="{A908482F-2D27-4EF6-B033-E023627F7733}" dt="2025-07-08T09:10:40.646" v="745" actId="1076"/>
        <pc:sldMkLst>
          <pc:docMk/>
          <pc:sldMk cId="1710422980" sldId="1536"/>
        </pc:sldMkLst>
        <pc:spChg chg="mod">
          <ac:chgData name="Duijf, Antoinette" userId="80426808-569e-4360-acb0-e5a6dc4b8ad2" providerId="ADAL" clId="{A908482F-2D27-4EF6-B033-E023627F7733}" dt="2025-07-08T09:10:02.934" v="734" actId="1076"/>
          <ac:spMkLst>
            <pc:docMk/>
            <pc:sldMk cId="1710422980" sldId="1536"/>
            <ac:spMk id="12" creationId="{E2476A93-B8D4-4E44-87FD-AFF601B2337C}"/>
          </ac:spMkLst>
        </pc:spChg>
        <pc:spChg chg="mod">
          <ac:chgData name="Duijf, Antoinette" userId="80426808-569e-4360-acb0-e5a6dc4b8ad2" providerId="ADAL" clId="{A908482F-2D27-4EF6-B033-E023627F7733}" dt="2025-07-08T09:10:32.406" v="741" actId="1076"/>
          <ac:spMkLst>
            <pc:docMk/>
            <pc:sldMk cId="1710422980" sldId="1536"/>
            <ac:spMk id="13" creationId="{4985FF45-EE56-11C3-E0CC-6BBB359031C0}"/>
          </ac:spMkLst>
        </pc:spChg>
        <pc:spChg chg="mod">
          <ac:chgData name="Duijf, Antoinette" userId="80426808-569e-4360-acb0-e5a6dc4b8ad2" providerId="ADAL" clId="{A908482F-2D27-4EF6-B033-E023627F7733}" dt="2025-07-08T09:10:32.406" v="741" actId="1076"/>
          <ac:spMkLst>
            <pc:docMk/>
            <pc:sldMk cId="1710422980" sldId="1536"/>
            <ac:spMk id="18" creationId="{85D7DD60-F4AA-AD34-A265-146B167D02FE}"/>
          </ac:spMkLst>
        </pc:spChg>
        <pc:spChg chg="mod">
          <ac:chgData name="Duijf, Antoinette" userId="80426808-569e-4360-acb0-e5a6dc4b8ad2" providerId="ADAL" clId="{A908482F-2D27-4EF6-B033-E023627F7733}" dt="2025-07-08T09:10:02.934" v="734" actId="1076"/>
          <ac:spMkLst>
            <pc:docMk/>
            <pc:sldMk cId="1710422980" sldId="1536"/>
            <ac:spMk id="19" creationId="{40542B69-6D97-5F24-63E3-ABE36EA69A27}"/>
          </ac:spMkLst>
        </pc:spChg>
        <pc:picChg chg="mod">
          <ac:chgData name="Duijf, Antoinette" userId="80426808-569e-4360-acb0-e5a6dc4b8ad2" providerId="ADAL" clId="{A908482F-2D27-4EF6-B033-E023627F7733}" dt="2025-07-08T09:09:40.735" v="728" actId="1076"/>
          <ac:picMkLst>
            <pc:docMk/>
            <pc:sldMk cId="1710422980" sldId="1536"/>
            <ac:picMk id="16" creationId="{F32895E1-9DA6-0E15-5051-0B9A3B17FBE2}"/>
          </ac:picMkLst>
        </pc:picChg>
        <pc:picChg chg="add mod">
          <ac:chgData name="Duijf, Antoinette" userId="80426808-569e-4360-acb0-e5a6dc4b8ad2" providerId="ADAL" clId="{A908482F-2D27-4EF6-B033-E023627F7733}" dt="2025-07-08T09:10:04.998" v="735" actId="1076"/>
          <ac:picMkLst>
            <pc:docMk/>
            <pc:sldMk cId="1710422980" sldId="1536"/>
            <ac:picMk id="22" creationId="{251A73FF-B23B-60C7-D0C6-10655E8F5A3D}"/>
          </ac:picMkLst>
        </pc:picChg>
        <pc:picChg chg="add mod">
          <ac:chgData name="Duijf, Antoinette" userId="80426808-569e-4360-acb0-e5a6dc4b8ad2" providerId="ADAL" clId="{A908482F-2D27-4EF6-B033-E023627F7733}" dt="2025-07-08T09:04:56.526" v="714" actId="1076"/>
          <ac:picMkLst>
            <pc:docMk/>
            <pc:sldMk cId="1710422980" sldId="1536"/>
            <ac:picMk id="24" creationId="{FAF259AF-3C59-D3FA-C1FB-B190BCEB633C}"/>
          </ac:picMkLst>
        </pc:picChg>
        <pc:picChg chg="add mod ord">
          <ac:chgData name="Duijf, Antoinette" userId="80426808-569e-4360-acb0-e5a6dc4b8ad2" providerId="ADAL" clId="{A908482F-2D27-4EF6-B033-E023627F7733}" dt="2025-07-08T09:10:40.646" v="745" actId="1076"/>
          <ac:picMkLst>
            <pc:docMk/>
            <pc:sldMk cId="1710422980" sldId="1536"/>
            <ac:picMk id="26" creationId="{5D7A8309-6155-8383-D627-4B56840E14B8}"/>
          </ac:picMkLst>
        </pc:picChg>
        <pc:cxnChg chg="mod ord">
          <ac:chgData name="Duijf, Antoinette" userId="80426808-569e-4360-acb0-e5a6dc4b8ad2" providerId="ADAL" clId="{A908482F-2D27-4EF6-B033-E023627F7733}" dt="2025-07-08T09:10:34.182" v="742" actId="14100"/>
          <ac:cxnSpMkLst>
            <pc:docMk/>
            <pc:sldMk cId="1710422980" sldId="1536"/>
            <ac:cxnSpMk id="21" creationId="{B84B33EF-2A54-99B2-FEF8-27486B72F624}"/>
          </ac:cxnSpMkLst>
        </pc:cxnChg>
        <pc:cxnChg chg="ord">
          <ac:chgData name="Duijf, Antoinette" userId="80426808-569e-4360-acb0-e5a6dc4b8ad2" providerId="ADAL" clId="{A908482F-2D27-4EF6-B033-E023627F7733}" dt="2025-07-08T09:09:56.936" v="732" actId="167"/>
          <ac:cxnSpMkLst>
            <pc:docMk/>
            <pc:sldMk cId="1710422980" sldId="1536"/>
            <ac:cxnSpMk id="27" creationId="{EC90AE0F-5DD8-2D25-C999-5E0CC65E11C5}"/>
          </ac:cxnSpMkLst>
        </pc:cxnChg>
        <pc:cxnChg chg="ord">
          <ac:chgData name="Duijf, Antoinette" userId="80426808-569e-4360-acb0-e5a6dc4b8ad2" providerId="ADAL" clId="{A908482F-2D27-4EF6-B033-E023627F7733}" dt="2025-07-08T09:05:01.407" v="715" actId="167"/>
          <ac:cxnSpMkLst>
            <pc:docMk/>
            <pc:sldMk cId="1710422980" sldId="1536"/>
            <ac:cxnSpMk id="29" creationId="{10445519-6BAB-CA4B-0B0C-EF80D4D34E4C}"/>
          </ac:cxnSpMkLst>
        </pc:cxnChg>
      </pc:sldChg>
      <pc:sldChg chg="addSp delSp modSp mod">
        <pc:chgData name="Duijf, Antoinette" userId="80426808-569e-4360-acb0-e5a6dc4b8ad2" providerId="ADAL" clId="{A908482F-2D27-4EF6-B033-E023627F7733}" dt="2025-07-08T09:00:56.980" v="693" actId="1076"/>
        <pc:sldMkLst>
          <pc:docMk/>
          <pc:sldMk cId="2767135046" sldId="1537"/>
        </pc:sldMkLst>
        <pc:spChg chg="mod">
          <ac:chgData name="Duijf, Antoinette" userId="80426808-569e-4360-acb0-e5a6dc4b8ad2" providerId="ADAL" clId="{A908482F-2D27-4EF6-B033-E023627F7733}" dt="2025-07-08T08:57:28.177" v="638" actId="20577"/>
          <ac:spMkLst>
            <pc:docMk/>
            <pc:sldMk cId="2767135046" sldId="1537"/>
            <ac:spMk id="12" creationId="{E2476A93-B8D4-4E44-87FD-AFF601B2337C}"/>
          </ac:spMkLst>
        </pc:spChg>
        <pc:spChg chg="mod">
          <ac:chgData name="Duijf, Antoinette" userId="80426808-569e-4360-acb0-e5a6dc4b8ad2" providerId="ADAL" clId="{A908482F-2D27-4EF6-B033-E023627F7733}" dt="2025-07-08T08:55:36.557" v="626" actId="1076"/>
          <ac:spMkLst>
            <pc:docMk/>
            <pc:sldMk cId="2767135046" sldId="1537"/>
            <ac:spMk id="13" creationId="{4985FF45-EE56-11C3-E0CC-6BBB359031C0}"/>
          </ac:spMkLst>
        </pc:spChg>
        <pc:spChg chg="mod">
          <ac:chgData name="Duijf, Antoinette" userId="80426808-569e-4360-acb0-e5a6dc4b8ad2" providerId="ADAL" clId="{A908482F-2D27-4EF6-B033-E023627F7733}" dt="2025-07-08T08:55:33.054" v="625" actId="14100"/>
          <ac:spMkLst>
            <pc:docMk/>
            <pc:sldMk cId="2767135046" sldId="1537"/>
            <ac:spMk id="18" creationId="{85D7DD60-F4AA-AD34-A265-146B167D02FE}"/>
          </ac:spMkLst>
        </pc:spChg>
        <pc:spChg chg="mod">
          <ac:chgData name="Duijf, Antoinette" userId="80426808-569e-4360-acb0-e5a6dc4b8ad2" providerId="ADAL" clId="{A908482F-2D27-4EF6-B033-E023627F7733}" dt="2025-07-08T08:55:12.694" v="620" actId="1076"/>
          <ac:spMkLst>
            <pc:docMk/>
            <pc:sldMk cId="2767135046" sldId="1537"/>
            <ac:spMk id="19" creationId="{40542B69-6D97-5F24-63E3-ABE36EA69A27}"/>
          </ac:spMkLst>
        </pc:spChg>
        <pc:spChg chg="add mod">
          <ac:chgData name="Duijf, Antoinette" userId="80426808-569e-4360-acb0-e5a6dc4b8ad2" providerId="ADAL" clId="{A908482F-2D27-4EF6-B033-E023627F7733}" dt="2025-07-08T09:00:44.966" v="689" actId="14100"/>
          <ac:spMkLst>
            <pc:docMk/>
            <pc:sldMk cId="2767135046" sldId="1537"/>
            <ac:spMk id="27" creationId="{AF7C152B-B576-C7D5-46A2-ADE427493167}"/>
          </ac:spMkLst>
        </pc:spChg>
        <pc:spChg chg="add mod">
          <ac:chgData name="Duijf, Antoinette" userId="80426808-569e-4360-acb0-e5a6dc4b8ad2" providerId="ADAL" clId="{A908482F-2D27-4EF6-B033-E023627F7733}" dt="2025-07-08T09:00:28.444" v="683" actId="14100"/>
          <ac:spMkLst>
            <pc:docMk/>
            <pc:sldMk cId="2767135046" sldId="1537"/>
            <ac:spMk id="28" creationId="{CCB796D3-AD60-C602-5748-9769DA3BD320}"/>
          </ac:spMkLst>
        </pc:spChg>
        <pc:picChg chg="add mod">
          <ac:chgData name="Duijf, Antoinette" userId="80426808-569e-4360-acb0-e5a6dc4b8ad2" providerId="ADAL" clId="{A908482F-2D27-4EF6-B033-E023627F7733}" dt="2025-07-08T08:54:53.622" v="619" actId="1076"/>
          <ac:picMkLst>
            <pc:docMk/>
            <pc:sldMk cId="2767135046" sldId="1537"/>
            <ac:picMk id="4" creationId="{2F955B90-84AB-B814-275D-7468D95282A5}"/>
          </ac:picMkLst>
        </pc:picChg>
        <pc:picChg chg="mod">
          <ac:chgData name="Duijf, Antoinette" userId="80426808-569e-4360-acb0-e5a6dc4b8ad2" providerId="ADAL" clId="{A908482F-2D27-4EF6-B033-E023627F7733}" dt="2025-07-08T08:55:18.781" v="622" actId="1076"/>
          <ac:picMkLst>
            <pc:docMk/>
            <pc:sldMk cId="2767135046" sldId="1537"/>
            <ac:picMk id="9" creationId="{E06C8F40-E030-859B-EFB0-2058A254FCD2}"/>
          </ac:picMkLst>
        </pc:picChg>
        <pc:picChg chg="add del mod">
          <ac:chgData name="Duijf, Antoinette" userId="80426808-569e-4360-acb0-e5a6dc4b8ad2" providerId="ADAL" clId="{A908482F-2D27-4EF6-B033-E023627F7733}" dt="2025-07-08T08:59:24.919" v="646" actId="478"/>
          <ac:picMkLst>
            <pc:docMk/>
            <pc:sldMk cId="2767135046" sldId="1537"/>
            <ac:picMk id="24" creationId="{E51A1BCA-03DA-7CBD-CBB8-3B93C67ED313}"/>
          </ac:picMkLst>
        </pc:picChg>
        <pc:picChg chg="add del mod">
          <ac:chgData name="Duijf, Antoinette" userId="80426808-569e-4360-acb0-e5a6dc4b8ad2" providerId="ADAL" clId="{A908482F-2D27-4EF6-B033-E023627F7733}" dt="2025-07-08T09:00:30.136" v="684" actId="21"/>
          <ac:picMkLst>
            <pc:docMk/>
            <pc:sldMk cId="2767135046" sldId="1537"/>
            <ac:picMk id="26" creationId="{02972518-BEE3-68E6-104D-7DAB02BB780C}"/>
          </ac:picMkLst>
        </pc:picChg>
        <pc:picChg chg="add mod">
          <ac:chgData name="Duijf, Antoinette" userId="80426808-569e-4360-acb0-e5a6dc4b8ad2" providerId="ADAL" clId="{A908482F-2D27-4EF6-B033-E023627F7733}" dt="2025-07-08T09:00:56.980" v="693" actId="1076"/>
          <ac:picMkLst>
            <pc:docMk/>
            <pc:sldMk cId="2767135046" sldId="1537"/>
            <ac:picMk id="29" creationId="{02972518-BEE3-68E6-104D-7DAB02BB780C}"/>
          </ac:picMkLst>
        </pc:picChg>
      </pc:sldChg>
      <pc:sldChg chg="addSp modSp mod">
        <pc:chgData name="Duijf, Antoinette" userId="80426808-569e-4360-acb0-e5a6dc4b8ad2" providerId="ADAL" clId="{A908482F-2D27-4EF6-B033-E023627F7733}" dt="2025-07-08T09:31:32.431" v="1223" actId="14100"/>
        <pc:sldMkLst>
          <pc:docMk/>
          <pc:sldMk cId="2000871014" sldId="1541"/>
        </pc:sldMkLst>
        <pc:spChg chg="mod">
          <ac:chgData name="Duijf, Antoinette" userId="80426808-569e-4360-acb0-e5a6dc4b8ad2" providerId="ADAL" clId="{A908482F-2D27-4EF6-B033-E023627F7733}" dt="2025-07-08T08:32:39.579" v="15" actId="1038"/>
          <ac:spMkLst>
            <pc:docMk/>
            <pc:sldMk cId="2000871014" sldId="1541"/>
            <ac:spMk id="4" creationId="{D753C383-62C8-E733-4553-E085527A1FCA}"/>
          </ac:spMkLst>
        </pc:spChg>
        <pc:spChg chg="mod">
          <ac:chgData name="Duijf, Antoinette" userId="80426808-569e-4360-acb0-e5a6dc4b8ad2" providerId="ADAL" clId="{A908482F-2D27-4EF6-B033-E023627F7733}" dt="2025-07-08T08:32:39.579" v="15" actId="1038"/>
          <ac:spMkLst>
            <pc:docMk/>
            <pc:sldMk cId="2000871014" sldId="1541"/>
            <ac:spMk id="9" creationId="{B5FA4264-9F79-B20D-0826-CEC58E7B74B7}"/>
          </ac:spMkLst>
        </pc:spChg>
        <pc:spChg chg="mod">
          <ac:chgData name="Duijf, Antoinette" userId="80426808-569e-4360-acb0-e5a6dc4b8ad2" providerId="ADAL" clId="{A908482F-2D27-4EF6-B033-E023627F7733}" dt="2025-07-08T08:32:39.579" v="15" actId="1038"/>
          <ac:spMkLst>
            <pc:docMk/>
            <pc:sldMk cId="2000871014" sldId="1541"/>
            <ac:spMk id="10" creationId="{B37FADB8-F5A5-F448-15A7-6A630939BCDC}"/>
          </ac:spMkLst>
        </pc:spChg>
        <pc:spChg chg="mod">
          <ac:chgData name="Duijf, Antoinette" userId="80426808-569e-4360-acb0-e5a6dc4b8ad2" providerId="ADAL" clId="{A908482F-2D27-4EF6-B033-E023627F7733}" dt="2025-07-08T08:32:39.579" v="15" actId="1038"/>
          <ac:spMkLst>
            <pc:docMk/>
            <pc:sldMk cId="2000871014" sldId="1541"/>
            <ac:spMk id="11" creationId="{2D5226DB-4490-ECD5-880A-CDAB0447C263}"/>
          </ac:spMkLst>
        </pc:spChg>
        <pc:spChg chg="mod">
          <ac:chgData name="Duijf, Antoinette" userId="80426808-569e-4360-acb0-e5a6dc4b8ad2" providerId="ADAL" clId="{A908482F-2D27-4EF6-B033-E023627F7733}" dt="2025-07-08T08:32:53.883" v="27" actId="1038"/>
          <ac:spMkLst>
            <pc:docMk/>
            <pc:sldMk cId="2000871014" sldId="1541"/>
            <ac:spMk id="14" creationId="{B7594A3B-3117-84CE-C300-FB96E5ED269D}"/>
          </ac:spMkLst>
        </pc:spChg>
        <pc:spChg chg="mod">
          <ac:chgData name="Duijf, Antoinette" userId="80426808-569e-4360-acb0-e5a6dc4b8ad2" providerId="ADAL" clId="{A908482F-2D27-4EF6-B033-E023627F7733}" dt="2025-07-08T08:32:53.883" v="27" actId="1038"/>
          <ac:spMkLst>
            <pc:docMk/>
            <pc:sldMk cId="2000871014" sldId="1541"/>
            <ac:spMk id="15" creationId="{6EA1F8B7-D4BC-D8B0-E6FD-F33ECB45A1DD}"/>
          </ac:spMkLst>
        </pc:spChg>
        <pc:picChg chg="add mod">
          <ac:chgData name="Duijf, Antoinette" userId="80426808-569e-4360-acb0-e5a6dc4b8ad2" providerId="ADAL" clId="{A908482F-2D27-4EF6-B033-E023627F7733}" dt="2025-07-08T08:32:58.704" v="28" actId="1076"/>
          <ac:picMkLst>
            <pc:docMk/>
            <pc:sldMk cId="2000871014" sldId="1541"/>
            <ac:picMk id="16" creationId="{32928DF5-A34C-A926-3B75-2A30E5A154DA}"/>
          </ac:picMkLst>
        </pc:picChg>
        <pc:picChg chg="add mod">
          <ac:chgData name="Duijf, Antoinette" userId="80426808-569e-4360-acb0-e5a6dc4b8ad2" providerId="ADAL" clId="{A908482F-2D27-4EF6-B033-E023627F7733}" dt="2025-07-08T08:35:19.590" v="33" actId="1076"/>
          <ac:picMkLst>
            <pc:docMk/>
            <pc:sldMk cId="2000871014" sldId="1541"/>
            <ac:picMk id="22" creationId="{D6DDC3B8-60AE-DF96-70FE-1B495A170C10}"/>
          </ac:picMkLst>
        </pc:picChg>
        <pc:picChg chg="add mod">
          <ac:chgData name="Duijf, Antoinette" userId="80426808-569e-4360-acb0-e5a6dc4b8ad2" providerId="ADAL" clId="{A908482F-2D27-4EF6-B033-E023627F7733}" dt="2025-07-08T09:31:32.431" v="1223" actId="14100"/>
          <ac:picMkLst>
            <pc:docMk/>
            <pc:sldMk cId="2000871014" sldId="1541"/>
            <ac:picMk id="24" creationId="{D7FBB8F0-A2F7-E37E-C1F5-C9ECAAC02A50}"/>
          </ac:picMkLst>
        </pc:picChg>
        <pc:cxnChg chg="mod">
          <ac:chgData name="Duijf, Antoinette" userId="80426808-569e-4360-acb0-e5a6dc4b8ad2" providerId="ADAL" clId="{A908482F-2D27-4EF6-B033-E023627F7733}" dt="2025-07-08T08:32:39.579" v="15" actId="1038"/>
          <ac:cxnSpMkLst>
            <pc:docMk/>
            <pc:sldMk cId="2000871014" sldId="1541"/>
            <ac:cxnSpMk id="29" creationId="{10445519-6BAB-CA4B-0B0C-EF80D4D34E4C}"/>
          </ac:cxnSpMkLst>
        </pc:cxnChg>
      </pc:sldChg>
      <pc:sldChg chg="addSp delSp modSp add mod">
        <pc:chgData name="Duijf, Antoinette" userId="80426808-569e-4360-acb0-e5a6dc4b8ad2" providerId="ADAL" clId="{A908482F-2D27-4EF6-B033-E023627F7733}" dt="2025-07-08T09:39:42.098" v="1301" actId="1037"/>
        <pc:sldMkLst>
          <pc:docMk/>
          <pc:sldMk cId="3535550215" sldId="1542"/>
        </pc:sldMkLst>
        <pc:spChg chg="mod">
          <ac:chgData name="Duijf, Antoinette" userId="80426808-569e-4360-acb0-e5a6dc4b8ad2" providerId="ADAL" clId="{A908482F-2D27-4EF6-B033-E023627F7733}" dt="2025-07-08T09:38:32.642" v="1245" actId="20577"/>
          <ac:spMkLst>
            <pc:docMk/>
            <pc:sldMk cId="3535550215" sldId="1542"/>
            <ac:spMk id="13" creationId="{4985FF45-EE56-11C3-E0CC-6BBB359031C0}"/>
          </ac:spMkLst>
        </pc:spChg>
        <pc:spChg chg="mod">
          <ac:chgData name="Duijf, Antoinette" userId="80426808-569e-4360-acb0-e5a6dc4b8ad2" providerId="ADAL" clId="{A908482F-2D27-4EF6-B033-E023627F7733}" dt="2025-07-08T09:38:30.137" v="1236" actId="20577"/>
          <ac:spMkLst>
            <pc:docMk/>
            <pc:sldMk cId="3535550215" sldId="1542"/>
            <ac:spMk id="15" creationId="{6EA1F8B7-D4BC-D8B0-E6FD-F33ECB45A1DD}"/>
          </ac:spMkLst>
        </pc:spChg>
        <pc:spChg chg="mod">
          <ac:chgData name="Duijf, Antoinette" userId="80426808-569e-4360-acb0-e5a6dc4b8ad2" providerId="ADAL" clId="{A908482F-2D27-4EF6-B033-E023627F7733}" dt="2025-07-08T09:39:34.613" v="1297" actId="14100"/>
          <ac:spMkLst>
            <pc:docMk/>
            <pc:sldMk cId="3535550215" sldId="1542"/>
            <ac:spMk id="16" creationId="{F53F294D-65CC-23A5-E4A1-B2132FCF814C}"/>
          </ac:spMkLst>
        </pc:spChg>
        <pc:spChg chg="mod">
          <ac:chgData name="Duijf, Antoinette" userId="80426808-569e-4360-acb0-e5a6dc4b8ad2" providerId="ADAL" clId="{A908482F-2D27-4EF6-B033-E023627F7733}" dt="2025-07-08T09:39:42.098" v="1301" actId="1037"/>
          <ac:spMkLst>
            <pc:docMk/>
            <pc:sldMk cId="3535550215" sldId="1542"/>
            <ac:spMk id="17" creationId="{AB86235B-CBC0-F9DB-29F4-F23367831B1B}"/>
          </ac:spMkLst>
        </pc:spChg>
        <pc:picChg chg="add mod">
          <ac:chgData name="Duijf, Antoinette" userId="80426808-569e-4360-acb0-e5a6dc4b8ad2" providerId="ADAL" clId="{A908482F-2D27-4EF6-B033-E023627F7733}" dt="2025-07-08T09:38:38.930" v="1246"/>
          <ac:picMkLst>
            <pc:docMk/>
            <pc:sldMk cId="3535550215" sldId="1542"/>
            <ac:picMk id="9" creationId="{F7BE2DF8-37BE-AFDE-011B-6C2BB52C305D}"/>
          </ac:picMkLst>
        </pc:picChg>
        <pc:picChg chg="add mod">
          <ac:chgData name="Duijf, Antoinette" userId="80426808-569e-4360-acb0-e5a6dc4b8ad2" providerId="ADAL" clId="{A908482F-2D27-4EF6-B033-E023627F7733}" dt="2025-07-08T09:38:56.712" v="1250" actId="14100"/>
          <ac:picMkLst>
            <pc:docMk/>
            <pc:sldMk cId="3535550215" sldId="1542"/>
            <ac:picMk id="11" creationId="{505AC47F-984E-823F-D60E-41487F52616A}"/>
          </ac:picMkLst>
        </pc:picChg>
        <pc:picChg chg="del">
          <ac:chgData name="Duijf, Antoinette" userId="80426808-569e-4360-acb0-e5a6dc4b8ad2" providerId="ADAL" clId="{A908482F-2D27-4EF6-B033-E023627F7733}" dt="2025-07-08T09:38:28.312" v="1227" actId="478"/>
          <ac:picMkLst>
            <pc:docMk/>
            <pc:sldMk cId="3535550215" sldId="1542"/>
            <ac:picMk id="26" creationId="{8461743A-80B8-A65A-45BD-C21A0432AE3B}"/>
          </ac:picMkLst>
        </pc:picChg>
        <pc:picChg chg="del">
          <ac:chgData name="Duijf, Antoinette" userId="80426808-569e-4360-acb0-e5a6dc4b8ad2" providerId="ADAL" clId="{A908482F-2D27-4EF6-B033-E023627F7733}" dt="2025-07-08T09:38:27.778" v="1226" actId="478"/>
          <ac:picMkLst>
            <pc:docMk/>
            <pc:sldMk cId="3535550215" sldId="1542"/>
            <ac:picMk id="29" creationId="{3863DE8C-8D9E-63C2-3320-7A2A6750D01F}"/>
          </ac:picMkLst>
        </pc:picChg>
        <pc:picChg chg="del">
          <ac:chgData name="Duijf, Antoinette" userId="80426808-569e-4360-acb0-e5a6dc4b8ad2" providerId="ADAL" clId="{A908482F-2D27-4EF6-B033-E023627F7733}" dt="2025-07-08T09:38:27.058" v="1225" actId="478"/>
          <ac:picMkLst>
            <pc:docMk/>
            <pc:sldMk cId="3535550215" sldId="1542"/>
            <ac:picMk id="32" creationId="{3C90DCA6-F818-68E4-8709-28E17802420C}"/>
          </ac:picMkLst>
        </pc:picChg>
      </pc:sldChg>
    </pc:docChg>
  </pc:docChgLst>
  <pc:docChgLst>
    <pc:chgData name="Routledge, Mandy" userId="bacdedf5-8e30-494b-ad8b-f27fa30c4f8d" providerId="ADAL" clId="{B855E255-0DEF-4472-9465-837605E0855E}"/>
    <pc:docChg chg="modSld">
      <pc:chgData name="Routledge, Mandy" userId="bacdedf5-8e30-494b-ad8b-f27fa30c4f8d" providerId="ADAL" clId="{B855E255-0DEF-4472-9465-837605E0855E}" dt="2025-03-18T11:04:22.018" v="0"/>
      <pc:docMkLst>
        <pc:docMk/>
      </pc:docMkLst>
      <pc:sldChg chg="modSp mod">
        <pc:chgData name="Routledge, Mandy" userId="bacdedf5-8e30-494b-ad8b-f27fa30c4f8d" providerId="ADAL" clId="{B855E255-0DEF-4472-9465-837605E0855E}" dt="2025-03-18T11:04:22.018" v="0"/>
        <pc:sldMkLst>
          <pc:docMk/>
          <pc:sldMk cId="323006580" sldId="548"/>
        </pc:sldMkLst>
        <pc:spChg chg="mod">
          <ac:chgData name="Routledge, Mandy" userId="bacdedf5-8e30-494b-ad8b-f27fa30c4f8d" providerId="ADAL" clId="{B855E255-0DEF-4472-9465-837605E0855E}" dt="2025-03-18T11:04:22.018" v="0"/>
          <ac:spMkLst>
            <pc:docMk/>
            <pc:sldMk cId="323006580" sldId="548"/>
            <ac:spMk id="3" creationId="{00000000-0000-0000-0000-000000000000}"/>
          </ac:spMkLst>
        </pc:spChg>
      </pc:sldChg>
    </pc:docChg>
  </pc:docChgLst>
  <pc:docChgLst>
    <pc:chgData name="Routledge, Mandy" userId="bacdedf5-8e30-494b-ad8b-f27fa30c4f8d" providerId="ADAL" clId="{605AC794-CA2E-4812-B08E-688987249EDF}"/>
    <pc:docChg chg="modSld">
      <pc:chgData name="Routledge, Mandy" userId="bacdedf5-8e30-494b-ad8b-f27fa30c4f8d" providerId="ADAL" clId="{605AC794-CA2E-4812-B08E-688987249EDF}" dt="2025-03-18T11:07:27.072" v="1" actId="20577"/>
      <pc:docMkLst>
        <pc:docMk/>
      </pc:docMkLst>
      <pc:sldChg chg="modSp mod">
        <pc:chgData name="Routledge, Mandy" userId="bacdedf5-8e30-494b-ad8b-f27fa30c4f8d" providerId="ADAL" clId="{605AC794-CA2E-4812-B08E-688987249EDF}" dt="2025-03-18T11:07:27.072" v="1" actId="20577"/>
        <pc:sldMkLst>
          <pc:docMk/>
          <pc:sldMk cId="323006580" sldId="548"/>
        </pc:sldMkLst>
        <pc:spChg chg="mod">
          <ac:chgData name="Routledge, Mandy" userId="bacdedf5-8e30-494b-ad8b-f27fa30c4f8d" providerId="ADAL" clId="{605AC794-CA2E-4812-B08E-688987249EDF}" dt="2025-03-18T11:07:27.072" v="1" actId="20577"/>
          <ac:spMkLst>
            <pc:docMk/>
            <pc:sldMk cId="323006580" sldId="548"/>
            <ac:spMk id="3" creationId="{00000000-0000-0000-0000-000000000000}"/>
          </ac:spMkLst>
        </pc:spChg>
      </pc:sldChg>
    </pc:docChg>
  </pc:docChgLst>
  <pc:docChgLst>
    <pc:chgData name="Routledge, Mandy" userId="bacdedf5-8e30-494b-ad8b-f27fa30c4f8d" providerId="ADAL" clId="{6D5B45AF-5DC9-4F79-9393-63829EE7447B}"/>
    <pc:docChg chg="modSld">
      <pc:chgData name="Routledge, Mandy" userId="bacdedf5-8e30-494b-ad8b-f27fa30c4f8d" providerId="ADAL" clId="{6D5B45AF-5DC9-4F79-9393-63829EE7447B}" dt="2025-03-18T11:05:59.449" v="0"/>
      <pc:docMkLst>
        <pc:docMk/>
      </pc:docMkLst>
      <pc:sldChg chg="modSp mod">
        <pc:chgData name="Routledge, Mandy" userId="bacdedf5-8e30-494b-ad8b-f27fa30c4f8d" providerId="ADAL" clId="{6D5B45AF-5DC9-4F79-9393-63829EE7447B}" dt="2025-03-18T11:05:59.449" v="0"/>
        <pc:sldMkLst>
          <pc:docMk/>
          <pc:sldMk cId="323006580" sldId="548"/>
        </pc:sldMkLst>
        <pc:spChg chg="mod">
          <ac:chgData name="Routledge, Mandy" userId="bacdedf5-8e30-494b-ad8b-f27fa30c4f8d" providerId="ADAL" clId="{6D5B45AF-5DC9-4F79-9393-63829EE7447B}" dt="2025-03-18T11:05:59.449" v="0"/>
          <ac:spMkLst>
            <pc:docMk/>
            <pc:sldMk cId="323006580" sldId="548"/>
            <ac:spMk id="3" creationId="{00000000-0000-0000-0000-000000000000}"/>
          </ac:spMkLst>
        </pc:spChg>
      </pc:sldChg>
    </pc:docChg>
  </pc:docChgLst>
  <pc:docChgLst>
    <pc:chgData name="Routledge, Mandy" userId="bacdedf5-8e30-494b-ad8b-f27fa30c4f8d" providerId="ADAL" clId="{72CCF3E9-5539-4C2A-A245-E5663C16A567}"/>
    <pc:docChg chg="modSld">
      <pc:chgData name="Routledge, Mandy" userId="bacdedf5-8e30-494b-ad8b-f27fa30c4f8d" providerId="ADAL" clId="{72CCF3E9-5539-4C2A-A245-E5663C16A567}" dt="2025-03-18T12:25:33.910" v="0"/>
      <pc:docMkLst>
        <pc:docMk/>
      </pc:docMkLst>
      <pc:sldChg chg="modSp mod">
        <pc:chgData name="Routledge, Mandy" userId="bacdedf5-8e30-494b-ad8b-f27fa30c4f8d" providerId="ADAL" clId="{72CCF3E9-5539-4C2A-A245-E5663C16A567}" dt="2025-03-18T12:25:33.910" v="0"/>
        <pc:sldMkLst>
          <pc:docMk/>
          <pc:sldMk cId="323006580" sldId="548"/>
        </pc:sldMkLst>
        <pc:spChg chg="mod">
          <ac:chgData name="Routledge, Mandy" userId="bacdedf5-8e30-494b-ad8b-f27fa30c4f8d" providerId="ADAL" clId="{72CCF3E9-5539-4C2A-A245-E5663C16A567}" dt="2025-03-18T12:25:33.910" v="0"/>
          <ac:spMkLst>
            <pc:docMk/>
            <pc:sldMk cId="323006580" sldId="548"/>
            <ac:spMk id="3" creationId="{00000000-0000-0000-0000-000000000000}"/>
          </ac:spMkLst>
        </pc:spChg>
      </pc:sldChg>
    </pc:docChg>
  </pc:docChgLst>
  <pc:docChgLst>
    <pc:chgData name="Routledge, Mandy" userId="bacdedf5-8e30-494b-ad8b-f27fa30c4f8d" providerId="ADAL" clId="{76382D8F-BB21-4F90-B3DA-564835E2115D}"/>
    <pc:docChg chg="modSld">
      <pc:chgData name="Routledge, Mandy" userId="bacdedf5-8e30-494b-ad8b-f27fa30c4f8d" providerId="ADAL" clId="{76382D8F-BB21-4F90-B3DA-564835E2115D}" dt="2025-03-18T10:58:27.451" v="1" actId="20577"/>
      <pc:docMkLst>
        <pc:docMk/>
      </pc:docMkLst>
      <pc:sldChg chg="modSp mod">
        <pc:chgData name="Routledge, Mandy" userId="bacdedf5-8e30-494b-ad8b-f27fa30c4f8d" providerId="ADAL" clId="{76382D8F-BB21-4F90-B3DA-564835E2115D}" dt="2025-03-18T10:58:27.451" v="1" actId="20577"/>
        <pc:sldMkLst>
          <pc:docMk/>
          <pc:sldMk cId="323006580" sldId="548"/>
        </pc:sldMkLst>
        <pc:spChg chg="mod">
          <ac:chgData name="Routledge, Mandy" userId="bacdedf5-8e30-494b-ad8b-f27fa30c4f8d" providerId="ADAL" clId="{76382D8F-BB21-4F90-B3DA-564835E2115D}" dt="2025-03-18T10:58:27.451" v="1" actId="20577"/>
          <ac:spMkLst>
            <pc:docMk/>
            <pc:sldMk cId="323006580" sldId="548"/>
            <ac:spMk id="3" creationId="{00000000-0000-0000-0000-000000000000}"/>
          </ac:spMkLst>
        </pc:spChg>
      </pc:sldChg>
    </pc:docChg>
  </pc:docChgLst>
  <pc:docChgLst>
    <pc:chgData name="Routledge, Mandy" userId="bacdedf5-8e30-494b-ad8b-f27fa30c4f8d" providerId="ADAL" clId="{5AF44CE5-D707-4024-A0DE-945F429D9EFB}"/>
    <pc:docChg chg="modSld">
      <pc:chgData name="Routledge, Mandy" userId="bacdedf5-8e30-494b-ad8b-f27fa30c4f8d" providerId="ADAL" clId="{5AF44CE5-D707-4024-A0DE-945F429D9EFB}" dt="2025-03-18T10:55:20.773" v="0"/>
      <pc:docMkLst>
        <pc:docMk/>
      </pc:docMkLst>
      <pc:sldChg chg="modSp mod">
        <pc:chgData name="Routledge, Mandy" userId="bacdedf5-8e30-494b-ad8b-f27fa30c4f8d" providerId="ADAL" clId="{5AF44CE5-D707-4024-A0DE-945F429D9EFB}" dt="2025-03-18T10:55:20.773" v="0"/>
        <pc:sldMkLst>
          <pc:docMk/>
          <pc:sldMk cId="323006580" sldId="548"/>
        </pc:sldMkLst>
        <pc:spChg chg="mod">
          <ac:chgData name="Routledge, Mandy" userId="bacdedf5-8e30-494b-ad8b-f27fa30c4f8d" providerId="ADAL" clId="{5AF44CE5-D707-4024-A0DE-945F429D9EFB}" dt="2025-03-18T10:55:20.773" v="0"/>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8-7-2025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8-7-2025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 B</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stuiten: </a:t>
            </a:r>
            <a:r>
              <a:rPr lang="nl-NL" sz="1800" kern="100">
                <a:effectLst/>
                <a:latin typeface="Aptos" panose="020B0004020202020204" pitchFamily="34" charset="0"/>
                <a:ea typeface="Aptos" panose="020B0004020202020204" pitchFamily="34" charset="0"/>
                <a:cs typeface="Times New Roman" panose="02020603050405020304" pitchFamily="18" charset="0"/>
              </a:rPr>
              <a:t>tegenhouden, stoppen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creëren: </a:t>
            </a:r>
            <a:r>
              <a:rPr lang="nl-NL" sz="1800" kern="100">
                <a:effectLst/>
                <a:latin typeface="Aptos" panose="020B0004020202020204" pitchFamily="34" charset="0"/>
                <a:ea typeface="Aptos" panose="020B0004020202020204" pitchFamily="34" charset="0"/>
                <a:cs typeface="Times New Roman" panose="02020603050405020304" pitchFamily="18" charset="0"/>
              </a:rPr>
              <a:t>maken, tot stand brengen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impuls: </a:t>
            </a:r>
            <a:r>
              <a:rPr lang="nl-NL" sz="1800" kern="100">
                <a:effectLst/>
                <a:latin typeface="Aptos" panose="020B0004020202020204" pitchFamily="34" charset="0"/>
                <a:ea typeface="Aptos" panose="020B0004020202020204" pitchFamily="34" charset="0"/>
                <a:cs typeface="Times New Roman" panose="02020603050405020304" pitchFamily="18" charset="0"/>
              </a:rPr>
              <a:t>de gebeurtenis of handeling die iets in gang zet, de aansporing</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patroon: </a:t>
            </a:r>
            <a:r>
              <a:rPr lang="nl-NL" sz="1800" kern="100">
                <a:effectLst/>
                <a:latin typeface="Aptos" panose="020B0004020202020204" pitchFamily="34" charset="0"/>
                <a:ea typeface="Aptos" panose="020B0004020202020204" pitchFamily="34" charset="0"/>
                <a:cs typeface="Times New Roman" panose="02020603050405020304" pitchFamily="18" charset="0"/>
              </a:rPr>
              <a:t>de manier waarop iets altijd gaat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algoritme: </a:t>
            </a:r>
            <a:r>
              <a:rPr lang="nl-NL" sz="1800" kern="100">
                <a:effectLst/>
                <a:latin typeface="Aptos" panose="020B0004020202020204" pitchFamily="34" charset="0"/>
                <a:ea typeface="Aptos" panose="020B0004020202020204" pitchFamily="34" charset="0"/>
                <a:cs typeface="Times New Roman" panose="02020603050405020304" pitchFamily="18" charset="0"/>
              </a:rPr>
              <a:t>de reeks regels die sociale media gebruiken </a:t>
            </a:r>
          </a:p>
          <a:p>
            <a:pPr>
              <a:lnSpc>
                <a:spcPct val="107000"/>
              </a:lnSpc>
              <a:spcAft>
                <a:spcPts val="800"/>
              </a:spcAft>
            </a:pPr>
            <a:r>
              <a:rPr lang="nl-NL" sz="1800" kern="100">
                <a:effectLst/>
                <a:latin typeface="Aptos" panose="020B0004020202020204" pitchFamily="34" charset="0"/>
                <a:ea typeface="Aptos" panose="020B0004020202020204" pitchFamily="34" charset="0"/>
                <a:cs typeface="Times New Roman" panose="02020603050405020304" pitchFamily="18" charset="0"/>
              </a:rPr>
              <a:t>om in te schatten wat je interessant vindt en om te bepalen wat je te zien krijgt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baseren op: </a:t>
            </a:r>
            <a:r>
              <a:rPr lang="nl-NL" sz="1800" kern="100">
                <a:effectLst/>
                <a:latin typeface="Aptos" panose="020B0004020202020204" pitchFamily="34" charset="0"/>
                <a:ea typeface="Aptos" panose="020B0004020202020204" pitchFamily="34" charset="0"/>
                <a:cs typeface="Times New Roman" panose="02020603050405020304" pitchFamily="18" charset="0"/>
              </a:rPr>
              <a:t>uitgaan van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vooroordeel: </a:t>
            </a:r>
            <a:r>
              <a:rPr lang="nl-NL" sz="1800" kern="100">
                <a:effectLst/>
                <a:latin typeface="Aptos" panose="020B0004020202020204" pitchFamily="34" charset="0"/>
                <a:ea typeface="Aptos" panose="020B0004020202020204" pitchFamily="34" charset="0"/>
                <a:cs typeface="Times New Roman" panose="02020603050405020304" pitchFamily="18" charset="0"/>
              </a:rPr>
              <a:t>de mening die je hebt over iets dat of iemand die je niet goed kent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doeleinde: </a:t>
            </a:r>
            <a:r>
              <a:rPr lang="nl-NL" sz="1800" kern="100">
                <a:effectLst/>
                <a:latin typeface="Aptos" panose="020B0004020202020204" pitchFamily="34" charset="0"/>
                <a:ea typeface="Aptos" panose="020B0004020202020204" pitchFamily="34" charset="0"/>
                <a:cs typeface="Times New Roman" panose="02020603050405020304" pitchFamily="18" charset="0"/>
              </a:rPr>
              <a:t>dat wat er met iets gedaan wordt, het doel</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misleiden: </a:t>
            </a:r>
            <a:r>
              <a:rPr lang="nl-NL" sz="1800" kern="100">
                <a:effectLst/>
                <a:latin typeface="Aptos" panose="020B0004020202020204" pitchFamily="34" charset="0"/>
                <a:ea typeface="Aptos" panose="020B0004020202020204" pitchFamily="34" charset="0"/>
                <a:cs typeface="Times New Roman" panose="02020603050405020304" pitchFamily="18" charset="0"/>
              </a:rPr>
              <a:t>opzettelijk iets laten geloven wat niet klopt, bedriegen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hallucineren: </a:t>
            </a:r>
            <a:r>
              <a:rPr lang="nl-NL" sz="1800" kern="100">
                <a:effectLst/>
                <a:latin typeface="Aptos" panose="020B0004020202020204" pitchFamily="34" charset="0"/>
                <a:ea typeface="Aptos" panose="020B0004020202020204" pitchFamily="34" charset="0"/>
                <a:cs typeface="Times New Roman" panose="02020603050405020304" pitchFamily="18" charset="0"/>
              </a:rPr>
              <a:t>dingen zien die er niet zijn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82150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8-7-2025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8-7-2025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8-7-2025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8-7-2025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8-7-2025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8-7-2025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B:</a:t>
            </a:r>
          </a:p>
          <a:p>
            <a:pPr marL="0" indent="0">
              <a:spcBef>
                <a:spcPts val="200"/>
              </a:spcBef>
              <a:spcAft>
                <a:spcPts val="200"/>
              </a:spcAft>
              <a:buNone/>
            </a:pPr>
            <a:r>
              <a:rPr lang="nl-NL" sz="1700" kern="100">
                <a:effectLst/>
                <a:latin typeface="+mj-lt"/>
                <a:ea typeface="Aptos" panose="020B0004020202020204" pitchFamily="34" charset="0"/>
                <a:cs typeface="Times New Roman" panose="02020603050405020304" pitchFamily="18" charset="0"/>
              </a:rPr>
              <a:t>“WAUW! Weer een kat met een zonnebril!” Sara zat op de bank met een tablet. Ze keek filmpjes op TikTok. Katten die dansen. Katten die op een robotstofzuiger zitten. Zelfs katten die koekjes bakken. Ze was niet te </a:t>
            </a:r>
            <a:r>
              <a:rPr lang="nl-NL" sz="1700" b="1" u="sng" kern="100">
                <a:effectLst/>
                <a:latin typeface="+mj-lt"/>
                <a:ea typeface="Aptos" panose="020B0004020202020204" pitchFamily="34" charset="0"/>
                <a:cs typeface="Times New Roman" panose="02020603050405020304" pitchFamily="18" charset="0"/>
              </a:rPr>
              <a:t>stuiten</a:t>
            </a:r>
            <a:r>
              <a:rPr lang="nl-NL" sz="1700" kern="100">
                <a:effectLst/>
                <a:latin typeface="+mj-lt"/>
                <a:ea typeface="Aptos" panose="020B0004020202020204" pitchFamily="34" charset="0"/>
                <a:cs typeface="Times New Roman" panose="02020603050405020304" pitchFamily="18" charset="0"/>
              </a:rPr>
              <a:t>! Ze wat niet </a:t>
            </a:r>
            <a:r>
              <a:rPr lang="nl-NL" sz="1700" b="1" i="1" kern="100">
                <a:effectLst/>
                <a:latin typeface="+mj-lt"/>
                <a:ea typeface="Aptos" panose="020B0004020202020204" pitchFamily="34" charset="0"/>
                <a:cs typeface="Times New Roman" panose="02020603050405020304" pitchFamily="18" charset="0"/>
              </a:rPr>
              <a:t>tegen te houden of te stoppen</a:t>
            </a:r>
            <a:r>
              <a:rPr lang="nl-NL" sz="1700" kern="100">
                <a:effectLst/>
                <a:latin typeface="+mj-lt"/>
                <a:ea typeface="Aptos" panose="020B0004020202020204" pitchFamily="34" charset="0"/>
                <a:cs typeface="Times New Roman" panose="02020603050405020304" pitchFamily="18" charset="0"/>
              </a:rPr>
              <a:t>. “Hoe kán dat?” vroeg ze zich af. “Waarom zie ik alleen katten?” Nou… dat kwam door het </a:t>
            </a:r>
            <a:r>
              <a:rPr lang="nl-NL" sz="1700" b="1" u="sng" kern="100">
                <a:effectLst/>
                <a:latin typeface="+mj-lt"/>
                <a:ea typeface="Aptos" panose="020B0004020202020204" pitchFamily="34" charset="0"/>
                <a:cs typeface="Times New Roman" panose="02020603050405020304" pitchFamily="18" charset="0"/>
              </a:rPr>
              <a:t>algoritme</a:t>
            </a:r>
            <a:r>
              <a:rPr lang="nl-NL" sz="1700" kern="100">
                <a:effectLst/>
                <a:latin typeface="+mj-lt"/>
                <a:ea typeface="Aptos" panose="020B0004020202020204" pitchFamily="34" charset="0"/>
                <a:cs typeface="Times New Roman" panose="02020603050405020304" pitchFamily="18" charset="0"/>
              </a:rPr>
              <a:t>. Dat is een soort onzichtbaar hulpje van sociale media. </a:t>
            </a:r>
            <a:r>
              <a:rPr lang="nl-NL" sz="1700">
                <a:effectLst/>
                <a:ea typeface="Times New Roman" panose="02020603050405020304" pitchFamily="18" charset="0"/>
                <a:cs typeface="Arial" panose="020B0604020202020204" pitchFamily="34" charset="0"/>
              </a:rPr>
              <a:t>Het algoritme wordt omschreven als </a:t>
            </a:r>
            <a:r>
              <a:rPr lang="nl-NL" sz="1700" b="1" i="1">
                <a:effectLst/>
                <a:ea typeface="Times New Roman" panose="02020603050405020304" pitchFamily="18" charset="0"/>
                <a:cs typeface="Arial" panose="020B0604020202020204" pitchFamily="34" charset="0"/>
              </a:rPr>
              <a:t>de reeks regels die sociale media gebruiken om in te schatten wat je interessant vindt en om te bepalen wat je te zien krijgt</a:t>
            </a:r>
            <a:r>
              <a:rPr lang="nl-NL" sz="1700">
                <a:latin typeface="Calibri" panose="020F0502020204030204" pitchFamily="34" charset="0"/>
                <a:ea typeface="Times New Roman" panose="02020603050405020304" pitchFamily="18" charset="0"/>
                <a:cs typeface="Arial" panose="020B0604020202020204" pitchFamily="34" charset="0"/>
              </a:rPr>
              <a:t>. </a:t>
            </a:r>
            <a:r>
              <a:rPr lang="nl-NL" sz="1700" kern="100">
                <a:effectLst/>
                <a:latin typeface="+mj-lt"/>
                <a:ea typeface="Aptos" panose="020B0004020202020204" pitchFamily="34" charset="0"/>
                <a:cs typeface="Times New Roman" panose="02020603050405020304" pitchFamily="18" charset="0"/>
              </a:rPr>
              <a:t>Het </a:t>
            </a:r>
            <a:r>
              <a:rPr lang="nl-NL" sz="1700" b="1" u="sng" kern="100">
                <a:effectLst/>
                <a:latin typeface="+mj-lt"/>
                <a:ea typeface="Aptos" panose="020B0004020202020204" pitchFamily="34" charset="0"/>
                <a:cs typeface="Times New Roman" panose="02020603050405020304" pitchFamily="18" charset="0"/>
              </a:rPr>
              <a:t>baseert zich op</a:t>
            </a:r>
            <a:r>
              <a:rPr lang="nl-NL" sz="1700" kern="100">
                <a:effectLst/>
                <a:latin typeface="+mj-lt"/>
                <a:ea typeface="Aptos" panose="020B0004020202020204" pitchFamily="34" charset="0"/>
                <a:cs typeface="Times New Roman" panose="02020603050405020304" pitchFamily="18" charset="0"/>
              </a:rPr>
              <a:t> of </a:t>
            </a:r>
            <a:r>
              <a:rPr lang="nl-NL" sz="1700" b="1" i="1" kern="100">
                <a:effectLst/>
                <a:latin typeface="+mj-lt"/>
                <a:ea typeface="Aptos" panose="020B0004020202020204" pitchFamily="34" charset="0"/>
                <a:cs typeface="Times New Roman" panose="02020603050405020304" pitchFamily="18" charset="0"/>
              </a:rPr>
              <a:t>gaat uit van</a:t>
            </a:r>
            <a:r>
              <a:rPr lang="nl-NL" sz="1700" kern="100">
                <a:effectLst/>
                <a:latin typeface="+mj-lt"/>
                <a:ea typeface="Aptos" panose="020B0004020202020204" pitchFamily="34" charset="0"/>
                <a:cs typeface="Times New Roman" panose="02020603050405020304" pitchFamily="18" charset="0"/>
              </a:rPr>
              <a:t> wat jij leuk vindt. Klik je vaak op katten? Dan krijg je nóg meer katten. Klik je één keer op een dansende giraf? Hup! Morgen allemaal giraffen in glitterpakken. Sara wist dat niet. Ze dacht: </a:t>
            </a:r>
            <a:r>
              <a:rPr lang="nl-NL" sz="1700" i="1" kern="100">
                <a:effectLst/>
                <a:latin typeface="+mj-lt"/>
                <a:ea typeface="Aptos" panose="020B0004020202020204" pitchFamily="34" charset="0"/>
                <a:cs typeface="Times New Roman" panose="02020603050405020304" pitchFamily="18" charset="0"/>
              </a:rPr>
              <a:t>"Wat toevallig, wéér een kat!" </a:t>
            </a:r>
            <a:r>
              <a:rPr lang="nl-NL" sz="1700" kern="100">
                <a:effectLst/>
                <a:latin typeface="+mj-lt"/>
                <a:ea typeface="Aptos" panose="020B0004020202020204" pitchFamily="34" charset="0"/>
                <a:cs typeface="Times New Roman" panose="02020603050405020304" pitchFamily="18" charset="0"/>
              </a:rPr>
              <a:t>Maar eigenlijk was het helemaal geen toeval. Het begon allemaal met één </a:t>
            </a:r>
            <a:r>
              <a:rPr lang="nl-NL" sz="1700" b="1" u="sng" kern="100">
                <a:effectLst/>
                <a:latin typeface="+mj-lt"/>
                <a:ea typeface="Aptos" panose="020B0004020202020204" pitchFamily="34" charset="0"/>
                <a:cs typeface="Times New Roman" panose="02020603050405020304" pitchFamily="18" charset="0"/>
              </a:rPr>
              <a:t>impuls</a:t>
            </a:r>
            <a:r>
              <a:rPr lang="nl-NL" sz="1700" kern="100">
                <a:effectLst/>
                <a:latin typeface="+mj-lt"/>
                <a:ea typeface="Aptos" panose="020B0004020202020204" pitchFamily="34" charset="0"/>
                <a:cs typeface="Times New Roman" panose="02020603050405020304" pitchFamily="18" charset="0"/>
              </a:rPr>
              <a:t>: een filmpje van een poes met een hoedje. </a:t>
            </a:r>
            <a:r>
              <a:rPr lang="nl-NL" sz="1700">
                <a:effectLst/>
                <a:ea typeface="Times New Roman" panose="02020603050405020304" pitchFamily="18" charset="0"/>
                <a:cs typeface="Arial" panose="020B0604020202020204" pitchFamily="34" charset="0"/>
              </a:rPr>
              <a:t>De impuls is </a:t>
            </a:r>
            <a:r>
              <a:rPr lang="nl-NL" sz="1700" b="1" i="1">
                <a:effectLst/>
                <a:ea typeface="Times New Roman" panose="02020603050405020304" pitchFamily="18" charset="0"/>
                <a:cs typeface="Arial" panose="020B0604020202020204" pitchFamily="34" charset="0"/>
              </a:rPr>
              <a:t>de gebeurtenis of handeling die iets in gang zet, de aansporing</a:t>
            </a:r>
            <a:r>
              <a:rPr lang="nl-NL" sz="1700">
                <a:effectLst/>
                <a:ea typeface="Times New Roman" panose="02020603050405020304" pitchFamily="18" charset="0"/>
                <a:cs typeface="Arial" panose="020B0604020202020204" pitchFamily="34" charset="0"/>
              </a:rPr>
              <a:t>. </a:t>
            </a:r>
            <a:r>
              <a:rPr lang="nl-NL" sz="1700" kern="100">
                <a:effectLst/>
                <a:latin typeface="+mj-lt"/>
                <a:ea typeface="Aptos" panose="020B0004020202020204" pitchFamily="34" charset="0"/>
                <a:cs typeface="Times New Roman" panose="02020603050405020304" pitchFamily="18" charset="0"/>
              </a:rPr>
              <a:t>Daar had ze op geklikt. En toen kwam er nog één. En nog één. Het werd een </a:t>
            </a:r>
            <a:r>
              <a:rPr lang="nl-NL" sz="1700" b="1" u="sng" kern="100">
                <a:effectLst/>
                <a:latin typeface="+mj-lt"/>
                <a:ea typeface="Aptos" panose="020B0004020202020204" pitchFamily="34" charset="0"/>
                <a:cs typeface="Times New Roman" panose="02020603050405020304" pitchFamily="18" charset="0"/>
              </a:rPr>
              <a:t>patroon</a:t>
            </a:r>
            <a:r>
              <a:rPr lang="nl-NL" sz="1700" kern="100">
                <a:effectLst/>
                <a:latin typeface="+mj-lt"/>
                <a:ea typeface="Aptos" panose="020B0004020202020204" pitchFamily="34" charset="0"/>
                <a:cs typeface="Times New Roman" panose="02020603050405020304" pitchFamily="18" charset="0"/>
              </a:rPr>
              <a:t> of </a:t>
            </a:r>
            <a:r>
              <a:rPr lang="nl-NL" sz="1700" b="1" i="1">
                <a:effectLst/>
                <a:ea typeface="Times New Roman" panose="02020603050405020304" pitchFamily="18" charset="0"/>
                <a:cs typeface="Arial" panose="020B0604020202020204" pitchFamily="34" charset="0"/>
              </a:rPr>
              <a:t>de manier waarop iets altijd gaat</a:t>
            </a:r>
            <a:r>
              <a:rPr lang="nl-NL" sz="1700" kern="100">
                <a:effectLst/>
                <a:latin typeface="+mj-lt"/>
                <a:ea typeface="Aptos" panose="020B0004020202020204" pitchFamily="34" charset="0"/>
                <a:cs typeface="Times New Roman" panose="02020603050405020304" pitchFamily="18" charset="0"/>
              </a:rPr>
              <a:t>. Elke dag keek ze alleen maar naar katten. Tot haar broer Mo riep: “Saar! Weet je dat TikTok jou probeert dingen te laten geloven?” “Wat?” zei Sara. “Ja,” zei Mo. “Soms proberen mensen je te </a:t>
            </a:r>
            <a:r>
              <a:rPr lang="nl-NL" sz="1700" b="1" u="sng" kern="100">
                <a:effectLst/>
                <a:latin typeface="+mj-lt"/>
                <a:ea typeface="Aptos" panose="020B0004020202020204" pitchFamily="34" charset="0"/>
                <a:cs typeface="Times New Roman" panose="02020603050405020304" pitchFamily="18" charset="0"/>
              </a:rPr>
              <a:t>misleiden</a:t>
            </a:r>
            <a:r>
              <a:rPr lang="nl-NL" sz="1700" kern="100">
                <a:effectLst/>
                <a:latin typeface="+mj-lt"/>
                <a:ea typeface="Aptos" panose="020B0004020202020204" pitchFamily="34" charset="0"/>
                <a:cs typeface="Times New Roman" panose="02020603050405020304" pitchFamily="18" charset="0"/>
              </a:rPr>
              <a:t>. </a:t>
            </a:r>
            <a:r>
              <a:rPr lang="nl-NL" sz="1700">
                <a:effectLst/>
                <a:ea typeface="Times New Roman" panose="02020603050405020304" pitchFamily="18" charset="0"/>
                <a:cs typeface="Arial" panose="020B0604020202020204" pitchFamily="34" charset="0"/>
              </a:rPr>
              <a:t>Je </a:t>
            </a:r>
            <a:r>
              <a:rPr lang="nl-NL" sz="1700" b="1" i="1">
                <a:effectLst/>
                <a:ea typeface="Times New Roman" panose="02020603050405020304" pitchFamily="18" charset="0"/>
                <a:cs typeface="Arial" panose="020B0604020202020204" pitchFamily="34" charset="0"/>
              </a:rPr>
              <a:t>opzettelijk iets laten geloven wat niet klopt, te bedriegen</a:t>
            </a:r>
            <a:r>
              <a:rPr lang="nl-NL" sz="1700">
                <a:effectLst/>
                <a:ea typeface="Times New Roman" panose="02020603050405020304" pitchFamily="18" charset="0"/>
                <a:cs typeface="Arial" panose="020B0604020202020204" pitchFamily="34" charset="0"/>
              </a:rPr>
              <a:t>. </a:t>
            </a:r>
            <a:r>
              <a:rPr lang="nl-NL" sz="1700" kern="100">
                <a:effectLst/>
                <a:latin typeface="+mj-lt"/>
                <a:ea typeface="Aptos" panose="020B0004020202020204" pitchFamily="34" charset="0"/>
                <a:cs typeface="Times New Roman" panose="02020603050405020304" pitchFamily="18" charset="0"/>
              </a:rPr>
              <a:t>Bijvoorbeeld met een nepfilmpje dat lijkt alsof je iets wint als je iets liket.” “Dat is flauw!” zei Sara. </a:t>
            </a:r>
            <a:r>
              <a:rPr lang="nl-NL" sz="1700"/>
              <a:t>“Maar waarom doen mensen dat?” “Omdat ze daar geld mee verdienen,” zei Mo. “Dat is hun </a:t>
            </a:r>
            <a:r>
              <a:rPr lang="nl-NL" sz="1700" b="1" u="sng"/>
              <a:t>doeleinde</a:t>
            </a:r>
            <a:r>
              <a:rPr lang="nl-NL" sz="1700"/>
              <a:t>.” </a:t>
            </a:r>
            <a:r>
              <a:rPr lang="nl-NL" sz="1700" b="1" i="1"/>
              <a:t>Hun doel, </a:t>
            </a:r>
            <a:r>
              <a:rPr lang="nl-NL" sz="1700" b="1" i="1">
                <a:effectLst/>
                <a:ea typeface="Times New Roman" panose="02020603050405020304" pitchFamily="18" charset="0"/>
                <a:cs typeface="Arial" panose="020B0604020202020204" pitchFamily="34" charset="0"/>
              </a:rPr>
              <a:t>dat wat er met iets gedaan wordt</a:t>
            </a:r>
            <a:r>
              <a:rPr lang="nl-NL" sz="1700"/>
              <a:t>.</a:t>
            </a:r>
            <a:r>
              <a:rPr lang="nl-NL" sz="1700" kern="100">
                <a:effectLst/>
                <a:ea typeface="Aptos" panose="020B0004020202020204" pitchFamily="34" charset="0"/>
                <a:cs typeface="Times New Roman" panose="02020603050405020304" pitchFamily="18" charset="0"/>
              </a:rPr>
              <a:t> </a:t>
            </a:r>
            <a:r>
              <a:rPr lang="nl-NL" sz="1700" kern="100">
                <a:effectLst/>
                <a:latin typeface="+mj-lt"/>
                <a:ea typeface="Aptos" panose="020B0004020202020204" pitchFamily="34" charset="0"/>
                <a:cs typeface="Times New Roman" panose="02020603050405020304" pitchFamily="18" charset="0"/>
              </a:rPr>
              <a:t>“En weet je?” zei Mo, “Soms zitten er ook </a:t>
            </a:r>
            <a:r>
              <a:rPr lang="nl-NL" sz="1700" b="1" u="sng" kern="100">
                <a:effectLst/>
                <a:latin typeface="+mj-lt"/>
                <a:ea typeface="Aptos" panose="020B0004020202020204" pitchFamily="34" charset="0"/>
                <a:cs typeface="Times New Roman" panose="02020603050405020304" pitchFamily="18" charset="0"/>
              </a:rPr>
              <a:t>vooroordelen</a:t>
            </a:r>
            <a:r>
              <a:rPr lang="nl-NL" sz="1700" kern="100">
                <a:effectLst/>
                <a:latin typeface="+mj-lt"/>
                <a:ea typeface="Aptos" panose="020B0004020202020204" pitchFamily="34" charset="0"/>
                <a:cs typeface="Times New Roman" panose="02020603050405020304" pitchFamily="18" charset="0"/>
              </a:rPr>
              <a:t> in die filmpjes. </a:t>
            </a:r>
            <a:r>
              <a:rPr lang="nl-NL" sz="1700" kern="100">
                <a:latin typeface="+mj-lt"/>
                <a:ea typeface="Aptos" panose="020B0004020202020204" pitchFamily="34" charset="0"/>
                <a:cs typeface="Arial" panose="020B0604020202020204" pitchFamily="34" charset="0"/>
              </a:rPr>
              <a:t>H</a:t>
            </a:r>
            <a:r>
              <a:rPr lang="nl-NL" sz="1700">
                <a:effectLst/>
                <a:ea typeface="Times New Roman" panose="02020603050405020304" pitchFamily="18" charset="0"/>
                <a:cs typeface="Arial" panose="020B0604020202020204" pitchFamily="34" charset="0"/>
              </a:rPr>
              <a:t>et vooroordeel is </a:t>
            </a:r>
            <a:r>
              <a:rPr lang="nl-NL" sz="1700" b="1" i="1">
                <a:effectLst/>
                <a:ea typeface="Times New Roman" panose="02020603050405020304" pitchFamily="18" charset="0"/>
                <a:cs typeface="Arial" panose="020B0604020202020204" pitchFamily="34" charset="0"/>
              </a:rPr>
              <a:t>de mening die je hebt over iets dat of iemand die je niet goed kent</a:t>
            </a:r>
            <a:r>
              <a:rPr lang="nl-NL" sz="1700">
                <a:effectLst/>
                <a:ea typeface="Times New Roman" panose="02020603050405020304" pitchFamily="18" charset="0"/>
                <a:cs typeface="Arial" panose="020B0604020202020204" pitchFamily="34" charset="0"/>
              </a:rPr>
              <a:t>.</a:t>
            </a:r>
            <a:r>
              <a:rPr lang="nl-NL" sz="1700" kern="100">
                <a:effectLst/>
                <a:latin typeface="+mj-lt"/>
                <a:ea typeface="Aptos" panose="020B0004020202020204" pitchFamily="34" charset="0"/>
                <a:cs typeface="Times New Roman" panose="02020603050405020304" pitchFamily="18" charset="0"/>
              </a:rPr>
              <a:t> Bijvoorbeeld dat jongens geen roze mogen dragen. Of dat meiden niet goed kunnen gamen. Niet alles wat je ziet, klopt.” Sara dacht na. </a:t>
            </a:r>
            <a:r>
              <a:rPr lang="nl-NL" sz="1700">
                <a:effectLst/>
                <a:latin typeface="Calibri" panose="020F0502020204030204" pitchFamily="34" charset="0"/>
                <a:ea typeface="Aptos" panose="020B0004020202020204" pitchFamily="34" charset="0"/>
              </a:rPr>
              <a:t>“</a:t>
            </a:r>
            <a:r>
              <a:rPr lang="nl-NL" sz="1700" err="1">
                <a:effectLst/>
                <a:latin typeface="Calibri" panose="020F0502020204030204" pitchFamily="34" charset="0"/>
                <a:ea typeface="Aptos" panose="020B0004020202020204" pitchFamily="34" charset="0"/>
              </a:rPr>
              <a:t>Hmmm</a:t>
            </a:r>
            <a:r>
              <a:rPr lang="nl-NL" sz="1700">
                <a:effectLst/>
                <a:latin typeface="Calibri" panose="020F0502020204030204" pitchFamily="34" charset="0"/>
                <a:ea typeface="Aptos" panose="020B0004020202020204" pitchFamily="34" charset="0"/>
              </a:rPr>
              <a:t>.. misschien moet ik zélf filmpjes </a:t>
            </a:r>
            <a:r>
              <a:rPr lang="nl-NL" sz="1700" b="1" u="sng">
                <a:effectLst/>
                <a:latin typeface="Calibri" panose="020F0502020204030204" pitchFamily="34" charset="0"/>
                <a:ea typeface="Aptos" panose="020B0004020202020204" pitchFamily="34" charset="0"/>
              </a:rPr>
              <a:t>creëren</a:t>
            </a:r>
            <a:r>
              <a:rPr lang="nl-NL" sz="1700">
                <a:effectLst/>
                <a:latin typeface="Calibri" panose="020F0502020204030204" pitchFamily="34" charset="0"/>
                <a:ea typeface="Aptos" panose="020B0004020202020204" pitchFamily="34" charset="0"/>
              </a:rPr>
              <a:t>,” zei ze. Ze zelf </a:t>
            </a:r>
            <a:r>
              <a:rPr lang="nl-NL" sz="1700" b="1" i="1">
                <a:effectLst/>
                <a:latin typeface="Calibri" panose="020F0502020204030204" pitchFamily="34" charset="0"/>
                <a:ea typeface="Aptos" panose="020B0004020202020204" pitchFamily="34" charset="0"/>
              </a:rPr>
              <a:t>maken, tot stand brengen</a:t>
            </a:r>
            <a:r>
              <a:rPr lang="nl-NL" sz="1700">
                <a:effectLst/>
                <a:latin typeface="Calibri" panose="020F0502020204030204" pitchFamily="34" charset="0"/>
                <a:ea typeface="Aptos" panose="020B0004020202020204" pitchFamily="34" charset="0"/>
              </a:rPr>
              <a:t>. “Filmpjes die wél eerlijk zijn.” Ze filmde haar hond met een zonnebril. En haar konijn met een mini-skateboard. Maar toen… zag ze ineens een koe dansen in de keuken. “Wow! Wat een goed filmpje!” dacht ze. Tot ze merkte dat er helemaal geen koe wás. Ze was zó moe, dat ze begon te </a:t>
            </a:r>
            <a:r>
              <a:rPr lang="nl-NL" sz="1700" b="1" u="sng">
                <a:effectLst/>
                <a:latin typeface="Calibri" panose="020F0502020204030204" pitchFamily="34" charset="0"/>
                <a:ea typeface="Aptos" panose="020B0004020202020204" pitchFamily="34" charset="0"/>
              </a:rPr>
              <a:t>hallucineren</a:t>
            </a:r>
            <a:r>
              <a:rPr lang="nl-NL" sz="1700">
                <a:effectLst/>
                <a:latin typeface="Calibri" panose="020F0502020204030204" pitchFamily="34" charset="0"/>
                <a:ea typeface="Aptos" panose="020B0004020202020204" pitchFamily="34" charset="0"/>
              </a:rPr>
              <a:t>. Ze </a:t>
            </a:r>
            <a:r>
              <a:rPr lang="nl-NL" sz="1700" b="1" i="1">
                <a:effectLst/>
                <a:latin typeface="Calibri" panose="020F0502020204030204" pitchFamily="34" charset="0"/>
                <a:ea typeface="Aptos" panose="020B0004020202020204" pitchFamily="34" charset="0"/>
              </a:rPr>
              <a:t>zag dingen die er </a:t>
            </a:r>
            <a:r>
              <a:rPr lang="nl-NL" sz="1700" b="1" i="1">
                <a:latin typeface="Calibri" panose="020F0502020204030204" pitchFamily="34" charset="0"/>
                <a:ea typeface="Aptos" panose="020B0004020202020204" pitchFamily="34" charset="0"/>
              </a:rPr>
              <a:t>niet waren</a:t>
            </a:r>
            <a:r>
              <a:rPr lang="nl-NL" sz="1700">
                <a:latin typeface="Calibri" panose="020F0502020204030204" pitchFamily="34" charset="0"/>
                <a:ea typeface="Aptos" panose="020B0004020202020204" pitchFamily="34" charset="0"/>
              </a:rPr>
              <a:t>. </a:t>
            </a:r>
            <a:r>
              <a:rPr lang="nl-NL" sz="1700">
                <a:effectLst/>
                <a:latin typeface="Calibri" panose="020F0502020204030204" pitchFamily="34" charset="0"/>
                <a:ea typeface="Aptos" panose="020B0004020202020204" pitchFamily="34" charset="0"/>
              </a:rPr>
              <a:t>“Oké,” zuchtte ze. “Misschien moet ik ook wat minder TikTok kijken.”</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vooroordeel</a:t>
            </a:r>
          </a:p>
        </p:txBody>
      </p:sp>
      <p:pic>
        <p:nvPicPr>
          <p:cNvPr id="2050" name="Picture 2" descr="Genderrollen in dagelijkse situaties">
            <a:extLst>
              <a:ext uri="{FF2B5EF4-FFF2-40B4-BE49-F238E27FC236}">
                <a16:creationId xmlns:a16="http://schemas.microsoft.com/office/drawing/2014/main" id="{23BCE8C0-95DD-92E7-7957-A0A0C6B5EE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648" y="1340768"/>
            <a:ext cx="5301208"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593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creëren</a:t>
            </a:r>
          </a:p>
        </p:txBody>
      </p:sp>
      <p:pic>
        <p:nvPicPr>
          <p:cNvPr id="3074" name="Picture 2" descr="Gegenereerde afbeelding">
            <a:extLst>
              <a:ext uri="{FF2B5EF4-FFF2-40B4-BE49-F238E27FC236}">
                <a16:creationId xmlns:a16="http://schemas.microsoft.com/office/drawing/2014/main" id="{1AFBA6F6-40B2-C3ED-20B7-CBB4860A9C9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73424" y="1556792"/>
            <a:ext cx="4797152"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72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hallucineren</a:t>
            </a:r>
          </a:p>
        </p:txBody>
      </p:sp>
      <p:pic>
        <p:nvPicPr>
          <p:cNvPr id="1026" name="Picture 2" descr="Meisje in de woonkamer met koe">
            <a:extLst>
              <a:ext uri="{FF2B5EF4-FFF2-40B4-BE49-F238E27FC236}">
                <a16:creationId xmlns:a16="http://schemas.microsoft.com/office/drawing/2014/main" id="{DCE69DDE-506A-54DC-710D-B328A252160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86000" y="1226143"/>
            <a:ext cx="4572000"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19675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19675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264437"/>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26876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4277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stuiten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013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door</a:t>
            </a:r>
            <a:r>
              <a:rPr lang="nl-NL" sz="5400" b="1">
                <a:solidFill>
                  <a:srgbClr val="387038"/>
                </a:solidFill>
                <a:effectLst/>
                <a:latin typeface="Century Gothic" panose="020B0502020202020204" pitchFamily="34" charset="0"/>
                <a:ea typeface="Calibri"/>
                <a:cs typeface="Times New Roman"/>
              </a:rPr>
              <a:t>laten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232281"/>
            <a:ext cx="4185327" cy="51888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tegenhouden, stoppen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300" i="1">
                <a:solidFill>
                  <a:srgbClr val="387038"/>
                </a:solidFill>
                <a:latin typeface="Century Gothic" panose="020B0502020202020204" pitchFamily="34" charset="0"/>
                <a:ea typeface="Calibri"/>
                <a:cs typeface="Times New Roman"/>
              </a:rPr>
              <a:t>Ze </a:t>
            </a:r>
            <a:r>
              <a:rPr lang="nl-NL" sz="2300" i="1" u="sng">
                <a:solidFill>
                  <a:srgbClr val="387038"/>
                </a:solidFill>
                <a:latin typeface="Century Gothic" panose="020B0502020202020204" pitchFamily="34" charset="0"/>
                <a:ea typeface="Calibri"/>
                <a:cs typeface="Times New Roman"/>
              </a:rPr>
              <a:t>stuitte</a:t>
            </a:r>
            <a:r>
              <a:rPr lang="nl-NL" sz="2300" i="1">
                <a:solidFill>
                  <a:srgbClr val="387038"/>
                </a:solidFill>
                <a:latin typeface="Century Gothic" panose="020B0502020202020204" pitchFamily="34" charset="0"/>
                <a:ea typeface="Calibri"/>
                <a:cs typeface="Times New Roman"/>
              </a:rPr>
              <a:t> tegen </a:t>
            </a:r>
            <a:br>
              <a:rPr lang="nl-NL" sz="2300" i="1">
                <a:solidFill>
                  <a:srgbClr val="387038"/>
                </a:solidFill>
                <a:latin typeface="Century Gothic" panose="020B0502020202020204" pitchFamily="34" charset="0"/>
                <a:ea typeface="Calibri"/>
                <a:cs typeface="Times New Roman"/>
              </a:rPr>
            </a:br>
            <a:r>
              <a:rPr lang="nl-NL" sz="2300" i="1" err="1">
                <a:solidFill>
                  <a:srgbClr val="387038"/>
                </a:solidFill>
                <a:latin typeface="Century Gothic" panose="020B0502020202020204" pitchFamily="34" charset="0"/>
                <a:ea typeface="Calibri"/>
                <a:cs typeface="Times New Roman"/>
              </a:rPr>
              <a:t>WiFi</a:t>
            </a:r>
            <a:r>
              <a:rPr lang="nl-NL" sz="2300" i="1">
                <a:solidFill>
                  <a:srgbClr val="387038"/>
                </a:solidFill>
                <a:latin typeface="Century Gothic" panose="020B0502020202020204" pitchFamily="34" charset="0"/>
                <a:ea typeface="Calibri"/>
                <a:cs typeface="Times New Roman"/>
              </a:rPr>
              <a:t>-problemen aan. </a:t>
            </a:r>
            <a:br>
              <a:rPr lang="nl-NL" sz="2300" i="1">
                <a:solidFill>
                  <a:srgbClr val="387038"/>
                </a:solidFill>
                <a:latin typeface="Century Gothic" panose="020B0502020202020204" pitchFamily="34" charset="0"/>
                <a:ea typeface="Calibri"/>
                <a:cs typeface="Times New Roman"/>
              </a:rPr>
            </a:br>
            <a:r>
              <a:rPr lang="nl-NL" sz="2300" i="1">
                <a:solidFill>
                  <a:srgbClr val="387038"/>
                </a:solidFill>
                <a:latin typeface="Century Gothic" panose="020B0502020202020204" pitchFamily="34" charset="0"/>
                <a:ea typeface="Calibri"/>
                <a:cs typeface="Times New Roman"/>
              </a:rPr>
              <a:t>Toen kon ze geen filmpjes meer kijken. </a:t>
            </a:r>
          </a:p>
          <a:p>
            <a:pPr algn="ctr">
              <a:lnSpc>
                <a:spcPct val="107000"/>
              </a:lnSpc>
              <a:spcAft>
                <a:spcPts val="0"/>
              </a:spcAft>
            </a:pP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223911"/>
            <a:ext cx="4145769" cy="515741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 doorheen laten komen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politie liet deze blauwe auto </a:t>
            </a:r>
            <a:r>
              <a:rPr lang="nl-NL" sz="2400" i="1" u="sng">
                <a:solidFill>
                  <a:srgbClr val="387038"/>
                </a:solidFill>
                <a:latin typeface="Century Gothic" panose="020B0502020202020204" pitchFamily="34" charset="0"/>
                <a:ea typeface="Calibri"/>
                <a:cs typeface="Times New Roman"/>
              </a:rPr>
              <a:t>doorgaan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Menselijk gezicht, overdekt, comfort&#10;&#10;Door AI gegenereerde inhoud is mogelijk onjuist.">
            <a:extLst>
              <a:ext uri="{FF2B5EF4-FFF2-40B4-BE49-F238E27FC236}">
                <a16:creationId xmlns:a16="http://schemas.microsoft.com/office/drawing/2014/main" id="{4BA4B7C7-E610-2D68-B17E-E0156B0846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769" y="2252864"/>
            <a:ext cx="3904441" cy="2608167"/>
          </a:xfrm>
          <a:prstGeom prst="rect">
            <a:avLst/>
          </a:prstGeom>
        </p:spPr>
      </p:pic>
      <p:sp>
        <p:nvSpPr>
          <p:cNvPr id="8" name="Vermenigvuldigingsteken 7">
            <a:extLst>
              <a:ext uri="{FF2B5EF4-FFF2-40B4-BE49-F238E27FC236}">
                <a16:creationId xmlns:a16="http://schemas.microsoft.com/office/drawing/2014/main" id="{7271AF2D-E478-27B1-635C-324C187AF33B}"/>
              </a:ext>
            </a:extLst>
          </p:cNvPr>
          <p:cNvSpPr/>
          <p:nvPr/>
        </p:nvSpPr>
        <p:spPr>
          <a:xfrm>
            <a:off x="670893" y="2219400"/>
            <a:ext cx="2984353" cy="2937792"/>
          </a:xfrm>
          <a:prstGeom prst="mathMultiply">
            <a:avLst>
              <a:gd name="adj1" fmla="val 2211"/>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Landvoertuig, tekst, voertuig, tekenfilm&#10;&#10;Door AI gegenereerde inhoud is mogelijk onjuist.">
            <a:extLst>
              <a:ext uri="{FF2B5EF4-FFF2-40B4-BE49-F238E27FC236}">
                <a16:creationId xmlns:a16="http://schemas.microsoft.com/office/drawing/2014/main" id="{B770330E-44C3-6901-CCE6-344ED326743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909172" y="2860785"/>
            <a:ext cx="3502132" cy="1392324"/>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impuls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de belemmering</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08452"/>
            <a:ext cx="4185327" cy="501262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gebeurtenis of handeling die iets in gang zet, de aansporing</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r>
              <a:rPr lang="nl-NL" sz="36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begon allemaal met </a:t>
            </a:r>
            <a:r>
              <a:rPr lang="nl-NL" sz="2400" i="1" u="sng">
                <a:solidFill>
                  <a:srgbClr val="387038"/>
                </a:solidFill>
                <a:latin typeface="Century Gothic" panose="020B0502020202020204" pitchFamily="34" charset="0"/>
                <a:ea typeface="Calibri"/>
                <a:cs typeface="Times New Roman"/>
              </a:rPr>
              <a:t>één impuls</a:t>
            </a:r>
            <a:r>
              <a:rPr lang="nl-NL" sz="2400" i="1">
                <a:solidFill>
                  <a:srgbClr val="387038"/>
                </a:solidFill>
                <a:latin typeface="Century Gothic" panose="020B0502020202020204" pitchFamily="34" charset="0"/>
                <a:ea typeface="Calibri"/>
                <a:cs typeface="Times New Roman"/>
              </a:rPr>
              <a:t>: een klik op een filmpje van een poes met een hoedje</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262591"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wat iets tegenhoudt of hindert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kan niet goed bewegen bij het gamen. Het korte snoer van de koptelefoon is </a:t>
            </a:r>
            <a:r>
              <a:rPr lang="nl-NL" sz="2400" i="1" u="sng">
                <a:solidFill>
                  <a:srgbClr val="387038"/>
                </a:solidFill>
                <a:latin typeface="Century Gothic" panose="020B0502020202020204" pitchFamily="34" charset="0"/>
                <a:ea typeface="Calibri"/>
                <a:cs typeface="Times New Roman"/>
              </a:rPr>
              <a:t>een belemmering</a:t>
            </a:r>
            <a:r>
              <a:rPr lang="nl-NL" sz="2400" i="1">
                <a:solidFill>
                  <a:srgbClr val="387038"/>
                </a:solidFill>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kleding, Menselijk gezicht, glimlach&#10;&#10;Door AI gegenereerde inhoud is mogelijk onjuist.">
            <a:extLst>
              <a:ext uri="{FF2B5EF4-FFF2-40B4-BE49-F238E27FC236}">
                <a16:creationId xmlns:a16="http://schemas.microsoft.com/office/drawing/2014/main" id="{6D0638D0-4D89-8F10-02CD-75DBC4F39D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683" y="3360444"/>
            <a:ext cx="2075910" cy="1386708"/>
          </a:xfrm>
          <a:prstGeom prst="rect">
            <a:avLst/>
          </a:prstGeom>
        </p:spPr>
      </p:pic>
      <p:sp>
        <p:nvSpPr>
          <p:cNvPr id="8" name="Gedachtewolkje: wolk 7">
            <a:extLst>
              <a:ext uri="{FF2B5EF4-FFF2-40B4-BE49-F238E27FC236}">
                <a16:creationId xmlns:a16="http://schemas.microsoft.com/office/drawing/2014/main" id="{826B6352-DC93-B36C-6DB0-E1D4830198BE}"/>
              </a:ext>
            </a:extLst>
          </p:cNvPr>
          <p:cNvSpPr/>
          <p:nvPr/>
        </p:nvSpPr>
        <p:spPr>
          <a:xfrm>
            <a:off x="2594810" y="2627883"/>
            <a:ext cx="1977190" cy="1467760"/>
          </a:xfrm>
          <a:prstGeom prst="cloudCallout">
            <a:avLst>
              <a:gd name="adj1" fmla="val -66876"/>
              <a:gd name="adj2" fmla="val 27067"/>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tekening, illustratie, Tekenfilm, schets&#10;&#10;Door AI gegenereerde inhoud is mogelijk onjuist.">
            <a:extLst>
              <a:ext uri="{FF2B5EF4-FFF2-40B4-BE49-F238E27FC236}">
                <a16:creationId xmlns:a16="http://schemas.microsoft.com/office/drawing/2014/main" id="{CAA78317-9D04-E2E9-D9D6-36C37C9B5D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0672" y="2341504"/>
            <a:ext cx="2304250" cy="2304250"/>
          </a:xfrm>
          <a:prstGeom prst="rect">
            <a:avLst/>
          </a:prstGeom>
        </p:spPr>
      </p:pic>
    </p:spTree>
    <p:extLst>
      <p:ext uri="{BB962C8B-B14F-4D97-AF65-F5344CB8AC3E}">
        <p14:creationId xmlns:p14="http://schemas.microsoft.com/office/powerpoint/2010/main" val="3647120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het patroon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willekeur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manier waarop iets altijd gaat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werd een </a:t>
            </a:r>
            <a:r>
              <a:rPr lang="nl-NL" sz="2400" i="1" u="sng">
                <a:solidFill>
                  <a:srgbClr val="387038"/>
                </a:solidFill>
                <a:latin typeface="Century Gothic" panose="020B0502020202020204" pitchFamily="34" charset="0"/>
                <a:ea typeface="Calibri"/>
                <a:cs typeface="Times New Roman"/>
              </a:rPr>
              <a:t>patroon</a:t>
            </a:r>
            <a:r>
              <a:rPr lang="nl-NL" sz="2400" i="1">
                <a:solidFill>
                  <a:srgbClr val="387038"/>
                </a:solidFill>
                <a:latin typeface="Century Gothic" panose="020B0502020202020204" pitchFamily="34" charset="0"/>
                <a:ea typeface="Calibri"/>
                <a:cs typeface="Times New Roman"/>
              </a:rPr>
              <a:t>,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zij keek elke dag alleen maar naar kattenfilmpjes.</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i</a:t>
            </a:r>
            <a:r>
              <a:rPr lang="nl-NL" sz="2800">
                <a:effectLst/>
                <a:latin typeface="Century Gothic" panose="020B0502020202020204" pitchFamily="34" charset="0"/>
                <a:ea typeface="Calibri"/>
                <a:cs typeface="Times New Roman"/>
              </a:rPr>
              <a:t>ets dat gebeurt zonder vaste regelmaat of logica</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9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Bij het draaien aan het rad bepaalt </a:t>
            </a:r>
            <a:r>
              <a:rPr lang="nl-NL" sz="2400" i="1" u="sng">
                <a:solidFill>
                  <a:srgbClr val="387038"/>
                </a:solidFill>
                <a:latin typeface="Century Gothic" panose="020B0502020202020204" pitchFamily="34" charset="0"/>
                <a:ea typeface="Calibri"/>
                <a:cs typeface="Times New Roman"/>
              </a:rPr>
              <a:t>de willekeur</a:t>
            </a:r>
            <a:r>
              <a:rPr lang="nl-NL" sz="2400" i="1">
                <a:solidFill>
                  <a:srgbClr val="387038"/>
                </a:solidFill>
                <a:latin typeface="Century Gothic" panose="020B0502020202020204" pitchFamily="34" charset="0"/>
                <a:ea typeface="Calibri"/>
                <a:cs typeface="Times New Roman"/>
              </a:rPr>
              <a:t> met wat voor prijs je naar huis gaat.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overdekt, meubels, muur, computer&#10;&#10;Door AI gegenereerde inhoud is mogelijk onjuist.">
            <a:extLst>
              <a:ext uri="{FF2B5EF4-FFF2-40B4-BE49-F238E27FC236}">
                <a16:creationId xmlns:a16="http://schemas.microsoft.com/office/drawing/2014/main" id="{ED06B08C-69E9-7AB1-C504-5D6830EFC82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87625" y="2601402"/>
            <a:ext cx="2129507" cy="2578237"/>
          </a:xfrm>
          <a:prstGeom prst="rect">
            <a:avLst/>
          </a:prstGeom>
        </p:spPr>
      </p:pic>
      <p:pic>
        <p:nvPicPr>
          <p:cNvPr id="9" name="Afbeelding 8" descr="Afbeelding met persoon, tekst, kleding, glimlach&#10;&#10;Door AI gegenereerde inhoud is mogelijk onjuist.">
            <a:extLst>
              <a:ext uri="{FF2B5EF4-FFF2-40B4-BE49-F238E27FC236}">
                <a16:creationId xmlns:a16="http://schemas.microsoft.com/office/drawing/2014/main" id="{1C0C5819-5601-DB4A-9D89-C54BD896A0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34750" y="2887499"/>
            <a:ext cx="1843104" cy="1843104"/>
          </a:xfrm>
          <a:prstGeom prst="rect">
            <a:avLst/>
          </a:prstGeom>
        </p:spPr>
      </p:pic>
    </p:spTree>
    <p:extLst>
      <p:ext uri="{BB962C8B-B14F-4D97-AF65-F5344CB8AC3E}">
        <p14:creationId xmlns:p14="http://schemas.microsoft.com/office/powerpoint/2010/main" val="3822444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informeren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misleiden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vertellen hoe het zit, gegevens geven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leerkracht </a:t>
            </a:r>
            <a:r>
              <a:rPr lang="nl-NL" sz="2400" i="1" u="sng">
                <a:solidFill>
                  <a:srgbClr val="387038"/>
                </a:solidFill>
                <a:latin typeface="Century Gothic" panose="020B0502020202020204" pitchFamily="34" charset="0"/>
                <a:ea typeface="Calibri"/>
                <a:cs typeface="Times New Roman"/>
              </a:rPr>
              <a:t>informeert</a:t>
            </a:r>
            <a:r>
              <a:rPr lang="nl-NL" sz="2400" i="1">
                <a:solidFill>
                  <a:srgbClr val="387038"/>
                </a:solidFill>
                <a:latin typeface="Century Gothic" panose="020B0502020202020204" pitchFamily="34" charset="0"/>
                <a:ea typeface="Calibri"/>
                <a:cs typeface="Times New Roman"/>
              </a:rPr>
              <a:t> de jongen over zijn schoolwerk</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opzettelijk iets laten geloven wat niet klopt, bedriegen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wordt </a:t>
            </a:r>
            <a:r>
              <a:rPr lang="nl-NL" sz="2400" i="1" u="sng">
                <a:solidFill>
                  <a:srgbClr val="387038"/>
                </a:solidFill>
                <a:latin typeface="Century Gothic" panose="020B0502020202020204" pitchFamily="34" charset="0"/>
                <a:ea typeface="Calibri"/>
                <a:cs typeface="Times New Roman"/>
              </a:rPr>
              <a:t>misleid</a:t>
            </a:r>
            <a:r>
              <a:rPr lang="nl-NL" sz="2400" i="1">
                <a:solidFill>
                  <a:srgbClr val="387038"/>
                </a:solidFill>
                <a:latin typeface="Century Gothic" panose="020B0502020202020204" pitchFamily="34" charset="0"/>
                <a:ea typeface="Calibri"/>
                <a:cs typeface="Times New Roman"/>
              </a:rPr>
              <a:t>, ze denkt dat ze iets wint door alleen een like te geven.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tekenfilm, origami&#10;&#10;Door AI gegenereerde inhoud is mogelijk onjuist.">
            <a:extLst>
              <a:ext uri="{FF2B5EF4-FFF2-40B4-BE49-F238E27FC236}">
                <a16:creationId xmlns:a16="http://schemas.microsoft.com/office/drawing/2014/main" id="{B995BEC0-D507-781E-E693-2C478616C73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909172" y="2852935"/>
            <a:ext cx="3480154" cy="2009275"/>
          </a:xfrm>
          <a:prstGeom prst="rect">
            <a:avLst/>
          </a:prstGeom>
        </p:spPr>
      </p:pic>
      <p:pic>
        <p:nvPicPr>
          <p:cNvPr id="20" name="Afbeelding 19" descr="Afbeelding met kleding, persoon, overdekt, whiteboard&#10;&#10;Door AI gegenereerde inhoud is mogelijk onjuist.">
            <a:extLst>
              <a:ext uri="{FF2B5EF4-FFF2-40B4-BE49-F238E27FC236}">
                <a16:creationId xmlns:a16="http://schemas.microsoft.com/office/drawing/2014/main" id="{801E891D-05CD-17C3-6302-21AFE13DDA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592" y="2441536"/>
            <a:ext cx="2666732" cy="2666732"/>
          </a:xfrm>
          <a:prstGeom prst="rect">
            <a:avLst/>
          </a:prstGeom>
        </p:spPr>
      </p:pic>
      <p:sp>
        <p:nvSpPr>
          <p:cNvPr id="19" name="Tekstvak 18">
            <a:extLst>
              <a:ext uri="{FF2B5EF4-FFF2-40B4-BE49-F238E27FC236}">
                <a16:creationId xmlns:a16="http://schemas.microsoft.com/office/drawing/2014/main" id="{48A24E2D-0EEC-5D4A-BF53-D4FE5447D04B}"/>
              </a:ext>
            </a:extLst>
          </p:cNvPr>
          <p:cNvSpPr txBox="1"/>
          <p:nvPr/>
        </p:nvSpPr>
        <p:spPr>
          <a:xfrm rot="1226710">
            <a:off x="6657592" y="3057216"/>
            <a:ext cx="2298943" cy="461665"/>
          </a:xfrm>
          <a:prstGeom prst="rect">
            <a:avLst/>
          </a:prstGeom>
          <a:noFill/>
        </p:spPr>
        <p:txBody>
          <a:bodyPr wrap="square" rtlCol="0">
            <a:spAutoFit/>
          </a:bodyPr>
          <a:lstStyle/>
          <a:p>
            <a:r>
              <a:rPr lang="nl-NL" sz="2400" b="1">
                <a:solidFill>
                  <a:srgbClr val="7030A0"/>
                </a:solidFill>
                <a:latin typeface="Cavolini" panose="03000502040302020204" pitchFamily="66" charset="0"/>
                <a:cs typeface="Cavolini" panose="03000502040302020204" pitchFamily="66" charset="0"/>
              </a:rPr>
              <a:t>Like &amp; win !</a:t>
            </a:r>
          </a:p>
        </p:txBody>
      </p:sp>
    </p:spTree>
    <p:extLst>
      <p:ext uri="{BB962C8B-B14F-4D97-AF65-F5344CB8AC3E}">
        <p14:creationId xmlns:p14="http://schemas.microsoft.com/office/powerpoint/2010/main" val="302834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90668" y="340203"/>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573440" y="386052"/>
            <a:ext cx="443464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515425"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baseren op</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11039" y="2829625"/>
            <a:ext cx="228005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4068" y="2902566"/>
            <a:ext cx="298833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a:t>
            </a:r>
            <a:br>
              <a:rPr lang="nl-NL" sz="3600">
                <a:latin typeface="Century Gothic" panose="020B0502020202020204" pitchFamily="34" charset="0"/>
                <a:ea typeface="Calibri"/>
                <a:cs typeface="Times New Roman"/>
              </a:rPr>
            </a:br>
            <a:r>
              <a:rPr lang="nl-NL" sz="3600">
                <a:latin typeface="Century Gothic" panose="020B0502020202020204" pitchFamily="34" charset="0"/>
                <a:ea typeface="Calibri"/>
                <a:cs typeface="Times New Roman"/>
              </a:rPr>
              <a:t>voorkeur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757103" y="2819192"/>
            <a:ext cx="3197746"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627784" y="2852936"/>
            <a:ext cx="345638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encyclopedie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19545" y="2819192"/>
            <a:ext cx="2770877" cy="8931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36567" y="2865643"/>
            <a:ext cx="277087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schoolboek</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084168" y="476672"/>
            <a:ext cx="2767899" cy="58574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100847" y="509586"/>
            <a:ext cx="2770877" cy="33818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uitgaan van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a:extLst>
              <a:ext uri="{FF2B5EF4-FFF2-40B4-BE49-F238E27FC236}">
                <a16:creationId xmlns:a16="http://schemas.microsoft.com/office/drawing/2014/main" id="{F323060E-521D-CA5A-D02D-8ED0C8D6224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502491" y="3943925"/>
            <a:ext cx="2005613" cy="2104989"/>
          </a:xfrm>
          <a:prstGeom prst="rect">
            <a:avLst/>
          </a:prstGeom>
        </p:spPr>
      </p:pic>
      <p:sp>
        <p:nvSpPr>
          <p:cNvPr id="27" name="Text Box 14">
            <a:extLst>
              <a:ext uri="{FF2B5EF4-FFF2-40B4-BE49-F238E27FC236}">
                <a16:creationId xmlns:a16="http://schemas.microsoft.com/office/drawing/2014/main" id="{AF7C152B-B576-C7D5-46A2-ADE427493167}"/>
              </a:ext>
            </a:extLst>
          </p:cNvPr>
          <p:cNvSpPr txBox="1"/>
          <p:nvPr/>
        </p:nvSpPr>
        <p:spPr>
          <a:xfrm>
            <a:off x="306977" y="3784806"/>
            <a:ext cx="2898791" cy="46948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8" name="Tekstvak 2">
            <a:extLst>
              <a:ext uri="{FF2B5EF4-FFF2-40B4-BE49-F238E27FC236}">
                <a16:creationId xmlns:a16="http://schemas.microsoft.com/office/drawing/2014/main" id="{CCB796D3-AD60-C602-5748-9769DA3BD320}"/>
              </a:ext>
            </a:extLst>
          </p:cNvPr>
          <p:cNvSpPr txBox="1">
            <a:spLocks noChangeArrowheads="1"/>
          </p:cNvSpPr>
          <p:nvPr/>
        </p:nvSpPr>
        <p:spPr bwMode="auto">
          <a:xfrm>
            <a:off x="341024" y="3765827"/>
            <a:ext cx="2988332"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wat je leuk vindt</a:t>
            </a:r>
            <a:endParaRPr lang="nl-NL" sz="1050">
              <a:effectLst/>
              <a:latin typeface="Century Gothic" panose="020B0502020202020204" pitchFamily="34" charset="0"/>
              <a:ea typeface="Calibri"/>
              <a:cs typeface="Times New Roman"/>
            </a:endParaRPr>
          </a:p>
        </p:txBody>
      </p:sp>
      <p:pic>
        <p:nvPicPr>
          <p:cNvPr id="29" name="Afbeelding 28" descr="Afbeelding met Mobiele telefoon, Draagbaar communicatietoestel, gadget, Mobiel apparaat&#10;&#10;Door AI gegenereerde inhoud is mogelijk onjuist.">
            <a:extLst>
              <a:ext uri="{FF2B5EF4-FFF2-40B4-BE49-F238E27FC236}">
                <a16:creationId xmlns:a16="http://schemas.microsoft.com/office/drawing/2014/main" id="{02972518-BEE3-68E6-104D-7DAB02BB780C}"/>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3333" y="4302351"/>
            <a:ext cx="2108947" cy="2108947"/>
          </a:xfrm>
          <a:prstGeom prst="rect">
            <a:avLst/>
          </a:prstGeom>
        </p:spPr>
      </p:pic>
      <p:pic>
        <p:nvPicPr>
          <p:cNvPr id="25" name="Afbeelding 24" descr="Afbeelding met persoon, kleding, Menselijk gezicht, boek&#10;&#10;Door AI gegenereerde inhoud is mogelijk onjuist.">
            <a:extLst>
              <a:ext uri="{FF2B5EF4-FFF2-40B4-BE49-F238E27FC236}">
                <a16:creationId xmlns:a16="http://schemas.microsoft.com/office/drawing/2014/main" id="{B0595AAA-7909-5983-8C90-7B410C9ED0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6526" y="4005465"/>
            <a:ext cx="2768671" cy="1843935"/>
          </a:xfrm>
          <a:prstGeom prst="rect">
            <a:avLst/>
          </a:prstGeom>
        </p:spPr>
      </p:pic>
    </p:spTree>
    <p:extLst>
      <p:ext uri="{BB962C8B-B14F-4D97-AF65-F5344CB8AC3E}">
        <p14:creationId xmlns:p14="http://schemas.microsoft.com/office/powerpoint/2010/main" val="2767135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16299"/>
            <a:ext cx="2601905" cy="7370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25616" y="4653136"/>
            <a:ext cx="2489909" cy="16992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idee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09285" y="4060612"/>
            <a:ext cx="2827405"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organiseren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creëren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639856" cy="100093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11799" y="4573104"/>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maken, tot stand brengen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9"/>
            <a:ext cx="7221158" cy="73702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Ik ga zelf eerlijke filmpjes </a:t>
            </a:r>
            <a:r>
              <a:rPr lang="nl-NL" sz="2400" i="1" u="sng">
                <a:solidFill>
                  <a:srgbClr val="387038"/>
                </a:solidFill>
                <a:latin typeface="Century Gothic" panose="020B0502020202020204" pitchFamily="34" charset="0"/>
                <a:ea typeface="Calibri"/>
                <a:cs typeface="Times New Roman"/>
              </a:rPr>
              <a:t>creëren</a:t>
            </a:r>
            <a:r>
              <a:rPr lang="nl-NL" sz="2400" i="1">
                <a:solidFill>
                  <a:srgbClr val="387038"/>
                </a:solidFill>
                <a:latin typeface="Century Gothic" panose="020B0502020202020204" pitchFamily="34" charset="0"/>
                <a:ea typeface="Calibri"/>
                <a:cs typeface="Times New Roman"/>
              </a:rPr>
              <a:t> voor </a:t>
            </a:r>
            <a:r>
              <a:rPr lang="nl-NL" sz="2400" i="1" err="1">
                <a:solidFill>
                  <a:srgbClr val="387038"/>
                </a:solidFill>
                <a:latin typeface="Century Gothic" panose="020B0502020202020204" pitchFamily="34" charset="0"/>
                <a:ea typeface="Calibri"/>
                <a:cs typeface="Times New Roman"/>
              </a:rPr>
              <a:t>TikTok</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pic>
        <p:nvPicPr>
          <p:cNvPr id="26" name="Picture 2" descr="Gegenereerde afbeelding">
            <a:extLst>
              <a:ext uri="{FF2B5EF4-FFF2-40B4-BE49-F238E27FC236}">
                <a16:creationId xmlns:a16="http://schemas.microsoft.com/office/drawing/2014/main" id="{8461743A-80B8-A65A-45BD-C21A0432AE3B}"/>
              </a:ext>
            </a:extLst>
          </p:cNvPr>
          <p:cNvPicPr>
            <a:picLocks noChangeAspect="1" noChangeArrowheads="1"/>
          </p:cNvPicPr>
          <p:nvPr/>
        </p:nvPicPr>
        <p:blipFill>
          <a:blip r:embed="rId3" cstate="email">
            <a:clrChange>
              <a:clrFrom>
                <a:srgbClr val="F2DDBB"/>
              </a:clrFrom>
              <a:clrTo>
                <a:srgbClr val="F2DDBB">
                  <a:alpha val="0"/>
                </a:srgbClr>
              </a:clrTo>
            </a:clrChange>
            <a:extLst>
              <a:ext uri="{28A0092B-C50C-407E-A947-70E740481C1C}">
                <a14:useLocalDpi xmlns:a14="http://schemas.microsoft.com/office/drawing/2010/main"/>
              </a:ext>
            </a:extLst>
          </a:blip>
          <a:srcRect/>
          <a:stretch>
            <a:fillRect/>
          </a:stretch>
        </p:blipFill>
        <p:spPr bwMode="auto">
          <a:xfrm>
            <a:off x="6351253" y="1129938"/>
            <a:ext cx="2262089" cy="2262089"/>
          </a:xfrm>
          <a:prstGeom prst="rect">
            <a:avLst/>
          </a:prstGeom>
          <a:noFill/>
          <a:extLst>
            <a:ext uri="{909E8E84-426E-40DD-AFC4-6F175D3DCCD1}">
              <a14:hiddenFill xmlns:a14="http://schemas.microsoft.com/office/drawing/2010/main">
                <a:solidFill>
                  <a:srgbClr val="FFFFFF"/>
                </a:solidFill>
              </a14:hiddenFill>
            </a:ext>
          </a:extLst>
        </p:spPr>
      </p:pic>
      <p:pic>
        <p:nvPicPr>
          <p:cNvPr id="29" name="Afbeelding 28" descr="Afbeelding met hond, tekenfilm, tekening, clipart&#10;&#10;Door AI gegenereerde inhoud is mogelijk onjuist.">
            <a:extLst>
              <a:ext uri="{FF2B5EF4-FFF2-40B4-BE49-F238E27FC236}">
                <a16:creationId xmlns:a16="http://schemas.microsoft.com/office/drawing/2014/main" id="{3863DE8C-8D9E-63C2-3320-7A2A6750D01F}"/>
              </a:ext>
            </a:extLst>
          </p:cNvPr>
          <p:cNvPicPr>
            <a:picLocks noChangeAspect="1"/>
          </p:cNvPicPr>
          <p:nvPr/>
        </p:nvPicPr>
        <p:blipFill>
          <a:blip r:embed="rId4" cstate="email">
            <a:clrChange>
              <a:clrFrom>
                <a:srgbClr val="F8ECD4"/>
              </a:clrFrom>
              <a:clrTo>
                <a:srgbClr val="F8ECD4">
                  <a:alpha val="0"/>
                </a:srgbClr>
              </a:clrTo>
            </a:clrChange>
            <a:extLst>
              <a:ext uri="{28A0092B-C50C-407E-A947-70E740481C1C}">
                <a14:useLocalDpi xmlns:a14="http://schemas.microsoft.com/office/drawing/2010/main"/>
              </a:ext>
            </a:extLst>
          </a:blip>
          <a:stretch>
            <a:fillRect/>
          </a:stretch>
        </p:blipFill>
        <p:spPr>
          <a:xfrm>
            <a:off x="3440956" y="1771367"/>
            <a:ext cx="2262087" cy="2262087"/>
          </a:xfrm>
          <a:prstGeom prst="rect">
            <a:avLst/>
          </a:prstGeom>
        </p:spPr>
      </p:pic>
      <p:pic>
        <p:nvPicPr>
          <p:cNvPr id="32" name="Afbeelding 31" descr="Afbeelding met tekenfilm, tekening, illustratie, Tekenfilm&#10;&#10;Door AI gegenereerde inhoud is mogelijk onjuist.">
            <a:extLst>
              <a:ext uri="{FF2B5EF4-FFF2-40B4-BE49-F238E27FC236}">
                <a16:creationId xmlns:a16="http://schemas.microsoft.com/office/drawing/2014/main" id="{3C90DCA6-F818-68E4-8709-28E17802420C}"/>
              </a:ext>
            </a:extLst>
          </p:cNvPr>
          <p:cNvPicPr>
            <a:picLocks noChangeAspect="1"/>
          </p:cNvPicPr>
          <p:nvPr/>
        </p:nvPicPr>
        <p:blipFill>
          <a:blip r:embed="rId5" cstate="email">
            <a:clrChange>
              <a:clrFrom>
                <a:srgbClr val="F5ECDB"/>
              </a:clrFrom>
              <a:clrTo>
                <a:srgbClr val="F5ECDB">
                  <a:alpha val="0"/>
                </a:srgbClr>
              </a:clrTo>
            </a:clrChange>
            <a:extLst>
              <a:ext uri="{28A0092B-C50C-407E-A947-70E740481C1C}">
                <a14:useLocalDpi xmlns:a14="http://schemas.microsoft.com/office/drawing/2010/main"/>
              </a:ext>
            </a:extLst>
          </a:blip>
          <a:stretch>
            <a:fillRect/>
          </a:stretch>
        </p:blipFill>
        <p:spPr>
          <a:xfrm>
            <a:off x="528140" y="2193164"/>
            <a:ext cx="2209742" cy="2209742"/>
          </a:xfrm>
          <a:prstGeom prst="rect">
            <a:avLst/>
          </a:prstGeom>
        </p:spPr>
      </p:pic>
    </p:spTree>
    <p:extLst>
      <p:ext uri="{BB962C8B-B14F-4D97-AF65-F5344CB8AC3E}">
        <p14:creationId xmlns:p14="http://schemas.microsoft.com/office/powerpoint/2010/main" val="348106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28 – 8 juli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311975"/>
            <a:ext cx="2601905" cy="7370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25616" y="4448812"/>
            <a:ext cx="2489909" cy="16992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idee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3667349"/>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09285" y="3656270"/>
            <a:ext cx="2827405"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misleiden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2763235"/>
            <a:ext cx="2611399" cy="8434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99070" y="283345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doeleinde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3895133"/>
            <a:ext cx="2639856" cy="126206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65293" y="3868067"/>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dat wat er met iets gedaan wordt, het doel</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157192"/>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464818"/>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3743938"/>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1652" y="4464818"/>
            <a:ext cx="0" cy="69237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flipH="1">
            <a:off x="6100536" y="3743938"/>
            <a:ext cx="543" cy="72088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75431" y="294939"/>
            <a:ext cx="8373284" cy="67636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Soms proberen mensen je te </a:t>
            </a:r>
            <a:r>
              <a:rPr lang="nl-NL" sz="2400" i="1" u="sng">
                <a:solidFill>
                  <a:srgbClr val="387038"/>
                </a:solidFill>
                <a:latin typeface="Century Gothic" panose="020B0502020202020204" pitchFamily="34" charset="0"/>
                <a:ea typeface="Calibri"/>
                <a:cs typeface="Times New Roman"/>
              </a:rPr>
              <a:t>misleiden</a:t>
            </a:r>
            <a:r>
              <a:rPr lang="nl-NL" sz="2400" i="1">
                <a:solidFill>
                  <a:srgbClr val="387038"/>
                </a:solidFill>
                <a:latin typeface="Century Gothic" panose="020B0502020202020204" pitchFamily="34" charset="0"/>
                <a:ea typeface="Calibri"/>
                <a:cs typeface="Times New Roman"/>
              </a:rPr>
              <a:t>, met als </a:t>
            </a:r>
            <a:r>
              <a:rPr lang="nl-NL" sz="2400" i="1" u="sng">
                <a:solidFill>
                  <a:srgbClr val="387038"/>
                </a:solidFill>
                <a:latin typeface="Century Gothic" panose="020B0502020202020204" pitchFamily="34" charset="0"/>
                <a:ea typeface="Calibri"/>
                <a:cs typeface="Times New Roman"/>
              </a:rPr>
              <a:t>doeleinde</a:t>
            </a:r>
            <a:r>
              <a:rPr lang="nl-NL" sz="2400" i="1">
                <a:solidFill>
                  <a:srgbClr val="387038"/>
                </a:solidFill>
                <a:latin typeface="Century Gothic" panose="020B0502020202020204" pitchFamily="34" charset="0"/>
                <a:ea typeface="Calibri"/>
                <a:cs typeface="Times New Roman"/>
              </a:rPr>
              <a:t> veel geld te verdienen aan jou.</a:t>
            </a:r>
            <a:endParaRPr lang="nl-NL" sz="3200">
              <a:effectLst/>
              <a:ea typeface="Calibri"/>
              <a:cs typeface="Times New Roman"/>
            </a:endParaRPr>
          </a:p>
        </p:txBody>
      </p:sp>
      <p:pic>
        <p:nvPicPr>
          <p:cNvPr id="9" name="Afbeelding 8" descr="Afbeelding met tekenfilm, tekening, illustratie, Tekenfilm&#10;&#10;Door AI gegenereerde inhoud is mogelijk onjuist.">
            <a:extLst>
              <a:ext uri="{FF2B5EF4-FFF2-40B4-BE49-F238E27FC236}">
                <a16:creationId xmlns:a16="http://schemas.microsoft.com/office/drawing/2014/main" id="{F7BE2DF8-37BE-AFDE-011B-6C2BB52C305D}"/>
              </a:ext>
            </a:extLst>
          </p:cNvPr>
          <p:cNvPicPr>
            <a:picLocks noChangeAspect="1"/>
          </p:cNvPicPr>
          <p:nvPr/>
        </p:nvPicPr>
        <p:blipFill>
          <a:blip r:embed="rId3" cstate="email">
            <a:clrChange>
              <a:clrFrom>
                <a:srgbClr val="F5ECDB"/>
              </a:clrFrom>
              <a:clrTo>
                <a:srgbClr val="F5ECDB">
                  <a:alpha val="0"/>
                </a:srgbClr>
              </a:clrTo>
            </a:clrChange>
            <a:extLst>
              <a:ext uri="{28A0092B-C50C-407E-A947-70E740481C1C}">
                <a14:useLocalDpi xmlns:a14="http://schemas.microsoft.com/office/drawing/2010/main"/>
              </a:ext>
            </a:extLst>
          </a:blip>
          <a:stretch>
            <a:fillRect/>
          </a:stretch>
        </p:blipFill>
        <p:spPr>
          <a:xfrm>
            <a:off x="528140" y="1988840"/>
            <a:ext cx="2209742" cy="2209742"/>
          </a:xfrm>
          <a:prstGeom prst="rect">
            <a:avLst/>
          </a:prstGeom>
        </p:spPr>
      </p:pic>
      <p:pic>
        <p:nvPicPr>
          <p:cNvPr id="10" name="Afbeelding 9" descr="Afbeelding met persoon, overdekt, muur, computer&#10;&#10;Door AI gegenereerde inhoud is mogelijk onjuist.">
            <a:extLst>
              <a:ext uri="{FF2B5EF4-FFF2-40B4-BE49-F238E27FC236}">
                <a16:creationId xmlns:a16="http://schemas.microsoft.com/office/drawing/2014/main" id="{B739FFBB-07C8-274E-A5A1-2478AEB1B8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0192" y="1113626"/>
            <a:ext cx="2399836" cy="1531095"/>
          </a:xfrm>
          <a:prstGeom prst="rect">
            <a:avLst/>
          </a:prstGeom>
        </p:spPr>
      </p:pic>
      <p:pic>
        <p:nvPicPr>
          <p:cNvPr id="11" name="Afbeelding 10" descr="Afbeelding met tekenfilm, origami&#10;&#10;Door AI gegenereerde inhoud is mogelijk onjuist.">
            <a:extLst>
              <a:ext uri="{FF2B5EF4-FFF2-40B4-BE49-F238E27FC236}">
                <a16:creationId xmlns:a16="http://schemas.microsoft.com/office/drawing/2014/main" id="{505AC47F-984E-823F-D60E-41487F5261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75859" y="1700808"/>
            <a:ext cx="2678042" cy="1788932"/>
          </a:xfrm>
          <a:prstGeom prst="rect">
            <a:avLst/>
          </a:prstGeom>
        </p:spPr>
      </p:pic>
      <p:sp>
        <p:nvSpPr>
          <p:cNvPr id="28" name="Text Box 14">
            <a:extLst>
              <a:ext uri="{FF2B5EF4-FFF2-40B4-BE49-F238E27FC236}">
                <a16:creationId xmlns:a16="http://schemas.microsoft.com/office/drawing/2014/main" id="{A776E383-2DE5-C8AA-A800-18519C0AE9DA}"/>
              </a:ext>
            </a:extLst>
          </p:cNvPr>
          <p:cNvSpPr txBox="1"/>
          <p:nvPr/>
        </p:nvSpPr>
        <p:spPr>
          <a:xfrm>
            <a:off x="3426047" y="4548873"/>
            <a:ext cx="2639856" cy="162583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0" name="Tekstvak 2">
            <a:extLst>
              <a:ext uri="{FF2B5EF4-FFF2-40B4-BE49-F238E27FC236}">
                <a16:creationId xmlns:a16="http://schemas.microsoft.com/office/drawing/2014/main" id="{7773458A-BCE5-4E99-9FB8-A2B197D9AFF8}"/>
              </a:ext>
            </a:extLst>
          </p:cNvPr>
          <p:cNvSpPr txBox="1">
            <a:spLocks noChangeArrowheads="1"/>
          </p:cNvSpPr>
          <p:nvPr/>
        </p:nvSpPr>
        <p:spPr bwMode="auto">
          <a:xfrm>
            <a:off x="3444490" y="4533772"/>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opzettelijk iets laten geloven wat niet klopt, bedriegen</a:t>
            </a:r>
            <a:endParaRPr lang="nl-NL" sz="1050">
              <a:effectLst/>
              <a:latin typeface="Century Gothic" panose="020B0502020202020204" pitchFamily="34" charset="0"/>
              <a:ea typeface="Calibri"/>
              <a:cs typeface="Times New Roman"/>
            </a:endParaRPr>
          </a:p>
        </p:txBody>
      </p:sp>
      <p:sp>
        <p:nvSpPr>
          <p:cNvPr id="35" name="Tekstvak 34">
            <a:extLst>
              <a:ext uri="{FF2B5EF4-FFF2-40B4-BE49-F238E27FC236}">
                <a16:creationId xmlns:a16="http://schemas.microsoft.com/office/drawing/2014/main" id="{614EB292-5533-EF99-E270-BAB63F508181}"/>
              </a:ext>
            </a:extLst>
          </p:cNvPr>
          <p:cNvSpPr txBox="1"/>
          <p:nvPr/>
        </p:nvSpPr>
        <p:spPr>
          <a:xfrm rot="1226710">
            <a:off x="4150089" y="1707972"/>
            <a:ext cx="2298943" cy="461665"/>
          </a:xfrm>
          <a:prstGeom prst="rect">
            <a:avLst/>
          </a:prstGeom>
          <a:noFill/>
        </p:spPr>
        <p:txBody>
          <a:bodyPr wrap="square" rtlCol="0">
            <a:spAutoFit/>
          </a:bodyPr>
          <a:lstStyle/>
          <a:p>
            <a:r>
              <a:rPr lang="nl-NL" sz="2400" b="1">
                <a:solidFill>
                  <a:srgbClr val="7030A0"/>
                </a:solidFill>
                <a:latin typeface="Cavolini" panose="03000502040302020204" pitchFamily="66" charset="0"/>
                <a:cs typeface="Cavolini" panose="03000502040302020204" pitchFamily="66" charset="0"/>
              </a:rPr>
              <a:t>Like &amp; win !</a:t>
            </a:r>
          </a:p>
        </p:txBody>
      </p:sp>
    </p:spTree>
    <p:extLst>
      <p:ext uri="{BB962C8B-B14F-4D97-AF65-F5344CB8AC3E}">
        <p14:creationId xmlns:p14="http://schemas.microsoft.com/office/powerpoint/2010/main" val="3535550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981179"/>
            <a:ext cx="537017" cy="152873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6" name="Afbeelding 25" descr="Afbeelding met schets, tekenfilm, clipart, ontwerp&#10;&#10;Door AI gegenereerde inhoud is mogelijk onjuist.">
            <a:extLst>
              <a:ext uri="{FF2B5EF4-FFF2-40B4-BE49-F238E27FC236}">
                <a16:creationId xmlns:a16="http://schemas.microsoft.com/office/drawing/2014/main" id="{5D7A8309-6155-8383-D627-4B56840E14B8}"/>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51246" y="61453"/>
            <a:ext cx="3056654" cy="3056654"/>
          </a:xfrm>
          <a:prstGeom prst="rect">
            <a:avLst/>
          </a:prstGeom>
        </p:spPr>
      </p:pic>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a:off x="3859254" y="4365852"/>
            <a:ext cx="1565066" cy="26634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47187" y="1291908"/>
            <a:ext cx="26288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1201" y="1300665"/>
            <a:ext cx="245445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herhalen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9673" y="418830"/>
            <a:ext cx="40142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29445" y="407751"/>
            <a:ext cx="390447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stappenplan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163205" y="5510314"/>
            <a:ext cx="406135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163206" y="5510315"/>
            <a:ext cx="406135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programmeur</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2105258" y="2238248"/>
            <a:ext cx="4657291" cy="8307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051720" y="2184852"/>
            <a:ext cx="4782838" cy="54213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algoritme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093418" y="3068960"/>
            <a:ext cx="6661803" cy="156323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81058" y="3115874"/>
            <a:ext cx="6836272" cy="1537262"/>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pPr>
            <a:r>
              <a:rPr lang="nl-NL" sz="2900">
                <a:effectLst/>
                <a:latin typeface="Century Gothic" panose="020B0502020202020204" pitchFamily="34" charset="0"/>
                <a:ea typeface="Calibri"/>
                <a:cs typeface="Times New Roman"/>
              </a:rPr>
              <a:t>= de reeks regels die sociale media gebruiken om in te schatten wat je interessant vindt en om te bepalen wat je te zien krijgt</a:t>
            </a:r>
          </a:p>
        </p:txBody>
      </p:sp>
      <p:pic>
        <p:nvPicPr>
          <p:cNvPr id="16" name="Afbeelding 15" descr="Afbeelding met overdekt, meubels, muur, computer&#10;&#10;Door AI gegenereerde inhoud is mogelijk onjuist.">
            <a:extLst>
              <a:ext uri="{FF2B5EF4-FFF2-40B4-BE49-F238E27FC236}">
                <a16:creationId xmlns:a16="http://schemas.microsoft.com/office/drawing/2014/main" id="{F32895E1-9DA6-0E15-5051-0B9A3B17FBE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40732" y="2455917"/>
            <a:ext cx="1533471" cy="2007972"/>
          </a:xfrm>
          <a:prstGeom prst="rect">
            <a:avLst/>
          </a:prstGeom>
        </p:spPr>
      </p:pic>
      <p:pic>
        <p:nvPicPr>
          <p:cNvPr id="22" name="Afbeelding 21" descr="Afbeelding met symbool&#10;&#10;Door AI gegenereerde inhoud is mogelijk onjuist.">
            <a:extLst>
              <a:ext uri="{FF2B5EF4-FFF2-40B4-BE49-F238E27FC236}">
                <a16:creationId xmlns:a16="http://schemas.microsoft.com/office/drawing/2014/main" id="{251A73FF-B23B-60C7-D0C6-10655E8F5A3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76133" y="-55733"/>
            <a:ext cx="1586978" cy="1586978"/>
          </a:xfrm>
          <a:prstGeom prst="rect">
            <a:avLst/>
          </a:prstGeom>
        </p:spPr>
      </p:pic>
      <p:pic>
        <p:nvPicPr>
          <p:cNvPr id="24" name="Afbeelding 23" descr="Afbeelding met overdekt, persoon, kleding, Kantoorgebouw&#10;&#10;Door AI gegenereerde inhoud is mogelijk onjuist.">
            <a:extLst>
              <a:ext uri="{FF2B5EF4-FFF2-40B4-BE49-F238E27FC236}">
                <a16:creationId xmlns:a16="http://schemas.microsoft.com/office/drawing/2014/main" id="{FAF259AF-3C59-D3FA-C1FB-B190BCEB63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69090" y="4700050"/>
            <a:ext cx="1629282" cy="1629282"/>
          </a:xfrm>
          <a:prstGeom prst="rect">
            <a:avLst/>
          </a:prstGeom>
        </p:spPr>
      </p:pic>
      <p:cxnSp>
        <p:nvCxnSpPr>
          <p:cNvPr id="28" name="Rechte verbindingslijn 27">
            <a:extLst>
              <a:ext uri="{FF2B5EF4-FFF2-40B4-BE49-F238E27FC236}">
                <a16:creationId xmlns:a16="http://schemas.microsoft.com/office/drawing/2014/main" id="{F5753F5B-90A0-73FF-3958-4F4B44B526C6}"/>
              </a:ext>
            </a:extLst>
          </p:cNvPr>
          <p:cNvCxnSpPr>
            <a:cxnSpLocks/>
          </p:cNvCxnSpPr>
          <p:nvPr/>
        </p:nvCxnSpPr>
        <p:spPr>
          <a:xfrm flipH="1" flipV="1">
            <a:off x="3859254" y="4630477"/>
            <a:ext cx="917027" cy="8798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422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131762" y="1398700"/>
            <a:ext cx="233701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082805" y="1395712"/>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kwetsen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287700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844265" y="744700"/>
            <a:ext cx="287700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mening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238831" y="5013175"/>
            <a:ext cx="362931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270876" y="5013174"/>
            <a:ext cx="359726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eigenschap</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2082776"/>
            <a:ext cx="709066" cy="42713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8" y="2509914"/>
            <a:ext cx="59052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382174" y="2478917"/>
            <a:ext cx="553120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vooroordeel</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6625314" cy="9364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6640517" cy="39297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mening die je hebt over iets dat of iemand die je niet goed kent</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3779912" y="4329098"/>
            <a:ext cx="1727904" cy="68407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7" name="Afbeelding 16">
            <a:extLst>
              <a:ext uri="{FF2B5EF4-FFF2-40B4-BE49-F238E27FC236}">
                <a16:creationId xmlns:a16="http://schemas.microsoft.com/office/drawing/2014/main" id="{EDB88109-5BBB-3237-7892-86AD5CA6A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9600" y="4597948"/>
            <a:ext cx="2316967" cy="1542173"/>
          </a:xfrm>
          <a:prstGeom prst="rect">
            <a:avLst/>
          </a:prstGeom>
        </p:spPr>
      </p:pic>
      <p:pic>
        <p:nvPicPr>
          <p:cNvPr id="24" name="Afbeelding 23" descr="Afbeelding met persoon, kleding, binnen&#10;&#10;Automatisch gegenereerde beschrijving">
            <a:extLst>
              <a:ext uri="{FF2B5EF4-FFF2-40B4-BE49-F238E27FC236}">
                <a16:creationId xmlns:a16="http://schemas.microsoft.com/office/drawing/2014/main" id="{F1380C17-D1BE-02B7-6AA6-BFA21CB7CA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4641" y="331476"/>
            <a:ext cx="1525750" cy="1019201"/>
          </a:xfrm>
          <a:prstGeom prst="rect">
            <a:avLst/>
          </a:prstGeom>
        </p:spPr>
      </p:pic>
      <p:pic>
        <p:nvPicPr>
          <p:cNvPr id="16" name="Picture 2" descr="Genderrollen in dagelijkse situaties">
            <a:extLst>
              <a:ext uri="{FF2B5EF4-FFF2-40B4-BE49-F238E27FC236}">
                <a16:creationId xmlns:a16="http://schemas.microsoft.com/office/drawing/2014/main" id="{59D4278C-718E-DBF3-1721-ADB26F4C774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4354" y="2345482"/>
            <a:ext cx="1751248" cy="1751248"/>
          </a:xfrm>
          <a:prstGeom prst="rect">
            <a:avLst/>
          </a:prstGeom>
          <a:noFill/>
          <a:extLst>
            <a:ext uri="{909E8E84-426E-40DD-AFC4-6F175D3DCCD1}">
              <a14:hiddenFill xmlns:a14="http://schemas.microsoft.com/office/drawing/2010/main">
                <a:solidFill>
                  <a:srgbClr val="FFFFFF"/>
                </a:solidFill>
              </a14:hiddenFill>
            </a:ext>
          </a:extLst>
        </p:spPr>
      </p:pic>
      <p:pic>
        <p:nvPicPr>
          <p:cNvPr id="30" name="Afbeelding 29" descr="Afbeelding met persoon, glimlach, Menselijk gezicht, joint&#10;&#10;Door AI gegenereerde inhoud is mogelijk onjuist.">
            <a:extLst>
              <a:ext uri="{FF2B5EF4-FFF2-40B4-BE49-F238E27FC236}">
                <a16:creationId xmlns:a16="http://schemas.microsoft.com/office/drawing/2014/main" id="{3CD2C5D2-2EEC-545F-C4B9-4DD6E2EF52B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779912" y="361562"/>
            <a:ext cx="1531526" cy="1570151"/>
          </a:xfrm>
          <a:prstGeom prst="rect">
            <a:avLst/>
          </a:prstGeom>
        </p:spPr>
      </p:pic>
    </p:spTree>
    <p:extLst>
      <p:ext uri="{BB962C8B-B14F-4D97-AF65-F5344CB8AC3E}">
        <p14:creationId xmlns:p14="http://schemas.microsoft.com/office/powerpoint/2010/main" val="3194720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724128" y="1263802"/>
            <a:ext cx="3131202" cy="9871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535941" y="1392815"/>
            <a:ext cx="350757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mentale gezondheid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329416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55558" y="733622"/>
            <a:ext cx="304037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zintuigen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994368" y="5013175"/>
            <a:ext cx="380987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994370" y="5013176"/>
            <a:ext cx="380987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verbeelding</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997027" y="1688968"/>
            <a:ext cx="727101" cy="80122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059255"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001240" y="24565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hallucineren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059255" y="3392622"/>
            <a:ext cx="5113145"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044052" y="3407138"/>
            <a:ext cx="5128348"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dingen zien die er niet zijn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4572000" y="3946633"/>
            <a:ext cx="1087311" cy="106654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6" name="Picture 2" descr="Meisje in de woonkamer met koe">
            <a:extLst>
              <a:ext uri="{FF2B5EF4-FFF2-40B4-BE49-F238E27FC236}">
                <a16:creationId xmlns:a16="http://schemas.microsoft.com/office/drawing/2014/main" id="{32928DF5-A34C-A926-3B75-2A30E5A154D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1676" y="3038292"/>
            <a:ext cx="2523791" cy="3045569"/>
          </a:xfrm>
          <a:prstGeom prst="rect">
            <a:avLst/>
          </a:prstGeom>
          <a:noFill/>
          <a:extLst>
            <a:ext uri="{909E8E84-426E-40DD-AFC4-6F175D3DCCD1}">
              <a14:hiddenFill xmlns:a14="http://schemas.microsoft.com/office/drawing/2010/main">
                <a:solidFill>
                  <a:srgbClr val="FFFFFF"/>
                </a:solidFill>
              </a14:hiddenFill>
            </a:ext>
          </a:extLst>
        </p:spPr>
      </p:pic>
      <p:pic>
        <p:nvPicPr>
          <p:cNvPr id="22" name="Afbeelding 21" descr="Afbeelding met tekening, schets, clipart, Lijnillustraties&#10;&#10;Door AI gegenereerde inhoud is mogelijk onjuist.">
            <a:extLst>
              <a:ext uri="{FF2B5EF4-FFF2-40B4-BE49-F238E27FC236}">
                <a16:creationId xmlns:a16="http://schemas.microsoft.com/office/drawing/2014/main" id="{D6DDC3B8-60AE-DF96-70FE-1B495A170C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8467" y="403433"/>
            <a:ext cx="1380844" cy="1380844"/>
          </a:xfrm>
          <a:prstGeom prst="rect">
            <a:avLst/>
          </a:prstGeom>
        </p:spPr>
      </p:pic>
      <p:pic>
        <p:nvPicPr>
          <p:cNvPr id="24" name="Afbeelding 23" descr="Afbeelding met clipart, Graphics, Stencil, tekening&#10;&#10;Door AI gegenereerde inhoud is mogelijk onjuist.">
            <a:extLst>
              <a:ext uri="{FF2B5EF4-FFF2-40B4-BE49-F238E27FC236}">
                <a16:creationId xmlns:a16="http://schemas.microsoft.com/office/drawing/2014/main" id="{D7FBB8F0-A2F7-E37E-C1F5-C9ECAAC02A50}"/>
              </a:ext>
            </a:extLst>
          </p:cNvPr>
          <p:cNvPicPr>
            <a:picLocks noChangeAspect="1"/>
          </p:cNvPicPr>
          <p:nvPr/>
        </p:nvPicPr>
        <p:blipFill>
          <a:blip r:embed="rId5" cstate="email">
            <a:clrChange>
              <a:clrFrom>
                <a:srgbClr val="FAFAF8"/>
              </a:clrFrom>
              <a:clrTo>
                <a:srgbClr val="FAFAF8">
                  <a:alpha val="0"/>
                </a:srgbClr>
              </a:clrTo>
            </a:clrChange>
            <a:extLst>
              <a:ext uri="{28A0092B-C50C-407E-A947-70E740481C1C}">
                <a14:useLocalDpi xmlns:a14="http://schemas.microsoft.com/office/drawing/2010/main"/>
              </a:ext>
            </a:extLst>
          </a:blip>
          <a:stretch>
            <a:fillRect/>
          </a:stretch>
        </p:blipFill>
        <p:spPr>
          <a:xfrm>
            <a:off x="7752503" y="274307"/>
            <a:ext cx="1100479" cy="1100479"/>
          </a:xfrm>
          <a:prstGeom prst="rect">
            <a:avLst/>
          </a:prstGeom>
        </p:spPr>
      </p:pic>
    </p:spTree>
    <p:extLst>
      <p:ext uri="{BB962C8B-B14F-4D97-AF65-F5344CB8AC3E}">
        <p14:creationId xmlns:p14="http://schemas.microsoft.com/office/powerpoint/2010/main" val="200087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stuiten</a:t>
            </a:r>
          </a:p>
        </p:txBody>
      </p:sp>
      <p:pic>
        <p:nvPicPr>
          <p:cNvPr id="3" name="Afbeelding 2" descr="Afbeelding met persoon, Menselijk gezicht, overdekt, comfort&#10;&#10;Door AI gegenereerde inhoud is mogelijk onjuist.">
            <a:extLst>
              <a:ext uri="{FF2B5EF4-FFF2-40B4-BE49-F238E27FC236}">
                <a16:creationId xmlns:a16="http://schemas.microsoft.com/office/drawing/2014/main" id="{8BFCC12B-F2F5-173E-CB38-583DB345415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412776"/>
            <a:ext cx="7677316" cy="5128448"/>
          </a:xfrm>
          <a:prstGeom prst="rect">
            <a:avLst/>
          </a:prstGeom>
        </p:spPr>
      </p:pic>
      <p:sp>
        <p:nvSpPr>
          <p:cNvPr id="4" name="Vermenigvuldigingsteken 3">
            <a:extLst>
              <a:ext uri="{FF2B5EF4-FFF2-40B4-BE49-F238E27FC236}">
                <a16:creationId xmlns:a16="http://schemas.microsoft.com/office/drawing/2014/main" id="{53DFFA50-4EAB-158B-12DD-EB62AF9C2FED}"/>
              </a:ext>
            </a:extLst>
          </p:cNvPr>
          <p:cNvSpPr/>
          <p:nvPr/>
        </p:nvSpPr>
        <p:spPr>
          <a:xfrm>
            <a:off x="1259632" y="1055595"/>
            <a:ext cx="5868144" cy="5776591"/>
          </a:xfrm>
          <a:prstGeom prst="mathMultiply">
            <a:avLst>
              <a:gd name="adj1" fmla="val 2211"/>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algoritme</a:t>
            </a:r>
          </a:p>
        </p:txBody>
      </p:sp>
      <p:pic>
        <p:nvPicPr>
          <p:cNvPr id="3" name="Afbeelding 2" descr="Afbeelding met overdekt, meubels, muur, computer&#10;&#10;Door AI gegenereerde inhoud is mogelijk onjuist.">
            <a:extLst>
              <a:ext uri="{FF2B5EF4-FFF2-40B4-BE49-F238E27FC236}">
                <a16:creationId xmlns:a16="http://schemas.microsoft.com/office/drawing/2014/main" id="{DD76448B-7CED-C51E-C1C8-7F60BB0451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7704" y="1628800"/>
            <a:ext cx="4876800" cy="487680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baseren op</a:t>
            </a:r>
          </a:p>
        </p:txBody>
      </p:sp>
      <p:pic>
        <p:nvPicPr>
          <p:cNvPr id="7" name="Afbeelding 6" descr="Afbeelding met overdekt, meubels, persoon, muur&#10;&#10;Door AI gegenereerde inhoud is mogelijk onjuist.">
            <a:extLst>
              <a:ext uri="{FF2B5EF4-FFF2-40B4-BE49-F238E27FC236}">
                <a16:creationId xmlns:a16="http://schemas.microsoft.com/office/drawing/2014/main" id="{3A05DC85-AD6F-D9EF-2C50-601747D7E0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7704" y="1601126"/>
            <a:ext cx="4876800" cy="487680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impuls</a:t>
            </a:r>
          </a:p>
        </p:txBody>
      </p:sp>
      <p:pic>
        <p:nvPicPr>
          <p:cNvPr id="4" name="Afbeelding 3" descr="Afbeelding met persoon, kleding, Menselijk gezicht, glimlach&#10;&#10;Door AI gegenereerde inhoud is mogelijk onjuist.">
            <a:extLst>
              <a:ext uri="{FF2B5EF4-FFF2-40B4-BE49-F238E27FC236}">
                <a16:creationId xmlns:a16="http://schemas.microsoft.com/office/drawing/2014/main" id="{77FD7172-3DCE-A26C-830C-0697B61C67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2996952"/>
            <a:ext cx="5184201" cy="3463047"/>
          </a:xfrm>
          <a:prstGeom prst="rect">
            <a:avLst/>
          </a:prstGeom>
        </p:spPr>
      </p:pic>
      <p:sp>
        <p:nvSpPr>
          <p:cNvPr id="5" name="Gedachtewolkje: wolk 4">
            <a:extLst>
              <a:ext uri="{FF2B5EF4-FFF2-40B4-BE49-F238E27FC236}">
                <a16:creationId xmlns:a16="http://schemas.microsoft.com/office/drawing/2014/main" id="{848FE847-0E63-03A0-43FA-9B0FE559B056}"/>
              </a:ext>
            </a:extLst>
          </p:cNvPr>
          <p:cNvSpPr/>
          <p:nvPr/>
        </p:nvSpPr>
        <p:spPr>
          <a:xfrm>
            <a:off x="4535488" y="433951"/>
            <a:ext cx="4608512" cy="3672408"/>
          </a:xfrm>
          <a:prstGeom prst="cloudCallout">
            <a:avLst>
              <a:gd name="adj1" fmla="val -66876"/>
              <a:gd name="adj2" fmla="val 27067"/>
            </a:avLst>
          </a:prstGeom>
          <a:blipFill dpi="0" rotWithShape="1">
            <a:blip r:embed="rId4">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patroon</a:t>
            </a:r>
          </a:p>
        </p:txBody>
      </p:sp>
      <p:pic>
        <p:nvPicPr>
          <p:cNvPr id="2" name="Afbeelding 1" descr="Afbeelding met overdekt, meubels, muur, computer&#10;&#10;Door AI gegenereerde inhoud is mogelijk onjuist.">
            <a:extLst>
              <a:ext uri="{FF2B5EF4-FFF2-40B4-BE49-F238E27FC236}">
                <a16:creationId xmlns:a16="http://schemas.microsoft.com/office/drawing/2014/main" id="{EDB14EB8-EA5A-CAA7-C716-44B118153B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7704" y="1628800"/>
            <a:ext cx="4876800" cy="487680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misleiden</a:t>
            </a:r>
          </a:p>
        </p:txBody>
      </p:sp>
      <p:pic>
        <p:nvPicPr>
          <p:cNvPr id="9" name="Afbeelding 8" descr="Afbeelding met tekenfilm, origami&#10;&#10;Door AI gegenereerde inhoud is mogelijk onjuist.">
            <a:extLst>
              <a:ext uri="{FF2B5EF4-FFF2-40B4-BE49-F238E27FC236}">
                <a16:creationId xmlns:a16="http://schemas.microsoft.com/office/drawing/2014/main" id="{6920AC25-B50E-4E04-F3CE-F317469709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7431" y="1412776"/>
            <a:ext cx="7869137" cy="5256584"/>
          </a:xfrm>
          <a:prstGeom prst="rect">
            <a:avLst/>
          </a:prstGeom>
        </p:spPr>
      </p:pic>
      <p:sp>
        <p:nvSpPr>
          <p:cNvPr id="10" name="Tekstvak 9">
            <a:extLst>
              <a:ext uri="{FF2B5EF4-FFF2-40B4-BE49-F238E27FC236}">
                <a16:creationId xmlns:a16="http://schemas.microsoft.com/office/drawing/2014/main" id="{2F7C60C3-A700-4037-A400-6F9EED4C3D5F}"/>
              </a:ext>
            </a:extLst>
          </p:cNvPr>
          <p:cNvSpPr txBox="1"/>
          <p:nvPr/>
        </p:nvSpPr>
        <p:spPr>
          <a:xfrm rot="1226710">
            <a:off x="5086880" y="2127417"/>
            <a:ext cx="3240360" cy="646331"/>
          </a:xfrm>
          <a:prstGeom prst="rect">
            <a:avLst/>
          </a:prstGeom>
          <a:noFill/>
        </p:spPr>
        <p:txBody>
          <a:bodyPr wrap="square" rtlCol="0">
            <a:spAutoFit/>
          </a:bodyPr>
          <a:lstStyle/>
          <a:p>
            <a:r>
              <a:rPr lang="nl-NL" sz="3600" b="1">
                <a:solidFill>
                  <a:srgbClr val="7030A0"/>
                </a:solidFill>
                <a:latin typeface="Cavolini" panose="03000502040302020204" pitchFamily="66" charset="0"/>
                <a:cs typeface="Cavolini" panose="03000502040302020204" pitchFamily="66" charset="0"/>
              </a:rPr>
              <a:t>Like &amp; win !</a:t>
            </a:r>
          </a:p>
        </p:txBody>
      </p:sp>
    </p:spTree>
    <p:extLst>
      <p:ext uri="{BB962C8B-B14F-4D97-AF65-F5344CB8AC3E}">
        <p14:creationId xmlns:p14="http://schemas.microsoft.com/office/powerpoint/2010/main" val="12017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doeleinde</a:t>
            </a:r>
          </a:p>
        </p:txBody>
      </p:sp>
      <p:pic>
        <p:nvPicPr>
          <p:cNvPr id="3" name="Afbeelding 2" descr="Afbeelding met persoon, overdekt, muur, computer&#10;&#10;Door AI gegenereerde inhoud is mogelijk onjuist.">
            <a:extLst>
              <a:ext uri="{FF2B5EF4-FFF2-40B4-BE49-F238E27FC236}">
                <a16:creationId xmlns:a16="http://schemas.microsoft.com/office/drawing/2014/main" id="{07D34A30-30F2-2A11-EFB9-D36404F964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7318" y="1412776"/>
            <a:ext cx="8109364" cy="5173775"/>
          </a:xfrm>
          <a:prstGeom prst="rect">
            <a:avLst/>
          </a:prstGeom>
        </p:spPr>
      </p:pic>
    </p:spTree>
    <p:extLst>
      <p:ext uri="{BB962C8B-B14F-4D97-AF65-F5344CB8AC3E}">
        <p14:creationId xmlns:p14="http://schemas.microsoft.com/office/powerpoint/2010/main" val="377943473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D0B5B2A-507D-4E29-AE3D-C475D5AAEAD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91093D-9E23-4829-9423-E0D040BEC5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2025-07-08T09:56:05Z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