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530" r:id="rId5"/>
    <p:sldId id="548" r:id="rId6"/>
    <p:sldId id="1476" r:id="rId7"/>
    <p:sldId id="1479" r:id="rId8"/>
    <p:sldId id="1483" r:id="rId9"/>
    <p:sldId id="1540" r:id="rId10"/>
    <p:sldId id="1480" r:id="rId11"/>
    <p:sldId id="1475" r:id="rId12"/>
    <p:sldId id="1481" r:id="rId13"/>
    <p:sldId id="1478" r:id="rId14"/>
    <p:sldId id="1543" r:id="rId15"/>
    <p:sldId id="1477" r:id="rId16"/>
    <p:sldId id="934" r:id="rId17"/>
    <p:sldId id="1544" r:id="rId18"/>
    <p:sldId id="1542" r:id="rId19"/>
    <p:sldId id="1532" r:id="rId20"/>
    <p:sldId id="1536" r:id="rId21"/>
    <p:sldId id="1533" r:id="rId22"/>
    <p:sldId id="1537" r:id="rId23"/>
    <p:sldId id="1538" r:id="rId24"/>
    <p:sldId id="1534" r:id="rId25"/>
    <p:sldId id="1541" r:id="rId26"/>
    <p:sldId id="1519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30"/>
            <p14:sldId id="548"/>
            <p14:sldId id="1476"/>
            <p14:sldId id="1479"/>
            <p14:sldId id="1483"/>
            <p14:sldId id="1540"/>
            <p14:sldId id="1480"/>
            <p14:sldId id="1475"/>
            <p14:sldId id="1481"/>
            <p14:sldId id="1478"/>
            <p14:sldId id="1543"/>
            <p14:sldId id="1477"/>
            <p14:sldId id="934"/>
            <p14:sldId id="1544"/>
            <p14:sldId id="1542"/>
            <p14:sldId id="1532"/>
            <p14:sldId id="1536"/>
            <p14:sldId id="1533"/>
            <p14:sldId id="1537"/>
            <p14:sldId id="1538"/>
            <p14:sldId id="1534"/>
            <p14:sldId id="1541"/>
            <p14:sldId id="1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3983A-8316-40D5-882D-6C4C3711194C}" v="1186" dt="2025-07-01T09:39:23.285"/>
    <p1510:client id="{49471F0D-1EE6-4A8A-90E9-3D7ABDF0FC22}" v="624" dt="2025-07-01T09:17:46.457"/>
    <p1510:client id="{99DE9A9A-7623-4BFB-84EE-150EDA789F14}" v="430" dt="2025-07-01T09:32:14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2779A6C4-9DDF-4ED9-8BD7-53750DD4C489}"/>
    <pc:docChg chg="modSld">
      <pc:chgData name="Routledge, Mandy" userId="bacdedf5-8e30-494b-ad8b-f27fa30c4f8d" providerId="ADAL" clId="{2779A6C4-9DDF-4ED9-8BD7-53750DD4C489}" dt="2025-03-18T11:01:33.263" v="3" actId="20577"/>
      <pc:docMkLst>
        <pc:docMk/>
      </pc:docMkLst>
      <pc:sldChg chg="modSp mod">
        <pc:chgData name="Routledge, Mandy" userId="bacdedf5-8e30-494b-ad8b-f27fa30c4f8d" providerId="ADAL" clId="{2779A6C4-9DDF-4ED9-8BD7-53750DD4C489}" dt="2025-03-18T11:01:33.263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2779A6C4-9DDF-4ED9-8BD7-53750DD4C489}" dt="2025-03-18T11:01:33.263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2EF6F42-B09C-48CF-8B9C-EE764A44CD52}" dt="2024-11-18T15:48:44.957" v="1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365F3027-3BF6-4E6B-94E3-5624A1AFE49A}"/>
    <pc:docChg chg="modSld">
      <pc:chgData name="Routledge, Mandy" userId="bacdedf5-8e30-494b-ad8b-f27fa30c4f8d" providerId="ADAL" clId="{365F3027-3BF6-4E6B-94E3-5624A1AFE49A}" dt="2025-03-18T10:48:57.721" v="1" actId="6549"/>
      <pc:docMkLst>
        <pc:docMk/>
      </pc:docMkLst>
      <pc:sldChg chg="modSp mod">
        <pc:chgData name="Routledge, Mandy" userId="bacdedf5-8e30-494b-ad8b-f27fa30c4f8d" providerId="ADAL" clId="{365F3027-3BF6-4E6B-94E3-5624A1AFE49A}" dt="2025-03-18T10:48:57.721" v="1" actId="6549"/>
        <pc:sldMkLst>
          <pc:docMk/>
          <pc:sldMk cId="323006580" sldId="548"/>
        </pc:sldMkLst>
        <pc:spChg chg="mod">
          <ac:chgData name="Routledge, Mandy" userId="bacdedf5-8e30-494b-ad8b-f27fa30c4f8d" providerId="ADAL" clId="{365F3027-3BF6-4E6B-94E3-5624A1AFE49A}" dt="2025-03-18T10:48:54.477" v="0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365F3027-3BF6-4E6B-94E3-5624A1AFE49A}" dt="2025-03-18T10:48:57.721" v="1" actId="6549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46A6B442-23D8-4FE0-8623-981B9F1739B1}"/>
    <pc:docChg chg="modSld">
      <pc:chgData name="Routledge, Mandy" userId="bacdedf5-8e30-494b-ad8b-f27fa30c4f8d" providerId="ADAL" clId="{46A6B442-23D8-4FE0-8623-981B9F1739B1}" dt="2025-03-18T11:03:15.870" v="0"/>
      <pc:docMkLst>
        <pc:docMk/>
      </pc:docMkLst>
      <pc:sldChg chg="modSp mod">
        <pc:chgData name="Routledge, Mandy" userId="bacdedf5-8e30-494b-ad8b-f27fa30c4f8d" providerId="ADAL" clId="{46A6B442-23D8-4FE0-8623-981B9F1739B1}" dt="2025-03-18T11:03:15.870" v="0"/>
        <pc:sldMkLst>
          <pc:docMk/>
          <pc:sldMk cId="323006580" sldId="548"/>
        </pc:sldMkLst>
        <pc:spChg chg="mod">
          <ac:chgData name="Routledge, Mandy" userId="bacdedf5-8e30-494b-ad8b-f27fa30c4f8d" providerId="ADAL" clId="{46A6B442-23D8-4FE0-8623-981B9F1739B1}" dt="2025-03-18T11:03:15.870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5349260-E3FE-472C-8C1F-DF25D864ED5F}" dt="2024-09-24T09:45:47.976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05AC794-CA2E-4812-B08E-688987249EDF}"/>
    <pc:docChg chg="modSld">
      <pc:chgData name="Routledge, Mandy" userId="bacdedf5-8e30-494b-ad8b-f27fa30c4f8d" providerId="ADAL" clId="{605AC794-CA2E-4812-B08E-688987249EDF}" dt="2025-03-18T11:07:27.072" v="1" actId="20577"/>
      <pc:docMkLst>
        <pc:docMk/>
      </pc:docMkLst>
      <pc:sldChg chg="modSp mod">
        <pc:chgData name="Routledge, Mandy" userId="bacdedf5-8e30-494b-ad8b-f27fa30c4f8d" providerId="ADAL" clId="{605AC794-CA2E-4812-B08E-688987249EDF}" dt="2025-03-18T11:07:27.072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05AC794-CA2E-4812-B08E-688987249EDF}" dt="2025-03-18T11:07:27.072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uijf, Antoinette" userId="80426808-569e-4360-acb0-e5a6dc4b8ad2" providerId="ADAL" clId="{3D23983A-8316-40D5-882D-6C4C3711194C}"/>
    <pc:docChg chg="undo redo custSel addSld modSld">
      <pc:chgData name="Duijf, Antoinette" userId="80426808-569e-4360-acb0-e5a6dc4b8ad2" providerId="ADAL" clId="{3D23983A-8316-40D5-882D-6C4C3711194C}" dt="2025-07-01T09:39:23.285" v="1178" actId="20577"/>
      <pc:docMkLst>
        <pc:docMk/>
      </pc:docMkLst>
      <pc:sldChg chg="addSp modSp mod">
        <pc:chgData name="Duijf, Antoinette" userId="80426808-569e-4360-acb0-e5a6dc4b8ad2" providerId="ADAL" clId="{3D23983A-8316-40D5-882D-6C4C3711194C}" dt="2025-07-01T08:55:58.575" v="970" actId="1076"/>
        <pc:sldMkLst>
          <pc:docMk/>
          <pc:sldMk cId="1671649065" sldId="934"/>
        </pc:sldMkLst>
        <pc:picChg chg="add mod">
          <ac:chgData name="Duijf, Antoinette" userId="80426808-569e-4360-acb0-e5a6dc4b8ad2" providerId="ADAL" clId="{3D23983A-8316-40D5-882D-6C4C3711194C}" dt="2025-07-01T08:28:48.996" v="148" actId="1076"/>
          <ac:picMkLst>
            <pc:docMk/>
            <pc:sldMk cId="1671649065" sldId="934"/>
            <ac:picMk id="4" creationId="{C946F46B-6F01-9D6F-63E9-85D90C8F327B}"/>
          </ac:picMkLst>
        </pc:picChg>
        <pc:picChg chg="add mod">
          <ac:chgData name="Duijf, Antoinette" userId="80426808-569e-4360-acb0-e5a6dc4b8ad2" providerId="ADAL" clId="{3D23983A-8316-40D5-882D-6C4C3711194C}" dt="2025-07-01T08:30:06.853" v="171" actId="1076"/>
          <ac:picMkLst>
            <pc:docMk/>
            <pc:sldMk cId="1671649065" sldId="934"/>
            <ac:picMk id="5" creationId="{03A06714-57EB-3728-28ED-5ED11BAB5C64}"/>
          </ac:picMkLst>
        </pc:picChg>
        <pc:picChg chg="add mod">
          <ac:chgData name="Duijf, Antoinette" userId="80426808-569e-4360-acb0-e5a6dc4b8ad2" providerId="ADAL" clId="{3D23983A-8316-40D5-882D-6C4C3711194C}" dt="2025-07-01T08:44:29.171" v="499" actId="1076"/>
          <ac:picMkLst>
            <pc:docMk/>
            <pc:sldMk cId="1671649065" sldId="934"/>
            <ac:picMk id="6" creationId="{B4F12C38-67C1-2B4C-EA39-FB11F2B5032D}"/>
          </ac:picMkLst>
        </pc:picChg>
        <pc:picChg chg="add mod">
          <ac:chgData name="Duijf, Antoinette" userId="80426808-569e-4360-acb0-e5a6dc4b8ad2" providerId="ADAL" clId="{3D23983A-8316-40D5-882D-6C4C3711194C}" dt="2025-07-01T08:55:58.575" v="970" actId="1076"/>
          <ac:picMkLst>
            <pc:docMk/>
            <pc:sldMk cId="1671649065" sldId="934"/>
            <ac:picMk id="7" creationId="{DF97ADF3-D539-687D-CB83-C6A7442A40EE}"/>
          </ac:picMkLst>
        </pc:picChg>
        <pc:picChg chg="add mod">
          <ac:chgData name="Duijf, Antoinette" userId="80426808-569e-4360-acb0-e5a6dc4b8ad2" providerId="ADAL" clId="{3D23983A-8316-40D5-882D-6C4C3711194C}" dt="2025-07-01T08:30:08.436" v="172" actId="1076"/>
          <ac:picMkLst>
            <pc:docMk/>
            <pc:sldMk cId="1671649065" sldId="934"/>
            <ac:picMk id="8" creationId="{25E19441-2935-F1AF-1522-E78A9C929D3F}"/>
          </ac:picMkLst>
        </pc:picChg>
        <pc:picChg chg="add mod">
          <ac:chgData name="Duijf, Antoinette" userId="80426808-569e-4360-acb0-e5a6dc4b8ad2" providerId="ADAL" clId="{3D23983A-8316-40D5-882D-6C4C3711194C}" dt="2025-07-01T08:51:49.395" v="678" actId="1076"/>
          <ac:picMkLst>
            <pc:docMk/>
            <pc:sldMk cId="1671649065" sldId="934"/>
            <ac:picMk id="9" creationId="{6607042C-6249-139B-53CF-80F1724A1531}"/>
          </ac:picMkLst>
        </pc:picChg>
        <pc:picChg chg="add mod">
          <ac:chgData name="Duijf, Antoinette" userId="80426808-569e-4360-acb0-e5a6dc4b8ad2" providerId="ADAL" clId="{3D23983A-8316-40D5-882D-6C4C3711194C}" dt="2025-07-01T08:43:32.007" v="456" actId="1076"/>
          <ac:picMkLst>
            <pc:docMk/>
            <pc:sldMk cId="1671649065" sldId="934"/>
            <ac:picMk id="18" creationId="{F565B7ED-A4AD-0743-EC9B-97C1ED3C2539}"/>
          </ac:picMkLst>
        </pc:picChg>
      </pc:sldChg>
      <pc:sldChg chg="modSp mod">
        <pc:chgData name="Duijf, Antoinette" userId="80426808-569e-4360-acb0-e5a6dc4b8ad2" providerId="ADAL" clId="{3D23983A-8316-40D5-882D-6C4C3711194C}" dt="2025-07-01T09:37:29.803" v="1176" actId="20577"/>
        <pc:sldMkLst>
          <pc:docMk/>
          <pc:sldMk cId="1605103357" sldId="1530"/>
        </pc:sldMkLst>
        <pc:spChg chg="mod">
          <ac:chgData name="Duijf, Antoinette" userId="80426808-569e-4360-acb0-e5a6dc4b8ad2" providerId="ADAL" clId="{3D23983A-8316-40D5-882D-6C4C3711194C}" dt="2025-07-01T09:37:29.803" v="1176" actId="20577"/>
          <ac:spMkLst>
            <pc:docMk/>
            <pc:sldMk cId="1605103357" sldId="1530"/>
            <ac:spMk id="3" creationId="{00000000-0000-0000-0000-000000000000}"/>
          </ac:spMkLst>
        </pc:spChg>
      </pc:sldChg>
      <pc:sldChg chg="addSp delSp modSp mod">
        <pc:chgData name="Duijf, Antoinette" userId="80426808-569e-4360-acb0-e5a6dc4b8ad2" providerId="ADAL" clId="{3D23983A-8316-40D5-882D-6C4C3711194C}" dt="2025-07-01T08:49:42.782" v="660" actId="1076"/>
        <pc:sldMkLst>
          <pc:docMk/>
          <pc:sldMk cId="4019843304" sldId="1531"/>
        </pc:sldMkLst>
        <pc:spChg chg="add mod">
          <ac:chgData name="Duijf, Antoinette" userId="80426808-569e-4360-acb0-e5a6dc4b8ad2" providerId="ADAL" clId="{3D23983A-8316-40D5-882D-6C4C3711194C}" dt="2025-07-01T08:49:42.782" v="660" actId="1076"/>
          <ac:spMkLst>
            <pc:docMk/>
            <pc:sldMk cId="4019843304" sldId="1531"/>
            <ac:spMk id="18" creationId="{44BBDFDF-AAC9-AB83-5D17-C0EA8FE85BAF}"/>
          </ac:spMkLst>
        </pc:spChg>
        <pc:spChg chg="mod">
          <ac:chgData name="Duijf, Antoinette" userId="80426808-569e-4360-acb0-e5a6dc4b8ad2" providerId="ADAL" clId="{3D23983A-8316-40D5-882D-6C4C3711194C}" dt="2025-07-01T08:45:09.451" v="534" actId="20577"/>
          <ac:spMkLst>
            <pc:docMk/>
            <pc:sldMk cId="4019843304" sldId="1531"/>
            <ac:spMk id="36" creationId="{D8EF981A-9BA7-0EB1-9B70-F7FBF2F7DF1C}"/>
          </ac:spMkLst>
        </pc:spChg>
        <pc:picChg chg="del mod">
          <ac:chgData name="Duijf, Antoinette" userId="80426808-569e-4360-acb0-e5a6dc4b8ad2" providerId="ADAL" clId="{3D23983A-8316-40D5-882D-6C4C3711194C}" dt="2025-07-01T08:44:26.135" v="497" actId="21"/>
          <ac:picMkLst>
            <pc:docMk/>
            <pc:sldMk cId="4019843304" sldId="1531"/>
            <ac:picMk id="8" creationId="{B4F12C38-67C1-2B4C-EA39-FB11F2B5032D}"/>
          </ac:picMkLst>
        </pc:picChg>
        <pc:picChg chg="add mod">
          <ac:chgData name="Duijf, Antoinette" userId="80426808-569e-4360-acb0-e5a6dc4b8ad2" providerId="ADAL" clId="{3D23983A-8316-40D5-882D-6C4C3711194C}" dt="2025-07-01T08:45:13.357" v="535" actId="1076"/>
          <ac:picMkLst>
            <pc:docMk/>
            <pc:sldMk cId="4019843304" sldId="1531"/>
            <ac:picMk id="9" creationId="{0FA41570-A8DA-5833-BBD5-5A53274531E0}"/>
          </ac:picMkLst>
        </pc:picChg>
      </pc:sldChg>
      <pc:sldChg chg="addSp delSp modSp mod">
        <pc:chgData name="Duijf, Antoinette" userId="80426808-569e-4360-acb0-e5a6dc4b8ad2" providerId="ADAL" clId="{3D23983A-8316-40D5-882D-6C4C3711194C}" dt="2025-07-01T08:50:02.193" v="661" actId="20577"/>
        <pc:sldMkLst>
          <pc:docMk/>
          <pc:sldMk cId="2344393307" sldId="1532"/>
        </pc:sldMkLst>
        <pc:spChg chg="mod">
          <ac:chgData name="Duijf, Antoinette" userId="80426808-569e-4360-acb0-e5a6dc4b8ad2" providerId="ADAL" clId="{3D23983A-8316-40D5-882D-6C4C3711194C}" dt="2025-07-01T08:44:12.645" v="495" actId="14100"/>
          <ac:spMkLst>
            <pc:docMk/>
            <pc:sldMk cId="2344393307" sldId="1532"/>
            <ac:spMk id="35" creationId="{37104C51-0232-62ED-4C6F-1447D06633EE}"/>
          </ac:spMkLst>
        </pc:spChg>
        <pc:spChg chg="mod">
          <ac:chgData name="Duijf, Antoinette" userId="80426808-569e-4360-acb0-e5a6dc4b8ad2" providerId="ADAL" clId="{3D23983A-8316-40D5-882D-6C4C3711194C}" dt="2025-07-01T08:50:02.193" v="661" actId="20577"/>
          <ac:spMkLst>
            <pc:docMk/>
            <pc:sldMk cId="2344393307" sldId="1532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3D23983A-8316-40D5-882D-6C4C3711194C}" dt="2025-07-01T08:43:42.212" v="459" actId="1076"/>
          <ac:picMkLst>
            <pc:docMk/>
            <pc:sldMk cId="2344393307" sldId="1532"/>
            <ac:picMk id="2" creationId="{CC73D98D-24C1-1562-1FE3-BF51B198D591}"/>
          </ac:picMkLst>
        </pc:picChg>
        <pc:picChg chg="del">
          <ac:chgData name="Duijf, Antoinette" userId="80426808-569e-4360-acb0-e5a6dc4b8ad2" providerId="ADAL" clId="{3D23983A-8316-40D5-882D-6C4C3711194C}" dt="2025-07-01T08:43:28.090" v="454" actId="21"/>
          <ac:picMkLst>
            <pc:docMk/>
            <pc:sldMk cId="2344393307" sldId="1532"/>
            <ac:picMk id="18" creationId="{F565B7ED-A4AD-0743-EC9B-97C1ED3C2539}"/>
          </ac:picMkLst>
        </pc:picChg>
      </pc:sldChg>
      <pc:sldChg chg="addSp delSp modSp mod">
        <pc:chgData name="Duijf, Antoinette" userId="80426808-569e-4360-acb0-e5a6dc4b8ad2" providerId="ADAL" clId="{3D23983A-8316-40D5-882D-6C4C3711194C}" dt="2025-07-01T08:56:58.810" v="983" actId="115"/>
        <pc:sldMkLst>
          <pc:docMk/>
          <pc:sldMk cId="2257413879" sldId="1533"/>
        </pc:sldMkLst>
        <pc:spChg chg="mod">
          <ac:chgData name="Duijf, Antoinette" userId="80426808-569e-4360-acb0-e5a6dc4b8ad2" providerId="ADAL" clId="{3D23983A-8316-40D5-882D-6C4C3711194C}" dt="2025-07-01T08:29:40.388" v="168" actId="1037"/>
          <ac:spMkLst>
            <pc:docMk/>
            <pc:sldMk cId="2257413879" sldId="1533"/>
            <ac:spMk id="35" creationId="{37104C51-0232-62ED-4C6F-1447D06633EE}"/>
          </ac:spMkLst>
        </pc:spChg>
        <pc:spChg chg="mod">
          <ac:chgData name="Duijf, Antoinette" userId="80426808-569e-4360-acb0-e5a6dc4b8ad2" providerId="ADAL" clId="{3D23983A-8316-40D5-882D-6C4C3711194C}" dt="2025-07-01T08:56:58.810" v="983" actId="115"/>
          <ac:spMkLst>
            <pc:docMk/>
            <pc:sldMk cId="2257413879" sldId="1533"/>
            <ac:spMk id="36" creationId="{D8EF981A-9BA7-0EB1-9B70-F7FBF2F7DF1C}"/>
          </ac:spMkLst>
        </pc:spChg>
        <pc:picChg chg="add del">
          <ac:chgData name="Duijf, Antoinette" userId="80426808-569e-4360-acb0-e5a6dc4b8ad2" providerId="ADAL" clId="{3D23983A-8316-40D5-882D-6C4C3711194C}" dt="2025-07-01T08:28:43" v="144" actId="21"/>
          <ac:picMkLst>
            <pc:docMk/>
            <pc:sldMk cId="2257413879" sldId="1533"/>
            <ac:picMk id="2" creationId="{C946F46B-6F01-9D6F-63E9-85D90C8F327B}"/>
          </ac:picMkLst>
        </pc:picChg>
        <pc:picChg chg="del">
          <ac:chgData name="Duijf, Antoinette" userId="80426808-569e-4360-acb0-e5a6dc4b8ad2" providerId="ADAL" clId="{3D23983A-8316-40D5-882D-6C4C3711194C}" dt="2025-07-01T08:55:53.222" v="968" actId="21"/>
          <ac:picMkLst>
            <pc:docMk/>
            <pc:sldMk cId="2257413879" sldId="1533"/>
            <ac:picMk id="8" creationId="{DF97ADF3-D539-687D-CB83-C6A7442A40EE}"/>
          </ac:picMkLst>
        </pc:picChg>
        <pc:picChg chg="add mod">
          <ac:chgData name="Duijf, Antoinette" userId="80426808-569e-4360-acb0-e5a6dc4b8ad2" providerId="ADAL" clId="{3D23983A-8316-40D5-882D-6C4C3711194C}" dt="2025-07-01T08:29:07.468" v="153" actId="1076"/>
          <ac:picMkLst>
            <pc:docMk/>
            <pc:sldMk cId="2257413879" sldId="1533"/>
            <ac:picMk id="9" creationId="{0680C439-8FCF-AD2F-D58D-FA64C77F901B}"/>
          </ac:picMkLst>
        </pc:picChg>
        <pc:picChg chg="add mod">
          <ac:chgData name="Duijf, Antoinette" userId="80426808-569e-4360-acb0-e5a6dc4b8ad2" providerId="ADAL" clId="{3D23983A-8316-40D5-882D-6C4C3711194C}" dt="2025-07-01T08:56:48.774" v="980" actId="14100"/>
          <ac:picMkLst>
            <pc:docMk/>
            <pc:sldMk cId="2257413879" sldId="1533"/>
            <ac:picMk id="19" creationId="{D9672E25-E8AD-6BBC-B30B-FCC13765FE9F}"/>
          </ac:picMkLst>
        </pc:picChg>
      </pc:sldChg>
      <pc:sldChg chg="addSp modSp mod">
        <pc:chgData name="Duijf, Antoinette" userId="80426808-569e-4360-acb0-e5a6dc4b8ad2" providerId="ADAL" clId="{3D23983A-8316-40D5-882D-6C4C3711194C}" dt="2025-07-01T08:50:58.857" v="668"/>
        <pc:sldMkLst>
          <pc:docMk/>
          <pc:sldMk cId="4123563281" sldId="1534"/>
        </pc:sldMkLst>
        <pc:picChg chg="add mod">
          <ac:chgData name="Duijf, Antoinette" userId="80426808-569e-4360-acb0-e5a6dc4b8ad2" providerId="ADAL" clId="{3D23983A-8316-40D5-882D-6C4C3711194C}" dt="2025-07-01T08:50:58.857" v="668"/>
          <ac:picMkLst>
            <pc:docMk/>
            <pc:sldMk cId="4123563281" sldId="1534"/>
            <ac:picMk id="23" creationId="{46B5322B-CF74-66B5-F2ED-F26E13238246}"/>
          </ac:picMkLst>
        </pc:picChg>
      </pc:sldChg>
      <pc:sldChg chg="addSp delSp modSp mod">
        <pc:chgData name="Duijf, Antoinette" userId="80426808-569e-4360-acb0-e5a6dc4b8ad2" providerId="ADAL" clId="{3D23983A-8316-40D5-882D-6C4C3711194C}" dt="2025-07-01T08:52:34.066" v="712" actId="115"/>
        <pc:sldMkLst>
          <pc:docMk/>
          <pc:sldMk cId="3425904716" sldId="1535"/>
        </pc:sldMkLst>
        <pc:spChg chg="mod">
          <ac:chgData name="Duijf, Antoinette" userId="80426808-569e-4360-acb0-e5a6dc4b8ad2" providerId="ADAL" clId="{3D23983A-8316-40D5-882D-6C4C3711194C}" dt="2025-07-01T08:52:34.066" v="712" actId="115"/>
          <ac:spMkLst>
            <pc:docMk/>
            <pc:sldMk cId="3425904716" sldId="1535"/>
            <ac:spMk id="4" creationId="{D36CDCC8-D80A-3CA3-9903-EC310613197D}"/>
          </ac:spMkLst>
        </pc:spChg>
        <pc:picChg chg="del">
          <ac:chgData name="Duijf, Antoinette" userId="80426808-569e-4360-acb0-e5a6dc4b8ad2" providerId="ADAL" clId="{3D23983A-8316-40D5-882D-6C4C3711194C}" dt="2025-07-01T08:51:26.057" v="670" actId="21"/>
          <ac:picMkLst>
            <pc:docMk/>
            <pc:sldMk cId="3425904716" sldId="1535"/>
            <ac:picMk id="9" creationId="{6607042C-6249-139B-53CF-80F1724A1531}"/>
          </ac:picMkLst>
        </pc:picChg>
        <pc:picChg chg="add mod">
          <ac:chgData name="Duijf, Antoinette" userId="80426808-569e-4360-acb0-e5a6dc4b8ad2" providerId="ADAL" clId="{3D23983A-8316-40D5-882D-6C4C3711194C}" dt="2025-07-01T08:51:42.941" v="676" actId="14100"/>
          <ac:picMkLst>
            <pc:docMk/>
            <pc:sldMk cId="3425904716" sldId="1535"/>
            <ac:picMk id="10" creationId="{B2D6F7AF-B858-6D0C-D151-DA83FC3097FD}"/>
          </ac:picMkLst>
        </pc:picChg>
      </pc:sldChg>
      <pc:sldChg chg="addSp modSp mod">
        <pc:chgData name="Duijf, Antoinette" userId="80426808-569e-4360-acb0-e5a6dc4b8ad2" providerId="ADAL" clId="{3D23983A-8316-40D5-882D-6C4C3711194C}" dt="2025-07-01T08:28:17.719" v="140" actId="20577"/>
        <pc:sldMkLst>
          <pc:docMk/>
          <pc:sldMk cId="39899311" sldId="1536"/>
        </pc:sldMkLst>
        <pc:spChg chg="mod">
          <ac:chgData name="Duijf, Antoinette" userId="80426808-569e-4360-acb0-e5a6dc4b8ad2" providerId="ADAL" clId="{3D23983A-8316-40D5-882D-6C4C3711194C}" dt="2025-07-01T08:26:09.353" v="57" actId="6549"/>
          <ac:spMkLst>
            <pc:docMk/>
            <pc:sldMk cId="39899311" sldId="1536"/>
            <ac:spMk id="35" creationId="{37104C51-0232-62ED-4C6F-1447D06633EE}"/>
          </ac:spMkLst>
        </pc:spChg>
        <pc:spChg chg="mod">
          <ac:chgData name="Duijf, Antoinette" userId="80426808-569e-4360-acb0-e5a6dc4b8ad2" providerId="ADAL" clId="{3D23983A-8316-40D5-882D-6C4C3711194C}" dt="2025-07-01T08:28:17.719" v="140" actId="20577"/>
          <ac:spMkLst>
            <pc:docMk/>
            <pc:sldMk cId="39899311" sldId="1536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3D23983A-8316-40D5-882D-6C4C3711194C}" dt="2025-07-01T08:22:49.444" v="4" actId="1076"/>
          <ac:picMkLst>
            <pc:docMk/>
            <pc:sldMk cId="39899311" sldId="1536"/>
            <ac:picMk id="2" creationId="{75B4231D-2599-70E0-D693-0036E0C64B52}"/>
          </ac:picMkLst>
        </pc:picChg>
        <pc:picChg chg="add mod">
          <ac:chgData name="Duijf, Antoinette" userId="80426808-569e-4360-acb0-e5a6dc4b8ad2" providerId="ADAL" clId="{3D23983A-8316-40D5-882D-6C4C3711194C}" dt="2025-07-01T08:28:12.291" v="123" actId="14100"/>
          <ac:picMkLst>
            <pc:docMk/>
            <pc:sldMk cId="39899311" sldId="1536"/>
            <ac:picMk id="9" creationId="{37BE1EE4-A850-F4B2-3FD9-30D47F6909AE}"/>
          </ac:picMkLst>
        </pc:picChg>
      </pc:sldChg>
      <pc:sldChg chg="addSp delSp modSp mod">
        <pc:chgData name="Duijf, Antoinette" userId="80426808-569e-4360-acb0-e5a6dc4b8ad2" providerId="ADAL" clId="{3D23983A-8316-40D5-882D-6C4C3711194C}" dt="2025-07-01T08:55:04.007" v="905" actId="5793"/>
        <pc:sldMkLst>
          <pc:docMk/>
          <pc:sldMk cId="2006970022" sldId="1537"/>
        </pc:sldMkLst>
        <pc:spChg chg="del mod">
          <ac:chgData name="Duijf, Antoinette" userId="80426808-569e-4360-acb0-e5a6dc4b8ad2" providerId="ADAL" clId="{3D23983A-8316-40D5-882D-6C4C3711194C}" dt="2025-07-01T08:35:52.200" v="342" actId="478"/>
          <ac:spMkLst>
            <pc:docMk/>
            <pc:sldMk cId="2006970022" sldId="1537"/>
            <ac:spMk id="9" creationId="{CAEE17B2-C522-8BF2-AC22-C3BFAE0E00A7}"/>
          </ac:spMkLst>
        </pc:spChg>
        <pc:spChg chg="add mod">
          <ac:chgData name="Duijf, Antoinette" userId="80426808-569e-4360-acb0-e5a6dc4b8ad2" providerId="ADAL" clId="{3D23983A-8316-40D5-882D-6C4C3711194C}" dt="2025-07-01T08:55:04.007" v="905" actId="5793"/>
          <ac:spMkLst>
            <pc:docMk/>
            <pc:sldMk cId="2006970022" sldId="1537"/>
            <ac:spMk id="21" creationId="{6286D737-8035-31CF-310D-F0F0EA5DDB6A}"/>
          </ac:spMkLst>
        </pc:spChg>
        <pc:spChg chg="mod">
          <ac:chgData name="Duijf, Antoinette" userId="80426808-569e-4360-acb0-e5a6dc4b8ad2" providerId="ADAL" clId="{3D23983A-8316-40D5-882D-6C4C3711194C}" dt="2025-07-01T08:32:54.876" v="258" actId="20577"/>
          <ac:spMkLst>
            <pc:docMk/>
            <pc:sldMk cId="2006970022" sldId="1537"/>
            <ac:spMk id="35" creationId="{37104C51-0232-62ED-4C6F-1447D06633EE}"/>
          </ac:spMkLst>
        </pc:spChg>
        <pc:spChg chg="mod">
          <ac:chgData name="Duijf, Antoinette" userId="80426808-569e-4360-acb0-e5a6dc4b8ad2" providerId="ADAL" clId="{3D23983A-8316-40D5-882D-6C4C3711194C}" dt="2025-07-01T08:43:00.947" v="453" actId="122"/>
          <ac:spMkLst>
            <pc:docMk/>
            <pc:sldMk cId="2006970022" sldId="1537"/>
            <ac:spMk id="36" creationId="{D8EF981A-9BA7-0EB1-9B70-F7FBF2F7DF1C}"/>
          </ac:spMkLst>
        </pc:spChg>
        <pc:picChg chg="del">
          <ac:chgData name="Duijf, Antoinette" userId="80426808-569e-4360-acb0-e5a6dc4b8ad2" providerId="ADAL" clId="{3D23983A-8316-40D5-882D-6C4C3711194C}" dt="2025-07-01T08:29:59.632" v="169" actId="21"/>
          <ac:picMkLst>
            <pc:docMk/>
            <pc:sldMk cId="2006970022" sldId="1537"/>
            <ac:picMk id="2" creationId="{03A06714-57EB-3728-28ED-5ED11BAB5C64}"/>
          </ac:picMkLst>
        </pc:picChg>
        <pc:picChg chg="del">
          <ac:chgData name="Duijf, Antoinette" userId="80426808-569e-4360-acb0-e5a6dc4b8ad2" providerId="ADAL" clId="{3D23983A-8316-40D5-882D-6C4C3711194C}" dt="2025-07-01T08:29:59.632" v="169" actId="21"/>
          <ac:picMkLst>
            <pc:docMk/>
            <pc:sldMk cId="2006970022" sldId="1537"/>
            <ac:picMk id="8" creationId="{25E19441-2935-F1AF-1522-E78A9C929D3F}"/>
          </ac:picMkLst>
        </pc:picChg>
        <pc:picChg chg="add mod">
          <ac:chgData name="Duijf, Antoinette" userId="80426808-569e-4360-acb0-e5a6dc4b8ad2" providerId="ADAL" clId="{3D23983A-8316-40D5-882D-6C4C3711194C}" dt="2025-07-01T08:30:25.948" v="175" actId="1076"/>
          <ac:picMkLst>
            <pc:docMk/>
            <pc:sldMk cId="2006970022" sldId="1537"/>
            <ac:picMk id="18" creationId="{C7F8711A-26C6-0596-E145-172ECE993C8B}"/>
          </ac:picMkLst>
        </pc:picChg>
        <pc:picChg chg="add mod">
          <ac:chgData name="Duijf, Antoinette" userId="80426808-569e-4360-acb0-e5a6dc4b8ad2" providerId="ADAL" clId="{3D23983A-8316-40D5-882D-6C4C3711194C}" dt="2025-07-01T08:42:01.514" v="352" actId="1076"/>
          <ac:picMkLst>
            <pc:docMk/>
            <pc:sldMk cId="2006970022" sldId="1537"/>
            <ac:picMk id="20" creationId="{350678C3-539F-FEAA-575A-4645692711BB}"/>
          </ac:picMkLst>
        </pc:picChg>
      </pc:sldChg>
      <pc:sldChg chg="addSp delSp modSp mod">
        <pc:chgData name="Duijf, Antoinette" userId="80426808-569e-4360-acb0-e5a6dc4b8ad2" providerId="ADAL" clId="{3D23983A-8316-40D5-882D-6C4C3711194C}" dt="2025-07-01T08:54:30.501" v="790" actId="1076"/>
        <pc:sldMkLst>
          <pc:docMk/>
          <pc:sldMk cId="3832227145" sldId="1538"/>
        </pc:sldMkLst>
        <pc:spChg chg="mod">
          <ac:chgData name="Duijf, Antoinette" userId="80426808-569e-4360-acb0-e5a6dc4b8ad2" providerId="ADAL" clId="{3D23983A-8316-40D5-882D-6C4C3711194C}" dt="2025-07-01T08:53:37.495" v="777" actId="6549"/>
          <ac:spMkLst>
            <pc:docMk/>
            <pc:sldMk cId="3832227145" sldId="1538"/>
            <ac:spMk id="35" creationId="{37104C51-0232-62ED-4C6F-1447D06633EE}"/>
          </ac:spMkLst>
        </pc:spChg>
        <pc:spChg chg="mod">
          <ac:chgData name="Duijf, Antoinette" userId="80426808-569e-4360-acb0-e5a6dc4b8ad2" providerId="ADAL" clId="{3D23983A-8316-40D5-882D-6C4C3711194C}" dt="2025-07-01T08:53:49.355" v="780" actId="255"/>
          <ac:spMkLst>
            <pc:docMk/>
            <pc:sldMk cId="3832227145" sldId="1538"/>
            <ac:spMk id="36" creationId="{D8EF981A-9BA7-0EB1-9B70-F7FBF2F7DF1C}"/>
          </ac:spMkLst>
        </pc:spChg>
        <pc:picChg chg="del">
          <ac:chgData name="Duijf, Antoinette" userId="80426808-569e-4360-acb0-e5a6dc4b8ad2" providerId="ADAL" clId="{3D23983A-8316-40D5-882D-6C4C3711194C}" dt="2025-07-01T08:54:00.144" v="781" actId="478"/>
          <ac:picMkLst>
            <pc:docMk/>
            <pc:sldMk cId="3832227145" sldId="1538"/>
            <ac:picMk id="2" creationId="{055FAA16-9BF1-B908-A05C-A4AC8CBE1A4F}"/>
          </ac:picMkLst>
        </pc:picChg>
        <pc:picChg chg="add mod">
          <ac:chgData name="Duijf, Antoinette" userId="80426808-569e-4360-acb0-e5a6dc4b8ad2" providerId="ADAL" clId="{3D23983A-8316-40D5-882D-6C4C3711194C}" dt="2025-07-01T08:54:30.501" v="790" actId="1076"/>
          <ac:picMkLst>
            <pc:docMk/>
            <pc:sldMk cId="3832227145" sldId="1538"/>
            <ac:picMk id="9" creationId="{652F4A77-1A69-CFBF-15E7-D141D25DEF65}"/>
          </ac:picMkLst>
        </pc:picChg>
        <pc:picChg chg="add mod">
          <ac:chgData name="Duijf, Antoinette" userId="80426808-569e-4360-acb0-e5a6dc4b8ad2" providerId="ADAL" clId="{3D23983A-8316-40D5-882D-6C4C3711194C}" dt="2025-07-01T08:54:27.909" v="789" actId="1076"/>
          <ac:picMkLst>
            <pc:docMk/>
            <pc:sldMk cId="3832227145" sldId="1538"/>
            <ac:picMk id="18" creationId="{0EC8E3D4-9AD2-792C-316B-944EC2EB23C7}"/>
          </ac:picMkLst>
        </pc:picChg>
      </pc:sldChg>
      <pc:sldChg chg="modSp mod">
        <pc:chgData name="Duijf, Antoinette" userId="80426808-569e-4360-acb0-e5a6dc4b8ad2" providerId="ADAL" clId="{3D23983A-8316-40D5-882D-6C4C3711194C}" dt="2025-07-01T08:50:19.738" v="662" actId="1076"/>
        <pc:sldMkLst>
          <pc:docMk/>
          <pc:sldMk cId="1258020136" sldId="1540"/>
        </pc:sldMkLst>
        <pc:picChg chg="mod">
          <ac:chgData name="Duijf, Antoinette" userId="80426808-569e-4360-acb0-e5a6dc4b8ad2" providerId="ADAL" clId="{3D23983A-8316-40D5-882D-6C4C3711194C}" dt="2025-07-01T08:50:19.738" v="662" actId="1076"/>
          <ac:picMkLst>
            <pc:docMk/>
            <pc:sldMk cId="1258020136" sldId="1540"/>
            <ac:picMk id="3" creationId="{137B708C-E451-44C7-BC2D-DCC8612C6283}"/>
          </ac:picMkLst>
        </pc:picChg>
      </pc:sldChg>
      <pc:sldChg chg="addSp delSp modSp mod">
        <pc:chgData name="Duijf, Antoinette" userId="80426808-569e-4360-acb0-e5a6dc4b8ad2" providerId="ADAL" clId="{3D23983A-8316-40D5-882D-6C4C3711194C}" dt="2025-07-01T09:39:23.285" v="1178" actId="20577"/>
        <pc:sldMkLst>
          <pc:docMk/>
          <pc:sldMk cId="2153378480" sldId="1541"/>
        </pc:sldMkLst>
        <pc:spChg chg="del mod">
          <ac:chgData name="Duijf, Antoinette" userId="80426808-569e-4360-acb0-e5a6dc4b8ad2" providerId="ADAL" clId="{3D23983A-8316-40D5-882D-6C4C3711194C}" dt="2025-07-01T09:06:50.557" v="1139" actId="21"/>
          <ac:spMkLst>
            <pc:docMk/>
            <pc:sldMk cId="2153378480" sldId="1541"/>
            <ac:spMk id="4" creationId="{D753C383-62C8-E733-4553-E085527A1FCA}"/>
          </ac:spMkLst>
        </pc:spChg>
        <pc:spChg chg="del mod">
          <ac:chgData name="Duijf, Antoinette" userId="80426808-569e-4360-acb0-e5a6dc4b8ad2" providerId="ADAL" clId="{3D23983A-8316-40D5-882D-6C4C3711194C}" dt="2025-07-01T09:06:50.557" v="1139" actId="21"/>
          <ac:spMkLst>
            <pc:docMk/>
            <pc:sldMk cId="2153378480" sldId="1541"/>
            <ac:spMk id="9" creationId="{B5FA4264-9F79-B20D-0826-CEC58E7B74B7}"/>
          </ac:spMkLst>
        </pc:spChg>
        <pc:spChg chg="mod">
          <ac:chgData name="Duijf, Antoinette" userId="80426808-569e-4360-acb0-e5a6dc4b8ad2" providerId="ADAL" clId="{3D23983A-8316-40D5-882D-6C4C3711194C}" dt="2025-07-01T09:06:26.896" v="1131" actId="1036"/>
          <ac:spMkLst>
            <pc:docMk/>
            <pc:sldMk cId="2153378480" sldId="1541"/>
            <ac:spMk id="10" creationId="{B37FADB8-F5A5-F448-15A7-6A630939BCDC}"/>
          </ac:spMkLst>
        </pc:spChg>
        <pc:spChg chg="mod">
          <ac:chgData name="Duijf, Antoinette" userId="80426808-569e-4360-acb0-e5a6dc4b8ad2" providerId="ADAL" clId="{3D23983A-8316-40D5-882D-6C4C3711194C}" dt="2025-07-01T09:06:26.896" v="1131" actId="1036"/>
          <ac:spMkLst>
            <pc:docMk/>
            <pc:sldMk cId="2153378480" sldId="1541"/>
            <ac:spMk id="11" creationId="{2D5226DB-4490-ECD5-880A-CDAB0447C263}"/>
          </ac:spMkLst>
        </pc:spChg>
        <pc:spChg chg="mod">
          <ac:chgData name="Duijf, Antoinette" userId="80426808-569e-4360-acb0-e5a6dc4b8ad2" providerId="ADAL" clId="{3D23983A-8316-40D5-882D-6C4C3711194C}" dt="2025-07-01T09:39:23.285" v="1178" actId="20577"/>
          <ac:spMkLst>
            <pc:docMk/>
            <pc:sldMk cId="2153378480" sldId="1541"/>
            <ac:spMk id="12" creationId="{E2476A93-B8D4-4E44-87FD-AFF601B2337C}"/>
          </ac:spMkLst>
        </pc:spChg>
        <pc:spChg chg="mod">
          <ac:chgData name="Duijf, Antoinette" userId="80426808-569e-4360-acb0-e5a6dc4b8ad2" providerId="ADAL" clId="{3D23983A-8316-40D5-882D-6C4C3711194C}" dt="2025-07-01T09:06:17.254" v="1110" actId="1076"/>
          <ac:spMkLst>
            <pc:docMk/>
            <pc:sldMk cId="2153378480" sldId="1541"/>
            <ac:spMk id="13" creationId="{4985FF45-EE56-11C3-E0CC-6BBB359031C0}"/>
          </ac:spMkLst>
        </pc:spChg>
        <pc:spChg chg="del mod">
          <ac:chgData name="Duijf, Antoinette" userId="80426808-569e-4360-acb0-e5a6dc4b8ad2" providerId="ADAL" clId="{3D23983A-8316-40D5-882D-6C4C3711194C}" dt="2025-07-01T09:09:43.372" v="1159" actId="21"/>
          <ac:spMkLst>
            <pc:docMk/>
            <pc:sldMk cId="2153378480" sldId="1541"/>
            <ac:spMk id="14" creationId="{B7594A3B-3117-84CE-C300-FB96E5ED269D}"/>
          </ac:spMkLst>
        </pc:spChg>
        <pc:spChg chg="del mod">
          <ac:chgData name="Duijf, Antoinette" userId="80426808-569e-4360-acb0-e5a6dc4b8ad2" providerId="ADAL" clId="{3D23983A-8316-40D5-882D-6C4C3711194C}" dt="2025-07-01T09:09:43.372" v="1159" actId="21"/>
          <ac:spMkLst>
            <pc:docMk/>
            <pc:sldMk cId="2153378480" sldId="1541"/>
            <ac:spMk id="15" creationId="{6EA1F8B7-D4BC-D8B0-E6FD-F33ECB45A1DD}"/>
          </ac:spMkLst>
        </pc:spChg>
        <pc:spChg chg="mod">
          <ac:chgData name="Duijf, Antoinette" userId="80426808-569e-4360-acb0-e5a6dc4b8ad2" providerId="ADAL" clId="{3D23983A-8316-40D5-882D-6C4C3711194C}" dt="2025-07-01T09:06:17.254" v="1110" actId="1076"/>
          <ac:spMkLst>
            <pc:docMk/>
            <pc:sldMk cId="2153378480" sldId="1541"/>
            <ac:spMk id="18" creationId="{85D7DD60-F4AA-AD34-A265-146B167D02FE}"/>
          </ac:spMkLst>
        </pc:spChg>
        <pc:spChg chg="mod">
          <ac:chgData name="Duijf, Antoinette" userId="80426808-569e-4360-acb0-e5a6dc4b8ad2" providerId="ADAL" clId="{3D23983A-8316-40D5-882D-6C4C3711194C}" dt="2025-07-01T09:11:57.731" v="1165" actId="1076"/>
          <ac:spMkLst>
            <pc:docMk/>
            <pc:sldMk cId="2153378480" sldId="1541"/>
            <ac:spMk id="19" creationId="{40542B69-6D97-5F24-63E3-ABE36EA69A27}"/>
          </ac:spMkLst>
        </pc:spChg>
        <pc:spChg chg="add mod">
          <ac:chgData name="Duijf, Antoinette" userId="80426808-569e-4360-acb0-e5a6dc4b8ad2" providerId="ADAL" clId="{3D23983A-8316-40D5-882D-6C4C3711194C}" dt="2025-07-01T09:06:50.888" v="1140"/>
          <ac:spMkLst>
            <pc:docMk/>
            <pc:sldMk cId="2153378480" sldId="1541"/>
            <ac:spMk id="23" creationId="{D753C383-62C8-E733-4553-E085527A1FCA}"/>
          </ac:spMkLst>
        </pc:spChg>
        <pc:spChg chg="add mod">
          <ac:chgData name="Duijf, Antoinette" userId="80426808-569e-4360-acb0-e5a6dc4b8ad2" providerId="ADAL" clId="{3D23983A-8316-40D5-882D-6C4C3711194C}" dt="2025-07-01T09:06:50.888" v="1140"/>
          <ac:spMkLst>
            <pc:docMk/>
            <pc:sldMk cId="2153378480" sldId="1541"/>
            <ac:spMk id="24" creationId="{B5FA4264-9F79-B20D-0826-CEC58E7B74B7}"/>
          </ac:spMkLst>
        </pc:spChg>
        <pc:spChg chg="add mod">
          <ac:chgData name="Duijf, Antoinette" userId="80426808-569e-4360-acb0-e5a6dc4b8ad2" providerId="ADAL" clId="{3D23983A-8316-40D5-882D-6C4C3711194C}" dt="2025-07-01T09:09:43.775" v="1160"/>
          <ac:spMkLst>
            <pc:docMk/>
            <pc:sldMk cId="2153378480" sldId="1541"/>
            <ac:spMk id="33" creationId="{B7594A3B-3117-84CE-C300-FB96E5ED269D}"/>
          </ac:spMkLst>
        </pc:spChg>
        <pc:spChg chg="add mod">
          <ac:chgData name="Duijf, Antoinette" userId="80426808-569e-4360-acb0-e5a6dc4b8ad2" providerId="ADAL" clId="{3D23983A-8316-40D5-882D-6C4C3711194C}" dt="2025-07-01T09:09:43.775" v="1160"/>
          <ac:spMkLst>
            <pc:docMk/>
            <pc:sldMk cId="2153378480" sldId="1541"/>
            <ac:spMk id="34" creationId="{6EA1F8B7-D4BC-D8B0-E6FD-F33ECB45A1DD}"/>
          </ac:spMkLst>
        </pc:spChg>
        <pc:picChg chg="add mod">
          <ac:chgData name="Duijf, Antoinette" userId="80426808-569e-4360-acb0-e5a6dc4b8ad2" providerId="ADAL" clId="{3D23983A-8316-40D5-882D-6C4C3711194C}" dt="2025-07-01T09:06:58.339" v="1141" actId="1076"/>
          <ac:picMkLst>
            <pc:docMk/>
            <pc:sldMk cId="2153378480" sldId="1541"/>
            <ac:picMk id="16" creationId="{F534C74F-E8CD-1015-F03B-0FAEE3970748}"/>
          </ac:picMkLst>
        </pc:picChg>
        <pc:picChg chg="add mod">
          <ac:chgData name="Duijf, Antoinette" userId="80426808-569e-4360-acb0-e5a6dc4b8ad2" providerId="ADAL" clId="{3D23983A-8316-40D5-882D-6C4C3711194C}" dt="2025-07-01T09:09:37.552" v="1156" actId="1076"/>
          <ac:picMkLst>
            <pc:docMk/>
            <pc:sldMk cId="2153378480" sldId="1541"/>
            <ac:picMk id="31" creationId="{538797BE-B686-2A42-44F3-CF572B5B5E8D}"/>
          </ac:picMkLst>
        </pc:picChg>
        <pc:picChg chg="add mod">
          <ac:chgData name="Duijf, Antoinette" userId="80426808-569e-4360-acb0-e5a6dc4b8ad2" providerId="ADAL" clId="{3D23983A-8316-40D5-882D-6C4C3711194C}" dt="2025-07-01T09:12:06.236" v="1169" actId="1076"/>
          <ac:picMkLst>
            <pc:docMk/>
            <pc:sldMk cId="2153378480" sldId="1541"/>
            <ac:picMk id="36" creationId="{C5D3AD97-A261-77AD-0741-1AB786156839}"/>
          </ac:picMkLst>
        </pc:picChg>
        <pc:cxnChg chg="mod">
          <ac:chgData name="Duijf, Antoinette" userId="80426808-569e-4360-acb0-e5a6dc4b8ad2" providerId="ADAL" clId="{3D23983A-8316-40D5-882D-6C4C3711194C}" dt="2025-07-01T09:12:13.309" v="1170" actId="14100"/>
          <ac:cxnSpMkLst>
            <pc:docMk/>
            <pc:sldMk cId="2153378480" sldId="1541"/>
            <ac:cxnSpMk id="21" creationId="{B84B33EF-2A54-99B2-FEF8-27486B72F624}"/>
          </ac:cxnSpMkLst>
        </pc:cxnChg>
        <pc:cxnChg chg="add mod">
          <ac:chgData name="Duijf, Antoinette" userId="80426808-569e-4360-acb0-e5a6dc4b8ad2" providerId="ADAL" clId="{3D23983A-8316-40D5-882D-6C4C3711194C}" dt="2025-07-01T09:06:41.304" v="1138"/>
          <ac:cxnSpMkLst>
            <pc:docMk/>
            <pc:sldMk cId="2153378480" sldId="1541"/>
            <ac:cxnSpMk id="22" creationId="{EC90AE0F-5DD8-2D25-C999-5E0CC65E11C5}"/>
          </ac:cxnSpMkLst>
        </pc:cxnChg>
        <pc:cxnChg chg="add del mod ord">
          <ac:chgData name="Duijf, Antoinette" userId="80426808-569e-4360-acb0-e5a6dc4b8ad2" providerId="ADAL" clId="{3D23983A-8316-40D5-882D-6C4C3711194C}" dt="2025-07-01T09:09:39.041" v="1157" actId="21"/>
          <ac:cxnSpMkLst>
            <pc:docMk/>
            <pc:sldMk cId="2153378480" sldId="1541"/>
            <ac:cxnSpMk id="25" creationId="{10445519-6BAB-CA4B-0B0C-EF80D4D34E4C}"/>
          </ac:cxnSpMkLst>
        </pc:cxnChg>
        <pc:cxnChg chg="del mod">
          <ac:chgData name="Duijf, Antoinette" userId="80426808-569e-4360-acb0-e5a6dc4b8ad2" providerId="ADAL" clId="{3D23983A-8316-40D5-882D-6C4C3711194C}" dt="2025-07-01T09:06:40.803" v="1137" actId="21"/>
          <ac:cxnSpMkLst>
            <pc:docMk/>
            <pc:sldMk cId="2153378480" sldId="1541"/>
            <ac:cxnSpMk id="27" creationId="{EC90AE0F-5DD8-2D25-C999-5E0CC65E11C5}"/>
          </ac:cxnSpMkLst>
        </pc:cxnChg>
        <pc:cxnChg chg="del mod">
          <ac:chgData name="Duijf, Antoinette" userId="80426808-569e-4360-acb0-e5a6dc4b8ad2" providerId="ADAL" clId="{3D23983A-8316-40D5-882D-6C4C3711194C}" dt="2025-07-01T09:07:10.265" v="1144" actId="21"/>
          <ac:cxnSpMkLst>
            <pc:docMk/>
            <pc:sldMk cId="2153378480" sldId="1541"/>
            <ac:cxnSpMk id="29" creationId="{10445519-6BAB-CA4B-0B0C-EF80D4D34E4C}"/>
          </ac:cxnSpMkLst>
        </pc:cxnChg>
        <pc:cxnChg chg="add mod">
          <ac:chgData name="Duijf, Antoinette" userId="80426808-569e-4360-acb0-e5a6dc4b8ad2" providerId="ADAL" clId="{3D23983A-8316-40D5-882D-6C4C3711194C}" dt="2025-07-01T09:09:39.624" v="1158"/>
          <ac:cxnSpMkLst>
            <pc:docMk/>
            <pc:sldMk cId="2153378480" sldId="1541"/>
            <ac:cxnSpMk id="32" creationId="{10445519-6BAB-CA4B-0B0C-EF80D4D34E4C}"/>
          </ac:cxnSpMkLst>
        </pc:cxnChg>
      </pc:sldChg>
      <pc:sldChg chg="addSp delSp modSp add mod">
        <pc:chgData name="Duijf, Antoinette" userId="80426808-569e-4360-acb0-e5a6dc4b8ad2" providerId="ADAL" clId="{3D23983A-8316-40D5-882D-6C4C3711194C}" dt="2025-07-01T09:02:06.861" v="1046" actId="1076"/>
        <pc:sldMkLst>
          <pc:docMk/>
          <pc:sldMk cId="1453317771" sldId="1542"/>
        </pc:sldMkLst>
        <pc:spChg chg="mod">
          <ac:chgData name="Duijf, Antoinette" userId="80426808-569e-4360-acb0-e5a6dc4b8ad2" providerId="ADAL" clId="{3D23983A-8316-40D5-882D-6C4C3711194C}" dt="2025-07-01T09:01:02.619" v="1020" actId="1037"/>
          <ac:spMkLst>
            <pc:docMk/>
            <pc:sldMk cId="1453317771" sldId="1542"/>
            <ac:spMk id="33" creationId="{AC757F5E-B016-F947-4518-7C6B9CC7EE04}"/>
          </ac:spMkLst>
        </pc:spChg>
        <pc:spChg chg="mod">
          <ac:chgData name="Duijf, Antoinette" userId="80426808-569e-4360-acb0-e5a6dc4b8ad2" providerId="ADAL" clId="{3D23983A-8316-40D5-882D-6C4C3711194C}" dt="2025-07-01T09:01:59.697" v="1045" actId="6549"/>
          <ac:spMkLst>
            <pc:docMk/>
            <pc:sldMk cId="1453317771" sldId="1542"/>
            <ac:spMk id="35" creationId="{37104C51-0232-62ED-4C6F-1447D06633EE}"/>
          </ac:spMkLst>
        </pc:spChg>
        <pc:picChg chg="del">
          <ac:chgData name="Duijf, Antoinette" userId="80426808-569e-4360-acb0-e5a6dc4b8ad2" providerId="ADAL" clId="{3D23983A-8316-40D5-882D-6C4C3711194C}" dt="2025-07-01T08:45:46.770" v="548" actId="478"/>
          <ac:picMkLst>
            <pc:docMk/>
            <pc:sldMk cId="1453317771" sldId="1542"/>
            <ac:picMk id="2" creationId="{15000D8E-6714-8F9C-3E4E-65429991126F}"/>
          </ac:picMkLst>
        </pc:picChg>
        <pc:picChg chg="add mod">
          <ac:chgData name="Duijf, Antoinette" userId="80426808-569e-4360-acb0-e5a6dc4b8ad2" providerId="ADAL" clId="{3D23983A-8316-40D5-882D-6C4C3711194C}" dt="2025-07-01T09:02:06.861" v="1046" actId="1076"/>
          <ac:picMkLst>
            <pc:docMk/>
            <pc:sldMk cId="1453317771" sldId="1542"/>
            <ac:picMk id="18" creationId="{1F4B03A3-3AB2-3A9F-AD8C-4E3C85278237}"/>
          </ac:picMkLst>
        </pc:picChg>
      </pc:sldChg>
      <pc:sldChg chg="addSp modSp mod">
        <pc:chgData name="Duijf, Antoinette" userId="80426808-569e-4360-acb0-e5a6dc4b8ad2" providerId="ADAL" clId="{3D23983A-8316-40D5-882D-6C4C3711194C}" dt="2025-07-01T09:26:09.188" v="1175" actId="14100"/>
        <pc:sldMkLst>
          <pc:docMk/>
          <pc:sldMk cId="674388732" sldId="1543"/>
        </pc:sldMkLst>
        <pc:picChg chg="add mod">
          <ac:chgData name="Duijf, Antoinette" userId="80426808-569e-4360-acb0-e5a6dc4b8ad2" providerId="ADAL" clId="{3D23983A-8316-40D5-882D-6C4C3711194C}" dt="2025-07-01T09:26:09.188" v="1175" actId="14100"/>
          <ac:picMkLst>
            <pc:docMk/>
            <pc:sldMk cId="674388732" sldId="1543"/>
            <ac:picMk id="5" creationId="{720F7F44-EB76-8CA3-A0CF-9CD0835C7944}"/>
          </ac:picMkLst>
        </pc:picChg>
      </pc:sldChg>
    </pc:docChg>
  </pc:docChgLst>
  <pc:docChgLst>
    <pc:chgData name="Das, Gerarda" userId="dec061bf-56a5-47a0-b9f3-f749fe418ae6" providerId="ADAL" clId="{49471F0D-1EE6-4A8A-90E9-3D7ABDF0FC22}"/>
    <pc:docChg chg="custSel delSld modSld sldOrd modSection">
      <pc:chgData name="Das, Gerarda" userId="dec061bf-56a5-47a0-b9f3-f749fe418ae6" providerId="ADAL" clId="{49471F0D-1EE6-4A8A-90E9-3D7ABDF0FC22}" dt="2025-07-01T09:17:14.293" v="697" actId="478"/>
      <pc:docMkLst>
        <pc:docMk/>
      </pc:docMkLst>
      <pc:sldChg chg="delSp mod">
        <pc:chgData name="Das, Gerarda" userId="dec061bf-56a5-47a0-b9f3-f749fe418ae6" providerId="ADAL" clId="{49471F0D-1EE6-4A8A-90E9-3D7ABDF0FC22}" dt="2025-07-01T09:17:14.293" v="697" actId="478"/>
        <pc:sldMkLst>
          <pc:docMk/>
          <pc:sldMk cId="1671649065" sldId="934"/>
        </pc:sldMkLst>
        <pc:picChg chg="del">
          <ac:chgData name="Das, Gerarda" userId="dec061bf-56a5-47a0-b9f3-f749fe418ae6" providerId="ADAL" clId="{49471F0D-1EE6-4A8A-90E9-3D7ABDF0FC22}" dt="2025-07-01T09:17:12.110" v="692" actId="478"/>
          <ac:picMkLst>
            <pc:docMk/>
            <pc:sldMk cId="1671649065" sldId="934"/>
            <ac:picMk id="4" creationId="{C946F46B-6F01-9D6F-63E9-85D90C8F327B}"/>
          </ac:picMkLst>
        </pc:picChg>
        <pc:picChg chg="del">
          <ac:chgData name="Das, Gerarda" userId="dec061bf-56a5-47a0-b9f3-f749fe418ae6" providerId="ADAL" clId="{49471F0D-1EE6-4A8A-90E9-3D7ABDF0FC22}" dt="2025-07-01T09:17:13.412" v="695" actId="478"/>
          <ac:picMkLst>
            <pc:docMk/>
            <pc:sldMk cId="1671649065" sldId="934"/>
            <ac:picMk id="5" creationId="{03A06714-57EB-3728-28ED-5ED11BAB5C64}"/>
          </ac:picMkLst>
        </pc:picChg>
        <pc:picChg chg="del">
          <ac:chgData name="Das, Gerarda" userId="dec061bf-56a5-47a0-b9f3-f749fe418ae6" providerId="ADAL" clId="{49471F0D-1EE6-4A8A-90E9-3D7ABDF0FC22}" dt="2025-07-01T09:17:14.293" v="697" actId="478"/>
          <ac:picMkLst>
            <pc:docMk/>
            <pc:sldMk cId="1671649065" sldId="934"/>
            <ac:picMk id="6" creationId="{B4F12C38-67C1-2B4C-EA39-FB11F2B5032D}"/>
          </ac:picMkLst>
        </pc:picChg>
        <pc:picChg chg="del">
          <ac:chgData name="Das, Gerarda" userId="dec061bf-56a5-47a0-b9f3-f749fe418ae6" providerId="ADAL" clId="{49471F0D-1EE6-4A8A-90E9-3D7ABDF0FC22}" dt="2025-07-01T09:17:13.011" v="694" actId="478"/>
          <ac:picMkLst>
            <pc:docMk/>
            <pc:sldMk cId="1671649065" sldId="934"/>
            <ac:picMk id="7" creationId="{DF97ADF3-D539-687D-CB83-C6A7442A40EE}"/>
          </ac:picMkLst>
        </pc:picChg>
        <pc:picChg chg="del">
          <ac:chgData name="Das, Gerarda" userId="dec061bf-56a5-47a0-b9f3-f749fe418ae6" providerId="ADAL" clId="{49471F0D-1EE6-4A8A-90E9-3D7ABDF0FC22}" dt="2025-07-01T09:17:13.861" v="696" actId="478"/>
          <ac:picMkLst>
            <pc:docMk/>
            <pc:sldMk cId="1671649065" sldId="934"/>
            <ac:picMk id="8" creationId="{25E19441-2935-F1AF-1522-E78A9C929D3F}"/>
          </ac:picMkLst>
        </pc:picChg>
        <pc:picChg chg="del">
          <ac:chgData name="Das, Gerarda" userId="dec061bf-56a5-47a0-b9f3-f749fe418ae6" providerId="ADAL" clId="{49471F0D-1EE6-4A8A-90E9-3D7ABDF0FC22}" dt="2025-07-01T09:17:11.538" v="691" actId="478"/>
          <ac:picMkLst>
            <pc:docMk/>
            <pc:sldMk cId="1671649065" sldId="934"/>
            <ac:picMk id="9" creationId="{6607042C-6249-139B-53CF-80F1724A1531}"/>
          </ac:picMkLst>
        </pc:picChg>
        <pc:picChg chg="del">
          <ac:chgData name="Das, Gerarda" userId="dec061bf-56a5-47a0-b9f3-f749fe418ae6" providerId="ADAL" clId="{49471F0D-1EE6-4A8A-90E9-3D7ABDF0FC22}" dt="2025-07-01T09:17:12.509" v="693" actId="478"/>
          <ac:picMkLst>
            <pc:docMk/>
            <pc:sldMk cId="1671649065" sldId="934"/>
            <ac:picMk id="18" creationId="{F565B7ED-A4AD-0743-EC9B-97C1ED3C2539}"/>
          </ac:picMkLst>
        </pc:picChg>
      </pc:sldChg>
      <pc:sldChg chg="modSp mod">
        <pc:chgData name="Das, Gerarda" userId="dec061bf-56a5-47a0-b9f3-f749fe418ae6" providerId="ADAL" clId="{49471F0D-1EE6-4A8A-90E9-3D7ABDF0FC22}" dt="2025-07-01T07:40:18.183" v="87" actId="20577"/>
        <pc:sldMkLst>
          <pc:docMk/>
          <pc:sldMk cId="2189114603" sldId="1437"/>
        </pc:sldMkLst>
        <pc:spChg chg="mod">
          <ac:chgData name="Das, Gerarda" userId="dec061bf-56a5-47a0-b9f3-f749fe418ae6" providerId="ADAL" clId="{49471F0D-1EE6-4A8A-90E9-3D7ABDF0FC22}" dt="2025-07-01T07:40:18.183" v="8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as, Gerarda" userId="dec061bf-56a5-47a0-b9f3-f749fe418ae6" providerId="ADAL" clId="{49471F0D-1EE6-4A8A-90E9-3D7ABDF0FC22}" dt="2025-07-01T08:31:24.927" v="184" actId="1076"/>
        <pc:sldMkLst>
          <pc:docMk/>
          <pc:sldMk cId="3852907103" sldId="1460"/>
        </pc:sldMkLst>
        <pc:picChg chg="mod">
          <ac:chgData name="Das, Gerarda" userId="dec061bf-56a5-47a0-b9f3-f749fe418ae6" providerId="ADAL" clId="{49471F0D-1EE6-4A8A-90E9-3D7ABDF0FC22}" dt="2025-07-01T08:31:24.927" v="184" actId="1076"/>
          <ac:picMkLst>
            <pc:docMk/>
            <pc:sldMk cId="3852907103" sldId="1460"/>
            <ac:picMk id="2" creationId="{E8D56A22-9C93-D062-1339-F990E861E43C}"/>
          </ac:picMkLst>
        </pc:picChg>
        <pc:picChg chg="del">
          <ac:chgData name="Das, Gerarda" userId="dec061bf-56a5-47a0-b9f3-f749fe418ae6" providerId="ADAL" clId="{49471F0D-1EE6-4A8A-90E9-3D7ABDF0FC22}" dt="2025-07-01T08:29:15.505" v="172" actId="478"/>
          <ac:picMkLst>
            <pc:docMk/>
            <pc:sldMk cId="3852907103" sldId="1460"/>
            <ac:picMk id="3" creationId="{7757C25F-1C19-628A-0802-A217FC0F7477}"/>
          </ac:picMkLst>
        </pc:picChg>
        <pc:picChg chg="add mod">
          <ac:chgData name="Das, Gerarda" userId="dec061bf-56a5-47a0-b9f3-f749fe418ae6" providerId="ADAL" clId="{49471F0D-1EE6-4A8A-90E9-3D7ABDF0FC22}" dt="2025-07-01T08:29:21.530" v="176" actId="1076"/>
          <ac:picMkLst>
            <pc:docMk/>
            <pc:sldMk cId="3852907103" sldId="1460"/>
            <ac:picMk id="4" creationId="{55A905BD-9A7E-E74B-4AE8-CDE95537CDE8}"/>
          </ac:picMkLst>
        </pc:picChg>
        <pc:picChg chg="add mod">
          <ac:chgData name="Das, Gerarda" userId="dec061bf-56a5-47a0-b9f3-f749fe418ae6" providerId="ADAL" clId="{49471F0D-1EE6-4A8A-90E9-3D7ABDF0FC22}" dt="2025-07-01T08:31:22.645" v="183" actId="1076"/>
          <ac:picMkLst>
            <pc:docMk/>
            <pc:sldMk cId="3852907103" sldId="1460"/>
            <ac:picMk id="7" creationId="{65F9FBA9-1DE0-987F-B1EF-75C61F55B547}"/>
          </ac:picMkLst>
        </pc:picChg>
      </pc:sldChg>
      <pc:sldChg chg="addSp delSp modSp mod ord">
        <pc:chgData name="Das, Gerarda" userId="dec061bf-56a5-47a0-b9f3-f749fe418ae6" providerId="ADAL" clId="{49471F0D-1EE6-4A8A-90E9-3D7ABDF0FC22}" dt="2025-07-01T08:28:44.169" v="171" actId="1035"/>
        <pc:sldMkLst>
          <pc:docMk/>
          <pc:sldMk cId="4207872812" sldId="1475"/>
        </pc:sldMkLst>
        <pc:picChg chg="del">
          <ac:chgData name="Das, Gerarda" userId="dec061bf-56a5-47a0-b9f3-f749fe418ae6" providerId="ADAL" clId="{49471F0D-1EE6-4A8A-90E9-3D7ABDF0FC22}" dt="2025-07-01T08:10:13.333" v="118" actId="478"/>
          <ac:picMkLst>
            <pc:docMk/>
            <pc:sldMk cId="4207872812" sldId="1475"/>
            <ac:picMk id="2" creationId="{9DBAB845-66D6-A06A-880A-4A0A5B36EB43}"/>
          </ac:picMkLst>
        </pc:picChg>
        <pc:picChg chg="add mod">
          <ac:chgData name="Das, Gerarda" userId="dec061bf-56a5-47a0-b9f3-f749fe418ae6" providerId="ADAL" clId="{49471F0D-1EE6-4A8A-90E9-3D7ABDF0FC22}" dt="2025-07-01T08:28:14.854" v="158" actId="14100"/>
          <ac:picMkLst>
            <pc:docMk/>
            <pc:sldMk cId="4207872812" sldId="1475"/>
            <ac:picMk id="4" creationId="{2F064677-C26F-CB70-0CEF-1D9E9C1FCC6F}"/>
          </ac:picMkLst>
        </pc:picChg>
        <pc:cxnChg chg="add mod">
          <ac:chgData name="Das, Gerarda" userId="dec061bf-56a5-47a0-b9f3-f749fe418ae6" providerId="ADAL" clId="{49471F0D-1EE6-4A8A-90E9-3D7ABDF0FC22}" dt="2025-07-01T08:28:44.169" v="171" actId="1035"/>
          <ac:cxnSpMkLst>
            <pc:docMk/>
            <pc:sldMk cId="4207872812" sldId="1475"/>
            <ac:cxnSpMk id="7" creationId="{BBD41D42-2B6F-9FD1-3A2B-B425CF1AFD4A}"/>
          </ac:cxnSpMkLst>
        </pc:cxnChg>
      </pc:sldChg>
      <pc:sldChg chg="addSp delSp modSp mod ord">
        <pc:chgData name="Das, Gerarda" userId="dec061bf-56a5-47a0-b9f3-f749fe418ae6" providerId="ADAL" clId="{49471F0D-1EE6-4A8A-90E9-3D7ABDF0FC22}" dt="2025-07-01T07:46:17.930" v="106" actId="1076"/>
        <pc:sldMkLst>
          <pc:docMk/>
          <pc:sldMk cId="2452007587" sldId="1476"/>
        </pc:sldMkLst>
        <pc:picChg chg="del">
          <ac:chgData name="Das, Gerarda" userId="dec061bf-56a5-47a0-b9f3-f749fe418ae6" providerId="ADAL" clId="{49471F0D-1EE6-4A8A-90E9-3D7ABDF0FC22}" dt="2025-07-01T07:28:54.532" v="61" actId="478"/>
          <ac:picMkLst>
            <pc:docMk/>
            <pc:sldMk cId="2452007587" sldId="1476"/>
            <ac:picMk id="2" creationId="{A12D1621-F48D-0F0D-F657-6A5C3100B802}"/>
          </ac:picMkLst>
        </pc:picChg>
        <pc:picChg chg="del">
          <ac:chgData name="Das, Gerarda" userId="dec061bf-56a5-47a0-b9f3-f749fe418ae6" providerId="ADAL" clId="{49471F0D-1EE6-4A8A-90E9-3D7ABDF0FC22}" dt="2025-07-01T07:28:55.223" v="62" actId="478"/>
          <ac:picMkLst>
            <pc:docMk/>
            <pc:sldMk cId="2452007587" sldId="1476"/>
            <ac:picMk id="3" creationId="{2AC777A4-9506-9DFF-0D27-527CA0062FC1}"/>
          </ac:picMkLst>
        </pc:picChg>
        <pc:picChg chg="add mod">
          <ac:chgData name="Das, Gerarda" userId="dec061bf-56a5-47a0-b9f3-f749fe418ae6" providerId="ADAL" clId="{49471F0D-1EE6-4A8A-90E9-3D7ABDF0FC22}" dt="2025-07-01T07:46:17.930" v="106" actId="1076"/>
          <ac:picMkLst>
            <pc:docMk/>
            <pc:sldMk cId="2452007587" sldId="1476"/>
            <ac:picMk id="1026" creationId="{B2D3B7A4-7C4C-57D8-74A3-DE4C90BDFF94}"/>
          </ac:picMkLst>
        </pc:picChg>
      </pc:sldChg>
      <pc:sldChg chg="addSp modSp mod">
        <pc:chgData name="Das, Gerarda" userId="dec061bf-56a5-47a0-b9f3-f749fe418ae6" providerId="ADAL" clId="{49471F0D-1EE6-4A8A-90E9-3D7ABDF0FC22}" dt="2025-07-01T08:36:45.897" v="193" actId="1076"/>
        <pc:sldMkLst>
          <pc:docMk/>
          <pc:sldMk cId="2709048002" sldId="1477"/>
        </pc:sldMkLst>
        <pc:picChg chg="add mod">
          <ac:chgData name="Das, Gerarda" userId="dec061bf-56a5-47a0-b9f3-f749fe418ae6" providerId="ADAL" clId="{49471F0D-1EE6-4A8A-90E9-3D7ABDF0FC22}" dt="2025-07-01T08:36:45.897" v="193" actId="1076"/>
          <ac:picMkLst>
            <pc:docMk/>
            <pc:sldMk cId="2709048002" sldId="1477"/>
            <ac:picMk id="3" creationId="{28642782-A41A-6FB4-95A1-EA9E3CC56E46}"/>
          </ac:picMkLst>
        </pc:picChg>
      </pc:sldChg>
      <pc:sldChg chg="addSp modSp mod ord">
        <pc:chgData name="Das, Gerarda" userId="dec061bf-56a5-47a0-b9f3-f749fe418ae6" providerId="ADAL" clId="{49471F0D-1EE6-4A8A-90E9-3D7ABDF0FC22}" dt="2025-07-01T08:21:41.041" v="152" actId="14100"/>
        <pc:sldMkLst>
          <pc:docMk/>
          <pc:sldMk cId="4074911733" sldId="1478"/>
        </pc:sldMkLst>
        <pc:picChg chg="add mod">
          <ac:chgData name="Das, Gerarda" userId="dec061bf-56a5-47a0-b9f3-f749fe418ae6" providerId="ADAL" clId="{49471F0D-1EE6-4A8A-90E9-3D7ABDF0FC22}" dt="2025-07-01T08:21:41.041" v="152" actId="14100"/>
          <ac:picMkLst>
            <pc:docMk/>
            <pc:sldMk cId="4074911733" sldId="1478"/>
            <ac:picMk id="3" creationId="{FC112900-F557-500C-DE24-AA277119C0C5}"/>
          </ac:picMkLst>
        </pc:picChg>
      </pc:sldChg>
      <pc:sldChg chg="addSp modSp mod ord">
        <pc:chgData name="Das, Gerarda" userId="dec061bf-56a5-47a0-b9f3-f749fe418ae6" providerId="ADAL" clId="{49471F0D-1EE6-4A8A-90E9-3D7ABDF0FC22}" dt="2025-07-01T07:36:39.054" v="77" actId="1076"/>
        <pc:sldMkLst>
          <pc:docMk/>
          <pc:sldMk cId="4210467006" sldId="1479"/>
        </pc:sldMkLst>
        <pc:picChg chg="add mod">
          <ac:chgData name="Das, Gerarda" userId="dec061bf-56a5-47a0-b9f3-f749fe418ae6" providerId="ADAL" clId="{49471F0D-1EE6-4A8A-90E9-3D7ABDF0FC22}" dt="2025-07-01T07:36:39.054" v="77" actId="1076"/>
          <ac:picMkLst>
            <pc:docMk/>
            <pc:sldMk cId="4210467006" sldId="1479"/>
            <ac:picMk id="3" creationId="{CF412D76-8853-519C-103E-783A303E1515}"/>
          </ac:picMkLst>
        </pc:picChg>
      </pc:sldChg>
      <pc:sldChg chg="addSp delSp modSp mod ord">
        <pc:chgData name="Das, Gerarda" userId="dec061bf-56a5-47a0-b9f3-f749fe418ae6" providerId="ADAL" clId="{49471F0D-1EE6-4A8A-90E9-3D7ABDF0FC22}" dt="2025-07-01T07:47:19.409" v="115"/>
        <pc:sldMkLst>
          <pc:docMk/>
          <pc:sldMk cId="1487044012" sldId="1480"/>
        </pc:sldMkLst>
        <pc:picChg chg="del">
          <ac:chgData name="Das, Gerarda" userId="dec061bf-56a5-47a0-b9f3-f749fe418ae6" providerId="ADAL" clId="{49471F0D-1EE6-4A8A-90E9-3D7ABDF0FC22}" dt="2025-07-01T07:46:04.050" v="102" actId="478"/>
          <ac:picMkLst>
            <pc:docMk/>
            <pc:sldMk cId="1487044012" sldId="1480"/>
            <ac:picMk id="2" creationId="{4DFB186D-D3A2-3AC9-CC3B-8FD263BE3A84}"/>
          </ac:picMkLst>
        </pc:picChg>
        <pc:picChg chg="add mod">
          <ac:chgData name="Das, Gerarda" userId="dec061bf-56a5-47a0-b9f3-f749fe418ae6" providerId="ADAL" clId="{49471F0D-1EE6-4A8A-90E9-3D7ABDF0FC22}" dt="2025-07-01T07:46:39.484" v="109" actId="1076"/>
          <ac:picMkLst>
            <pc:docMk/>
            <pc:sldMk cId="1487044012" sldId="1480"/>
            <ac:picMk id="2050" creationId="{0005E133-BACD-D225-1378-6139226272C8}"/>
          </ac:picMkLst>
        </pc:picChg>
      </pc:sldChg>
      <pc:sldChg chg="addSp delSp modSp mod ord">
        <pc:chgData name="Das, Gerarda" userId="dec061bf-56a5-47a0-b9f3-f749fe418ae6" providerId="ADAL" clId="{49471F0D-1EE6-4A8A-90E9-3D7ABDF0FC22}" dt="2025-07-01T08:18:39.963" v="142" actId="1076"/>
        <pc:sldMkLst>
          <pc:docMk/>
          <pc:sldMk cId="3779434736" sldId="1481"/>
        </pc:sldMkLst>
        <pc:picChg chg="del">
          <ac:chgData name="Das, Gerarda" userId="dec061bf-56a5-47a0-b9f3-f749fe418ae6" providerId="ADAL" clId="{49471F0D-1EE6-4A8A-90E9-3D7ABDF0FC22}" dt="2025-07-01T08:11:07.549" v="125" actId="478"/>
          <ac:picMkLst>
            <pc:docMk/>
            <pc:sldMk cId="3779434736" sldId="1481"/>
            <ac:picMk id="2" creationId="{CCDCFB7C-ED63-28F1-684B-1116F0FF8011}"/>
          </ac:picMkLst>
        </pc:picChg>
        <pc:picChg chg="add mod">
          <ac:chgData name="Das, Gerarda" userId="dec061bf-56a5-47a0-b9f3-f749fe418ae6" providerId="ADAL" clId="{49471F0D-1EE6-4A8A-90E9-3D7ABDF0FC22}" dt="2025-07-01T08:11:16.602" v="128" actId="1076"/>
          <ac:picMkLst>
            <pc:docMk/>
            <pc:sldMk cId="3779434736" sldId="1481"/>
            <ac:picMk id="3" creationId="{0C4EDF8F-8FF2-347C-2585-0157ABE6B188}"/>
          </ac:picMkLst>
        </pc:picChg>
        <pc:picChg chg="add del mod">
          <ac:chgData name="Das, Gerarda" userId="dec061bf-56a5-47a0-b9f3-f749fe418ae6" providerId="ADAL" clId="{49471F0D-1EE6-4A8A-90E9-3D7ABDF0FC22}" dt="2025-07-01T08:18:37.541" v="140" actId="478"/>
          <ac:picMkLst>
            <pc:docMk/>
            <pc:sldMk cId="3779434736" sldId="1481"/>
            <ac:picMk id="5" creationId="{F660C023-667B-E4FF-8D3A-2C5B5C961693}"/>
          </ac:picMkLst>
        </pc:picChg>
        <pc:picChg chg="add mod">
          <ac:chgData name="Das, Gerarda" userId="dec061bf-56a5-47a0-b9f3-f749fe418ae6" providerId="ADAL" clId="{49471F0D-1EE6-4A8A-90E9-3D7ABDF0FC22}" dt="2025-07-01T08:18:39.963" v="142" actId="1076"/>
          <ac:picMkLst>
            <pc:docMk/>
            <pc:sldMk cId="3779434736" sldId="1481"/>
            <ac:picMk id="8" creationId="{76C50393-EB8B-5BD8-EF0D-0905B5E3A4C1}"/>
          </ac:picMkLst>
        </pc:picChg>
      </pc:sldChg>
      <pc:sldChg chg="addSp modSp mod ord">
        <pc:chgData name="Das, Gerarda" userId="dec061bf-56a5-47a0-b9f3-f749fe418ae6" providerId="ADAL" clId="{49471F0D-1EE6-4A8A-90E9-3D7ABDF0FC22}" dt="2025-07-01T07:38:03.867" v="86" actId="1076"/>
        <pc:sldMkLst>
          <pc:docMk/>
          <pc:sldMk cId="2904738428" sldId="1483"/>
        </pc:sldMkLst>
        <pc:picChg chg="add mod">
          <ac:chgData name="Das, Gerarda" userId="dec061bf-56a5-47a0-b9f3-f749fe418ae6" providerId="ADAL" clId="{49471F0D-1EE6-4A8A-90E9-3D7ABDF0FC22}" dt="2025-07-01T07:38:03.867" v="86" actId="1076"/>
          <ac:picMkLst>
            <pc:docMk/>
            <pc:sldMk cId="2904738428" sldId="1483"/>
            <ac:picMk id="3" creationId="{3DDB6A9D-9B6B-1F5D-C657-367B32D2AF8F}"/>
          </ac:picMkLst>
        </pc:picChg>
      </pc:sldChg>
      <pc:sldChg chg="addSp delSp modSp mod">
        <pc:chgData name="Das, Gerarda" userId="dec061bf-56a5-47a0-b9f3-f749fe418ae6" providerId="ADAL" clId="{49471F0D-1EE6-4A8A-90E9-3D7ABDF0FC22}" dt="2025-07-01T08:56:08.059" v="244" actId="20577"/>
        <pc:sldMkLst>
          <pc:docMk/>
          <pc:sldMk cId="2967928418" sldId="1511"/>
        </pc:sldMkLst>
        <pc:spChg chg="mod">
          <ac:chgData name="Das, Gerarda" userId="dec061bf-56a5-47a0-b9f3-f749fe418ae6" providerId="ADAL" clId="{49471F0D-1EE6-4A8A-90E9-3D7ABDF0FC22}" dt="2025-07-01T08:55:57.669" v="236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49471F0D-1EE6-4A8A-90E9-3D7ABDF0FC22}" dt="2025-07-01T08:56:08.059" v="244" actId="20577"/>
          <ac:spMkLst>
            <pc:docMk/>
            <pc:sldMk cId="2967928418" sldId="1511"/>
            <ac:spMk id="36" creationId="{D8EF981A-9BA7-0EB1-9B70-F7FBF2F7DF1C}"/>
          </ac:spMkLst>
        </pc:spChg>
        <pc:picChg chg="del">
          <ac:chgData name="Das, Gerarda" userId="dec061bf-56a5-47a0-b9f3-f749fe418ae6" providerId="ADAL" clId="{49471F0D-1EE6-4A8A-90E9-3D7ABDF0FC22}" dt="2025-07-01T08:55:33.833" v="194" actId="478"/>
          <ac:picMkLst>
            <pc:docMk/>
            <pc:sldMk cId="2967928418" sldId="1511"/>
            <ac:picMk id="2" creationId="{A4508001-5A9E-E8F7-CCEE-F8DE776A28E7}"/>
          </ac:picMkLst>
        </pc:picChg>
        <pc:picChg chg="del">
          <ac:chgData name="Das, Gerarda" userId="dec061bf-56a5-47a0-b9f3-f749fe418ae6" providerId="ADAL" clId="{49471F0D-1EE6-4A8A-90E9-3D7ABDF0FC22}" dt="2025-07-01T08:55:36.023" v="195" actId="478"/>
          <ac:picMkLst>
            <pc:docMk/>
            <pc:sldMk cId="2967928418" sldId="1511"/>
            <ac:picMk id="8" creationId="{994D7B17-7B8D-7B28-8303-DBBBC9ABED1F}"/>
          </ac:picMkLst>
        </pc:picChg>
        <pc:picChg chg="mod">
          <ac:chgData name="Das, Gerarda" userId="dec061bf-56a5-47a0-b9f3-f749fe418ae6" providerId="ADAL" clId="{49471F0D-1EE6-4A8A-90E9-3D7ABDF0FC22}" dt="2025-07-01T08:56:02.445" v="237" actId="1076"/>
          <ac:picMkLst>
            <pc:docMk/>
            <pc:sldMk cId="2967928418" sldId="1511"/>
            <ac:picMk id="9" creationId="{D5F65251-CB87-AC4A-7114-42C8B9967D45}"/>
          </ac:picMkLst>
        </pc:picChg>
        <pc:picChg chg="add mod">
          <ac:chgData name="Das, Gerarda" userId="dec061bf-56a5-47a0-b9f3-f749fe418ae6" providerId="ADAL" clId="{49471F0D-1EE6-4A8A-90E9-3D7ABDF0FC22}" dt="2025-07-01T08:55:41.098" v="199" actId="1076"/>
          <ac:picMkLst>
            <pc:docMk/>
            <pc:sldMk cId="2967928418" sldId="1511"/>
            <ac:picMk id="18" creationId="{AE853331-5ADB-7D25-D999-C3CBC01D1208}"/>
          </ac:picMkLst>
        </pc:picChg>
        <pc:picChg chg="add mod">
          <ac:chgData name="Das, Gerarda" userId="dec061bf-56a5-47a0-b9f3-f749fe418ae6" providerId="ADAL" clId="{49471F0D-1EE6-4A8A-90E9-3D7ABDF0FC22}" dt="2025-07-01T08:55:45.444" v="202" actId="1076"/>
          <ac:picMkLst>
            <pc:docMk/>
            <pc:sldMk cId="2967928418" sldId="1511"/>
            <ac:picMk id="19" creationId="{10E54154-66DE-10F1-A0B0-B2F160D0385D}"/>
          </ac:picMkLst>
        </pc:picChg>
      </pc:sldChg>
      <pc:sldChg chg="addSp delSp modSp mod ord">
        <pc:chgData name="Das, Gerarda" userId="dec061bf-56a5-47a0-b9f3-f749fe418ae6" providerId="ADAL" clId="{49471F0D-1EE6-4A8A-90E9-3D7ABDF0FC22}" dt="2025-07-01T09:11:58.053" v="563" actId="1076"/>
        <pc:sldMkLst>
          <pc:docMk/>
          <pc:sldMk cId="1738896802" sldId="1519"/>
        </pc:sldMkLst>
        <pc:spChg chg="mod">
          <ac:chgData name="Das, Gerarda" userId="dec061bf-56a5-47a0-b9f3-f749fe418ae6" providerId="ADAL" clId="{49471F0D-1EE6-4A8A-90E9-3D7ABDF0FC22}" dt="2025-07-01T09:11:54.669" v="562" actId="115"/>
          <ac:spMkLst>
            <pc:docMk/>
            <pc:sldMk cId="1738896802" sldId="1519"/>
            <ac:spMk id="10" creationId="{53A896E9-F098-44DA-A15A-0BB6C51751F4}"/>
          </ac:spMkLst>
        </pc:spChg>
        <pc:picChg chg="add mod">
          <ac:chgData name="Das, Gerarda" userId="dec061bf-56a5-47a0-b9f3-f749fe418ae6" providerId="ADAL" clId="{49471F0D-1EE6-4A8A-90E9-3D7ABDF0FC22}" dt="2025-07-01T09:11:58.053" v="563" actId="1076"/>
          <ac:picMkLst>
            <pc:docMk/>
            <pc:sldMk cId="1738896802" sldId="1519"/>
            <ac:picMk id="2" creationId="{253193A6-66E4-5DFA-5908-A6BE5CACC9DB}"/>
          </ac:picMkLst>
        </pc:picChg>
        <pc:picChg chg="del">
          <ac:chgData name="Das, Gerarda" userId="dec061bf-56a5-47a0-b9f3-f749fe418ae6" providerId="ADAL" clId="{49471F0D-1EE6-4A8A-90E9-3D7ABDF0FC22}" dt="2025-07-01T09:11:21.885" v="513" actId="478"/>
          <ac:picMkLst>
            <pc:docMk/>
            <pc:sldMk cId="1738896802" sldId="1519"/>
            <ac:picMk id="6" creationId="{B5647BC8-A10A-4B97-882E-BEF8EA633468}"/>
          </ac:picMkLst>
        </pc:picChg>
      </pc:sldChg>
      <pc:sldChg chg="del">
        <pc:chgData name="Das, Gerarda" userId="dec061bf-56a5-47a0-b9f3-f749fe418ae6" providerId="ADAL" clId="{49471F0D-1EE6-4A8A-90E9-3D7ABDF0FC22}" dt="2025-07-01T09:12:01.004" v="564" actId="47"/>
        <pc:sldMkLst>
          <pc:docMk/>
          <pc:sldMk cId="2314340842" sldId="1527"/>
        </pc:sldMkLst>
      </pc:sldChg>
      <pc:sldChg chg="del">
        <pc:chgData name="Das, Gerarda" userId="dec061bf-56a5-47a0-b9f3-f749fe418ae6" providerId="ADAL" clId="{49471F0D-1EE6-4A8A-90E9-3D7ABDF0FC22}" dt="2025-07-01T09:13:12.068" v="644" actId="47"/>
        <pc:sldMkLst>
          <pc:docMk/>
          <pc:sldMk cId="4019843304" sldId="1531"/>
        </pc:sldMkLst>
      </pc:sldChg>
      <pc:sldChg chg="addSp delSp modSp mod">
        <pc:chgData name="Das, Gerarda" userId="dec061bf-56a5-47a0-b9f3-f749fe418ae6" providerId="ADAL" clId="{49471F0D-1EE6-4A8A-90E9-3D7ABDF0FC22}" dt="2025-07-01T08:58:49.230" v="266" actId="1076"/>
        <pc:sldMkLst>
          <pc:docMk/>
          <pc:sldMk cId="2257413879" sldId="1533"/>
        </pc:sldMkLst>
        <pc:picChg chg="add mod">
          <ac:chgData name="Das, Gerarda" userId="dec061bf-56a5-47a0-b9f3-f749fe418ae6" providerId="ADAL" clId="{49471F0D-1EE6-4A8A-90E9-3D7ABDF0FC22}" dt="2025-07-01T08:58:49.230" v="266" actId="1076"/>
          <ac:picMkLst>
            <pc:docMk/>
            <pc:sldMk cId="2257413879" sldId="1533"/>
            <ac:picMk id="18" creationId="{03868992-AB75-497D-6220-19E2E613D8A5}"/>
          </ac:picMkLst>
        </pc:picChg>
        <pc:picChg chg="del">
          <ac:chgData name="Das, Gerarda" userId="dec061bf-56a5-47a0-b9f3-f749fe418ae6" providerId="ADAL" clId="{49471F0D-1EE6-4A8A-90E9-3D7ABDF0FC22}" dt="2025-07-01T08:58:24.358" v="260" actId="478"/>
          <ac:picMkLst>
            <pc:docMk/>
            <pc:sldMk cId="2257413879" sldId="1533"/>
            <ac:picMk id="19" creationId="{D9672E25-E8AD-6BBC-B30B-FCC13765FE9F}"/>
          </ac:picMkLst>
        </pc:picChg>
      </pc:sldChg>
      <pc:sldChg chg="addSp delSp modSp mod">
        <pc:chgData name="Das, Gerarda" userId="dec061bf-56a5-47a0-b9f3-f749fe418ae6" providerId="ADAL" clId="{49471F0D-1EE6-4A8A-90E9-3D7ABDF0FC22}" dt="2025-07-01T09:10:35.099" v="478" actId="1076"/>
        <pc:sldMkLst>
          <pc:docMk/>
          <pc:sldMk cId="4123563281" sldId="1534"/>
        </pc:sldMkLst>
        <pc:spChg chg="mod">
          <ac:chgData name="Das, Gerarda" userId="dec061bf-56a5-47a0-b9f3-f749fe418ae6" providerId="ADAL" clId="{49471F0D-1EE6-4A8A-90E9-3D7ABDF0FC22}" dt="2025-07-01T09:09:56.605" v="473" actId="1037"/>
          <ac:spMkLst>
            <pc:docMk/>
            <pc:sldMk cId="4123563281" sldId="1534"/>
            <ac:spMk id="12" creationId="{E2476A93-B8D4-4E44-87FD-AFF601B2337C}"/>
          </ac:spMkLst>
        </pc:spChg>
        <pc:spChg chg="mod">
          <ac:chgData name="Das, Gerarda" userId="dec061bf-56a5-47a0-b9f3-f749fe418ae6" providerId="ADAL" clId="{49471F0D-1EE6-4A8A-90E9-3D7ABDF0FC22}" dt="2025-07-01T09:10:09.942" v="475" actId="1036"/>
          <ac:spMkLst>
            <pc:docMk/>
            <pc:sldMk cId="4123563281" sldId="1534"/>
            <ac:spMk id="13" creationId="{4985FF45-EE56-11C3-E0CC-6BBB359031C0}"/>
          </ac:spMkLst>
        </pc:spChg>
        <pc:spChg chg="mod">
          <ac:chgData name="Das, Gerarda" userId="dec061bf-56a5-47a0-b9f3-f749fe418ae6" providerId="ADAL" clId="{49471F0D-1EE6-4A8A-90E9-3D7ABDF0FC22}" dt="2025-07-01T09:10:17.236" v="476" actId="14100"/>
          <ac:spMkLst>
            <pc:docMk/>
            <pc:sldMk cId="4123563281" sldId="1534"/>
            <ac:spMk id="14" creationId="{B7594A3B-3117-84CE-C300-FB96E5ED269D}"/>
          </ac:spMkLst>
        </pc:spChg>
        <pc:spChg chg="mod">
          <ac:chgData name="Das, Gerarda" userId="dec061bf-56a5-47a0-b9f3-f749fe418ae6" providerId="ADAL" clId="{49471F0D-1EE6-4A8A-90E9-3D7ABDF0FC22}" dt="2025-07-01T09:10:35.099" v="478" actId="1076"/>
          <ac:spMkLst>
            <pc:docMk/>
            <pc:sldMk cId="4123563281" sldId="1534"/>
            <ac:spMk id="15" creationId="{6EA1F8B7-D4BC-D8B0-E6FD-F33ECB45A1DD}"/>
          </ac:spMkLst>
        </pc:spChg>
        <pc:spChg chg="mod">
          <ac:chgData name="Das, Gerarda" userId="dec061bf-56a5-47a0-b9f3-f749fe418ae6" providerId="ADAL" clId="{49471F0D-1EE6-4A8A-90E9-3D7ABDF0FC22}" dt="2025-07-01T09:10:04.760" v="474" actId="14100"/>
          <ac:spMkLst>
            <pc:docMk/>
            <pc:sldMk cId="4123563281" sldId="1534"/>
            <ac:spMk id="18" creationId="{85D7DD60-F4AA-AD34-A265-146B167D02FE}"/>
          </ac:spMkLst>
        </pc:spChg>
        <pc:spChg chg="mod">
          <ac:chgData name="Das, Gerarda" userId="dec061bf-56a5-47a0-b9f3-f749fe418ae6" providerId="ADAL" clId="{49471F0D-1EE6-4A8A-90E9-3D7ABDF0FC22}" dt="2025-07-01T09:03:49.094" v="451" actId="1037"/>
          <ac:spMkLst>
            <pc:docMk/>
            <pc:sldMk cId="4123563281" sldId="1534"/>
            <ac:spMk id="19" creationId="{40542B69-6D97-5F24-63E3-ABE36EA69A27}"/>
          </ac:spMkLst>
        </pc:spChg>
        <pc:picChg chg="mod">
          <ac:chgData name="Das, Gerarda" userId="dec061bf-56a5-47a0-b9f3-f749fe418ae6" providerId="ADAL" clId="{49471F0D-1EE6-4A8A-90E9-3D7ABDF0FC22}" dt="2025-07-01T09:03:49.094" v="451" actId="1037"/>
          <ac:picMkLst>
            <pc:docMk/>
            <pc:sldMk cId="4123563281" sldId="1534"/>
            <ac:picMk id="4" creationId="{7B6ED949-6EE4-2586-E2D0-3EDF400348FA}"/>
          </ac:picMkLst>
        </pc:picChg>
        <pc:picChg chg="mod">
          <ac:chgData name="Das, Gerarda" userId="dec061bf-56a5-47a0-b9f3-f749fe418ae6" providerId="ADAL" clId="{49471F0D-1EE6-4A8A-90E9-3D7ABDF0FC22}" dt="2025-07-01T09:03:54.896" v="457" actId="1037"/>
          <ac:picMkLst>
            <pc:docMk/>
            <pc:sldMk cId="4123563281" sldId="1534"/>
            <ac:picMk id="21" creationId="{643BED8A-3935-C4A4-F5E0-E02EBECFFC14}"/>
          </ac:picMkLst>
        </pc:picChg>
        <pc:picChg chg="del">
          <ac:chgData name="Das, Gerarda" userId="dec061bf-56a5-47a0-b9f3-f749fe418ae6" providerId="ADAL" clId="{49471F0D-1EE6-4A8A-90E9-3D7ABDF0FC22}" dt="2025-07-01T09:02:47.925" v="425" actId="478"/>
          <ac:picMkLst>
            <pc:docMk/>
            <pc:sldMk cId="4123563281" sldId="1534"/>
            <ac:picMk id="22" creationId="{776CBE60-79BE-D0ED-A59F-96BA471A91C5}"/>
          </ac:picMkLst>
        </pc:picChg>
        <pc:picChg chg="add mod">
          <ac:chgData name="Das, Gerarda" userId="dec061bf-56a5-47a0-b9f3-f749fe418ae6" providerId="ADAL" clId="{49471F0D-1EE6-4A8A-90E9-3D7ABDF0FC22}" dt="2025-07-01T09:09:10.400" v="465" actId="14100"/>
          <ac:picMkLst>
            <pc:docMk/>
            <pc:sldMk cId="4123563281" sldId="1534"/>
            <ac:picMk id="25" creationId="{FD2E37FD-3822-AB4A-8A34-0EF99D6C6B72}"/>
          </ac:picMkLst>
        </pc:picChg>
      </pc:sldChg>
      <pc:sldChg chg="del">
        <pc:chgData name="Das, Gerarda" userId="dec061bf-56a5-47a0-b9f3-f749fe418ae6" providerId="ADAL" clId="{49471F0D-1EE6-4A8A-90E9-3D7ABDF0FC22}" dt="2025-07-01T09:12:01.781" v="565" actId="47"/>
        <pc:sldMkLst>
          <pc:docMk/>
          <pc:sldMk cId="3425904716" sldId="1535"/>
        </pc:sldMkLst>
      </pc:sldChg>
      <pc:sldChg chg="delSp modSp mod">
        <pc:chgData name="Das, Gerarda" userId="dec061bf-56a5-47a0-b9f3-f749fe418ae6" providerId="ADAL" clId="{49471F0D-1EE6-4A8A-90E9-3D7ABDF0FC22}" dt="2025-07-01T09:13:18.301" v="645" actId="478"/>
        <pc:sldMkLst>
          <pc:docMk/>
          <pc:sldMk cId="2006970022" sldId="1537"/>
        </pc:sldMkLst>
        <pc:spChg chg="del mod">
          <ac:chgData name="Das, Gerarda" userId="dec061bf-56a5-47a0-b9f3-f749fe418ae6" providerId="ADAL" clId="{49471F0D-1EE6-4A8A-90E9-3D7ABDF0FC22}" dt="2025-07-01T09:13:18.301" v="645" actId="478"/>
          <ac:spMkLst>
            <pc:docMk/>
            <pc:sldMk cId="2006970022" sldId="1537"/>
            <ac:spMk id="21" creationId="{6286D737-8035-31CF-310D-F0F0EA5DDB6A}"/>
          </ac:spMkLst>
        </pc:spChg>
        <pc:spChg chg="mod">
          <ac:chgData name="Das, Gerarda" userId="dec061bf-56a5-47a0-b9f3-f749fe418ae6" providerId="ADAL" clId="{49471F0D-1EE6-4A8A-90E9-3D7ABDF0FC22}" dt="2025-07-01T09:12:52.726" v="642" actId="115"/>
          <ac:spMkLst>
            <pc:docMk/>
            <pc:sldMk cId="2006970022" sldId="1537"/>
            <ac:spMk id="35" creationId="{37104C51-0232-62ED-4C6F-1447D06633EE}"/>
          </ac:spMkLst>
        </pc:spChg>
      </pc:sldChg>
      <pc:sldChg chg="delSp modSp mod ord">
        <pc:chgData name="Das, Gerarda" userId="dec061bf-56a5-47a0-b9f3-f749fe418ae6" providerId="ADAL" clId="{49471F0D-1EE6-4A8A-90E9-3D7ABDF0FC22}" dt="2025-07-01T07:40:47.940" v="99" actId="1076"/>
        <pc:sldMkLst>
          <pc:docMk/>
          <pc:sldMk cId="1258020136" sldId="1540"/>
        </pc:sldMkLst>
        <pc:picChg chg="mod">
          <ac:chgData name="Das, Gerarda" userId="dec061bf-56a5-47a0-b9f3-f749fe418ae6" providerId="ADAL" clId="{49471F0D-1EE6-4A8A-90E9-3D7ABDF0FC22}" dt="2025-07-01T07:40:47.940" v="99" actId="1076"/>
          <ac:picMkLst>
            <pc:docMk/>
            <pc:sldMk cId="1258020136" sldId="1540"/>
            <ac:picMk id="3" creationId="{137B708C-E451-44C7-BC2D-DCC8612C6283}"/>
          </ac:picMkLst>
        </pc:picChg>
        <pc:picChg chg="del">
          <ac:chgData name="Das, Gerarda" userId="dec061bf-56a5-47a0-b9f3-f749fe418ae6" providerId="ADAL" clId="{49471F0D-1EE6-4A8A-90E9-3D7ABDF0FC22}" dt="2025-07-01T07:40:40.757" v="96" actId="478"/>
          <ac:picMkLst>
            <pc:docMk/>
            <pc:sldMk cId="1258020136" sldId="1540"/>
            <ac:picMk id="5" creationId="{83E3DC2B-4A34-4F92-85AF-0A1C9DA53032}"/>
          </ac:picMkLst>
        </pc:picChg>
      </pc:sldChg>
      <pc:sldChg chg="addSp delSp modSp mod">
        <pc:chgData name="Das, Gerarda" userId="dec061bf-56a5-47a0-b9f3-f749fe418ae6" providerId="ADAL" clId="{49471F0D-1EE6-4A8A-90E9-3D7ABDF0FC22}" dt="2025-07-01T09:16:57.211" v="690" actId="1076"/>
        <pc:sldMkLst>
          <pc:docMk/>
          <pc:sldMk cId="2153378480" sldId="1541"/>
        </pc:sldMkLst>
        <pc:spChg chg="mod">
          <ac:chgData name="Das, Gerarda" userId="dec061bf-56a5-47a0-b9f3-f749fe418ae6" providerId="ADAL" clId="{49471F0D-1EE6-4A8A-90E9-3D7ABDF0FC22}" dt="2025-07-01T09:14:28.287" v="665" actId="1076"/>
          <ac:spMkLst>
            <pc:docMk/>
            <pc:sldMk cId="2153378480" sldId="1541"/>
            <ac:spMk id="12" creationId="{E2476A93-B8D4-4E44-87FD-AFF601B2337C}"/>
          </ac:spMkLst>
        </pc:spChg>
        <pc:spChg chg="mod">
          <ac:chgData name="Das, Gerarda" userId="dec061bf-56a5-47a0-b9f3-f749fe418ae6" providerId="ADAL" clId="{49471F0D-1EE6-4A8A-90E9-3D7ABDF0FC22}" dt="2025-07-01T09:13:43.471" v="650" actId="1076"/>
          <ac:spMkLst>
            <pc:docMk/>
            <pc:sldMk cId="2153378480" sldId="1541"/>
            <ac:spMk id="13" creationId="{4985FF45-EE56-11C3-E0CC-6BBB359031C0}"/>
          </ac:spMkLst>
        </pc:spChg>
        <pc:spChg chg="mod">
          <ac:chgData name="Das, Gerarda" userId="dec061bf-56a5-47a0-b9f3-f749fe418ae6" providerId="ADAL" clId="{49471F0D-1EE6-4A8A-90E9-3D7ABDF0FC22}" dt="2025-07-01T09:13:43.471" v="650" actId="1076"/>
          <ac:spMkLst>
            <pc:docMk/>
            <pc:sldMk cId="2153378480" sldId="1541"/>
            <ac:spMk id="18" creationId="{85D7DD60-F4AA-AD34-A265-146B167D02FE}"/>
          </ac:spMkLst>
        </pc:spChg>
        <pc:spChg chg="mod">
          <ac:chgData name="Das, Gerarda" userId="dec061bf-56a5-47a0-b9f3-f749fe418ae6" providerId="ADAL" clId="{49471F0D-1EE6-4A8A-90E9-3D7ABDF0FC22}" dt="2025-07-01T09:14:28.287" v="665" actId="1076"/>
          <ac:spMkLst>
            <pc:docMk/>
            <pc:sldMk cId="2153378480" sldId="1541"/>
            <ac:spMk id="19" creationId="{40542B69-6D97-5F24-63E3-ABE36EA69A27}"/>
          </ac:spMkLst>
        </pc:spChg>
        <pc:spChg chg="add mod">
          <ac:chgData name="Das, Gerarda" userId="dec061bf-56a5-47a0-b9f3-f749fe418ae6" providerId="ADAL" clId="{49471F0D-1EE6-4A8A-90E9-3D7ABDF0FC22}" dt="2025-07-01T09:16:57.211" v="690" actId="1076"/>
          <ac:spMkLst>
            <pc:docMk/>
            <pc:sldMk cId="2153378480" sldId="1541"/>
            <ac:spMk id="35" creationId="{37B27A2A-FB61-3A3E-AB21-CD69F7BE648F}"/>
          </ac:spMkLst>
        </pc:spChg>
        <pc:picChg chg="mod">
          <ac:chgData name="Das, Gerarda" userId="dec061bf-56a5-47a0-b9f3-f749fe418ae6" providerId="ADAL" clId="{49471F0D-1EE6-4A8A-90E9-3D7ABDF0FC22}" dt="2025-07-01T09:13:48.161" v="653" actId="1076"/>
          <ac:picMkLst>
            <pc:docMk/>
            <pc:sldMk cId="2153378480" sldId="1541"/>
            <ac:picMk id="16" creationId="{F534C74F-E8CD-1015-F03B-0FAEE3970748}"/>
          </ac:picMkLst>
        </pc:picChg>
        <pc:picChg chg="add mod">
          <ac:chgData name="Das, Gerarda" userId="dec061bf-56a5-47a0-b9f3-f749fe418ae6" providerId="ADAL" clId="{49471F0D-1EE6-4A8A-90E9-3D7ABDF0FC22}" dt="2025-07-01T09:15:39.058" v="674" actId="1076"/>
          <ac:picMkLst>
            <pc:docMk/>
            <pc:sldMk cId="2153378480" sldId="1541"/>
            <ac:picMk id="30" creationId="{E4B03C42-BB00-6F60-D1D8-1EE819267E84}"/>
          </ac:picMkLst>
        </pc:picChg>
        <pc:picChg chg="del">
          <ac:chgData name="Das, Gerarda" userId="dec061bf-56a5-47a0-b9f3-f749fe418ae6" providerId="ADAL" clId="{49471F0D-1EE6-4A8A-90E9-3D7ABDF0FC22}" dt="2025-07-01T09:14:17.879" v="662" actId="478"/>
          <ac:picMkLst>
            <pc:docMk/>
            <pc:sldMk cId="2153378480" sldId="1541"/>
            <ac:picMk id="36" creationId="{C5D3AD97-A261-77AD-0741-1AB786156839}"/>
          </ac:picMkLst>
        </pc:picChg>
        <pc:cxnChg chg="mod ord">
          <ac:chgData name="Das, Gerarda" userId="dec061bf-56a5-47a0-b9f3-f749fe418ae6" providerId="ADAL" clId="{49471F0D-1EE6-4A8A-90E9-3D7ABDF0FC22}" dt="2025-07-01T09:14:32.352" v="667" actId="167"/>
          <ac:cxnSpMkLst>
            <pc:docMk/>
            <pc:sldMk cId="2153378480" sldId="1541"/>
            <ac:cxnSpMk id="21" creationId="{B84B33EF-2A54-99B2-FEF8-27486B72F624}"/>
          </ac:cxnSpMkLst>
        </pc:cxnChg>
        <pc:cxnChg chg="mod ord">
          <ac:chgData name="Das, Gerarda" userId="dec061bf-56a5-47a0-b9f3-f749fe418ae6" providerId="ADAL" clId="{49471F0D-1EE6-4A8A-90E9-3D7ABDF0FC22}" dt="2025-07-01T09:13:39.574" v="649" actId="167"/>
          <ac:cxnSpMkLst>
            <pc:docMk/>
            <pc:sldMk cId="2153378480" sldId="1541"/>
            <ac:cxnSpMk id="22" creationId="{EC90AE0F-5DD8-2D25-C999-5E0CC65E11C5}"/>
          </ac:cxnSpMkLst>
        </pc:cxnChg>
        <pc:cxnChg chg="mod ord">
          <ac:chgData name="Das, Gerarda" userId="dec061bf-56a5-47a0-b9f3-f749fe418ae6" providerId="ADAL" clId="{49471F0D-1EE6-4A8A-90E9-3D7ABDF0FC22}" dt="2025-07-01T09:14:38.515" v="669" actId="167"/>
          <ac:cxnSpMkLst>
            <pc:docMk/>
            <pc:sldMk cId="2153378480" sldId="1541"/>
            <ac:cxnSpMk id="32" creationId="{10445519-6BAB-CA4B-0B0C-EF80D4D34E4C}"/>
          </ac:cxnSpMkLst>
        </pc:cxnChg>
      </pc:sldChg>
      <pc:sldChg chg="modSp mod">
        <pc:chgData name="Das, Gerarda" userId="dec061bf-56a5-47a0-b9f3-f749fe418ae6" providerId="ADAL" clId="{49471F0D-1EE6-4A8A-90E9-3D7ABDF0FC22}" dt="2025-07-01T08:56:59.478" v="259" actId="5793"/>
        <pc:sldMkLst>
          <pc:docMk/>
          <pc:sldMk cId="1453317771" sldId="1542"/>
        </pc:sldMkLst>
        <pc:spChg chg="mod">
          <ac:chgData name="Das, Gerarda" userId="dec061bf-56a5-47a0-b9f3-f749fe418ae6" providerId="ADAL" clId="{49471F0D-1EE6-4A8A-90E9-3D7ABDF0FC22}" dt="2025-07-01T08:56:59.478" v="259" actId="5793"/>
          <ac:spMkLst>
            <pc:docMk/>
            <pc:sldMk cId="1453317771" sldId="1542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99DE9A9A-7623-4BFB-84EE-150EDA789F14}"/>
    <pc:docChg chg="undo custSel addSld delSld modSld sldOrd modSection">
      <pc:chgData name="Routledge, Mandy" userId="bacdedf5-8e30-494b-ad8b-f27fa30c4f8d" providerId="ADAL" clId="{99DE9A9A-7623-4BFB-84EE-150EDA789F14}" dt="2025-07-01T09:32:14.401" v="1454" actId="47"/>
      <pc:docMkLst>
        <pc:docMk/>
      </pc:docMkLst>
      <pc:sldChg chg="add del">
        <pc:chgData name="Routledge, Mandy" userId="bacdedf5-8e30-494b-ad8b-f27fa30c4f8d" providerId="ADAL" clId="{99DE9A9A-7623-4BFB-84EE-150EDA789F14}" dt="2025-06-30T16:48:08.701" v="300" actId="47"/>
        <pc:sldMkLst>
          <pc:docMk/>
          <pc:sldMk cId="4145017189" sldId="370"/>
        </pc:sldMkLst>
      </pc:sldChg>
      <pc:sldChg chg="addSp delSp modSp mod">
        <pc:chgData name="Routledge, Mandy" userId="bacdedf5-8e30-494b-ad8b-f27fa30c4f8d" providerId="ADAL" clId="{99DE9A9A-7623-4BFB-84EE-150EDA789F14}" dt="2025-07-01T09:17:08.545" v="1414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99DE9A9A-7623-4BFB-84EE-150EDA789F14}" dt="2025-07-01T09:17:08.545" v="1414" actId="478"/>
          <ac:spMkLst>
            <pc:docMk/>
            <pc:sldMk cId="1671649065" sldId="934"/>
            <ac:spMk id="3" creationId="{966E0469-C6D3-326A-5A18-8CE17F9CE12D}"/>
          </ac:spMkLst>
        </pc:spChg>
      </pc:sldChg>
      <pc:sldChg chg="add del">
        <pc:chgData name="Routledge, Mandy" userId="bacdedf5-8e30-494b-ad8b-f27fa30c4f8d" providerId="ADAL" clId="{99DE9A9A-7623-4BFB-84EE-150EDA789F14}" dt="2025-06-30T16:57:50.710" v="472" actId="47"/>
        <pc:sldMkLst>
          <pc:docMk/>
          <pc:sldMk cId="3955866063" sldId="1428"/>
        </pc:sldMkLst>
      </pc:sldChg>
      <pc:sldChg chg="addSp delSp modSp del mod modNotes modNotesTx">
        <pc:chgData name="Routledge, Mandy" userId="bacdedf5-8e30-494b-ad8b-f27fa30c4f8d" providerId="ADAL" clId="{99DE9A9A-7623-4BFB-84EE-150EDA789F14}" dt="2025-07-01T09:15:15.900" v="1413" actId="47"/>
        <pc:sldMkLst>
          <pc:docMk/>
          <pc:sldMk cId="2189114603" sldId="1437"/>
        </pc:sldMkLst>
        <pc:spChg chg="mod">
          <ac:chgData name="Routledge, Mandy" userId="bacdedf5-8e30-494b-ad8b-f27fa30c4f8d" providerId="ADAL" clId="{99DE9A9A-7623-4BFB-84EE-150EDA789F14}" dt="2025-07-01T09:11:24.613" v="1324" actId="255"/>
          <ac:spMkLst>
            <pc:docMk/>
            <pc:sldMk cId="2189114603" sldId="1437"/>
            <ac:spMk id="3" creationId="{00000000-0000-0000-0000-000000000000}"/>
          </ac:spMkLst>
        </pc:spChg>
        <pc:spChg chg="add del">
          <ac:chgData name="Routledge, Mandy" userId="bacdedf5-8e30-494b-ad8b-f27fa30c4f8d" providerId="ADAL" clId="{99DE9A9A-7623-4BFB-84EE-150EDA789F14}" dt="2025-06-30T16:40:11.978" v="8" actId="22"/>
          <ac:spMkLst>
            <pc:docMk/>
            <pc:sldMk cId="2189114603" sldId="1437"/>
            <ac:spMk id="5" creationId="{A898F30F-9DD0-B5C6-88E4-3247CC9F7F34}"/>
          </ac:spMkLst>
        </pc:spChg>
      </pc:sldChg>
      <pc:sldChg chg="addSp modSp del mod">
        <pc:chgData name="Routledge, Mandy" userId="bacdedf5-8e30-494b-ad8b-f27fa30c4f8d" providerId="ADAL" clId="{99DE9A9A-7623-4BFB-84EE-150EDA789F14}" dt="2025-07-01T09:29:51.885" v="1435" actId="47"/>
        <pc:sldMkLst>
          <pc:docMk/>
          <pc:sldMk cId="3852907103" sldId="1460"/>
        </pc:sldMkLst>
        <pc:spChg chg="mod">
          <ac:chgData name="Routledge, Mandy" userId="bacdedf5-8e30-494b-ad8b-f27fa30c4f8d" providerId="ADAL" clId="{99DE9A9A-7623-4BFB-84EE-150EDA789F14}" dt="2025-06-30T16:40:24.348" v="12"/>
          <ac:spMkLst>
            <pc:docMk/>
            <pc:sldMk cId="3852907103" sldId="1460"/>
            <ac:spMk id="6" creationId="{00000000-0000-0000-0000-000000000000}"/>
          </ac:spMkLst>
        </pc:spChg>
        <pc:picChg chg="add mod ord">
          <ac:chgData name="Routledge, Mandy" userId="bacdedf5-8e30-494b-ad8b-f27fa30c4f8d" providerId="ADAL" clId="{99DE9A9A-7623-4BFB-84EE-150EDA789F14}" dt="2025-06-30T16:43:18.789" v="102" actId="166"/>
          <ac:picMkLst>
            <pc:docMk/>
            <pc:sldMk cId="3852907103" sldId="1460"/>
            <ac:picMk id="2" creationId="{E8D56A22-9C93-D062-1339-F990E861E43C}"/>
          </ac:picMkLst>
        </pc:picChg>
        <pc:picChg chg="add mod">
          <ac:chgData name="Routledge, Mandy" userId="bacdedf5-8e30-494b-ad8b-f27fa30c4f8d" providerId="ADAL" clId="{99DE9A9A-7623-4BFB-84EE-150EDA789F14}" dt="2025-06-30T16:43:14.509" v="100" actId="1076"/>
          <ac:picMkLst>
            <pc:docMk/>
            <pc:sldMk cId="3852907103" sldId="1460"/>
            <ac:picMk id="3" creationId="{7757C25F-1C19-628A-0802-A217FC0F7477}"/>
          </ac:picMkLst>
        </pc:picChg>
      </pc:sldChg>
      <pc:sldChg chg="addSp modSp mod">
        <pc:chgData name="Routledge, Mandy" userId="bacdedf5-8e30-494b-ad8b-f27fa30c4f8d" providerId="ADAL" clId="{99DE9A9A-7623-4BFB-84EE-150EDA789F14}" dt="2025-06-30T16:45:27.820" v="200" actId="14100"/>
        <pc:sldMkLst>
          <pc:docMk/>
          <pc:sldMk cId="4207872812" sldId="1475"/>
        </pc:sldMkLst>
        <pc:spChg chg="mod">
          <ac:chgData name="Routledge, Mandy" userId="bacdedf5-8e30-494b-ad8b-f27fa30c4f8d" providerId="ADAL" clId="{99DE9A9A-7623-4BFB-84EE-150EDA789F14}" dt="2025-06-30T16:40:31.372" v="22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99DE9A9A-7623-4BFB-84EE-150EDA789F14}" dt="2025-06-30T16:45:27.820" v="200" actId="14100"/>
          <ac:picMkLst>
            <pc:docMk/>
            <pc:sldMk cId="4207872812" sldId="1475"/>
            <ac:picMk id="2" creationId="{9DBAB845-66D6-A06A-880A-4A0A5B36EB43}"/>
          </ac:picMkLst>
        </pc:picChg>
      </pc:sldChg>
      <pc:sldChg chg="addSp modSp mod">
        <pc:chgData name="Routledge, Mandy" userId="bacdedf5-8e30-494b-ad8b-f27fa30c4f8d" providerId="ADAL" clId="{99DE9A9A-7623-4BFB-84EE-150EDA789F14}" dt="2025-06-30T16:52:51.762" v="304" actId="1076"/>
        <pc:sldMkLst>
          <pc:docMk/>
          <pc:sldMk cId="2452007587" sldId="1476"/>
        </pc:sldMkLst>
        <pc:spChg chg="mod">
          <ac:chgData name="Routledge, Mandy" userId="bacdedf5-8e30-494b-ad8b-f27fa30c4f8d" providerId="ADAL" clId="{99DE9A9A-7623-4BFB-84EE-150EDA789F14}" dt="2025-06-30T16:40:46.395" v="37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99DE9A9A-7623-4BFB-84EE-150EDA789F14}" dt="2025-06-30T16:52:42.299" v="302"/>
          <ac:picMkLst>
            <pc:docMk/>
            <pc:sldMk cId="2452007587" sldId="1476"/>
            <ac:picMk id="2" creationId="{A12D1621-F48D-0F0D-F657-6A5C3100B802}"/>
          </ac:picMkLst>
        </pc:picChg>
        <pc:picChg chg="add mod">
          <ac:chgData name="Routledge, Mandy" userId="bacdedf5-8e30-494b-ad8b-f27fa30c4f8d" providerId="ADAL" clId="{99DE9A9A-7623-4BFB-84EE-150EDA789F14}" dt="2025-06-30T16:52:51.762" v="304" actId="1076"/>
          <ac:picMkLst>
            <pc:docMk/>
            <pc:sldMk cId="2452007587" sldId="1476"/>
            <ac:picMk id="3" creationId="{2AC777A4-9506-9DFF-0D27-527CA0062FC1}"/>
          </ac:picMkLst>
        </pc:picChg>
      </pc:sldChg>
      <pc:sldChg chg="modSp mod">
        <pc:chgData name="Routledge, Mandy" userId="bacdedf5-8e30-494b-ad8b-f27fa30c4f8d" providerId="ADAL" clId="{99DE9A9A-7623-4BFB-84EE-150EDA789F14}" dt="2025-06-30T16:40:54.074" v="48" actId="20577"/>
        <pc:sldMkLst>
          <pc:docMk/>
          <pc:sldMk cId="2709048002" sldId="1477"/>
        </pc:sldMkLst>
        <pc:spChg chg="mod">
          <ac:chgData name="Routledge, Mandy" userId="bacdedf5-8e30-494b-ad8b-f27fa30c4f8d" providerId="ADAL" clId="{99DE9A9A-7623-4BFB-84EE-150EDA789F14}" dt="2025-06-30T16:40:54.074" v="48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9DE9A9A-7623-4BFB-84EE-150EDA789F14}" dt="2025-06-30T16:40:59.925" v="55" actId="20577"/>
        <pc:sldMkLst>
          <pc:docMk/>
          <pc:sldMk cId="4074911733" sldId="1478"/>
        </pc:sldMkLst>
        <pc:spChg chg="mod">
          <ac:chgData name="Routledge, Mandy" userId="bacdedf5-8e30-494b-ad8b-f27fa30c4f8d" providerId="ADAL" clId="{99DE9A9A-7623-4BFB-84EE-150EDA789F14}" dt="2025-06-30T16:40:59.925" v="55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9DE9A9A-7623-4BFB-84EE-150EDA789F14}" dt="2025-06-30T16:41:04.231" v="65" actId="20577"/>
        <pc:sldMkLst>
          <pc:docMk/>
          <pc:sldMk cId="4210467006" sldId="1479"/>
        </pc:sldMkLst>
        <pc:spChg chg="mod">
          <ac:chgData name="Routledge, Mandy" userId="bacdedf5-8e30-494b-ad8b-f27fa30c4f8d" providerId="ADAL" clId="{99DE9A9A-7623-4BFB-84EE-150EDA789F14}" dt="2025-06-30T16:41:04.231" v="65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99DE9A9A-7623-4BFB-84EE-150EDA789F14}" dt="2025-06-30T17:05:49.695" v="730"/>
        <pc:sldMkLst>
          <pc:docMk/>
          <pc:sldMk cId="1487044012" sldId="1480"/>
        </pc:sldMkLst>
        <pc:spChg chg="mod">
          <ac:chgData name="Routledge, Mandy" userId="bacdedf5-8e30-494b-ad8b-f27fa30c4f8d" providerId="ADAL" clId="{99DE9A9A-7623-4BFB-84EE-150EDA789F14}" dt="2025-06-30T16:41:07.904" v="72" actId="20577"/>
          <ac:spMkLst>
            <pc:docMk/>
            <pc:sldMk cId="1487044012" sldId="1480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99DE9A9A-7623-4BFB-84EE-150EDA789F14}" dt="2025-06-30T17:05:49.695" v="730"/>
          <ac:picMkLst>
            <pc:docMk/>
            <pc:sldMk cId="1487044012" sldId="1480"/>
            <ac:picMk id="2" creationId="{4DFB186D-D3A2-3AC9-CC3B-8FD263BE3A84}"/>
          </ac:picMkLst>
        </pc:picChg>
      </pc:sldChg>
      <pc:sldChg chg="addSp modSp mod">
        <pc:chgData name="Routledge, Mandy" userId="bacdedf5-8e30-494b-ad8b-f27fa30c4f8d" providerId="ADAL" clId="{99DE9A9A-7623-4BFB-84EE-150EDA789F14}" dt="2025-06-30T17:11:03.137" v="896"/>
        <pc:sldMkLst>
          <pc:docMk/>
          <pc:sldMk cId="3779434736" sldId="1481"/>
        </pc:sldMkLst>
        <pc:spChg chg="mod">
          <ac:chgData name="Routledge, Mandy" userId="bacdedf5-8e30-494b-ad8b-f27fa30c4f8d" providerId="ADAL" clId="{99DE9A9A-7623-4BFB-84EE-150EDA789F14}" dt="2025-06-30T16:41:12.932" v="82" actId="20577"/>
          <ac:spMkLst>
            <pc:docMk/>
            <pc:sldMk cId="3779434736" sldId="1481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99DE9A9A-7623-4BFB-84EE-150EDA789F14}" dt="2025-06-30T17:11:03.137" v="896"/>
          <ac:picMkLst>
            <pc:docMk/>
            <pc:sldMk cId="3779434736" sldId="1481"/>
            <ac:picMk id="2" creationId="{CCDCFB7C-ED63-28F1-684B-1116F0FF8011}"/>
          </ac:picMkLst>
        </pc:picChg>
      </pc:sldChg>
      <pc:sldChg chg="delSp modSp del mod">
        <pc:chgData name="Routledge, Mandy" userId="bacdedf5-8e30-494b-ad8b-f27fa30c4f8d" providerId="ADAL" clId="{99DE9A9A-7623-4BFB-84EE-150EDA789F14}" dt="2025-06-30T17:11:53.938" v="901" actId="47"/>
        <pc:sldMkLst>
          <pc:docMk/>
          <pc:sldMk cId="1201727269" sldId="1482"/>
        </pc:sldMkLst>
        <pc:spChg chg="del mod">
          <ac:chgData name="Routledge, Mandy" userId="bacdedf5-8e30-494b-ad8b-f27fa30c4f8d" providerId="ADAL" clId="{99DE9A9A-7623-4BFB-84EE-150EDA789F14}" dt="2025-06-30T17:11:48.921" v="898" actId="21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9DE9A9A-7623-4BFB-84EE-150EDA789F14}" dt="2025-06-30T16:41:24.067" v="93" actId="20577"/>
        <pc:sldMkLst>
          <pc:docMk/>
          <pc:sldMk cId="2904738428" sldId="1483"/>
        </pc:sldMkLst>
        <pc:spChg chg="mod">
          <ac:chgData name="Routledge, Mandy" userId="bacdedf5-8e30-494b-ad8b-f27fa30c4f8d" providerId="ADAL" clId="{99DE9A9A-7623-4BFB-84EE-150EDA789F14}" dt="2025-06-30T16:41:24.067" v="93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 del">
        <pc:chgData name="Routledge, Mandy" userId="bacdedf5-8e30-494b-ad8b-f27fa30c4f8d" providerId="ADAL" clId="{99DE9A9A-7623-4BFB-84EE-150EDA789F14}" dt="2025-06-30T16:44:38.230" v="197" actId="47"/>
        <pc:sldMkLst>
          <pc:docMk/>
          <pc:sldMk cId="3978950982" sldId="1486"/>
        </pc:sldMkLst>
      </pc:sldChg>
      <pc:sldChg chg="add del">
        <pc:chgData name="Routledge, Mandy" userId="bacdedf5-8e30-494b-ad8b-f27fa30c4f8d" providerId="ADAL" clId="{99DE9A9A-7623-4BFB-84EE-150EDA789F14}" dt="2025-06-30T17:13:43.269" v="995" actId="47"/>
        <pc:sldMkLst>
          <pc:docMk/>
          <pc:sldMk cId="4033031116" sldId="1494"/>
        </pc:sldMkLst>
      </pc:sldChg>
      <pc:sldChg chg="add del">
        <pc:chgData name="Routledge, Mandy" userId="bacdedf5-8e30-494b-ad8b-f27fa30c4f8d" providerId="ADAL" clId="{99DE9A9A-7623-4BFB-84EE-150EDA789F14}" dt="2025-06-30T17:07:13.603" v="827" actId="47"/>
        <pc:sldMkLst>
          <pc:docMk/>
          <pc:sldMk cId="3014855393" sldId="1495"/>
        </pc:sldMkLst>
      </pc:sldChg>
      <pc:sldChg chg="add del">
        <pc:chgData name="Routledge, Mandy" userId="bacdedf5-8e30-494b-ad8b-f27fa30c4f8d" providerId="ADAL" clId="{99DE9A9A-7623-4BFB-84EE-150EDA789F14}" dt="2025-06-30T17:10:57.659" v="895" actId="47"/>
        <pc:sldMkLst>
          <pc:docMk/>
          <pc:sldMk cId="910590252" sldId="1508"/>
        </pc:sldMkLst>
      </pc:sldChg>
      <pc:sldChg chg="addSp modSp del mod">
        <pc:chgData name="Routledge, Mandy" userId="bacdedf5-8e30-494b-ad8b-f27fa30c4f8d" providerId="ADAL" clId="{99DE9A9A-7623-4BFB-84EE-150EDA789F14}" dt="2025-07-01T09:30:36.208" v="1445" actId="47"/>
        <pc:sldMkLst>
          <pc:docMk/>
          <pc:sldMk cId="2967928418" sldId="1511"/>
        </pc:sldMkLst>
        <pc:spChg chg="mod">
          <ac:chgData name="Routledge, Mandy" userId="bacdedf5-8e30-494b-ad8b-f27fa30c4f8d" providerId="ADAL" clId="{99DE9A9A-7623-4BFB-84EE-150EDA789F14}" dt="2025-06-30T16:44:11.602" v="190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99DE9A9A-7623-4BFB-84EE-150EDA789F14}" dt="2025-06-30T16:44:06.249" v="175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99DE9A9A-7623-4BFB-84EE-150EDA789F14}" dt="2025-06-30T16:44:36.484" v="196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99DE9A9A-7623-4BFB-84EE-150EDA789F14}" dt="2025-06-30T16:44:28.369" v="194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99DE9A9A-7623-4BFB-84EE-150EDA789F14}" dt="2025-06-30T16:44:15.179" v="191"/>
          <ac:picMkLst>
            <pc:docMk/>
            <pc:sldMk cId="2967928418" sldId="1511"/>
            <ac:picMk id="2" creationId="{A4508001-5A9E-E8F7-CCEE-F8DE776A28E7}"/>
          </ac:picMkLst>
        </pc:picChg>
        <pc:picChg chg="add mod">
          <ac:chgData name="Routledge, Mandy" userId="bacdedf5-8e30-494b-ad8b-f27fa30c4f8d" providerId="ADAL" clId="{99DE9A9A-7623-4BFB-84EE-150EDA789F14}" dt="2025-06-30T16:44:18.412" v="192"/>
          <ac:picMkLst>
            <pc:docMk/>
            <pc:sldMk cId="2967928418" sldId="1511"/>
            <ac:picMk id="8" creationId="{994D7B17-7B8D-7B28-8303-DBBBC9ABED1F}"/>
          </ac:picMkLst>
        </pc:picChg>
        <pc:picChg chg="add mod">
          <ac:chgData name="Routledge, Mandy" userId="bacdedf5-8e30-494b-ad8b-f27fa30c4f8d" providerId="ADAL" clId="{99DE9A9A-7623-4BFB-84EE-150EDA789F14}" dt="2025-06-30T16:44:21.632" v="193"/>
          <ac:picMkLst>
            <pc:docMk/>
            <pc:sldMk cId="2967928418" sldId="1511"/>
            <ac:picMk id="9" creationId="{D5F65251-CB87-AC4A-7114-42C8B9967D45}"/>
          </ac:picMkLst>
        </pc:picChg>
      </pc:sldChg>
      <pc:sldChg chg="del">
        <pc:chgData name="Routledge, Mandy" userId="bacdedf5-8e30-494b-ad8b-f27fa30c4f8d" providerId="ADAL" clId="{99DE9A9A-7623-4BFB-84EE-150EDA789F14}" dt="2025-07-01T09:32:11.939" v="1448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99DE9A9A-7623-4BFB-84EE-150EDA789F14}" dt="2025-07-01T09:32:12.795" v="1450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99DE9A9A-7623-4BFB-84EE-150EDA789F14}" dt="2025-07-01T09:32:14.401" v="1454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99DE9A9A-7623-4BFB-84EE-150EDA789F14}" dt="2025-07-01T09:32:12.327" v="1449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99DE9A9A-7623-4BFB-84EE-150EDA789F14}" dt="2025-07-01T09:32:13.197" v="1451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99DE9A9A-7623-4BFB-84EE-150EDA789F14}" dt="2025-07-01T09:32:11.469" v="1447" actId="47"/>
        <pc:sldMkLst>
          <pc:docMk/>
          <pc:sldMk cId="1530054038" sldId="1520"/>
        </pc:sldMkLst>
      </pc:sldChg>
      <pc:sldChg chg="del">
        <pc:chgData name="Routledge, Mandy" userId="bacdedf5-8e30-494b-ad8b-f27fa30c4f8d" providerId="ADAL" clId="{99DE9A9A-7623-4BFB-84EE-150EDA789F14}" dt="2025-07-01T09:32:13.560" v="1452" actId="47"/>
        <pc:sldMkLst>
          <pc:docMk/>
          <pc:sldMk cId="1059877010" sldId="1521"/>
        </pc:sldMkLst>
      </pc:sldChg>
      <pc:sldChg chg="addSp modSp add mod">
        <pc:chgData name="Routledge, Mandy" userId="bacdedf5-8e30-494b-ad8b-f27fa30c4f8d" providerId="ADAL" clId="{99DE9A9A-7623-4BFB-84EE-150EDA789F14}" dt="2025-06-30T16:55:41.011" v="409" actId="404"/>
        <pc:sldMkLst>
          <pc:docMk/>
          <pc:sldMk cId="2314340842" sldId="1527"/>
        </pc:sldMkLst>
        <pc:spChg chg="add mod">
          <ac:chgData name="Routledge, Mandy" userId="bacdedf5-8e30-494b-ad8b-f27fa30c4f8d" providerId="ADAL" clId="{99DE9A9A-7623-4BFB-84EE-150EDA789F14}" dt="2025-06-30T16:55:41.011" v="409" actId="404"/>
          <ac:spMkLst>
            <pc:docMk/>
            <pc:sldMk cId="2314340842" sldId="1527"/>
            <ac:spMk id="2" creationId="{03E578A6-1D9C-B310-5A51-F5606E51350E}"/>
          </ac:spMkLst>
        </pc:spChg>
      </pc:sldChg>
      <pc:sldChg chg="del">
        <pc:chgData name="Routledge, Mandy" userId="bacdedf5-8e30-494b-ad8b-f27fa30c4f8d" providerId="ADAL" clId="{99DE9A9A-7623-4BFB-84EE-150EDA789F14}" dt="2025-07-01T09:32:13.962" v="1453" actId="47"/>
        <pc:sldMkLst>
          <pc:docMk/>
          <pc:sldMk cId="2371299458" sldId="1529"/>
        </pc:sldMkLst>
      </pc:sldChg>
      <pc:sldChg chg="modSp add mod modNotes">
        <pc:chgData name="Routledge, Mandy" userId="bacdedf5-8e30-494b-ad8b-f27fa30c4f8d" providerId="ADAL" clId="{99DE9A9A-7623-4BFB-84EE-150EDA789F14}" dt="2025-07-01T09:15:10.817" v="1412" actId="255"/>
        <pc:sldMkLst>
          <pc:docMk/>
          <pc:sldMk cId="1605103357" sldId="1530"/>
        </pc:sldMkLst>
        <pc:spChg chg="mod">
          <ac:chgData name="Routledge, Mandy" userId="bacdedf5-8e30-494b-ad8b-f27fa30c4f8d" providerId="ADAL" clId="{99DE9A9A-7623-4BFB-84EE-150EDA789F14}" dt="2025-07-01T09:15:10.817" v="1412" actId="255"/>
          <ac:spMkLst>
            <pc:docMk/>
            <pc:sldMk cId="1605103357" sldId="1530"/>
            <ac:spMk id="3" creationId="{00000000-0000-0000-0000-000000000000}"/>
          </ac:spMkLst>
        </pc:spChg>
      </pc:sldChg>
      <pc:sldChg chg="addSp modSp add mod">
        <pc:chgData name="Routledge, Mandy" userId="bacdedf5-8e30-494b-ad8b-f27fa30c4f8d" providerId="ADAL" clId="{99DE9A9A-7623-4BFB-84EE-150EDA789F14}" dt="2025-06-30T16:57:47.043" v="471"/>
        <pc:sldMkLst>
          <pc:docMk/>
          <pc:sldMk cId="4019843304" sldId="1531"/>
        </pc:sldMkLst>
        <pc:spChg chg="mod">
          <ac:chgData name="Routledge, Mandy" userId="bacdedf5-8e30-494b-ad8b-f27fa30c4f8d" providerId="ADAL" clId="{99DE9A9A-7623-4BFB-84EE-150EDA789F14}" dt="2025-06-30T16:57:02.517" v="418" actId="20577"/>
          <ac:spMkLst>
            <pc:docMk/>
            <pc:sldMk cId="4019843304" sldId="1531"/>
            <ac:spMk id="33" creationId="{AC757F5E-B016-F947-4518-7C6B9CC7EE04}"/>
          </ac:spMkLst>
        </pc:spChg>
        <pc:spChg chg="mod">
          <ac:chgData name="Routledge, Mandy" userId="bacdedf5-8e30-494b-ad8b-f27fa30c4f8d" providerId="ADAL" clId="{99DE9A9A-7623-4BFB-84EE-150EDA789F14}" dt="2025-06-30T16:57:05.039" v="425" actId="20577"/>
          <ac:spMkLst>
            <pc:docMk/>
            <pc:sldMk cId="4019843304" sldId="1531"/>
            <ac:spMk id="34" creationId="{152372B3-00F5-781C-183E-6F2DDF35091D}"/>
          </ac:spMkLst>
        </pc:spChg>
        <pc:spChg chg="mod">
          <ac:chgData name="Routledge, Mandy" userId="bacdedf5-8e30-494b-ad8b-f27fa30c4f8d" providerId="ADAL" clId="{99DE9A9A-7623-4BFB-84EE-150EDA789F14}" dt="2025-06-30T16:57:47.043" v="471"/>
          <ac:spMkLst>
            <pc:docMk/>
            <pc:sldMk cId="4019843304" sldId="1531"/>
            <ac:spMk id="35" creationId="{37104C51-0232-62ED-4C6F-1447D06633EE}"/>
          </ac:spMkLst>
        </pc:spChg>
        <pc:spChg chg="mod">
          <ac:chgData name="Routledge, Mandy" userId="bacdedf5-8e30-494b-ad8b-f27fa30c4f8d" providerId="ADAL" clId="{99DE9A9A-7623-4BFB-84EE-150EDA789F14}" dt="2025-06-30T16:57:40.467" v="470"/>
          <ac:spMkLst>
            <pc:docMk/>
            <pc:sldMk cId="4019843304" sldId="153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99DE9A9A-7623-4BFB-84EE-150EDA789F14}" dt="2025-06-30T16:57:29.952" v="468"/>
          <ac:picMkLst>
            <pc:docMk/>
            <pc:sldMk cId="4019843304" sldId="1531"/>
            <ac:picMk id="2" creationId="{15000D8E-6714-8F9C-3E4E-65429991126F}"/>
          </ac:picMkLst>
        </pc:picChg>
        <pc:picChg chg="add mod">
          <ac:chgData name="Routledge, Mandy" userId="bacdedf5-8e30-494b-ad8b-f27fa30c4f8d" providerId="ADAL" clId="{99DE9A9A-7623-4BFB-84EE-150EDA789F14}" dt="2025-06-30T16:57:32.899" v="469"/>
          <ac:picMkLst>
            <pc:docMk/>
            <pc:sldMk cId="4019843304" sldId="1531"/>
            <ac:picMk id="8" creationId="{B4F12C38-67C1-2B4C-EA39-FB11F2B5032D}"/>
          </ac:picMkLst>
        </pc:picChg>
      </pc:sldChg>
      <pc:sldChg chg="addSp modSp add mod ord">
        <pc:chgData name="Routledge, Mandy" userId="bacdedf5-8e30-494b-ad8b-f27fa30c4f8d" providerId="ADAL" clId="{99DE9A9A-7623-4BFB-84EE-150EDA789F14}" dt="2025-06-30T17:01:02.763" v="656" actId="1076"/>
        <pc:sldMkLst>
          <pc:docMk/>
          <pc:sldMk cId="2344393307" sldId="1532"/>
        </pc:sldMkLst>
        <pc:spChg chg="mod">
          <ac:chgData name="Routledge, Mandy" userId="bacdedf5-8e30-494b-ad8b-f27fa30c4f8d" providerId="ADAL" clId="{99DE9A9A-7623-4BFB-84EE-150EDA789F14}" dt="2025-06-30T16:59:27.278" v="527" actId="20577"/>
          <ac:spMkLst>
            <pc:docMk/>
            <pc:sldMk cId="2344393307" sldId="1532"/>
            <ac:spMk id="33" creationId="{AC757F5E-B016-F947-4518-7C6B9CC7EE04}"/>
          </ac:spMkLst>
        </pc:spChg>
        <pc:spChg chg="mod">
          <ac:chgData name="Routledge, Mandy" userId="bacdedf5-8e30-494b-ad8b-f27fa30c4f8d" providerId="ADAL" clId="{99DE9A9A-7623-4BFB-84EE-150EDA789F14}" dt="2025-06-30T16:59:32.390" v="535" actId="20577"/>
          <ac:spMkLst>
            <pc:docMk/>
            <pc:sldMk cId="2344393307" sldId="1532"/>
            <ac:spMk id="34" creationId="{152372B3-00F5-781C-183E-6F2DDF35091D}"/>
          </ac:spMkLst>
        </pc:spChg>
        <pc:spChg chg="mod">
          <ac:chgData name="Routledge, Mandy" userId="bacdedf5-8e30-494b-ad8b-f27fa30c4f8d" providerId="ADAL" clId="{99DE9A9A-7623-4BFB-84EE-150EDA789F14}" dt="2025-06-30T16:59:24.586" v="520" actId="20577"/>
          <ac:spMkLst>
            <pc:docMk/>
            <pc:sldMk cId="2344393307" sldId="1532"/>
            <ac:spMk id="35" creationId="{37104C51-0232-62ED-4C6F-1447D06633EE}"/>
          </ac:spMkLst>
        </pc:spChg>
        <pc:spChg chg="mod">
          <ac:chgData name="Routledge, Mandy" userId="bacdedf5-8e30-494b-ad8b-f27fa30c4f8d" providerId="ADAL" clId="{99DE9A9A-7623-4BFB-84EE-150EDA789F14}" dt="2025-06-30T17:00:23.720" v="652" actId="6549"/>
          <ac:spMkLst>
            <pc:docMk/>
            <pc:sldMk cId="2344393307" sldId="1532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99DE9A9A-7623-4BFB-84EE-150EDA789F14}" dt="2025-06-30T17:00:45.471" v="654" actId="1076"/>
          <ac:picMkLst>
            <pc:docMk/>
            <pc:sldMk cId="2344393307" sldId="1532"/>
            <ac:picMk id="8" creationId="{4A95C68D-9856-642F-6013-5A0BCAF0588C}"/>
          </ac:picMkLst>
        </pc:picChg>
        <pc:picChg chg="add mod">
          <ac:chgData name="Routledge, Mandy" userId="bacdedf5-8e30-494b-ad8b-f27fa30c4f8d" providerId="ADAL" clId="{99DE9A9A-7623-4BFB-84EE-150EDA789F14}" dt="2025-06-30T17:01:02.763" v="656" actId="1076"/>
          <ac:picMkLst>
            <pc:docMk/>
            <pc:sldMk cId="2344393307" sldId="1532"/>
            <ac:picMk id="18" creationId="{F565B7ED-A4AD-0743-EC9B-97C1ED3C2539}"/>
          </ac:picMkLst>
        </pc:picChg>
      </pc:sldChg>
      <pc:sldChg chg="addSp modSp add mod ord">
        <pc:chgData name="Routledge, Mandy" userId="bacdedf5-8e30-494b-ad8b-f27fa30c4f8d" providerId="ADAL" clId="{99DE9A9A-7623-4BFB-84EE-150EDA789F14}" dt="2025-07-01T09:18:32.011" v="1419" actId="14100"/>
        <pc:sldMkLst>
          <pc:docMk/>
          <pc:sldMk cId="2257413879" sldId="1533"/>
        </pc:sldMkLst>
        <pc:spChg chg="mod">
          <ac:chgData name="Routledge, Mandy" userId="bacdedf5-8e30-494b-ad8b-f27fa30c4f8d" providerId="ADAL" clId="{99DE9A9A-7623-4BFB-84EE-150EDA789F14}" dt="2025-06-30T17:06:13.114" v="740" actId="20577"/>
          <ac:spMkLst>
            <pc:docMk/>
            <pc:sldMk cId="2257413879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99DE9A9A-7623-4BFB-84EE-150EDA789F14}" dt="2025-06-30T17:06:16.034" v="746" actId="20577"/>
          <ac:spMkLst>
            <pc:docMk/>
            <pc:sldMk cId="2257413879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99DE9A9A-7623-4BFB-84EE-150EDA789F14}" dt="2025-07-01T09:18:32.011" v="1419" actId="14100"/>
          <ac:spMkLst>
            <pc:docMk/>
            <pc:sldMk cId="2257413879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99DE9A9A-7623-4BFB-84EE-150EDA789F14}" dt="2025-06-30T17:07:09.711" v="826"/>
          <ac:spMkLst>
            <pc:docMk/>
            <pc:sldMk cId="2257413879" sldId="1533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99DE9A9A-7623-4BFB-84EE-150EDA789F14}" dt="2025-06-30T17:06:37.356" v="807"/>
          <ac:picMkLst>
            <pc:docMk/>
            <pc:sldMk cId="2257413879" sldId="1533"/>
            <ac:picMk id="2" creationId="{C946F46B-6F01-9D6F-63E9-85D90C8F327B}"/>
          </ac:picMkLst>
        </pc:picChg>
        <pc:picChg chg="add mod">
          <ac:chgData name="Routledge, Mandy" userId="bacdedf5-8e30-494b-ad8b-f27fa30c4f8d" providerId="ADAL" clId="{99DE9A9A-7623-4BFB-84EE-150EDA789F14}" dt="2025-06-30T17:06:58.167" v="825"/>
          <ac:picMkLst>
            <pc:docMk/>
            <pc:sldMk cId="2257413879" sldId="1533"/>
            <ac:picMk id="8" creationId="{DF97ADF3-D539-687D-CB83-C6A7442A40EE}"/>
          </ac:picMkLst>
        </pc:picChg>
      </pc:sldChg>
      <pc:sldChg chg="addSp modSp add mod">
        <pc:chgData name="Routledge, Mandy" userId="bacdedf5-8e30-494b-ad8b-f27fa30c4f8d" providerId="ADAL" clId="{99DE9A9A-7623-4BFB-84EE-150EDA789F14}" dt="2025-06-30T16:48:06.578" v="299"/>
        <pc:sldMkLst>
          <pc:docMk/>
          <pc:sldMk cId="4123563281" sldId="1534"/>
        </pc:sldMkLst>
        <pc:spChg chg="mod">
          <ac:chgData name="Routledge, Mandy" userId="bacdedf5-8e30-494b-ad8b-f27fa30c4f8d" providerId="ADAL" clId="{99DE9A9A-7623-4BFB-84EE-150EDA789F14}" dt="2025-06-30T16:46:52.709" v="230" actId="14100"/>
          <ac:spMkLst>
            <pc:docMk/>
            <pc:sldMk cId="4123563281" sldId="1534"/>
            <ac:spMk id="10" creationId="{EC0CC1D0-FE60-F840-73E9-0CE7E683D1F2}"/>
          </ac:spMkLst>
        </pc:spChg>
        <pc:spChg chg="mod">
          <ac:chgData name="Routledge, Mandy" userId="bacdedf5-8e30-494b-ad8b-f27fa30c4f8d" providerId="ADAL" clId="{99DE9A9A-7623-4BFB-84EE-150EDA789F14}" dt="2025-06-30T16:46:48.527" v="229" actId="1076"/>
          <ac:spMkLst>
            <pc:docMk/>
            <pc:sldMk cId="4123563281" sldId="1534"/>
            <ac:spMk id="11" creationId="{CD78B488-E032-3F3E-C334-FB96F8D71FB2}"/>
          </ac:spMkLst>
        </pc:spChg>
        <pc:spChg chg="mod">
          <ac:chgData name="Routledge, Mandy" userId="bacdedf5-8e30-494b-ad8b-f27fa30c4f8d" providerId="ADAL" clId="{99DE9A9A-7623-4BFB-84EE-150EDA789F14}" dt="2025-06-30T16:47:27.398" v="289" actId="948"/>
          <ac:spMkLst>
            <pc:docMk/>
            <pc:sldMk cId="4123563281" sldId="1534"/>
            <ac:spMk id="12" creationId="{E2476A93-B8D4-4E44-87FD-AFF601B2337C}"/>
          </ac:spMkLst>
        </pc:spChg>
        <pc:spChg chg="mod">
          <ac:chgData name="Routledge, Mandy" userId="bacdedf5-8e30-494b-ad8b-f27fa30c4f8d" providerId="ADAL" clId="{99DE9A9A-7623-4BFB-84EE-150EDA789F14}" dt="2025-06-30T16:47:38.368" v="292" actId="1076"/>
          <ac:spMkLst>
            <pc:docMk/>
            <pc:sldMk cId="4123563281" sldId="1534"/>
            <ac:spMk id="13" creationId="{4985FF45-EE56-11C3-E0CC-6BBB359031C0}"/>
          </ac:spMkLst>
        </pc:spChg>
        <pc:spChg chg="mod">
          <ac:chgData name="Routledge, Mandy" userId="bacdedf5-8e30-494b-ad8b-f27fa30c4f8d" providerId="ADAL" clId="{99DE9A9A-7623-4BFB-84EE-150EDA789F14}" dt="2025-06-30T16:47:47.361" v="294" actId="14100"/>
          <ac:spMkLst>
            <pc:docMk/>
            <pc:sldMk cId="4123563281" sldId="1534"/>
            <ac:spMk id="14" creationId="{B7594A3B-3117-84CE-C300-FB96E5ED269D}"/>
          </ac:spMkLst>
        </pc:spChg>
        <pc:spChg chg="mod">
          <ac:chgData name="Routledge, Mandy" userId="bacdedf5-8e30-494b-ad8b-f27fa30c4f8d" providerId="ADAL" clId="{99DE9A9A-7623-4BFB-84EE-150EDA789F14}" dt="2025-06-30T16:47:43.070" v="293" actId="948"/>
          <ac:spMkLst>
            <pc:docMk/>
            <pc:sldMk cId="4123563281" sldId="1534"/>
            <ac:spMk id="15" creationId="{6EA1F8B7-D4BC-D8B0-E6FD-F33ECB45A1DD}"/>
          </ac:spMkLst>
        </pc:spChg>
        <pc:spChg chg="mod">
          <ac:chgData name="Routledge, Mandy" userId="bacdedf5-8e30-494b-ad8b-f27fa30c4f8d" providerId="ADAL" clId="{99DE9A9A-7623-4BFB-84EE-150EDA789F14}" dt="2025-06-30T16:46:45.834" v="228" actId="14100"/>
          <ac:spMkLst>
            <pc:docMk/>
            <pc:sldMk cId="4123563281" sldId="1534"/>
            <ac:spMk id="16" creationId="{F53F294D-65CC-23A5-E4A1-B2132FCF814C}"/>
          </ac:spMkLst>
        </pc:spChg>
        <pc:spChg chg="mod">
          <ac:chgData name="Routledge, Mandy" userId="bacdedf5-8e30-494b-ad8b-f27fa30c4f8d" providerId="ADAL" clId="{99DE9A9A-7623-4BFB-84EE-150EDA789F14}" dt="2025-06-30T16:46:42.361" v="227" actId="14100"/>
          <ac:spMkLst>
            <pc:docMk/>
            <pc:sldMk cId="4123563281" sldId="1534"/>
            <ac:spMk id="17" creationId="{AB86235B-CBC0-F9DB-29F4-F23367831B1B}"/>
          </ac:spMkLst>
        </pc:spChg>
        <pc:spChg chg="mod">
          <ac:chgData name="Routledge, Mandy" userId="bacdedf5-8e30-494b-ad8b-f27fa30c4f8d" providerId="ADAL" clId="{99DE9A9A-7623-4BFB-84EE-150EDA789F14}" dt="2025-06-30T16:47:50.502" v="295" actId="14100"/>
          <ac:spMkLst>
            <pc:docMk/>
            <pc:sldMk cId="4123563281" sldId="1534"/>
            <ac:spMk id="18" creationId="{85D7DD60-F4AA-AD34-A265-146B167D02FE}"/>
          </ac:spMkLst>
        </pc:spChg>
        <pc:spChg chg="mod">
          <ac:chgData name="Routledge, Mandy" userId="bacdedf5-8e30-494b-ad8b-f27fa30c4f8d" providerId="ADAL" clId="{99DE9A9A-7623-4BFB-84EE-150EDA789F14}" dt="2025-06-30T16:47:54.659" v="296" actId="14100"/>
          <ac:spMkLst>
            <pc:docMk/>
            <pc:sldMk cId="4123563281" sldId="1534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99DE9A9A-7623-4BFB-84EE-150EDA789F14}" dt="2025-06-30T16:47:59.472" v="297"/>
          <ac:picMkLst>
            <pc:docMk/>
            <pc:sldMk cId="4123563281" sldId="1534"/>
            <ac:picMk id="4" creationId="{7B6ED949-6EE4-2586-E2D0-3EDF400348FA}"/>
          </ac:picMkLst>
        </pc:picChg>
        <pc:picChg chg="add mod">
          <ac:chgData name="Routledge, Mandy" userId="bacdedf5-8e30-494b-ad8b-f27fa30c4f8d" providerId="ADAL" clId="{99DE9A9A-7623-4BFB-84EE-150EDA789F14}" dt="2025-06-30T16:48:02.863" v="298"/>
          <ac:picMkLst>
            <pc:docMk/>
            <pc:sldMk cId="4123563281" sldId="1534"/>
            <ac:picMk id="21" creationId="{643BED8A-3935-C4A4-F5E0-E02EBECFFC14}"/>
          </ac:picMkLst>
        </pc:picChg>
        <pc:picChg chg="add mod">
          <ac:chgData name="Routledge, Mandy" userId="bacdedf5-8e30-494b-ad8b-f27fa30c4f8d" providerId="ADAL" clId="{99DE9A9A-7623-4BFB-84EE-150EDA789F14}" dt="2025-06-30T16:48:06.578" v="299"/>
          <ac:picMkLst>
            <pc:docMk/>
            <pc:sldMk cId="4123563281" sldId="1534"/>
            <ac:picMk id="22" creationId="{776CBE60-79BE-D0ED-A59F-96BA471A91C5}"/>
          </ac:picMkLst>
        </pc:picChg>
      </pc:sldChg>
      <pc:sldChg chg="addSp modSp add mod">
        <pc:chgData name="Routledge, Mandy" userId="bacdedf5-8e30-494b-ad8b-f27fa30c4f8d" providerId="ADAL" clId="{99DE9A9A-7623-4BFB-84EE-150EDA789F14}" dt="2025-06-30T16:55:20.279" v="351" actId="1076"/>
        <pc:sldMkLst>
          <pc:docMk/>
          <pc:sldMk cId="3425904716" sldId="1535"/>
        </pc:sldMkLst>
        <pc:spChg chg="mod">
          <ac:chgData name="Routledge, Mandy" userId="bacdedf5-8e30-494b-ad8b-f27fa30c4f8d" providerId="ADAL" clId="{99DE9A9A-7623-4BFB-84EE-150EDA789F14}" dt="2025-06-30T16:55:09.654" v="344" actId="20577"/>
          <ac:spMkLst>
            <pc:docMk/>
            <pc:sldMk cId="3425904716" sldId="1535"/>
            <ac:spMk id="15" creationId="{6EA1F8B7-D4BC-D8B0-E6FD-F33ECB45A1DD}"/>
          </ac:spMkLst>
        </pc:spChg>
        <pc:spChg chg="mod">
          <ac:chgData name="Routledge, Mandy" userId="bacdedf5-8e30-494b-ad8b-f27fa30c4f8d" providerId="ADAL" clId="{99DE9A9A-7623-4BFB-84EE-150EDA789F14}" dt="2025-06-30T16:55:11.960" v="349" actId="20577"/>
          <ac:spMkLst>
            <pc:docMk/>
            <pc:sldMk cId="3425904716" sldId="1535"/>
            <ac:spMk id="17" creationId="{AB86235B-CBC0-F9DB-29F4-F23367831B1B}"/>
          </ac:spMkLst>
        </pc:spChg>
        <pc:picChg chg="add mod">
          <ac:chgData name="Routledge, Mandy" userId="bacdedf5-8e30-494b-ad8b-f27fa30c4f8d" providerId="ADAL" clId="{99DE9A9A-7623-4BFB-84EE-150EDA789F14}" dt="2025-06-30T16:55:20.279" v="351" actId="1076"/>
          <ac:picMkLst>
            <pc:docMk/>
            <pc:sldMk cId="3425904716" sldId="1535"/>
            <ac:picMk id="9" creationId="{6607042C-6249-139B-53CF-80F1724A1531}"/>
          </ac:picMkLst>
        </pc:picChg>
      </pc:sldChg>
      <pc:sldChg chg="modSp add mod ord">
        <pc:chgData name="Routledge, Mandy" userId="bacdedf5-8e30-494b-ad8b-f27fa30c4f8d" providerId="ADAL" clId="{99DE9A9A-7623-4BFB-84EE-150EDA789F14}" dt="2025-06-30T17:05:14.648" v="728" actId="404"/>
        <pc:sldMkLst>
          <pc:docMk/>
          <pc:sldMk cId="39899311" sldId="1536"/>
        </pc:sldMkLst>
        <pc:spChg chg="mod">
          <ac:chgData name="Routledge, Mandy" userId="bacdedf5-8e30-494b-ad8b-f27fa30c4f8d" providerId="ADAL" clId="{99DE9A9A-7623-4BFB-84EE-150EDA789F14}" dt="2025-06-30T17:03:55.020" v="676" actId="1038"/>
          <ac:spMkLst>
            <pc:docMk/>
            <pc:sldMk cId="39899311" sldId="1536"/>
            <ac:spMk id="33" creationId="{AC757F5E-B016-F947-4518-7C6B9CC7EE04}"/>
          </ac:spMkLst>
        </pc:spChg>
        <pc:spChg chg="mod">
          <ac:chgData name="Routledge, Mandy" userId="bacdedf5-8e30-494b-ad8b-f27fa30c4f8d" providerId="ADAL" clId="{99DE9A9A-7623-4BFB-84EE-150EDA789F14}" dt="2025-06-30T17:05:14.648" v="728" actId="404"/>
          <ac:spMkLst>
            <pc:docMk/>
            <pc:sldMk cId="39899311" sldId="1536"/>
            <ac:spMk id="34" creationId="{152372B3-00F5-781C-183E-6F2DDF35091D}"/>
          </ac:spMkLst>
        </pc:spChg>
        <pc:spChg chg="mod">
          <ac:chgData name="Routledge, Mandy" userId="bacdedf5-8e30-494b-ad8b-f27fa30c4f8d" providerId="ADAL" clId="{99DE9A9A-7623-4BFB-84EE-150EDA789F14}" dt="2025-06-30T17:04:07.884" v="712" actId="6549"/>
          <ac:spMkLst>
            <pc:docMk/>
            <pc:sldMk cId="39899311" sldId="1536"/>
            <ac:spMk id="35" creationId="{37104C51-0232-62ED-4C6F-1447D06633EE}"/>
          </ac:spMkLst>
        </pc:spChg>
        <pc:spChg chg="mod">
          <ac:chgData name="Routledge, Mandy" userId="bacdedf5-8e30-494b-ad8b-f27fa30c4f8d" providerId="ADAL" clId="{99DE9A9A-7623-4BFB-84EE-150EDA789F14}" dt="2025-06-30T17:05:11.677" v="727" actId="6549"/>
          <ac:spMkLst>
            <pc:docMk/>
            <pc:sldMk cId="39899311" sldId="1536"/>
            <ac:spMk id="36" creationId="{D8EF981A-9BA7-0EB1-9B70-F7FBF2F7DF1C}"/>
          </ac:spMkLst>
        </pc:spChg>
      </pc:sldChg>
      <pc:sldChg chg="addSp modSp add mod ord">
        <pc:chgData name="Routledge, Mandy" userId="bacdedf5-8e30-494b-ad8b-f27fa30c4f8d" providerId="ADAL" clId="{99DE9A9A-7623-4BFB-84EE-150EDA789F14}" dt="2025-06-30T17:10:37.195" v="894" actId="6549"/>
        <pc:sldMkLst>
          <pc:docMk/>
          <pc:sldMk cId="2006970022" sldId="1537"/>
        </pc:sldMkLst>
        <pc:spChg chg="add mod">
          <ac:chgData name="Routledge, Mandy" userId="bacdedf5-8e30-494b-ad8b-f27fa30c4f8d" providerId="ADAL" clId="{99DE9A9A-7623-4BFB-84EE-150EDA789F14}" dt="2025-06-30T17:10:17.270" v="857"/>
          <ac:spMkLst>
            <pc:docMk/>
            <pc:sldMk cId="2006970022" sldId="1537"/>
            <ac:spMk id="9" creationId="{CAEE17B2-C522-8BF2-AC22-C3BFAE0E00A7}"/>
          </ac:spMkLst>
        </pc:spChg>
        <pc:spChg chg="mod">
          <ac:chgData name="Routledge, Mandy" userId="bacdedf5-8e30-494b-ad8b-f27fa30c4f8d" providerId="ADAL" clId="{99DE9A9A-7623-4BFB-84EE-150EDA789F14}" dt="2025-06-30T17:09:45.645" v="841" actId="20577"/>
          <ac:spMkLst>
            <pc:docMk/>
            <pc:sldMk cId="2006970022" sldId="1537"/>
            <ac:spMk id="33" creationId="{AC757F5E-B016-F947-4518-7C6B9CC7EE04}"/>
          </ac:spMkLst>
        </pc:spChg>
        <pc:spChg chg="mod">
          <ac:chgData name="Routledge, Mandy" userId="bacdedf5-8e30-494b-ad8b-f27fa30c4f8d" providerId="ADAL" clId="{99DE9A9A-7623-4BFB-84EE-150EDA789F14}" dt="2025-06-30T17:09:48.500" v="850" actId="20577"/>
          <ac:spMkLst>
            <pc:docMk/>
            <pc:sldMk cId="2006970022" sldId="1537"/>
            <ac:spMk id="34" creationId="{152372B3-00F5-781C-183E-6F2DDF35091D}"/>
          </ac:spMkLst>
        </pc:spChg>
        <pc:spChg chg="mod">
          <ac:chgData name="Routledge, Mandy" userId="bacdedf5-8e30-494b-ad8b-f27fa30c4f8d" providerId="ADAL" clId="{99DE9A9A-7623-4BFB-84EE-150EDA789F14}" dt="2025-06-30T17:10:09.076" v="855"/>
          <ac:spMkLst>
            <pc:docMk/>
            <pc:sldMk cId="2006970022" sldId="1537"/>
            <ac:spMk id="35" creationId="{37104C51-0232-62ED-4C6F-1447D06633EE}"/>
          </ac:spMkLst>
        </pc:spChg>
        <pc:spChg chg="mod">
          <ac:chgData name="Routledge, Mandy" userId="bacdedf5-8e30-494b-ad8b-f27fa30c4f8d" providerId="ADAL" clId="{99DE9A9A-7623-4BFB-84EE-150EDA789F14}" dt="2025-06-30T17:10:37.195" v="894" actId="6549"/>
          <ac:spMkLst>
            <pc:docMk/>
            <pc:sldMk cId="2006970022" sldId="1537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99DE9A9A-7623-4BFB-84EE-150EDA789F14}" dt="2025-06-30T17:10:02.693" v="854"/>
          <ac:picMkLst>
            <pc:docMk/>
            <pc:sldMk cId="2006970022" sldId="1537"/>
            <ac:picMk id="2" creationId="{03A06714-57EB-3728-28ED-5ED11BAB5C64}"/>
          </ac:picMkLst>
        </pc:picChg>
        <pc:picChg chg="add mod">
          <ac:chgData name="Routledge, Mandy" userId="bacdedf5-8e30-494b-ad8b-f27fa30c4f8d" providerId="ADAL" clId="{99DE9A9A-7623-4BFB-84EE-150EDA789F14}" dt="2025-06-30T17:10:13.542" v="856"/>
          <ac:picMkLst>
            <pc:docMk/>
            <pc:sldMk cId="2006970022" sldId="1537"/>
            <ac:picMk id="8" creationId="{25E19441-2935-F1AF-1522-E78A9C929D3F}"/>
          </ac:picMkLst>
        </pc:picChg>
      </pc:sldChg>
      <pc:sldChg chg="addSp modSp add mod ord">
        <pc:chgData name="Routledge, Mandy" userId="bacdedf5-8e30-494b-ad8b-f27fa30c4f8d" providerId="ADAL" clId="{99DE9A9A-7623-4BFB-84EE-150EDA789F14}" dt="2025-06-30T17:13:29.481" v="994" actId="948"/>
        <pc:sldMkLst>
          <pc:docMk/>
          <pc:sldMk cId="3832227145" sldId="1538"/>
        </pc:sldMkLst>
        <pc:spChg chg="mod">
          <ac:chgData name="Routledge, Mandy" userId="bacdedf5-8e30-494b-ad8b-f27fa30c4f8d" providerId="ADAL" clId="{99DE9A9A-7623-4BFB-84EE-150EDA789F14}" dt="2025-06-30T17:13:29.481" v="994" actId="948"/>
          <ac:spMkLst>
            <pc:docMk/>
            <pc:sldMk cId="3832227145" sldId="1538"/>
            <ac:spMk id="33" creationId="{AC757F5E-B016-F947-4518-7C6B9CC7EE04}"/>
          </ac:spMkLst>
        </pc:spChg>
        <pc:spChg chg="mod">
          <ac:chgData name="Routledge, Mandy" userId="bacdedf5-8e30-494b-ad8b-f27fa30c4f8d" providerId="ADAL" clId="{99DE9A9A-7623-4BFB-84EE-150EDA789F14}" dt="2025-06-30T17:13:14.887" v="970" actId="20577"/>
          <ac:spMkLst>
            <pc:docMk/>
            <pc:sldMk cId="3832227145" sldId="1538"/>
            <ac:spMk id="34" creationId="{152372B3-00F5-781C-183E-6F2DDF35091D}"/>
          </ac:spMkLst>
        </pc:spChg>
        <pc:spChg chg="mod">
          <ac:chgData name="Routledge, Mandy" userId="bacdedf5-8e30-494b-ad8b-f27fa30c4f8d" providerId="ADAL" clId="{99DE9A9A-7623-4BFB-84EE-150EDA789F14}" dt="2025-06-30T17:12:39.342" v="937" actId="115"/>
          <ac:spMkLst>
            <pc:docMk/>
            <pc:sldMk cId="3832227145" sldId="1538"/>
            <ac:spMk id="35" creationId="{37104C51-0232-62ED-4C6F-1447D06633EE}"/>
          </ac:spMkLst>
        </pc:spChg>
        <pc:spChg chg="mod">
          <ac:chgData name="Routledge, Mandy" userId="bacdedf5-8e30-494b-ad8b-f27fa30c4f8d" providerId="ADAL" clId="{99DE9A9A-7623-4BFB-84EE-150EDA789F14}" dt="2025-06-30T17:13:11.248" v="961" actId="20577"/>
          <ac:spMkLst>
            <pc:docMk/>
            <pc:sldMk cId="3832227145" sldId="1538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99DE9A9A-7623-4BFB-84EE-150EDA789F14}" dt="2025-06-30T17:12:28.931" v="935"/>
          <ac:picMkLst>
            <pc:docMk/>
            <pc:sldMk cId="3832227145" sldId="1538"/>
            <ac:picMk id="2" creationId="{055FAA16-9BF1-B908-A05C-A4AC8CBE1A4F}"/>
          </ac:picMkLst>
        </pc:picChg>
        <pc:picChg chg="add mod">
          <ac:chgData name="Routledge, Mandy" userId="bacdedf5-8e30-494b-ad8b-f27fa30c4f8d" providerId="ADAL" clId="{99DE9A9A-7623-4BFB-84EE-150EDA789F14}" dt="2025-06-30T17:13:04.216" v="939"/>
          <ac:picMkLst>
            <pc:docMk/>
            <pc:sldMk cId="3832227145" sldId="1538"/>
            <ac:picMk id="8" creationId="{6887B205-F61F-1C33-0706-F008688AE432}"/>
          </ac:picMkLst>
        </pc:picChg>
      </pc:sldChg>
      <pc:sldChg chg="add del">
        <pc:chgData name="Routledge, Mandy" userId="bacdedf5-8e30-494b-ad8b-f27fa30c4f8d" providerId="ADAL" clId="{99DE9A9A-7623-4BFB-84EE-150EDA789F14}" dt="2025-07-01T09:32:10.821" v="1446" actId="47"/>
        <pc:sldMkLst>
          <pc:docMk/>
          <pc:sldMk cId="3748425969" sldId="1539"/>
        </pc:sldMkLst>
      </pc:sldChg>
      <pc:sldChg chg="addSp delSp modSp add mod">
        <pc:chgData name="Routledge, Mandy" userId="bacdedf5-8e30-494b-ad8b-f27fa30c4f8d" providerId="ADAL" clId="{99DE9A9A-7623-4BFB-84EE-150EDA789F14}" dt="2025-06-30T17:11:52.237" v="900"/>
        <pc:sldMkLst>
          <pc:docMk/>
          <pc:sldMk cId="1258020136" sldId="1540"/>
        </pc:sldMkLst>
        <pc:spChg chg="add mod">
          <ac:chgData name="Routledge, Mandy" userId="bacdedf5-8e30-494b-ad8b-f27fa30c4f8d" providerId="ADAL" clId="{99DE9A9A-7623-4BFB-84EE-150EDA789F14}" dt="2025-06-30T17:11:52.237" v="900"/>
          <ac:spMkLst>
            <pc:docMk/>
            <pc:sldMk cId="1258020136" sldId="1540"/>
            <ac:spMk id="2" creationId="{00000000-0000-0000-0000-000000000000}"/>
          </ac:spMkLst>
        </pc:spChg>
        <pc:spChg chg="del">
          <ac:chgData name="Routledge, Mandy" userId="bacdedf5-8e30-494b-ad8b-f27fa30c4f8d" providerId="ADAL" clId="{99DE9A9A-7623-4BFB-84EE-150EDA789F14}" dt="2025-06-30T17:11:51.712" v="899" actId="478"/>
          <ac:spMkLst>
            <pc:docMk/>
            <pc:sldMk cId="1258020136" sldId="1540"/>
            <ac:spMk id="6" creationId="{00000000-0000-0000-0000-000000000000}"/>
          </ac:spMkLst>
        </pc:spChg>
      </pc:sldChg>
      <pc:sldChg chg="modSp add mod">
        <pc:chgData name="Routledge, Mandy" userId="bacdedf5-8e30-494b-ad8b-f27fa30c4f8d" providerId="ADAL" clId="{99DE9A9A-7623-4BFB-84EE-150EDA789F14}" dt="2025-06-30T17:19:23.871" v="1071" actId="14100"/>
        <pc:sldMkLst>
          <pc:docMk/>
          <pc:sldMk cId="2153378480" sldId="1541"/>
        </pc:sldMkLst>
        <pc:spChg chg="mod">
          <ac:chgData name="Routledge, Mandy" userId="bacdedf5-8e30-494b-ad8b-f27fa30c4f8d" providerId="ADAL" clId="{99DE9A9A-7623-4BFB-84EE-150EDA789F14}" dt="2025-06-30T17:17:25.723" v="1013" actId="20577"/>
          <ac:spMkLst>
            <pc:docMk/>
            <pc:sldMk cId="2153378480" sldId="1541"/>
            <ac:spMk id="9" creationId="{B5FA4264-9F79-B20D-0826-CEC58E7B74B7}"/>
          </ac:spMkLst>
        </pc:spChg>
        <pc:spChg chg="mod">
          <ac:chgData name="Routledge, Mandy" userId="bacdedf5-8e30-494b-ad8b-f27fa30c4f8d" providerId="ADAL" clId="{99DE9A9A-7623-4BFB-84EE-150EDA789F14}" dt="2025-06-30T17:18:06.066" v="1018" actId="14100"/>
          <ac:spMkLst>
            <pc:docMk/>
            <pc:sldMk cId="2153378480" sldId="1541"/>
            <ac:spMk id="10" creationId="{B37FADB8-F5A5-F448-15A7-6A630939BCDC}"/>
          </ac:spMkLst>
        </pc:spChg>
        <pc:spChg chg="mod">
          <ac:chgData name="Routledge, Mandy" userId="bacdedf5-8e30-494b-ad8b-f27fa30c4f8d" providerId="ADAL" clId="{99DE9A9A-7623-4BFB-84EE-150EDA789F14}" dt="2025-06-30T17:18:08.908" v="1019" actId="1076"/>
          <ac:spMkLst>
            <pc:docMk/>
            <pc:sldMk cId="2153378480" sldId="1541"/>
            <ac:spMk id="11" creationId="{2D5226DB-4490-ECD5-880A-CDAB0447C263}"/>
          </ac:spMkLst>
        </pc:spChg>
        <pc:spChg chg="mod">
          <ac:chgData name="Routledge, Mandy" userId="bacdedf5-8e30-494b-ad8b-f27fa30c4f8d" providerId="ADAL" clId="{99DE9A9A-7623-4BFB-84EE-150EDA789F14}" dt="2025-06-30T17:18:52.523" v="1045" actId="20577"/>
          <ac:spMkLst>
            <pc:docMk/>
            <pc:sldMk cId="2153378480" sldId="1541"/>
            <ac:spMk id="12" creationId="{E2476A93-B8D4-4E44-87FD-AFF601B2337C}"/>
          </ac:spMkLst>
        </pc:spChg>
        <pc:spChg chg="mod">
          <ac:chgData name="Routledge, Mandy" userId="bacdedf5-8e30-494b-ad8b-f27fa30c4f8d" providerId="ADAL" clId="{99DE9A9A-7623-4BFB-84EE-150EDA789F14}" dt="2025-06-30T17:18:19.528" v="1036" actId="6549"/>
          <ac:spMkLst>
            <pc:docMk/>
            <pc:sldMk cId="2153378480" sldId="1541"/>
            <ac:spMk id="13" creationId="{4985FF45-EE56-11C3-E0CC-6BBB359031C0}"/>
          </ac:spMkLst>
        </pc:spChg>
        <pc:spChg chg="mod">
          <ac:chgData name="Routledge, Mandy" userId="bacdedf5-8e30-494b-ad8b-f27fa30c4f8d" providerId="ADAL" clId="{99DE9A9A-7623-4BFB-84EE-150EDA789F14}" dt="2025-06-30T17:19:23.871" v="1071" actId="14100"/>
          <ac:spMkLst>
            <pc:docMk/>
            <pc:sldMk cId="2153378480" sldId="1541"/>
            <ac:spMk id="14" creationId="{B7594A3B-3117-84CE-C300-FB96E5ED269D}"/>
          </ac:spMkLst>
        </pc:spChg>
        <pc:spChg chg="mod">
          <ac:chgData name="Routledge, Mandy" userId="bacdedf5-8e30-494b-ad8b-f27fa30c4f8d" providerId="ADAL" clId="{99DE9A9A-7623-4BFB-84EE-150EDA789F14}" dt="2025-06-30T17:19:18.048" v="1069" actId="14100"/>
          <ac:spMkLst>
            <pc:docMk/>
            <pc:sldMk cId="2153378480" sldId="1541"/>
            <ac:spMk id="15" creationId="{6EA1F8B7-D4BC-D8B0-E6FD-F33ECB45A1DD}"/>
          </ac:spMkLst>
        </pc:spChg>
        <pc:cxnChg chg="mod">
          <ac:chgData name="Routledge, Mandy" userId="bacdedf5-8e30-494b-ad8b-f27fa30c4f8d" providerId="ADAL" clId="{99DE9A9A-7623-4BFB-84EE-150EDA789F14}" dt="2025-06-30T17:18:06.066" v="1018" actId="14100"/>
          <ac:cxnSpMkLst>
            <pc:docMk/>
            <pc:sldMk cId="2153378480" sldId="1541"/>
            <ac:cxnSpMk id="29" creationId="{10445519-6BAB-CA4B-0B0C-EF80D4D34E4C}"/>
          </ac:cxnSpMkLst>
        </pc:cxnChg>
      </pc:sldChg>
      <pc:sldChg chg="modSp mod">
        <pc:chgData name="Routledge, Mandy" userId="bacdedf5-8e30-494b-ad8b-f27fa30c4f8d" providerId="ADAL" clId="{99DE9A9A-7623-4BFB-84EE-150EDA789F14}" dt="2025-07-01T09:17:38.876" v="1416" actId="1076"/>
        <pc:sldMkLst>
          <pc:docMk/>
          <pc:sldMk cId="1453317771" sldId="1542"/>
        </pc:sldMkLst>
        <pc:picChg chg="mod">
          <ac:chgData name="Routledge, Mandy" userId="bacdedf5-8e30-494b-ad8b-f27fa30c4f8d" providerId="ADAL" clId="{99DE9A9A-7623-4BFB-84EE-150EDA789F14}" dt="2025-07-01T09:17:38.876" v="1416" actId="1076"/>
          <ac:picMkLst>
            <pc:docMk/>
            <pc:sldMk cId="1453317771" sldId="1542"/>
            <ac:picMk id="18" creationId="{1F4B03A3-3AB2-3A9F-AD8C-4E3C85278237}"/>
          </ac:picMkLst>
        </pc:picChg>
      </pc:sldChg>
      <pc:sldChg chg="addSp delSp modSp add mod">
        <pc:chgData name="Routledge, Mandy" userId="bacdedf5-8e30-494b-ad8b-f27fa30c4f8d" providerId="ADAL" clId="{99DE9A9A-7623-4BFB-84EE-150EDA789F14}" dt="2025-07-01T09:28:55.852" v="1433" actId="1440"/>
        <pc:sldMkLst>
          <pc:docMk/>
          <pc:sldMk cId="674388732" sldId="1543"/>
        </pc:sldMkLst>
        <pc:picChg chg="del">
          <ac:chgData name="Routledge, Mandy" userId="bacdedf5-8e30-494b-ad8b-f27fa30c4f8d" providerId="ADAL" clId="{99DE9A9A-7623-4BFB-84EE-150EDA789F14}" dt="2025-07-01T09:27:57.563" v="1427" actId="478"/>
          <ac:picMkLst>
            <pc:docMk/>
            <pc:sldMk cId="674388732" sldId="1543"/>
            <ac:picMk id="2" creationId="{E8D56A22-9C93-D062-1339-F990E861E43C}"/>
          </ac:picMkLst>
        </pc:picChg>
        <pc:picChg chg="mod">
          <ac:chgData name="Routledge, Mandy" userId="bacdedf5-8e30-494b-ad8b-f27fa30c4f8d" providerId="ADAL" clId="{99DE9A9A-7623-4BFB-84EE-150EDA789F14}" dt="2025-07-01T09:28:55.852" v="1433" actId="1440"/>
          <ac:picMkLst>
            <pc:docMk/>
            <pc:sldMk cId="674388732" sldId="1543"/>
            <ac:picMk id="4" creationId="{55A905BD-9A7E-E74B-4AE8-CDE95537CDE8}"/>
          </ac:picMkLst>
        </pc:picChg>
        <pc:picChg chg="del mod">
          <ac:chgData name="Routledge, Mandy" userId="bacdedf5-8e30-494b-ad8b-f27fa30c4f8d" providerId="ADAL" clId="{99DE9A9A-7623-4BFB-84EE-150EDA789F14}" dt="2025-07-01T09:28:25.303" v="1432" actId="21"/>
          <ac:picMkLst>
            <pc:docMk/>
            <pc:sldMk cId="674388732" sldId="1543"/>
            <ac:picMk id="5" creationId="{720F7F44-EB76-8CA3-A0CF-9CD0835C7944}"/>
          </ac:picMkLst>
        </pc:picChg>
        <pc:picChg chg="mod">
          <ac:chgData name="Routledge, Mandy" userId="bacdedf5-8e30-494b-ad8b-f27fa30c4f8d" providerId="ADAL" clId="{99DE9A9A-7623-4BFB-84EE-150EDA789F14}" dt="2025-07-01T09:28:00.873" v="1428" actId="1076"/>
          <ac:picMkLst>
            <pc:docMk/>
            <pc:sldMk cId="674388732" sldId="1543"/>
            <ac:picMk id="7" creationId="{65F9FBA9-1DE0-987F-B1EF-75C61F55B547}"/>
          </ac:picMkLst>
        </pc:picChg>
        <pc:picChg chg="add mod">
          <ac:chgData name="Routledge, Mandy" userId="bacdedf5-8e30-494b-ad8b-f27fa30c4f8d" providerId="ADAL" clId="{99DE9A9A-7623-4BFB-84EE-150EDA789F14}" dt="2025-07-01T09:28:02.932" v="1429" actId="1076"/>
          <ac:picMkLst>
            <pc:docMk/>
            <pc:sldMk cId="674388732" sldId="1543"/>
            <ac:picMk id="8" creationId="{D9D50A35-D46E-9390-337C-BEC6318F9B53}"/>
          </ac:picMkLst>
        </pc:picChg>
      </pc:sldChg>
      <pc:sldChg chg="addSp delSp modSp add mod">
        <pc:chgData name="Routledge, Mandy" userId="bacdedf5-8e30-494b-ad8b-f27fa30c4f8d" providerId="ADAL" clId="{99DE9A9A-7623-4BFB-84EE-150EDA789F14}" dt="2025-07-01T09:30:22.208" v="1444" actId="1076"/>
        <pc:sldMkLst>
          <pc:docMk/>
          <pc:sldMk cId="4247877401" sldId="1544"/>
        </pc:sldMkLst>
        <pc:spChg chg="mod">
          <ac:chgData name="Routledge, Mandy" userId="bacdedf5-8e30-494b-ad8b-f27fa30c4f8d" providerId="ADAL" clId="{99DE9A9A-7623-4BFB-84EE-150EDA789F14}" dt="2025-07-01T09:30:16.721" v="1443" actId="20577"/>
          <ac:spMkLst>
            <pc:docMk/>
            <pc:sldMk cId="4247877401" sldId="1544"/>
            <ac:spMk id="35" creationId="{37104C51-0232-62ED-4C6F-1447D06633EE}"/>
          </ac:spMkLst>
        </pc:spChg>
        <pc:picChg chg="add mod">
          <ac:chgData name="Routledge, Mandy" userId="bacdedf5-8e30-494b-ad8b-f27fa30c4f8d" providerId="ADAL" clId="{99DE9A9A-7623-4BFB-84EE-150EDA789F14}" dt="2025-07-01T09:30:13.745" v="1442" actId="14100"/>
          <ac:picMkLst>
            <pc:docMk/>
            <pc:sldMk cId="4247877401" sldId="1544"/>
            <ac:picMk id="2" creationId="{F722171A-8774-71E4-6330-07EC74FDFA3B}"/>
          </ac:picMkLst>
        </pc:picChg>
        <pc:picChg chg="del">
          <ac:chgData name="Routledge, Mandy" userId="bacdedf5-8e30-494b-ad8b-f27fa30c4f8d" providerId="ADAL" clId="{99DE9A9A-7623-4BFB-84EE-150EDA789F14}" dt="2025-07-01T09:29:57.540" v="1436" actId="478"/>
          <ac:picMkLst>
            <pc:docMk/>
            <pc:sldMk cId="4247877401" sldId="1544"/>
            <ac:picMk id="18" creationId="{AE853331-5ADB-7D25-D999-C3CBC01D1208}"/>
          </ac:picMkLst>
        </pc:picChg>
        <pc:picChg chg="mod">
          <ac:chgData name="Routledge, Mandy" userId="bacdedf5-8e30-494b-ad8b-f27fa30c4f8d" providerId="ADAL" clId="{99DE9A9A-7623-4BFB-84EE-150EDA789F14}" dt="2025-07-01T09:30:22.208" v="1444" actId="1076"/>
          <ac:picMkLst>
            <pc:docMk/>
            <pc:sldMk cId="4247877401" sldId="1544"/>
            <ac:picMk id="19" creationId="{10E54154-66DE-10F1-A0B0-B2F160D0385D}"/>
          </ac:picMkLst>
        </pc:picChg>
      </pc:sldChg>
    </pc:docChg>
  </pc:docChgLst>
  <pc:docChgLst>
    <pc:chgData name="Routledge, Mandy" userId="bacdedf5-8e30-494b-ad8b-f27fa30c4f8d" providerId="ADAL" clId="{C0472442-84F8-47E6-8B49-770484A081A6}"/>
    <pc:docChg chg="modSld">
      <pc:chgData name="Routledge, Mandy" userId="bacdedf5-8e30-494b-ad8b-f27fa30c4f8d" providerId="ADAL" clId="{C0472442-84F8-47E6-8B49-770484A081A6}" dt="2025-03-18T10:59:53.334" v="3" actId="20577"/>
      <pc:docMkLst>
        <pc:docMk/>
      </pc:docMkLst>
      <pc:sldChg chg="modSp mod">
        <pc:chgData name="Routledge, Mandy" userId="bacdedf5-8e30-494b-ad8b-f27fa30c4f8d" providerId="ADAL" clId="{C0472442-84F8-47E6-8B49-770484A081A6}" dt="2025-03-18T10:59:53.334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0472442-84F8-47E6-8B49-770484A081A6}" dt="2025-03-18T10:59:53.334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6382D8F-BB21-4F90-B3DA-564835E2115D}"/>
    <pc:docChg chg="modSld">
      <pc:chgData name="Routledge, Mandy" userId="bacdedf5-8e30-494b-ad8b-f27fa30c4f8d" providerId="ADAL" clId="{76382D8F-BB21-4F90-B3DA-564835E2115D}" dt="2025-03-18T10:58:27.451" v="1" actId="20577"/>
      <pc:docMkLst>
        <pc:docMk/>
      </pc:docMkLst>
      <pc:sldChg chg="modSp mod">
        <pc:chgData name="Routledge, Mandy" userId="bacdedf5-8e30-494b-ad8b-f27fa30c4f8d" providerId="ADAL" clId="{76382D8F-BB21-4F90-B3DA-564835E2115D}" dt="2025-03-18T10:58:27.451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6382D8F-BB21-4F90-B3DA-564835E2115D}" dt="2025-03-18T10:58:27.451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4648A7EF-6761-4933-9B90-1BB9545C4FC1}"/>
    <pc:docChg chg="modSld">
      <pc:chgData name="Routledge, Mandy" userId="bacdedf5-8e30-494b-ad8b-f27fa30c4f8d" providerId="ADAL" clId="{4648A7EF-6761-4933-9B90-1BB9545C4FC1}" dt="2025-03-18T10:33:23.188" v="13" actId="20577"/>
      <pc:docMkLst>
        <pc:docMk/>
      </pc:docMkLst>
      <pc:sldChg chg="modSp mod">
        <pc:chgData name="Routledge, Mandy" userId="bacdedf5-8e30-494b-ad8b-f27fa30c4f8d" providerId="ADAL" clId="{4648A7EF-6761-4933-9B90-1BB9545C4FC1}" dt="2025-03-18T10:33:23.188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4648A7EF-6761-4933-9B90-1BB9545C4FC1}" dt="2025-03-18T10:33:23.188" v="13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4648A7EF-6761-4933-9B90-1BB9545C4FC1}" dt="2025-03-18T10:33:12.960" v="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5AF44CE5-D707-4024-A0DE-945F429D9EFB}"/>
    <pc:docChg chg="modSld">
      <pc:chgData name="Routledge, Mandy" userId="bacdedf5-8e30-494b-ad8b-f27fa30c4f8d" providerId="ADAL" clId="{5AF44CE5-D707-4024-A0DE-945F429D9EFB}" dt="2025-03-18T10:55:20.773" v="0"/>
      <pc:docMkLst>
        <pc:docMk/>
      </pc:docMkLst>
      <pc:sldChg chg="modSp mod">
        <pc:chgData name="Routledge, Mandy" userId="bacdedf5-8e30-494b-ad8b-f27fa30c4f8d" providerId="ADAL" clId="{5AF44CE5-D707-4024-A0DE-945F429D9EFB}" dt="2025-03-18T10:55:20.773" v="0"/>
        <pc:sldMkLst>
          <pc:docMk/>
          <pc:sldMk cId="323006580" sldId="548"/>
        </pc:sldMkLst>
        <pc:spChg chg="mod">
          <ac:chgData name="Routledge, Mandy" userId="bacdedf5-8e30-494b-ad8b-f27fa30c4f8d" providerId="ADAL" clId="{5AF44CE5-D707-4024-A0DE-945F429D9EFB}" dt="2025-03-18T10:55:20.773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D5B45AF-5DC9-4F79-9393-63829EE7447B}"/>
    <pc:docChg chg="modSld">
      <pc:chgData name="Routledge, Mandy" userId="bacdedf5-8e30-494b-ad8b-f27fa30c4f8d" providerId="ADAL" clId="{6D5B45AF-5DC9-4F79-9393-63829EE7447B}" dt="2025-03-18T11:05:59.449" v="0"/>
      <pc:docMkLst>
        <pc:docMk/>
      </pc:docMkLst>
      <pc:sldChg chg="modSp mod">
        <pc:chgData name="Routledge, Mandy" userId="bacdedf5-8e30-494b-ad8b-f27fa30c4f8d" providerId="ADAL" clId="{6D5B45AF-5DC9-4F79-9393-63829EE7447B}" dt="2025-03-18T11:05:59.449" v="0"/>
        <pc:sldMkLst>
          <pc:docMk/>
          <pc:sldMk cId="323006580" sldId="548"/>
        </pc:sldMkLst>
        <pc:spChg chg="mod">
          <ac:chgData name="Routledge, Mandy" userId="bacdedf5-8e30-494b-ad8b-f27fa30c4f8d" providerId="ADAL" clId="{6D5B45AF-5DC9-4F79-9393-63829EE7447B}" dt="2025-03-18T11:05:59.449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2CCF3E9-5539-4C2A-A245-E5663C16A567}"/>
    <pc:docChg chg="modSld">
      <pc:chgData name="Routledge, Mandy" userId="bacdedf5-8e30-494b-ad8b-f27fa30c4f8d" providerId="ADAL" clId="{72CCF3E9-5539-4C2A-A245-E5663C16A567}" dt="2025-03-18T12:25:33.910" v="0"/>
      <pc:docMkLst>
        <pc:docMk/>
      </pc:docMkLst>
      <pc:sldChg chg="modSp mod">
        <pc:chgData name="Routledge, Mandy" userId="bacdedf5-8e30-494b-ad8b-f27fa30c4f8d" providerId="ADAL" clId="{72CCF3E9-5539-4C2A-A245-E5663C16A567}" dt="2025-03-18T12:25:33.910" v="0"/>
        <pc:sldMkLst>
          <pc:docMk/>
          <pc:sldMk cId="323006580" sldId="548"/>
        </pc:sldMkLst>
        <pc:spChg chg="mod">
          <ac:chgData name="Routledge, Mandy" userId="bacdedf5-8e30-494b-ad8b-f27fa30c4f8d" providerId="ADAL" clId="{72CCF3E9-5539-4C2A-A245-E5663C16A567}" dt="2025-03-18T12:25:33.910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855E255-0DEF-4472-9465-837605E0855E}"/>
    <pc:docChg chg="modSld">
      <pc:chgData name="Routledge, Mandy" userId="bacdedf5-8e30-494b-ad8b-f27fa30c4f8d" providerId="ADAL" clId="{B855E255-0DEF-4472-9465-837605E0855E}" dt="2025-03-18T11:04:22.018" v="0"/>
      <pc:docMkLst>
        <pc:docMk/>
      </pc:docMkLst>
      <pc:sldChg chg="modSp mod">
        <pc:chgData name="Routledge, Mandy" userId="bacdedf5-8e30-494b-ad8b-f27fa30c4f8d" providerId="ADAL" clId="{B855E255-0DEF-4472-9465-837605E0855E}" dt="2025-03-18T11:04:22.018" v="0"/>
        <pc:sldMkLst>
          <pc:docMk/>
          <pc:sldMk cId="323006580" sldId="548"/>
        </pc:sldMkLst>
        <pc:spChg chg="mod">
          <ac:chgData name="Routledge, Mandy" userId="bacdedf5-8e30-494b-ad8b-f27fa30c4f8d" providerId="ADAL" clId="{B855E255-0DEF-4472-9465-837605E0855E}" dt="2025-03-18T11:04:22.018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Woordenoverzicht</a:t>
            </a:r>
            <a:endParaRPr lang="nl-N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kwaliteit: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 goed of slecht iets 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irritatie: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vervelende reactie van je lichaam op iets waar het niet tegen kan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zich huisvesten: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gedijen: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zich goed ontwikkelen, goed groeien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vanwege: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overmoedig: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onvoorzichtig, roekeloos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troebel: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niet helder, ondoorzichtig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riskeren: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gevaar lopen dat er iets vervelends gebeurt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een mum van tijd: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heel korte tijd, heel snel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branding: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omrollen en schuimen van golven in zee vlakbij het strand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60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450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de vakantie een oppas-huisdier. Lijkt jou dat leuk? Een huisdier van iemand anders dat bij jou logeert. Vroeger had ik dat. Een oppas-huisdier. Het was een vis. Van mijn buurmeisje. Hij was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gehuisvest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 gaan wonen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in een vissenkom op haar kamer, tussen glittersteentjes, plastic plantjes en een mini-Eiffeltoren. Toen mijn buurmeisje op vakantie ging, vroeg ze aan mij: “Wil jij op mijn vis Bob passen?” Ik zei ja. Ik zei dat ik voor álle soorten huisdieren kon zorgen. Dat ik álles kon! Ik was wat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overmoedig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…. Ik was wat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onvoorzichtig, roekeloos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Dus terwijl mijn buurmeisje op vakantie in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branding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van de zee speelde, paste ik op Bob. De branding is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omrollen en schuimen van golven in zee vlakbij het strand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Dag 1, 2 en 3 dingen goed. Ik gaf Bob wat vissenvoer. Alles prima.</a:t>
            </a:r>
            <a:b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 dag 4 zette ik de vissenkom op de vensterbank in de zon. Dat leek mij leuk voor Bob. Maar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een mum van tijd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heel korte tijd, heel snel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-, werd het water warm en een beetje... groen. Het water werd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troebel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Het werd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niet helder, ondoorzichtig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Op dag 5 bewoog Bob niet meer. </a:t>
            </a:r>
            <a:r>
              <a:rPr lang="nl-NL" sz="17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Ohnee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! Ik rende naar mijn moeder. Help, wat moet ik doen! “Ik denk dat de vis niet tegen dat troebele water kan. Dat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irriteert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zijn kieuwen. De irritatie is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vervelende reactie van je lichaam op iets waar het niet tegen kan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Dus ik deed snel vis Bob in een grote vaas met vers water, stopte er ook de plastic plantjes in en het mini-Eiffeltorentje. Ik wilde niet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riskeren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dat Bob dood zou gaan. Ik wilde niet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gevaar lopen dat er iets vervelends gebeurt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Ik keek naar Bob in het schone water… hij bewoog weer! Wat een opluchting! Dat kwam natuurlijk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vanwege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schoon water. Toen mijn buurmeisje terug kwam van vakantie, keek ze verbaasd naar Bob. “Wat heb je met zijn vissenkom gedaan?”, vroeg ze. “Die vissenkom had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kwaliteit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van groentesoep”,  grapte ik. De kwaliteit betekent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hoe goed of slecht iets is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“Toen heb ik hem deze vaas gegeven. Hij </a:t>
            </a:r>
            <a:r>
              <a:rPr lang="nl-NL" sz="17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gedijt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hier prima in! Hij kan </a:t>
            </a:r>
            <a:r>
              <a:rPr lang="nl-NL" sz="17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zich goed ontwikkelen, goed groeien</a:t>
            </a:r>
            <a:r>
              <a:rPr lang="nl-NL" sz="17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”Mijn buurmeisje heeft me daarna nooit meer gevraagd om op vis Bob te passen… Zou dat zijn omdat ik wat overmoedig was geweest? Wat denken jullie?</a:t>
            </a:r>
            <a:endParaRPr lang="nl-NL" sz="17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0510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vanwege</a:t>
            </a:r>
          </a:p>
        </p:txBody>
      </p:sp>
      <p:pic>
        <p:nvPicPr>
          <p:cNvPr id="3" name="Afbeelding 2" descr="Afbeelding met dop, kraan&#10;&#10;Door AI gegenereerde inhoud is mogelijk onjuist.">
            <a:extLst>
              <a:ext uri="{FF2B5EF4-FFF2-40B4-BE49-F238E27FC236}">
                <a16:creationId xmlns:a16="http://schemas.microsoft.com/office/drawing/2014/main" id="{FC112900-F557-500C-DE24-AA277119C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226142"/>
            <a:ext cx="5631857" cy="56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kwaliteit</a:t>
            </a:r>
          </a:p>
        </p:txBody>
      </p:sp>
      <p:pic>
        <p:nvPicPr>
          <p:cNvPr id="4" name="Picture 2" descr="Betta Visite: Helder vs. Troebel">
            <a:extLst>
              <a:ext uri="{FF2B5EF4-FFF2-40B4-BE49-F238E27FC236}">
                <a16:creationId xmlns:a16="http://schemas.microsoft.com/office/drawing/2014/main" id="{55A905BD-9A7E-E74B-4AE8-CDE95537C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092" y="1858160"/>
            <a:ext cx="2322982" cy="30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voedsel, gerecht, soep, kom&#10;&#10;Door AI gegenereerde inhoud is mogelijk onjuist.">
            <a:extLst>
              <a:ext uri="{FF2B5EF4-FFF2-40B4-BE49-F238E27FC236}">
                <a16:creationId xmlns:a16="http://schemas.microsoft.com/office/drawing/2014/main" id="{65F9FBA9-1DE0-987F-B1EF-75C61F55B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299" y="2507760"/>
            <a:ext cx="3360373" cy="252028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9D50A35-D46E-9390-337C-BEC6318F9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88" y="5028040"/>
            <a:ext cx="7292622" cy="14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8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gedijen</a:t>
            </a:r>
          </a:p>
        </p:txBody>
      </p:sp>
      <p:pic>
        <p:nvPicPr>
          <p:cNvPr id="3" name="Afbeelding 2" descr="Afbeelding met vissenkom, goudvis, aquarium, tafelgerei&#10;&#10;Door AI gegenereerde inhoud is mogelijk onjuist.">
            <a:extLst>
              <a:ext uri="{FF2B5EF4-FFF2-40B4-BE49-F238E27FC236}">
                <a16:creationId xmlns:a16="http://schemas.microsoft.com/office/drawing/2014/main" id="{28642782-A41A-6FB4-95A1-EA9E3CC56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608" y="1412776"/>
            <a:ext cx="5244784" cy="52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kwaliteit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kwantiteit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hoe goed of slecht iets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groentesoep heeft een goede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kwaliteit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hoeveel het er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kwantiteit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mierenkolonie is moeilijk in te schatten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lant, bloem, zonnebloem&#10;&#10;Automatisch gegenereerde beschrijving">
            <a:extLst>
              <a:ext uri="{FF2B5EF4-FFF2-40B4-BE49-F238E27FC236}">
                <a16:creationId xmlns:a16="http://schemas.microsoft.com/office/drawing/2014/main" id="{D5F65251-CB87-AC4A-7114-42C8B9967D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14" y="2156659"/>
            <a:ext cx="2740450" cy="2740450"/>
          </a:xfrm>
          <a:prstGeom prst="rect">
            <a:avLst/>
          </a:prstGeom>
        </p:spPr>
      </p:pic>
      <p:pic>
        <p:nvPicPr>
          <p:cNvPr id="19" name="Afbeelding 18" descr="Afbeelding met voedsel, gerecht, soep, kom&#10;&#10;Door AI gegenereerde inhoud is mogelijk onjuist.">
            <a:extLst>
              <a:ext uri="{FF2B5EF4-FFF2-40B4-BE49-F238E27FC236}">
                <a16:creationId xmlns:a16="http://schemas.microsoft.com/office/drawing/2014/main" id="{10E54154-66DE-10F1-A0B0-B2F160D038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156" y="2976401"/>
            <a:ext cx="1533442" cy="115008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722171A-8774-71E4-6330-07EC74FDF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04" y="4278492"/>
            <a:ext cx="3890929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7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30" y="257519"/>
            <a:ext cx="43442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wegkwijnen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gedijen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zwakker en slapper worden en langzaam verdwijnen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vogel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kwijnt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de kleine kooi.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zich goed ontwikkelen, goed groeien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gedijt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prima in deze schone vaas, dacht ik…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vissenkom, goudvis, aquarium, tafelgerei&#10;&#10;Door AI gegenereerde inhoud is mogelijk onjuist.">
            <a:extLst>
              <a:ext uri="{FF2B5EF4-FFF2-40B4-BE49-F238E27FC236}">
                <a16:creationId xmlns:a16="http://schemas.microsoft.com/office/drawing/2014/main" id="{0FA41570-A8DA-5833-BBD5-5A53274531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99" y="2878718"/>
            <a:ext cx="2566506" cy="2566506"/>
          </a:xfrm>
          <a:prstGeom prst="rect">
            <a:avLst/>
          </a:prstGeom>
        </p:spPr>
      </p:pic>
      <p:pic>
        <p:nvPicPr>
          <p:cNvPr id="18" name="Afbeelding 17" descr="Afbeelding met vogel, schets, kooi, overdekt&#10;&#10;Door AI gegenereerde inhoud is mogelijk onjuist.">
            <a:extLst>
              <a:ext uri="{FF2B5EF4-FFF2-40B4-BE49-F238E27FC236}">
                <a16:creationId xmlns:a16="http://schemas.microsoft.com/office/drawing/2014/main" id="{1F4B03A3-3AB2-3A9F-AD8C-4E3C852782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151" y="2924467"/>
            <a:ext cx="2520757" cy="25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1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vanwege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ongeacht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280099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door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vis bewoog weer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vanwege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schone water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te letten op, zonder rekening te houden met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Ongeacht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of je kunt hengelen; je hebt altijd prijs.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A95C68D-9856-642F-6013-5A0BCAF05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977" y="3047224"/>
            <a:ext cx="2676525" cy="1562100"/>
          </a:xfrm>
          <a:prstGeom prst="rect">
            <a:avLst/>
          </a:prstGeom>
        </p:spPr>
      </p:pic>
      <p:pic>
        <p:nvPicPr>
          <p:cNvPr id="2" name="Afbeelding 1" descr="Afbeelding met dop, kraan&#10;&#10;Door AI gegenereerde inhoud is mogelijk onjuist.">
            <a:extLst>
              <a:ext uri="{FF2B5EF4-FFF2-40B4-BE49-F238E27FC236}">
                <a16:creationId xmlns:a16="http://schemas.microsoft.com/office/drawing/2014/main" id="{CC73D98D-24C1-1562-1FE3-BF51B198D5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44" y="1968048"/>
            <a:ext cx="3111189" cy="31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4" y="257519"/>
            <a:ext cx="428916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overmoedig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bedachtzaam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onvoorzichtig, roekeloos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jongen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overmoedig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zegt dat hij alles kan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wie goed nadenkt voor hij iets doet of zegt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jongen is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bedachtzaam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voordat hij antwoord geeft.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st, Menselijk gezich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5B4231D-2599-70E0-D693-0036E0C64B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87" y="2424018"/>
            <a:ext cx="2942642" cy="2942642"/>
          </a:xfrm>
          <a:prstGeom prst="rect">
            <a:avLst/>
          </a:prstGeom>
        </p:spPr>
      </p:pic>
      <p:pic>
        <p:nvPicPr>
          <p:cNvPr id="9" name="Afbeelding 8" descr="Afbeelding met Menselijk gezicht, persoon, kleding, portret&#10;&#10;Door AI gegenereerde inhoud is mogelijk onjuist.">
            <a:extLst>
              <a:ext uri="{FF2B5EF4-FFF2-40B4-BE49-F238E27FC236}">
                <a16:creationId xmlns:a16="http://schemas.microsoft.com/office/drawing/2014/main" id="{37BE1EE4-A850-F4B2-3FD9-30D47F690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478" y="2424017"/>
            <a:ext cx="2660937" cy="26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troebel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helder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36" y="1478026"/>
            <a:ext cx="428635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niet helder, ondoorzichtig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b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water in de vissenkom ziet er vies uit. Het is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troebel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waar je doorheen kan kijken, doorzichtig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water in deze vissenkom is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helder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Betta Visite: Helder vs. Troebel">
            <a:extLst>
              <a:ext uri="{FF2B5EF4-FFF2-40B4-BE49-F238E27FC236}">
                <a16:creationId xmlns:a16="http://schemas.microsoft.com/office/drawing/2014/main" id="{0680C439-8FCF-AD2F-D58D-FA64C77F9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383" y="2452967"/>
            <a:ext cx="2712737" cy="28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etta Visite: Helder vs. Troebel">
            <a:extLst>
              <a:ext uri="{FF2B5EF4-FFF2-40B4-BE49-F238E27FC236}">
                <a16:creationId xmlns:a16="http://schemas.microsoft.com/office/drawing/2014/main" id="{03868992-AB75-497D-6220-19E2E613D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379" y="2447174"/>
            <a:ext cx="2808312" cy="28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13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riskeren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vermijden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het gevaar lopen dat er iets vervelends gebeurt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een troebele vissenkom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riskeer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je dat je vis dood gaat. 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ervoor zorgen dat het niet gebeurt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i="1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man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vermijdt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plas water omdat hij niet nat wil worden. 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C7F8711A-26C6-0596-E145-172ECE993C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" y="2881225"/>
            <a:ext cx="2592040" cy="2198012"/>
          </a:xfrm>
          <a:prstGeom prst="rect">
            <a:avLst/>
          </a:prstGeom>
        </p:spPr>
      </p:pic>
      <p:pic>
        <p:nvPicPr>
          <p:cNvPr id="20" name="Afbeelding 19" descr="Afbeelding met buitenshuis, wiel, Fietswiel, Landvoertuig&#10;&#10;Door AI gegenereerde inhoud is mogelijk onjuist.">
            <a:extLst>
              <a:ext uri="{FF2B5EF4-FFF2-40B4-BE49-F238E27FC236}">
                <a16:creationId xmlns:a16="http://schemas.microsoft.com/office/drawing/2014/main" id="{350678C3-539F-FEAA-575A-464569271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096" y="2414880"/>
            <a:ext cx="2520089" cy="25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7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27 – 1 juli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een mum van tijd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ellenlang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in heel korte tijd, heel snel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een mum van tijd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werd het water in de kom vies en groen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gedurende lange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Wij stonden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ellenlang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in de file en kwamen te laat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auto, weg, buiten, verkeer&#10;&#10;Automatisch gegenereerde beschrijving">
            <a:extLst>
              <a:ext uri="{FF2B5EF4-FFF2-40B4-BE49-F238E27FC236}">
                <a16:creationId xmlns:a16="http://schemas.microsoft.com/office/drawing/2014/main" id="{6887B205-F61F-1C33-0706-F008688AE4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540109"/>
            <a:ext cx="3449485" cy="23042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2F4A77-1A69-CFBF-15E7-D141D25DEF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41" y="2805544"/>
            <a:ext cx="2158235" cy="1367896"/>
          </a:xfrm>
          <a:prstGeom prst="rect">
            <a:avLst/>
          </a:prstGeom>
        </p:spPr>
      </p:pic>
      <p:pic>
        <p:nvPicPr>
          <p:cNvPr id="18" name="Picture 2" descr="Betta Visite: Helder vs. Troebel">
            <a:extLst>
              <a:ext uri="{FF2B5EF4-FFF2-40B4-BE49-F238E27FC236}">
                <a16:creationId xmlns:a16="http://schemas.microsoft.com/office/drawing/2014/main" id="{0EC8E3D4-9AD2-792C-316B-944EC2EB2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8423" y="3489492"/>
            <a:ext cx="1170806" cy="12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2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387114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295" y="345089"/>
            <a:ext cx="37304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irritatie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29540" y="2852937"/>
            <a:ext cx="2492982" cy="98908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852937"/>
            <a:ext cx="2646228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huidirritatie</a:t>
            </a:r>
          </a:p>
          <a:p>
            <a:pPr algn="ctr">
              <a:lnSpc>
                <a:spcPct val="90000"/>
              </a:lnSpc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(de jeuk)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916838" y="2852937"/>
            <a:ext cx="2577183" cy="9890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42" y="2840843"/>
            <a:ext cx="2611398" cy="5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oogirritatie</a:t>
            </a:r>
          </a:p>
          <a:p>
            <a:pPr algn="ctr">
              <a:lnSpc>
                <a:spcPct val="90000"/>
              </a:lnSpc>
            </a:pP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(rode pijnlijke ogen)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645566" y="2852937"/>
            <a:ext cx="3066912" cy="98907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002" y="2875028"/>
            <a:ext cx="321845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luchtweg-irritatie</a:t>
            </a:r>
            <a:b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(keelpijn)</a:t>
            </a: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747837" y="386052"/>
            <a:ext cx="3119974" cy="160278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752" y="400568"/>
            <a:ext cx="3126743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vervelende reactie van je lichaam op iets waar het niet tegen kan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Picture 4" descr="C:\Users\Kosterm\Downloads\shutterstock_472587217.jpg">
            <a:extLst>
              <a:ext uri="{FF2B5EF4-FFF2-40B4-BE49-F238E27FC236}">
                <a16:creationId xmlns:a16="http://schemas.microsoft.com/office/drawing/2014/main" id="{7B6ED949-6EE4-2586-E2D0-3EDF40034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295" y="4520606"/>
            <a:ext cx="1182219" cy="15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Kosterm\Downloads\shutterstock_308028566.jpg">
            <a:extLst>
              <a:ext uri="{FF2B5EF4-FFF2-40B4-BE49-F238E27FC236}">
                <a16:creationId xmlns:a16="http://schemas.microsoft.com/office/drawing/2014/main" id="{643BED8A-3935-C4A4-F5E0-E02EBECFF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4022" y="4601182"/>
            <a:ext cx="1891447" cy="15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6B5322B-CF74-66B5-F2ED-F26E132382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75" y="545477"/>
            <a:ext cx="1340735" cy="1533719"/>
          </a:xfrm>
          <a:prstGeom prst="rect">
            <a:avLst/>
          </a:prstGeom>
        </p:spPr>
      </p:pic>
      <p:pic>
        <p:nvPicPr>
          <p:cNvPr id="25" name="Afbeelding 24" descr="Afbeelding met persoon, Menselijk gezicht, huid, wimper&#10;&#10;Door AI gegenereerde inhoud is mogelijk onjuist.">
            <a:extLst>
              <a:ext uri="{FF2B5EF4-FFF2-40B4-BE49-F238E27FC236}">
                <a16:creationId xmlns:a16="http://schemas.microsoft.com/office/drawing/2014/main" id="{FD2E37FD-3822-AB4A-8A34-0EF99D6C6B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340" y="4601181"/>
            <a:ext cx="2314750" cy="15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3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2156815" y="4735826"/>
            <a:ext cx="1483477" cy="72198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330641" y="2315326"/>
            <a:ext cx="768843" cy="85036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156815" y="1931974"/>
            <a:ext cx="1335066" cy="111596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855561" y="1823499"/>
            <a:ext cx="330050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4" y="1832256"/>
            <a:ext cx="311896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stroming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71987" y="1714166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59" y="1703087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kustlijn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719268" y="3872122"/>
            <a:ext cx="6136460" cy="89857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017" y="3791685"/>
            <a:ext cx="6136460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omrollen en schuimen van golven in zee vlakbij het strand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buitenshuis, hemel, wolk, vakantie&#10;&#10;Door AI gegenereerde inhoud is mogelijk onjuist.">
            <a:extLst>
              <a:ext uri="{FF2B5EF4-FFF2-40B4-BE49-F238E27FC236}">
                <a16:creationId xmlns:a16="http://schemas.microsoft.com/office/drawing/2014/main" id="{F534C74F-E8CD-1015-F03B-0FAEE39707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3" y="332837"/>
            <a:ext cx="2010618" cy="1343092"/>
          </a:xfrm>
          <a:prstGeom prst="rect">
            <a:avLst/>
          </a:prstGeom>
        </p:spPr>
      </p:pic>
      <p:sp>
        <p:nvSpPr>
          <p:cNvPr id="23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719268" y="2989414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29" y="2936018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branding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1" name="Afbeelding 30" descr="Afbeelding met buitenshuis, persoon, golf, water&#10;&#10;Door AI gegenereerde inhoud is mogelijk onjuist.">
            <a:extLst>
              <a:ext uri="{FF2B5EF4-FFF2-40B4-BE49-F238E27FC236}">
                <a16:creationId xmlns:a16="http://schemas.microsoft.com/office/drawing/2014/main" id="{538797BE-B686-2A42-44F3-CF572B5B5E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056" y="4846425"/>
            <a:ext cx="2054655" cy="1401274"/>
          </a:xfrm>
          <a:prstGeom prst="rect">
            <a:avLst/>
          </a:prstGeom>
        </p:spPr>
      </p:pic>
      <p:sp>
        <p:nvSpPr>
          <p:cNvPr id="33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2574" y="5395600"/>
            <a:ext cx="332221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43" y="5391387"/>
            <a:ext cx="341328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golfsurfen</a:t>
            </a:r>
          </a:p>
        </p:txBody>
      </p:sp>
      <p:pic>
        <p:nvPicPr>
          <p:cNvPr id="30" name="Afbeelding 29" descr="Afbeelding met Graphics, ontwerp&#10;&#10;Door AI gegenereerde inhoud is mogelijk onjuist.">
            <a:extLst>
              <a:ext uri="{FF2B5EF4-FFF2-40B4-BE49-F238E27FC236}">
                <a16:creationId xmlns:a16="http://schemas.microsoft.com/office/drawing/2014/main" id="{E4B03C42-BB00-6F60-D1D8-1EE819267E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670" y="316667"/>
            <a:ext cx="1955484" cy="1466613"/>
          </a:xfrm>
          <a:prstGeom prst="rect">
            <a:avLst/>
          </a:prstGeom>
        </p:spPr>
      </p:pic>
      <p:sp>
        <p:nvSpPr>
          <p:cNvPr id="35" name="Pijl: U-vormig 34">
            <a:extLst>
              <a:ext uri="{FF2B5EF4-FFF2-40B4-BE49-F238E27FC236}">
                <a16:creationId xmlns:a16="http://schemas.microsoft.com/office/drawing/2014/main" id="{37B27A2A-FB61-3A3E-AB21-CD69F7BE648F}"/>
              </a:ext>
            </a:extLst>
          </p:cNvPr>
          <p:cNvSpPr/>
          <p:nvPr/>
        </p:nvSpPr>
        <p:spPr>
          <a:xfrm rot="16200000" flipV="1">
            <a:off x="7099752" y="728518"/>
            <a:ext cx="670212" cy="999485"/>
          </a:xfrm>
          <a:prstGeom prst="uturnArrow">
            <a:avLst>
              <a:gd name="adj1" fmla="val 15637"/>
              <a:gd name="adj2" fmla="val 23662"/>
              <a:gd name="adj3" fmla="val 25000"/>
              <a:gd name="adj4" fmla="val 42078"/>
              <a:gd name="adj5" fmla="val 75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huisvesten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solidFill>
                  <a:prstClr val="black"/>
                </a:solidFill>
                <a:latin typeface="Century Gothic" panose="020B0502020202020204" pitchFamily="34" charset="0"/>
              </a:rPr>
              <a:t>wonen</a:t>
            </a:r>
            <a:endParaRPr lang="nl-NL" sz="4400">
              <a:latin typeface="Century Gothic" panose="020B0502020202020204" pitchFamily="34" charset="0"/>
            </a:endParaRP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vis was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gehuisvest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in een vissenkom. 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 descr="Betta Visite: Helder vs. Troebel">
            <a:extLst>
              <a:ext uri="{FF2B5EF4-FFF2-40B4-BE49-F238E27FC236}">
                <a16:creationId xmlns:a16="http://schemas.microsoft.com/office/drawing/2014/main" id="{253193A6-66E4-5DFA-5908-A6BE5CACC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196752"/>
            <a:ext cx="3748498" cy="42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9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zich huisvesten</a:t>
            </a:r>
          </a:p>
        </p:txBody>
      </p:sp>
      <p:pic>
        <p:nvPicPr>
          <p:cNvPr id="1026" name="Picture 2" descr="Betta Visite: Helder vs. Troebel">
            <a:extLst>
              <a:ext uri="{FF2B5EF4-FFF2-40B4-BE49-F238E27FC236}">
                <a16:creationId xmlns:a16="http://schemas.microsoft.com/office/drawing/2014/main" id="{B2D3B7A4-7C4C-57D8-74A3-DE4C90BDF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1484784"/>
            <a:ext cx="3888432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overmoedig</a:t>
            </a:r>
          </a:p>
        </p:txBody>
      </p:sp>
      <p:pic>
        <p:nvPicPr>
          <p:cNvPr id="3" name="Afbeelding 2" descr="Afbeelding met tekst, Menselijk gezicht, tekenfilm, illustratie&#10;&#10;Door AI gegenereerde inhoud is mogelijk onjuist.">
            <a:extLst>
              <a:ext uri="{FF2B5EF4-FFF2-40B4-BE49-F238E27FC236}">
                <a16:creationId xmlns:a16="http://schemas.microsoft.com/office/drawing/2014/main" id="{CF412D76-8853-519C-103E-783A303E1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12776"/>
            <a:ext cx="5271817" cy="52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branding</a:t>
            </a:r>
          </a:p>
        </p:txBody>
      </p:sp>
      <p:pic>
        <p:nvPicPr>
          <p:cNvPr id="3" name="Afbeelding 2" descr="Afbeelding met buitenshuis, hemel, wolk, vakantie&#10;&#10;Door AI gegenereerde inhoud is mogelijk onjuist.">
            <a:extLst>
              <a:ext uri="{FF2B5EF4-FFF2-40B4-BE49-F238E27FC236}">
                <a16:creationId xmlns:a16="http://schemas.microsoft.com/office/drawing/2014/main" id="{3DDB6A9D-9B6B-1F5D-C657-367B32D2A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458744" cy="49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37B708C-E451-44C7-BC2D-DCC8612C62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62" y="1700808"/>
            <a:ext cx="6475919" cy="410445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 een mum van tijd</a:t>
            </a:r>
          </a:p>
        </p:txBody>
      </p:sp>
    </p:spTree>
    <p:extLst>
      <p:ext uri="{BB962C8B-B14F-4D97-AF65-F5344CB8AC3E}">
        <p14:creationId xmlns:p14="http://schemas.microsoft.com/office/powerpoint/2010/main" val="125802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troebel</a:t>
            </a:r>
          </a:p>
        </p:txBody>
      </p:sp>
      <p:pic>
        <p:nvPicPr>
          <p:cNvPr id="2050" name="Picture 2" descr="Betta Visite: Helder vs. Troebel">
            <a:extLst>
              <a:ext uri="{FF2B5EF4-FFF2-40B4-BE49-F238E27FC236}">
                <a16:creationId xmlns:a16="http://schemas.microsoft.com/office/drawing/2014/main" id="{0005E133-BACD-D225-1378-613922627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1254293"/>
            <a:ext cx="3938143" cy="52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irritatie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064677-C26F-CB70-0CEF-1D9E9C1FCC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463" y="1556792"/>
            <a:ext cx="4634169" cy="5301208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BBD41D42-2B6F-9FD1-3A2B-B425CF1AFD4A}"/>
              </a:ext>
            </a:extLst>
          </p:cNvPr>
          <p:cNvCxnSpPr/>
          <p:nvPr/>
        </p:nvCxnSpPr>
        <p:spPr>
          <a:xfrm flipH="1">
            <a:off x="5436096" y="980728"/>
            <a:ext cx="1656184" cy="1266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riskeren</a:t>
            </a:r>
          </a:p>
        </p:txBody>
      </p:sp>
      <p:pic>
        <p:nvPicPr>
          <p:cNvPr id="3" name="Picture 2" descr="Betta Visite: Helder vs. Troebel">
            <a:extLst>
              <a:ext uri="{FF2B5EF4-FFF2-40B4-BE49-F238E27FC236}">
                <a16:creationId xmlns:a16="http://schemas.microsoft.com/office/drawing/2014/main" id="{0C4EDF8F-8FF2-347C-2585-0157ABE6B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404664"/>
            <a:ext cx="2145095" cy="28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6C50393-EB8B-5BD8-EF0D-0905B5E3A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34727"/>
            <a:ext cx="52006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0B5B2A-507D-4E29-AE3D-C475D5AAEADC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2025-07-01T09:39:28Z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