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535" r:id="rId7"/>
    <p:sldId id="1477" r:id="rId8"/>
    <p:sldId id="1460" r:id="rId9"/>
    <p:sldId id="1476" r:id="rId10"/>
    <p:sldId id="1519" r:id="rId11"/>
    <p:sldId id="1478" r:id="rId12"/>
    <p:sldId id="1475" r:id="rId13"/>
    <p:sldId id="1479" r:id="rId14"/>
    <p:sldId id="934" r:id="rId15"/>
    <p:sldId id="1511" r:id="rId16"/>
    <p:sldId id="1530" r:id="rId17"/>
    <p:sldId id="1531" r:id="rId18"/>
    <p:sldId id="1515" r:id="rId19"/>
    <p:sldId id="1533" r:id="rId20"/>
    <p:sldId id="1516" r:id="rId21"/>
    <p:sldId id="1534"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35"/>
            <p14:sldId id="1477"/>
            <p14:sldId id="1460"/>
            <p14:sldId id="1476"/>
            <p14:sldId id="1519"/>
            <p14:sldId id="1478"/>
            <p14:sldId id="1475"/>
            <p14:sldId id="1479"/>
            <p14:sldId id="934"/>
            <p14:sldId id="1511"/>
            <p14:sldId id="1530"/>
            <p14:sldId id="1531"/>
            <p14:sldId id="1515"/>
            <p14:sldId id="1533"/>
            <p14:sldId id="1516"/>
            <p14:sldId id="1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94098-1396-4A29-ADC6-F02883F799CC}" v="75" dt="2025-07-08T09:53:47.412"/>
    <p1510:client id="{A4FADFCC-8C77-4B45-88DB-4F48E6C5D045}" v="9" dt="2025-07-08T09:50:01.682"/>
    <p1510:client id="{B26E014C-1726-4FF1-BFF5-A32E85AF3E8D}" v="7" dt="2025-07-08T09:56:01.801"/>
    <p1510:client id="{C1A0F1E1-E88C-4186-A8BC-A09DCF5F1A12}" v="2823" dt="2025-07-07T22:02:03.4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Duijf, Antoinette" userId="S::an.duijf@kentalis.nl::80426808-569e-4360-acb0-e5a6dc4b8ad2" providerId="AD" clId="Web-{A4FADFCC-8C77-4B45-88DB-4F48E6C5D045}"/>
    <pc:docChg chg="modSld">
      <pc:chgData name="Duijf, Antoinette" userId="S::an.duijf@kentalis.nl::80426808-569e-4360-acb0-e5a6dc4b8ad2" providerId="AD" clId="Web-{A4FADFCC-8C77-4B45-88DB-4F48E6C5D045}" dt="2025-07-08T09:50:01.682" v="7" actId="1076"/>
      <pc:docMkLst>
        <pc:docMk/>
      </pc:docMkLst>
      <pc:sldChg chg="modSp">
        <pc:chgData name="Duijf, Antoinette" userId="S::an.duijf@kentalis.nl::80426808-569e-4360-acb0-e5a6dc4b8ad2" providerId="AD" clId="Web-{A4FADFCC-8C77-4B45-88DB-4F48E6C5D045}" dt="2025-07-08T09:50:01.682" v="7" actId="1076"/>
        <pc:sldMkLst>
          <pc:docMk/>
          <pc:sldMk cId="4095357775" sldId="1534"/>
        </pc:sldMkLst>
        <pc:spChg chg="mod">
          <ac:chgData name="Duijf, Antoinette" userId="S::an.duijf@kentalis.nl::80426808-569e-4360-acb0-e5a6dc4b8ad2" providerId="AD" clId="Web-{A4FADFCC-8C77-4B45-88DB-4F48E6C5D045}" dt="2025-07-08T09:49:59.306" v="6" actId="14100"/>
          <ac:spMkLst>
            <pc:docMk/>
            <pc:sldMk cId="4095357775" sldId="1534"/>
            <ac:spMk id="14" creationId="{B7594A3B-3117-84CE-C300-FB96E5ED269D}"/>
          </ac:spMkLst>
        </pc:spChg>
        <pc:spChg chg="mod">
          <ac:chgData name="Duijf, Antoinette" userId="S::an.duijf@kentalis.nl::80426808-569e-4360-acb0-e5a6dc4b8ad2" providerId="AD" clId="Web-{A4FADFCC-8C77-4B45-88DB-4F48E6C5D045}" dt="2025-07-08T09:50:01.682" v="7" actId="1076"/>
          <ac:spMkLst>
            <pc:docMk/>
            <pc:sldMk cId="4095357775" sldId="1534"/>
            <ac:spMk id="15" creationId="{6EA1F8B7-D4BC-D8B0-E6FD-F33ECB45A1DD}"/>
          </ac:spMkLst>
        </pc:spChg>
      </pc:sldChg>
    </pc:docChg>
  </pc:docChgLst>
  <pc:docChgLst>
    <pc:chgData name="Vrielink, Francis" userId="3d258d00-cfd8-41c5-9f04-1a5a39faef2f" providerId="ADAL" clId="{C1A0F1E1-E88C-4186-A8BC-A09DCF5F1A12}"/>
    <pc:docChg chg="undo custSel addSld delSld modSld sldOrd modSection">
      <pc:chgData name="Vrielink, Francis" userId="3d258d00-cfd8-41c5-9f04-1a5a39faef2f" providerId="ADAL" clId="{C1A0F1E1-E88C-4186-A8BC-A09DCF5F1A12}" dt="2025-07-07T22:02:08.230" v="5469" actId="1076"/>
      <pc:docMkLst>
        <pc:docMk/>
      </pc:docMkLst>
      <pc:sldChg chg="addSp delSp modSp mod modNotesTx">
        <pc:chgData name="Vrielink, Francis" userId="3d258d00-cfd8-41c5-9f04-1a5a39faef2f" providerId="ADAL" clId="{C1A0F1E1-E88C-4186-A8BC-A09DCF5F1A12}" dt="2025-07-07T19:54:48.558" v="5468" actId="20577"/>
        <pc:sldMkLst>
          <pc:docMk/>
          <pc:sldMk cId="2189114603" sldId="1437"/>
        </pc:sldMkLst>
        <pc:spChg chg="mod">
          <ac:chgData name="Vrielink, Francis" userId="3d258d00-cfd8-41c5-9f04-1a5a39faef2f" providerId="ADAL" clId="{C1A0F1E1-E88C-4186-A8BC-A09DCF5F1A12}" dt="2025-07-07T19:54:48.558" v="5468" actId="20577"/>
          <ac:spMkLst>
            <pc:docMk/>
            <pc:sldMk cId="2189114603" sldId="1437"/>
            <ac:spMk id="3" creationId="{00000000-0000-0000-0000-000000000000}"/>
          </ac:spMkLst>
        </pc:spChg>
        <pc:spChg chg="add del mod">
          <ac:chgData name="Vrielink, Francis" userId="3d258d00-cfd8-41c5-9f04-1a5a39faef2f" providerId="ADAL" clId="{C1A0F1E1-E88C-4186-A8BC-A09DCF5F1A12}" dt="2025-07-07T17:39:30.541" v="2801"/>
          <ac:spMkLst>
            <pc:docMk/>
            <pc:sldMk cId="2189114603" sldId="1437"/>
            <ac:spMk id="5" creationId="{1A5E19BB-BB7A-6F8D-BCE8-80302DD229BD}"/>
          </ac:spMkLst>
        </pc:spChg>
      </pc:sldChg>
      <pc:sldChg chg="addSp delSp modSp mod ord">
        <pc:chgData name="Vrielink, Francis" userId="3d258d00-cfd8-41c5-9f04-1a5a39faef2f" providerId="ADAL" clId="{C1A0F1E1-E88C-4186-A8BC-A09DCF5F1A12}" dt="2025-07-07T19:34:59.709" v="4968" actId="1076"/>
        <pc:sldMkLst>
          <pc:docMk/>
          <pc:sldMk cId="3852907103" sldId="1460"/>
        </pc:sldMkLst>
        <pc:spChg chg="add mod">
          <ac:chgData name="Vrielink, Francis" userId="3d258d00-cfd8-41c5-9f04-1a5a39faef2f" providerId="ADAL" clId="{C1A0F1E1-E88C-4186-A8BC-A09DCF5F1A12}" dt="2025-07-07T19:34:59.709" v="4968" actId="1076"/>
          <ac:spMkLst>
            <pc:docMk/>
            <pc:sldMk cId="3852907103" sldId="1460"/>
            <ac:spMk id="3" creationId="{08B93B46-6229-E14B-772F-A1ABA031C4CA}"/>
          </ac:spMkLst>
        </pc:spChg>
        <pc:spChg chg="mod">
          <ac:chgData name="Vrielink, Francis" userId="3d258d00-cfd8-41c5-9f04-1a5a39faef2f" providerId="ADAL" clId="{C1A0F1E1-E88C-4186-A8BC-A09DCF5F1A12}" dt="2025-07-07T19:34:53.753" v="4967" actId="1076"/>
          <ac:spMkLst>
            <pc:docMk/>
            <pc:sldMk cId="3852907103" sldId="1460"/>
            <ac:spMk id="6" creationId="{00000000-0000-0000-0000-000000000000}"/>
          </ac:spMkLst>
        </pc:spChg>
        <pc:picChg chg="add del mod">
          <ac:chgData name="Vrielink, Francis" userId="3d258d00-cfd8-41c5-9f04-1a5a39faef2f" providerId="ADAL" clId="{C1A0F1E1-E88C-4186-A8BC-A09DCF5F1A12}" dt="2025-07-07T18:20:52.841" v="3565" actId="478"/>
          <ac:picMkLst>
            <pc:docMk/>
            <pc:sldMk cId="3852907103" sldId="1460"/>
            <ac:picMk id="5" creationId="{FD1FCFB5-7334-1CD7-EE8F-C40000D68E9E}"/>
          </ac:picMkLst>
        </pc:picChg>
        <pc:picChg chg="add del mod">
          <ac:chgData name="Vrielink, Francis" userId="3d258d00-cfd8-41c5-9f04-1a5a39faef2f" providerId="ADAL" clId="{C1A0F1E1-E88C-4186-A8BC-A09DCF5F1A12}" dt="2025-07-07T19:33:25.386" v="4951" actId="478"/>
          <ac:picMkLst>
            <pc:docMk/>
            <pc:sldMk cId="3852907103" sldId="1460"/>
            <ac:picMk id="8" creationId="{1B7EAC91-6EFF-5B30-8B00-F740640448CB}"/>
          </ac:picMkLst>
        </pc:picChg>
        <pc:picChg chg="add mod ord">
          <ac:chgData name="Vrielink, Francis" userId="3d258d00-cfd8-41c5-9f04-1a5a39faef2f" providerId="ADAL" clId="{C1A0F1E1-E88C-4186-A8BC-A09DCF5F1A12}" dt="2025-07-07T18:23:52.144" v="3586" actId="1076"/>
          <ac:picMkLst>
            <pc:docMk/>
            <pc:sldMk cId="3852907103" sldId="1460"/>
            <ac:picMk id="10" creationId="{AA36FB89-D55C-53EC-EF41-F9191E0F500E}"/>
          </ac:picMkLst>
        </pc:picChg>
        <pc:picChg chg="add mod">
          <ac:chgData name="Vrielink, Francis" userId="3d258d00-cfd8-41c5-9f04-1a5a39faef2f" providerId="ADAL" clId="{C1A0F1E1-E88C-4186-A8BC-A09DCF5F1A12}" dt="2025-07-07T19:33:34.420" v="4955" actId="14100"/>
          <ac:picMkLst>
            <pc:docMk/>
            <pc:sldMk cId="3852907103" sldId="1460"/>
            <ac:picMk id="12" creationId="{97040749-D26C-9F61-BE0F-B5D35B0A3E88}"/>
          </ac:picMkLst>
        </pc:picChg>
      </pc:sldChg>
      <pc:sldChg chg="del">
        <pc:chgData name="Vrielink, Francis" userId="3d258d00-cfd8-41c5-9f04-1a5a39faef2f" providerId="ADAL" clId="{C1A0F1E1-E88C-4186-A8BC-A09DCF5F1A12}" dt="2025-07-07T18:49:52.901" v="3951" actId="47"/>
        <pc:sldMkLst>
          <pc:docMk/>
          <pc:sldMk cId="3978205201" sldId="1474"/>
        </pc:sldMkLst>
      </pc:sldChg>
      <pc:sldChg chg="addSp modSp mod ord">
        <pc:chgData name="Vrielink, Francis" userId="3d258d00-cfd8-41c5-9f04-1a5a39faef2f" providerId="ADAL" clId="{C1A0F1E1-E88C-4186-A8BC-A09DCF5F1A12}" dt="2025-07-07T18:33:49.406" v="3772" actId="1076"/>
        <pc:sldMkLst>
          <pc:docMk/>
          <pc:sldMk cId="4207872812" sldId="1475"/>
        </pc:sldMkLst>
        <pc:spChg chg="add mod">
          <ac:chgData name="Vrielink, Francis" userId="3d258d00-cfd8-41c5-9f04-1a5a39faef2f" providerId="ADAL" clId="{C1A0F1E1-E88C-4186-A8BC-A09DCF5F1A12}" dt="2025-07-07T18:11:51.453" v="3386" actId="207"/>
          <ac:spMkLst>
            <pc:docMk/>
            <pc:sldMk cId="4207872812" sldId="1475"/>
            <ac:spMk id="4" creationId="{101DD115-8395-DDFD-777F-26621608FF07}"/>
          </ac:spMkLst>
        </pc:spChg>
        <pc:spChg chg="add mod">
          <ac:chgData name="Vrielink, Francis" userId="3d258d00-cfd8-41c5-9f04-1a5a39faef2f" providerId="ADAL" clId="{C1A0F1E1-E88C-4186-A8BC-A09DCF5F1A12}" dt="2025-07-07T18:14:43.608" v="3542" actId="113"/>
          <ac:spMkLst>
            <pc:docMk/>
            <pc:sldMk cId="4207872812" sldId="1475"/>
            <ac:spMk id="5" creationId="{A21CC7CA-4B65-F1E5-B336-518058818B29}"/>
          </ac:spMkLst>
        </pc:spChg>
        <pc:spChg chg="mod">
          <ac:chgData name="Vrielink, Francis" userId="3d258d00-cfd8-41c5-9f04-1a5a39faef2f" providerId="ADAL" clId="{C1A0F1E1-E88C-4186-A8BC-A09DCF5F1A12}" dt="2025-07-07T18:33:46.384" v="3771" actId="1076"/>
          <ac:spMkLst>
            <pc:docMk/>
            <pc:sldMk cId="4207872812" sldId="1475"/>
            <ac:spMk id="6" creationId="{00000000-0000-0000-0000-000000000000}"/>
          </ac:spMkLst>
        </pc:spChg>
        <pc:picChg chg="add mod">
          <ac:chgData name="Vrielink, Francis" userId="3d258d00-cfd8-41c5-9f04-1a5a39faef2f" providerId="ADAL" clId="{C1A0F1E1-E88C-4186-A8BC-A09DCF5F1A12}" dt="2025-07-07T18:33:49.406" v="3772" actId="1076"/>
          <ac:picMkLst>
            <pc:docMk/>
            <pc:sldMk cId="4207872812" sldId="1475"/>
            <ac:picMk id="3" creationId="{1D55CCAE-3744-9A85-8B5B-28E5A7A8B998}"/>
          </ac:picMkLst>
        </pc:picChg>
      </pc:sldChg>
      <pc:sldChg chg="addSp delSp modSp mod ord">
        <pc:chgData name="Vrielink, Francis" userId="3d258d00-cfd8-41c5-9f04-1a5a39faef2f" providerId="ADAL" clId="{C1A0F1E1-E88C-4186-A8BC-A09DCF5F1A12}" dt="2025-07-07T19:41:20.331" v="5065" actId="1076"/>
        <pc:sldMkLst>
          <pc:docMk/>
          <pc:sldMk cId="2452007587" sldId="1476"/>
        </pc:sldMkLst>
        <pc:spChg chg="mod">
          <ac:chgData name="Vrielink, Francis" userId="3d258d00-cfd8-41c5-9f04-1a5a39faef2f" providerId="ADAL" clId="{C1A0F1E1-E88C-4186-A8BC-A09DCF5F1A12}" dt="2025-07-07T16:21:15.914" v="86" actId="20577"/>
          <ac:spMkLst>
            <pc:docMk/>
            <pc:sldMk cId="2452007587" sldId="1476"/>
            <ac:spMk id="6" creationId="{00000000-0000-0000-0000-000000000000}"/>
          </ac:spMkLst>
        </pc:spChg>
        <pc:picChg chg="add del mod">
          <ac:chgData name="Vrielink, Francis" userId="3d258d00-cfd8-41c5-9f04-1a5a39faef2f" providerId="ADAL" clId="{C1A0F1E1-E88C-4186-A8BC-A09DCF5F1A12}" dt="2025-07-07T18:02:21.344" v="3349" actId="478"/>
          <ac:picMkLst>
            <pc:docMk/>
            <pc:sldMk cId="2452007587" sldId="1476"/>
            <ac:picMk id="3" creationId="{5198EF5E-B375-9880-C275-39F3AE5CA83E}"/>
          </ac:picMkLst>
        </pc:picChg>
        <pc:picChg chg="add del mod">
          <ac:chgData name="Vrielink, Francis" userId="3d258d00-cfd8-41c5-9f04-1a5a39faef2f" providerId="ADAL" clId="{C1A0F1E1-E88C-4186-A8BC-A09DCF5F1A12}" dt="2025-07-07T19:41:02.482" v="5057" actId="478"/>
          <ac:picMkLst>
            <pc:docMk/>
            <pc:sldMk cId="2452007587" sldId="1476"/>
            <ac:picMk id="5" creationId="{F6AEA55E-F557-5B82-52DE-9782D9239ED9}"/>
          </ac:picMkLst>
        </pc:picChg>
        <pc:picChg chg="add mod">
          <ac:chgData name="Vrielink, Francis" userId="3d258d00-cfd8-41c5-9f04-1a5a39faef2f" providerId="ADAL" clId="{C1A0F1E1-E88C-4186-A8BC-A09DCF5F1A12}" dt="2025-07-07T19:41:20.331" v="5065" actId="1076"/>
          <ac:picMkLst>
            <pc:docMk/>
            <pc:sldMk cId="2452007587" sldId="1476"/>
            <ac:picMk id="8" creationId="{78D97527-B865-B803-2C45-48F62C6F197B}"/>
          </ac:picMkLst>
        </pc:picChg>
      </pc:sldChg>
      <pc:sldChg chg="addSp modSp mod ord">
        <pc:chgData name="Vrielink, Francis" userId="3d258d00-cfd8-41c5-9f04-1a5a39faef2f" providerId="ADAL" clId="{C1A0F1E1-E88C-4186-A8BC-A09DCF5F1A12}" dt="2025-07-07T17:56:07.045" v="3342" actId="1076"/>
        <pc:sldMkLst>
          <pc:docMk/>
          <pc:sldMk cId="2709048002" sldId="1477"/>
        </pc:sldMkLst>
        <pc:spChg chg="mod">
          <ac:chgData name="Vrielink, Francis" userId="3d258d00-cfd8-41c5-9f04-1a5a39faef2f" providerId="ADAL" clId="{C1A0F1E1-E88C-4186-A8BC-A09DCF5F1A12}" dt="2025-07-07T16:21:24.816" v="93" actId="20577"/>
          <ac:spMkLst>
            <pc:docMk/>
            <pc:sldMk cId="2709048002" sldId="1477"/>
            <ac:spMk id="6" creationId="{00000000-0000-0000-0000-000000000000}"/>
          </ac:spMkLst>
        </pc:spChg>
        <pc:picChg chg="add mod">
          <ac:chgData name="Vrielink, Francis" userId="3d258d00-cfd8-41c5-9f04-1a5a39faef2f" providerId="ADAL" clId="{C1A0F1E1-E88C-4186-A8BC-A09DCF5F1A12}" dt="2025-07-07T17:54:19.518" v="3330" actId="1076"/>
          <ac:picMkLst>
            <pc:docMk/>
            <pc:sldMk cId="2709048002" sldId="1477"/>
            <ac:picMk id="3" creationId="{F8918F76-CDA4-CC9E-7278-A1C22457D25A}"/>
          </ac:picMkLst>
        </pc:picChg>
        <pc:picChg chg="add mod">
          <ac:chgData name="Vrielink, Francis" userId="3d258d00-cfd8-41c5-9f04-1a5a39faef2f" providerId="ADAL" clId="{C1A0F1E1-E88C-4186-A8BC-A09DCF5F1A12}" dt="2025-07-07T17:55:14.649" v="3336" actId="1076"/>
          <ac:picMkLst>
            <pc:docMk/>
            <pc:sldMk cId="2709048002" sldId="1477"/>
            <ac:picMk id="5" creationId="{89E199EA-919B-6FFA-D007-1DADF10E4B09}"/>
          </ac:picMkLst>
        </pc:picChg>
        <pc:picChg chg="add mod">
          <ac:chgData name="Vrielink, Francis" userId="3d258d00-cfd8-41c5-9f04-1a5a39faef2f" providerId="ADAL" clId="{C1A0F1E1-E88C-4186-A8BC-A09DCF5F1A12}" dt="2025-07-07T17:56:07.045" v="3342" actId="1076"/>
          <ac:picMkLst>
            <pc:docMk/>
            <pc:sldMk cId="2709048002" sldId="1477"/>
            <ac:picMk id="8" creationId="{5D78F904-6BE6-02AC-C1BD-66E128460DDF}"/>
          </ac:picMkLst>
        </pc:picChg>
      </pc:sldChg>
      <pc:sldChg chg="addSp delSp modSp mod ord">
        <pc:chgData name="Vrielink, Francis" userId="3d258d00-cfd8-41c5-9f04-1a5a39faef2f" providerId="ADAL" clId="{C1A0F1E1-E88C-4186-A8BC-A09DCF5F1A12}" dt="2025-07-07T18:32:26.783" v="3761" actId="1076"/>
        <pc:sldMkLst>
          <pc:docMk/>
          <pc:sldMk cId="4074911733" sldId="1478"/>
        </pc:sldMkLst>
        <pc:spChg chg="add del mod">
          <ac:chgData name="Vrielink, Francis" userId="3d258d00-cfd8-41c5-9f04-1a5a39faef2f" providerId="ADAL" clId="{C1A0F1E1-E88C-4186-A8BC-A09DCF5F1A12}" dt="2025-07-07T18:26:47.234" v="3594"/>
          <ac:spMkLst>
            <pc:docMk/>
            <pc:sldMk cId="4074911733" sldId="1478"/>
            <ac:spMk id="4" creationId="{A3500E5B-9CF6-3112-934B-AEAE79984AE3}"/>
          </ac:spMkLst>
        </pc:spChg>
        <pc:spChg chg="add del mod">
          <ac:chgData name="Vrielink, Francis" userId="3d258d00-cfd8-41c5-9f04-1a5a39faef2f" providerId="ADAL" clId="{C1A0F1E1-E88C-4186-A8BC-A09DCF5F1A12}" dt="2025-07-07T18:30:12.610" v="3719"/>
          <ac:spMkLst>
            <pc:docMk/>
            <pc:sldMk cId="4074911733" sldId="1478"/>
            <ac:spMk id="5" creationId="{76A74166-E85F-EC86-6E2D-9BB24C8BE09C}"/>
          </ac:spMkLst>
        </pc:spChg>
        <pc:spChg chg="mod">
          <ac:chgData name="Vrielink, Francis" userId="3d258d00-cfd8-41c5-9f04-1a5a39faef2f" providerId="ADAL" clId="{C1A0F1E1-E88C-4186-A8BC-A09DCF5F1A12}" dt="2025-07-07T16:21:33.033" v="109" actId="20577"/>
          <ac:spMkLst>
            <pc:docMk/>
            <pc:sldMk cId="4074911733" sldId="1478"/>
            <ac:spMk id="6" creationId="{00000000-0000-0000-0000-000000000000}"/>
          </ac:spMkLst>
        </pc:spChg>
        <pc:spChg chg="add mod ord">
          <ac:chgData name="Vrielink, Francis" userId="3d258d00-cfd8-41c5-9f04-1a5a39faef2f" providerId="ADAL" clId="{C1A0F1E1-E88C-4186-A8BC-A09DCF5F1A12}" dt="2025-07-07T18:29:32.680" v="3670" actId="1076"/>
          <ac:spMkLst>
            <pc:docMk/>
            <pc:sldMk cId="4074911733" sldId="1478"/>
            <ac:spMk id="7" creationId="{2F453B7F-B23B-7B73-F993-7B22A6D159DD}"/>
          </ac:spMkLst>
        </pc:spChg>
        <pc:spChg chg="add mod">
          <ac:chgData name="Vrielink, Francis" userId="3d258d00-cfd8-41c5-9f04-1a5a39faef2f" providerId="ADAL" clId="{C1A0F1E1-E88C-4186-A8BC-A09DCF5F1A12}" dt="2025-07-07T18:32:26.783" v="3761" actId="1076"/>
          <ac:spMkLst>
            <pc:docMk/>
            <pc:sldMk cId="4074911733" sldId="1478"/>
            <ac:spMk id="8" creationId="{A1E689D2-E421-CDDE-54F7-BF641EC44413}"/>
          </ac:spMkLst>
        </pc:spChg>
        <pc:picChg chg="add mod ord">
          <ac:chgData name="Vrielink, Francis" userId="3d258d00-cfd8-41c5-9f04-1a5a39faef2f" providerId="ADAL" clId="{C1A0F1E1-E88C-4186-A8BC-A09DCF5F1A12}" dt="2025-07-07T18:28:13.051" v="3654" actId="170"/>
          <ac:picMkLst>
            <pc:docMk/>
            <pc:sldMk cId="4074911733" sldId="1478"/>
            <ac:picMk id="3" creationId="{86AAC6CF-4ABE-D910-B1CA-C98BF1B5E725}"/>
          </ac:picMkLst>
        </pc:picChg>
      </pc:sldChg>
      <pc:sldChg chg="addSp modSp mod">
        <pc:chgData name="Vrielink, Francis" userId="3d258d00-cfd8-41c5-9f04-1a5a39faef2f" providerId="ADAL" clId="{C1A0F1E1-E88C-4186-A8BC-A09DCF5F1A12}" dt="2025-07-07T18:18:37.967" v="3555" actId="207"/>
        <pc:sldMkLst>
          <pc:docMk/>
          <pc:sldMk cId="4210467006" sldId="1479"/>
        </pc:sldMkLst>
        <pc:spChg chg="add mod">
          <ac:chgData name="Vrielink, Francis" userId="3d258d00-cfd8-41c5-9f04-1a5a39faef2f" providerId="ADAL" clId="{C1A0F1E1-E88C-4186-A8BC-A09DCF5F1A12}" dt="2025-07-07T18:18:37.967" v="3555" actId="207"/>
          <ac:spMkLst>
            <pc:docMk/>
            <pc:sldMk cId="4210467006" sldId="1479"/>
            <ac:spMk id="4" creationId="{065A52F2-4255-5DDD-BD9A-DE09DD5036B4}"/>
          </ac:spMkLst>
        </pc:spChg>
        <pc:spChg chg="mod">
          <ac:chgData name="Vrielink, Francis" userId="3d258d00-cfd8-41c5-9f04-1a5a39faef2f" providerId="ADAL" clId="{C1A0F1E1-E88C-4186-A8BC-A09DCF5F1A12}" dt="2025-07-07T16:21:47.522" v="125" actId="20577"/>
          <ac:spMkLst>
            <pc:docMk/>
            <pc:sldMk cId="4210467006" sldId="1479"/>
            <ac:spMk id="6" creationId="{00000000-0000-0000-0000-000000000000}"/>
          </ac:spMkLst>
        </pc:spChg>
        <pc:picChg chg="add mod">
          <ac:chgData name="Vrielink, Francis" userId="3d258d00-cfd8-41c5-9f04-1a5a39faef2f" providerId="ADAL" clId="{C1A0F1E1-E88C-4186-A8BC-A09DCF5F1A12}" dt="2025-07-07T18:18:17.796" v="3552" actId="1076"/>
          <ac:picMkLst>
            <pc:docMk/>
            <pc:sldMk cId="4210467006" sldId="1479"/>
            <ac:picMk id="3" creationId="{9D7294A1-6F39-7E7B-DBEB-767292EBDB54}"/>
          </ac:picMkLst>
        </pc:picChg>
      </pc:sldChg>
      <pc:sldChg chg="addSp delSp modSp mod">
        <pc:chgData name="Vrielink, Francis" userId="3d258d00-cfd8-41c5-9f04-1a5a39faef2f" providerId="ADAL" clId="{C1A0F1E1-E88C-4186-A8BC-A09DCF5F1A12}" dt="2025-07-07T22:02:08.230" v="5469" actId="1076"/>
        <pc:sldMkLst>
          <pc:docMk/>
          <pc:sldMk cId="2967928418" sldId="1511"/>
        </pc:sldMkLst>
        <pc:spChg chg="mod">
          <ac:chgData name="Vrielink, Francis" userId="3d258d00-cfd8-41c5-9f04-1a5a39faef2f" providerId="ADAL" clId="{C1A0F1E1-E88C-4186-A8BC-A09DCF5F1A12}" dt="2025-07-07T16:31:04.723" v="164" actId="1076"/>
          <ac:spMkLst>
            <pc:docMk/>
            <pc:sldMk cId="2967928418" sldId="1511"/>
            <ac:spMk id="33" creationId="{AC757F5E-B016-F947-4518-7C6B9CC7EE04}"/>
          </ac:spMkLst>
        </pc:spChg>
        <pc:spChg chg="mod">
          <ac:chgData name="Vrielink, Francis" userId="3d258d00-cfd8-41c5-9f04-1a5a39faef2f" providerId="ADAL" clId="{C1A0F1E1-E88C-4186-A8BC-A09DCF5F1A12}" dt="2025-07-07T16:30:59.007" v="163" actId="20577"/>
          <ac:spMkLst>
            <pc:docMk/>
            <pc:sldMk cId="2967928418" sldId="1511"/>
            <ac:spMk id="34" creationId="{152372B3-00F5-781C-183E-6F2DDF35091D}"/>
          </ac:spMkLst>
        </pc:spChg>
        <pc:spChg chg="mod">
          <ac:chgData name="Vrielink, Francis" userId="3d258d00-cfd8-41c5-9f04-1a5a39faef2f" providerId="ADAL" clId="{C1A0F1E1-E88C-4186-A8BC-A09DCF5F1A12}" dt="2025-07-07T19:31:50.423" v="4946" actId="115"/>
          <ac:spMkLst>
            <pc:docMk/>
            <pc:sldMk cId="2967928418" sldId="1511"/>
            <ac:spMk id="35" creationId="{37104C51-0232-62ED-4C6F-1447D06633EE}"/>
          </ac:spMkLst>
        </pc:spChg>
        <pc:spChg chg="mod">
          <ac:chgData name="Vrielink, Francis" userId="3d258d00-cfd8-41c5-9f04-1a5a39faef2f" providerId="ADAL" clId="{C1A0F1E1-E88C-4186-A8BC-A09DCF5F1A12}" dt="2025-07-07T19:37:00.876" v="5005" actId="20577"/>
          <ac:spMkLst>
            <pc:docMk/>
            <pc:sldMk cId="2967928418" sldId="1511"/>
            <ac:spMk id="36" creationId="{D8EF981A-9BA7-0EB1-9B70-F7FBF2F7DF1C}"/>
          </ac:spMkLst>
        </pc:spChg>
        <pc:picChg chg="mod">
          <ac:chgData name="Vrielink, Francis" userId="3d258d00-cfd8-41c5-9f04-1a5a39faef2f" providerId="ADAL" clId="{C1A0F1E1-E88C-4186-A8BC-A09DCF5F1A12}" dt="2025-07-07T22:02:08.230" v="5469" actId="1076"/>
          <ac:picMkLst>
            <pc:docMk/>
            <pc:sldMk cId="2967928418" sldId="1511"/>
            <ac:picMk id="8" creationId="{334C9444-AC53-7031-EBF4-04F332BA44D8}"/>
          </ac:picMkLst>
        </pc:picChg>
        <pc:picChg chg="add del mod">
          <ac:chgData name="Vrielink, Francis" userId="3d258d00-cfd8-41c5-9f04-1a5a39faef2f" providerId="ADAL" clId="{C1A0F1E1-E88C-4186-A8BC-A09DCF5F1A12}" dt="2025-07-07T19:36:09.594" v="4970" actId="478"/>
          <ac:picMkLst>
            <pc:docMk/>
            <pc:sldMk cId="2967928418" sldId="1511"/>
            <ac:picMk id="8" creationId="{91EEFC82-8B7A-94F0-5E9A-A17538030E97}"/>
          </ac:picMkLst>
        </pc:picChg>
        <pc:picChg chg="add mod">
          <ac:chgData name="Vrielink, Francis" userId="3d258d00-cfd8-41c5-9f04-1a5a39faef2f" providerId="ADAL" clId="{C1A0F1E1-E88C-4186-A8BC-A09DCF5F1A12}" dt="2025-07-07T19:31:46.183" v="4945" actId="1076"/>
          <ac:picMkLst>
            <pc:docMk/>
            <pc:sldMk cId="2967928418" sldId="1511"/>
            <ac:picMk id="18" creationId="{4DCC165E-90D3-930D-D43C-EC7E0F0B31AC}"/>
          </ac:picMkLst>
        </pc:picChg>
        <pc:picChg chg="add del mod">
          <ac:chgData name="Vrielink, Francis" userId="3d258d00-cfd8-41c5-9f04-1a5a39faef2f" providerId="ADAL" clId="{C1A0F1E1-E88C-4186-A8BC-A09DCF5F1A12}" dt="2025-07-07T19:36:09.062" v="4969" actId="478"/>
          <ac:picMkLst>
            <pc:docMk/>
            <pc:sldMk cId="2967928418" sldId="1511"/>
            <ac:picMk id="19" creationId="{59089F27-63BD-99F2-A8D1-DBFABBA2EF09}"/>
          </ac:picMkLst>
        </pc:picChg>
        <pc:picChg chg="add mod">
          <ac:chgData name="Vrielink, Francis" userId="3d258d00-cfd8-41c5-9f04-1a5a39faef2f" providerId="ADAL" clId="{C1A0F1E1-E88C-4186-A8BC-A09DCF5F1A12}" dt="2025-07-07T19:36:27.279" v="4980" actId="1076"/>
          <ac:picMkLst>
            <pc:docMk/>
            <pc:sldMk cId="2967928418" sldId="1511"/>
            <ac:picMk id="21" creationId="{3C8F14F7-AF7E-04CE-82B3-E080922C88E1}"/>
          </ac:picMkLst>
        </pc:picChg>
      </pc:sldChg>
      <pc:sldChg chg="del">
        <pc:chgData name="Vrielink, Francis" userId="3d258d00-cfd8-41c5-9f04-1a5a39faef2f" providerId="ADAL" clId="{C1A0F1E1-E88C-4186-A8BC-A09DCF5F1A12}" dt="2025-07-07T18:35:00.116" v="3792" actId="47"/>
        <pc:sldMkLst>
          <pc:docMk/>
          <pc:sldMk cId="1594331871" sldId="1512"/>
        </pc:sldMkLst>
      </pc:sldChg>
      <pc:sldChg chg="addSp modSp mod">
        <pc:chgData name="Vrielink, Francis" userId="3d258d00-cfd8-41c5-9f04-1a5a39faef2f" providerId="ADAL" clId="{C1A0F1E1-E88C-4186-A8BC-A09DCF5F1A12}" dt="2025-07-07T19:40:13.545" v="5055" actId="14100"/>
        <pc:sldMkLst>
          <pc:docMk/>
          <pc:sldMk cId="3112181829" sldId="1515"/>
        </pc:sldMkLst>
        <pc:spChg chg="mod">
          <ac:chgData name="Vrielink, Francis" userId="3d258d00-cfd8-41c5-9f04-1a5a39faef2f" providerId="ADAL" clId="{C1A0F1E1-E88C-4186-A8BC-A09DCF5F1A12}" dt="2025-07-07T19:40:13.545" v="5055" actId="14100"/>
          <ac:spMkLst>
            <pc:docMk/>
            <pc:sldMk cId="3112181829" sldId="1515"/>
            <ac:spMk id="4" creationId="{D36CDCC8-D80A-3CA3-9903-EC310613197D}"/>
          </ac:spMkLst>
        </pc:spChg>
        <pc:spChg chg="mod">
          <ac:chgData name="Vrielink, Francis" userId="3d258d00-cfd8-41c5-9f04-1a5a39faef2f" providerId="ADAL" clId="{C1A0F1E1-E88C-4186-A8BC-A09DCF5F1A12}" dt="2025-07-07T16:33:41.383" v="373" actId="20577"/>
          <ac:spMkLst>
            <pc:docMk/>
            <pc:sldMk cId="3112181829" sldId="1515"/>
            <ac:spMk id="12" creationId="{E2476A93-B8D4-4E44-87FD-AFF601B2337C}"/>
          </ac:spMkLst>
        </pc:spChg>
        <pc:spChg chg="mod">
          <ac:chgData name="Vrielink, Francis" userId="3d258d00-cfd8-41c5-9f04-1a5a39faef2f" providerId="ADAL" clId="{C1A0F1E1-E88C-4186-A8BC-A09DCF5F1A12}" dt="2025-07-07T16:33:44.778" v="380" actId="20577"/>
          <ac:spMkLst>
            <pc:docMk/>
            <pc:sldMk cId="3112181829" sldId="1515"/>
            <ac:spMk id="13" creationId="{4985FF45-EE56-11C3-E0CC-6BBB359031C0}"/>
          </ac:spMkLst>
        </pc:spChg>
        <pc:spChg chg="mod">
          <ac:chgData name="Vrielink, Francis" userId="3d258d00-cfd8-41c5-9f04-1a5a39faef2f" providerId="ADAL" clId="{C1A0F1E1-E88C-4186-A8BC-A09DCF5F1A12}" dt="2025-07-07T16:33:58.487" v="415" actId="20577"/>
          <ac:spMkLst>
            <pc:docMk/>
            <pc:sldMk cId="3112181829" sldId="1515"/>
            <ac:spMk id="15" creationId="{6EA1F8B7-D4BC-D8B0-E6FD-F33ECB45A1DD}"/>
          </ac:spMkLst>
        </pc:spChg>
        <pc:spChg chg="mod">
          <ac:chgData name="Vrielink, Francis" userId="3d258d00-cfd8-41c5-9f04-1a5a39faef2f" providerId="ADAL" clId="{C1A0F1E1-E88C-4186-A8BC-A09DCF5F1A12}" dt="2025-07-07T18:36:06.622" v="3831" actId="14100"/>
          <ac:spMkLst>
            <pc:docMk/>
            <pc:sldMk cId="3112181829" sldId="1515"/>
            <ac:spMk id="16" creationId="{F53F294D-65CC-23A5-E4A1-B2132FCF814C}"/>
          </ac:spMkLst>
        </pc:spChg>
        <pc:spChg chg="mod">
          <ac:chgData name="Vrielink, Francis" userId="3d258d00-cfd8-41c5-9f04-1a5a39faef2f" providerId="ADAL" clId="{C1A0F1E1-E88C-4186-A8BC-A09DCF5F1A12}" dt="2025-07-07T18:35:58.150" v="3829" actId="14100"/>
          <ac:spMkLst>
            <pc:docMk/>
            <pc:sldMk cId="3112181829" sldId="1515"/>
            <ac:spMk id="17" creationId="{AB86235B-CBC0-F9DB-29F4-F23367831B1B}"/>
          </ac:spMkLst>
        </pc:spChg>
        <pc:picChg chg="add mod">
          <ac:chgData name="Vrielink, Francis" userId="3d258d00-cfd8-41c5-9f04-1a5a39faef2f" providerId="ADAL" clId="{C1A0F1E1-E88C-4186-A8BC-A09DCF5F1A12}" dt="2025-07-07T18:35:31.973" v="3797" actId="1076"/>
          <ac:picMkLst>
            <pc:docMk/>
            <pc:sldMk cId="3112181829" sldId="1515"/>
            <ac:picMk id="10" creationId="{01943EBD-16EC-9142-09EC-E57B2CE3BEF0}"/>
          </ac:picMkLst>
        </pc:picChg>
        <pc:picChg chg="add mod">
          <ac:chgData name="Vrielink, Francis" userId="3d258d00-cfd8-41c5-9f04-1a5a39faef2f" providerId="ADAL" clId="{C1A0F1E1-E88C-4186-A8BC-A09DCF5F1A12}" dt="2025-07-07T18:43:51.029" v="3880" actId="1076"/>
          <ac:picMkLst>
            <pc:docMk/>
            <pc:sldMk cId="3112181829" sldId="1515"/>
            <ac:picMk id="24" creationId="{7FED2357-DA71-5E84-B261-2DE11B15CE92}"/>
          </ac:picMkLst>
        </pc:picChg>
        <pc:picChg chg="add mod">
          <ac:chgData name="Vrielink, Francis" userId="3d258d00-cfd8-41c5-9f04-1a5a39faef2f" providerId="ADAL" clId="{C1A0F1E1-E88C-4186-A8BC-A09DCF5F1A12}" dt="2025-07-07T18:47:20.530" v="3885" actId="14100"/>
          <ac:picMkLst>
            <pc:docMk/>
            <pc:sldMk cId="3112181829" sldId="1515"/>
            <ac:picMk id="26" creationId="{AB3A3ED6-A7A4-106B-8256-3FF7B215BCAA}"/>
          </ac:picMkLst>
        </pc:picChg>
      </pc:sldChg>
      <pc:sldChg chg="addSp modSp mod">
        <pc:chgData name="Vrielink, Francis" userId="3d258d00-cfd8-41c5-9f04-1a5a39faef2f" providerId="ADAL" clId="{C1A0F1E1-E88C-4186-A8BC-A09DCF5F1A12}" dt="2025-07-07T19:05:47.706" v="4151" actId="1076"/>
        <pc:sldMkLst>
          <pc:docMk/>
          <pc:sldMk cId="2946319108" sldId="1516"/>
        </pc:sldMkLst>
        <pc:spChg chg="mod">
          <ac:chgData name="Vrielink, Francis" userId="3d258d00-cfd8-41c5-9f04-1a5a39faef2f" providerId="ADAL" clId="{C1A0F1E1-E88C-4186-A8BC-A09DCF5F1A12}" dt="2025-07-07T16:35:18.042" v="459" actId="20577"/>
          <ac:spMkLst>
            <pc:docMk/>
            <pc:sldMk cId="2946319108" sldId="1516"/>
            <ac:spMk id="9" creationId="{B5FA4264-9F79-B20D-0826-CEC58E7B74B7}"/>
          </ac:spMkLst>
        </pc:spChg>
        <pc:spChg chg="mod">
          <ac:chgData name="Vrielink, Francis" userId="3d258d00-cfd8-41c5-9f04-1a5a39faef2f" providerId="ADAL" clId="{C1A0F1E1-E88C-4186-A8BC-A09DCF5F1A12}" dt="2025-07-07T16:35:51.603" v="462" actId="14100"/>
          <ac:spMkLst>
            <pc:docMk/>
            <pc:sldMk cId="2946319108" sldId="1516"/>
            <ac:spMk id="10" creationId="{B37FADB8-F5A5-F448-15A7-6A630939BCDC}"/>
          </ac:spMkLst>
        </pc:spChg>
        <pc:spChg chg="mod">
          <ac:chgData name="Vrielink, Francis" userId="3d258d00-cfd8-41c5-9f04-1a5a39faef2f" providerId="ADAL" clId="{C1A0F1E1-E88C-4186-A8BC-A09DCF5F1A12}" dt="2025-07-07T16:35:42.720" v="461" actId="14100"/>
          <ac:spMkLst>
            <pc:docMk/>
            <pc:sldMk cId="2946319108" sldId="1516"/>
            <ac:spMk id="11" creationId="{2D5226DB-4490-ECD5-880A-CDAB0447C263}"/>
          </ac:spMkLst>
        </pc:spChg>
        <pc:spChg chg="mod">
          <ac:chgData name="Vrielink, Francis" userId="3d258d00-cfd8-41c5-9f04-1a5a39faef2f" providerId="ADAL" clId="{C1A0F1E1-E88C-4186-A8BC-A09DCF5F1A12}" dt="2025-07-07T19:05:16.111" v="4142" actId="1076"/>
          <ac:spMkLst>
            <pc:docMk/>
            <pc:sldMk cId="2946319108" sldId="1516"/>
            <ac:spMk id="12" creationId="{E2476A93-B8D4-4E44-87FD-AFF601B2337C}"/>
          </ac:spMkLst>
        </pc:spChg>
        <pc:spChg chg="mod">
          <ac:chgData name="Vrielink, Francis" userId="3d258d00-cfd8-41c5-9f04-1a5a39faef2f" providerId="ADAL" clId="{C1A0F1E1-E88C-4186-A8BC-A09DCF5F1A12}" dt="2025-07-07T19:02:30.626" v="4111" actId="1076"/>
          <ac:spMkLst>
            <pc:docMk/>
            <pc:sldMk cId="2946319108" sldId="1516"/>
            <ac:spMk id="13" creationId="{4985FF45-EE56-11C3-E0CC-6BBB359031C0}"/>
          </ac:spMkLst>
        </pc:spChg>
        <pc:spChg chg="mod">
          <ac:chgData name="Vrielink, Francis" userId="3d258d00-cfd8-41c5-9f04-1a5a39faef2f" providerId="ADAL" clId="{C1A0F1E1-E88C-4186-A8BC-A09DCF5F1A12}" dt="2025-07-07T19:01:31.617" v="4086" actId="14100"/>
          <ac:spMkLst>
            <pc:docMk/>
            <pc:sldMk cId="2946319108" sldId="1516"/>
            <ac:spMk id="14" creationId="{B7594A3B-3117-84CE-C300-FB96E5ED269D}"/>
          </ac:spMkLst>
        </pc:spChg>
        <pc:spChg chg="mod">
          <ac:chgData name="Vrielink, Francis" userId="3d258d00-cfd8-41c5-9f04-1a5a39faef2f" providerId="ADAL" clId="{C1A0F1E1-E88C-4186-A8BC-A09DCF5F1A12}" dt="2025-07-07T19:01:40.729" v="4107" actId="20577"/>
          <ac:spMkLst>
            <pc:docMk/>
            <pc:sldMk cId="2946319108" sldId="1516"/>
            <ac:spMk id="15" creationId="{6EA1F8B7-D4BC-D8B0-E6FD-F33ECB45A1DD}"/>
          </ac:spMkLst>
        </pc:spChg>
        <pc:spChg chg="mod">
          <ac:chgData name="Vrielink, Francis" userId="3d258d00-cfd8-41c5-9f04-1a5a39faef2f" providerId="ADAL" clId="{C1A0F1E1-E88C-4186-A8BC-A09DCF5F1A12}" dt="2025-07-07T19:02:32.464" v="4112" actId="1076"/>
          <ac:spMkLst>
            <pc:docMk/>
            <pc:sldMk cId="2946319108" sldId="1516"/>
            <ac:spMk id="18" creationId="{85D7DD60-F4AA-AD34-A265-146B167D02FE}"/>
          </ac:spMkLst>
        </pc:spChg>
        <pc:spChg chg="mod">
          <ac:chgData name="Vrielink, Francis" userId="3d258d00-cfd8-41c5-9f04-1a5a39faef2f" providerId="ADAL" clId="{C1A0F1E1-E88C-4186-A8BC-A09DCF5F1A12}" dt="2025-07-07T19:05:21.098" v="4143" actId="14100"/>
          <ac:spMkLst>
            <pc:docMk/>
            <pc:sldMk cId="2946319108" sldId="1516"/>
            <ac:spMk id="19" creationId="{40542B69-6D97-5F24-63E3-ABE36EA69A27}"/>
          </ac:spMkLst>
        </pc:spChg>
        <pc:picChg chg="add mod">
          <ac:chgData name="Vrielink, Francis" userId="3d258d00-cfd8-41c5-9f04-1a5a39faef2f" providerId="ADAL" clId="{C1A0F1E1-E88C-4186-A8BC-A09DCF5F1A12}" dt="2025-07-07T19:05:47.706" v="4151" actId="1076"/>
          <ac:picMkLst>
            <pc:docMk/>
            <pc:sldMk cId="2946319108" sldId="1516"/>
            <ac:picMk id="26" creationId="{7F302758-C7F3-F1AE-FE0D-2C38855A0D83}"/>
          </ac:picMkLst>
        </pc:picChg>
        <pc:picChg chg="add mod">
          <ac:chgData name="Vrielink, Francis" userId="3d258d00-cfd8-41c5-9f04-1a5a39faef2f" providerId="ADAL" clId="{C1A0F1E1-E88C-4186-A8BC-A09DCF5F1A12}" dt="2025-07-07T19:01:27.235" v="4085" actId="14100"/>
          <ac:picMkLst>
            <pc:docMk/>
            <pc:sldMk cId="2946319108" sldId="1516"/>
            <ac:picMk id="30" creationId="{82238003-485A-30DB-7723-D9FA13198517}"/>
          </ac:picMkLst>
        </pc:picChg>
        <pc:picChg chg="add mod">
          <ac:chgData name="Vrielink, Francis" userId="3d258d00-cfd8-41c5-9f04-1a5a39faef2f" providerId="ADAL" clId="{C1A0F1E1-E88C-4186-A8BC-A09DCF5F1A12}" dt="2025-07-07T19:03:01.015" v="4122" actId="1076"/>
          <ac:picMkLst>
            <pc:docMk/>
            <pc:sldMk cId="2946319108" sldId="1516"/>
            <ac:picMk id="33" creationId="{750EE65B-E755-345B-FCC2-7EF6BF97A3A8}"/>
          </ac:picMkLst>
        </pc:picChg>
        <pc:picChg chg="add mod">
          <ac:chgData name="Vrielink, Francis" userId="3d258d00-cfd8-41c5-9f04-1a5a39faef2f" providerId="ADAL" clId="{C1A0F1E1-E88C-4186-A8BC-A09DCF5F1A12}" dt="2025-07-07T19:05:26.324" v="4145" actId="1076"/>
          <ac:picMkLst>
            <pc:docMk/>
            <pc:sldMk cId="2946319108" sldId="1516"/>
            <ac:picMk id="37" creationId="{9115D8EB-F00A-AC12-A4CF-0E7656C9317A}"/>
          </ac:picMkLst>
        </pc:picChg>
        <pc:cxnChg chg="mod">
          <ac:chgData name="Vrielink, Francis" userId="3d258d00-cfd8-41c5-9f04-1a5a39faef2f" providerId="ADAL" clId="{C1A0F1E1-E88C-4186-A8BC-A09DCF5F1A12}" dt="2025-07-07T19:03:23.254" v="4128" actId="14100"/>
          <ac:cxnSpMkLst>
            <pc:docMk/>
            <pc:sldMk cId="2946319108" sldId="1516"/>
            <ac:cxnSpMk id="21" creationId="{B84B33EF-2A54-99B2-FEF8-27486B72F624}"/>
          </ac:cxnSpMkLst>
        </pc:cxnChg>
        <pc:cxnChg chg="mod">
          <ac:chgData name="Vrielink, Francis" userId="3d258d00-cfd8-41c5-9f04-1a5a39faef2f" providerId="ADAL" clId="{C1A0F1E1-E88C-4186-A8BC-A09DCF5F1A12}" dt="2025-07-07T19:02:36.779" v="4114" actId="14100"/>
          <ac:cxnSpMkLst>
            <pc:docMk/>
            <pc:sldMk cId="2946319108" sldId="1516"/>
            <ac:cxnSpMk id="27" creationId="{EC90AE0F-5DD8-2D25-C999-5E0CC65E11C5}"/>
          </ac:cxnSpMkLst>
        </pc:cxnChg>
        <pc:cxnChg chg="mod">
          <ac:chgData name="Vrielink, Francis" userId="3d258d00-cfd8-41c5-9f04-1a5a39faef2f" providerId="ADAL" clId="{C1A0F1E1-E88C-4186-A8BC-A09DCF5F1A12}" dt="2025-07-07T19:01:31.617" v="4086" actId="14100"/>
          <ac:cxnSpMkLst>
            <pc:docMk/>
            <pc:sldMk cId="2946319108" sldId="1516"/>
            <ac:cxnSpMk id="29" creationId="{10445519-6BAB-CA4B-0B0C-EF80D4D34E4C}"/>
          </ac:cxnSpMkLst>
        </pc:cxnChg>
      </pc:sldChg>
      <pc:sldChg chg="addSp delSp modSp mod ord">
        <pc:chgData name="Vrielink, Francis" userId="3d258d00-cfd8-41c5-9f04-1a5a39faef2f" providerId="ADAL" clId="{C1A0F1E1-E88C-4186-A8BC-A09DCF5F1A12}" dt="2025-07-07T18:08:28.835" v="3374" actId="1076"/>
        <pc:sldMkLst>
          <pc:docMk/>
          <pc:sldMk cId="164643335" sldId="1519"/>
        </pc:sldMkLst>
        <pc:spChg chg="add del mod">
          <ac:chgData name="Vrielink, Francis" userId="3d258d00-cfd8-41c5-9f04-1a5a39faef2f" providerId="ADAL" clId="{C1A0F1E1-E88C-4186-A8BC-A09DCF5F1A12}" dt="2025-07-07T17:50:25.971" v="3231"/>
          <ac:spMkLst>
            <pc:docMk/>
            <pc:sldMk cId="164643335" sldId="1519"/>
            <ac:spMk id="3" creationId="{3B191D82-5F16-67E1-AD44-2472A70ED6DC}"/>
          </ac:spMkLst>
        </pc:spChg>
        <pc:spChg chg="mod">
          <ac:chgData name="Vrielink, Francis" userId="3d258d00-cfd8-41c5-9f04-1a5a39faef2f" providerId="ADAL" clId="{C1A0F1E1-E88C-4186-A8BC-A09DCF5F1A12}" dt="2025-07-07T16:21:51.903" v="133" actId="20577"/>
          <ac:spMkLst>
            <pc:docMk/>
            <pc:sldMk cId="164643335" sldId="1519"/>
            <ac:spMk id="6" creationId="{00000000-0000-0000-0000-000000000000}"/>
          </ac:spMkLst>
        </pc:spChg>
        <pc:picChg chg="add mod">
          <ac:chgData name="Vrielink, Francis" userId="3d258d00-cfd8-41c5-9f04-1a5a39faef2f" providerId="ADAL" clId="{C1A0F1E1-E88C-4186-A8BC-A09DCF5F1A12}" dt="2025-07-07T18:05:39.583" v="3364" actId="1076"/>
          <ac:picMkLst>
            <pc:docMk/>
            <pc:sldMk cId="164643335" sldId="1519"/>
            <ac:picMk id="5" creationId="{F55C06A3-9538-873A-0B91-F30A5B370F4B}"/>
          </ac:picMkLst>
        </pc:picChg>
        <pc:picChg chg="add del mod">
          <ac:chgData name="Vrielink, Francis" userId="3d258d00-cfd8-41c5-9f04-1a5a39faef2f" providerId="ADAL" clId="{C1A0F1E1-E88C-4186-A8BC-A09DCF5F1A12}" dt="2025-07-07T18:06:35.734" v="3366" actId="478"/>
          <ac:picMkLst>
            <pc:docMk/>
            <pc:sldMk cId="164643335" sldId="1519"/>
            <ac:picMk id="8" creationId="{E8A8F871-3399-DF3C-7813-4B9EE04B0F75}"/>
          </ac:picMkLst>
        </pc:picChg>
        <pc:picChg chg="add mod">
          <ac:chgData name="Vrielink, Francis" userId="3d258d00-cfd8-41c5-9f04-1a5a39faef2f" providerId="ADAL" clId="{C1A0F1E1-E88C-4186-A8BC-A09DCF5F1A12}" dt="2025-07-07T18:08:28.835" v="3374" actId="1076"/>
          <ac:picMkLst>
            <pc:docMk/>
            <pc:sldMk cId="164643335" sldId="1519"/>
            <ac:picMk id="10" creationId="{89BE48F4-B975-D1E9-3497-C87972D0587A}"/>
          </ac:picMkLst>
        </pc:picChg>
      </pc:sldChg>
      <pc:sldChg chg="addSp modSp mod">
        <pc:chgData name="Vrielink, Francis" userId="3d258d00-cfd8-41c5-9f04-1a5a39faef2f" providerId="ADAL" clId="{C1A0F1E1-E88C-4186-A8BC-A09DCF5F1A12}" dt="2025-07-07T19:25:11.706" v="4756" actId="20577"/>
        <pc:sldMkLst>
          <pc:docMk/>
          <pc:sldMk cId="2004465617" sldId="1530"/>
        </pc:sldMkLst>
        <pc:spChg chg="mod">
          <ac:chgData name="Vrielink, Francis" userId="3d258d00-cfd8-41c5-9f04-1a5a39faef2f" providerId="ADAL" clId="{C1A0F1E1-E88C-4186-A8BC-A09DCF5F1A12}" dt="2025-07-07T16:32:03.379" v="233" actId="20577"/>
          <ac:spMkLst>
            <pc:docMk/>
            <pc:sldMk cId="2004465617" sldId="1530"/>
            <ac:spMk id="33" creationId="{AC757F5E-B016-F947-4518-7C6B9CC7EE04}"/>
          </ac:spMkLst>
        </pc:spChg>
        <pc:spChg chg="mod">
          <ac:chgData name="Vrielink, Francis" userId="3d258d00-cfd8-41c5-9f04-1a5a39faef2f" providerId="ADAL" clId="{C1A0F1E1-E88C-4186-A8BC-A09DCF5F1A12}" dt="2025-07-07T16:32:07.773" v="240" actId="20577"/>
          <ac:spMkLst>
            <pc:docMk/>
            <pc:sldMk cId="2004465617" sldId="1530"/>
            <ac:spMk id="34" creationId="{152372B3-00F5-781C-183E-6F2DDF35091D}"/>
          </ac:spMkLst>
        </pc:spChg>
        <pc:spChg chg="mod">
          <ac:chgData name="Vrielink, Francis" userId="3d258d00-cfd8-41c5-9f04-1a5a39faef2f" providerId="ADAL" clId="{C1A0F1E1-E88C-4186-A8BC-A09DCF5F1A12}" dt="2025-07-07T19:25:11.706" v="4756" actId="20577"/>
          <ac:spMkLst>
            <pc:docMk/>
            <pc:sldMk cId="2004465617" sldId="1530"/>
            <ac:spMk id="35" creationId="{37104C51-0232-62ED-4C6F-1447D06633EE}"/>
          </ac:spMkLst>
        </pc:spChg>
        <pc:spChg chg="mod">
          <ac:chgData name="Vrielink, Francis" userId="3d258d00-cfd8-41c5-9f04-1a5a39faef2f" providerId="ADAL" clId="{C1A0F1E1-E88C-4186-A8BC-A09DCF5F1A12}" dt="2025-07-07T19:24:21.682" v="4672" actId="115"/>
          <ac:spMkLst>
            <pc:docMk/>
            <pc:sldMk cId="2004465617" sldId="1530"/>
            <ac:spMk id="36" creationId="{D8EF981A-9BA7-0EB1-9B70-F7FBF2F7DF1C}"/>
          </ac:spMkLst>
        </pc:spChg>
        <pc:picChg chg="add mod">
          <ac:chgData name="Vrielink, Francis" userId="3d258d00-cfd8-41c5-9f04-1a5a39faef2f" providerId="ADAL" clId="{C1A0F1E1-E88C-4186-A8BC-A09DCF5F1A12}" dt="2025-07-07T18:34:07.742" v="3780" actId="1076"/>
          <ac:picMkLst>
            <pc:docMk/>
            <pc:sldMk cId="2004465617" sldId="1530"/>
            <ac:picMk id="8" creationId="{8B5909CE-39A3-3AC9-A829-9A4EC1C5ADFB}"/>
          </ac:picMkLst>
        </pc:picChg>
        <pc:picChg chg="add mod">
          <ac:chgData name="Vrielink, Francis" userId="3d258d00-cfd8-41c5-9f04-1a5a39faef2f" providerId="ADAL" clId="{C1A0F1E1-E88C-4186-A8BC-A09DCF5F1A12}" dt="2025-07-07T19:23:51.411" v="4624" actId="1076"/>
          <ac:picMkLst>
            <pc:docMk/>
            <pc:sldMk cId="2004465617" sldId="1530"/>
            <ac:picMk id="18" creationId="{3C301CC5-CC8A-E0FD-174D-2BCDFDEB318E}"/>
          </ac:picMkLst>
        </pc:picChg>
      </pc:sldChg>
      <pc:sldChg chg="addSp delSp modSp mod">
        <pc:chgData name="Vrielink, Francis" userId="3d258d00-cfd8-41c5-9f04-1a5a39faef2f" providerId="ADAL" clId="{C1A0F1E1-E88C-4186-A8BC-A09DCF5F1A12}" dt="2025-07-07T19:17:34.248" v="4616" actId="1076"/>
        <pc:sldMkLst>
          <pc:docMk/>
          <pc:sldMk cId="1599534667" sldId="1531"/>
        </pc:sldMkLst>
        <pc:spChg chg="mod">
          <ac:chgData name="Vrielink, Francis" userId="3d258d00-cfd8-41c5-9f04-1a5a39faef2f" providerId="ADAL" clId="{C1A0F1E1-E88C-4186-A8BC-A09DCF5F1A12}" dt="2025-07-07T16:32:46.930" v="326" actId="20577"/>
          <ac:spMkLst>
            <pc:docMk/>
            <pc:sldMk cId="1599534667" sldId="1531"/>
            <ac:spMk id="33" creationId="{AC757F5E-B016-F947-4518-7C6B9CC7EE04}"/>
          </ac:spMkLst>
        </pc:spChg>
        <pc:spChg chg="mod">
          <ac:chgData name="Vrielink, Francis" userId="3d258d00-cfd8-41c5-9f04-1a5a39faef2f" providerId="ADAL" clId="{C1A0F1E1-E88C-4186-A8BC-A09DCF5F1A12}" dt="2025-07-07T16:32:53.041" v="338" actId="20577"/>
          <ac:spMkLst>
            <pc:docMk/>
            <pc:sldMk cId="1599534667" sldId="1531"/>
            <ac:spMk id="34" creationId="{152372B3-00F5-781C-183E-6F2DDF35091D}"/>
          </ac:spMkLst>
        </pc:spChg>
        <pc:spChg chg="mod">
          <ac:chgData name="Vrielink, Francis" userId="3d258d00-cfd8-41c5-9f04-1a5a39faef2f" providerId="ADAL" clId="{C1A0F1E1-E88C-4186-A8BC-A09DCF5F1A12}" dt="2025-07-07T19:14:26.492" v="4571" actId="115"/>
          <ac:spMkLst>
            <pc:docMk/>
            <pc:sldMk cId="1599534667" sldId="1531"/>
            <ac:spMk id="35" creationId="{37104C51-0232-62ED-4C6F-1447D06633EE}"/>
          </ac:spMkLst>
        </pc:spChg>
        <pc:spChg chg="mod">
          <ac:chgData name="Vrielink, Francis" userId="3d258d00-cfd8-41c5-9f04-1a5a39faef2f" providerId="ADAL" clId="{C1A0F1E1-E88C-4186-A8BC-A09DCF5F1A12}" dt="2025-07-07T19:16:45.183" v="4610" actId="115"/>
          <ac:spMkLst>
            <pc:docMk/>
            <pc:sldMk cId="1599534667" sldId="1531"/>
            <ac:spMk id="36" creationId="{D8EF981A-9BA7-0EB1-9B70-F7FBF2F7DF1C}"/>
          </ac:spMkLst>
        </pc:spChg>
        <pc:picChg chg="add mod">
          <ac:chgData name="Vrielink, Francis" userId="3d258d00-cfd8-41c5-9f04-1a5a39faef2f" providerId="ADAL" clId="{C1A0F1E1-E88C-4186-A8BC-A09DCF5F1A12}" dt="2025-07-07T18:34:30.456" v="3786" actId="1076"/>
          <ac:picMkLst>
            <pc:docMk/>
            <pc:sldMk cId="1599534667" sldId="1531"/>
            <ac:picMk id="8" creationId="{ED24261B-2CB6-A3E1-749A-C83D9284E5E8}"/>
          </ac:picMkLst>
        </pc:picChg>
        <pc:picChg chg="add mod">
          <ac:chgData name="Vrielink, Francis" userId="3d258d00-cfd8-41c5-9f04-1a5a39faef2f" providerId="ADAL" clId="{C1A0F1E1-E88C-4186-A8BC-A09DCF5F1A12}" dt="2025-07-07T18:34:53.952" v="3791" actId="1076"/>
          <ac:picMkLst>
            <pc:docMk/>
            <pc:sldMk cId="1599534667" sldId="1531"/>
            <ac:picMk id="9" creationId="{CF982F56-325E-0FCC-7455-226F03545DC9}"/>
          </ac:picMkLst>
        </pc:picChg>
        <pc:picChg chg="add del mod">
          <ac:chgData name="Vrielink, Francis" userId="3d258d00-cfd8-41c5-9f04-1a5a39faef2f" providerId="ADAL" clId="{C1A0F1E1-E88C-4186-A8BC-A09DCF5F1A12}" dt="2025-07-07T19:16:20.262" v="4572" actId="478"/>
          <ac:picMkLst>
            <pc:docMk/>
            <pc:sldMk cId="1599534667" sldId="1531"/>
            <ac:picMk id="19" creationId="{A90C73B7-D761-926E-D5ED-A44701C40367}"/>
          </ac:picMkLst>
        </pc:picChg>
        <pc:picChg chg="add mod">
          <ac:chgData name="Vrielink, Francis" userId="3d258d00-cfd8-41c5-9f04-1a5a39faef2f" providerId="ADAL" clId="{C1A0F1E1-E88C-4186-A8BC-A09DCF5F1A12}" dt="2025-07-07T19:16:29.368" v="4578" actId="1076"/>
          <ac:picMkLst>
            <pc:docMk/>
            <pc:sldMk cId="1599534667" sldId="1531"/>
            <ac:picMk id="21" creationId="{A0BFAC4C-2248-7A00-0DAD-A7A66B1AFF7A}"/>
          </ac:picMkLst>
        </pc:picChg>
        <pc:picChg chg="add del mod">
          <ac:chgData name="Vrielink, Francis" userId="3d258d00-cfd8-41c5-9f04-1a5a39faef2f" providerId="ADAL" clId="{C1A0F1E1-E88C-4186-A8BC-A09DCF5F1A12}" dt="2025-07-07T19:17:24.146" v="4612" actId="478"/>
          <ac:picMkLst>
            <pc:docMk/>
            <pc:sldMk cId="1599534667" sldId="1531"/>
            <ac:picMk id="24" creationId="{501A9243-B86E-6E50-292F-70B90391F600}"/>
          </ac:picMkLst>
        </pc:picChg>
        <pc:picChg chg="add mod">
          <ac:chgData name="Vrielink, Francis" userId="3d258d00-cfd8-41c5-9f04-1a5a39faef2f" providerId="ADAL" clId="{C1A0F1E1-E88C-4186-A8BC-A09DCF5F1A12}" dt="2025-07-07T19:17:34.248" v="4616" actId="1076"/>
          <ac:picMkLst>
            <pc:docMk/>
            <pc:sldMk cId="1599534667" sldId="1531"/>
            <ac:picMk id="26" creationId="{8E72752C-C050-C5D2-A8FF-C9B0FC50F329}"/>
          </ac:picMkLst>
        </pc:picChg>
      </pc:sldChg>
      <pc:sldChg chg="del">
        <pc:chgData name="Vrielink, Francis" userId="3d258d00-cfd8-41c5-9f04-1a5a39faef2f" providerId="ADAL" clId="{C1A0F1E1-E88C-4186-A8BC-A09DCF5F1A12}" dt="2025-07-07T18:35:01.550" v="3793" actId="47"/>
        <pc:sldMkLst>
          <pc:docMk/>
          <pc:sldMk cId="2906185556" sldId="1532"/>
        </pc:sldMkLst>
      </pc:sldChg>
      <pc:sldChg chg="addSp modSp mod">
        <pc:chgData name="Vrielink, Francis" userId="3d258d00-cfd8-41c5-9f04-1a5a39faef2f" providerId="ADAL" clId="{C1A0F1E1-E88C-4186-A8BC-A09DCF5F1A12}" dt="2025-07-07T19:39:39.346" v="5044" actId="20577"/>
        <pc:sldMkLst>
          <pc:docMk/>
          <pc:sldMk cId="1959911349" sldId="1533"/>
        </pc:sldMkLst>
        <pc:spChg chg="mod">
          <ac:chgData name="Vrielink, Francis" userId="3d258d00-cfd8-41c5-9f04-1a5a39faef2f" providerId="ADAL" clId="{C1A0F1E1-E88C-4186-A8BC-A09DCF5F1A12}" dt="2025-07-07T19:39:39.346" v="5044" actId="20577"/>
          <ac:spMkLst>
            <pc:docMk/>
            <pc:sldMk cId="1959911349" sldId="1533"/>
            <ac:spMk id="4" creationId="{D36CDCC8-D80A-3CA3-9903-EC310613197D}"/>
          </ac:spMkLst>
        </pc:spChg>
        <pc:spChg chg="mod">
          <ac:chgData name="Vrielink, Francis" userId="3d258d00-cfd8-41c5-9f04-1a5a39faef2f" providerId="ADAL" clId="{C1A0F1E1-E88C-4186-A8BC-A09DCF5F1A12}" dt="2025-07-07T18:36:39.833" v="3846" actId="20577"/>
          <ac:spMkLst>
            <pc:docMk/>
            <pc:sldMk cId="1959911349" sldId="1533"/>
            <ac:spMk id="12" creationId="{E2476A93-B8D4-4E44-87FD-AFF601B2337C}"/>
          </ac:spMkLst>
        </pc:spChg>
        <pc:spChg chg="mod">
          <ac:chgData name="Vrielink, Francis" userId="3d258d00-cfd8-41c5-9f04-1a5a39faef2f" providerId="ADAL" clId="{C1A0F1E1-E88C-4186-A8BC-A09DCF5F1A12}" dt="2025-07-07T16:34:16.271" v="430" actId="20577"/>
          <ac:spMkLst>
            <pc:docMk/>
            <pc:sldMk cId="1959911349" sldId="1533"/>
            <ac:spMk id="13" creationId="{4985FF45-EE56-11C3-E0CC-6BBB359031C0}"/>
          </ac:spMkLst>
        </pc:spChg>
        <pc:spChg chg="mod">
          <ac:chgData name="Vrielink, Francis" userId="3d258d00-cfd8-41c5-9f04-1a5a39faef2f" providerId="ADAL" clId="{C1A0F1E1-E88C-4186-A8BC-A09DCF5F1A12}" dt="2025-07-07T18:36:44.626" v="3855" actId="20577"/>
          <ac:spMkLst>
            <pc:docMk/>
            <pc:sldMk cId="1959911349" sldId="1533"/>
            <ac:spMk id="15" creationId="{6EA1F8B7-D4BC-D8B0-E6FD-F33ECB45A1DD}"/>
          </ac:spMkLst>
        </pc:spChg>
        <pc:spChg chg="mod">
          <ac:chgData name="Vrielink, Francis" userId="3d258d00-cfd8-41c5-9f04-1a5a39faef2f" providerId="ADAL" clId="{C1A0F1E1-E88C-4186-A8BC-A09DCF5F1A12}" dt="2025-07-07T16:34:29.950" v="446" actId="1076"/>
          <ac:spMkLst>
            <pc:docMk/>
            <pc:sldMk cId="1959911349" sldId="1533"/>
            <ac:spMk id="16" creationId="{F53F294D-65CC-23A5-E4A1-B2132FCF814C}"/>
          </ac:spMkLst>
        </pc:spChg>
        <pc:spChg chg="mod">
          <ac:chgData name="Vrielink, Francis" userId="3d258d00-cfd8-41c5-9f04-1a5a39faef2f" providerId="ADAL" clId="{C1A0F1E1-E88C-4186-A8BC-A09DCF5F1A12}" dt="2025-07-07T18:42:09.195" v="3874" actId="20577"/>
          <ac:spMkLst>
            <pc:docMk/>
            <pc:sldMk cId="1959911349" sldId="1533"/>
            <ac:spMk id="17" creationId="{AB86235B-CBC0-F9DB-29F4-F23367831B1B}"/>
          </ac:spMkLst>
        </pc:spChg>
        <pc:picChg chg="add mod">
          <ac:chgData name="Vrielink, Francis" userId="3d258d00-cfd8-41c5-9f04-1a5a39faef2f" providerId="ADAL" clId="{C1A0F1E1-E88C-4186-A8BC-A09DCF5F1A12}" dt="2025-07-07T18:36:30.626" v="3837" actId="1076"/>
          <ac:picMkLst>
            <pc:docMk/>
            <pc:sldMk cId="1959911349" sldId="1533"/>
            <ac:picMk id="10" creationId="{F9B762D9-0606-7E23-60B5-C6BCB4B6EB67}"/>
          </ac:picMkLst>
        </pc:picChg>
        <pc:picChg chg="add mod">
          <ac:chgData name="Vrielink, Francis" userId="3d258d00-cfd8-41c5-9f04-1a5a39faef2f" providerId="ADAL" clId="{C1A0F1E1-E88C-4186-A8BC-A09DCF5F1A12}" dt="2025-07-07T18:36:58.845" v="3860" actId="14100"/>
          <ac:picMkLst>
            <pc:docMk/>
            <pc:sldMk cId="1959911349" sldId="1533"/>
            <ac:picMk id="24" creationId="{CFA12145-79E7-65E7-D192-DE3CDE68BBF4}"/>
          </ac:picMkLst>
        </pc:picChg>
        <pc:picChg chg="add mod">
          <ac:chgData name="Vrielink, Francis" userId="3d258d00-cfd8-41c5-9f04-1a5a39faef2f" providerId="ADAL" clId="{C1A0F1E1-E88C-4186-A8BC-A09DCF5F1A12}" dt="2025-07-07T18:42:00.079" v="3867" actId="1076"/>
          <ac:picMkLst>
            <pc:docMk/>
            <pc:sldMk cId="1959911349" sldId="1533"/>
            <ac:picMk id="26" creationId="{60B16490-11B7-CA2F-37CE-F251004FF3F2}"/>
          </ac:picMkLst>
        </pc:picChg>
      </pc:sldChg>
      <pc:sldChg chg="addSp delSp modSp mod">
        <pc:chgData name="Vrielink, Francis" userId="3d258d00-cfd8-41c5-9f04-1a5a39faef2f" providerId="ADAL" clId="{C1A0F1E1-E88C-4186-A8BC-A09DCF5F1A12}" dt="2025-07-07T19:08:09.682" v="4178" actId="14100"/>
        <pc:sldMkLst>
          <pc:docMk/>
          <pc:sldMk cId="4095357775" sldId="1534"/>
        </pc:sldMkLst>
        <pc:spChg chg="mod">
          <ac:chgData name="Vrielink, Francis" userId="3d258d00-cfd8-41c5-9f04-1a5a39faef2f" providerId="ADAL" clId="{C1A0F1E1-E88C-4186-A8BC-A09DCF5F1A12}" dt="2025-07-07T18:49:17.852" v="3941" actId="1076"/>
          <ac:spMkLst>
            <pc:docMk/>
            <pc:sldMk cId="4095357775" sldId="1534"/>
            <ac:spMk id="4" creationId="{D753C383-62C8-E733-4553-E085527A1FCA}"/>
          </ac:spMkLst>
        </pc:spChg>
        <pc:spChg chg="mod">
          <ac:chgData name="Vrielink, Francis" userId="3d258d00-cfd8-41c5-9f04-1a5a39faef2f" providerId="ADAL" clId="{C1A0F1E1-E88C-4186-A8BC-A09DCF5F1A12}" dt="2025-07-07T18:49:44.068" v="3949" actId="1076"/>
          <ac:spMkLst>
            <pc:docMk/>
            <pc:sldMk cId="4095357775" sldId="1534"/>
            <ac:spMk id="9" creationId="{B5FA4264-9F79-B20D-0826-CEC58E7B74B7}"/>
          </ac:spMkLst>
        </pc:spChg>
        <pc:spChg chg="mod">
          <ac:chgData name="Vrielink, Francis" userId="3d258d00-cfd8-41c5-9f04-1a5a39faef2f" providerId="ADAL" clId="{C1A0F1E1-E88C-4186-A8BC-A09DCF5F1A12}" dt="2025-07-07T18:49:47.777" v="3950" actId="14100"/>
          <ac:spMkLst>
            <pc:docMk/>
            <pc:sldMk cId="4095357775" sldId="1534"/>
            <ac:spMk id="10" creationId="{B37FADB8-F5A5-F448-15A7-6A630939BCDC}"/>
          </ac:spMkLst>
        </pc:spChg>
        <pc:spChg chg="mod">
          <ac:chgData name="Vrielink, Francis" userId="3d258d00-cfd8-41c5-9f04-1a5a39faef2f" providerId="ADAL" clId="{C1A0F1E1-E88C-4186-A8BC-A09DCF5F1A12}" dt="2025-07-07T18:52:21.006" v="4015" actId="1076"/>
          <ac:spMkLst>
            <pc:docMk/>
            <pc:sldMk cId="4095357775" sldId="1534"/>
            <ac:spMk id="11" creationId="{2D5226DB-4490-ECD5-880A-CDAB0447C263}"/>
          </ac:spMkLst>
        </pc:spChg>
        <pc:spChg chg="mod">
          <ac:chgData name="Vrielink, Francis" userId="3d258d00-cfd8-41c5-9f04-1a5a39faef2f" providerId="ADAL" clId="{C1A0F1E1-E88C-4186-A8BC-A09DCF5F1A12}" dt="2025-07-07T18:59:22.631" v="4069" actId="20577"/>
          <ac:spMkLst>
            <pc:docMk/>
            <pc:sldMk cId="4095357775" sldId="1534"/>
            <ac:spMk id="12" creationId="{E2476A93-B8D4-4E44-87FD-AFF601B2337C}"/>
          </ac:spMkLst>
        </pc:spChg>
        <pc:spChg chg="mod">
          <ac:chgData name="Vrielink, Francis" userId="3d258d00-cfd8-41c5-9f04-1a5a39faef2f" providerId="ADAL" clId="{C1A0F1E1-E88C-4186-A8BC-A09DCF5F1A12}" dt="2025-07-07T19:07:53.622" v="4173" actId="1076"/>
          <ac:spMkLst>
            <pc:docMk/>
            <pc:sldMk cId="4095357775" sldId="1534"/>
            <ac:spMk id="13" creationId="{4985FF45-EE56-11C3-E0CC-6BBB359031C0}"/>
          </ac:spMkLst>
        </pc:spChg>
        <pc:spChg chg="mod">
          <ac:chgData name="Vrielink, Francis" userId="3d258d00-cfd8-41c5-9f04-1a5a39faef2f" providerId="ADAL" clId="{C1A0F1E1-E88C-4186-A8BC-A09DCF5F1A12}" dt="2025-07-07T18:53:53.110" v="4051" actId="14100"/>
          <ac:spMkLst>
            <pc:docMk/>
            <pc:sldMk cId="4095357775" sldId="1534"/>
            <ac:spMk id="14" creationId="{B7594A3B-3117-84CE-C300-FB96E5ED269D}"/>
          </ac:spMkLst>
        </pc:spChg>
        <pc:spChg chg="mod">
          <ac:chgData name="Vrielink, Francis" userId="3d258d00-cfd8-41c5-9f04-1a5a39faef2f" providerId="ADAL" clId="{C1A0F1E1-E88C-4186-A8BC-A09DCF5F1A12}" dt="2025-07-07T18:53:48.139" v="4050" actId="20577"/>
          <ac:spMkLst>
            <pc:docMk/>
            <pc:sldMk cId="4095357775" sldId="1534"/>
            <ac:spMk id="15" creationId="{6EA1F8B7-D4BC-D8B0-E6FD-F33ECB45A1DD}"/>
          </ac:spMkLst>
        </pc:spChg>
        <pc:spChg chg="mod">
          <ac:chgData name="Vrielink, Francis" userId="3d258d00-cfd8-41c5-9f04-1a5a39faef2f" providerId="ADAL" clId="{C1A0F1E1-E88C-4186-A8BC-A09DCF5F1A12}" dt="2025-07-07T19:07:57.281" v="4174" actId="1076"/>
          <ac:spMkLst>
            <pc:docMk/>
            <pc:sldMk cId="4095357775" sldId="1534"/>
            <ac:spMk id="18" creationId="{85D7DD60-F4AA-AD34-A265-146B167D02FE}"/>
          </ac:spMkLst>
        </pc:spChg>
        <pc:spChg chg="del mod">
          <ac:chgData name="Vrielink, Francis" userId="3d258d00-cfd8-41c5-9f04-1a5a39faef2f" providerId="ADAL" clId="{C1A0F1E1-E88C-4186-A8BC-A09DCF5F1A12}" dt="2025-07-07T18:59:16.320" v="4064" actId="478"/>
          <ac:spMkLst>
            <pc:docMk/>
            <pc:sldMk cId="4095357775" sldId="1534"/>
            <ac:spMk id="19" creationId="{40542B69-6D97-5F24-63E3-ABE36EA69A27}"/>
          </ac:spMkLst>
        </pc:spChg>
        <pc:picChg chg="add mod">
          <ac:chgData name="Vrielink, Francis" userId="3d258d00-cfd8-41c5-9f04-1a5a39faef2f" providerId="ADAL" clId="{C1A0F1E1-E88C-4186-A8BC-A09DCF5F1A12}" dt="2025-07-07T18:52:09.003" v="4013" actId="1076"/>
          <ac:picMkLst>
            <pc:docMk/>
            <pc:sldMk cId="4095357775" sldId="1534"/>
            <ac:picMk id="22" creationId="{BC702C50-79FF-E95B-F2D0-A85CE4F8D009}"/>
          </ac:picMkLst>
        </pc:picChg>
        <pc:picChg chg="add mod">
          <ac:chgData name="Vrielink, Francis" userId="3d258d00-cfd8-41c5-9f04-1a5a39faef2f" providerId="ADAL" clId="{C1A0F1E1-E88C-4186-A8BC-A09DCF5F1A12}" dt="2025-07-07T18:56:14.767" v="4057" actId="1076"/>
          <ac:picMkLst>
            <pc:docMk/>
            <pc:sldMk cId="4095357775" sldId="1534"/>
            <ac:picMk id="28" creationId="{8C6A6A87-3679-4D9C-F227-C4BD55A28FF6}"/>
          </ac:picMkLst>
        </pc:picChg>
        <pc:picChg chg="add del mod">
          <ac:chgData name="Vrielink, Francis" userId="3d258d00-cfd8-41c5-9f04-1a5a39faef2f" providerId="ADAL" clId="{C1A0F1E1-E88C-4186-A8BC-A09DCF5F1A12}" dt="2025-07-07T19:07:27.364" v="4165" actId="478"/>
          <ac:picMkLst>
            <pc:docMk/>
            <pc:sldMk cId="4095357775" sldId="1534"/>
            <ac:picMk id="31" creationId="{D164122C-DB60-83F2-D06A-93666B2D64D1}"/>
          </ac:picMkLst>
        </pc:picChg>
        <pc:picChg chg="add mod">
          <ac:chgData name="Vrielink, Francis" userId="3d258d00-cfd8-41c5-9f04-1a5a39faef2f" providerId="ADAL" clId="{C1A0F1E1-E88C-4186-A8BC-A09DCF5F1A12}" dt="2025-07-07T19:07:36.120" v="4171" actId="1076"/>
          <ac:picMkLst>
            <pc:docMk/>
            <pc:sldMk cId="4095357775" sldId="1534"/>
            <ac:picMk id="33" creationId="{37E2559F-2DBF-2942-C481-E94049759D72}"/>
          </ac:picMkLst>
        </pc:picChg>
        <pc:cxnChg chg="del mod">
          <ac:chgData name="Vrielink, Francis" userId="3d258d00-cfd8-41c5-9f04-1a5a39faef2f" providerId="ADAL" clId="{C1A0F1E1-E88C-4186-A8BC-A09DCF5F1A12}" dt="2025-07-07T18:59:30.198" v="4072" actId="478"/>
          <ac:cxnSpMkLst>
            <pc:docMk/>
            <pc:sldMk cId="4095357775" sldId="1534"/>
            <ac:cxnSpMk id="21" creationId="{B84B33EF-2A54-99B2-FEF8-27486B72F624}"/>
          </ac:cxnSpMkLst>
        </pc:cxnChg>
        <pc:cxnChg chg="mod">
          <ac:chgData name="Vrielink, Francis" userId="3d258d00-cfd8-41c5-9f04-1a5a39faef2f" providerId="ADAL" clId="{C1A0F1E1-E88C-4186-A8BC-A09DCF5F1A12}" dt="2025-07-07T19:08:09.682" v="4178" actId="14100"/>
          <ac:cxnSpMkLst>
            <pc:docMk/>
            <pc:sldMk cId="4095357775" sldId="1534"/>
            <ac:cxnSpMk id="27" creationId="{EC90AE0F-5DD8-2D25-C999-5E0CC65E11C5}"/>
          </ac:cxnSpMkLst>
        </pc:cxnChg>
        <pc:cxnChg chg="mod">
          <ac:chgData name="Vrielink, Francis" userId="3d258d00-cfd8-41c5-9f04-1a5a39faef2f" providerId="ADAL" clId="{C1A0F1E1-E88C-4186-A8BC-A09DCF5F1A12}" dt="2025-07-07T18:49:47.777" v="3950" actId="14100"/>
          <ac:cxnSpMkLst>
            <pc:docMk/>
            <pc:sldMk cId="4095357775" sldId="1534"/>
            <ac:cxnSpMk id="29" creationId="{10445519-6BAB-CA4B-0B0C-EF80D4D34E4C}"/>
          </ac:cxnSpMkLst>
        </pc:cxnChg>
      </pc:sldChg>
      <pc:sldChg chg="addSp modSp new mod">
        <pc:chgData name="Vrielink, Francis" userId="3d258d00-cfd8-41c5-9f04-1a5a39faef2f" providerId="ADAL" clId="{C1A0F1E1-E88C-4186-A8BC-A09DCF5F1A12}" dt="2025-07-07T19:53:26.590" v="5443" actId="113"/>
        <pc:sldMkLst>
          <pc:docMk/>
          <pc:sldMk cId="3646125407" sldId="1535"/>
        </pc:sldMkLst>
        <pc:spChg chg="add mod">
          <ac:chgData name="Vrielink, Francis" userId="3d258d00-cfd8-41c5-9f04-1a5a39faef2f" providerId="ADAL" clId="{C1A0F1E1-E88C-4186-A8BC-A09DCF5F1A12}" dt="2025-07-07T19:53:26.590" v="5443" actId="113"/>
          <ac:spMkLst>
            <pc:docMk/>
            <pc:sldMk cId="3646125407" sldId="1535"/>
            <ac:spMk id="4" creationId="{C2360244-A4BE-21AB-7C1F-A55B01C8D8BC}"/>
          </ac:spMkLst>
        </pc:spChg>
        <pc:picChg chg="add mod">
          <ac:chgData name="Vrielink, Francis" userId="3d258d00-cfd8-41c5-9f04-1a5a39faef2f" providerId="ADAL" clId="{C1A0F1E1-E88C-4186-A8BC-A09DCF5F1A12}" dt="2025-07-07T17:42:34.485" v="2808" actId="1076"/>
          <ac:picMkLst>
            <pc:docMk/>
            <pc:sldMk cId="3646125407" sldId="1535"/>
            <ac:picMk id="3" creationId="{BB22B96A-10E1-14A0-7B1F-5677F298DB9E}"/>
          </ac:picMkLst>
        </pc:picChg>
      </pc:sldChg>
    </pc:docChg>
  </pc:docChgLst>
  <pc:docChgLst>
    <pc:chgData name="Vrielink, Francis" userId="3d258d00-cfd8-41c5-9f04-1a5a39faef2f" providerId="ADAL" clId="{B5480799-6174-4944-8C5C-5C1D7C8F9E97}"/>
    <pc:docChg chg="addSld delSld modSld modSection">
      <pc:chgData name="Vrielink, Francis" userId="3d258d00-cfd8-41c5-9f04-1a5a39faef2f" providerId="ADAL" clId="{B5480799-6174-4944-8C5C-5C1D7C8F9E97}" dt="2025-07-07T09:55:44.901" v="27" actId="2890"/>
      <pc:docMkLst>
        <pc:docMk/>
      </pc:docMkLst>
      <pc:sldChg chg="modNotesTx">
        <pc:chgData name="Vrielink, Francis" userId="3d258d00-cfd8-41c5-9f04-1a5a39faef2f" providerId="ADAL" clId="{B5480799-6174-4944-8C5C-5C1D7C8F9E97}" dt="2025-07-07T09:55:09.033" v="16" actId="20577"/>
        <pc:sldMkLst>
          <pc:docMk/>
          <pc:sldMk cId="2189114603" sldId="1437"/>
        </pc:sldMkLst>
      </pc:sldChg>
      <pc:sldChg chg="del">
        <pc:chgData name="Vrielink, Francis" userId="3d258d00-cfd8-41c5-9f04-1a5a39faef2f" providerId="ADAL" clId="{B5480799-6174-4944-8C5C-5C1D7C8F9E97}" dt="2025-07-07T09:55:29.223" v="22" actId="47"/>
        <pc:sldMkLst>
          <pc:docMk/>
          <pc:sldMk cId="1628480429" sldId="1517"/>
        </pc:sldMkLst>
      </pc:sldChg>
      <pc:sldChg chg="del">
        <pc:chgData name="Vrielink, Francis" userId="3d258d00-cfd8-41c5-9f04-1a5a39faef2f" providerId="ADAL" clId="{B5480799-6174-4944-8C5C-5C1D7C8F9E97}" dt="2025-07-07T09:55:35.840" v="24" actId="47"/>
        <pc:sldMkLst>
          <pc:docMk/>
          <pc:sldMk cId="933367485" sldId="1518"/>
        </pc:sldMkLst>
      </pc:sldChg>
      <pc:sldChg chg="del">
        <pc:chgData name="Vrielink, Francis" userId="3d258d00-cfd8-41c5-9f04-1a5a39faef2f" providerId="ADAL" clId="{B5480799-6174-4944-8C5C-5C1D7C8F9E97}" dt="2025-07-07T09:55:22.691" v="20" actId="47"/>
        <pc:sldMkLst>
          <pc:docMk/>
          <pc:sldMk cId="1530054038" sldId="1520"/>
        </pc:sldMkLst>
      </pc:sldChg>
      <pc:sldChg chg="del">
        <pc:chgData name="Vrielink, Francis" userId="3d258d00-cfd8-41c5-9f04-1a5a39faef2f" providerId="ADAL" clId="{B5480799-6174-4944-8C5C-5C1D7C8F9E97}" dt="2025-07-07T09:55:21.573" v="19" actId="47"/>
        <pc:sldMkLst>
          <pc:docMk/>
          <pc:sldMk cId="3006462251" sldId="1521"/>
        </pc:sldMkLst>
      </pc:sldChg>
      <pc:sldChg chg="del">
        <pc:chgData name="Vrielink, Francis" userId="3d258d00-cfd8-41c5-9f04-1a5a39faef2f" providerId="ADAL" clId="{B5480799-6174-4944-8C5C-5C1D7C8F9E97}" dt="2025-07-07T09:55:36.810" v="25" actId="47"/>
        <pc:sldMkLst>
          <pc:docMk/>
          <pc:sldMk cId="1059877010" sldId="1522"/>
        </pc:sldMkLst>
      </pc:sldChg>
      <pc:sldChg chg="del">
        <pc:chgData name="Vrielink, Francis" userId="3d258d00-cfd8-41c5-9f04-1a5a39faef2f" providerId="ADAL" clId="{B5480799-6174-4944-8C5C-5C1D7C8F9E97}" dt="2025-07-07T09:55:41.780" v="26" actId="47"/>
        <pc:sldMkLst>
          <pc:docMk/>
          <pc:sldMk cId="2371299458" sldId="1529"/>
        </pc:sldMkLst>
      </pc:sldChg>
      <pc:sldChg chg="add">
        <pc:chgData name="Vrielink, Francis" userId="3d258d00-cfd8-41c5-9f04-1a5a39faef2f" providerId="ADAL" clId="{B5480799-6174-4944-8C5C-5C1D7C8F9E97}" dt="2025-07-07T09:55:17.450" v="17" actId="2890"/>
        <pc:sldMkLst>
          <pc:docMk/>
          <pc:sldMk cId="2004465617" sldId="1530"/>
        </pc:sldMkLst>
      </pc:sldChg>
      <pc:sldChg chg="add">
        <pc:chgData name="Vrielink, Francis" userId="3d258d00-cfd8-41c5-9f04-1a5a39faef2f" providerId="ADAL" clId="{B5480799-6174-4944-8C5C-5C1D7C8F9E97}" dt="2025-07-07T09:55:19.509" v="18" actId="2890"/>
        <pc:sldMkLst>
          <pc:docMk/>
          <pc:sldMk cId="1599534667" sldId="1531"/>
        </pc:sldMkLst>
      </pc:sldChg>
      <pc:sldChg chg="add">
        <pc:chgData name="Vrielink, Francis" userId="3d258d00-cfd8-41c5-9f04-1a5a39faef2f" providerId="ADAL" clId="{B5480799-6174-4944-8C5C-5C1D7C8F9E97}" dt="2025-07-07T09:55:25.896" v="21" actId="2890"/>
        <pc:sldMkLst>
          <pc:docMk/>
          <pc:sldMk cId="2906185556" sldId="1532"/>
        </pc:sldMkLst>
      </pc:sldChg>
      <pc:sldChg chg="add">
        <pc:chgData name="Vrielink, Francis" userId="3d258d00-cfd8-41c5-9f04-1a5a39faef2f" providerId="ADAL" clId="{B5480799-6174-4944-8C5C-5C1D7C8F9E97}" dt="2025-07-07T09:55:32.064" v="23" actId="2890"/>
        <pc:sldMkLst>
          <pc:docMk/>
          <pc:sldMk cId="1959911349" sldId="1533"/>
        </pc:sldMkLst>
      </pc:sldChg>
      <pc:sldChg chg="add">
        <pc:chgData name="Vrielink, Francis" userId="3d258d00-cfd8-41c5-9f04-1a5a39faef2f" providerId="ADAL" clId="{B5480799-6174-4944-8C5C-5C1D7C8F9E97}" dt="2025-07-07T09:55:44.901" v="27" actId="2890"/>
        <pc:sldMkLst>
          <pc:docMk/>
          <pc:sldMk cId="4095357775" sldId="1534"/>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Routledge, Mandy" userId="bacdedf5-8e30-494b-ad8b-f27fa30c4f8d" providerId="ADAL" clId="{72594098-1396-4A29-ADC6-F02883F799CC}"/>
    <pc:docChg chg="undo custSel modSld">
      <pc:chgData name="Routledge, Mandy" userId="bacdedf5-8e30-494b-ad8b-f27fa30c4f8d" providerId="ADAL" clId="{72594098-1396-4A29-ADC6-F02883F799CC}" dt="2025-07-08T09:53:47.412" v="79" actId="1076"/>
      <pc:docMkLst>
        <pc:docMk/>
      </pc:docMkLst>
      <pc:sldChg chg="modSp mod modNotesTx">
        <pc:chgData name="Routledge, Mandy" userId="bacdedf5-8e30-494b-ad8b-f27fa30c4f8d" providerId="ADAL" clId="{72594098-1396-4A29-ADC6-F02883F799CC}" dt="2025-07-08T08:33:29.268" v="78" actId="6549"/>
        <pc:sldMkLst>
          <pc:docMk/>
          <pc:sldMk cId="2189114603" sldId="1437"/>
        </pc:sldMkLst>
        <pc:spChg chg="mod">
          <ac:chgData name="Routledge, Mandy" userId="bacdedf5-8e30-494b-ad8b-f27fa30c4f8d" providerId="ADAL" clId="{72594098-1396-4A29-ADC6-F02883F799CC}" dt="2025-07-08T08:32:52.509" v="76" actId="113"/>
          <ac:spMkLst>
            <pc:docMk/>
            <pc:sldMk cId="2189114603" sldId="1437"/>
            <ac:spMk id="3" creationId="{00000000-0000-0000-0000-000000000000}"/>
          </ac:spMkLst>
        </pc:spChg>
      </pc:sldChg>
      <pc:sldChg chg="modSp mod">
        <pc:chgData name="Routledge, Mandy" userId="bacdedf5-8e30-494b-ad8b-f27fa30c4f8d" providerId="ADAL" clId="{72594098-1396-4A29-ADC6-F02883F799CC}" dt="2025-07-07T19:38:24.013" v="28" actId="255"/>
        <pc:sldMkLst>
          <pc:docMk/>
          <pc:sldMk cId="2967928418" sldId="1511"/>
        </pc:sldMkLst>
        <pc:spChg chg="mod">
          <ac:chgData name="Routledge, Mandy" userId="bacdedf5-8e30-494b-ad8b-f27fa30c4f8d" providerId="ADAL" clId="{72594098-1396-4A29-ADC6-F02883F799CC}" dt="2025-07-07T19:38:24.013" v="28" actId="255"/>
          <ac:spMkLst>
            <pc:docMk/>
            <pc:sldMk cId="2967928418" sldId="1511"/>
            <ac:spMk id="33" creationId="{AC757F5E-B016-F947-4518-7C6B9CC7EE04}"/>
          </ac:spMkLst>
        </pc:spChg>
        <pc:spChg chg="mod">
          <ac:chgData name="Routledge, Mandy" userId="bacdedf5-8e30-494b-ad8b-f27fa30c4f8d" providerId="ADAL" clId="{72594098-1396-4A29-ADC6-F02883F799CC}" dt="2025-07-07T18:08:00.937" v="18" actId="20577"/>
          <ac:spMkLst>
            <pc:docMk/>
            <pc:sldMk cId="2967928418" sldId="1511"/>
            <ac:spMk id="35" creationId="{37104C51-0232-62ED-4C6F-1447D06633EE}"/>
          </ac:spMkLst>
        </pc:spChg>
      </pc:sldChg>
      <pc:sldChg chg="modSp mod">
        <pc:chgData name="Routledge, Mandy" userId="bacdedf5-8e30-494b-ad8b-f27fa30c4f8d" providerId="ADAL" clId="{72594098-1396-4A29-ADC6-F02883F799CC}" dt="2025-07-08T09:53:47.412" v="79" actId="1076"/>
        <pc:sldMkLst>
          <pc:docMk/>
          <pc:sldMk cId="3112181829" sldId="1515"/>
        </pc:sldMkLst>
        <pc:spChg chg="mod">
          <ac:chgData name="Routledge, Mandy" userId="bacdedf5-8e30-494b-ad8b-f27fa30c4f8d" providerId="ADAL" clId="{72594098-1396-4A29-ADC6-F02883F799CC}" dt="2025-07-08T09:53:47.412" v="79" actId="1076"/>
          <ac:spMkLst>
            <pc:docMk/>
            <pc:sldMk cId="3112181829" sldId="1515"/>
            <ac:spMk id="4" creationId="{D36CDCC8-D80A-3CA3-9903-EC310613197D}"/>
          </ac:spMkLst>
        </pc:spChg>
      </pc:sldChg>
      <pc:sldChg chg="modSp mod">
        <pc:chgData name="Routledge, Mandy" userId="bacdedf5-8e30-494b-ad8b-f27fa30c4f8d" providerId="ADAL" clId="{72594098-1396-4A29-ADC6-F02883F799CC}" dt="2025-07-07T19:39:59.735" v="44" actId="14100"/>
        <pc:sldMkLst>
          <pc:docMk/>
          <pc:sldMk cId="2946319108" sldId="1516"/>
        </pc:sldMkLst>
        <pc:spChg chg="mod">
          <ac:chgData name="Routledge, Mandy" userId="bacdedf5-8e30-494b-ad8b-f27fa30c4f8d" providerId="ADAL" clId="{72594098-1396-4A29-ADC6-F02883F799CC}" dt="2025-07-07T19:39:55.970" v="43" actId="20577"/>
          <ac:spMkLst>
            <pc:docMk/>
            <pc:sldMk cId="2946319108" sldId="1516"/>
            <ac:spMk id="12" creationId="{E2476A93-B8D4-4E44-87FD-AFF601B2337C}"/>
          </ac:spMkLst>
        </pc:spChg>
        <pc:spChg chg="mod">
          <ac:chgData name="Routledge, Mandy" userId="bacdedf5-8e30-494b-ad8b-f27fa30c4f8d" providerId="ADAL" clId="{72594098-1396-4A29-ADC6-F02883F799CC}" dt="2025-07-07T19:39:11.401" v="31" actId="1076"/>
          <ac:spMkLst>
            <pc:docMk/>
            <pc:sldMk cId="2946319108" sldId="1516"/>
            <ac:spMk id="13" creationId="{4985FF45-EE56-11C3-E0CC-6BBB359031C0}"/>
          </ac:spMkLst>
        </pc:spChg>
        <pc:spChg chg="mod">
          <ac:chgData name="Routledge, Mandy" userId="bacdedf5-8e30-494b-ad8b-f27fa30c4f8d" providerId="ADAL" clId="{72594098-1396-4A29-ADC6-F02883F799CC}" dt="2025-07-07T19:39:59.735" v="44" actId="14100"/>
          <ac:spMkLst>
            <pc:docMk/>
            <pc:sldMk cId="2946319108" sldId="1516"/>
            <ac:spMk id="19" creationId="{40542B69-6D97-5F24-63E3-ABE36EA69A27}"/>
          </ac:spMkLst>
        </pc:spChg>
        <pc:grpChg chg="mod">
          <ac:chgData name="Routledge, Mandy" userId="bacdedf5-8e30-494b-ad8b-f27fa30c4f8d" providerId="ADAL" clId="{72594098-1396-4A29-ADC6-F02883F799CC}" dt="2025-07-07T19:39:08.689" v="30" actId="1076"/>
          <ac:grpSpMkLst>
            <pc:docMk/>
            <pc:sldMk cId="2946319108" sldId="1516"/>
            <ac:grpSpMk id="20" creationId="{3DD05F28-AA89-0131-F5E3-45BE92293371}"/>
          </ac:grpSpMkLst>
        </pc:grpChg>
        <pc:picChg chg="mod ord">
          <ac:chgData name="Routledge, Mandy" userId="bacdedf5-8e30-494b-ad8b-f27fa30c4f8d" providerId="ADAL" clId="{72594098-1396-4A29-ADC6-F02883F799CC}" dt="2025-07-07T19:39:30.050" v="37" actId="167"/>
          <ac:picMkLst>
            <pc:docMk/>
            <pc:sldMk cId="2946319108" sldId="1516"/>
            <ac:picMk id="37" creationId="{9115D8EB-F00A-AC12-A4CF-0E7656C9317A}"/>
          </ac:picMkLst>
        </pc:picChg>
      </pc:sldChg>
      <pc:sldChg chg="modSp mod">
        <pc:chgData name="Routledge, Mandy" userId="bacdedf5-8e30-494b-ad8b-f27fa30c4f8d" providerId="ADAL" clId="{72594098-1396-4A29-ADC6-F02883F799CC}" dt="2025-07-07T19:41:08.602" v="73" actId="1038"/>
        <pc:sldMkLst>
          <pc:docMk/>
          <pc:sldMk cId="4095357775" sldId="1534"/>
        </pc:sldMkLst>
        <pc:spChg chg="mod">
          <ac:chgData name="Routledge, Mandy" userId="bacdedf5-8e30-494b-ad8b-f27fa30c4f8d" providerId="ADAL" clId="{72594098-1396-4A29-ADC6-F02883F799CC}" dt="2025-07-07T19:40:22.998" v="47" actId="14100"/>
          <ac:spMkLst>
            <pc:docMk/>
            <pc:sldMk cId="4095357775" sldId="1534"/>
            <ac:spMk id="10" creationId="{B37FADB8-F5A5-F448-15A7-6A630939BCDC}"/>
          </ac:spMkLst>
        </pc:spChg>
        <pc:spChg chg="mod">
          <ac:chgData name="Routledge, Mandy" userId="bacdedf5-8e30-494b-ad8b-f27fa30c4f8d" providerId="ADAL" clId="{72594098-1396-4A29-ADC6-F02883F799CC}" dt="2025-07-07T19:40:27.987" v="48" actId="948"/>
          <ac:spMkLst>
            <pc:docMk/>
            <pc:sldMk cId="4095357775" sldId="1534"/>
            <ac:spMk id="11" creationId="{2D5226DB-4490-ECD5-880A-CDAB0447C263}"/>
          </ac:spMkLst>
        </pc:spChg>
        <pc:spChg chg="mod">
          <ac:chgData name="Routledge, Mandy" userId="bacdedf5-8e30-494b-ad8b-f27fa30c4f8d" providerId="ADAL" clId="{72594098-1396-4A29-ADC6-F02883F799CC}" dt="2025-07-07T19:41:08.602" v="73" actId="1038"/>
          <ac:spMkLst>
            <pc:docMk/>
            <pc:sldMk cId="4095357775" sldId="1534"/>
            <ac:spMk id="13" creationId="{4985FF45-EE56-11C3-E0CC-6BBB359031C0}"/>
          </ac:spMkLst>
        </pc:spChg>
        <pc:spChg chg="mod">
          <ac:chgData name="Routledge, Mandy" userId="bacdedf5-8e30-494b-ad8b-f27fa30c4f8d" providerId="ADAL" clId="{72594098-1396-4A29-ADC6-F02883F799CC}" dt="2025-07-07T19:41:05.226" v="67" actId="1038"/>
          <ac:spMkLst>
            <pc:docMk/>
            <pc:sldMk cId="4095357775" sldId="1534"/>
            <ac:spMk id="18" creationId="{85D7DD60-F4AA-AD34-A265-146B167D02FE}"/>
          </ac:spMkLst>
        </pc:spChg>
        <pc:picChg chg="mod">
          <ac:chgData name="Routledge, Mandy" userId="bacdedf5-8e30-494b-ad8b-f27fa30c4f8d" providerId="ADAL" clId="{72594098-1396-4A29-ADC6-F02883F799CC}" dt="2025-07-07T19:41:00.086" v="53" actId="1076"/>
          <ac:picMkLst>
            <pc:docMk/>
            <pc:sldMk cId="4095357775" sldId="1534"/>
            <ac:picMk id="33" creationId="{37E2559F-2DBF-2942-C481-E94049759D72}"/>
          </ac:picMkLst>
        </pc:picChg>
        <pc:cxnChg chg="mod">
          <ac:chgData name="Routledge, Mandy" userId="bacdedf5-8e30-494b-ad8b-f27fa30c4f8d" providerId="ADAL" clId="{72594098-1396-4A29-ADC6-F02883F799CC}" dt="2025-07-07T19:40:48.565" v="50" actId="1076"/>
          <ac:cxnSpMkLst>
            <pc:docMk/>
            <pc:sldMk cId="4095357775" sldId="1534"/>
            <ac:cxnSpMk id="27" creationId="{EC90AE0F-5DD8-2D25-C999-5E0CC65E11C5}"/>
          </ac:cxnSpMkLst>
        </pc:cxnChg>
        <pc:cxnChg chg="mod">
          <ac:chgData name="Routledge, Mandy" userId="bacdedf5-8e30-494b-ad8b-f27fa30c4f8d" providerId="ADAL" clId="{72594098-1396-4A29-ADC6-F02883F799CC}" dt="2025-07-07T19:40:22.998" v="47" actId="14100"/>
          <ac:cxnSpMkLst>
            <pc:docMk/>
            <pc:sldMk cId="4095357775" sldId="1534"/>
            <ac:cxnSpMk id="29" creationId="{10445519-6BAB-CA4B-0B0C-EF80D4D34E4C}"/>
          </ac:cxnSpMkLst>
        </pc:cxn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docChg>
  </pc:docChgLst>
  <pc:docChgLst>
    <pc:chgData name="Das, Gerarda" userId="dec061bf-56a5-47a0-b9f3-f749fe418ae6" providerId="ADAL" clId="{B26E014C-1726-4FF1-BFF5-A32E85AF3E8D}"/>
    <pc:docChg chg="modSld">
      <pc:chgData name="Das, Gerarda" userId="dec061bf-56a5-47a0-b9f3-f749fe418ae6" providerId="ADAL" clId="{B26E014C-1726-4FF1-BFF5-A32E85AF3E8D}" dt="2025-07-08T09:56:01.801" v="6" actId="6549"/>
      <pc:docMkLst>
        <pc:docMk/>
      </pc:docMkLst>
      <pc:sldChg chg="modSp mod">
        <pc:chgData name="Das, Gerarda" userId="dec061bf-56a5-47a0-b9f3-f749fe418ae6" providerId="ADAL" clId="{B26E014C-1726-4FF1-BFF5-A32E85AF3E8D}" dt="2025-07-08T09:56:01.801" v="6" actId="6549"/>
        <pc:sldMkLst>
          <pc:docMk/>
          <pc:sldMk cId="2189114603" sldId="1437"/>
        </pc:sldMkLst>
        <pc:spChg chg="mod">
          <ac:chgData name="Das, Gerarda" userId="dec061bf-56a5-47a0-b9f3-f749fe418ae6" providerId="ADAL" clId="{B26E014C-1726-4FF1-BFF5-A32E85AF3E8D}" dt="2025-07-08T09:56:01.801" v="6" actId="6549"/>
          <ac:spMkLst>
            <pc:docMk/>
            <pc:sldMk cId="2189114603" sldId="1437"/>
            <ac:spMk id="3" creationId="{00000000-0000-0000-0000-000000000000}"/>
          </ac:spMkLst>
        </pc:spChg>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8-7-2025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8-7-2025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het nadeel: </a:t>
            </a:r>
            <a:r>
              <a:rPr lang="nl-NL" sz="1200" b="0" kern="1200">
                <a:solidFill>
                  <a:schemeClr val="tx1"/>
                </a:solidFill>
                <a:effectLst/>
                <a:latin typeface="+mn-lt"/>
                <a:ea typeface="+mn-ea"/>
                <a:cs typeface="+mn-cs"/>
              </a:rPr>
              <a:t>de vervelende kant van iets</a:t>
            </a:r>
          </a:p>
          <a:p>
            <a:pPr fontAlgn="t"/>
            <a:r>
              <a:rPr lang="nl-NL" sz="1200" b="1" kern="1200">
                <a:solidFill>
                  <a:schemeClr val="tx1"/>
                </a:solidFill>
                <a:effectLst/>
                <a:latin typeface="+mn-lt"/>
                <a:ea typeface="+mn-ea"/>
                <a:cs typeface="+mn-cs"/>
              </a:rPr>
              <a:t>aanraden: </a:t>
            </a:r>
            <a:r>
              <a:rPr lang="nl-NL" sz="1200" b="0" kern="1200">
                <a:solidFill>
                  <a:schemeClr val="tx1"/>
                </a:solidFill>
                <a:effectLst/>
                <a:latin typeface="+mn-lt"/>
                <a:ea typeface="+mn-ea"/>
                <a:cs typeface="+mn-cs"/>
              </a:rPr>
              <a:t>laten weten dat iets een goed idee is</a:t>
            </a:r>
          </a:p>
          <a:p>
            <a:pPr fontAlgn="t"/>
            <a:r>
              <a:rPr lang="nl-NL" sz="1200" b="1" kern="1200">
                <a:solidFill>
                  <a:schemeClr val="tx1"/>
                </a:solidFill>
                <a:effectLst/>
                <a:latin typeface="+mn-lt"/>
                <a:ea typeface="+mn-ea"/>
                <a:cs typeface="+mn-cs"/>
              </a:rPr>
              <a:t>bestaan: </a:t>
            </a:r>
            <a:r>
              <a:rPr lang="nl-NL" sz="1200" b="0" kern="1200">
                <a:solidFill>
                  <a:schemeClr val="tx1"/>
                </a:solidFill>
                <a:effectLst/>
                <a:latin typeface="+mn-lt"/>
                <a:ea typeface="+mn-ea"/>
                <a:cs typeface="+mn-cs"/>
              </a:rPr>
              <a:t>er zijn</a:t>
            </a:r>
          </a:p>
          <a:p>
            <a:pPr fontAlgn="t"/>
            <a:r>
              <a:rPr lang="nl-NL" sz="1200" b="1" kern="1200">
                <a:solidFill>
                  <a:schemeClr val="tx1"/>
                </a:solidFill>
                <a:effectLst/>
                <a:latin typeface="+mn-lt"/>
                <a:ea typeface="+mn-ea"/>
                <a:cs typeface="+mn-cs"/>
              </a:rPr>
              <a:t>trainen: </a:t>
            </a:r>
            <a:r>
              <a:rPr lang="nl-NL" sz="1200" b="0" kern="1200">
                <a:solidFill>
                  <a:schemeClr val="tx1"/>
                </a:solidFill>
                <a:effectLst/>
                <a:latin typeface="+mn-lt"/>
                <a:ea typeface="+mn-ea"/>
                <a:cs typeface="+mn-cs"/>
              </a:rPr>
              <a:t>oefenen om beter te worden</a:t>
            </a:r>
          </a:p>
          <a:p>
            <a:pPr fontAlgn="t"/>
            <a:r>
              <a:rPr lang="nl-NL" sz="1200" b="1" kern="1200">
                <a:solidFill>
                  <a:schemeClr val="tx1"/>
                </a:solidFill>
                <a:effectLst/>
                <a:latin typeface="+mn-lt"/>
                <a:ea typeface="+mn-ea"/>
                <a:cs typeface="+mn-cs"/>
              </a:rPr>
              <a:t>de informatie: </a:t>
            </a:r>
            <a:r>
              <a:rPr lang="nl-NL" sz="1200" b="0" kern="1200">
                <a:solidFill>
                  <a:schemeClr val="tx1"/>
                </a:solidFill>
                <a:effectLst/>
                <a:latin typeface="+mn-lt"/>
                <a:ea typeface="+mn-ea"/>
                <a:cs typeface="+mn-cs"/>
              </a:rPr>
              <a:t>de belangrijke dingen om te weten</a:t>
            </a:r>
          </a:p>
          <a:p>
            <a:pPr fontAlgn="t"/>
            <a:r>
              <a:rPr lang="nl-NL" sz="1200" b="1" kern="1200">
                <a:solidFill>
                  <a:schemeClr val="tx1"/>
                </a:solidFill>
                <a:effectLst/>
                <a:latin typeface="+mn-lt"/>
                <a:ea typeface="+mn-ea"/>
                <a:cs typeface="+mn-cs"/>
              </a:rPr>
              <a:t>de stroom: </a:t>
            </a:r>
            <a:r>
              <a:rPr lang="nl-NL" sz="1200" b="0" kern="1200">
                <a:solidFill>
                  <a:schemeClr val="tx1"/>
                </a:solidFill>
                <a:effectLst/>
                <a:latin typeface="+mn-lt"/>
                <a:ea typeface="+mn-ea"/>
                <a:cs typeface="+mn-cs"/>
              </a:rPr>
              <a:t>de kracht waardoor iets werkt, de elektriciteit</a:t>
            </a:r>
          </a:p>
          <a:p>
            <a:pPr fontAlgn="t"/>
            <a:r>
              <a:rPr lang="nl-NL" sz="1200" b="1" kern="1200">
                <a:solidFill>
                  <a:schemeClr val="tx1"/>
                </a:solidFill>
                <a:effectLst/>
                <a:latin typeface="+mn-lt"/>
                <a:ea typeface="+mn-ea"/>
                <a:cs typeface="+mn-cs"/>
              </a:rPr>
              <a:t>afkoelen: </a:t>
            </a:r>
            <a:r>
              <a:rPr lang="nl-NL" sz="1200" b="0" kern="1200">
                <a:solidFill>
                  <a:schemeClr val="tx1"/>
                </a:solidFill>
                <a:effectLst/>
                <a:latin typeface="+mn-lt"/>
                <a:ea typeface="+mn-ea"/>
                <a:cs typeface="+mn-cs"/>
              </a:rPr>
              <a:t>koud worden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8-7-2025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8-7-2025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8-7-2025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8-7-2025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8-7-2025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nos.nl/collectie/13945/video/2487971-de-gouden-avond-van-bol-selfies-ijsbad-en-feest-in-amersfoor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27856"/>
            <a:ext cx="9252520" cy="6830144"/>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br>
              <a:rPr lang="nl-NL" sz="1900" u="sng">
                <a:solidFill>
                  <a:prstClr val="black"/>
                </a:solidFill>
              </a:rPr>
            </a:br>
            <a:r>
              <a:rPr lang="nl-NL" sz="1800">
                <a:solidFill>
                  <a:prstClr val="black"/>
                </a:solidFill>
              </a:rPr>
              <a:t>Kennen jullie Femke Bol? Zij is een Nederlandse atlete die al heel veel belangrijke prijzen heeft gewonnen met hardlopen. </a:t>
            </a:r>
            <a:r>
              <a:rPr lang="nl-NL" sz="1800">
                <a:solidFill>
                  <a:srgbClr val="00B050"/>
                </a:solidFill>
              </a:rPr>
              <a:t>(extra klik) </a:t>
            </a:r>
            <a:r>
              <a:rPr lang="nl-NL" sz="1800">
                <a:solidFill>
                  <a:prstClr val="black"/>
                </a:solidFill>
              </a:rPr>
              <a:t>Al heel jong ontdekte ze dat ze veel talent voor hardlopen had. Ze </a:t>
            </a:r>
            <a:r>
              <a:rPr lang="nl-NL" sz="1800" b="1" u="sng">
                <a:solidFill>
                  <a:prstClr val="black"/>
                </a:solidFill>
              </a:rPr>
              <a:t>trainde</a:t>
            </a:r>
            <a:r>
              <a:rPr lang="nl-NL" sz="1800">
                <a:solidFill>
                  <a:prstClr val="black"/>
                </a:solidFill>
              </a:rPr>
              <a:t> dan ook elke dag hard om de beste te worden van de hele wereld. Ze </a:t>
            </a:r>
            <a:r>
              <a:rPr lang="nl-NL" sz="1800" b="1" i="1">
                <a:solidFill>
                  <a:prstClr val="black"/>
                </a:solidFill>
              </a:rPr>
              <a:t>oefende om beter te worden</a:t>
            </a:r>
            <a:r>
              <a:rPr lang="nl-NL" sz="1800">
                <a:solidFill>
                  <a:prstClr val="black"/>
                </a:solidFill>
              </a:rPr>
              <a:t>. Vaak voelden haar spieren moe en zwaar na de hardlooptraining. Ook had ze veel spierpijn. Dat was </a:t>
            </a:r>
            <a:r>
              <a:rPr lang="nl-NL" sz="1800" b="1" u="sng">
                <a:solidFill>
                  <a:prstClr val="black"/>
                </a:solidFill>
              </a:rPr>
              <a:t>het nadeel</a:t>
            </a:r>
            <a:r>
              <a:rPr lang="nl-NL" sz="1800" b="1">
                <a:solidFill>
                  <a:prstClr val="black"/>
                </a:solidFill>
              </a:rPr>
              <a:t> </a:t>
            </a:r>
            <a:r>
              <a:rPr lang="nl-NL" sz="1800">
                <a:solidFill>
                  <a:prstClr val="black"/>
                </a:solidFill>
              </a:rPr>
              <a:t>van de training. Dat was </a:t>
            </a:r>
            <a:r>
              <a:rPr lang="nl-NL" sz="1800" b="1" i="1">
                <a:solidFill>
                  <a:prstClr val="black"/>
                </a:solidFill>
              </a:rPr>
              <a:t>de vervelende kant ervan</a:t>
            </a:r>
            <a:r>
              <a:rPr lang="nl-NL" sz="1800">
                <a:solidFill>
                  <a:prstClr val="black"/>
                </a:solidFill>
              </a:rPr>
              <a:t>. </a:t>
            </a:r>
            <a:r>
              <a:rPr lang="nl-NL" sz="1800">
                <a:ea typeface="Times New Roman" panose="02020603050405020304" pitchFamily="18" charset="0"/>
                <a:cs typeface="Arial" panose="020B0604020202020204" pitchFamily="34" charset="0"/>
              </a:rPr>
              <a:t>Haar trainer wist natuurlijk dat er zoiets als een </a:t>
            </a:r>
            <a:r>
              <a:rPr lang="nl-NL" sz="1800" err="1">
                <a:ea typeface="Times New Roman" panose="02020603050405020304" pitchFamily="18" charset="0"/>
                <a:cs typeface="Arial" panose="020B0604020202020204" pitchFamily="34" charset="0"/>
              </a:rPr>
              <a:t>ijsbad</a:t>
            </a:r>
            <a:r>
              <a:rPr lang="nl-NL" sz="1800">
                <a:ea typeface="Times New Roman" panose="02020603050405020304" pitchFamily="18" charset="0"/>
                <a:cs typeface="Arial" panose="020B0604020202020204" pitchFamily="34" charset="0"/>
              </a:rPr>
              <a:t> </a:t>
            </a:r>
            <a:r>
              <a:rPr lang="nl-NL" sz="1800" b="1" u="sng">
                <a:ea typeface="Times New Roman" panose="02020603050405020304" pitchFamily="18" charset="0"/>
                <a:cs typeface="Arial" panose="020B0604020202020204" pitchFamily="34" charset="0"/>
              </a:rPr>
              <a:t>bestond</a:t>
            </a:r>
            <a:r>
              <a:rPr lang="nl-NL" sz="1800">
                <a:ea typeface="Times New Roman" panose="02020603050405020304" pitchFamily="18" charset="0"/>
                <a:cs typeface="Arial" panose="020B0604020202020204" pitchFamily="34" charset="0"/>
              </a:rPr>
              <a:t>. Dat die </a:t>
            </a:r>
            <a:r>
              <a:rPr lang="nl-NL" sz="1800" b="1" i="1">
                <a:ea typeface="Times New Roman" panose="02020603050405020304" pitchFamily="18" charset="0"/>
                <a:cs typeface="Arial" panose="020B0604020202020204" pitchFamily="34" charset="0"/>
              </a:rPr>
              <a:t>er was</a:t>
            </a:r>
            <a:r>
              <a:rPr lang="nl-NL" sz="1800">
                <a:ea typeface="Times New Roman" panose="02020603050405020304" pitchFamily="18" charset="0"/>
                <a:cs typeface="Arial" panose="020B0604020202020204" pitchFamily="34" charset="0"/>
              </a:rPr>
              <a:t>. Hij wist ook dat in dat koude water de spieren gingen </a:t>
            </a:r>
            <a:r>
              <a:rPr lang="nl-NL" sz="1800" b="1" u="sng">
                <a:ea typeface="Times New Roman" panose="02020603050405020304" pitchFamily="18" charset="0"/>
                <a:cs typeface="Arial" panose="020B0604020202020204" pitchFamily="34" charset="0"/>
              </a:rPr>
              <a:t>afkoelen</a:t>
            </a:r>
            <a:r>
              <a:rPr lang="nl-NL" sz="1800">
                <a:ea typeface="Times New Roman" panose="02020603050405020304" pitchFamily="18" charset="0"/>
                <a:cs typeface="Arial" panose="020B0604020202020204" pitchFamily="34" charset="0"/>
              </a:rPr>
              <a:t>,</a:t>
            </a:r>
            <a:r>
              <a:rPr lang="nl-NL" sz="1800" b="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koud zouden worden</a:t>
            </a:r>
            <a:r>
              <a:rPr lang="nl-NL" sz="1800">
                <a:ea typeface="Times New Roman" panose="02020603050405020304" pitchFamily="18" charset="0"/>
                <a:cs typeface="Arial" panose="020B0604020202020204" pitchFamily="34" charset="0"/>
              </a:rPr>
              <a:t>. Femke zou dan minder spierpijn krijgen. Ze vond het idee van een </a:t>
            </a:r>
            <a:r>
              <a:rPr lang="nl-NL" sz="1800" err="1">
                <a:ea typeface="Times New Roman" panose="02020603050405020304" pitchFamily="18" charset="0"/>
                <a:cs typeface="Arial" panose="020B0604020202020204" pitchFamily="34" charset="0"/>
              </a:rPr>
              <a:t>ijsbad</a:t>
            </a:r>
            <a:r>
              <a:rPr lang="nl-NL" sz="1800">
                <a:ea typeface="Times New Roman" panose="02020603050405020304" pitchFamily="18" charset="0"/>
                <a:cs typeface="Arial" panose="020B0604020202020204" pitchFamily="34" charset="0"/>
              </a:rPr>
              <a:t> eerst een beetje spannend. Maar de trainer gaf haar nog wat meer </a:t>
            </a:r>
            <a:r>
              <a:rPr lang="nl-NL" sz="1800" b="1" u="sng">
                <a:ea typeface="Times New Roman" panose="02020603050405020304" pitchFamily="18" charset="0"/>
                <a:cs typeface="Arial" panose="020B0604020202020204" pitchFamily="34" charset="0"/>
              </a:rPr>
              <a:t>informatie</a:t>
            </a:r>
            <a:r>
              <a:rPr lang="nl-NL" sz="1800">
                <a:ea typeface="Times New Roman" panose="02020603050405020304" pitchFamily="18" charset="0"/>
                <a:cs typeface="Arial" panose="020B0604020202020204" pitchFamily="34" charset="0"/>
              </a:rPr>
              <a:t>. Hij vertelde haar </a:t>
            </a:r>
            <a:r>
              <a:rPr lang="nl-NL" sz="1800" b="1" i="1">
                <a:ea typeface="Times New Roman" panose="02020603050405020304" pitchFamily="18" charset="0"/>
                <a:cs typeface="Arial" panose="020B0604020202020204" pitchFamily="34" charset="0"/>
              </a:rPr>
              <a:t>de belangrijke dingen om te weten</a:t>
            </a:r>
            <a:r>
              <a:rPr lang="nl-NL" sz="1800">
                <a:ea typeface="Times New Roman" panose="02020603050405020304" pitchFamily="18" charset="0"/>
                <a:cs typeface="Arial" panose="020B0604020202020204" pitchFamily="34" charset="0"/>
              </a:rPr>
              <a:t>. Het werd namelijk ook door veel deskundigen </a:t>
            </a:r>
            <a:r>
              <a:rPr lang="nl-NL" sz="1800" b="1" u="sng">
                <a:ea typeface="Times New Roman" panose="02020603050405020304" pitchFamily="18" charset="0"/>
                <a:cs typeface="Arial" panose="020B0604020202020204" pitchFamily="34" charset="0"/>
              </a:rPr>
              <a:t>aangeraden</a:t>
            </a:r>
            <a:r>
              <a:rPr lang="nl-NL" sz="1800">
                <a:ea typeface="Times New Roman" panose="02020603050405020304" pitchFamily="18" charset="0"/>
                <a:cs typeface="Arial" panose="020B0604020202020204" pitchFamily="34" charset="0"/>
              </a:rPr>
              <a:t>.</a:t>
            </a:r>
            <a:r>
              <a:rPr lang="nl-NL" sz="1800" b="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Veel deskundigen </a:t>
            </a:r>
            <a:r>
              <a:rPr lang="nl-NL" sz="1800" b="1" i="1">
                <a:ea typeface="Times New Roman" panose="02020603050405020304" pitchFamily="18" charset="0"/>
                <a:cs typeface="Arial" panose="020B0604020202020204" pitchFamily="34" charset="0"/>
              </a:rPr>
              <a:t>lieten weten dat het een goed idee is</a:t>
            </a:r>
            <a:r>
              <a:rPr lang="nl-NL" sz="1800">
                <a:ea typeface="Times New Roman" panose="02020603050405020304" pitchFamily="18" charset="0"/>
                <a:cs typeface="Arial" panose="020B0604020202020204" pitchFamily="34" charset="0"/>
              </a:rPr>
              <a:t>. Femke was overtuigd. Ze vulden samen een badje met water. Daarna gooiden ze er heel veel ijsblokjes in. Ze merkten wel dat de diepvries meer </a:t>
            </a:r>
            <a:r>
              <a:rPr lang="nl-NL" sz="1800" b="1" u="sng">
                <a:ea typeface="Times New Roman" panose="02020603050405020304" pitchFamily="18" charset="0"/>
                <a:cs typeface="Arial" panose="020B0604020202020204" pitchFamily="34" charset="0"/>
              </a:rPr>
              <a:t>stroom</a:t>
            </a:r>
            <a:r>
              <a:rPr lang="nl-NL" sz="1800">
                <a:ea typeface="Times New Roman" panose="02020603050405020304" pitchFamily="18" charset="0"/>
                <a:cs typeface="Arial" panose="020B0604020202020204" pitchFamily="34" charset="0"/>
              </a:rPr>
              <a:t> verbruikte om al die ijsblokjes te maken. Stroom is </a:t>
            </a:r>
            <a:r>
              <a:rPr lang="nl-NL" sz="1800" b="1" i="1">
                <a:ea typeface="Times New Roman" panose="02020603050405020304" pitchFamily="18" charset="0"/>
                <a:cs typeface="Arial" panose="020B0604020202020204" pitchFamily="34" charset="0"/>
              </a:rPr>
              <a:t>de kracht waardoor iets werkt, de elektriciteit</a:t>
            </a:r>
            <a:r>
              <a:rPr lang="nl-NL" sz="1800">
                <a:ea typeface="Times New Roman" panose="02020603050405020304" pitchFamily="18" charset="0"/>
                <a:cs typeface="Arial" panose="020B0604020202020204" pitchFamily="34" charset="0"/>
              </a:rPr>
              <a:t>. Maar dat hadden ze er zeker voor over. En vanaf die dag koelt Femke na elke training en na elke wedstrijd haar spieren. Misschien is ze daarom wel zo goed geworden.</a:t>
            </a:r>
            <a:br>
              <a:rPr lang="nl-NL" sz="1800">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rPr>
              <a:t>Wie van jullie doet er ook aan hardlopen?</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200">
                <a:solidFill>
                  <a:srgbClr val="00B050"/>
                </a:solidFill>
                <a:ea typeface="Times New Roman" panose="02020603050405020304" pitchFamily="18" charset="0"/>
                <a:cs typeface="Arial" panose="020B0604020202020204" pitchFamily="34" charset="0"/>
              </a:rPr>
              <a:t>In de laatste dia vind je de link naar een kort filmpje over Femke Bol. Inclusief </a:t>
            </a:r>
            <a:r>
              <a:rPr lang="nl-NL" sz="1200" err="1">
                <a:solidFill>
                  <a:srgbClr val="00B050"/>
                </a:solidFill>
                <a:ea typeface="Times New Roman" panose="02020603050405020304" pitchFamily="18" charset="0"/>
                <a:cs typeface="Arial" panose="020B0604020202020204" pitchFamily="34" charset="0"/>
              </a:rPr>
              <a:t>ijsbad</a:t>
            </a:r>
            <a:r>
              <a:rPr lang="nl-NL" sz="2000">
                <a:solidFill>
                  <a:srgbClr val="00B050"/>
                </a:solidFill>
                <a:ea typeface="Times New Roman" panose="02020603050405020304" pitchFamily="18" charset="0"/>
                <a:cs typeface="Arial" panose="020B0604020202020204" pitchFamily="34" charset="0"/>
              </a:rPr>
              <a:t>.</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stroom</a:t>
            </a:r>
          </a:p>
        </p:txBody>
      </p:sp>
      <p:pic>
        <p:nvPicPr>
          <p:cNvPr id="3" name="Afbeelding 2" descr="Afbeelding met apparaat, koelkast, overdekt&#10;&#10;Automatisch gegenereerde beschrijving">
            <a:extLst>
              <a:ext uri="{FF2B5EF4-FFF2-40B4-BE49-F238E27FC236}">
                <a16:creationId xmlns:a16="http://schemas.microsoft.com/office/drawing/2014/main" id="{9D7294A1-6F39-7E7B-DBEB-767292EBDB5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90200" y="716758"/>
            <a:ext cx="6394167" cy="5908210"/>
          </a:xfrm>
          <a:prstGeom prst="rect">
            <a:avLst/>
          </a:prstGeom>
        </p:spPr>
      </p:pic>
      <p:sp>
        <p:nvSpPr>
          <p:cNvPr id="4" name="Explosie: 14 punten 3">
            <a:extLst>
              <a:ext uri="{FF2B5EF4-FFF2-40B4-BE49-F238E27FC236}">
                <a16:creationId xmlns:a16="http://schemas.microsoft.com/office/drawing/2014/main" id="{065A52F2-4255-5DDD-BD9A-DE09DD5036B4}"/>
              </a:ext>
            </a:extLst>
          </p:cNvPr>
          <p:cNvSpPr/>
          <p:nvPr/>
        </p:nvSpPr>
        <p:spPr>
          <a:xfrm>
            <a:off x="5709584" y="2204864"/>
            <a:ext cx="1944216" cy="2088232"/>
          </a:xfrm>
          <a:prstGeom prst="irregularSeal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8110DE2-FED3-ECAF-AED3-F0611BE86EC3}"/>
              </a:ext>
            </a:extLst>
          </p:cNvPr>
          <p:cNvSpPr txBox="1"/>
          <p:nvPr/>
        </p:nvSpPr>
        <p:spPr>
          <a:xfrm>
            <a:off x="546824" y="6106951"/>
            <a:ext cx="8280920" cy="923330"/>
          </a:xfrm>
          <a:prstGeom prst="rect">
            <a:avLst/>
          </a:prstGeom>
          <a:noFill/>
        </p:spPr>
        <p:txBody>
          <a:bodyPr wrap="square">
            <a:spAutoFit/>
          </a:bodyPr>
          <a:lstStyle/>
          <a:p>
            <a:r>
              <a:rPr lang="nl-NL">
                <a:hlinkClick r:id="rId4"/>
              </a:rPr>
              <a:t>https://nos.nl/collectie/13945/video/2487971-de-gouden-avond-van-bol-selfies-ijsbad-en-feest-in-amersfoort</a:t>
            </a:r>
            <a:endParaRPr lang="nl-NL"/>
          </a:p>
          <a:p>
            <a:endParaRPr lang="nl-NL"/>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23544" y="318058"/>
            <a:ext cx="442343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latin typeface="Century Gothic" panose="020B0502020202020204" pitchFamily="34" charset="0"/>
                <a:ea typeface="Calibri"/>
                <a:cs typeface="Times New Roman"/>
              </a:rPr>
              <a:t>het voordeel</a:t>
            </a:r>
            <a:endParaRPr lang="nl-NL" sz="5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nadeel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gunstig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Minder spierpijn is </a:t>
            </a:r>
            <a:r>
              <a:rPr lang="nl-NL" sz="2400" i="1" u="sng">
                <a:solidFill>
                  <a:srgbClr val="387038"/>
                </a:solidFill>
                <a:latin typeface="Century Gothic" panose="020B0502020202020204" pitchFamily="34" charset="0"/>
                <a:ea typeface="Calibri"/>
                <a:cs typeface="Times New Roman"/>
              </a:rPr>
              <a:t>het voordeel</a:t>
            </a:r>
            <a:r>
              <a:rPr lang="nl-NL" sz="2400" i="1">
                <a:solidFill>
                  <a:srgbClr val="387038"/>
                </a:solidFill>
                <a:latin typeface="Century Gothic" panose="020B0502020202020204" pitchFamily="34" charset="0"/>
                <a:ea typeface="Calibri"/>
                <a:cs typeface="Times New Roman"/>
              </a:rPr>
              <a:t> van een ijsbad.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vervelende kant van iets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Het nadeel</a:t>
            </a:r>
            <a:r>
              <a:rPr lang="nl-NL" sz="2400" i="1">
                <a:solidFill>
                  <a:srgbClr val="387038"/>
                </a:solidFill>
                <a:latin typeface="Century Gothic" panose="020B0502020202020204" pitchFamily="34" charset="0"/>
                <a:ea typeface="Calibri"/>
                <a:cs typeface="Times New Roman"/>
              </a:rPr>
              <a:t> van de training is de spierpijn.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Menselijk gezicht, glimlach, kleding&#10;&#10;Automatisch gegenereerde beschrijving">
            <a:extLst>
              <a:ext uri="{FF2B5EF4-FFF2-40B4-BE49-F238E27FC236}">
                <a16:creationId xmlns:a16="http://schemas.microsoft.com/office/drawing/2014/main" id="{4DCC165E-90D3-930D-D43C-EC7E0F0B3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317285"/>
            <a:ext cx="3116049" cy="3116049"/>
          </a:xfrm>
          <a:prstGeom prst="rect">
            <a:avLst/>
          </a:prstGeom>
        </p:spPr>
      </p:pic>
      <p:pic>
        <p:nvPicPr>
          <p:cNvPr id="8" name="Afbeelding 7" descr="Afbeelding met persoon, kleding, schoeisel, knie&#10;&#10;Automatisch gegenereerde beschrijving">
            <a:extLst>
              <a:ext uri="{FF2B5EF4-FFF2-40B4-BE49-F238E27FC236}">
                <a16:creationId xmlns:a16="http://schemas.microsoft.com/office/drawing/2014/main" id="{334C9444-AC53-7031-EBF4-04F332BA44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4594" y="2423498"/>
            <a:ext cx="3695291" cy="246845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aanraden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afraden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laten weten dat het een goed idee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Deskundigen </a:t>
            </a:r>
            <a:r>
              <a:rPr lang="nl-NL" sz="2400" i="1" u="sng">
                <a:solidFill>
                  <a:srgbClr val="387038"/>
                </a:solidFill>
                <a:latin typeface="Century Gothic" panose="020B0502020202020204" pitchFamily="34" charset="0"/>
                <a:ea typeface="Calibri"/>
                <a:cs typeface="Times New Roman"/>
              </a:rPr>
              <a:t>raden aan</a:t>
            </a:r>
            <a:r>
              <a:rPr lang="nl-NL" sz="2400" i="1">
                <a:solidFill>
                  <a:srgbClr val="387038"/>
                </a:solidFill>
                <a:latin typeface="Century Gothic" panose="020B0502020202020204" pitchFamily="34" charset="0"/>
                <a:ea typeface="Calibri"/>
                <a:cs typeface="Times New Roman"/>
              </a:rPr>
              <a:t> om na de training een ijsbad te nemen.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laten weten dat het een slecht idee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monteur </a:t>
            </a:r>
            <a:r>
              <a:rPr lang="nl-NL" sz="2400" i="1" u="sng">
                <a:solidFill>
                  <a:srgbClr val="387038"/>
                </a:solidFill>
                <a:latin typeface="Century Gothic" panose="020B0502020202020204" pitchFamily="34" charset="0"/>
                <a:ea typeface="Calibri"/>
                <a:cs typeface="Times New Roman"/>
              </a:rPr>
              <a:t>raadt af</a:t>
            </a:r>
            <a:r>
              <a:rPr lang="nl-NL" sz="2400" i="1">
                <a:solidFill>
                  <a:srgbClr val="387038"/>
                </a:solidFill>
                <a:latin typeface="Century Gothic" panose="020B0502020202020204" pitchFamily="34" charset="0"/>
                <a:ea typeface="Calibri"/>
                <a:cs typeface="Times New Roman"/>
              </a:rPr>
              <a:t> om deze auto te kopen.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auto, person, Landvoertuig&#10;&#10;Automatisch gegenereerde beschrijving">
            <a:extLst>
              <a:ext uri="{FF2B5EF4-FFF2-40B4-BE49-F238E27FC236}">
                <a16:creationId xmlns:a16="http://schemas.microsoft.com/office/drawing/2014/main" id="{3C301CC5-CC8A-E0FD-174D-2BCDFDEB3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371" y="2604432"/>
            <a:ext cx="3553548" cy="2366663"/>
          </a:xfrm>
          <a:prstGeom prst="rect">
            <a:avLst/>
          </a:prstGeom>
        </p:spPr>
      </p:pic>
      <p:pic>
        <p:nvPicPr>
          <p:cNvPr id="9" name="Afbeelding 8">
            <a:extLst>
              <a:ext uri="{FF2B5EF4-FFF2-40B4-BE49-F238E27FC236}">
                <a16:creationId xmlns:a16="http://schemas.microsoft.com/office/drawing/2014/main" id="{7B23C115-149B-5CA0-5880-394E2D9988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017" y="2393837"/>
            <a:ext cx="3359568" cy="2368470"/>
          </a:xfrm>
          <a:prstGeom prst="rect">
            <a:avLst/>
          </a:prstGeom>
        </p:spPr>
      </p:pic>
    </p:spTree>
    <p:extLst>
      <p:ext uri="{BB962C8B-B14F-4D97-AF65-F5344CB8AC3E}">
        <p14:creationId xmlns:p14="http://schemas.microsoft.com/office/powerpoint/2010/main" val="200446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afkoelen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opwarmen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koud worden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atlete </a:t>
            </a:r>
            <a:r>
              <a:rPr lang="nl-NL" sz="2400" i="1" u="sng">
                <a:solidFill>
                  <a:srgbClr val="387038"/>
                </a:solidFill>
                <a:effectLst/>
                <a:latin typeface="Century Gothic" panose="020B0502020202020204" pitchFamily="34" charset="0"/>
                <a:ea typeface="Calibri"/>
                <a:cs typeface="Times New Roman"/>
              </a:rPr>
              <a:t>koelt af</a:t>
            </a:r>
            <a:r>
              <a:rPr lang="nl-NL" sz="2400" i="1">
                <a:solidFill>
                  <a:srgbClr val="387038"/>
                </a:solidFill>
                <a:effectLst/>
                <a:latin typeface="Century Gothic" panose="020B0502020202020204" pitchFamily="34" charset="0"/>
                <a:ea typeface="Calibri"/>
                <a:cs typeface="Times New Roman"/>
              </a:rPr>
              <a:t> na een zware </a:t>
            </a:r>
            <a:r>
              <a:rPr lang="nl-NL" sz="2400" i="1">
                <a:solidFill>
                  <a:srgbClr val="387038"/>
                </a:solidFill>
                <a:latin typeface="Century Gothic" panose="020B0502020202020204" pitchFamily="34" charset="0"/>
                <a:ea typeface="Calibri"/>
                <a:cs typeface="Times New Roman"/>
              </a:rPr>
              <a:t>training.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warm worden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hagedis </a:t>
            </a:r>
            <a:r>
              <a:rPr lang="nl-NL" sz="2400" i="1" u="sng">
                <a:solidFill>
                  <a:srgbClr val="387038"/>
                </a:solidFill>
                <a:latin typeface="Century Gothic" panose="020B0502020202020204" pitchFamily="34" charset="0"/>
                <a:ea typeface="Calibri"/>
                <a:cs typeface="Times New Roman"/>
              </a:rPr>
              <a:t>warmt op</a:t>
            </a:r>
            <a:r>
              <a:rPr lang="nl-NL" sz="2400" i="1">
                <a:solidFill>
                  <a:srgbClr val="387038"/>
                </a:solidFill>
                <a:latin typeface="Century Gothic" panose="020B0502020202020204" pitchFamily="34" charset="0"/>
                <a:ea typeface="Calibri"/>
                <a:cs typeface="Times New Roman"/>
              </a:rPr>
              <a:t> in de zon.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buitenshuis, gras&#10;&#10;Automatisch gegenereerde beschrijving">
            <a:extLst>
              <a:ext uri="{FF2B5EF4-FFF2-40B4-BE49-F238E27FC236}">
                <a16:creationId xmlns:a16="http://schemas.microsoft.com/office/drawing/2014/main" id="{ED24261B-2CB6-A3E1-749A-C83D9284E5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28" y="2380117"/>
            <a:ext cx="3546057" cy="2368766"/>
          </a:xfrm>
          <a:prstGeom prst="rect">
            <a:avLst/>
          </a:prstGeom>
        </p:spPr>
      </p:pic>
      <p:pic>
        <p:nvPicPr>
          <p:cNvPr id="9" name="Afbeelding 8">
            <a:extLst>
              <a:ext uri="{FF2B5EF4-FFF2-40B4-BE49-F238E27FC236}">
                <a16:creationId xmlns:a16="http://schemas.microsoft.com/office/drawing/2014/main" id="{CF982F56-325E-0FCC-7455-226F03545D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2015" y="1841440"/>
            <a:ext cx="994531" cy="1466860"/>
          </a:xfrm>
          <a:prstGeom prst="rect">
            <a:avLst/>
          </a:prstGeom>
        </p:spPr>
      </p:pic>
      <p:pic>
        <p:nvPicPr>
          <p:cNvPr id="21" name="Afbeelding 20" descr="Afbeelding met buitenshuis, rood, reptiel, blad&#10;&#10;Automatisch gegenereerde beschrijving">
            <a:extLst>
              <a:ext uri="{FF2B5EF4-FFF2-40B4-BE49-F238E27FC236}">
                <a16:creationId xmlns:a16="http://schemas.microsoft.com/office/drawing/2014/main" id="{A0BFAC4C-2248-7A00-0DAD-A7A66B1AFF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3720" y="2380117"/>
            <a:ext cx="3560739" cy="2378574"/>
          </a:xfrm>
          <a:prstGeom prst="rect">
            <a:avLst/>
          </a:prstGeom>
        </p:spPr>
      </p:pic>
      <p:pic>
        <p:nvPicPr>
          <p:cNvPr id="26" name="Afbeelding 25">
            <a:extLst>
              <a:ext uri="{FF2B5EF4-FFF2-40B4-BE49-F238E27FC236}">
                <a16:creationId xmlns:a16="http://schemas.microsoft.com/office/drawing/2014/main" id="{8E72752C-C050-C5D2-A8FF-C9B0FC50F3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7597" y="1841440"/>
            <a:ext cx="1039374" cy="1598233"/>
          </a:xfrm>
          <a:prstGeom prst="rect">
            <a:avLst/>
          </a:prstGeom>
        </p:spPr>
      </p:pic>
    </p:spTree>
    <p:extLst>
      <p:ext uri="{BB962C8B-B14F-4D97-AF65-F5344CB8AC3E}">
        <p14:creationId xmlns:p14="http://schemas.microsoft.com/office/powerpoint/2010/main" val="159953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talent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trainen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winnen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7050" y="4982554"/>
            <a:ext cx="2541340" cy="8342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75859" y="4948880"/>
            <a:ext cx="2654158" cy="4243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oefenen om beter te worden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7271" y="514590"/>
            <a:ext cx="807494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Femke moest veel </a:t>
            </a:r>
            <a:r>
              <a:rPr lang="nl-NL" sz="2400" i="1" u="sng">
                <a:solidFill>
                  <a:srgbClr val="387038"/>
                </a:solidFill>
                <a:latin typeface="Century Gothic" panose="020B0502020202020204" pitchFamily="34" charset="0"/>
                <a:ea typeface="Calibri"/>
                <a:cs typeface="Times New Roman"/>
              </a:rPr>
              <a:t>trainen</a:t>
            </a:r>
            <a:r>
              <a:rPr lang="nl-NL" sz="2400" i="1">
                <a:solidFill>
                  <a:srgbClr val="387038"/>
                </a:solidFill>
                <a:latin typeface="Century Gothic" panose="020B0502020202020204" pitchFamily="34" charset="0"/>
                <a:ea typeface="Calibri"/>
                <a:cs typeface="Times New Roman"/>
              </a:rPr>
              <a:t> om te kunnen </a:t>
            </a:r>
            <a:r>
              <a:rPr lang="nl-NL" sz="2400" i="1" u="sng">
                <a:solidFill>
                  <a:srgbClr val="387038"/>
                </a:solidFill>
                <a:latin typeface="Century Gothic" panose="020B0502020202020204" pitchFamily="34" charset="0"/>
                <a:ea typeface="Calibri"/>
                <a:cs typeface="Times New Roman"/>
              </a:rPr>
              <a:t>winnen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01943EBD-16EC-9142-09EC-E57B2CE3B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4921" y="2255788"/>
            <a:ext cx="2654158" cy="1665740"/>
          </a:xfrm>
          <a:prstGeom prst="rect">
            <a:avLst/>
          </a:prstGeom>
        </p:spPr>
      </p:pic>
      <p:pic>
        <p:nvPicPr>
          <p:cNvPr id="24" name="Afbeelding 23" descr="Afbeelding met atletiek, persoon, sport, atleet&#10;&#10;Automatisch gegenereerde beschrijving">
            <a:extLst>
              <a:ext uri="{FF2B5EF4-FFF2-40B4-BE49-F238E27FC236}">
                <a16:creationId xmlns:a16="http://schemas.microsoft.com/office/drawing/2014/main" id="{7FED2357-DA71-5E84-B261-2DE11B15C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9073" y="1725230"/>
            <a:ext cx="2573955" cy="1719402"/>
          </a:xfrm>
          <a:prstGeom prst="rect">
            <a:avLst/>
          </a:prstGeom>
        </p:spPr>
      </p:pic>
      <p:pic>
        <p:nvPicPr>
          <p:cNvPr id="26" name="Afbeelding 25" descr="Afbeelding met buitenshuis, persoon, hemel, kleding&#10;&#10;Automatisch gegenereerde beschrijving">
            <a:extLst>
              <a:ext uri="{FF2B5EF4-FFF2-40B4-BE49-F238E27FC236}">
                <a16:creationId xmlns:a16="http://schemas.microsoft.com/office/drawing/2014/main" id="{AB3A3ED6-A7A4-106B-8256-3FF7B215BC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374" y="2852675"/>
            <a:ext cx="2608573" cy="1632967"/>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uitvinden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bestaan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gebruiken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61850" y="4941550"/>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75378" y="495630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er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608359" y="354327"/>
            <a:ext cx="822927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ijsbad </a:t>
            </a:r>
            <a:r>
              <a:rPr lang="nl-NL" sz="2400" i="1" u="sng">
                <a:solidFill>
                  <a:srgbClr val="387038"/>
                </a:solidFill>
                <a:latin typeface="Century Gothic" panose="020B0502020202020204" pitchFamily="34" charset="0"/>
                <a:ea typeface="Calibri"/>
                <a:cs typeface="Times New Roman"/>
              </a:rPr>
              <a:t>bestaat</a:t>
            </a:r>
            <a:r>
              <a:rPr lang="nl-NL" sz="2400" i="1">
                <a:solidFill>
                  <a:srgbClr val="387038"/>
                </a:solidFill>
                <a:latin typeface="Century Gothic" panose="020B0502020202020204" pitchFamily="34" charset="0"/>
                <a:ea typeface="Calibri"/>
                <a:cs typeface="Times New Roman"/>
              </a:rPr>
              <a:t> nu zo’n 25 jaar.</a:t>
            </a:r>
            <a:endParaRPr lang="nl-NL" sz="2400">
              <a:effectLst/>
              <a:ea typeface="Calibri"/>
              <a:cs typeface="Times New Roman"/>
            </a:endParaRPr>
          </a:p>
        </p:txBody>
      </p:sp>
      <p:pic>
        <p:nvPicPr>
          <p:cNvPr id="10" name="Afbeelding 9" descr="Afbeelding met badkamer, badkuip, water, blauw&#10;&#10;Automatisch gegenereerde beschrijving">
            <a:extLst>
              <a:ext uri="{FF2B5EF4-FFF2-40B4-BE49-F238E27FC236}">
                <a16:creationId xmlns:a16="http://schemas.microsoft.com/office/drawing/2014/main" id="{F9B762D9-0606-7E23-60B5-C6BCB4B6E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1850" y="1432194"/>
            <a:ext cx="2535955" cy="2535955"/>
          </a:xfrm>
          <a:prstGeom prst="rect">
            <a:avLst/>
          </a:prstGeom>
        </p:spPr>
      </p:pic>
      <p:pic>
        <p:nvPicPr>
          <p:cNvPr id="24" name="Afbeelding 23" descr="Afbeelding met persoon, kleding, buitenshuis, gras&#10;&#10;Automatisch gegenereerde beschrijving">
            <a:extLst>
              <a:ext uri="{FF2B5EF4-FFF2-40B4-BE49-F238E27FC236}">
                <a16:creationId xmlns:a16="http://schemas.microsoft.com/office/drawing/2014/main" id="{CFA12145-79E7-65E7-D192-DE3CDE68B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6518" y="1772816"/>
            <a:ext cx="2548494" cy="1702394"/>
          </a:xfrm>
          <a:prstGeom prst="rect">
            <a:avLst/>
          </a:prstGeom>
        </p:spPr>
      </p:pic>
      <p:pic>
        <p:nvPicPr>
          <p:cNvPr id="26" name="Afbeelding 25" descr="Afbeelding met tekening, clipart, tekenfilm, illustratie&#10;&#10;Automatisch gegenereerde beschrijving">
            <a:extLst>
              <a:ext uri="{FF2B5EF4-FFF2-40B4-BE49-F238E27FC236}">
                <a16:creationId xmlns:a16="http://schemas.microsoft.com/office/drawing/2014/main" id="{60B16490-11B7-CA2F-37CE-F251004FF3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650" y="2147712"/>
            <a:ext cx="2635267" cy="2196056"/>
          </a:xfrm>
          <a:prstGeom prst="rect">
            <a:avLst/>
          </a:prstGeom>
        </p:spPr>
      </p:pic>
    </p:spTree>
    <p:extLst>
      <p:ext uri="{BB962C8B-B14F-4D97-AF65-F5344CB8AC3E}">
        <p14:creationId xmlns:p14="http://schemas.microsoft.com/office/powerpoint/2010/main" val="195991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Afbeelding 36" descr="Afbeelding met Stekkers en stopcontacten, stekker&#10;&#10;Automatisch gegenereerde beschrijving">
            <a:extLst>
              <a:ext uri="{FF2B5EF4-FFF2-40B4-BE49-F238E27FC236}">
                <a16:creationId xmlns:a16="http://schemas.microsoft.com/office/drawing/2014/main" id="{9115D8EB-F00A-AC12-A4CF-0E7656C9317A}"/>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99848" y="202187"/>
            <a:ext cx="1836946" cy="1789185"/>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456147" y="313231"/>
            <a:ext cx="2326579" cy="10271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582974" y="415576"/>
            <a:ext cx="216549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stop-contact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61274" y="305861"/>
            <a:ext cx="31489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5536" y="327321"/>
            <a:ext cx="31489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meterkast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95536" y="5196111"/>
            <a:ext cx="388224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51520" y="5239789"/>
            <a:ext cx="402625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stroomstoring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99470" y="1046499"/>
            <a:ext cx="856677" cy="146341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305461" y="1022996"/>
            <a:ext cx="859888" cy="152300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stroom</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544033"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455923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kracht waardoor iets werkt, de elektriciteit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0"/>
          </p:cNvCxnSpPr>
          <p:nvPr/>
        </p:nvCxnSpPr>
        <p:spPr>
          <a:xfrm flipV="1">
            <a:off x="2336656" y="4341593"/>
            <a:ext cx="186932" cy="85451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a:extLst>
              <a:ext uri="{FF2B5EF4-FFF2-40B4-BE49-F238E27FC236}">
                <a16:creationId xmlns:a16="http://schemas.microsoft.com/office/drawing/2014/main" id="{7F302758-C7F3-F1AE-FE0D-2C38855A0D8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9281" y="2039945"/>
            <a:ext cx="2606644" cy="2431309"/>
          </a:xfrm>
          <a:prstGeom prst="rect">
            <a:avLst/>
          </a:prstGeom>
        </p:spPr>
      </p:pic>
      <p:pic>
        <p:nvPicPr>
          <p:cNvPr id="30" name="Afbeelding 29" descr="Afbeelding met kaars, overdekt, persoon, muur&#10;&#10;Automatisch gegenereerde beschrijving">
            <a:extLst>
              <a:ext uri="{FF2B5EF4-FFF2-40B4-BE49-F238E27FC236}">
                <a16:creationId xmlns:a16="http://schemas.microsoft.com/office/drawing/2014/main" id="{82238003-485A-30DB-7723-D9FA131985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3217" y="4471254"/>
            <a:ext cx="2793079" cy="1865777"/>
          </a:xfrm>
          <a:prstGeom prst="rect">
            <a:avLst/>
          </a:prstGeom>
        </p:spPr>
      </p:pic>
      <p:pic>
        <p:nvPicPr>
          <p:cNvPr id="33" name="Afbeelding 32" descr="Afbeelding met Planken, overdekt, plank&#10;&#10;Automatisch gegenereerde beschrijving">
            <a:extLst>
              <a:ext uri="{FF2B5EF4-FFF2-40B4-BE49-F238E27FC236}">
                <a16:creationId xmlns:a16="http://schemas.microsoft.com/office/drawing/2014/main" id="{750EE65B-E755-345B-FCC2-7EF6BF97A3A8}"/>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51" y="1020110"/>
            <a:ext cx="3570679" cy="2385214"/>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557299" y="805373"/>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56910" y="529280"/>
            <a:ext cx="21271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66205" y="496162"/>
            <a:ext cx="325524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krant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043312" y="5023857"/>
            <a:ext cx="2785555" cy="6733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79892" y="5055905"/>
            <a:ext cx="3051938" cy="451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a:ea typeface="Calibri"/>
                <a:cs typeface="Times New Roman"/>
              </a:rPr>
              <a:t>opzoeken</a:t>
            </a:r>
            <a:endParaRPr lang="nl-NL" sz="36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868052" y="1227908"/>
            <a:ext cx="1163897" cy="13025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214557" y="249727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153309" y="253043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informatie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214556" y="3394532"/>
            <a:ext cx="4781579" cy="7976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275803" y="3476735"/>
            <a:ext cx="4544033"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belangrijke dingen om te weten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835889" y="4192230"/>
            <a:ext cx="769457" cy="8228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elektronica, tekst, computer, persoon&#10;&#10;Automatisch gegenereerde beschrijving">
            <a:extLst>
              <a:ext uri="{FF2B5EF4-FFF2-40B4-BE49-F238E27FC236}">
                <a16:creationId xmlns:a16="http://schemas.microsoft.com/office/drawing/2014/main" id="{8C6A6A87-3679-4D9C-F227-C4BD55A28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1949" y="4622038"/>
            <a:ext cx="2537305" cy="1694920"/>
          </a:xfrm>
          <a:prstGeom prst="rect">
            <a:avLst/>
          </a:prstGeom>
        </p:spPr>
      </p:pic>
      <p:pic>
        <p:nvPicPr>
          <p:cNvPr id="33" name="Afbeelding 32" descr="Afbeelding met krant, tekst, Publicatie, Krantenpapier&#10;&#10;Automatisch gegenereerde beschrijving">
            <a:extLst>
              <a:ext uri="{FF2B5EF4-FFF2-40B4-BE49-F238E27FC236}">
                <a16:creationId xmlns:a16="http://schemas.microsoft.com/office/drawing/2014/main" id="{37E2559F-2DBF-2942-C481-E94049759D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7779" y="413955"/>
            <a:ext cx="2889238" cy="1930011"/>
          </a:xfrm>
          <a:prstGeom prst="rect">
            <a:avLst/>
          </a:prstGeom>
        </p:spPr>
      </p:pic>
      <p:pic>
        <p:nvPicPr>
          <p:cNvPr id="17" name="Afbeelding 16">
            <a:extLst>
              <a:ext uri="{FF2B5EF4-FFF2-40B4-BE49-F238E27FC236}">
                <a16:creationId xmlns:a16="http://schemas.microsoft.com/office/drawing/2014/main" id="{CA5926C5-927F-80F6-F0E1-3FC0FD1A83C9}"/>
              </a:ext>
            </a:extLst>
          </p:cNvPr>
          <p:cNvPicPr>
            <a:picLocks noChangeAspect="1"/>
          </p:cNvPicPr>
          <p:nvPr/>
        </p:nvPicPr>
        <p:blipFill>
          <a:blip r:embed="rId5"/>
          <a:stretch>
            <a:fillRect/>
          </a:stretch>
        </p:blipFill>
        <p:spPr>
          <a:xfrm>
            <a:off x="472306" y="1374512"/>
            <a:ext cx="2622926" cy="3463973"/>
          </a:xfrm>
          <a:prstGeom prst="rect">
            <a:avLst/>
          </a:prstGeom>
        </p:spPr>
      </p:pic>
    </p:spTree>
    <p:extLst>
      <p:ext uri="{BB962C8B-B14F-4D97-AF65-F5344CB8AC3E}">
        <p14:creationId xmlns:p14="http://schemas.microsoft.com/office/powerpoint/2010/main" val="409535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28 – 8 juli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sport, atletiek, Sportuniform&#10;&#10;Automatisch gegenereerde beschrijving">
            <a:extLst>
              <a:ext uri="{FF2B5EF4-FFF2-40B4-BE49-F238E27FC236}">
                <a16:creationId xmlns:a16="http://schemas.microsoft.com/office/drawing/2014/main" id="{BB22B96A-10E1-14A0-7B1F-5677F298DB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7586" y="1412776"/>
            <a:ext cx="7228828" cy="4828856"/>
          </a:xfrm>
          <a:prstGeom prst="rect">
            <a:avLst/>
          </a:prstGeom>
        </p:spPr>
      </p:pic>
      <p:sp>
        <p:nvSpPr>
          <p:cNvPr id="4" name="Tekstvak 3">
            <a:extLst>
              <a:ext uri="{FF2B5EF4-FFF2-40B4-BE49-F238E27FC236}">
                <a16:creationId xmlns:a16="http://schemas.microsoft.com/office/drawing/2014/main" id="{C2360244-A4BE-21AB-7C1F-A55B01C8D8BC}"/>
              </a:ext>
            </a:extLst>
          </p:cNvPr>
          <p:cNvSpPr txBox="1"/>
          <p:nvPr/>
        </p:nvSpPr>
        <p:spPr>
          <a:xfrm>
            <a:off x="2987824" y="371565"/>
            <a:ext cx="6408712" cy="830997"/>
          </a:xfrm>
          <a:prstGeom prst="rect">
            <a:avLst/>
          </a:prstGeom>
          <a:noFill/>
        </p:spPr>
        <p:txBody>
          <a:bodyPr wrap="square" rtlCol="0">
            <a:spAutoFit/>
          </a:bodyPr>
          <a:lstStyle/>
          <a:p>
            <a:r>
              <a:rPr lang="nl-NL" sz="4800" b="1">
                <a:latin typeface="Century Gothic" panose="020B0502020202020204" pitchFamily="34" charset="0"/>
              </a:rPr>
              <a:t>Femke Bol</a:t>
            </a:r>
          </a:p>
        </p:txBody>
      </p:sp>
    </p:spTree>
    <p:extLst>
      <p:ext uri="{BB962C8B-B14F-4D97-AF65-F5344CB8AC3E}">
        <p14:creationId xmlns:p14="http://schemas.microsoft.com/office/powerpoint/2010/main" val="364612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trainen</a:t>
            </a:r>
          </a:p>
        </p:txBody>
      </p:sp>
      <p:pic>
        <p:nvPicPr>
          <p:cNvPr id="3" name="Afbeelding 2" descr="Afbeelding met schoeisel, persoon, sport, Sport&#10;&#10;Automatisch gegenereerde beschrijving">
            <a:extLst>
              <a:ext uri="{FF2B5EF4-FFF2-40B4-BE49-F238E27FC236}">
                <a16:creationId xmlns:a16="http://schemas.microsoft.com/office/drawing/2014/main" id="{F8918F76-CDA4-CC9E-7278-A1C22457D2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460977"/>
            <a:ext cx="4527448" cy="3024336"/>
          </a:xfrm>
          <a:prstGeom prst="rect">
            <a:avLst/>
          </a:prstGeom>
        </p:spPr>
      </p:pic>
      <p:pic>
        <p:nvPicPr>
          <p:cNvPr id="5" name="Afbeelding 4" descr="Afbeelding met sport, atletiek, buitenshuis, hemel&#10;&#10;Automatisch gegenereerde beschrijving">
            <a:extLst>
              <a:ext uri="{FF2B5EF4-FFF2-40B4-BE49-F238E27FC236}">
                <a16:creationId xmlns:a16="http://schemas.microsoft.com/office/drawing/2014/main" id="{89E199EA-919B-6FFA-D007-1DADF10E4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9352" y="3733584"/>
            <a:ext cx="4320480" cy="2886081"/>
          </a:xfrm>
          <a:prstGeom prst="rect">
            <a:avLst/>
          </a:prstGeom>
        </p:spPr>
      </p:pic>
      <p:pic>
        <p:nvPicPr>
          <p:cNvPr id="8" name="Afbeelding 7" descr="Afbeelding met klok, Wandklok&#10;&#10;Automatisch gegenereerde beschrijving">
            <a:extLst>
              <a:ext uri="{FF2B5EF4-FFF2-40B4-BE49-F238E27FC236}">
                <a16:creationId xmlns:a16="http://schemas.microsoft.com/office/drawing/2014/main" id="{5D78F904-6BE6-02AC-C1BD-66E128460DDF}"/>
              </a:ext>
            </a:extLst>
          </p:cNvPr>
          <p:cNvPicPr>
            <a:picLocks noChangeAspect="1"/>
          </p:cNvPicPr>
          <p:nvPr/>
        </p:nvPicPr>
        <p:blipFill>
          <a:blip r:embed="rId5" cstate="email">
            <a:clrChange>
              <a:clrFrom>
                <a:srgbClr val="F8E599"/>
              </a:clrFrom>
              <a:clrTo>
                <a:srgbClr val="F8E599">
                  <a:alpha val="0"/>
                </a:srgbClr>
              </a:clrTo>
            </a:clrChange>
            <a:extLst>
              <a:ext uri="{28A0092B-C50C-407E-A947-70E740481C1C}">
                <a14:useLocalDpi xmlns:a14="http://schemas.microsoft.com/office/drawing/2010/main"/>
              </a:ext>
            </a:extLst>
          </a:blip>
          <a:stretch>
            <a:fillRect/>
          </a:stretch>
        </p:blipFill>
        <p:spPr>
          <a:xfrm>
            <a:off x="4695092" y="625978"/>
            <a:ext cx="3429000" cy="34290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9180512" cy="1200329"/>
          </a:xfrm>
          <a:prstGeom prst="rect">
            <a:avLst/>
          </a:prstGeom>
          <a:noFill/>
        </p:spPr>
        <p:txBody>
          <a:bodyPr wrap="square" rtlCol="0">
            <a:spAutoFit/>
          </a:bodyPr>
          <a:lstStyle/>
          <a:p>
            <a:r>
              <a:rPr lang="nl-NL" sz="7200" b="1" u="sng">
                <a:latin typeface="Century Gothic" panose="020B0502020202020204" pitchFamily="34" charset="0"/>
              </a:rPr>
              <a:t>het nadeel</a:t>
            </a:r>
          </a:p>
        </p:txBody>
      </p:sp>
      <p:pic>
        <p:nvPicPr>
          <p:cNvPr id="4" name="Afbeelding 3" descr="Afbeelding met persoon, kleding, schoeisel, knie&#10;&#10;Automatisch gegenereerde beschrijving">
            <a:extLst>
              <a:ext uri="{FF2B5EF4-FFF2-40B4-BE49-F238E27FC236}">
                <a16:creationId xmlns:a16="http://schemas.microsoft.com/office/drawing/2014/main" id="{31F9DCD6-4623-26EB-37C1-7EE75CB974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230169"/>
            <a:ext cx="7272808" cy="48582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bestaan</a:t>
            </a:r>
          </a:p>
        </p:txBody>
      </p:sp>
      <p:pic>
        <p:nvPicPr>
          <p:cNvPr id="8" name="Afbeelding 7" descr="Afbeelding met badkamer, badkuip, water, blauw&#10;&#10;Automatisch gegenereerde beschrijving">
            <a:extLst>
              <a:ext uri="{FF2B5EF4-FFF2-40B4-BE49-F238E27FC236}">
                <a16:creationId xmlns:a16="http://schemas.microsoft.com/office/drawing/2014/main" id="{78D97527-B865-B803-2C45-48F62C6F19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42527"/>
            <a:ext cx="5400600" cy="54006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afkoelen</a:t>
            </a:r>
          </a:p>
        </p:txBody>
      </p:sp>
      <p:pic>
        <p:nvPicPr>
          <p:cNvPr id="5" name="Afbeelding 4" descr="Afbeelding met persoon, kleding, buitenshuis, gras&#10;&#10;Automatisch gegenereerde beschrijving">
            <a:extLst>
              <a:ext uri="{FF2B5EF4-FFF2-40B4-BE49-F238E27FC236}">
                <a16:creationId xmlns:a16="http://schemas.microsoft.com/office/drawing/2014/main" id="{F55C06A3-9538-873A-0B91-F30A5B370F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340768"/>
            <a:ext cx="7704856" cy="5146843"/>
          </a:xfrm>
          <a:prstGeom prst="rect">
            <a:avLst/>
          </a:prstGeom>
        </p:spPr>
      </p:pic>
      <p:pic>
        <p:nvPicPr>
          <p:cNvPr id="10" name="Afbeelding 9">
            <a:extLst>
              <a:ext uri="{FF2B5EF4-FFF2-40B4-BE49-F238E27FC236}">
                <a16:creationId xmlns:a16="http://schemas.microsoft.com/office/drawing/2014/main" id="{89BE48F4-B975-D1E9-3497-C87972D0587A}"/>
              </a:ext>
            </a:extLst>
          </p:cNvPr>
          <p:cNvPicPr>
            <a:picLocks noChangeAspect="1"/>
          </p:cNvPicPr>
          <p:nvPr/>
        </p:nvPicPr>
        <p:blipFill>
          <a:blip r:embed="rId4"/>
          <a:stretch>
            <a:fillRect/>
          </a:stretch>
        </p:blipFill>
        <p:spPr>
          <a:xfrm>
            <a:off x="6804248" y="116632"/>
            <a:ext cx="2066925" cy="304800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informatie</a:t>
            </a:r>
          </a:p>
        </p:txBody>
      </p:sp>
      <p:sp>
        <p:nvSpPr>
          <p:cNvPr id="7" name="Rechthoek 6">
            <a:extLst>
              <a:ext uri="{FF2B5EF4-FFF2-40B4-BE49-F238E27FC236}">
                <a16:creationId xmlns:a16="http://schemas.microsoft.com/office/drawing/2014/main" id="{2F453B7F-B23B-7B73-F993-7B22A6D159DD}"/>
              </a:ext>
            </a:extLst>
          </p:cNvPr>
          <p:cNvSpPr/>
          <p:nvPr/>
        </p:nvSpPr>
        <p:spPr>
          <a:xfrm>
            <a:off x="3442184" y="2924944"/>
            <a:ext cx="18722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FDF3B216-0728-D088-1B4D-301F6FA75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564" y="1367573"/>
            <a:ext cx="7956311" cy="5035732"/>
          </a:xfrm>
          <a:prstGeom prst="rect">
            <a:avLst/>
          </a:prstGeom>
        </p:spPr>
      </p:pic>
      <p:sp>
        <p:nvSpPr>
          <p:cNvPr id="14" name="Rechthoek 13">
            <a:extLst>
              <a:ext uri="{FF2B5EF4-FFF2-40B4-BE49-F238E27FC236}">
                <a16:creationId xmlns:a16="http://schemas.microsoft.com/office/drawing/2014/main" id="{5259A294-04EB-DDF7-B914-CF513F99F163}"/>
              </a:ext>
            </a:extLst>
          </p:cNvPr>
          <p:cNvSpPr/>
          <p:nvPr/>
        </p:nvSpPr>
        <p:spPr>
          <a:xfrm>
            <a:off x="6704791" y="481962"/>
            <a:ext cx="2187689" cy="28750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ontwerp, Rechthoek&#10;&#10;Automatisch gegenereerde beschrijving">
            <a:extLst>
              <a:ext uri="{FF2B5EF4-FFF2-40B4-BE49-F238E27FC236}">
                <a16:creationId xmlns:a16="http://schemas.microsoft.com/office/drawing/2014/main" id="{B7846C02-B9D8-5BDA-E9F5-07CF86D2E99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82411" y="-115616"/>
            <a:ext cx="4032448" cy="4032448"/>
          </a:xfrm>
          <a:prstGeom prst="rect">
            <a:avLst/>
          </a:prstGeom>
        </p:spPr>
      </p:pic>
      <p:sp>
        <p:nvSpPr>
          <p:cNvPr id="15" name="Tekstvak 14">
            <a:extLst>
              <a:ext uri="{FF2B5EF4-FFF2-40B4-BE49-F238E27FC236}">
                <a16:creationId xmlns:a16="http://schemas.microsoft.com/office/drawing/2014/main" id="{CFF5BCF4-A8F3-4B13-7A8E-0013C3434F8D}"/>
              </a:ext>
            </a:extLst>
          </p:cNvPr>
          <p:cNvSpPr txBox="1"/>
          <p:nvPr/>
        </p:nvSpPr>
        <p:spPr>
          <a:xfrm>
            <a:off x="6876256" y="764704"/>
            <a:ext cx="1872208" cy="369332"/>
          </a:xfrm>
          <a:prstGeom prst="rect">
            <a:avLst/>
          </a:prstGeom>
          <a:noFill/>
        </p:spPr>
        <p:txBody>
          <a:bodyPr wrap="square" rtlCol="0">
            <a:spAutoFit/>
          </a:bodyPr>
          <a:lstStyle/>
          <a:p>
            <a:r>
              <a:rPr lang="nl-NL" sz="900" b="1">
                <a:latin typeface="Century Gothic" panose="020B0502020202020204" pitchFamily="34" charset="0"/>
              </a:rPr>
              <a:t>Alle voordelen van het koelen van spieren in een ijsbad.</a:t>
            </a:r>
          </a:p>
        </p:txBody>
      </p:sp>
      <p:sp>
        <p:nvSpPr>
          <p:cNvPr id="16" name="Pijl: gekromd rechts 15">
            <a:extLst>
              <a:ext uri="{FF2B5EF4-FFF2-40B4-BE49-F238E27FC236}">
                <a16:creationId xmlns:a16="http://schemas.microsoft.com/office/drawing/2014/main" id="{3C68C4C4-4121-3253-0E54-26E6BD1DC879}"/>
              </a:ext>
            </a:extLst>
          </p:cNvPr>
          <p:cNvSpPr/>
          <p:nvPr/>
        </p:nvSpPr>
        <p:spPr>
          <a:xfrm rot="2991898" flipH="1">
            <a:off x="6333311" y="2666485"/>
            <a:ext cx="936104" cy="3129343"/>
          </a:xfrm>
          <a:prstGeom prst="curvedRightArrow">
            <a:avLst/>
          </a:prstGeom>
          <a:solidFill>
            <a:schemeClr val="bg1"/>
          </a:solidFill>
          <a:ln>
            <a:solidFill>
              <a:srgbClr val="EEF6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4F0F05A-87FB-5DAC-13D4-383861DA0062}"/>
              </a:ext>
            </a:extLst>
          </p:cNvPr>
          <p:cNvPicPr>
            <a:picLocks noChangeAspect="1"/>
          </p:cNvPicPr>
          <p:nvPr/>
        </p:nvPicPr>
        <p:blipFill>
          <a:blip r:embed="rId3"/>
          <a:stretch>
            <a:fillRect/>
          </a:stretch>
        </p:blipFill>
        <p:spPr>
          <a:xfrm>
            <a:off x="611560" y="1117392"/>
            <a:ext cx="6768752" cy="5532306"/>
          </a:xfrm>
          <a:prstGeom prst="rect">
            <a:avLst/>
          </a:prstGeom>
        </p:spPr>
      </p:pic>
      <p:sp>
        <p:nvSpPr>
          <p:cNvPr id="6" name="Tekstvak 5"/>
          <p:cNvSpPr txBox="1"/>
          <p:nvPr/>
        </p:nvSpPr>
        <p:spPr>
          <a:xfrm>
            <a:off x="107504" y="-190145"/>
            <a:ext cx="9180512" cy="1200329"/>
          </a:xfrm>
          <a:prstGeom prst="rect">
            <a:avLst/>
          </a:prstGeom>
          <a:noFill/>
        </p:spPr>
        <p:txBody>
          <a:bodyPr wrap="square" rtlCol="0">
            <a:spAutoFit/>
          </a:bodyPr>
          <a:lstStyle/>
          <a:p>
            <a:r>
              <a:rPr lang="nl-NL" sz="7200" b="1" u="sng">
                <a:latin typeface="Century Gothic" panose="020B0502020202020204" pitchFamily="34" charset="0"/>
              </a:rPr>
              <a:t>aanraden</a:t>
            </a:r>
          </a:p>
        </p:txBody>
      </p:sp>
      <p:sp>
        <p:nvSpPr>
          <p:cNvPr id="4" name="Tekstballon: ovaal 3">
            <a:extLst>
              <a:ext uri="{FF2B5EF4-FFF2-40B4-BE49-F238E27FC236}">
                <a16:creationId xmlns:a16="http://schemas.microsoft.com/office/drawing/2014/main" id="{101DD115-8395-DDFD-777F-26621608FF07}"/>
              </a:ext>
            </a:extLst>
          </p:cNvPr>
          <p:cNvSpPr/>
          <p:nvPr/>
        </p:nvSpPr>
        <p:spPr>
          <a:xfrm>
            <a:off x="5940152" y="362047"/>
            <a:ext cx="2880320" cy="1728192"/>
          </a:xfrm>
          <a:prstGeom prst="wedgeEllipseCallout">
            <a:avLst>
              <a:gd name="adj1" fmla="val -84925"/>
              <a:gd name="adj2" fmla="val 3131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21CC7CA-4B65-F1E5-B336-518058818B29}"/>
              </a:ext>
            </a:extLst>
          </p:cNvPr>
          <p:cNvSpPr txBox="1"/>
          <p:nvPr/>
        </p:nvSpPr>
        <p:spPr>
          <a:xfrm>
            <a:off x="6101916" y="902977"/>
            <a:ext cx="2556792" cy="646331"/>
          </a:xfrm>
          <a:prstGeom prst="rect">
            <a:avLst/>
          </a:prstGeom>
          <a:noFill/>
        </p:spPr>
        <p:txBody>
          <a:bodyPr wrap="square" rtlCol="0">
            <a:spAutoFit/>
          </a:bodyPr>
          <a:lstStyle/>
          <a:p>
            <a:r>
              <a:rPr lang="nl-NL" b="1">
                <a:latin typeface="Century Gothic" panose="020B0502020202020204" pitchFamily="34" charset="0"/>
              </a:rPr>
              <a:t>Wij raden het gebruik van een ijsbad aan!</a:t>
            </a:r>
          </a:p>
        </p:txBody>
      </p:sp>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9</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2025-07-08T09:56:14Z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