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1437" r:id="rId5"/>
    <p:sldId id="548" r:id="rId6"/>
    <p:sldId id="1460" r:id="rId7"/>
    <p:sldId id="1533" r:id="rId8"/>
    <p:sldId id="1476" r:id="rId9"/>
    <p:sldId id="1478" r:id="rId10"/>
    <p:sldId id="1477" r:id="rId11"/>
    <p:sldId id="1479" r:id="rId12"/>
    <p:sldId id="1519" r:id="rId13"/>
    <p:sldId id="1475" r:id="rId14"/>
    <p:sldId id="934" r:id="rId15"/>
    <p:sldId id="1511" r:id="rId16"/>
    <p:sldId id="1530" r:id="rId17"/>
    <p:sldId id="1512" r:id="rId18"/>
    <p:sldId id="1531" r:id="rId19"/>
    <p:sldId id="1515" r:id="rId20"/>
    <p:sldId id="1532" r:id="rId21"/>
    <p:sldId id="1516" r:id="rId22"/>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533"/>
            <p14:sldId id="1476"/>
            <p14:sldId id="1478"/>
            <p14:sldId id="1477"/>
            <p14:sldId id="1479"/>
            <p14:sldId id="1519"/>
            <p14:sldId id="1475"/>
            <p14:sldId id="934"/>
            <p14:sldId id="1511"/>
            <p14:sldId id="1530"/>
            <p14:sldId id="1512"/>
            <p14:sldId id="1531"/>
            <p14:sldId id="1515"/>
            <p14:sldId id="1532"/>
            <p14:sldId id="151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8D8774-F2E3-4FF0-B5E0-BBDF3341AAFA}" v="2292" dt="2025-06-30T18:46:01.519"/>
    <p1510:client id="{B1A24514-2B1E-4013-BCEC-0CAC282462A1}" v="40" dt="2025-06-30T18:12:28.53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77570" autoAdjust="0"/>
  </p:normalViewPr>
  <p:slideViewPr>
    <p:cSldViewPr>
      <p:cViewPr varScale="1">
        <p:scale>
          <a:sx n="61" d="100"/>
          <a:sy n="61" d="100"/>
        </p:scale>
        <p:origin x="1752"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EE43DCE5-133A-4C40-9CD2-739EF4BF9B3D}"/>
    <pc:docChg chg="modSld">
      <pc:chgData name="Routledge, Mandy" userId="bacdedf5-8e30-494b-ad8b-f27fa30c4f8d" providerId="ADAL" clId="{EE43DCE5-133A-4C40-9CD2-739EF4BF9B3D}" dt="2025-03-18T11:01:21.715" v="3" actId="20577"/>
      <pc:docMkLst>
        <pc:docMk/>
      </pc:docMkLst>
      <pc:sldChg chg="modSp mod">
        <pc:chgData name="Routledge, Mandy" userId="bacdedf5-8e30-494b-ad8b-f27fa30c4f8d" providerId="ADAL" clId="{EE43DCE5-133A-4C40-9CD2-739EF4BF9B3D}" dt="2025-03-18T11:01:21.715" v="3" actId="20577"/>
        <pc:sldMkLst>
          <pc:docMk/>
          <pc:sldMk cId="323006580" sldId="548"/>
        </pc:sldMkLst>
        <pc:spChg chg="mod">
          <ac:chgData name="Routledge, Mandy" userId="bacdedf5-8e30-494b-ad8b-f27fa30c4f8d" providerId="ADAL" clId="{EE43DCE5-133A-4C40-9CD2-739EF4BF9B3D}" dt="2025-03-18T11:01:21.715" v="3" actId="20577"/>
          <ac:spMkLst>
            <pc:docMk/>
            <pc:sldMk cId="323006580" sldId="548"/>
            <ac:spMk id="3" creationId="{00000000-0000-0000-0000-000000000000}"/>
          </ac:spMkLst>
        </pc:spChg>
      </pc:sldChg>
    </pc:docChg>
  </pc:docChgLst>
  <pc:docChgLst>
    <pc:chgData name="Routledge, Mandy" userId="bacdedf5-8e30-494b-ad8b-f27fa30c4f8d" providerId="ADAL" clId="{6CC36416-D4DE-4350-9121-B78EB87109B7}"/>
    <pc:docChg chg="modSld">
      <pc:chgData name="Routledge, Mandy" userId="bacdedf5-8e30-494b-ad8b-f27fa30c4f8d" providerId="ADAL" clId="{6CC36416-D4DE-4350-9121-B78EB87109B7}" dt="2025-03-18T10:59:30.278" v="3" actId="20577"/>
      <pc:docMkLst>
        <pc:docMk/>
      </pc:docMkLst>
      <pc:sldChg chg="modSp mod">
        <pc:chgData name="Routledge, Mandy" userId="bacdedf5-8e30-494b-ad8b-f27fa30c4f8d" providerId="ADAL" clId="{6CC36416-D4DE-4350-9121-B78EB87109B7}" dt="2025-03-18T10:59:30.278" v="3" actId="20577"/>
        <pc:sldMkLst>
          <pc:docMk/>
          <pc:sldMk cId="323006580" sldId="548"/>
        </pc:sldMkLst>
        <pc:spChg chg="mod">
          <ac:chgData name="Routledge, Mandy" userId="bacdedf5-8e30-494b-ad8b-f27fa30c4f8d" providerId="ADAL" clId="{6CC36416-D4DE-4350-9121-B78EB87109B7}" dt="2025-03-18T10:59:30.278" v="3" actId="20577"/>
          <ac:spMkLst>
            <pc:docMk/>
            <pc:sldMk cId="323006580" sldId="548"/>
            <ac:spMk id="3" creationId="{00000000-0000-0000-0000-000000000000}"/>
          </ac:spMkLst>
        </pc:spChg>
      </pc:sldChg>
    </pc:docChg>
  </pc:docChgLst>
  <pc:docChgLst>
    <pc:chgData name="Vrielink, Francis" userId="3d258d00-cfd8-41c5-9f04-1a5a39faef2f" providerId="ADAL" clId="{9B8D8774-F2E3-4FF0-B5E0-BBDF3341AAFA}"/>
    <pc:docChg chg="undo custSel addSld delSld modSld sldOrd modSection">
      <pc:chgData name="Vrielink, Francis" userId="3d258d00-cfd8-41c5-9f04-1a5a39faef2f" providerId="ADAL" clId="{9B8D8774-F2E3-4FF0-B5E0-BBDF3341AAFA}" dt="2025-06-30T18:50:02.650" v="4797" actId="20577"/>
      <pc:docMkLst>
        <pc:docMk/>
      </pc:docMkLst>
      <pc:sldChg chg="modSp mod modNotesTx">
        <pc:chgData name="Vrielink, Francis" userId="3d258d00-cfd8-41c5-9f04-1a5a39faef2f" providerId="ADAL" clId="{9B8D8774-F2E3-4FF0-B5E0-BBDF3341AAFA}" dt="2025-06-30T18:50:02.650" v="4797" actId="20577"/>
        <pc:sldMkLst>
          <pc:docMk/>
          <pc:sldMk cId="2189114603" sldId="1437"/>
        </pc:sldMkLst>
        <pc:spChg chg="mod">
          <ac:chgData name="Vrielink, Francis" userId="3d258d00-cfd8-41c5-9f04-1a5a39faef2f" providerId="ADAL" clId="{9B8D8774-F2E3-4FF0-B5E0-BBDF3341AAFA}" dt="2025-06-30T18:50:02.650" v="4797" actId="20577"/>
          <ac:spMkLst>
            <pc:docMk/>
            <pc:sldMk cId="2189114603" sldId="1437"/>
            <ac:spMk id="3" creationId="{00000000-0000-0000-0000-000000000000}"/>
          </ac:spMkLst>
        </pc:spChg>
      </pc:sldChg>
      <pc:sldChg chg="addSp modSp mod">
        <pc:chgData name="Vrielink, Francis" userId="3d258d00-cfd8-41c5-9f04-1a5a39faef2f" providerId="ADAL" clId="{9B8D8774-F2E3-4FF0-B5E0-BBDF3341AAFA}" dt="2025-06-30T17:16:32.540" v="4082" actId="1076"/>
        <pc:sldMkLst>
          <pc:docMk/>
          <pc:sldMk cId="3852907103" sldId="1460"/>
        </pc:sldMkLst>
        <pc:spChg chg="mod">
          <ac:chgData name="Vrielink, Francis" userId="3d258d00-cfd8-41c5-9f04-1a5a39faef2f" providerId="ADAL" clId="{9B8D8774-F2E3-4FF0-B5E0-BBDF3341AAFA}" dt="2025-06-30T15:38:09.399" v="375" actId="20577"/>
          <ac:spMkLst>
            <pc:docMk/>
            <pc:sldMk cId="3852907103" sldId="1460"/>
            <ac:spMk id="6" creationId="{00000000-0000-0000-0000-000000000000}"/>
          </ac:spMkLst>
        </pc:spChg>
        <pc:picChg chg="add mod">
          <ac:chgData name="Vrielink, Francis" userId="3d258d00-cfd8-41c5-9f04-1a5a39faef2f" providerId="ADAL" clId="{9B8D8774-F2E3-4FF0-B5E0-BBDF3341AAFA}" dt="2025-06-30T17:16:32.540" v="4082" actId="1076"/>
          <ac:picMkLst>
            <pc:docMk/>
            <pc:sldMk cId="3852907103" sldId="1460"/>
            <ac:picMk id="3" creationId="{463AEA6B-3BC5-04C7-1F0C-9285497AC2D2}"/>
          </ac:picMkLst>
        </pc:picChg>
      </pc:sldChg>
      <pc:sldChg chg="del">
        <pc:chgData name="Vrielink, Francis" userId="3d258d00-cfd8-41c5-9f04-1a5a39faef2f" providerId="ADAL" clId="{9B8D8774-F2E3-4FF0-B5E0-BBDF3341AAFA}" dt="2025-06-30T17:10:21.137" v="4075" actId="47"/>
        <pc:sldMkLst>
          <pc:docMk/>
          <pc:sldMk cId="3978205201" sldId="1474"/>
        </pc:sldMkLst>
      </pc:sldChg>
      <pc:sldChg chg="addSp modSp mod ord">
        <pc:chgData name="Vrielink, Francis" userId="3d258d00-cfd8-41c5-9f04-1a5a39faef2f" providerId="ADAL" clId="{9B8D8774-F2E3-4FF0-B5E0-BBDF3341AAFA}" dt="2025-06-30T17:46:17.579" v="4258" actId="14100"/>
        <pc:sldMkLst>
          <pc:docMk/>
          <pc:sldMk cId="4207872812" sldId="1475"/>
        </pc:sldMkLst>
        <pc:spChg chg="mod">
          <ac:chgData name="Vrielink, Francis" userId="3d258d00-cfd8-41c5-9f04-1a5a39faef2f" providerId="ADAL" clId="{9B8D8774-F2E3-4FF0-B5E0-BBDF3341AAFA}" dt="2025-06-30T15:38:21.820" v="399" actId="20577"/>
          <ac:spMkLst>
            <pc:docMk/>
            <pc:sldMk cId="4207872812" sldId="1475"/>
            <ac:spMk id="6" creationId="{00000000-0000-0000-0000-000000000000}"/>
          </ac:spMkLst>
        </pc:spChg>
        <pc:picChg chg="add mod">
          <ac:chgData name="Vrielink, Francis" userId="3d258d00-cfd8-41c5-9f04-1a5a39faef2f" providerId="ADAL" clId="{9B8D8774-F2E3-4FF0-B5E0-BBDF3341AAFA}" dt="2025-06-30T17:46:17.579" v="4258" actId="14100"/>
          <ac:picMkLst>
            <pc:docMk/>
            <pc:sldMk cId="4207872812" sldId="1475"/>
            <ac:picMk id="3" creationId="{ED2D3AF6-C9F1-ADF5-DA46-6528B71D9BA1}"/>
          </ac:picMkLst>
        </pc:picChg>
      </pc:sldChg>
      <pc:sldChg chg="addSp modSp mod">
        <pc:chgData name="Vrielink, Francis" userId="3d258d00-cfd8-41c5-9f04-1a5a39faef2f" providerId="ADAL" clId="{9B8D8774-F2E3-4FF0-B5E0-BBDF3341AAFA}" dt="2025-06-30T17:18:02.915" v="4101" actId="14100"/>
        <pc:sldMkLst>
          <pc:docMk/>
          <pc:sldMk cId="2452007587" sldId="1476"/>
        </pc:sldMkLst>
        <pc:spChg chg="mod">
          <ac:chgData name="Vrielink, Francis" userId="3d258d00-cfd8-41c5-9f04-1a5a39faef2f" providerId="ADAL" clId="{9B8D8774-F2E3-4FF0-B5E0-BBDF3341AAFA}" dt="2025-06-30T15:38:32.221" v="415" actId="20577"/>
          <ac:spMkLst>
            <pc:docMk/>
            <pc:sldMk cId="2452007587" sldId="1476"/>
            <ac:spMk id="6" creationId="{00000000-0000-0000-0000-000000000000}"/>
          </ac:spMkLst>
        </pc:spChg>
        <pc:picChg chg="add mod">
          <ac:chgData name="Vrielink, Francis" userId="3d258d00-cfd8-41c5-9f04-1a5a39faef2f" providerId="ADAL" clId="{9B8D8774-F2E3-4FF0-B5E0-BBDF3341AAFA}" dt="2025-06-30T17:18:02.915" v="4101" actId="14100"/>
          <ac:picMkLst>
            <pc:docMk/>
            <pc:sldMk cId="2452007587" sldId="1476"/>
            <ac:picMk id="3" creationId="{F44DB7C9-AB33-C309-63E6-D35BBF766E90}"/>
          </ac:picMkLst>
        </pc:picChg>
      </pc:sldChg>
      <pc:sldChg chg="addSp modSp mod">
        <pc:chgData name="Vrielink, Francis" userId="3d258d00-cfd8-41c5-9f04-1a5a39faef2f" providerId="ADAL" clId="{9B8D8774-F2E3-4FF0-B5E0-BBDF3341AAFA}" dt="2025-06-30T18:24:38.215" v="4399" actId="1076"/>
        <pc:sldMkLst>
          <pc:docMk/>
          <pc:sldMk cId="2709048002" sldId="1477"/>
        </pc:sldMkLst>
        <pc:spChg chg="mod">
          <ac:chgData name="Vrielink, Francis" userId="3d258d00-cfd8-41c5-9f04-1a5a39faef2f" providerId="ADAL" clId="{9B8D8774-F2E3-4FF0-B5E0-BBDF3341AAFA}" dt="2025-06-30T15:38:39.678" v="426" actId="20577"/>
          <ac:spMkLst>
            <pc:docMk/>
            <pc:sldMk cId="2709048002" sldId="1477"/>
            <ac:spMk id="6" creationId="{00000000-0000-0000-0000-000000000000}"/>
          </ac:spMkLst>
        </pc:spChg>
        <pc:spChg chg="add mod">
          <ac:chgData name="Vrielink, Francis" userId="3d258d00-cfd8-41c5-9f04-1a5a39faef2f" providerId="ADAL" clId="{9B8D8774-F2E3-4FF0-B5E0-BBDF3341AAFA}" dt="2025-06-30T18:24:38.215" v="4399" actId="1076"/>
          <ac:spMkLst>
            <pc:docMk/>
            <pc:sldMk cId="2709048002" sldId="1477"/>
            <ac:spMk id="7" creationId="{2FA76903-9D50-3388-632B-D0F564FCA533}"/>
          </ac:spMkLst>
        </pc:spChg>
        <pc:picChg chg="add mod">
          <ac:chgData name="Vrielink, Francis" userId="3d258d00-cfd8-41c5-9f04-1a5a39faef2f" providerId="ADAL" clId="{9B8D8774-F2E3-4FF0-B5E0-BBDF3341AAFA}" dt="2025-06-30T18:24:27.573" v="4397" actId="14100"/>
          <ac:picMkLst>
            <pc:docMk/>
            <pc:sldMk cId="2709048002" sldId="1477"/>
            <ac:picMk id="3" creationId="{08917BFB-CB31-1B71-7409-BDCDE94E6A71}"/>
          </ac:picMkLst>
        </pc:picChg>
        <pc:picChg chg="add mod">
          <ac:chgData name="Vrielink, Francis" userId="3d258d00-cfd8-41c5-9f04-1a5a39faef2f" providerId="ADAL" clId="{9B8D8774-F2E3-4FF0-B5E0-BBDF3341AAFA}" dt="2025-06-30T18:24:30.614" v="4398" actId="14100"/>
          <ac:picMkLst>
            <pc:docMk/>
            <pc:sldMk cId="2709048002" sldId="1477"/>
            <ac:picMk id="5" creationId="{B1909BE7-8257-C2E8-C946-111B2FCFB3F5}"/>
          </ac:picMkLst>
        </pc:picChg>
      </pc:sldChg>
      <pc:sldChg chg="addSp modSp mod ord">
        <pc:chgData name="Vrielink, Francis" userId="3d258d00-cfd8-41c5-9f04-1a5a39faef2f" providerId="ADAL" clId="{9B8D8774-F2E3-4FF0-B5E0-BBDF3341AAFA}" dt="2025-06-30T17:29:11.873" v="4144" actId="14100"/>
        <pc:sldMkLst>
          <pc:docMk/>
          <pc:sldMk cId="4074911733" sldId="1478"/>
        </pc:sldMkLst>
        <pc:spChg chg="mod">
          <ac:chgData name="Vrielink, Francis" userId="3d258d00-cfd8-41c5-9f04-1a5a39faef2f" providerId="ADAL" clId="{9B8D8774-F2E3-4FF0-B5E0-BBDF3341AAFA}" dt="2025-06-30T15:38:49.723" v="434" actId="20577"/>
          <ac:spMkLst>
            <pc:docMk/>
            <pc:sldMk cId="4074911733" sldId="1478"/>
            <ac:spMk id="6" creationId="{00000000-0000-0000-0000-000000000000}"/>
          </ac:spMkLst>
        </pc:spChg>
        <pc:picChg chg="add mod">
          <ac:chgData name="Vrielink, Francis" userId="3d258d00-cfd8-41c5-9f04-1a5a39faef2f" providerId="ADAL" clId="{9B8D8774-F2E3-4FF0-B5E0-BBDF3341AAFA}" dt="2025-06-30T17:29:11.873" v="4144" actId="14100"/>
          <ac:picMkLst>
            <pc:docMk/>
            <pc:sldMk cId="4074911733" sldId="1478"/>
            <ac:picMk id="3" creationId="{5D6C4532-6579-11C9-06A9-4FAED8EC39F5}"/>
          </ac:picMkLst>
        </pc:picChg>
      </pc:sldChg>
      <pc:sldChg chg="addSp delSp modSp mod">
        <pc:chgData name="Vrielink, Francis" userId="3d258d00-cfd8-41c5-9f04-1a5a39faef2f" providerId="ADAL" clId="{9B8D8774-F2E3-4FF0-B5E0-BBDF3341AAFA}" dt="2025-06-30T17:33:09.145" v="4168" actId="1076"/>
        <pc:sldMkLst>
          <pc:docMk/>
          <pc:sldMk cId="4210467006" sldId="1479"/>
        </pc:sldMkLst>
        <pc:spChg chg="mod">
          <ac:chgData name="Vrielink, Francis" userId="3d258d00-cfd8-41c5-9f04-1a5a39faef2f" providerId="ADAL" clId="{9B8D8774-F2E3-4FF0-B5E0-BBDF3341AAFA}" dt="2025-06-30T15:38:59.382" v="445" actId="20577"/>
          <ac:spMkLst>
            <pc:docMk/>
            <pc:sldMk cId="4210467006" sldId="1479"/>
            <ac:spMk id="6" creationId="{00000000-0000-0000-0000-000000000000}"/>
          </ac:spMkLst>
        </pc:spChg>
        <pc:picChg chg="add del mod">
          <ac:chgData name="Vrielink, Francis" userId="3d258d00-cfd8-41c5-9f04-1a5a39faef2f" providerId="ADAL" clId="{9B8D8774-F2E3-4FF0-B5E0-BBDF3341AAFA}" dt="2025-06-30T17:32:43.275" v="4160" actId="478"/>
          <ac:picMkLst>
            <pc:docMk/>
            <pc:sldMk cId="4210467006" sldId="1479"/>
            <ac:picMk id="3" creationId="{57C8EE10-C999-52E6-EAE8-90D0E85E0C83}"/>
          </ac:picMkLst>
        </pc:picChg>
        <pc:picChg chg="add mod">
          <ac:chgData name="Vrielink, Francis" userId="3d258d00-cfd8-41c5-9f04-1a5a39faef2f" providerId="ADAL" clId="{9B8D8774-F2E3-4FF0-B5E0-BBDF3341AAFA}" dt="2025-06-30T17:33:09.145" v="4168" actId="1076"/>
          <ac:picMkLst>
            <pc:docMk/>
            <pc:sldMk cId="4210467006" sldId="1479"/>
            <ac:picMk id="5" creationId="{A6EB586E-C7AC-D8BF-2054-65808018DA70}"/>
          </ac:picMkLst>
        </pc:picChg>
      </pc:sldChg>
      <pc:sldChg chg="addSp modSp mod">
        <pc:chgData name="Vrielink, Francis" userId="3d258d00-cfd8-41c5-9f04-1a5a39faef2f" providerId="ADAL" clId="{9B8D8774-F2E3-4FF0-B5E0-BBDF3341AAFA}" dt="2025-06-30T17:16:55.193" v="4094" actId="20577"/>
        <pc:sldMkLst>
          <pc:docMk/>
          <pc:sldMk cId="2967928418" sldId="1511"/>
        </pc:sldMkLst>
        <pc:spChg chg="mod">
          <ac:chgData name="Vrielink, Francis" userId="3d258d00-cfd8-41c5-9f04-1a5a39faef2f" providerId="ADAL" clId="{9B8D8774-F2E3-4FF0-B5E0-BBDF3341AAFA}" dt="2025-06-30T16:56:45.788" v="3333" actId="948"/>
          <ac:spMkLst>
            <pc:docMk/>
            <pc:sldMk cId="2967928418" sldId="1511"/>
            <ac:spMk id="33" creationId="{AC757F5E-B016-F947-4518-7C6B9CC7EE04}"/>
          </ac:spMkLst>
        </pc:spChg>
        <pc:spChg chg="mod">
          <ac:chgData name="Vrielink, Francis" userId="3d258d00-cfd8-41c5-9f04-1a5a39faef2f" providerId="ADAL" clId="{9B8D8774-F2E3-4FF0-B5E0-BBDF3341AAFA}" dt="2025-06-30T16:57:51.545" v="3425" actId="20577"/>
          <ac:spMkLst>
            <pc:docMk/>
            <pc:sldMk cId="2967928418" sldId="1511"/>
            <ac:spMk id="34" creationId="{152372B3-00F5-781C-183E-6F2DDF35091D}"/>
          </ac:spMkLst>
        </pc:spChg>
        <pc:spChg chg="mod">
          <ac:chgData name="Vrielink, Francis" userId="3d258d00-cfd8-41c5-9f04-1a5a39faef2f" providerId="ADAL" clId="{9B8D8774-F2E3-4FF0-B5E0-BBDF3341AAFA}" dt="2025-06-30T17:16:55.193" v="4094" actId="20577"/>
          <ac:spMkLst>
            <pc:docMk/>
            <pc:sldMk cId="2967928418" sldId="1511"/>
            <ac:spMk id="35" creationId="{37104C51-0232-62ED-4C6F-1447D06633EE}"/>
          </ac:spMkLst>
        </pc:spChg>
        <pc:spChg chg="mod">
          <ac:chgData name="Vrielink, Francis" userId="3d258d00-cfd8-41c5-9f04-1a5a39faef2f" providerId="ADAL" clId="{9B8D8774-F2E3-4FF0-B5E0-BBDF3341AAFA}" dt="2025-06-30T16:58:58.812" v="3511" actId="115"/>
          <ac:spMkLst>
            <pc:docMk/>
            <pc:sldMk cId="2967928418" sldId="1511"/>
            <ac:spMk id="36" creationId="{D8EF981A-9BA7-0EB1-9B70-F7FBF2F7DF1C}"/>
          </ac:spMkLst>
        </pc:spChg>
        <pc:picChg chg="add mod">
          <ac:chgData name="Vrielink, Francis" userId="3d258d00-cfd8-41c5-9f04-1a5a39faef2f" providerId="ADAL" clId="{9B8D8774-F2E3-4FF0-B5E0-BBDF3341AAFA}" dt="2025-06-30T17:16:48.539" v="4088" actId="1076"/>
          <ac:picMkLst>
            <pc:docMk/>
            <pc:sldMk cId="2967928418" sldId="1511"/>
            <ac:picMk id="8" creationId="{87997A7F-D0A3-3DA4-D310-BC0A093517CC}"/>
          </ac:picMkLst>
        </pc:picChg>
      </pc:sldChg>
      <pc:sldChg chg="addSp delSp modSp mod">
        <pc:chgData name="Vrielink, Francis" userId="3d258d00-cfd8-41c5-9f04-1a5a39faef2f" providerId="ADAL" clId="{9B8D8774-F2E3-4FF0-B5E0-BBDF3341AAFA}" dt="2025-06-30T17:49:21.813" v="4281" actId="1076"/>
        <pc:sldMkLst>
          <pc:docMk/>
          <pc:sldMk cId="1594331871" sldId="1512"/>
        </pc:sldMkLst>
        <pc:spChg chg="mod">
          <ac:chgData name="Vrielink, Francis" userId="3d258d00-cfd8-41c5-9f04-1a5a39faef2f" providerId="ADAL" clId="{9B8D8774-F2E3-4FF0-B5E0-BBDF3341AAFA}" dt="2025-06-30T17:02:52.359" v="3757" actId="1076"/>
          <ac:spMkLst>
            <pc:docMk/>
            <pc:sldMk cId="1594331871" sldId="1512"/>
            <ac:spMk id="10" creationId="{EC0CC1D0-FE60-F840-73E9-0CE7E683D1F2}"/>
          </ac:spMkLst>
        </pc:spChg>
        <pc:spChg chg="mod">
          <ac:chgData name="Vrielink, Francis" userId="3d258d00-cfd8-41c5-9f04-1a5a39faef2f" providerId="ADAL" clId="{9B8D8774-F2E3-4FF0-B5E0-BBDF3341AAFA}" dt="2025-06-30T17:02:54.782" v="3758" actId="1076"/>
          <ac:spMkLst>
            <pc:docMk/>
            <pc:sldMk cId="1594331871" sldId="1512"/>
            <ac:spMk id="11" creationId="{CD78B488-E032-3F3E-C334-FB96F8D71FB2}"/>
          </ac:spMkLst>
        </pc:spChg>
        <pc:spChg chg="mod">
          <ac:chgData name="Vrielink, Francis" userId="3d258d00-cfd8-41c5-9f04-1a5a39faef2f" providerId="ADAL" clId="{9B8D8774-F2E3-4FF0-B5E0-BBDF3341AAFA}" dt="2025-06-30T17:01:25.420" v="3666" actId="1076"/>
          <ac:spMkLst>
            <pc:docMk/>
            <pc:sldMk cId="1594331871" sldId="1512"/>
            <ac:spMk id="12" creationId="{E2476A93-B8D4-4E44-87FD-AFF601B2337C}"/>
          </ac:spMkLst>
        </pc:spChg>
        <pc:spChg chg="mod">
          <ac:chgData name="Vrielink, Francis" userId="3d258d00-cfd8-41c5-9f04-1a5a39faef2f" providerId="ADAL" clId="{9B8D8774-F2E3-4FF0-B5E0-BBDF3341AAFA}" dt="2025-06-30T17:01:31.283" v="3678" actId="20577"/>
          <ac:spMkLst>
            <pc:docMk/>
            <pc:sldMk cId="1594331871" sldId="1512"/>
            <ac:spMk id="13" creationId="{4985FF45-EE56-11C3-E0CC-6BBB359031C0}"/>
          </ac:spMkLst>
        </pc:spChg>
        <pc:spChg chg="mod">
          <ac:chgData name="Vrielink, Francis" userId="3d258d00-cfd8-41c5-9f04-1a5a39faef2f" providerId="ADAL" clId="{9B8D8774-F2E3-4FF0-B5E0-BBDF3341AAFA}" dt="2025-06-30T17:01:38.301" v="3688" actId="20577"/>
          <ac:spMkLst>
            <pc:docMk/>
            <pc:sldMk cId="1594331871" sldId="1512"/>
            <ac:spMk id="15" creationId="{6EA1F8B7-D4BC-D8B0-E6FD-F33ECB45A1DD}"/>
          </ac:spMkLst>
        </pc:spChg>
        <pc:spChg chg="mod">
          <ac:chgData name="Vrielink, Francis" userId="3d258d00-cfd8-41c5-9f04-1a5a39faef2f" providerId="ADAL" clId="{9B8D8774-F2E3-4FF0-B5E0-BBDF3341AAFA}" dt="2025-06-30T17:02:35.784" v="3755" actId="14100"/>
          <ac:spMkLst>
            <pc:docMk/>
            <pc:sldMk cId="1594331871" sldId="1512"/>
            <ac:spMk id="16" creationId="{F53F294D-65CC-23A5-E4A1-B2132FCF814C}"/>
          </ac:spMkLst>
        </pc:spChg>
        <pc:spChg chg="mod">
          <ac:chgData name="Vrielink, Francis" userId="3d258d00-cfd8-41c5-9f04-1a5a39faef2f" providerId="ADAL" clId="{9B8D8774-F2E3-4FF0-B5E0-BBDF3341AAFA}" dt="2025-06-30T17:02:40.220" v="3756" actId="1076"/>
          <ac:spMkLst>
            <pc:docMk/>
            <pc:sldMk cId="1594331871" sldId="1512"/>
            <ac:spMk id="17" creationId="{AB86235B-CBC0-F9DB-29F4-F23367831B1B}"/>
          </ac:spMkLst>
        </pc:spChg>
        <pc:spChg chg="mod">
          <ac:chgData name="Vrielink, Francis" userId="3d258d00-cfd8-41c5-9f04-1a5a39faef2f" providerId="ADAL" clId="{9B8D8774-F2E3-4FF0-B5E0-BBDF3341AAFA}" dt="2025-06-30T17:01:19.887" v="3664" actId="14100"/>
          <ac:spMkLst>
            <pc:docMk/>
            <pc:sldMk cId="1594331871" sldId="1512"/>
            <ac:spMk id="19" creationId="{40542B69-6D97-5F24-63E3-ABE36EA69A27}"/>
          </ac:spMkLst>
        </pc:spChg>
        <pc:picChg chg="add del mod">
          <ac:chgData name="Vrielink, Francis" userId="3d258d00-cfd8-41c5-9f04-1a5a39faef2f" providerId="ADAL" clId="{9B8D8774-F2E3-4FF0-B5E0-BBDF3341AAFA}" dt="2025-06-30T17:47:11.063" v="4266" actId="478"/>
          <ac:picMkLst>
            <pc:docMk/>
            <pc:sldMk cId="1594331871" sldId="1512"/>
            <ac:picMk id="21" creationId="{2000D84B-E570-C112-02A2-307BA36797F5}"/>
          </ac:picMkLst>
        </pc:picChg>
        <pc:picChg chg="add mod">
          <ac:chgData name="Vrielink, Francis" userId="3d258d00-cfd8-41c5-9f04-1a5a39faef2f" providerId="ADAL" clId="{9B8D8774-F2E3-4FF0-B5E0-BBDF3341AAFA}" dt="2025-06-30T17:47:15.765" v="4268" actId="14100"/>
          <ac:picMkLst>
            <pc:docMk/>
            <pc:sldMk cId="1594331871" sldId="1512"/>
            <ac:picMk id="23" creationId="{807D8B0F-5E82-0C9A-64E9-9795ACB0C17D}"/>
          </ac:picMkLst>
        </pc:picChg>
        <pc:picChg chg="add mod">
          <ac:chgData name="Vrielink, Francis" userId="3d258d00-cfd8-41c5-9f04-1a5a39faef2f" providerId="ADAL" clId="{9B8D8774-F2E3-4FF0-B5E0-BBDF3341AAFA}" dt="2025-06-30T17:47:56.311" v="4274" actId="1076"/>
          <ac:picMkLst>
            <pc:docMk/>
            <pc:sldMk cId="1594331871" sldId="1512"/>
            <ac:picMk id="25" creationId="{F4719306-BC19-6E1E-6986-BCBC57EEE404}"/>
          </ac:picMkLst>
        </pc:picChg>
        <pc:picChg chg="add mod">
          <ac:chgData name="Vrielink, Francis" userId="3d258d00-cfd8-41c5-9f04-1a5a39faef2f" providerId="ADAL" clId="{9B8D8774-F2E3-4FF0-B5E0-BBDF3341AAFA}" dt="2025-06-30T17:49:21.813" v="4281" actId="1076"/>
          <ac:picMkLst>
            <pc:docMk/>
            <pc:sldMk cId="1594331871" sldId="1512"/>
            <ac:picMk id="27" creationId="{5F20146E-617C-7237-41C2-531B49018B9C}"/>
          </ac:picMkLst>
        </pc:picChg>
      </pc:sldChg>
      <pc:sldChg chg="addSp modSp mod">
        <pc:chgData name="Vrielink, Francis" userId="3d258d00-cfd8-41c5-9f04-1a5a39faef2f" providerId="ADAL" clId="{9B8D8774-F2E3-4FF0-B5E0-BBDF3341AAFA}" dt="2025-06-30T17:37:17.089" v="4195" actId="14100"/>
        <pc:sldMkLst>
          <pc:docMk/>
          <pc:sldMk cId="3112181829" sldId="1515"/>
        </pc:sldMkLst>
        <pc:spChg chg="mod">
          <ac:chgData name="Vrielink, Francis" userId="3d258d00-cfd8-41c5-9f04-1a5a39faef2f" providerId="ADAL" clId="{9B8D8774-F2E3-4FF0-B5E0-BBDF3341AAFA}" dt="2025-06-30T17:05:47.150" v="3908" actId="14100"/>
          <ac:spMkLst>
            <pc:docMk/>
            <pc:sldMk cId="3112181829" sldId="1515"/>
            <ac:spMk id="12" creationId="{E2476A93-B8D4-4E44-87FD-AFF601B2337C}"/>
          </ac:spMkLst>
        </pc:spChg>
        <pc:spChg chg="mod">
          <ac:chgData name="Vrielink, Francis" userId="3d258d00-cfd8-41c5-9f04-1a5a39faef2f" providerId="ADAL" clId="{9B8D8774-F2E3-4FF0-B5E0-BBDF3341AAFA}" dt="2025-06-30T17:05:51.009" v="3916" actId="20577"/>
          <ac:spMkLst>
            <pc:docMk/>
            <pc:sldMk cId="3112181829" sldId="1515"/>
            <ac:spMk id="13" creationId="{4985FF45-EE56-11C3-E0CC-6BBB359031C0}"/>
          </ac:spMkLst>
        </pc:spChg>
        <pc:spChg chg="mod">
          <ac:chgData name="Vrielink, Francis" userId="3d258d00-cfd8-41c5-9f04-1a5a39faef2f" providerId="ADAL" clId="{9B8D8774-F2E3-4FF0-B5E0-BBDF3341AAFA}" dt="2025-06-30T17:05:56.510" v="3924" actId="20577"/>
          <ac:spMkLst>
            <pc:docMk/>
            <pc:sldMk cId="3112181829" sldId="1515"/>
            <ac:spMk id="15" creationId="{6EA1F8B7-D4BC-D8B0-E6FD-F33ECB45A1DD}"/>
          </ac:spMkLst>
        </pc:spChg>
        <pc:spChg chg="mod">
          <ac:chgData name="Vrielink, Francis" userId="3d258d00-cfd8-41c5-9f04-1a5a39faef2f" providerId="ADAL" clId="{9B8D8774-F2E3-4FF0-B5E0-BBDF3341AAFA}" dt="2025-06-30T17:06:11.246" v="3943" actId="14100"/>
          <ac:spMkLst>
            <pc:docMk/>
            <pc:sldMk cId="3112181829" sldId="1515"/>
            <ac:spMk id="16" creationId="{F53F294D-65CC-23A5-E4A1-B2132FCF814C}"/>
          </ac:spMkLst>
        </pc:spChg>
        <pc:spChg chg="mod">
          <ac:chgData name="Vrielink, Francis" userId="3d258d00-cfd8-41c5-9f04-1a5a39faef2f" providerId="ADAL" clId="{9B8D8774-F2E3-4FF0-B5E0-BBDF3341AAFA}" dt="2025-06-30T17:06:08.294" v="3942" actId="14100"/>
          <ac:spMkLst>
            <pc:docMk/>
            <pc:sldMk cId="3112181829" sldId="1515"/>
            <ac:spMk id="17" creationId="{AB86235B-CBC0-F9DB-29F4-F23367831B1B}"/>
          </ac:spMkLst>
        </pc:spChg>
        <pc:picChg chg="add mod">
          <ac:chgData name="Vrielink, Francis" userId="3d258d00-cfd8-41c5-9f04-1a5a39faef2f" providerId="ADAL" clId="{9B8D8774-F2E3-4FF0-B5E0-BBDF3341AAFA}" dt="2025-06-30T17:29:27.150" v="4150" actId="1076"/>
          <ac:picMkLst>
            <pc:docMk/>
            <pc:sldMk cId="3112181829" sldId="1515"/>
            <ac:picMk id="10" creationId="{9E87155F-AC9F-02C6-E2A4-54D42D42FAF3}"/>
          </ac:picMkLst>
        </pc:picChg>
        <pc:picChg chg="add mod">
          <ac:chgData name="Vrielink, Francis" userId="3d258d00-cfd8-41c5-9f04-1a5a39faef2f" providerId="ADAL" clId="{9B8D8774-F2E3-4FF0-B5E0-BBDF3341AAFA}" dt="2025-06-30T17:32:11.560" v="4156" actId="1076"/>
          <ac:picMkLst>
            <pc:docMk/>
            <pc:sldMk cId="3112181829" sldId="1515"/>
            <ac:picMk id="24" creationId="{EB9C2C5C-203E-2D7E-B426-D04C8FB88509}"/>
          </ac:picMkLst>
        </pc:picChg>
        <pc:picChg chg="add mod">
          <ac:chgData name="Vrielink, Francis" userId="3d258d00-cfd8-41c5-9f04-1a5a39faef2f" providerId="ADAL" clId="{9B8D8774-F2E3-4FF0-B5E0-BBDF3341AAFA}" dt="2025-06-30T17:37:17.089" v="4195" actId="14100"/>
          <ac:picMkLst>
            <pc:docMk/>
            <pc:sldMk cId="3112181829" sldId="1515"/>
            <ac:picMk id="26" creationId="{1E1BB1DB-D38A-9C43-0413-173E9F459C85}"/>
          </ac:picMkLst>
        </pc:picChg>
      </pc:sldChg>
      <pc:sldChg chg="addSp modSp mod">
        <pc:chgData name="Vrielink, Francis" userId="3d258d00-cfd8-41c5-9f04-1a5a39faef2f" providerId="ADAL" clId="{9B8D8774-F2E3-4FF0-B5E0-BBDF3341AAFA}" dt="2025-06-30T18:01:34.286" v="4364" actId="1076"/>
        <pc:sldMkLst>
          <pc:docMk/>
          <pc:sldMk cId="2946319108" sldId="1516"/>
        </pc:sldMkLst>
        <pc:spChg chg="mod">
          <ac:chgData name="Vrielink, Francis" userId="3d258d00-cfd8-41c5-9f04-1a5a39faef2f" providerId="ADAL" clId="{9B8D8774-F2E3-4FF0-B5E0-BBDF3341AAFA}" dt="2025-06-30T17:33:41.132" v="4180" actId="14100"/>
          <ac:spMkLst>
            <pc:docMk/>
            <pc:sldMk cId="2946319108" sldId="1516"/>
            <ac:spMk id="4" creationId="{D753C383-62C8-E733-4553-E085527A1FCA}"/>
          </ac:spMkLst>
        </pc:spChg>
        <pc:spChg chg="mod">
          <ac:chgData name="Vrielink, Francis" userId="3d258d00-cfd8-41c5-9f04-1a5a39faef2f" providerId="ADAL" clId="{9B8D8774-F2E3-4FF0-B5E0-BBDF3341AAFA}" dt="2025-06-30T17:58:50.462" v="4311" actId="1076"/>
          <ac:spMkLst>
            <pc:docMk/>
            <pc:sldMk cId="2946319108" sldId="1516"/>
            <ac:spMk id="9" creationId="{B5FA4264-9F79-B20D-0826-CEC58E7B74B7}"/>
          </ac:spMkLst>
        </pc:spChg>
        <pc:spChg chg="mod">
          <ac:chgData name="Vrielink, Francis" userId="3d258d00-cfd8-41c5-9f04-1a5a39faef2f" providerId="ADAL" clId="{9B8D8774-F2E3-4FF0-B5E0-BBDF3341AAFA}" dt="2025-06-30T17:08:01.933" v="4021" actId="14100"/>
          <ac:spMkLst>
            <pc:docMk/>
            <pc:sldMk cId="2946319108" sldId="1516"/>
            <ac:spMk id="10" creationId="{B37FADB8-F5A5-F448-15A7-6A630939BCDC}"/>
          </ac:spMkLst>
        </pc:spChg>
        <pc:spChg chg="mod">
          <ac:chgData name="Vrielink, Francis" userId="3d258d00-cfd8-41c5-9f04-1a5a39faef2f" providerId="ADAL" clId="{9B8D8774-F2E3-4FF0-B5E0-BBDF3341AAFA}" dt="2025-06-30T17:07:58.355" v="4020" actId="14100"/>
          <ac:spMkLst>
            <pc:docMk/>
            <pc:sldMk cId="2946319108" sldId="1516"/>
            <ac:spMk id="11" creationId="{2D5226DB-4490-ECD5-880A-CDAB0447C263}"/>
          </ac:spMkLst>
        </pc:spChg>
        <pc:spChg chg="mod">
          <ac:chgData name="Vrielink, Francis" userId="3d258d00-cfd8-41c5-9f04-1a5a39faef2f" providerId="ADAL" clId="{9B8D8774-F2E3-4FF0-B5E0-BBDF3341AAFA}" dt="2025-06-30T17:59:03.631" v="4316" actId="1076"/>
          <ac:spMkLst>
            <pc:docMk/>
            <pc:sldMk cId="2946319108" sldId="1516"/>
            <ac:spMk id="12" creationId="{E2476A93-B8D4-4E44-87FD-AFF601B2337C}"/>
          </ac:spMkLst>
        </pc:spChg>
        <pc:spChg chg="mod">
          <ac:chgData name="Vrielink, Francis" userId="3d258d00-cfd8-41c5-9f04-1a5a39faef2f" providerId="ADAL" clId="{9B8D8774-F2E3-4FF0-B5E0-BBDF3341AAFA}" dt="2025-06-30T18:00:17.744" v="4325" actId="1076"/>
          <ac:spMkLst>
            <pc:docMk/>
            <pc:sldMk cId="2946319108" sldId="1516"/>
            <ac:spMk id="13" creationId="{4985FF45-EE56-11C3-E0CC-6BBB359031C0}"/>
          </ac:spMkLst>
        </pc:spChg>
        <pc:spChg chg="mod">
          <ac:chgData name="Vrielink, Francis" userId="3d258d00-cfd8-41c5-9f04-1a5a39faef2f" providerId="ADAL" clId="{9B8D8774-F2E3-4FF0-B5E0-BBDF3341AAFA}" dt="2025-06-30T17:10:17.694" v="4074" actId="14100"/>
          <ac:spMkLst>
            <pc:docMk/>
            <pc:sldMk cId="2946319108" sldId="1516"/>
            <ac:spMk id="14" creationId="{B7594A3B-3117-84CE-C300-FB96E5ED269D}"/>
          </ac:spMkLst>
        </pc:spChg>
        <pc:spChg chg="mod">
          <ac:chgData name="Vrielink, Francis" userId="3d258d00-cfd8-41c5-9f04-1a5a39faef2f" providerId="ADAL" clId="{9B8D8774-F2E3-4FF0-B5E0-BBDF3341AAFA}" dt="2025-06-30T18:00:30.002" v="4331" actId="20577"/>
          <ac:spMkLst>
            <pc:docMk/>
            <pc:sldMk cId="2946319108" sldId="1516"/>
            <ac:spMk id="15" creationId="{6EA1F8B7-D4BC-D8B0-E6FD-F33ECB45A1DD}"/>
          </ac:spMkLst>
        </pc:spChg>
        <pc:spChg chg="mod">
          <ac:chgData name="Vrielink, Francis" userId="3d258d00-cfd8-41c5-9f04-1a5a39faef2f" providerId="ADAL" clId="{9B8D8774-F2E3-4FF0-B5E0-BBDF3341AAFA}" dt="2025-06-30T17:33:28.980" v="4174" actId="1076"/>
          <ac:spMkLst>
            <pc:docMk/>
            <pc:sldMk cId="2946319108" sldId="1516"/>
            <ac:spMk id="18" creationId="{85D7DD60-F4AA-AD34-A265-146B167D02FE}"/>
          </ac:spMkLst>
        </pc:spChg>
        <pc:spChg chg="mod">
          <ac:chgData name="Vrielink, Francis" userId="3d258d00-cfd8-41c5-9f04-1a5a39faef2f" providerId="ADAL" clId="{9B8D8774-F2E3-4FF0-B5E0-BBDF3341AAFA}" dt="2025-06-30T17:59:01.195" v="4315" actId="1076"/>
          <ac:spMkLst>
            <pc:docMk/>
            <pc:sldMk cId="2946319108" sldId="1516"/>
            <ac:spMk id="19" creationId="{40542B69-6D97-5F24-63E3-ABE36EA69A27}"/>
          </ac:spMkLst>
        </pc:spChg>
        <pc:spChg chg="add mod">
          <ac:chgData name="Vrielink, Francis" userId="3d258d00-cfd8-41c5-9f04-1a5a39faef2f" providerId="ADAL" clId="{9B8D8774-F2E3-4FF0-B5E0-BBDF3341AAFA}" dt="2025-06-30T18:01:34.286" v="4364" actId="1076"/>
          <ac:spMkLst>
            <pc:docMk/>
            <pc:sldMk cId="2946319108" sldId="1516"/>
            <ac:spMk id="36" creationId="{37EC5C65-3133-6CFB-7264-A6F0CE6EFBA4}"/>
          </ac:spMkLst>
        </pc:spChg>
        <pc:picChg chg="add mod">
          <ac:chgData name="Vrielink, Francis" userId="3d258d00-cfd8-41c5-9f04-1a5a39faef2f" providerId="ADAL" clId="{9B8D8774-F2E3-4FF0-B5E0-BBDF3341AAFA}" dt="2025-06-30T17:33:48.406" v="4184" actId="1076"/>
          <ac:picMkLst>
            <pc:docMk/>
            <pc:sldMk cId="2946319108" sldId="1516"/>
            <ac:picMk id="23" creationId="{5BC779A0-0272-A452-636F-3D25B68DD02C}"/>
          </ac:picMkLst>
        </pc:picChg>
        <pc:picChg chg="add mod">
          <ac:chgData name="Vrielink, Francis" userId="3d258d00-cfd8-41c5-9f04-1a5a39faef2f" providerId="ADAL" clId="{9B8D8774-F2E3-4FF0-B5E0-BBDF3341AAFA}" dt="2025-06-30T17:59:10.415" v="4320" actId="14100"/>
          <ac:picMkLst>
            <pc:docMk/>
            <pc:sldMk cId="2946319108" sldId="1516"/>
            <ac:picMk id="26" creationId="{0B4BA3E5-6C3A-3741-0B20-FCD2EFA9DA48}"/>
          </ac:picMkLst>
        </pc:picChg>
        <pc:picChg chg="add mod">
          <ac:chgData name="Vrielink, Francis" userId="3d258d00-cfd8-41c5-9f04-1a5a39faef2f" providerId="ADAL" clId="{9B8D8774-F2E3-4FF0-B5E0-BBDF3341AAFA}" dt="2025-06-30T18:00:55.240" v="4339" actId="1076"/>
          <ac:picMkLst>
            <pc:docMk/>
            <pc:sldMk cId="2946319108" sldId="1516"/>
            <ac:picMk id="35" creationId="{D5207F80-29D6-74B7-070C-E900173E1D56}"/>
          </ac:picMkLst>
        </pc:picChg>
        <pc:cxnChg chg="mod">
          <ac:chgData name="Vrielink, Francis" userId="3d258d00-cfd8-41c5-9f04-1a5a39faef2f" providerId="ADAL" clId="{9B8D8774-F2E3-4FF0-B5E0-BBDF3341AAFA}" dt="2025-06-30T17:59:21.242" v="4324" actId="14100"/>
          <ac:cxnSpMkLst>
            <pc:docMk/>
            <pc:sldMk cId="2946319108" sldId="1516"/>
            <ac:cxnSpMk id="21" creationId="{B84B33EF-2A54-99B2-FEF8-27486B72F624}"/>
          </ac:cxnSpMkLst>
        </pc:cxnChg>
        <pc:cxnChg chg="mod">
          <ac:chgData name="Vrielink, Francis" userId="3d258d00-cfd8-41c5-9f04-1a5a39faef2f" providerId="ADAL" clId="{9B8D8774-F2E3-4FF0-B5E0-BBDF3341AAFA}" dt="2025-06-30T17:59:18.201" v="4323" actId="14100"/>
          <ac:cxnSpMkLst>
            <pc:docMk/>
            <pc:sldMk cId="2946319108" sldId="1516"/>
            <ac:cxnSpMk id="27" creationId="{EC90AE0F-5DD8-2D25-C999-5E0CC65E11C5}"/>
          </ac:cxnSpMkLst>
        </pc:cxnChg>
        <pc:cxnChg chg="mod">
          <ac:chgData name="Vrielink, Francis" userId="3d258d00-cfd8-41c5-9f04-1a5a39faef2f" providerId="ADAL" clId="{9B8D8774-F2E3-4FF0-B5E0-BBDF3341AAFA}" dt="2025-06-30T17:08:01.933" v="4021" actId="14100"/>
          <ac:cxnSpMkLst>
            <pc:docMk/>
            <pc:sldMk cId="2946319108" sldId="1516"/>
            <ac:cxnSpMk id="29" creationId="{10445519-6BAB-CA4B-0B0C-EF80D4D34E4C}"/>
          </ac:cxnSpMkLst>
        </pc:cxnChg>
      </pc:sldChg>
      <pc:sldChg chg="del">
        <pc:chgData name="Vrielink, Francis" userId="3d258d00-cfd8-41c5-9f04-1a5a39faef2f" providerId="ADAL" clId="{9B8D8774-F2E3-4FF0-B5E0-BBDF3341AAFA}" dt="2025-06-30T16:56:19.956" v="3316" actId="47"/>
        <pc:sldMkLst>
          <pc:docMk/>
          <pc:sldMk cId="1628480429" sldId="1517"/>
        </pc:sldMkLst>
      </pc:sldChg>
      <pc:sldChg chg="del">
        <pc:chgData name="Vrielink, Francis" userId="3d258d00-cfd8-41c5-9f04-1a5a39faef2f" providerId="ADAL" clId="{9B8D8774-F2E3-4FF0-B5E0-BBDF3341AAFA}" dt="2025-06-30T17:07:12.282" v="3973" actId="47"/>
        <pc:sldMkLst>
          <pc:docMk/>
          <pc:sldMk cId="933367485" sldId="1518"/>
        </pc:sldMkLst>
      </pc:sldChg>
      <pc:sldChg chg="addSp modSp mod">
        <pc:chgData name="Vrielink, Francis" userId="3d258d00-cfd8-41c5-9f04-1a5a39faef2f" providerId="ADAL" clId="{9B8D8774-F2E3-4FF0-B5E0-BBDF3341AAFA}" dt="2025-06-30T18:29:17.632" v="4451" actId="1076"/>
        <pc:sldMkLst>
          <pc:docMk/>
          <pc:sldMk cId="164643335" sldId="1519"/>
        </pc:sldMkLst>
        <pc:spChg chg="mod">
          <ac:chgData name="Vrielink, Francis" userId="3d258d00-cfd8-41c5-9f04-1a5a39faef2f" providerId="ADAL" clId="{9B8D8774-F2E3-4FF0-B5E0-BBDF3341AAFA}" dt="2025-06-30T15:39:04.939" v="450" actId="20577"/>
          <ac:spMkLst>
            <pc:docMk/>
            <pc:sldMk cId="164643335" sldId="1519"/>
            <ac:spMk id="6" creationId="{00000000-0000-0000-0000-000000000000}"/>
          </ac:spMkLst>
        </pc:spChg>
        <pc:picChg chg="add mod">
          <ac:chgData name="Vrielink, Francis" userId="3d258d00-cfd8-41c5-9f04-1a5a39faef2f" providerId="ADAL" clId="{9B8D8774-F2E3-4FF0-B5E0-BBDF3341AAFA}" dt="2025-06-30T17:37:03.540" v="4190" actId="1076"/>
          <ac:picMkLst>
            <pc:docMk/>
            <pc:sldMk cId="164643335" sldId="1519"/>
            <ac:picMk id="3" creationId="{4E31A0FD-D157-0499-E623-899377960002}"/>
          </ac:picMkLst>
        </pc:picChg>
        <pc:picChg chg="add mod">
          <ac:chgData name="Vrielink, Francis" userId="3d258d00-cfd8-41c5-9f04-1a5a39faef2f" providerId="ADAL" clId="{9B8D8774-F2E3-4FF0-B5E0-BBDF3341AAFA}" dt="2025-06-30T17:44:40.313" v="4241" actId="1076"/>
          <ac:picMkLst>
            <pc:docMk/>
            <pc:sldMk cId="164643335" sldId="1519"/>
            <ac:picMk id="5" creationId="{6BE1B2A0-1032-1965-BC55-CB2E505790C0}"/>
          </ac:picMkLst>
        </pc:picChg>
        <pc:picChg chg="add mod">
          <ac:chgData name="Vrielink, Francis" userId="3d258d00-cfd8-41c5-9f04-1a5a39faef2f" providerId="ADAL" clId="{9B8D8774-F2E3-4FF0-B5E0-BBDF3341AAFA}" dt="2025-06-30T17:45:04.694" v="4249" actId="1076"/>
          <ac:picMkLst>
            <pc:docMk/>
            <pc:sldMk cId="164643335" sldId="1519"/>
            <ac:picMk id="8" creationId="{85886CA7-CC24-E385-3B77-343E716A1B8D}"/>
          </ac:picMkLst>
        </pc:picChg>
        <pc:picChg chg="add mod">
          <ac:chgData name="Vrielink, Francis" userId="3d258d00-cfd8-41c5-9f04-1a5a39faef2f" providerId="ADAL" clId="{9B8D8774-F2E3-4FF0-B5E0-BBDF3341AAFA}" dt="2025-06-30T18:29:17.632" v="4451" actId="1076"/>
          <ac:picMkLst>
            <pc:docMk/>
            <pc:sldMk cId="164643335" sldId="1519"/>
            <ac:picMk id="9" creationId="{27E89401-B19C-E240-7E50-AE36F4C2AD0E}"/>
          </ac:picMkLst>
        </pc:picChg>
        <pc:picChg chg="add mod">
          <ac:chgData name="Vrielink, Francis" userId="3d258d00-cfd8-41c5-9f04-1a5a39faef2f" providerId="ADAL" clId="{9B8D8774-F2E3-4FF0-B5E0-BBDF3341AAFA}" dt="2025-06-30T17:45:13.736" v="4251" actId="1076"/>
          <ac:picMkLst>
            <pc:docMk/>
            <pc:sldMk cId="164643335" sldId="1519"/>
            <ac:picMk id="10" creationId="{14BED930-CAB4-A347-C620-D0AF325B3A5E}"/>
          </ac:picMkLst>
        </pc:picChg>
      </pc:sldChg>
      <pc:sldChg chg="del">
        <pc:chgData name="Vrielink, Francis" userId="3d258d00-cfd8-41c5-9f04-1a5a39faef2f" providerId="ADAL" clId="{9B8D8774-F2E3-4FF0-B5E0-BBDF3341AAFA}" dt="2025-06-30T16:56:16.400" v="3315" actId="47"/>
        <pc:sldMkLst>
          <pc:docMk/>
          <pc:sldMk cId="1530054038" sldId="1520"/>
        </pc:sldMkLst>
      </pc:sldChg>
      <pc:sldChg chg="del">
        <pc:chgData name="Vrielink, Francis" userId="3d258d00-cfd8-41c5-9f04-1a5a39faef2f" providerId="ADAL" clId="{9B8D8774-F2E3-4FF0-B5E0-BBDF3341AAFA}" dt="2025-06-30T16:56:15.045" v="3314" actId="47"/>
        <pc:sldMkLst>
          <pc:docMk/>
          <pc:sldMk cId="3006462251" sldId="1521"/>
        </pc:sldMkLst>
      </pc:sldChg>
      <pc:sldChg chg="del">
        <pc:chgData name="Vrielink, Francis" userId="3d258d00-cfd8-41c5-9f04-1a5a39faef2f" providerId="ADAL" clId="{9B8D8774-F2E3-4FF0-B5E0-BBDF3341AAFA}" dt="2025-06-30T17:07:15.823" v="3974" actId="47"/>
        <pc:sldMkLst>
          <pc:docMk/>
          <pc:sldMk cId="1059877010" sldId="1522"/>
        </pc:sldMkLst>
      </pc:sldChg>
      <pc:sldChg chg="del">
        <pc:chgData name="Vrielink, Francis" userId="3d258d00-cfd8-41c5-9f04-1a5a39faef2f" providerId="ADAL" clId="{9B8D8774-F2E3-4FF0-B5E0-BBDF3341AAFA}" dt="2025-06-30T17:07:18.930" v="3975" actId="47"/>
        <pc:sldMkLst>
          <pc:docMk/>
          <pc:sldMk cId="2371299458" sldId="1529"/>
        </pc:sldMkLst>
      </pc:sldChg>
      <pc:sldChg chg="addSp modSp add mod">
        <pc:chgData name="Vrielink, Francis" userId="3d258d00-cfd8-41c5-9f04-1a5a39faef2f" providerId="ADAL" clId="{9B8D8774-F2E3-4FF0-B5E0-BBDF3341AAFA}" dt="2025-06-30T18:28:22.758" v="4450" actId="20577"/>
        <pc:sldMkLst>
          <pc:docMk/>
          <pc:sldMk cId="41426011" sldId="1530"/>
        </pc:sldMkLst>
        <pc:spChg chg="add mod">
          <ac:chgData name="Vrielink, Francis" userId="3d258d00-cfd8-41c5-9f04-1a5a39faef2f" providerId="ADAL" clId="{9B8D8774-F2E3-4FF0-B5E0-BBDF3341AAFA}" dt="2025-06-30T18:25:34.248" v="4415" actId="1076"/>
          <ac:spMkLst>
            <pc:docMk/>
            <pc:sldMk cId="41426011" sldId="1530"/>
            <ac:spMk id="19" creationId="{6281103B-FEAC-190B-5A74-708F0DA7D266}"/>
          </ac:spMkLst>
        </pc:spChg>
        <pc:spChg chg="mod">
          <ac:chgData name="Vrielink, Francis" userId="3d258d00-cfd8-41c5-9f04-1a5a39faef2f" providerId="ADAL" clId="{9B8D8774-F2E3-4FF0-B5E0-BBDF3341AAFA}" dt="2025-06-30T16:59:18.079" v="3519" actId="20577"/>
          <ac:spMkLst>
            <pc:docMk/>
            <pc:sldMk cId="41426011" sldId="1530"/>
            <ac:spMk id="33" creationId="{AC757F5E-B016-F947-4518-7C6B9CC7EE04}"/>
          </ac:spMkLst>
        </pc:spChg>
        <pc:spChg chg="mod">
          <ac:chgData name="Vrielink, Francis" userId="3d258d00-cfd8-41c5-9f04-1a5a39faef2f" providerId="ADAL" clId="{9B8D8774-F2E3-4FF0-B5E0-BBDF3341AAFA}" dt="2025-06-30T16:59:39.209" v="3549" actId="20577"/>
          <ac:spMkLst>
            <pc:docMk/>
            <pc:sldMk cId="41426011" sldId="1530"/>
            <ac:spMk id="34" creationId="{152372B3-00F5-781C-183E-6F2DDF35091D}"/>
          </ac:spMkLst>
        </pc:spChg>
        <pc:spChg chg="mod">
          <ac:chgData name="Vrielink, Francis" userId="3d258d00-cfd8-41c5-9f04-1a5a39faef2f" providerId="ADAL" clId="{9B8D8774-F2E3-4FF0-B5E0-BBDF3341AAFA}" dt="2025-06-30T18:28:04.906" v="4436" actId="20577"/>
          <ac:spMkLst>
            <pc:docMk/>
            <pc:sldMk cId="41426011" sldId="1530"/>
            <ac:spMk id="35" creationId="{37104C51-0232-62ED-4C6F-1447D06633EE}"/>
          </ac:spMkLst>
        </pc:spChg>
        <pc:spChg chg="mod">
          <ac:chgData name="Vrielink, Francis" userId="3d258d00-cfd8-41c5-9f04-1a5a39faef2f" providerId="ADAL" clId="{9B8D8774-F2E3-4FF0-B5E0-BBDF3341AAFA}" dt="2025-06-30T18:28:22.758" v="4450" actId="20577"/>
          <ac:spMkLst>
            <pc:docMk/>
            <pc:sldMk cId="41426011" sldId="1530"/>
            <ac:spMk id="36" creationId="{D8EF981A-9BA7-0EB1-9B70-F7FBF2F7DF1C}"/>
          </ac:spMkLst>
        </pc:spChg>
        <pc:picChg chg="add mod">
          <ac:chgData name="Vrielink, Francis" userId="3d258d00-cfd8-41c5-9f04-1a5a39faef2f" providerId="ADAL" clId="{9B8D8774-F2E3-4FF0-B5E0-BBDF3341AAFA}" dt="2025-06-30T18:25:17.872" v="4411" actId="1076"/>
          <ac:picMkLst>
            <pc:docMk/>
            <pc:sldMk cId="41426011" sldId="1530"/>
            <ac:picMk id="8" creationId="{8CC2E1D3-8782-A5D8-350A-9EC6E374F2CB}"/>
          </ac:picMkLst>
        </pc:picChg>
        <pc:picChg chg="add mod">
          <ac:chgData name="Vrielink, Francis" userId="3d258d00-cfd8-41c5-9f04-1a5a39faef2f" providerId="ADAL" clId="{9B8D8774-F2E3-4FF0-B5E0-BBDF3341AAFA}" dt="2025-06-30T18:25:16.252" v="4410" actId="1076"/>
          <ac:picMkLst>
            <pc:docMk/>
            <pc:sldMk cId="41426011" sldId="1530"/>
            <ac:picMk id="18" creationId="{81FAE545-76CF-FD8D-FDCD-89C347E0499D}"/>
          </ac:picMkLst>
        </pc:picChg>
        <pc:picChg chg="add mod">
          <ac:chgData name="Vrielink, Francis" userId="3d258d00-cfd8-41c5-9f04-1a5a39faef2f" providerId="ADAL" clId="{9B8D8774-F2E3-4FF0-B5E0-BBDF3341AAFA}" dt="2025-06-30T18:27:29.149" v="4423" actId="1076"/>
          <ac:picMkLst>
            <pc:docMk/>
            <pc:sldMk cId="41426011" sldId="1530"/>
            <ac:picMk id="21" creationId="{210BF986-11CE-B2AC-0602-19621854EF2A}"/>
          </ac:picMkLst>
        </pc:picChg>
      </pc:sldChg>
      <pc:sldChg chg="addSp delSp modSp add mod">
        <pc:chgData name="Vrielink, Francis" userId="3d258d00-cfd8-41c5-9f04-1a5a39faef2f" providerId="ADAL" clId="{9B8D8774-F2E3-4FF0-B5E0-BBDF3341AAFA}" dt="2025-06-30T17:22:56.421" v="4137" actId="14100"/>
        <pc:sldMkLst>
          <pc:docMk/>
          <pc:sldMk cId="1249588416" sldId="1531"/>
        </pc:sldMkLst>
        <pc:spChg chg="mod">
          <ac:chgData name="Vrielink, Francis" userId="3d258d00-cfd8-41c5-9f04-1a5a39faef2f" providerId="ADAL" clId="{9B8D8774-F2E3-4FF0-B5E0-BBDF3341AAFA}" dt="2025-06-30T17:18:34.891" v="4112" actId="14100"/>
          <ac:spMkLst>
            <pc:docMk/>
            <pc:sldMk cId="1249588416" sldId="1531"/>
            <ac:spMk id="10" creationId="{EC0CC1D0-FE60-F840-73E9-0CE7E683D1F2}"/>
          </ac:spMkLst>
        </pc:spChg>
        <pc:spChg chg="mod">
          <ac:chgData name="Vrielink, Francis" userId="3d258d00-cfd8-41c5-9f04-1a5a39faef2f" providerId="ADAL" clId="{9B8D8774-F2E3-4FF0-B5E0-BBDF3341AAFA}" dt="2025-06-30T17:18:32.209" v="4111" actId="1076"/>
          <ac:spMkLst>
            <pc:docMk/>
            <pc:sldMk cId="1249588416" sldId="1531"/>
            <ac:spMk id="11" creationId="{CD78B488-E032-3F3E-C334-FB96F8D71FB2}"/>
          </ac:spMkLst>
        </pc:spChg>
        <pc:spChg chg="mod">
          <ac:chgData name="Vrielink, Francis" userId="3d258d00-cfd8-41c5-9f04-1a5a39faef2f" providerId="ADAL" clId="{9B8D8774-F2E3-4FF0-B5E0-BBDF3341AAFA}" dt="2025-06-30T17:04:41.370" v="3847" actId="1076"/>
          <ac:spMkLst>
            <pc:docMk/>
            <pc:sldMk cId="1249588416" sldId="1531"/>
            <ac:spMk id="12" creationId="{E2476A93-B8D4-4E44-87FD-AFF601B2337C}"/>
          </ac:spMkLst>
        </pc:spChg>
        <pc:spChg chg="mod">
          <ac:chgData name="Vrielink, Francis" userId="3d258d00-cfd8-41c5-9f04-1a5a39faef2f" providerId="ADAL" clId="{9B8D8774-F2E3-4FF0-B5E0-BBDF3341AAFA}" dt="2025-06-30T17:05:06.617" v="3884" actId="1076"/>
          <ac:spMkLst>
            <pc:docMk/>
            <pc:sldMk cId="1249588416" sldId="1531"/>
            <ac:spMk id="13" creationId="{4985FF45-EE56-11C3-E0CC-6BBB359031C0}"/>
          </ac:spMkLst>
        </pc:spChg>
        <pc:spChg chg="mod">
          <ac:chgData name="Vrielink, Francis" userId="3d258d00-cfd8-41c5-9f04-1a5a39faef2f" providerId="ADAL" clId="{9B8D8774-F2E3-4FF0-B5E0-BBDF3341AAFA}" dt="2025-06-30T17:05:12.895" v="3886" actId="14100"/>
          <ac:spMkLst>
            <pc:docMk/>
            <pc:sldMk cId="1249588416" sldId="1531"/>
            <ac:spMk id="14" creationId="{B7594A3B-3117-84CE-C300-FB96E5ED269D}"/>
          </ac:spMkLst>
        </pc:spChg>
        <pc:spChg chg="mod">
          <ac:chgData name="Vrielink, Francis" userId="3d258d00-cfd8-41c5-9f04-1a5a39faef2f" providerId="ADAL" clId="{9B8D8774-F2E3-4FF0-B5E0-BBDF3341AAFA}" dt="2025-06-30T17:05:27.703" v="3897" actId="20577"/>
          <ac:spMkLst>
            <pc:docMk/>
            <pc:sldMk cId="1249588416" sldId="1531"/>
            <ac:spMk id="15" creationId="{6EA1F8B7-D4BC-D8B0-E6FD-F33ECB45A1DD}"/>
          </ac:spMkLst>
        </pc:spChg>
        <pc:spChg chg="mod">
          <ac:chgData name="Vrielink, Francis" userId="3d258d00-cfd8-41c5-9f04-1a5a39faef2f" providerId="ADAL" clId="{9B8D8774-F2E3-4FF0-B5E0-BBDF3341AAFA}" dt="2025-06-30T17:04:12.230" v="3829" actId="14100"/>
          <ac:spMkLst>
            <pc:docMk/>
            <pc:sldMk cId="1249588416" sldId="1531"/>
            <ac:spMk id="16" creationId="{F53F294D-65CC-23A5-E4A1-B2132FCF814C}"/>
          </ac:spMkLst>
        </pc:spChg>
        <pc:spChg chg="mod">
          <ac:chgData name="Vrielink, Francis" userId="3d258d00-cfd8-41c5-9f04-1a5a39faef2f" providerId="ADAL" clId="{9B8D8774-F2E3-4FF0-B5E0-BBDF3341AAFA}" dt="2025-06-30T17:04:17.221" v="3830" actId="14100"/>
          <ac:spMkLst>
            <pc:docMk/>
            <pc:sldMk cId="1249588416" sldId="1531"/>
            <ac:spMk id="17" creationId="{AB86235B-CBC0-F9DB-29F4-F23367831B1B}"/>
          </ac:spMkLst>
        </pc:spChg>
        <pc:spChg chg="mod">
          <ac:chgData name="Vrielink, Francis" userId="3d258d00-cfd8-41c5-9f04-1a5a39faef2f" providerId="ADAL" clId="{9B8D8774-F2E3-4FF0-B5E0-BBDF3341AAFA}" dt="2025-06-30T17:05:08.755" v="3885" actId="14100"/>
          <ac:spMkLst>
            <pc:docMk/>
            <pc:sldMk cId="1249588416" sldId="1531"/>
            <ac:spMk id="18" creationId="{85D7DD60-F4AA-AD34-A265-146B167D02FE}"/>
          </ac:spMkLst>
        </pc:spChg>
        <pc:spChg chg="mod">
          <ac:chgData name="Vrielink, Francis" userId="3d258d00-cfd8-41c5-9f04-1a5a39faef2f" providerId="ADAL" clId="{9B8D8774-F2E3-4FF0-B5E0-BBDF3341AAFA}" dt="2025-06-30T17:04:37.808" v="3846" actId="14100"/>
          <ac:spMkLst>
            <pc:docMk/>
            <pc:sldMk cId="1249588416" sldId="1531"/>
            <ac:spMk id="19" creationId="{40542B69-6D97-5F24-63E3-ABE36EA69A27}"/>
          </ac:spMkLst>
        </pc:spChg>
        <pc:picChg chg="add mod">
          <ac:chgData name="Vrielink, Francis" userId="3d258d00-cfd8-41c5-9f04-1a5a39faef2f" providerId="ADAL" clId="{9B8D8774-F2E3-4FF0-B5E0-BBDF3341AAFA}" dt="2025-06-30T17:19:09.994" v="4118" actId="14100"/>
          <ac:picMkLst>
            <pc:docMk/>
            <pc:sldMk cId="1249588416" sldId="1531"/>
            <ac:picMk id="21" creationId="{A690A54A-88A7-CEB7-64E3-B5BE5B4D0A3B}"/>
          </ac:picMkLst>
        </pc:picChg>
        <pc:picChg chg="add del mod">
          <ac:chgData name="Vrielink, Francis" userId="3d258d00-cfd8-41c5-9f04-1a5a39faef2f" providerId="ADAL" clId="{9B8D8774-F2E3-4FF0-B5E0-BBDF3341AAFA}" dt="2025-06-30T17:21:04.027" v="4123" actId="478"/>
          <ac:picMkLst>
            <pc:docMk/>
            <pc:sldMk cId="1249588416" sldId="1531"/>
            <ac:picMk id="23" creationId="{B0CCDB7C-5FA8-916A-CA74-28C3A1298749}"/>
          </ac:picMkLst>
        </pc:picChg>
        <pc:picChg chg="add mod">
          <ac:chgData name="Vrielink, Francis" userId="3d258d00-cfd8-41c5-9f04-1a5a39faef2f" providerId="ADAL" clId="{9B8D8774-F2E3-4FF0-B5E0-BBDF3341AAFA}" dt="2025-06-30T17:21:14.286" v="4129" actId="14100"/>
          <ac:picMkLst>
            <pc:docMk/>
            <pc:sldMk cId="1249588416" sldId="1531"/>
            <ac:picMk id="25" creationId="{261AA623-15F2-3061-F9E2-8E852FE5B17F}"/>
          </ac:picMkLst>
        </pc:picChg>
        <pc:picChg chg="add mod">
          <ac:chgData name="Vrielink, Francis" userId="3d258d00-cfd8-41c5-9f04-1a5a39faef2f" providerId="ADAL" clId="{9B8D8774-F2E3-4FF0-B5E0-BBDF3341AAFA}" dt="2025-06-30T17:22:56.421" v="4137" actId="14100"/>
          <ac:picMkLst>
            <pc:docMk/>
            <pc:sldMk cId="1249588416" sldId="1531"/>
            <ac:picMk id="27" creationId="{EC48B2C3-1F8E-E060-23E8-667EB997BFDB}"/>
          </ac:picMkLst>
        </pc:picChg>
      </pc:sldChg>
      <pc:sldChg chg="addSp modSp add mod">
        <pc:chgData name="Vrielink, Francis" userId="3d258d00-cfd8-41c5-9f04-1a5a39faef2f" providerId="ADAL" clId="{9B8D8774-F2E3-4FF0-B5E0-BBDF3341AAFA}" dt="2025-06-30T18:30:30.893" v="4480" actId="20577"/>
        <pc:sldMkLst>
          <pc:docMk/>
          <pc:sldMk cId="527371766" sldId="1532"/>
        </pc:sldMkLst>
        <pc:spChg chg="mod">
          <ac:chgData name="Vrielink, Francis" userId="3d258d00-cfd8-41c5-9f04-1a5a39faef2f" providerId="ADAL" clId="{9B8D8774-F2E3-4FF0-B5E0-BBDF3341AAFA}" dt="2025-06-30T18:30:30.893" v="4480" actId="20577"/>
          <ac:spMkLst>
            <pc:docMk/>
            <pc:sldMk cId="527371766" sldId="1532"/>
            <ac:spMk id="4" creationId="{D36CDCC8-D80A-3CA3-9903-EC310613197D}"/>
          </ac:spMkLst>
        </pc:spChg>
        <pc:spChg chg="mod">
          <ac:chgData name="Vrielink, Francis" userId="3d258d00-cfd8-41c5-9f04-1a5a39faef2f" providerId="ADAL" clId="{9B8D8774-F2E3-4FF0-B5E0-BBDF3341AAFA}" dt="2025-06-30T17:06:35.792" v="3948" actId="20577"/>
          <ac:spMkLst>
            <pc:docMk/>
            <pc:sldMk cId="527371766" sldId="1532"/>
            <ac:spMk id="12" creationId="{E2476A93-B8D4-4E44-87FD-AFF601B2337C}"/>
          </ac:spMkLst>
        </pc:spChg>
        <pc:spChg chg="mod">
          <ac:chgData name="Vrielink, Francis" userId="3d258d00-cfd8-41c5-9f04-1a5a39faef2f" providerId="ADAL" clId="{9B8D8774-F2E3-4FF0-B5E0-BBDF3341AAFA}" dt="2025-06-30T17:06:40.605" v="3958" actId="20577"/>
          <ac:spMkLst>
            <pc:docMk/>
            <pc:sldMk cId="527371766" sldId="1532"/>
            <ac:spMk id="13" creationId="{4985FF45-EE56-11C3-E0CC-6BBB359031C0}"/>
          </ac:spMkLst>
        </pc:spChg>
        <pc:spChg chg="mod">
          <ac:chgData name="Vrielink, Francis" userId="3d258d00-cfd8-41c5-9f04-1a5a39faef2f" providerId="ADAL" clId="{9B8D8774-F2E3-4FF0-B5E0-BBDF3341AAFA}" dt="2025-06-30T17:06:44.834" v="3963" actId="20577"/>
          <ac:spMkLst>
            <pc:docMk/>
            <pc:sldMk cId="527371766" sldId="1532"/>
            <ac:spMk id="15" creationId="{6EA1F8B7-D4BC-D8B0-E6FD-F33ECB45A1DD}"/>
          </ac:spMkLst>
        </pc:spChg>
        <pc:spChg chg="mod">
          <ac:chgData name="Vrielink, Francis" userId="3d258d00-cfd8-41c5-9f04-1a5a39faef2f" providerId="ADAL" clId="{9B8D8774-F2E3-4FF0-B5E0-BBDF3341AAFA}" dt="2025-06-30T17:06:55.498" v="3972" actId="14100"/>
          <ac:spMkLst>
            <pc:docMk/>
            <pc:sldMk cId="527371766" sldId="1532"/>
            <ac:spMk id="16" creationId="{F53F294D-65CC-23A5-E4A1-B2132FCF814C}"/>
          </ac:spMkLst>
        </pc:spChg>
        <pc:spChg chg="mod">
          <ac:chgData name="Vrielink, Francis" userId="3d258d00-cfd8-41c5-9f04-1a5a39faef2f" providerId="ADAL" clId="{9B8D8774-F2E3-4FF0-B5E0-BBDF3341AAFA}" dt="2025-06-30T17:06:49.785" v="3971" actId="20577"/>
          <ac:spMkLst>
            <pc:docMk/>
            <pc:sldMk cId="527371766" sldId="1532"/>
            <ac:spMk id="17" creationId="{AB86235B-CBC0-F9DB-29F4-F23367831B1B}"/>
          </ac:spMkLst>
        </pc:spChg>
        <pc:picChg chg="add mod">
          <ac:chgData name="Vrielink, Francis" userId="3d258d00-cfd8-41c5-9f04-1a5a39faef2f" providerId="ADAL" clId="{9B8D8774-F2E3-4FF0-B5E0-BBDF3341AAFA}" dt="2025-06-30T17:37:32.433" v="4200" actId="14100"/>
          <ac:picMkLst>
            <pc:docMk/>
            <pc:sldMk cId="527371766" sldId="1532"/>
            <ac:picMk id="10" creationId="{F7ACFF68-FFB7-4B18-1751-1D4ED7BD1D11}"/>
          </ac:picMkLst>
        </pc:picChg>
        <pc:picChg chg="add mod">
          <ac:chgData name="Vrielink, Francis" userId="3d258d00-cfd8-41c5-9f04-1a5a39faef2f" providerId="ADAL" clId="{9B8D8774-F2E3-4FF0-B5E0-BBDF3341AAFA}" dt="2025-06-30T17:51:50.228" v="4287" actId="1076"/>
          <ac:picMkLst>
            <pc:docMk/>
            <pc:sldMk cId="527371766" sldId="1532"/>
            <ac:picMk id="24" creationId="{E59885E8-7222-B00B-FA31-D628CEEDA99B}"/>
          </ac:picMkLst>
        </pc:picChg>
        <pc:picChg chg="add mod">
          <ac:chgData name="Vrielink, Francis" userId="3d258d00-cfd8-41c5-9f04-1a5a39faef2f" providerId="ADAL" clId="{9B8D8774-F2E3-4FF0-B5E0-BBDF3341AAFA}" dt="2025-06-30T17:55:05.799" v="4294" actId="14100"/>
          <ac:picMkLst>
            <pc:docMk/>
            <pc:sldMk cId="527371766" sldId="1532"/>
            <ac:picMk id="26" creationId="{192B9098-A602-11B4-3E4E-5FD36EB8E6BB}"/>
          </ac:picMkLst>
        </pc:picChg>
        <pc:picChg chg="add mod">
          <ac:chgData name="Vrielink, Francis" userId="3d258d00-cfd8-41c5-9f04-1a5a39faef2f" providerId="ADAL" clId="{9B8D8774-F2E3-4FF0-B5E0-BBDF3341AAFA}" dt="2025-06-30T18:29:41.871" v="4455" actId="1076"/>
          <ac:picMkLst>
            <pc:docMk/>
            <pc:sldMk cId="527371766" sldId="1532"/>
            <ac:picMk id="28" creationId="{85D87A3C-3267-6886-F1F9-1B1B4279456C}"/>
          </ac:picMkLst>
        </pc:picChg>
        <pc:picChg chg="add mod">
          <ac:chgData name="Vrielink, Francis" userId="3d258d00-cfd8-41c5-9f04-1a5a39faef2f" providerId="ADAL" clId="{9B8D8774-F2E3-4FF0-B5E0-BBDF3341AAFA}" dt="2025-06-30T18:29:49.438" v="4457" actId="1076"/>
          <ac:picMkLst>
            <pc:docMk/>
            <pc:sldMk cId="527371766" sldId="1532"/>
            <ac:picMk id="29" creationId="{0D36DE86-F0C9-42FC-0DBA-7DDB12E63084}"/>
          </ac:picMkLst>
        </pc:picChg>
      </pc:sldChg>
      <pc:sldChg chg="addSp delSp modSp new mod">
        <pc:chgData name="Vrielink, Francis" userId="3d258d00-cfd8-41c5-9f04-1a5a39faef2f" providerId="ADAL" clId="{9B8D8774-F2E3-4FF0-B5E0-BBDF3341AAFA}" dt="2025-06-30T18:46:32.190" v="4631" actId="1076"/>
        <pc:sldMkLst>
          <pc:docMk/>
          <pc:sldMk cId="242317658" sldId="1533"/>
        </pc:sldMkLst>
        <pc:spChg chg="add mod">
          <ac:chgData name="Vrielink, Francis" userId="3d258d00-cfd8-41c5-9f04-1a5a39faef2f" providerId="ADAL" clId="{9B8D8774-F2E3-4FF0-B5E0-BBDF3341AAFA}" dt="2025-06-30T18:45:36.812" v="4611" actId="1076"/>
          <ac:spMkLst>
            <pc:docMk/>
            <pc:sldMk cId="242317658" sldId="1533"/>
            <ac:spMk id="5" creationId="{31E78DF2-6142-C502-459A-0D23A57E6B13}"/>
          </ac:spMkLst>
        </pc:spChg>
        <pc:spChg chg="add del mod">
          <ac:chgData name="Vrielink, Francis" userId="3d258d00-cfd8-41c5-9f04-1a5a39faef2f" providerId="ADAL" clId="{9B8D8774-F2E3-4FF0-B5E0-BBDF3341AAFA}" dt="2025-06-30T18:46:29.910" v="4630"/>
          <ac:spMkLst>
            <pc:docMk/>
            <pc:sldMk cId="242317658" sldId="1533"/>
            <ac:spMk id="7" creationId="{17311759-7C57-987F-1560-E473785E688E}"/>
          </ac:spMkLst>
        </pc:spChg>
        <pc:spChg chg="add mod">
          <ac:chgData name="Vrielink, Francis" userId="3d258d00-cfd8-41c5-9f04-1a5a39faef2f" providerId="ADAL" clId="{9B8D8774-F2E3-4FF0-B5E0-BBDF3341AAFA}" dt="2025-06-30T18:46:32.190" v="4631" actId="1076"/>
          <ac:spMkLst>
            <pc:docMk/>
            <pc:sldMk cId="242317658" sldId="1533"/>
            <ac:spMk id="8" creationId="{96557835-B062-74AE-3E41-4071D998556E}"/>
          </ac:spMkLst>
        </pc:spChg>
        <pc:picChg chg="add mod">
          <ac:chgData name="Vrielink, Francis" userId="3d258d00-cfd8-41c5-9f04-1a5a39faef2f" providerId="ADAL" clId="{9B8D8774-F2E3-4FF0-B5E0-BBDF3341AAFA}" dt="2025-06-30T18:45:24.115" v="4606" actId="1076"/>
          <ac:picMkLst>
            <pc:docMk/>
            <pc:sldMk cId="242317658" sldId="1533"/>
            <ac:picMk id="3" creationId="{84044D21-B819-CC53-AE5B-53192495588A}"/>
          </ac:picMkLst>
        </pc:picChg>
      </pc:sldChg>
    </pc:docChg>
  </pc:docChgLst>
  <pc:docChgLst>
    <pc:chgData name="Routledge, Mandy" userId="bacdedf5-8e30-494b-ad8b-f27fa30c4f8d" providerId="ADAL" clId="{C72F2284-5BD8-446E-8AFA-21B8EC9997F4}"/>
    <pc:docChg chg="modSld">
      <pc:chgData name="Routledge, Mandy" userId="bacdedf5-8e30-494b-ad8b-f27fa30c4f8d" providerId="ADAL" clId="{C72F2284-5BD8-446E-8AFA-21B8EC9997F4}" dt="2025-03-18T11:03:06.241" v="0"/>
      <pc:docMkLst>
        <pc:docMk/>
      </pc:docMkLst>
      <pc:sldChg chg="modSp mod">
        <pc:chgData name="Routledge, Mandy" userId="bacdedf5-8e30-494b-ad8b-f27fa30c4f8d" providerId="ADAL" clId="{C72F2284-5BD8-446E-8AFA-21B8EC9997F4}" dt="2025-03-18T11:03:06.241" v="0"/>
        <pc:sldMkLst>
          <pc:docMk/>
          <pc:sldMk cId="323006580" sldId="548"/>
        </pc:sldMkLst>
        <pc:spChg chg="mod">
          <ac:chgData name="Routledge, Mandy" userId="bacdedf5-8e30-494b-ad8b-f27fa30c4f8d" providerId="ADAL" clId="{C72F2284-5BD8-446E-8AFA-21B8EC9997F4}" dt="2025-03-18T11:03:06.241" v="0"/>
          <ac:spMkLst>
            <pc:docMk/>
            <pc:sldMk cId="323006580" sldId="548"/>
            <ac:spMk id="3" creationId="{00000000-0000-0000-0000-000000000000}"/>
          </ac:spMkLst>
        </pc:spChg>
      </pc:sldChg>
    </pc:docChg>
  </pc:docChgLst>
  <pc:docChgLst>
    <pc:chgData name="Routledge, Mandy" userId="bacdedf5-8e30-494b-ad8b-f27fa30c4f8d" providerId="ADAL" clId="{FB03AEC6-8294-421B-8DB2-60AB44335E96}"/>
    <pc:docChg chg="modSld">
      <pc:chgData name="Routledge, Mandy" userId="bacdedf5-8e30-494b-ad8b-f27fa30c4f8d" providerId="ADAL" clId="{FB03AEC6-8294-421B-8DB2-60AB44335E96}" dt="2024-11-18T15:48:07.446" v="14" actId="20577"/>
      <pc:docMkLst>
        <pc:docMk/>
      </pc:docMkLst>
      <pc:sldChg chg="modSp mod">
        <pc:chgData name="Routledge, Mandy" userId="bacdedf5-8e30-494b-ad8b-f27fa30c4f8d" providerId="ADAL" clId="{FB03AEC6-8294-421B-8DB2-60AB44335E96}" dt="2024-11-18T15:48:07.446" v="14" actId="20577"/>
        <pc:sldMkLst>
          <pc:docMk/>
          <pc:sldMk cId="323006580" sldId="548"/>
        </pc:sldMkLst>
        <pc:spChg chg="mod">
          <ac:chgData name="Routledge, Mandy" userId="bacdedf5-8e30-494b-ad8b-f27fa30c4f8d" providerId="ADAL" clId="{FB03AEC6-8294-421B-8DB2-60AB44335E96}" dt="2024-11-18T15:48:07.446" v="14" actId="20577"/>
          <ac:spMkLst>
            <pc:docMk/>
            <pc:sldMk cId="323006580" sldId="548"/>
            <ac:spMk id="3" creationId="{00000000-0000-0000-0000-000000000000}"/>
          </ac:spMkLst>
        </pc:spChg>
      </pc:sldChg>
    </pc:docChg>
  </pc:docChgLst>
  <pc:docChgLst>
    <pc:chgData name="Routledge, Mandy" userId="bacdedf5-8e30-494b-ad8b-f27fa30c4f8d" providerId="ADAL" clId="{5736FA24-D602-4826-B0E8-53E9607AEED2}"/>
    <pc:docChg chg="modSld">
      <pc:chgData name="Routledge, Mandy" userId="bacdedf5-8e30-494b-ad8b-f27fa30c4f8d" providerId="ADAL" clId="{5736FA24-D602-4826-B0E8-53E9607AEED2}" dt="2025-03-18T10:55:06.878" v="0"/>
      <pc:docMkLst>
        <pc:docMk/>
      </pc:docMkLst>
      <pc:sldChg chg="modSp mod">
        <pc:chgData name="Routledge, Mandy" userId="bacdedf5-8e30-494b-ad8b-f27fa30c4f8d" providerId="ADAL" clId="{5736FA24-D602-4826-B0E8-53E9607AEED2}" dt="2025-03-18T10:55:06.878" v="0"/>
        <pc:sldMkLst>
          <pc:docMk/>
          <pc:sldMk cId="323006580" sldId="548"/>
        </pc:sldMkLst>
        <pc:spChg chg="mod">
          <ac:chgData name="Routledge, Mandy" userId="bacdedf5-8e30-494b-ad8b-f27fa30c4f8d" providerId="ADAL" clId="{5736FA24-D602-4826-B0E8-53E9607AEED2}" dt="2025-03-18T10:55:06.878" v="0"/>
          <ac:spMkLst>
            <pc:docMk/>
            <pc:sldMk cId="323006580" sldId="548"/>
            <ac:spMk id="3" creationId="{00000000-0000-0000-0000-000000000000}"/>
          </ac:spMkLst>
        </pc:spChg>
      </pc:sldChg>
    </pc:docChg>
  </pc:docChgLst>
  <pc:docChgLst>
    <pc:chgData name="Routledge, Mandy" userId="bacdedf5-8e30-494b-ad8b-f27fa30c4f8d" providerId="ADAL" clId="{C68254E2-3393-4832-8CA3-B05D9626D752}"/>
    <pc:docChg chg="modSld">
      <pc:chgData name="Routledge, Mandy" userId="bacdedf5-8e30-494b-ad8b-f27fa30c4f8d" providerId="ADAL" clId="{C68254E2-3393-4832-8CA3-B05D9626D752}" dt="2025-03-18T10:58:12.764" v="1" actId="20577"/>
      <pc:docMkLst>
        <pc:docMk/>
      </pc:docMkLst>
      <pc:sldChg chg="modSp mod">
        <pc:chgData name="Routledge, Mandy" userId="bacdedf5-8e30-494b-ad8b-f27fa30c4f8d" providerId="ADAL" clId="{C68254E2-3393-4832-8CA3-B05D9626D752}" dt="2025-03-18T10:58:12.764" v="1" actId="20577"/>
        <pc:sldMkLst>
          <pc:docMk/>
          <pc:sldMk cId="323006580" sldId="548"/>
        </pc:sldMkLst>
        <pc:spChg chg="mod">
          <ac:chgData name="Routledge, Mandy" userId="bacdedf5-8e30-494b-ad8b-f27fa30c4f8d" providerId="ADAL" clId="{C68254E2-3393-4832-8CA3-B05D9626D752}" dt="2025-03-18T10:58:12.764" v="1" actId="20577"/>
          <ac:spMkLst>
            <pc:docMk/>
            <pc:sldMk cId="323006580" sldId="548"/>
            <ac:spMk id="3" creationId="{00000000-0000-0000-0000-000000000000}"/>
          </ac:spMkLst>
        </pc:spChg>
      </pc:sldChg>
    </pc:docChg>
  </pc:docChgLst>
  <pc:docChgLst>
    <pc:chgData name="Routledge, Mandy" userId="bacdedf5-8e30-494b-ad8b-f27fa30c4f8d" providerId="ADAL" clId="{B1A24514-2B1E-4013-BCEC-0CAC282462A1}"/>
    <pc:docChg chg="modSld">
      <pc:chgData name="Routledge, Mandy" userId="bacdedf5-8e30-494b-ad8b-f27fa30c4f8d" providerId="ADAL" clId="{B1A24514-2B1E-4013-BCEC-0CAC282462A1}" dt="2025-07-01T08:32:15.862" v="40" actId="14100"/>
      <pc:docMkLst>
        <pc:docMk/>
      </pc:docMkLst>
      <pc:sldChg chg="modSp mod modNotesTx">
        <pc:chgData name="Routledge, Mandy" userId="bacdedf5-8e30-494b-ad8b-f27fa30c4f8d" providerId="ADAL" clId="{B1A24514-2B1E-4013-BCEC-0CAC282462A1}" dt="2025-06-30T18:08:10.229" v="14" actId="113"/>
        <pc:sldMkLst>
          <pc:docMk/>
          <pc:sldMk cId="2189114603" sldId="1437"/>
        </pc:sldMkLst>
        <pc:spChg chg="mod">
          <ac:chgData name="Routledge, Mandy" userId="bacdedf5-8e30-494b-ad8b-f27fa30c4f8d" providerId="ADAL" clId="{B1A24514-2B1E-4013-BCEC-0CAC282462A1}" dt="2025-06-30T18:07:39.283" v="11" actId="113"/>
          <ac:spMkLst>
            <pc:docMk/>
            <pc:sldMk cId="2189114603" sldId="1437"/>
            <ac:spMk id="3" creationId="{00000000-0000-0000-0000-000000000000}"/>
          </ac:spMkLst>
        </pc:spChg>
      </pc:sldChg>
      <pc:sldChg chg="modSp mod">
        <pc:chgData name="Routledge, Mandy" userId="bacdedf5-8e30-494b-ad8b-f27fa30c4f8d" providerId="ADAL" clId="{B1A24514-2B1E-4013-BCEC-0CAC282462A1}" dt="2025-06-30T18:08:17.889" v="15" actId="14100"/>
        <pc:sldMkLst>
          <pc:docMk/>
          <pc:sldMk cId="3852907103" sldId="1460"/>
        </pc:sldMkLst>
        <pc:picChg chg="mod">
          <ac:chgData name="Routledge, Mandy" userId="bacdedf5-8e30-494b-ad8b-f27fa30c4f8d" providerId="ADAL" clId="{B1A24514-2B1E-4013-BCEC-0CAC282462A1}" dt="2025-06-30T18:08:17.889" v="15" actId="14100"/>
          <ac:picMkLst>
            <pc:docMk/>
            <pc:sldMk cId="3852907103" sldId="1460"/>
            <ac:picMk id="3" creationId="{463AEA6B-3BC5-04C7-1F0C-9285497AC2D2}"/>
          </ac:picMkLst>
        </pc:picChg>
      </pc:sldChg>
      <pc:sldChg chg="addSp modSp mod">
        <pc:chgData name="Routledge, Mandy" userId="bacdedf5-8e30-494b-ad8b-f27fa30c4f8d" providerId="ADAL" clId="{B1A24514-2B1E-4013-BCEC-0CAC282462A1}" dt="2025-07-01T08:32:15.862" v="40" actId="14100"/>
        <pc:sldMkLst>
          <pc:docMk/>
          <pc:sldMk cId="2967928418" sldId="1511"/>
        </pc:sldMkLst>
        <pc:spChg chg="mod">
          <ac:chgData name="Routledge, Mandy" userId="bacdedf5-8e30-494b-ad8b-f27fa30c4f8d" providerId="ADAL" clId="{B1A24514-2B1E-4013-BCEC-0CAC282462A1}" dt="2025-06-30T17:21:32.277" v="1" actId="20577"/>
          <ac:spMkLst>
            <pc:docMk/>
            <pc:sldMk cId="2967928418" sldId="1511"/>
            <ac:spMk id="35" creationId="{37104C51-0232-62ED-4C6F-1447D06633EE}"/>
          </ac:spMkLst>
        </pc:spChg>
        <pc:spChg chg="mod">
          <ac:chgData name="Routledge, Mandy" userId="bacdedf5-8e30-494b-ad8b-f27fa30c4f8d" providerId="ADAL" clId="{B1A24514-2B1E-4013-BCEC-0CAC282462A1}" dt="2025-06-30T17:48:45.053" v="2" actId="115"/>
          <ac:spMkLst>
            <pc:docMk/>
            <pc:sldMk cId="2967928418" sldId="1511"/>
            <ac:spMk id="36" creationId="{D8EF981A-9BA7-0EB1-9B70-F7FBF2F7DF1C}"/>
          </ac:spMkLst>
        </pc:spChg>
        <pc:picChg chg="mod">
          <ac:chgData name="Routledge, Mandy" userId="bacdedf5-8e30-494b-ad8b-f27fa30c4f8d" providerId="ADAL" clId="{B1A24514-2B1E-4013-BCEC-0CAC282462A1}" dt="2025-07-01T08:32:15.862" v="40" actId="14100"/>
          <ac:picMkLst>
            <pc:docMk/>
            <pc:sldMk cId="2967928418" sldId="1511"/>
            <ac:picMk id="8" creationId="{87997A7F-D0A3-3DA4-D310-BC0A093517CC}"/>
          </ac:picMkLst>
        </pc:picChg>
        <pc:picChg chg="add mod">
          <ac:chgData name="Routledge, Mandy" userId="bacdedf5-8e30-494b-ad8b-f27fa30c4f8d" providerId="ADAL" clId="{B1A24514-2B1E-4013-BCEC-0CAC282462A1}" dt="2025-06-30T17:49:51.306" v="8" actId="1076"/>
          <ac:picMkLst>
            <pc:docMk/>
            <pc:sldMk cId="2967928418" sldId="1511"/>
            <ac:picMk id="9" creationId="{053D93F9-CBE8-3C7C-4C8E-4257CF4EA4CE}"/>
          </ac:picMkLst>
        </pc:picChg>
      </pc:sldChg>
      <pc:sldChg chg="modSp mod">
        <pc:chgData name="Routledge, Mandy" userId="bacdedf5-8e30-494b-ad8b-f27fa30c4f8d" providerId="ADAL" clId="{B1A24514-2B1E-4013-BCEC-0CAC282462A1}" dt="2025-06-30T18:12:28.539" v="39" actId="14100"/>
        <pc:sldMkLst>
          <pc:docMk/>
          <pc:sldMk cId="1594331871" sldId="1512"/>
        </pc:sldMkLst>
        <pc:spChg chg="mod">
          <ac:chgData name="Routledge, Mandy" userId="bacdedf5-8e30-494b-ad8b-f27fa30c4f8d" providerId="ADAL" clId="{B1A24514-2B1E-4013-BCEC-0CAC282462A1}" dt="2025-06-30T18:12:28.539" v="39" actId="14100"/>
          <ac:spMkLst>
            <pc:docMk/>
            <pc:sldMk cId="1594331871" sldId="1512"/>
            <ac:spMk id="16" creationId="{F53F294D-65CC-23A5-E4A1-B2132FCF814C}"/>
          </ac:spMkLst>
        </pc:spChg>
        <pc:spChg chg="mod">
          <ac:chgData name="Routledge, Mandy" userId="bacdedf5-8e30-494b-ad8b-f27fa30c4f8d" providerId="ADAL" clId="{B1A24514-2B1E-4013-BCEC-0CAC282462A1}" dt="2025-06-30T18:12:25.015" v="38" actId="14100"/>
          <ac:spMkLst>
            <pc:docMk/>
            <pc:sldMk cId="1594331871" sldId="1512"/>
            <ac:spMk id="17" creationId="{AB86235B-CBC0-F9DB-29F4-F23367831B1B}"/>
          </ac:spMkLst>
        </pc:spChg>
      </pc:sldChg>
      <pc:sldChg chg="modSp mod">
        <pc:chgData name="Routledge, Mandy" userId="bacdedf5-8e30-494b-ad8b-f27fa30c4f8d" providerId="ADAL" clId="{B1A24514-2B1E-4013-BCEC-0CAC282462A1}" dt="2025-06-30T18:10:30.088" v="35" actId="115"/>
        <pc:sldMkLst>
          <pc:docMk/>
          <pc:sldMk cId="3112181829" sldId="1515"/>
        </pc:sldMkLst>
        <pc:spChg chg="mod">
          <ac:chgData name="Routledge, Mandy" userId="bacdedf5-8e30-494b-ad8b-f27fa30c4f8d" providerId="ADAL" clId="{B1A24514-2B1E-4013-BCEC-0CAC282462A1}" dt="2025-06-30T18:10:30.088" v="35" actId="115"/>
          <ac:spMkLst>
            <pc:docMk/>
            <pc:sldMk cId="3112181829" sldId="1515"/>
            <ac:spMk id="4" creationId="{D36CDCC8-D80A-3CA3-9903-EC310613197D}"/>
          </ac:spMkLst>
        </pc:spChg>
      </pc:sldChg>
      <pc:sldChg chg="modSp mod">
        <pc:chgData name="Routledge, Mandy" userId="bacdedf5-8e30-494b-ad8b-f27fa30c4f8d" providerId="ADAL" clId="{B1A24514-2B1E-4013-BCEC-0CAC282462A1}" dt="2025-06-30T18:10:26.219" v="34" actId="115"/>
        <pc:sldMkLst>
          <pc:docMk/>
          <pc:sldMk cId="527371766" sldId="1532"/>
        </pc:sldMkLst>
        <pc:spChg chg="mod">
          <ac:chgData name="Routledge, Mandy" userId="bacdedf5-8e30-494b-ad8b-f27fa30c4f8d" providerId="ADAL" clId="{B1A24514-2B1E-4013-BCEC-0CAC282462A1}" dt="2025-06-30T18:10:26.219" v="34" actId="115"/>
          <ac:spMkLst>
            <pc:docMk/>
            <pc:sldMk cId="527371766" sldId="1532"/>
            <ac:spMk id="4" creationId="{D36CDCC8-D80A-3CA3-9903-EC310613197D}"/>
          </ac:spMkLst>
        </pc:spChg>
      </pc:sldChg>
    </pc:docChg>
  </pc:docChgLst>
  <pc:docChgLst>
    <pc:chgData name="Routledge, Mandy" userId="bacdedf5-8e30-494b-ad8b-f27fa30c4f8d" providerId="ADAL" clId="{50609EF2-2470-4593-BDDF-6EA3A982AF23}"/>
    <pc:docChg chg="modSld">
      <pc:chgData name="Routledge, Mandy" userId="bacdedf5-8e30-494b-ad8b-f27fa30c4f8d" providerId="ADAL" clId="{50609EF2-2470-4593-BDDF-6EA3A982AF23}" dt="2025-03-18T11:04:12.237" v="0"/>
      <pc:docMkLst>
        <pc:docMk/>
      </pc:docMkLst>
      <pc:sldChg chg="modSp mod">
        <pc:chgData name="Routledge, Mandy" userId="bacdedf5-8e30-494b-ad8b-f27fa30c4f8d" providerId="ADAL" clId="{50609EF2-2470-4593-BDDF-6EA3A982AF23}" dt="2025-03-18T11:04:12.237" v="0"/>
        <pc:sldMkLst>
          <pc:docMk/>
          <pc:sldMk cId="323006580" sldId="548"/>
        </pc:sldMkLst>
        <pc:spChg chg="mod">
          <ac:chgData name="Routledge, Mandy" userId="bacdedf5-8e30-494b-ad8b-f27fa30c4f8d" providerId="ADAL" clId="{50609EF2-2470-4593-BDDF-6EA3A982AF23}" dt="2025-03-18T11:04:12.237" v="0"/>
          <ac:spMkLst>
            <pc:docMk/>
            <pc:sldMk cId="323006580" sldId="548"/>
            <ac:spMk id="3" creationId="{00000000-0000-0000-0000-000000000000}"/>
          </ac:spMkLst>
        </pc:spChg>
      </pc:sldChg>
    </pc:docChg>
  </pc:docChgLst>
  <pc:docChgLst>
    <pc:chgData name="Routledge, Mandy" userId="bacdedf5-8e30-494b-ad8b-f27fa30c4f8d" providerId="ADAL" clId="{F64E00E4-8676-487C-8040-D324A3E84040}"/>
    <pc:docChg chg="addSld modSld">
      <pc:chgData name="Routledge, Mandy" userId="bacdedf5-8e30-494b-ad8b-f27fa30c4f8d" providerId="ADAL" clId="{F64E00E4-8676-487C-8040-D324A3E84040}" dt="2024-12-10T09:41:51.651" v="0"/>
      <pc:docMkLst>
        <pc:docMk/>
      </pc:docMkLst>
      <pc:sldChg chg="add">
        <pc:chgData name="Routledge, Mandy" userId="bacdedf5-8e30-494b-ad8b-f27fa30c4f8d" providerId="ADAL" clId="{F64E00E4-8676-487C-8040-D324A3E84040}" dt="2024-12-10T09:41:51.651" v="0"/>
        <pc:sldMkLst>
          <pc:docMk/>
          <pc:sldMk cId="1059877010" sldId="1522"/>
        </pc:sldMkLst>
      </pc:sldChg>
      <pc:sldChg chg="add">
        <pc:chgData name="Routledge, Mandy" userId="bacdedf5-8e30-494b-ad8b-f27fa30c4f8d" providerId="ADAL" clId="{F64E00E4-8676-487C-8040-D324A3E84040}" dt="2024-12-10T09:41:51.651" v="0"/>
        <pc:sldMkLst>
          <pc:docMk/>
          <pc:sldMk cId="2371299458" sldId="1529"/>
        </pc:sldMkLst>
      </pc:sldChg>
    </pc:docChg>
  </pc:docChgLst>
  <pc:docChgLst>
    <pc:chgData name="Routledge, Mandy" userId="bacdedf5-8e30-494b-ad8b-f27fa30c4f8d" providerId="ADAL" clId="{B38A7417-544A-4735-A153-A49E7D17E97F}"/>
    <pc:docChg chg="modSld">
      <pc:chgData name="Routledge, Mandy" userId="bacdedf5-8e30-494b-ad8b-f27fa30c4f8d" providerId="ADAL" clId="{B38A7417-544A-4735-A153-A49E7D17E97F}" dt="2024-09-24T09:46:03.719" v="3" actId="20577"/>
      <pc:docMkLst>
        <pc:docMk/>
      </pc:docMkLst>
      <pc:sldChg chg="modSp mod">
        <pc:chgData name="Routledge, Mandy" userId="bacdedf5-8e30-494b-ad8b-f27fa30c4f8d" providerId="ADAL" clId="{B38A7417-544A-4735-A153-A49E7D17E97F}" dt="2024-09-24T09:46:03.719" v="3" actId="20577"/>
        <pc:sldMkLst>
          <pc:docMk/>
          <pc:sldMk cId="323006580" sldId="548"/>
        </pc:sldMkLst>
        <pc:spChg chg="mod">
          <ac:chgData name="Routledge, Mandy" userId="bacdedf5-8e30-494b-ad8b-f27fa30c4f8d" providerId="ADAL" clId="{B38A7417-544A-4735-A153-A49E7D17E97F}" dt="2024-09-24T09:46:03.719" v="3" actId="20577"/>
          <ac:spMkLst>
            <pc:docMk/>
            <pc:sldMk cId="323006580" sldId="548"/>
            <ac:spMk id="3" creationId="{00000000-0000-0000-0000-000000000000}"/>
          </ac:spMkLst>
        </pc:spChg>
      </pc:sldChg>
    </pc:docChg>
  </pc:docChgLst>
  <pc:docChgLst>
    <pc:chgData name="Das, Gerarda" userId="dec061bf-56a5-47a0-b9f3-f749fe418ae6" providerId="ADAL" clId="{4701B391-C32A-46F5-AB57-F51DB2D714DF}"/>
    <pc:docChg chg="modSld">
      <pc:chgData name="Das, Gerarda" userId="dec061bf-56a5-47a0-b9f3-f749fe418ae6" providerId="ADAL" clId="{4701B391-C32A-46F5-AB57-F51DB2D714DF}" dt="2025-07-01T09:45:46.104" v="36" actId="1076"/>
      <pc:docMkLst>
        <pc:docMk/>
      </pc:docMkLst>
      <pc:sldChg chg="modSp mod">
        <pc:chgData name="Das, Gerarda" userId="dec061bf-56a5-47a0-b9f3-f749fe418ae6" providerId="ADAL" clId="{4701B391-C32A-46F5-AB57-F51DB2D714DF}" dt="2025-07-01T09:42:38.583" v="35" actId="20577"/>
        <pc:sldMkLst>
          <pc:docMk/>
          <pc:sldMk cId="2189114603" sldId="1437"/>
        </pc:sldMkLst>
        <pc:spChg chg="mod">
          <ac:chgData name="Das, Gerarda" userId="dec061bf-56a5-47a0-b9f3-f749fe418ae6" providerId="ADAL" clId="{4701B391-C32A-46F5-AB57-F51DB2D714DF}" dt="2025-07-01T09:42:38.583" v="35" actId="20577"/>
          <ac:spMkLst>
            <pc:docMk/>
            <pc:sldMk cId="2189114603" sldId="1437"/>
            <ac:spMk id="3" creationId="{00000000-0000-0000-0000-000000000000}"/>
          </ac:spMkLst>
        </pc:spChg>
      </pc:sldChg>
      <pc:sldChg chg="modSp mod">
        <pc:chgData name="Das, Gerarda" userId="dec061bf-56a5-47a0-b9f3-f749fe418ae6" providerId="ADAL" clId="{4701B391-C32A-46F5-AB57-F51DB2D714DF}" dt="2025-07-01T09:45:46.104" v="36" actId="1076"/>
        <pc:sldMkLst>
          <pc:docMk/>
          <pc:sldMk cId="2946319108" sldId="1516"/>
        </pc:sldMkLst>
        <pc:cxnChg chg="mod">
          <ac:chgData name="Das, Gerarda" userId="dec061bf-56a5-47a0-b9f3-f749fe418ae6" providerId="ADAL" clId="{4701B391-C32A-46F5-AB57-F51DB2D714DF}" dt="2025-07-01T09:45:46.104" v="36" actId="1076"/>
          <ac:cxnSpMkLst>
            <pc:docMk/>
            <pc:sldMk cId="2946319108" sldId="1516"/>
            <ac:cxnSpMk id="29" creationId="{10445519-6BAB-CA4B-0B0C-EF80D4D34E4C}"/>
          </ac:cxnSpMkLst>
        </pc:cxnChg>
      </pc:sldChg>
    </pc:docChg>
  </pc:docChgLst>
  <pc:docChgLst>
    <pc:chgData name="Vrielink, Francis" userId="3d258d00-cfd8-41c5-9f04-1a5a39faef2f" providerId="ADAL" clId="{700A5945-9544-43F4-A1EC-1EC87F959E4E}"/>
    <pc:docChg chg="custSel modSld">
      <pc:chgData name="Vrielink, Francis" userId="3d258d00-cfd8-41c5-9f04-1a5a39faef2f" providerId="ADAL" clId="{700A5945-9544-43F4-A1EC-1EC87F959E4E}" dt="2024-09-23T09:24:30.386" v="38" actId="6549"/>
      <pc:docMkLst>
        <pc:docMk/>
      </pc:docMkLst>
      <pc:sldChg chg="modSp mod">
        <pc:chgData name="Vrielink, Francis" userId="3d258d00-cfd8-41c5-9f04-1a5a39faef2f" providerId="ADAL" clId="{700A5945-9544-43F4-A1EC-1EC87F959E4E}" dt="2024-09-23T09:24:30.386" v="38" actId="6549"/>
        <pc:sldMkLst>
          <pc:docMk/>
          <pc:sldMk cId="323006580" sldId="548"/>
        </pc:sldMkLst>
        <pc:spChg chg="mod">
          <ac:chgData name="Vrielink, Francis" userId="3d258d00-cfd8-41c5-9f04-1a5a39faef2f" providerId="ADAL" clId="{700A5945-9544-43F4-A1EC-1EC87F959E4E}" dt="2024-09-23T09:24:30.386" v="38" actId="6549"/>
          <ac:spMkLst>
            <pc:docMk/>
            <pc:sldMk cId="323006580" sldId="548"/>
            <ac:spMk id="3" creationId="{00000000-0000-0000-0000-000000000000}"/>
          </ac:spMkLst>
        </pc:spChg>
      </pc:sldChg>
    </pc:docChg>
  </pc:docChgLst>
  <pc:docChgLst>
    <pc:chgData name="Routledge, Mandy" userId="bacdedf5-8e30-494b-ad8b-f27fa30c4f8d" providerId="ADAL" clId="{389A213E-DAB6-49E3-BFD8-8B760700E7C9}"/>
    <pc:docChg chg="modSld">
      <pc:chgData name="Routledge, Mandy" userId="bacdedf5-8e30-494b-ad8b-f27fa30c4f8d" providerId="ADAL" clId="{389A213E-DAB6-49E3-BFD8-8B760700E7C9}" dt="2025-03-18T11:07:16.088" v="1" actId="20577"/>
      <pc:docMkLst>
        <pc:docMk/>
      </pc:docMkLst>
      <pc:sldChg chg="modSp mod">
        <pc:chgData name="Routledge, Mandy" userId="bacdedf5-8e30-494b-ad8b-f27fa30c4f8d" providerId="ADAL" clId="{389A213E-DAB6-49E3-BFD8-8B760700E7C9}" dt="2025-03-18T11:07:16.088" v="1" actId="20577"/>
        <pc:sldMkLst>
          <pc:docMk/>
          <pc:sldMk cId="323006580" sldId="548"/>
        </pc:sldMkLst>
        <pc:spChg chg="mod">
          <ac:chgData name="Routledge, Mandy" userId="bacdedf5-8e30-494b-ad8b-f27fa30c4f8d" providerId="ADAL" clId="{389A213E-DAB6-49E3-BFD8-8B760700E7C9}" dt="2025-03-18T11:07:16.088" v="1" actId="20577"/>
          <ac:spMkLst>
            <pc:docMk/>
            <pc:sldMk cId="323006580" sldId="548"/>
            <ac:spMk id="3" creationId="{00000000-0000-0000-0000-000000000000}"/>
          </ac:spMkLst>
        </pc:spChg>
      </pc:sldChg>
    </pc:docChg>
  </pc:docChgLst>
  <pc:docChgLst>
    <pc:chgData name="Routledge, Mandy" userId="bacdedf5-8e30-494b-ad8b-f27fa30c4f8d" providerId="ADAL" clId="{AE7160BB-3ACC-4402-BCEF-2BF3D6A89BD4}"/>
    <pc:docChg chg="modSld">
      <pc:chgData name="Routledge, Mandy" userId="bacdedf5-8e30-494b-ad8b-f27fa30c4f8d" providerId="ADAL" clId="{AE7160BB-3ACC-4402-BCEF-2BF3D6A89BD4}" dt="2025-03-18T12:25:20.208" v="0"/>
      <pc:docMkLst>
        <pc:docMk/>
      </pc:docMkLst>
      <pc:sldChg chg="modSp mod">
        <pc:chgData name="Routledge, Mandy" userId="bacdedf5-8e30-494b-ad8b-f27fa30c4f8d" providerId="ADAL" clId="{AE7160BB-3ACC-4402-BCEF-2BF3D6A89BD4}" dt="2025-03-18T12:25:20.208" v="0"/>
        <pc:sldMkLst>
          <pc:docMk/>
          <pc:sldMk cId="323006580" sldId="548"/>
        </pc:sldMkLst>
        <pc:spChg chg="mod">
          <ac:chgData name="Routledge, Mandy" userId="bacdedf5-8e30-494b-ad8b-f27fa30c4f8d" providerId="ADAL" clId="{AE7160BB-3ACC-4402-BCEF-2BF3D6A89BD4}" dt="2025-03-18T12:25:20.208" v="0"/>
          <ac:spMkLst>
            <pc:docMk/>
            <pc:sldMk cId="323006580" sldId="548"/>
            <ac:spMk id="3" creationId="{00000000-0000-0000-0000-000000000000}"/>
          </ac:spMkLst>
        </pc:spChg>
      </pc:sldChg>
    </pc:docChg>
  </pc:docChgLst>
  <pc:docChgLst>
    <pc:chgData name="Routledge, Mandy" userId="bacdedf5-8e30-494b-ad8b-f27fa30c4f8d" providerId="ADAL" clId="{B846B582-2513-443E-AF56-632867DCB758}"/>
    <pc:docChg chg="modSld">
      <pc:chgData name="Routledge, Mandy" userId="bacdedf5-8e30-494b-ad8b-f27fa30c4f8d" providerId="ADAL" clId="{B846B582-2513-443E-AF56-632867DCB758}" dt="2025-03-18T10:48:42.262" v="12" actId="6549"/>
      <pc:docMkLst>
        <pc:docMk/>
      </pc:docMkLst>
      <pc:sldChg chg="modSp mod">
        <pc:chgData name="Routledge, Mandy" userId="bacdedf5-8e30-494b-ad8b-f27fa30c4f8d" providerId="ADAL" clId="{B846B582-2513-443E-AF56-632867DCB758}" dt="2025-03-18T10:48:42.262" v="12" actId="6549"/>
        <pc:sldMkLst>
          <pc:docMk/>
          <pc:sldMk cId="323006580" sldId="548"/>
        </pc:sldMkLst>
        <pc:spChg chg="mod">
          <ac:chgData name="Routledge, Mandy" userId="bacdedf5-8e30-494b-ad8b-f27fa30c4f8d" providerId="ADAL" clId="{B846B582-2513-443E-AF56-632867DCB758}" dt="2025-03-18T10:48:34.414" v="0"/>
          <ac:spMkLst>
            <pc:docMk/>
            <pc:sldMk cId="323006580" sldId="548"/>
            <ac:spMk id="3" creationId="{00000000-0000-0000-0000-000000000000}"/>
          </ac:spMkLst>
        </pc:spChg>
        <pc:spChg chg="mod">
          <ac:chgData name="Routledge, Mandy" userId="bacdedf5-8e30-494b-ad8b-f27fa30c4f8d" providerId="ADAL" clId="{B846B582-2513-443E-AF56-632867DCB758}" dt="2025-03-18T10:48:42.262" v="12" actId="6549"/>
          <ac:spMkLst>
            <pc:docMk/>
            <pc:sldMk cId="323006580" sldId="548"/>
            <ac:spMk id="4" creationId="{00000000-0000-0000-0000-000000000000}"/>
          </ac:spMkLst>
        </pc:spChg>
      </pc:sldChg>
    </pc:docChg>
  </pc:docChgLst>
  <pc:docChgLst>
    <pc:chgData name="Routledge, Mandy" userId="bacdedf5-8e30-494b-ad8b-f27fa30c4f8d" providerId="ADAL" clId="{69B3BD85-4F54-421D-BD99-AEF90D835E0A}"/>
    <pc:docChg chg="addSld delSld modSld modSection">
      <pc:chgData name="Routledge, Mandy" userId="bacdedf5-8e30-494b-ad8b-f27fa30c4f8d" providerId="ADAL" clId="{69B3BD85-4F54-421D-BD99-AEF90D835E0A}" dt="2024-09-24T09:44:28.581" v="50"/>
      <pc:docMkLst>
        <pc:docMk/>
      </pc:docMkLst>
      <pc:sldChg chg="del">
        <pc:chgData name="Routledge, Mandy" userId="bacdedf5-8e30-494b-ad8b-f27fa30c4f8d" providerId="ADAL" clId="{69B3BD85-4F54-421D-BD99-AEF90D835E0A}" dt="2024-09-24T09:17:32.719" v="22" actId="47"/>
        <pc:sldMkLst>
          <pc:docMk/>
          <pc:sldMk cId="192884965" sldId="259"/>
        </pc:sldMkLst>
      </pc:sldChg>
      <pc:sldChg chg="del">
        <pc:chgData name="Routledge, Mandy" userId="bacdedf5-8e30-494b-ad8b-f27fa30c4f8d" providerId="ADAL" clId="{69B3BD85-4F54-421D-BD99-AEF90D835E0A}" dt="2024-09-24T09:17:29.411" v="18" actId="47"/>
        <pc:sldMkLst>
          <pc:docMk/>
          <pc:sldMk cId="155461494" sldId="263"/>
        </pc:sldMkLst>
      </pc:sldChg>
      <pc:sldChg chg="del">
        <pc:chgData name="Routledge, Mandy" userId="bacdedf5-8e30-494b-ad8b-f27fa30c4f8d" providerId="ADAL" clId="{69B3BD85-4F54-421D-BD99-AEF90D835E0A}" dt="2024-09-24T09:17:29.972" v="19" actId="47"/>
        <pc:sldMkLst>
          <pc:docMk/>
          <pc:sldMk cId="3558003521" sldId="267"/>
        </pc:sldMkLst>
      </pc:sldChg>
      <pc:sldChg chg="del">
        <pc:chgData name="Routledge, Mandy" userId="bacdedf5-8e30-494b-ad8b-f27fa30c4f8d" providerId="ADAL" clId="{69B3BD85-4F54-421D-BD99-AEF90D835E0A}" dt="2024-09-24T09:17:31.873" v="21" actId="47"/>
        <pc:sldMkLst>
          <pc:docMk/>
          <pc:sldMk cId="2441164173" sldId="268"/>
        </pc:sldMkLst>
      </pc:sldChg>
      <pc:sldChg chg="modSp mod">
        <pc:chgData name="Routledge, Mandy" userId="bacdedf5-8e30-494b-ad8b-f27fa30c4f8d" providerId="ADAL" clId="{69B3BD85-4F54-421D-BD99-AEF90D835E0A}" dt="2024-09-24T09:17:18.311" v="16" actId="20577"/>
        <pc:sldMkLst>
          <pc:docMk/>
          <pc:sldMk cId="323006580" sldId="548"/>
        </pc:sldMkLst>
        <pc:spChg chg="mod">
          <ac:chgData name="Routledge, Mandy" userId="bacdedf5-8e30-494b-ad8b-f27fa30c4f8d" providerId="ADAL" clId="{69B3BD85-4F54-421D-BD99-AEF90D835E0A}" dt="2024-09-24T09:17:18.311" v="16" actId="20577"/>
          <ac:spMkLst>
            <pc:docMk/>
            <pc:sldMk cId="323006580" sldId="548"/>
            <ac:spMk id="3" creationId="{00000000-0000-0000-0000-000000000000}"/>
          </ac:spMkLst>
        </pc:spChg>
      </pc:sldChg>
      <pc:sldChg chg="modNotesTx">
        <pc:chgData name="Routledge, Mandy" userId="bacdedf5-8e30-494b-ad8b-f27fa30c4f8d" providerId="ADAL" clId="{69B3BD85-4F54-421D-BD99-AEF90D835E0A}" dt="2024-09-24T09:26:24.135" v="46" actId="6549"/>
        <pc:sldMkLst>
          <pc:docMk/>
          <pc:sldMk cId="2189114603" sldId="1437"/>
        </pc:sldMkLst>
      </pc:sldChg>
      <pc:sldChg chg="add del">
        <pc:chgData name="Routledge, Mandy" userId="bacdedf5-8e30-494b-ad8b-f27fa30c4f8d" providerId="ADAL" clId="{69B3BD85-4F54-421D-BD99-AEF90D835E0A}" dt="2024-09-24T09:17:55.502" v="25"/>
        <pc:sldMkLst>
          <pc:docMk/>
          <pc:sldMk cId="3978205201" sldId="1474"/>
        </pc:sldMkLst>
      </pc:sldChg>
      <pc:sldChg chg="del">
        <pc:chgData name="Routledge, Mandy" userId="bacdedf5-8e30-494b-ad8b-f27fa30c4f8d" providerId="ADAL" clId="{69B3BD85-4F54-421D-BD99-AEF90D835E0A}" dt="2024-09-24T09:27:07.674" v="47" actId="47"/>
        <pc:sldMkLst>
          <pc:docMk/>
          <pc:sldMk cId="1487044012" sldId="1480"/>
        </pc:sldMkLst>
      </pc:sldChg>
      <pc:sldChg chg="del">
        <pc:chgData name="Routledge, Mandy" userId="bacdedf5-8e30-494b-ad8b-f27fa30c4f8d" providerId="ADAL" clId="{69B3BD85-4F54-421D-BD99-AEF90D835E0A}" dt="2024-09-24T09:17:30.990" v="20" actId="47"/>
        <pc:sldMkLst>
          <pc:docMk/>
          <pc:sldMk cId="3153421729" sldId="1484"/>
        </pc:sldMkLst>
      </pc:sldChg>
      <pc:sldChg chg="del">
        <pc:chgData name="Routledge, Mandy" userId="bacdedf5-8e30-494b-ad8b-f27fa30c4f8d" providerId="ADAL" clId="{69B3BD85-4F54-421D-BD99-AEF90D835E0A}" dt="2024-09-24T09:17:33.473" v="23" actId="47"/>
        <pc:sldMkLst>
          <pc:docMk/>
          <pc:sldMk cId="573887307" sldId="1485"/>
        </pc:sldMkLst>
      </pc:sldChg>
      <pc:sldChg chg="add">
        <pc:chgData name="Routledge, Mandy" userId="bacdedf5-8e30-494b-ad8b-f27fa30c4f8d" providerId="ADAL" clId="{69B3BD85-4F54-421D-BD99-AEF90D835E0A}" dt="2024-09-24T09:17:23.951" v="17"/>
        <pc:sldMkLst>
          <pc:docMk/>
          <pc:sldMk cId="2967928418" sldId="1511"/>
        </pc:sldMkLst>
      </pc:sldChg>
      <pc:sldChg chg="add">
        <pc:chgData name="Routledge, Mandy" userId="bacdedf5-8e30-494b-ad8b-f27fa30c4f8d" providerId="ADAL" clId="{69B3BD85-4F54-421D-BD99-AEF90D835E0A}" dt="2024-09-24T09:17:23.951" v="17"/>
        <pc:sldMkLst>
          <pc:docMk/>
          <pc:sldMk cId="1594331871" sldId="1512"/>
        </pc:sldMkLst>
      </pc:sldChg>
      <pc:sldChg chg="add">
        <pc:chgData name="Routledge, Mandy" userId="bacdedf5-8e30-494b-ad8b-f27fa30c4f8d" providerId="ADAL" clId="{69B3BD85-4F54-421D-BD99-AEF90D835E0A}" dt="2024-09-24T09:17:23.951" v="17"/>
        <pc:sldMkLst>
          <pc:docMk/>
          <pc:sldMk cId="3112181829" sldId="1515"/>
        </pc:sldMkLst>
      </pc:sldChg>
      <pc:sldChg chg="add">
        <pc:chgData name="Routledge, Mandy" userId="bacdedf5-8e30-494b-ad8b-f27fa30c4f8d" providerId="ADAL" clId="{69B3BD85-4F54-421D-BD99-AEF90D835E0A}" dt="2024-09-24T09:17:23.951" v="17"/>
        <pc:sldMkLst>
          <pc:docMk/>
          <pc:sldMk cId="2946319108" sldId="1516"/>
        </pc:sldMkLst>
      </pc:sldChg>
      <pc:sldChg chg="add">
        <pc:chgData name="Routledge, Mandy" userId="bacdedf5-8e30-494b-ad8b-f27fa30c4f8d" providerId="ADAL" clId="{69B3BD85-4F54-421D-BD99-AEF90D835E0A}" dt="2024-09-24T09:17:23.951" v="17"/>
        <pc:sldMkLst>
          <pc:docMk/>
          <pc:sldMk cId="1628480429" sldId="1517"/>
        </pc:sldMkLst>
      </pc:sldChg>
      <pc:sldChg chg="add">
        <pc:chgData name="Routledge, Mandy" userId="bacdedf5-8e30-494b-ad8b-f27fa30c4f8d" providerId="ADAL" clId="{69B3BD85-4F54-421D-BD99-AEF90D835E0A}" dt="2024-09-24T09:17:23.951" v="17"/>
        <pc:sldMkLst>
          <pc:docMk/>
          <pc:sldMk cId="933367485" sldId="1518"/>
        </pc:sldMkLst>
      </pc:sldChg>
      <pc:sldChg chg="add">
        <pc:chgData name="Routledge, Mandy" userId="bacdedf5-8e30-494b-ad8b-f27fa30c4f8d" providerId="ADAL" clId="{69B3BD85-4F54-421D-BD99-AEF90D835E0A}" dt="2024-09-24T09:27:17.952" v="48"/>
        <pc:sldMkLst>
          <pc:docMk/>
          <pc:sldMk cId="164643335" sldId="1519"/>
        </pc:sldMkLst>
      </pc:sldChg>
      <pc:sldChg chg="add">
        <pc:chgData name="Routledge, Mandy" userId="bacdedf5-8e30-494b-ad8b-f27fa30c4f8d" providerId="ADAL" clId="{69B3BD85-4F54-421D-BD99-AEF90D835E0A}" dt="2024-09-24T09:33:04.476" v="49"/>
        <pc:sldMkLst>
          <pc:docMk/>
          <pc:sldMk cId="1530054038" sldId="1520"/>
        </pc:sldMkLst>
      </pc:sldChg>
      <pc:sldChg chg="add">
        <pc:chgData name="Routledge, Mandy" userId="bacdedf5-8e30-494b-ad8b-f27fa30c4f8d" providerId="ADAL" clId="{69B3BD85-4F54-421D-BD99-AEF90D835E0A}" dt="2024-09-24T09:44:28.581" v="50"/>
        <pc:sldMkLst>
          <pc:docMk/>
          <pc:sldMk cId="3006462251" sldId="1521"/>
        </pc:sldMkLst>
      </pc:sldChg>
    </pc:docChg>
  </pc:docChgLst>
  <pc:docChgLst>
    <pc:chgData name="Routledge, Mandy" userId="bacdedf5-8e30-494b-ad8b-f27fa30c4f8d" providerId="ADAL" clId="{86114C85-B593-4BE9-AAD3-9163D72047C0}"/>
    <pc:docChg chg="modSld">
      <pc:chgData name="Routledge, Mandy" userId="bacdedf5-8e30-494b-ad8b-f27fa30c4f8d" providerId="ADAL" clId="{86114C85-B593-4BE9-AAD3-9163D72047C0}" dt="2025-03-18T10:32:58.570" v="10" actId="20577"/>
      <pc:docMkLst>
        <pc:docMk/>
      </pc:docMkLst>
      <pc:sldChg chg="modSp mod">
        <pc:chgData name="Routledge, Mandy" userId="bacdedf5-8e30-494b-ad8b-f27fa30c4f8d" providerId="ADAL" clId="{86114C85-B593-4BE9-AAD3-9163D72047C0}" dt="2025-03-18T10:32:58.570" v="10" actId="20577"/>
        <pc:sldMkLst>
          <pc:docMk/>
          <pc:sldMk cId="323006580" sldId="548"/>
        </pc:sldMkLst>
        <pc:spChg chg="mod">
          <ac:chgData name="Routledge, Mandy" userId="bacdedf5-8e30-494b-ad8b-f27fa30c4f8d" providerId="ADAL" clId="{86114C85-B593-4BE9-AAD3-9163D72047C0}" dt="2025-03-18T10:32:58.570" v="10" actId="20577"/>
          <ac:spMkLst>
            <pc:docMk/>
            <pc:sldMk cId="323006580" sldId="548"/>
            <ac:spMk id="3" creationId="{00000000-0000-0000-0000-000000000000}"/>
          </ac:spMkLst>
        </pc:spChg>
        <pc:spChg chg="mod">
          <ac:chgData name="Routledge, Mandy" userId="bacdedf5-8e30-494b-ad8b-f27fa30c4f8d" providerId="ADAL" clId="{86114C85-B593-4BE9-AAD3-9163D72047C0}" dt="2025-03-18T10:32:47.649" v="1"/>
          <ac:spMkLst>
            <pc:docMk/>
            <pc:sldMk cId="323006580" sldId="548"/>
            <ac:spMk id="4" creationId="{00000000-0000-0000-0000-000000000000}"/>
          </ac:spMkLst>
        </pc:spChg>
      </pc:sldChg>
    </pc:docChg>
  </pc:docChgLst>
  <pc:docChgLst>
    <pc:chgData name="Routledge, Mandy" userId="bacdedf5-8e30-494b-ad8b-f27fa30c4f8d" providerId="ADAL" clId="{2F1906D7-5A94-4A19-99FA-C4029D90B2BD}"/>
    <pc:docChg chg="modSld">
      <pc:chgData name="Routledge, Mandy" userId="bacdedf5-8e30-494b-ad8b-f27fa30c4f8d" providerId="ADAL" clId="{2F1906D7-5A94-4A19-99FA-C4029D90B2BD}" dt="2025-03-18T11:05:49.144" v="0"/>
      <pc:docMkLst>
        <pc:docMk/>
      </pc:docMkLst>
      <pc:sldChg chg="modSp mod">
        <pc:chgData name="Routledge, Mandy" userId="bacdedf5-8e30-494b-ad8b-f27fa30c4f8d" providerId="ADAL" clId="{2F1906D7-5A94-4A19-99FA-C4029D90B2BD}" dt="2025-03-18T11:05:49.144" v="0"/>
        <pc:sldMkLst>
          <pc:docMk/>
          <pc:sldMk cId="323006580" sldId="548"/>
        </pc:sldMkLst>
        <pc:spChg chg="mod">
          <ac:chgData name="Routledge, Mandy" userId="bacdedf5-8e30-494b-ad8b-f27fa30c4f8d" providerId="ADAL" clId="{2F1906D7-5A94-4A19-99FA-C4029D90B2BD}" dt="2025-03-18T11:05:49.144" v="0"/>
          <ac:spMkLst>
            <pc:docMk/>
            <pc:sldMk cId="323006580" sldId="548"/>
            <ac:spMk id="3" creationId="{00000000-0000-0000-0000-000000000000}"/>
          </ac:spMkLst>
        </pc:spChg>
      </pc:sldChg>
    </pc:docChg>
  </pc:docChgLst>
  <pc:docChgLst>
    <pc:chgData name="Duijf, Antoinette" userId="80426808-569e-4360-acb0-e5a6dc4b8ad2" providerId="ADAL" clId="{797455FC-6332-49F7-B7BA-98951FA56CE7}"/>
    <pc:docChg chg="modSld">
      <pc:chgData name="Duijf, Antoinette" userId="80426808-569e-4360-acb0-e5a6dc4b8ad2" providerId="ADAL" clId="{797455FC-6332-49F7-B7BA-98951FA56CE7}" dt="2025-07-01T08:20:51.636" v="3" actId="1076"/>
      <pc:docMkLst>
        <pc:docMk/>
      </pc:docMkLst>
      <pc:sldChg chg="modSp mod">
        <pc:chgData name="Duijf, Antoinette" userId="80426808-569e-4360-acb0-e5a6dc4b8ad2" providerId="ADAL" clId="{797455FC-6332-49F7-B7BA-98951FA56CE7}" dt="2025-07-01T08:20:51.636" v="3" actId="1076"/>
        <pc:sldMkLst>
          <pc:docMk/>
          <pc:sldMk cId="2967928418" sldId="1511"/>
        </pc:sldMkLst>
        <pc:picChg chg="mod modCrop">
          <ac:chgData name="Duijf, Antoinette" userId="80426808-569e-4360-acb0-e5a6dc4b8ad2" providerId="ADAL" clId="{797455FC-6332-49F7-B7BA-98951FA56CE7}" dt="2025-07-01T08:20:51.636" v="3" actId="1076"/>
          <ac:picMkLst>
            <pc:docMk/>
            <pc:sldMk cId="2967928418" sldId="1511"/>
            <ac:picMk id="9" creationId="{053D93F9-CBE8-3C7C-4C8E-4257CF4EA4CE}"/>
          </ac:picMkLst>
        </pc:picChg>
      </pc:sldChg>
      <pc:sldChg chg="modSp mod">
        <pc:chgData name="Duijf, Antoinette" userId="80426808-569e-4360-acb0-e5a6dc4b8ad2" providerId="ADAL" clId="{797455FC-6332-49F7-B7BA-98951FA56CE7}" dt="2025-07-01T08:19:07.526" v="0" actId="20577"/>
        <pc:sldMkLst>
          <pc:docMk/>
          <pc:sldMk cId="242317658" sldId="1533"/>
        </pc:sldMkLst>
        <pc:spChg chg="mod">
          <ac:chgData name="Duijf, Antoinette" userId="80426808-569e-4360-acb0-e5a6dc4b8ad2" providerId="ADAL" clId="{797455FC-6332-49F7-B7BA-98951FA56CE7}" dt="2025-07-01T08:19:07.526" v="0" actId="20577"/>
          <ac:spMkLst>
            <pc:docMk/>
            <pc:sldMk cId="242317658" sldId="1533"/>
            <ac:spMk id="8" creationId="{96557835-B062-74AE-3E41-4071D998556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1-7-2025</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1-7-2025</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r>
              <a:rPr lang="nl-NL" sz="1200" b="1" kern="1200" dirty="0">
                <a:solidFill>
                  <a:schemeClr val="tx1"/>
                </a:solidFill>
                <a:effectLst/>
                <a:latin typeface="+mn-lt"/>
                <a:ea typeface="+mn-ea"/>
                <a:cs typeface="+mn-cs"/>
              </a:rPr>
              <a:t>snakken naar: </a:t>
            </a:r>
            <a:r>
              <a:rPr lang="nl-NL" sz="1200" b="0" kern="1200" dirty="0">
                <a:solidFill>
                  <a:schemeClr val="tx1"/>
                </a:solidFill>
                <a:effectLst/>
                <a:latin typeface="+mn-lt"/>
                <a:ea typeface="+mn-ea"/>
                <a:cs typeface="+mn-cs"/>
              </a:rPr>
              <a:t>heel veel zin hebben in</a:t>
            </a:r>
          </a:p>
          <a:p>
            <a:pPr fontAlgn="t"/>
            <a:r>
              <a:rPr lang="nl-NL" sz="1200" b="1" kern="1200" dirty="0">
                <a:solidFill>
                  <a:schemeClr val="tx1"/>
                </a:solidFill>
                <a:effectLst/>
                <a:latin typeface="+mn-lt"/>
                <a:ea typeface="+mn-ea"/>
                <a:cs typeface="+mn-cs"/>
              </a:rPr>
              <a:t>de bacterie: </a:t>
            </a:r>
            <a:r>
              <a:rPr lang="nl-NL" sz="1200" b="0" kern="1200" dirty="0">
                <a:solidFill>
                  <a:schemeClr val="tx1"/>
                </a:solidFill>
                <a:effectLst/>
                <a:latin typeface="+mn-lt"/>
                <a:ea typeface="+mn-ea"/>
                <a:cs typeface="+mn-cs"/>
              </a:rPr>
              <a:t>het kleine onzichtbare beestje waar je soms ziek van wordt</a:t>
            </a:r>
          </a:p>
          <a:p>
            <a:pPr fontAlgn="t"/>
            <a:r>
              <a:rPr lang="nl-NL" sz="1200" b="1" kern="1200" dirty="0">
                <a:solidFill>
                  <a:schemeClr val="tx1"/>
                </a:solidFill>
                <a:effectLst/>
                <a:latin typeface="+mn-lt"/>
                <a:ea typeface="+mn-ea"/>
                <a:cs typeface="+mn-cs"/>
              </a:rPr>
              <a:t>de stroming: </a:t>
            </a:r>
            <a:r>
              <a:rPr lang="nl-NL" sz="1200" b="0" kern="1200" dirty="0">
                <a:solidFill>
                  <a:schemeClr val="tx1"/>
                </a:solidFill>
                <a:effectLst/>
                <a:latin typeface="+mn-lt"/>
                <a:ea typeface="+mn-ea"/>
                <a:cs typeface="+mn-cs"/>
              </a:rPr>
              <a:t>de beweging van het water in een zee of rivier</a:t>
            </a:r>
          </a:p>
          <a:p>
            <a:pPr fontAlgn="t"/>
            <a:r>
              <a:rPr lang="nl-NL" sz="1200" b="1" kern="1200" dirty="0">
                <a:solidFill>
                  <a:schemeClr val="tx1"/>
                </a:solidFill>
                <a:effectLst/>
                <a:latin typeface="+mn-lt"/>
                <a:ea typeface="+mn-ea"/>
                <a:cs typeface="+mn-cs"/>
              </a:rPr>
              <a:t>trouwens: </a:t>
            </a:r>
            <a:r>
              <a:rPr lang="nl-NL" sz="1200" b="0" kern="1200" dirty="0">
                <a:solidFill>
                  <a:schemeClr val="tx1"/>
                </a:solidFill>
                <a:effectLst/>
                <a:latin typeface="+mn-lt"/>
                <a:ea typeface="+mn-ea"/>
                <a:cs typeface="+mn-cs"/>
              </a:rPr>
              <a:t>verder, daar komt nog bij</a:t>
            </a:r>
          </a:p>
          <a:p>
            <a:pPr fontAlgn="t"/>
            <a:r>
              <a:rPr lang="nl-NL" sz="1200" b="1" kern="1200" dirty="0">
                <a:solidFill>
                  <a:schemeClr val="tx1"/>
                </a:solidFill>
                <a:effectLst/>
                <a:latin typeface="+mn-lt"/>
                <a:ea typeface="+mn-ea"/>
                <a:cs typeface="+mn-cs"/>
              </a:rPr>
              <a:t>bereiken: </a:t>
            </a:r>
            <a:r>
              <a:rPr lang="nl-NL" sz="1200" b="0" kern="1200" dirty="0">
                <a:solidFill>
                  <a:schemeClr val="tx1"/>
                </a:solidFill>
                <a:effectLst/>
                <a:latin typeface="+mn-lt"/>
                <a:ea typeface="+mn-ea"/>
                <a:cs typeface="+mn-cs"/>
              </a:rPr>
              <a:t>op een plek komen</a:t>
            </a:r>
          </a:p>
          <a:p>
            <a:pPr fontAlgn="t"/>
            <a:r>
              <a:rPr lang="nl-NL" sz="1200" b="1" kern="1200" dirty="0">
                <a:solidFill>
                  <a:schemeClr val="tx1"/>
                </a:solidFill>
                <a:effectLst/>
                <a:latin typeface="+mn-lt"/>
                <a:ea typeface="+mn-ea"/>
                <a:cs typeface="+mn-cs"/>
              </a:rPr>
              <a:t>de kramp: </a:t>
            </a:r>
            <a:r>
              <a:rPr lang="nl-NL" sz="1200" b="0" kern="1200" dirty="0">
                <a:solidFill>
                  <a:schemeClr val="tx1"/>
                </a:solidFill>
                <a:effectLst/>
                <a:latin typeface="+mn-lt"/>
                <a:ea typeface="+mn-ea"/>
                <a:cs typeface="+mn-cs"/>
              </a:rPr>
              <a:t>de korte, erge pijn in een spier</a:t>
            </a:r>
          </a:p>
          <a:p>
            <a:pPr fontAlgn="t"/>
            <a:r>
              <a:rPr lang="nl-NL" sz="1200" b="1" kern="1200" dirty="0">
                <a:solidFill>
                  <a:schemeClr val="tx1"/>
                </a:solidFill>
                <a:effectLst/>
                <a:latin typeface="+mn-lt"/>
                <a:ea typeface="+mn-ea"/>
                <a:cs typeface="+mn-cs"/>
              </a:rPr>
              <a:t>hevig: </a:t>
            </a:r>
            <a:r>
              <a:rPr lang="nl-NL" sz="1200" b="0" kern="1200" dirty="0">
                <a:solidFill>
                  <a:schemeClr val="tx1"/>
                </a:solidFill>
                <a:effectLst/>
                <a:latin typeface="+mn-lt"/>
                <a:ea typeface="+mn-ea"/>
                <a:cs typeface="+mn-cs"/>
              </a:rPr>
              <a:t>heel erg</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462250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013479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1-7-2025</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1-7-2025</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1-7-2025</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1-7-2025</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1-7-2025</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1-7-2025</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1-7-2025</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8.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schooltv.nl/video-item/het-klokhuis-suppen"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jp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p>
          <a:p>
            <a:pPr marL="0" lvl="0" indent="0">
              <a:spcBef>
                <a:spcPts val="200"/>
              </a:spcBef>
              <a:spcAft>
                <a:spcPts val="200"/>
              </a:spcAft>
              <a:buNone/>
            </a:pPr>
            <a:r>
              <a:rPr lang="nl-NL" sz="2000" dirty="0">
                <a:ea typeface="Times New Roman" panose="02020603050405020304" pitchFamily="18" charset="0"/>
                <a:cs typeface="Arial" panose="020B0604020202020204" pitchFamily="34" charset="0"/>
              </a:rPr>
              <a:t>Nog een paar dagen (of weken), dan begint de zomervakantie. Ik </a:t>
            </a:r>
            <a:r>
              <a:rPr lang="nl-NL" sz="2000" b="1" i="1" dirty="0">
                <a:ea typeface="Times New Roman" panose="02020603050405020304" pitchFamily="18" charset="0"/>
                <a:cs typeface="Arial" panose="020B0604020202020204" pitchFamily="34" charset="0"/>
              </a:rPr>
              <a:t>heb er heel veel zin in</a:t>
            </a:r>
            <a:r>
              <a:rPr lang="nl-NL" sz="2000" dirty="0">
                <a:ea typeface="Times New Roman" panose="02020603050405020304" pitchFamily="18" charset="0"/>
                <a:cs typeface="Arial" panose="020B0604020202020204" pitchFamily="34" charset="0"/>
              </a:rPr>
              <a:t>! Je kan wel zeggen dat ik </a:t>
            </a:r>
            <a:r>
              <a:rPr lang="nl-NL" sz="2000" b="1" u="sng" dirty="0">
                <a:ea typeface="Times New Roman" panose="02020603050405020304" pitchFamily="18" charset="0"/>
                <a:cs typeface="Arial" panose="020B0604020202020204" pitchFamily="34" charset="0"/>
              </a:rPr>
              <a:t>snak naar</a:t>
            </a:r>
            <a:r>
              <a:rPr lang="nl-NL" sz="2000" dirty="0">
                <a:ea typeface="Times New Roman" panose="02020603050405020304" pitchFamily="18" charset="0"/>
                <a:cs typeface="Arial" panose="020B0604020202020204" pitchFamily="34" charset="0"/>
              </a:rPr>
              <a:t> de vakantie. Net als vorig jaar ga ik met mijn ouders naar een camping aan het water. Ik ben van plan om dit jaar alle dagen te gaan suppen </a:t>
            </a:r>
            <a:r>
              <a:rPr lang="nl-NL" sz="2000" b="1" u="sng" dirty="0">
                <a:solidFill>
                  <a:srgbClr val="00B050"/>
                </a:solidFill>
                <a:ea typeface="Times New Roman" panose="02020603050405020304" pitchFamily="18" charset="0"/>
                <a:cs typeface="Arial" panose="020B0604020202020204" pitchFamily="34" charset="0"/>
              </a:rPr>
              <a:t>(klik voor extra dia)</a:t>
            </a:r>
            <a:r>
              <a:rPr lang="nl-NL" sz="2000" dirty="0">
                <a:ea typeface="Times New Roman" panose="02020603050405020304" pitchFamily="18" charset="0"/>
                <a:cs typeface="Arial" panose="020B0604020202020204" pitchFamily="34" charset="0"/>
              </a:rPr>
              <a:t>. (Suppen = Stand up </a:t>
            </a:r>
            <a:r>
              <a:rPr lang="nl-NL" sz="2000" dirty="0" err="1">
                <a:ea typeface="Times New Roman" panose="02020603050405020304" pitchFamily="18" charset="0"/>
                <a:cs typeface="Arial" panose="020B0604020202020204" pitchFamily="34" charset="0"/>
              </a:rPr>
              <a:t>paddling</a:t>
            </a:r>
            <a:r>
              <a:rPr lang="nl-NL" sz="2000" dirty="0">
                <a:ea typeface="Times New Roman" panose="02020603050405020304" pitchFamily="18" charset="0"/>
                <a:cs typeface="Arial" panose="020B0604020202020204" pitchFamily="34" charset="0"/>
              </a:rPr>
              <a:t>.) Dat kan daar heel goed omdat de camping aan een meertje ligt. In het water is gelukkig bijna geen </a:t>
            </a:r>
            <a:r>
              <a:rPr lang="nl-NL" sz="2000" b="1" u="sng" dirty="0">
                <a:ea typeface="Times New Roman" panose="02020603050405020304" pitchFamily="18" charset="0"/>
                <a:cs typeface="Arial" panose="020B0604020202020204" pitchFamily="34" charset="0"/>
              </a:rPr>
              <a:t>stroming</a:t>
            </a:r>
            <a:r>
              <a:rPr lang="nl-NL" sz="2000" dirty="0">
                <a:ea typeface="Times New Roman" panose="02020603050405020304" pitchFamily="18" charset="0"/>
                <a:cs typeface="Arial" panose="020B0604020202020204" pitchFamily="34" charset="0"/>
              </a:rPr>
              <a:t>, zoals </a:t>
            </a:r>
            <a:r>
              <a:rPr lang="nl-NL" sz="2000" b="1" i="1" dirty="0">
                <a:ea typeface="Times New Roman" panose="02020603050405020304" pitchFamily="18" charset="0"/>
                <a:cs typeface="Arial" panose="020B0604020202020204" pitchFamily="34" charset="0"/>
              </a:rPr>
              <a:t>de</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beweging van het water in een zeer of rivier</a:t>
            </a:r>
            <a:r>
              <a:rPr lang="nl-NL" sz="2000" dirty="0">
                <a:ea typeface="Times New Roman" panose="02020603050405020304" pitchFamily="18" charset="0"/>
                <a:cs typeface="Arial" panose="020B0604020202020204" pitchFamily="34" charset="0"/>
              </a:rPr>
              <a:t>. Het suppen leerde ik vorig jaar best snel. Dus het lukte me de eerste dag al om de overkant van het meertje te </a:t>
            </a:r>
            <a:r>
              <a:rPr lang="nl-NL" sz="2000" b="1" u="sng" dirty="0">
                <a:ea typeface="Times New Roman" panose="02020603050405020304" pitchFamily="18" charset="0"/>
                <a:cs typeface="Arial" panose="020B0604020202020204" pitchFamily="34" charset="0"/>
              </a:rPr>
              <a:t>bereiken</a:t>
            </a:r>
            <a:r>
              <a:rPr lang="nl-NL" sz="2000" dirty="0">
                <a:ea typeface="Times New Roman" panose="02020603050405020304" pitchFamily="18" charset="0"/>
                <a:cs typeface="Arial" panose="020B0604020202020204" pitchFamily="34" charset="0"/>
              </a:rPr>
              <a:t>.</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Zo heet het als je </a:t>
            </a:r>
            <a:r>
              <a:rPr lang="nl-NL" sz="2000" b="1" i="1" dirty="0">
                <a:ea typeface="Times New Roman" panose="02020603050405020304" pitchFamily="18" charset="0"/>
                <a:cs typeface="Arial" panose="020B0604020202020204" pitchFamily="34" charset="0"/>
              </a:rPr>
              <a:t>op een plek komt</a:t>
            </a:r>
            <a:r>
              <a:rPr lang="nl-NL" sz="2000" dirty="0">
                <a:ea typeface="Times New Roman" panose="02020603050405020304" pitchFamily="18" charset="0"/>
                <a:cs typeface="Arial" panose="020B0604020202020204" pitchFamily="34" charset="0"/>
              </a:rPr>
              <a:t>. Suppen is </a:t>
            </a:r>
            <a:r>
              <a:rPr lang="nl-NL" sz="2000" b="1" u="sng" dirty="0">
                <a:ea typeface="Times New Roman" panose="02020603050405020304" pitchFamily="18" charset="0"/>
                <a:cs typeface="Arial" panose="020B0604020202020204" pitchFamily="34" charset="0"/>
              </a:rPr>
              <a:t>trouwens</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verder, daar komt nog bij</a:t>
            </a:r>
            <a:r>
              <a:rPr lang="nl-NL" sz="2000" dirty="0">
                <a:ea typeface="Times New Roman" panose="02020603050405020304" pitchFamily="18" charset="0"/>
                <a:cs typeface="Arial" panose="020B0604020202020204" pitchFamily="34" charset="0"/>
              </a:rPr>
              <a:t>, best vermoeiend. Had ik dat al verteld? Dus de eerste dag kreeg ik meteen </a:t>
            </a:r>
            <a:r>
              <a:rPr lang="nl-NL" sz="2000" b="1" u="sng" dirty="0">
                <a:ea typeface="Times New Roman" panose="02020603050405020304" pitchFamily="18" charset="0"/>
                <a:cs typeface="Arial" panose="020B0604020202020204" pitchFamily="34" charset="0"/>
              </a:rPr>
              <a:t>kramp</a:t>
            </a:r>
            <a:r>
              <a:rPr lang="nl-NL" sz="2000" dirty="0">
                <a:ea typeface="Times New Roman" panose="02020603050405020304" pitchFamily="18" charset="0"/>
                <a:cs typeface="Arial" panose="020B0604020202020204" pitchFamily="34" charset="0"/>
              </a:rPr>
              <a:t>. Zo heet </a:t>
            </a:r>
            <a:r>
              <a:rPr lang="nl-NL" sz="2000" b="1" i="1" dirty="0">
                <a:ea typeface="Times New Roman" panose="02020603050405020304" pitchFamily="18" charset="0"/>
                <a:cs typeface="Arial" panose="020B0604020202020204" pitchFamily="34" charset="0"/>
              </a:rPr>
              <a:t>de korte, erge pijn in een spier. </a:t>
            </a:r>
            <a:r>
              <a:rPr lang="nl-NL" sz="2000" dirty="0">
                <a:ea typeface="Times New Roman" panose="02020603050405020304" pitchFamily="18" charset="0"/>
                <a:cs typeface="Arial" panose="020B0604020202020204" pitchFamily="34" charset="0"/>
              </a:rPr>
              <a:t>Ook had ik </a:t>
            </a:r>
            <a:r>
              <a:rPr lang="nl-NL" sz="2000" b="1" u="sng" dirty="0">
                <a:ea typeface="Times New Roman" panose="02020603050405020304" pitchFamily="18" charset="0"/>
                <a:cs typeface="Arial" panose="020B0604020202020204" pitchFamily="34" charset="0"/>
              </a:rPr>
              <a:t>hevige</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heel erge </a:t>
            </a:r>
            <a:r>
              <a:rPr lang="nl-NL" sz="2000" dirty="0">
                <a:ea typeface="Times New Roman" panose="02020603050405020304" pitchFamily="18" charset="0"/>
                <a:cs typeface="Arial" panose="020B0604020202020204" pitchFamily="34" charset="0"/>
              </a:rPr>
              <a:t>pijn aan mijn handen van een gigantische blaar. Ik heb in de meivakantie nog een dagje met mijn ouders gesupt. Dus ik verwacht dat ik dit jaar minder last heb van mijn spieren. Ik hoop wel dat het water schoon blijft, dat er geen </a:t>
            </a:r>
            <a:r>
              <a:rPr lang="nl-NL" sz="2000" b="1" u="sng" dirty="0">
                <a:ea typeface="Times New Roman" panose="02020603050405020304" pitchFamily="18" charset="0"/>
                <a:cs typeface="Arial" panose="020B0604020202020204" pitchFamily="34" charset="0"/>
              </a:rPr>
              <a:t>bacteriën</a:t>
            </a:r>
            <a:r>
              <a:rPr lang="nl-NL" sz="2000" dirty="0">
                <a:ea typeface="Times New Roman" panose="02020603050405020304" pitchFamily="18" charset="0"/>
                <a:cs typeface="Arial" panose="020B0604020202020204" pitchFamily="34" charset="0"/>
              </a:rPr>
              <a:t>, geen </a:t>
            </a:r>
            <a:r>
              <a:rPr lang="nl-NL" sz="2000" b="1" i="1" dirty="0">
                <a:ea typeface="Times New Roman" panose="02020603050405020304" pitchFamily="18" charset="0"/>
                <a:cs typeface="Arial" panose="020B0604020202020204" pitchFamily="34" charset="0"/>
              </a:rPr>
              <a:t>kleine onzichtbare beestjes waar je soms ziek van wordt </a:t>
            </a:r>
            <a:r>
              <a:rPr lang="nl-NL" sz="2000" dirty="0">
                <a:ea typeface="Times New Roman" panose="02020603050405020304" pitchFamily="18" charset="0"/>
                <a:cs typeface="Arial" panose="020B0604020202020204" pitchFamily="34" charset="0"/>
              </a:rPr>
              <a:t>in gaan groeien. Want het is wel eens voorgekomen dat je dan niet op het water mag komen.</a:t>
            </a:r>
            <a:br>
              <a:rPr lang="nl-NL" sz="2000"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Wie van jullie heeft ook wel eens gesupt?</a:t>
            </a: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2000" dirty="0">
                <a:solidFill>
                  <a:srgbClr val="00B050"/>
                </a:solidFill>
                <a:ea typeface="Times New Roman" panose="02020603050405020304" pitchFamily="18" charset="0"/>
                <a:cs typeface="Arial" panose="020B0604020202020204" pitchFamily="34" charset="0"/>
              </a:rPr>
              <a:t>In dia 4 van de presentatie vind je de link naar een uitzending van het Klokhuis over suppen. Misschien is het leuk om een paar minuten te kijken.</a:t>
            </a: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bacterie</a:t>
            </a:r>
          </a:p>
        </p:txBody>
      </p:sp>
      <p:pic>
        <p:nvPicPr>
          <p:cNvPr id="3" name="Afbeelding 2" descr="Afbeelding met water, reflectie, buitenshuis, spiegel&#10;&#10;Automatisch gegenereerde beschrijving">
            <a:extLst>
              <a:ext uri="{FF2B5EF4-FFF2-40B4-BE49-F238E27FC236}">
                <a16:creationId xmlns:a16="http://schemas.microsoft.com/office/drawing/2014/main" id="{ED2D3AF6-C9F1-ADF5-DA46-6528B71D9BA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5536" y="1291946"/>
            <a:ext cx="7776864" cy="5148285"/>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dirty="0">
                <a:solidFill>
                  <a:srgbClr val="387038"/>
                </a:solidFill>
                <a:latin typeface="Century Gothic" panose="020B0502020202020204" pitchFamily="34" charset="0"/>
                <a:ea typeface="Calibri"/>
                <a:cs typeface="Times New Roman"/>
              </a:rPr>
              <a:t>snakken naar</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29768" y="234621"/>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dirty="0">
                <a:solidFill>
                  <a:srgbClr val="387038"/>
                </a:solidFill>
                <a:latin typeface="Century Gothic" panose="020B0502020202020204" pitchFamily="34" charset="0"/>
                <a:ea typeface="Calibri"/>
                <a:cs typeface="Times New Roman"/>
              </a:rPr>
              <a:t>afkerig zijn van</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heel veel zin hebben </a:t>
            </a:r>
            <a:r>
              <a:rPr lang="nl-NL" sz="2800">
                <a:latin typeface="Century Gothic" panose="020B0502020202020204" pitchFamily="34" charset="0"/>
                <a:ea typeface="Calibri"/>
                <a:cs typeface="Times New Roman"/>
              </a:rPr>
              <a:t>in</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Zij </a:t>
            </a:r>
            <a:r>
              <a:rPr lang="nl-NL" sz="2400" i="1" u="sng" dirty="0">
                <a:solidFill>
                  <a:srgbClr val="387038"/>
                </a:solidFill>
                <a:latin typeface="Century Gothic" panose="020B0502020202020204" pitchFamily="34" charset="0"/>
                <a:ea typeface="Calibri"/>
                <a:cs typeface="Times New Roman"/>
              </a:rPr>
              <a:t>snakt naar</a:t>
            </a:r>
            <a:r>
              <a:rPr lang="nl-NL" sz="2400" i="1" dirty="0">
                <a:solidFill>
                  <a:srgbClr val="387038"/>
                </a:solidFill>
                <a:latin typeface="Century Gothic" panose="020B0502020202020204" pitchFamily="34" charset="0"/>
                <a:ea typeface="Calibri"/>
                <a:cs typeface="Times New Roman"/>
              </a:rPr>
              <a:t> de zomervakantie.</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geen zin hebben in</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Ik </a:t>
            </a:r>
            <a:r>
              <a:rPr lang="nl-NL" sz="2400" i="1" u="sng" dirty="0">
                <a:solidFill>
                  <a:srgbClr val="387038"/>
                </a:solidFill>
                <a:latin typeface="Century Gothic" panose="020B0502020202020204" pitchFamily="34" charset="0"/>
                <a:ea typeface="Calibri"/>
                <a:cs typeface="Times New Roman"/>
              </a:rPr>
              <a:t>ben afkerig</a:t>
            </a:r>
            <a:r>
              <a:rPr lang="nl-NL" sz="2400" i="1" u="sng">
                <a:solidFill>
                  <a:srgbClr val="387038"/>
                </a:solidFill>
                <a:latin typeface="Century Gothic" panose="020B0502020202020204" pitchFamily="34" charset="0"/>
                <a:ea typeface="Calibri"/>
                <a:cs typeface="Times New Roman"/>
              </a:rPr>
              <a:t> van</a:t>
            </a:r>
            <a:r>
              <a:rPr lang="nl-NL" sz="2400" i="1" dirty="0">
                <a:solidFill>
                  <a:srgbClr val="387038"/>
                </a:solidFill>
                <a:latin typeface="Century Gothic" panose="020B0502020202020204" pitchFamily="34" charset="0"/>
                <a:ea typeface="Calibri"/>
                <a:cs typeface="Times New Roman"/>
              </a:rPr>
              <a:t> spruitjes.</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Menselijk gezicht, glimlach, Vrolijk, Feestartikelen&#10;&#10;Automatisch gegenereerde beschrijving">
            <a:extLst>
              <a:ext uri="{FF2B5EF4-FFF2-40B4-BE49-F238E27FC236}">
                <a16:creationId xmlns:a16="http://schemas.microsoft.com/office/drawing/2014/main" id="{87997A7F-D0A3-3DA4-D310-BC0A093517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0564" y="2424018"/>
            <a:ext cx="3093214" cy="3093214"/>
          </a:xfrm>
          <a:prstGeom prst="rect">
            <a:avLst/>
          </a:prstGeom>
        </p:spPr>
      </p:pic>
      <p:pic>
        <p:nvPicPr>
          <p:cNvPr id="9" name="Afbeelding 8" descr="Afbeelding met persoon, kleding, overdekt, Menselijk gezicht&#10;&#10;Door AI gegenereerde inhoud is mogelijk onjuist.">
            <a:extLst>
              <a:ext uri="{FF2B5EF4-FFF2-40B4-BE49-F238E27FC236}">
                <a16:creationId xmlns:a16="http://schemas.microsoft.com/office/drawing/2014/main" id="{053D93F9-CBE8-3C7C-4C8E-4257CF4EA4CE}"/>
              </a:ext>
            </a:extLst>
          </p:cNvPr>
          <p:cNvPicPr>
            <a:picLocks noChangeAspect="1"/>
          </p:cNvPicPr>
          <p:nvPr/>
        </p:nvPicPr>
        <p:blipFill>
          <a:blip r:embed="rId4" cstate="email">
            <a:extLst>
              <a:ext uri="{28A0092B-C50C-407E-A947-70E740481C1C}">
                <a14:useLocalDpi xmlns:a14="http://schemas.microsoft.com/office/drawing/2010/main"/>
              </a:ext>
            </a:extLst>
          </a:blip>
          <a:srcRect l="26960"/>
          <a:stretch/>
        </p:blipFill>
        <p:spPr>
          <a:xfrm>
            <a:off x="5034678" y="2429295"/>
            <a:ext cx="3209730" cy="2935509"/>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trouwens</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echter</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verder, daar kom nog bij</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Suppen is leuk. Het is </a:t>
            </a:r>
            <a:r>
              <a:rPr lang="nl-NL" sz="2400" i="1" u="sng" dirty="0">
                <a:solidFill>
                  <a:srgbClr val="387038"/>
                </a:solidFill>
                <a:latin typeface="Century Gothic" panose="020B0502020202020204" pitchFamily="34" charset="0"/>
                <a:ea typeface="Calibri"/>
                <a:cs typeface="Times New Roman"/>
              </a:rPr>
              <a:t>trouwens</a:t>
            </a:r>
            <a:r>
              <a:rPr lang="nl-NL" sz="2400" i="1" dirty="0">
                <a:solidFill>
                  <a:srgbClr val="387038"/>
                </a:solidFill>
                <a:latin typeface="Century Gothic" panose="020B0502020202020204" pitchFamily="34" charset="0"/>
                <a:ea typeface="Calibri"/>
                <a:cs typeface="Times New Roman"/>
              </a:rPr>
              <a:t> ook best vermoeiend.</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maar</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Hij doet zijn best. Suppen lukt </a:t>
            </a:r>
            <a:r>
              <a:rPr lang="nl-NL" sz="2400" i="1" u="sng" dirty="0">
                <a:solidFill>
                  <a:srgbClr val="387038"/>
                </a:solidFill>
                <a:latin typeface="Century Gothic" panose="020B0502020202020204" pitchFamily="34" charset="0"/>
                <a:ea typeface="Calibri"/>
                <a:cs typeface="Times New Roman"/>
              </a:rPr>
              <a:t>echter</a:t>
            </a:r>
            <a:r>
              <a:rPr lang="nl-NL" sz="2400" i="1" dirty="0">
                <a:solidFill>
                  <a:srgbClr val="387038"/>
                </a:solidFill>
                <a:latin typeface="Century Gothic" panose="020B0502020202020204" pitchFamily="34" charset="0"/>
                <a:ea typeface="Calibri"/>
                <a:cs typeface="Times New Roman"/>
              </a:rPr>
              <a:t> niet.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buitenshuis, water, hemel, recreatie&#10;&#10;Automatisch gegenereerde beschrijving">
            <a:extLst>
              <a:ext uri="{FF2B5EF4-FFF2-40B4-BE49-F238E27FC236}">
                <a16:creationId xmlns:a16="http://schemas.microsoft.com/office/drawing/2014/main" id="{8CC2E1D3-8782-A5D8-350A-9EC6E374F2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5871" y="2747268"/>
            <a:ext cx="1556144" cy="1556144"/>
          </a:xfrm>
          <a:prstGeom prst="rect">
            <a:avLst/>
          </a:prstGeom>
        </p:spPr>
      </p:pic>
      <p:pic>
        <p:nvPicPr>
          <p:cNvPr id="18" name="Afbeelding 17" descr="Afbeelding met buitenshuis, water, recreatie, peddel&#10;&#10;Automatisch gegenereerde beschrijving">
            <a:extLst>
              <a:ext uri="{FF2B5EF4-FFF2-40B4-BE49-F238E27FC236}">
                <a16:creationId xmlns:a16="http://schemas.microsoft.com/office/drawing/2014/main" id="{81FAE545-76CF-FD8D-FDCD-89C347E049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3805" y="2742836"/>
            <a:ext cx="1560576" cy="1560576"/>
          </a:xfrm>
          <a:prstGeom prst="rect">
            <a:avLst/>
          </a:prstGeom>
        </p:spPr>
      </p:pic>
      <p:sp>
        <p:nvSpPr>
          <p:cNvPr id="19" name="Tekstvak 18">
            <a:extLst>
              <a:ext uri="{FF2B5EF4-FFF2-40B4-BE49-F238E27FC236}">
                <a16:creationId xmlns:a16="http://schemas.microsoft.com/office/drawing/2014/main" id="{6281103B-FEAC-190B-5A74-708F0DA7D266}"/>
              </a:ext>
            </a:extLst>
          </p:cNvPr>
          <p:cNvSpPr txBox="1"/>
          <p:nvPr/>
        </p:nvSpPr>
        <p:spPr>
          <a:xfrm>
            <a:off x="1984459" y="2963503"/>
            <a:ext cx="847696" cy="1200329"/>
          </a:xfrm>
          <a:prstGeom prst="rect">
            <a:avLst/>
          </a:prstGeom>
          <a:noFill/>
        </p:spPr>
        <p:txBody>
          <a:bodyPr wrap="square" rtlCol="0">
            <a:spAutoFit/>
          </a:bodyPr>
          <a:lstStyle/>
          <a:p>
            <a:r>
              <a:rPr lang="nl-NL" sz="7200" dirty="0"/>
              <a:t>+</a:t>
            </a:r>
          </a:p>
        </p:txBody>
      </p:sp>
      <p:pic>
        <p:nvPicPr>
          <p:cNvPr id="21" name="Afbeelding 20" descr="Afbeelding met buitenshuis, persoon, hemel, water&#10;&#10;Automatisch gegenereerde beschrijving">
            <a:extLst>
              <a:ext uri="{FF2B5EF4-FFF2-40B4-BE49-F238E27FC236}">
                <a16:creationId xmlns:a16="http://schemas.microsoft.com/office/drawing/2014/main" id="{210BF986-11CE-B2AC-0602-19621854EF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51492" y="2104889"/>
            <a:ext cx="2742802" cy="2742802"/>
          </a:xfrm>
          <a:prstGeom prst="rect">
            <a:avLst/>
          </a:prstGeom>
        </p:spPr>
      </p:pic>
    </p:spTree>
    <p:extLst>
      <p:ext uri="{BB962C8B-B14F-4D97-AF65-F5344CB8AC3E}">
        <p14:creationId xmlns:p14="http://schemas.microsoft.com/office/powerpoint/2010/main" val="41426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2089628" y="361954"/>
            <a:ext cx="496474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928472" y="304103"/>
            <a:ext cx="5125899"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de ziekmaker</a:t>
            </a:r>
            <a:endParaRPr lang="nl-NL" sz="5400" b="1" dirty="0">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07204" y="3032956"/>
            <a:ext cx="283419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181423" y="3041712"/>
            <a:ext cx="2979692"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bacterie</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19872" y="3021877"/>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virus</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9"/>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01081" y="3020940"/>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gif</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54335" y="1551306"/>
            <a:ext cx="3644091" cy="133513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30501" y="1604701"/>
            <a:ext cx="3644091" cy="1241699"/>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dirty="0">
                <a:effectLst/>
                <a:latin typeface="Century Gothic" panose="020B0502020202020204" pitchFamily="34" charset="0"/>
                <a:ea typeface="Calibri"/>
                <a:cs typeface="Times New Roman"/>
              </a:rPr>
              <a:t>= het kleine onzichtbare beestje waar je soms ziek van wordt</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3" name="Afbeelding 22" descr="Afbeelding met schimmel, kunst, winter&#10;&#10;Beschrijving automatisch gegenereerd met gemiddelde betrouwbaarheid">
            <a:extLst>
              <a:ext uri="{FF2B5EF4-FFF2-40B4-BE49-F238E27FC236}">
                <a16:creationId xmlns:a16="http://schemas.microsoft.com/office/drawing/2014/main" id="{807D8B0F-5E82-0C9A-64E9-9795ACB0C17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7203" y="3774883"/>
            <a:ext cx="2834191" cy="2437404"/>
          </a:xfrm>
          <a:prstGeom prst="rect">
            <a:avLst/>
          </a:prstGeom>
        </p:spPr>
      </p:pic>
      <p:pic>
        <p:nvPicPr>
          <p:cNvPr id="25" name="Afbeelding 24" descr="Afbeelding met bloem, patroon, Creatieve kunsten, kunst&#10;&#10;Automatisch gegenereerde beschrijving">
            <a:extLst>
              <a:ext uri="{FF2B5EF4-FFF2-40B4-BE49-F238E27FC236}">
                <a16:creationId xmlns:a16="http://schemas.microsoft.com/office/drawing/2014/main" id="{F4719306-BC19-6E1E-6986-BCBC57EEE40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39069" y="3858641"/>
            <a:ext cx="2964705" cy="1980423"/>
          </a:xfrm>
          <a:prstGeom prst="rect">
            <a:avLst/>
          </a:prstGeom>
        </p:spPr>
      </p:pic>
      <p:pic>
        <p:nvPicPr>
          <p:cNvPr id="27" name="Afbeelding 26" descr="Afbeelding met fles, dop&#10;&#10;Automatisch gegenereerde beschrijving">
            <a:extLst>
              <a:ext uri="{FF2B5EF4-FFF2-40B4-BE49-F238E27FC236}">
                <a16:creationId xmlns:a16="http://schemas.microsoft.com/office/drawing/2014/main" id="{5F20146E-617C-7237-41C2-531B49018B9C}"/>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710345" y="3657546"/>
            <a:ext cx="3135455" cy="3135455"/>
          </a:xfrm>
          <a:prstGeom prst="rect">
            <a:avLst/>
          </a:prstGeom>
        </p:spPr>
      </p:pic>
    </p:spTree>
    <p:extLst>
      <p:ext uri="{BB962C8B-B14F-4D97-AF65-F5344CB8AC3E}">
        <p14:creationId xmlns:p14="http://schemas.microsoft.com/office/powerpoint/2010/main" val="1594331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771202" y="361954"/>
            <a:ext cx="4177459"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568724" y="293341"/>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de stroming</a:t>
            </a:r>
            <a:endParaRPr lang="nl-NL" sz="5400" b="1" dirty="0">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57288" y="3032956"/>
            <a:ext cx="2784107"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82493" y="3041712"/>
            <a:ext cx="2878715"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eb en vloed</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6"/>
            <a:ext cx="1830327"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2979639" y="3021876"/>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golf</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5299609" y="3020939"/>
            <a:ext cx="341286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148064" y="3020940"/>
            <a:ext cx="356441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mui-stroom</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050498" y="378487"/>
            <a:ext cx="2913989" cy="151973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050498" y="400568"/>
            <a:ext cx="3235692"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beweging van het water in een zee of rivier</a:t>
            </a:r>
            <a:endParaRPr lang="nl-NL" sz="110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descr="Afbeelding met natuur, water, Waterbronnen, Waterlichaam&#10;&#10;Automatisch gegenereerde beschrijving">
            <a:extLst>
              <a:ext uri="{FF2B5EF4-FFF2-40B4-BE49-F238E27FC236}">
                <a16:creationId xmlns:a16="http://schemas.microsoft.com/office/drawing/2014/main" id="{A690A54A-88A7-CEB7-64E3-B5BE5B4D0A3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6512" y="3847409"/>
            <a:ext cx="2752432" cy="1838625"/>
          </a:xfrm>
          <a:prstGeom prst="rect">
            <a:avLst/>
          </a:prstGeom>
        </p:spPr>
      </p:pic>
      <p:pic>
        <p:nvPicPr>
          <p:cNvPr id="25" name="Afbeelding 24" descr="Afbeelding met natuur, buitenshuis, water, golf&#10;&#10;Automatisch gegenereerde beschrijving">
            <a:extLst>
              <a:ext uri="{FF2B5EF4-FFF2-40B4-BE49-F238E27FC236}">
                <a16:creationId xmlns:a16="http://schemas.microsoft.com/office/drawing/2014/main" id="{261AA623-15F2-3061-F9E2-8E852FE5B17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10662" y="3860888"/>
            <a:ext cx="1832778" cy="1825146"/>
          </a:xfrm>
          <a:prstGeom prst="rect">
            <a:avLst/>
          </a:prstGeom>
        </p:spPr>
      </p:pic>
      <p:pic>
        <p:nvPicPr>
          <p:cNvPr id="27" name="Afbeelding 26" descr="Afbeelding met water, natuur, buitenshuis, zonsondergang&#10;&#10;Automatisch gegenereerde beschrijving">
            <a:extLst>
              <a:ext uri="{FF2B5EF4-FFF2-40B4-BE49-F238E27FC236}">
                <a16:creationId xmlns:a16="http://schemas.microsoft.com/office/drawing/2014/main" id="{EC48B2C3-1F8E-E060-23E8-667EB997BFD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76555" y="3847409"/>
            <a:ext cx="3231975" cy="1838625"/>
          </a:xfrm>
          <a:prstGeom prst="rect">
            <a:avLst/>
          </a:prstGeom>
        </p:spPr>
      </p:pic>
    </p:spTree>
    <p:extLst>
      <p:ext uri="{BB962C8B-B14F-4D97-AF65-F5344CB8AC3E}">
        <p14:creationId xmlns:p14="http://schemas.microsoft.com/office/powerpoint/2010/main" val="1249588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15709" y="4578005"/>
            <a:ext cx="2571472"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vertrekken</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afleggen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bereiken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52624" y="4516299"/>
            <a:ext cx="2455288" cy="82809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212301" y="4530815"/>
            <a:ext cx="2654158" cy="5111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op een plek komen</a:t>
            </a:r>
            <a:endParaRPr lang="nl-NL" sz="105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477560" y="426776"/>
            <a:ext cx="5886657" cy="85370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Het lukte me de eerste dag al om de overkant van het meertje te </a:t>
            </a:r>
            <a:r>
              <a:rPr lang="nl-NL" sz="2400" i="1" u="sng">
                <a:solidFill>
                  <a:srgbClr val="387038"/>
                </a:solidFill>
                <a:latin typeface="Century Gothic" panose="020B0502020202020204" pitchFamily="34" charset="0"/>
                <a:ea typeface="Calibri"/>
                <a:cs typeface="Times New Roman"/>
              </a:rPr>
              <a:t>bereiken</a:t>
            </a:r>
            <a:r>
              <a:rPr lang="nl-NL" sz="2400" i="1">
                <a:solidFill>
                  <a:srgbClr val="387038"/>
                </a:solidFill>
                <a:latin typeface="Century Gothic" panose="020B0502020202020204" pitchFamily="34" charset="0"/>
                <a:ea typeface="Calibri"/>
                <a:cs typeface="Times New Roman"/>
              </a:rPr>
              <a:t>.</a:t>
            </a:r>
            <a:endParaRPr lang="nl-NL" sz="2400" dirty="0">
              <a:effectLst/>
              <a:ea typeface="Calibri"/>
              <a:cs typeface="Times New Roman"/>
            </a:endParaRPr>
          </a:p>
        </p:txBody>
      </p:sp>
      <p:pic>
        <p:nvPicPr>
          <p:cNvPr id="10" name="Afbeelding 9" descr="Afbeelding met buitenshuis, water, hemel, surfplank&#10;&#10;Automatisch gegenereerde beschrijving">
            <a:extLst>
              <a:ext uri="{FF2B5EF4-FFF2-40B4-BE49-F238E27FC236}">
                <a16:creationId xmlns:a16="http://schemas.microsoft.com/office/drawing/2014/main" id="{9E87155F-AC9F-02C6-E2A4-54D42D42FA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2624" y="980524"/>
            <a:ext cx="2498838" cy="2498838"/>
          </a:xfrm>
          <a:prstGeom prst="rect">
            <a:avLst/>
          </a:prstGeom>
        </p:spPr>
      </p:pic>
      <p:pic>
        <p:nvPicPr>
          <p:cNvPr id="24" name="Afbeelding 23" descr="Afbeelding met buitenshuis, persoon, hemel, water&#10;&#10;Automatisch gegenereerde beschrijving">
            <a:extLst>
              <a:ext uri="{FF2B5EF4-FFF2-40B4-BE49-F238E27FC236}">
                <a16:creationId xmlns:a16="http://schemas.microsoft.com/office/drawing/2014/main" id="{EB9C2C5C-203E-2D7E-B426-D04C8FB885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0984" y="1940138"/>
            <a:ext cx="2546197" cy="2546197"/>
          </a:xfrm>
          <a:prstGeom prst="rect">
            <a:avLst/>
          </a:prstGeom>
        </p:spPr>
      </p:pic>
      <p:pic>
        <p:nvPicPr>
          <p:cNvPr id="26" name="Afbeelding 25" descr="Afbeelding met buitenshuis, water, recreatie, Buitenrecreatie&#10;&#10;Automatisch gegenereerde beschrijving">
            <a:extLst>
              <a:ext uri="{FF2B5EF4-FFF2-40B4-BE49-F238E27FC236}">
                <a16:creationId xmlns:a16="http://schemas.microsoft.com/office/drawing/2014/main" id="{1E1BB1DB-D38A-9C43-0413-173E9F459C8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75858" y="1393869"/>
            <a:ext cx="2611397" cy="2611397"/>
          </a:xfrm>
          <a:prstGeom prst="rect">
            <a:avLst/>
          </a:prstGeom>
        </p:spPr>
      </p:pic>
    </p:spTree>
    <p:extLst>
      <p:ext uri="{BB962C8B-B14F-4D97-AF65-F5344CB8AC3E}">
        <p14:creationId xmlns:p14="http://schemas.microsoft.com/office/powerpoint/2010/main" val="3112181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15709" y="4578005"/>
            <a:ext cx="2571472"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geen</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behoorlijk</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hevig</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52624" y="4516299"/>
            <a:ext cx="2455288" cy="55401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212301" y="4530815"/>
            <a:ext cx="2654158" cy="5111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heel erg</a:t>
            </a:r>
            <a:endParaRPr lang="nl-NL" sz="105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6138783" cy="88985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dirty="0">
                <a:solidFill>
                  <a:srgbClr val="387038"/>
                </a:solidFill>
                <a:latin typeface="Century Gothic" panose="020B0502020202020204" pitchFamily="34" charset="0"/>
                <a:ea typeface="Calibri"/>
                <a:cs typeface="Times New Roman"/>
              </a:rPr>
              <a:t>Ik had door de blaren </a:t>
            </a:r>
            <a:r>
              <a:rPr lang="nl-NL" sz="2400" i="1" u="sng" dirty="0">
                <a:solidFill>
                  <a:srgbClr val="387038"/>
                </a:solidFill>
                <a:latin typeface="Century Gothic" panose="020B0502020202020204" pitchFamily="34" charset="0"/>
                <a:ea typeface="Calibri"/>
                <a:cs typeface="Times New Roman"/>
              </a:rPr>
              <a:t>hevige</a:t>
            </a:r>
            <a:r>
              <a:rPr lang="nl-NL" sz="2400" i="1" dirty="0">
                <a:solidFill>
                  <a:srgbClr val="387038"/>
                </a:solidFill>
                <a:latin typeface="Century Gothic" panose="020B0502020202020204" pitchFamily="34" charset="0"/>
                <a:ea typeface="Calibri"/>
                <a:cs typeface="Times New Roman"/>
              </a:rPr>
              <a:t> pijn aan mijn handen.</a:t>
            </a:r>
            <a:endParaRPr lang="nl-NL" sz="2400" dirty="0">
              <a:effectLst/>
              <a:ea typeface="Calibri"/>
              <a:cs typeface="Times New Roman"/>
            </a:endParaRPr>
          </a:p>
        </p:txBody>
      </p:sp>
      <p:pic>
        <p:nvPicPr>
          <p:cNvPr id="10" name="Afbeelding 9" descr="Afbeelding met persoon, Menselijk gezicht, huid, vinger&#10;&#10;Automatisch gegenereerde beschrijving">
            <a:extLst>
              <a:ext uri="{FF2B5EF4-FFF2-40B4-BE49-F238E27FC236}">
                <a16:creationId xmlns:a16="http://schemas.microsoft.com/office/drawing/2014/main" id="{F7ACFF68-FFB7-4B18-1751-1D4ED7BD1D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2624" y="1004922"/>
            <a:ext cx="2455288" cy="2455288"/>
          </a:xfrm>
          <a:prstGeom prst="rect">
            <a:avLst/>
          </a:prstGeom>
        </p:spPr>
      </p:pic>
      <p:pic>
        <p:nvPicPr>
          <p:cNvPr id="24" name="Afbeelding 23" descr="Afbeelding met Menselijk gezicht, persoon, glimlach, kleding&#10;&#10;Automatisch gegenereerde beschrijving">
            <a:extLst>
              <a:ext uri="{FF2B5EF4-FFF2-40B4-BE49-F238E27FC236}">
                <a16:creationId xmlns:a16="http://schemas.microsoft.com/office/drawing/2014/main" id="{E59885E8-7222-B00B-FA31-D628CEEDA9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5708" y="1946238"/>
            <a:ext cx="2554613" cy="2554613"/>
          </a:xfrm>
          <a:prstGeom prst="rect">
            <a:avLst/>
          </a:prstGeom>
        </p:spPr>
      </p:pic>
      <p:pic>
        <p:nvPicPr>
          <p:cNvPr id="26" name="Afbeelding 25" descr="Afbeelding met persoon, kleding, Menselijk gezicht, muur&#10;&#10;Automatisch gegenereerde beschrijving">
            <a:extLst>
              <a:ext uri="{FF2B5EF4-FFF2-40B4-BE49-F238E27FC236}">
                <a16:creationId xmlns:a16="http://schemas.microsoft.com/office/drawing/2014/main" id="{192B9098-A602-11B4-3E4E-5FD36EB8E6B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78908" y="2177598"/>
            <a:ext cx="2695697" cy="1800725"/>
          </a:xfrm>
          <a:prstGeom prst="rect">
            <a:avLst/>
          </a:prstGeom>
        </p:spPr>
      </p:pic>
      <p:pic>
        <p:nvPicPr>
          <p:cNvPr id="28" name="Afbeelding 27">
            <a:extLst>
              <a:ext uri="{FF2B5EF4-FFF2-40B4-BE49-F238E27FC236}">
                <a16:creationId xmlns:a16="http://schemas.microsoft.com/office/drawing/2014/main" id="{85D87A3C-3267-6886-F1F9-1B1B4279456C}"/>
              </a:ext>
            </a:extLst>
          </p:cNvPr>
          <p:cNvPicPr>
            <a:picLocks noChangeAspect="1"/>
          </p:cNvPicPr>
          <p:nvPr/>
        </p:nvPicPr>
        <p:blipFill>
          <a:blip r:embed="rId6"/>
          <a:stretch>
            <a:fillRect/>
          </a:stretch>
        </p:blipFill>
        <p:spPr>
          <a:xfrm>
            <a:off x="7005835" y="1571126"/>
            <a:ext cx="1922649" cy="684133"/>
          </a:xfrm>
          <a:prstGeom prst="rect">
            <a:avLst/>
          </a:prstGeom>
        </p:spPr>
      </p:pic>
      <p:pic>
        <p:nvPicPr>
          <p:cNvPr id="29" name="Afbeelding 28">
            <a:extLst>
              <a:ext uri="{FF2B5EF4-FFF2-40B4-BE49-F238E27FC236}">
                <a16:creationId xmlns:a16="http://schemas.microsoft.com/office/drawing/2014/main" id="{0D36DE86-F0C9-42FC-0DBA-7DDB12E63084}"/>
              </a:ext>
            </a:extLst>
          </p:cNvPr>
          <p:cNvPicPr>
            <a:picLocks noChangeAspect="1"/>
          </p:cNvPicPr>
          <p:nvPr/>
        </p:nvPicPr>
        <p:blipFill>
          <a:blip r:embed="rId7"/>
          <a:stretch>
            <a:fillRect/>
          </a:stretch>
        </p:blipFill>
        <p:spPr>
          <a:xfrm>
            <a:off x="6211654" y="1602194"/>
            <a:ext cx="1926503" cy="682811"/>
          </a:xfrm>
          <a:prstGeom prst="rect">
            <a:avLst/>
          </a:prstGeom>
        </p:spPr>
      </p:pic>
    </p:spTree>
    <p:extLst>
      <p:ext uri="{BB962C8B-B14F-4D97-AF65-F5344CB8AC3E}">
        <p14:creationId xmlns:p14="http://schemas.microsoft.com/office/powerpoint/2010/main" val="527371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812175" y="332350"/>
            <a:ext cx="30803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874875" y="314521"/>
            <a:ext cx="3080305"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massage</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543214" y="326735"/>
            <a:ext cx="314899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523040" y="326863"/>
            <a:ext cx="3179428"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spierpijn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2304001" y="5013174"/>
            <a:ext cx="205197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1467703" y="5013174"/>
            <a:ext cx="3701319"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suppen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596241" y="1016426"/>
            <a:ext cx="647688" cy="148892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059544" y="1020991"/>
            <a:ext cx="1064398" cy="152465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3059544" y="2509914"/>
            <a:ext cx="3679648"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566104" y="2545644"/>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de kramp</a:t>
            </a:r>
            <a:endParaRPr lang="nl-NL" sz="5400" b="1" dirty="0">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195159" y="3392622"/>
            <a:ext cx="5761217"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179956" y="3407138"/>
            <a:ext cx="5920436"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korte, erge pijn in een spier</a:t>
            </a:r>
            <a:endParaRPr lang="nl-NL" sz="1100" dirty="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2582236" y="3938929"/>
            <a:ext cx="1295856" cy="106654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3" name="Afbeelding 22" descr="Afbeelding met buitenshuis, persoon, water, recreatie&#10;&#10;Automatisch gegenereerde beschrijving">
            <a:extLst>
              <a:ext uri="{FF2B5EF4-FFF2-40B4-BE49-F238E27FC236}">
                <a16:creationId xmlns:a16="http://schemas.microsoft.com/office/drawing/2014/main" id="{5BC779A0-0272-A452-636F-3D25B68DD0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5087" y="1062099"/>
            <a:ext cx="2254986" cy="2254986"/>
          </a:xfrm>
          <a:prstGeom prst="rect">
            <a:avLst/>
          </a:prstGeom>
        </p:spPr>
      </p:pic>
      <p:pic>
        <p:nvPicPr>
          <p:cNvPr id="26" name="Afbeelding 25" descr="Afbeelding met persoon, joint, kleding, Elleboog&#10;&#10;Automatisch gegenereerde beschrijving">
            <a:extLst>
              <a:ext uri="{FF2B5EF4-FFF2-40B4-BE49-F238E27FC236}">
                <a16:creationId xmlns:a16="http://schemas.microsoft.com/office/drawing/2014/main" id="{0B4BA3E5-6C3A-3741-0B20-FCD2EFA9DA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98761" y="1080891"/>
            <a:ext cx="2284841" cy="1394779"/>
          </a:xfrm>
          <a:prstGeom prst="rect">
            <a:avLst/>
          </a:prstGeom>
        </p:spPr>
      </p:pic>
      <p:pic>
        <p:nvPicPr>
          <p:cNvPr id="35" name="Afbeelding 34" descr="Afbeelding met buitenshuis, water, recreatie, Buitenrecreatie&#10;&#10;Automatisch gegenereerde beschrijving">
            <a:extLst>
              <a:ext uri="{FF2B5EF4-FFF2-40B4-BE49-F238E27FC236}">
                <a16:creationId xmlns:a16="http://schemas.microsoft.com/office/drawing/2014/main" id="{D5207F80-29D6-74B7-070C-E900173E1D5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49510" y="4022901"/>
            <a:ext cx="2469877" cy="2237194"/>
          </a:xfrm>
          <a:prstGeom prst="rect">
            <a:avLst/>
          </a:prstGeom>
        </p:spPr>
      </p:pic>
      <p:sp>
        <p:nvSpPr>
          <p:cNvPr id="36" name="Tekstvak 35">
            <a:extLst>
              <a:ext uri="{FF2B5EF4-FFF2-40B4-BE49-F238E27FC236}">
                <a16:creationId xmlns:a16="http://schemas.microsoft.com/office/drawing/2014/main" id="{37EC5C65-3133-6CFB-7264-A6F0CE6EFBA4}"/>
              </a:ext>
            </a:extLst>
          </p:cNvPr>
          <p:cNvSpPr txBox="1"/>
          <p:nvPr/>
        </p:nvSpPr>
        <p:spPr>
          <a:xfrm>
            <a:off x="2265583" y="5779950"/>
            <a:ext cx="3224350" cy="369332"/>
          </a:xfrm>
          <a:prstGeom prst="rect">
            <a:avLst/>
          </a:prstGeom>
          <a:noFill/>
        </p:spPr>
        <p:txBody>
          <a:bodyPr wrap="square" rtlCol="0">
            <a:spAutoFit/>
          </a:bodyPr>
          <a:lstStyle/>
          <a:p>
            <a:r>
              <a:rPr lang="nl-NL" dirty="0"/>
              <a:t>Stand Up </a:t>
            </a:r>
            <a:r>
              <a:rPr lang="nl-NL" dirty="0" err="1"/>
              <a:t>Paddling</a:t>
            </a:r>
            <a:endParaRPr lang="nl-NL" dirty="0"/>
          </a:p>
        </p:txBody>
      </p:sp>
    </p:spTree>
    <p:extLst>
      <p:ext uri="{BB962C8B-B14F-4D97-AF65-F5344CB8AC3E}">
        <p14:creationId xmlns:p14="http://schemas.microsoft.com/office/powerpoint/2010/main" val="2946319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dirty="0">
                <a:solidFill>
                  <a:srgbClr val="C00000"/>
                </a:solidFill>
                <a:latin typeface="Century Gothic" panose="020B0502020202020204" pitchFamily="34" charset="0"/>
              </a:rPr>
              <a:t>Week 27 – 1 juli 2025</a:t>
            </a: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Antoinette Duijf</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snakken naar</a:t>
            </a:r>
          </a:p>
        </p:txBody>
      </p:sp>
      <p:pic>
        <p:nvPicPr>
          <p:cNvPr id="3" name="Afbeelding 2" descr="Afbeelding met Menselijk gezicht, glimlach, Vrolijk, Feestartikelen&#10;&#10;Automatisch gegenereerde beschrijving">
            <a:extLst>
              <a:ext uri="{FF2B5EF4-FFF2-40B4-BE49-F238E27FC236}">
                <a16:creationId xmlns:a16="http://schemas.microsoft.com/office/drawing/2014/main" id="{463AEA6B-3BC5-04C7-1F0C-9285497AC2D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63689" y="1467956"/>
            <a:ext cx="5185752" cy="5185752"/>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buitenshuis, water, Buitenrecreatie, recreatie&#10;&#10;Automatisch gegenereerde beschrijving">
            <a:extLst>
              <a:ext uri="{FF2B5EF4-FFF2-40B4-BE49-F238E27FC236}">
                <a16:creationId xmlns:a16="http://schemas.microsoft.com/office/drawing/2014/main" id="{84044D21-B819-CC53-AE5B-5319249558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124744"/>
            <a:ext cx="7344815" cy="4906337"/>
          </a:xfrm>
          <a:prstGeom prst="rect">
            <a:avLst/>
          </a:prstGeom>
        </p:spPr>
      </p:pic>
      <p:sp>
        <p:nvSpPr>
          <p:cNvPr id="5" name="Tekstvak 4">
            <a:extLst>
              <a:ext uri="{FF2B5EF4-FFF2-40B4-BE49-F238E27FC236}">
                <a16:creationId xmlns:a16="http://schemas.microsoft.com/office/drawing/2014/main" id="{31E78DF2-6142-C502-459A-0D23A57E6B13}"/>
              </a:ext>
            </a:extLst>
          </p:cNvPr>
          <p:cNvSpPr txBox="1"/>
          <p:nvPr/>
        </p:nvSpPr>
        <p:spPr>
          <a:xfrm>
            <a:off x="2339752" y="6211669"/>
            <a:ext cx="5688632" cy="646331"/>
          </a:xfrm>
          <a:prstGeom prst="rect">
            <a:avLst/>
          </a:prstGeom>
          <a:noFill/>
        </p:spPr>
        <p:txBody>
          <a:bodyPr wrap="square">
            <a:spAutoFit/>
          </a:bodyPr>
          <a:lstStyle/>
          <a:p>
            <a:r>
              <a:rPr lang="nl-NL" dirty="0">
                <a:hlinkClick r:id="rId3"/>
              </a:rPr>
              <a:t>https://schooltv.nl/video-item/het-klokhuis-suppen</a:t>
            </a:r>
            <a:endParaRPr lang="nl-NL" dirty="0"/>
          </a:p>
          <a:p>
            <a:endParaRPr lang="nl-NL" dirty="0"/>
          </a:p>
        </p:txBody>
      </p:sp>
      <p:sp>
        <p:nvSpPr>
          <p:cNvPr id="8" name="Tekstvak 7">
            <a:extLst>
              <a:ext uri="{FF2B5EF4-FFF2-40B4-BE49-F238E27FC236}">
                <a16:creationId xmlns:a16="http://schemas.microsoft.com/office/drawing/2014/main" id="{96557835-B062-74AE-3E41-4071D998556E}"/>
              </a:ext>
            </a:extLst>
          </p:cNvPr>
          <p:cNvSpPr txBox="1"/>
          <p:nvPr/>
        </p:nvSpPr>
        <p:spPr>
          <a:xfrm>
            <a:off x="2627784" y="-73005"/>
            <a:ext cx="4248472" cy="1200329"/>
          </a:xfrm>
          <a:prstGeom prst="rect">
            <a:avLst/>
          </a:prstGeom>
          <a:noFill/>
        </p:spPr>
        <p:txBody>
          <a:bodyPr wrap="square" rtlCol="0">
            <a:spAutoFit/>
          </a:bodyPr>
          <a:lstStyle/>
          <a:p>
            <a:r>
              <a:rPr lang="nl-NL" sz="7200" b="1" dirty="0">
                <a:latin typeface="Century Gothic" panose="020B0502020202020204" pitchFamily="34" charset="0"/>
              </a:rPr>
              <a:t>suppen</a:t>
            </a:r>
          </a:p>
        </p:txBody>
      </p:sp>
    </p:spTree>
    <p:extLst>
      <p:ext uri="{BB962C8B-B14F-4D97-AF65-F5344CB8AC3E}">
        <p14:creationId xmlns:p14="http://schemas.microsoft.com/office/powerpoint/2010/main" val="242317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stroming</a:t>
            </a:r>
          </a:p>
        </p:txBody>
      </p:sp>
      <p:pic>
        <p:nvPicPr>
          <p:cNvPr id="3" name="Afbeelding 2" descr="Afbeelding met natuur, water, Waterbronnen, Waterlichaam&#10;&#10;Automatisch gegenereerde beschrijving">
            <a:extLst>
              <a:ext uri="{FF2B5EF4-FFF2-40B4-BE49-F238E27FC236}">
                <a16:creationId xmlns:a16="http://schemas.microsoft.com/office/drawing/2014/main" id="{F44DB7C9-AB33-C309-63E6-D35BBF766E9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1263000"/>
            <a:ext cx="7704856" cy="5146843"/>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bereiken</a:t>
            </a:r>
          </a:p>
        </p:txBody>
      </p:sp>
      <p:pic>
        <p:nvPicPr>
          <p:cNvPr id="3" name="Afbeelding 2" descr="Afbeelding met buitenshuis, water, hemel, surfplank&#10;&#10;Automatisch gegenereerde beschrijving">
            <a:extLst>
              <a:ext uri="{FF2B5EF4-FFF2-40B4-BE49-F238E27FC236}">
                <a16:creationId xmlns:a16="http://schemas.microsoft.com/office/drawing/2014/main" id="{5D6C4532-6579-11C9-06A9-4FAED8EC39F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9712" y="1226143"/>
            <a:ext cx="5616624" cy="5371209"/>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trouwens</a:t>
            </a:r>
          </a:p>
        </p:txBody>
      </p:sp>
      <p:pic>
        <p:nvPicPr>
          <p:cNvPr id="3" name="Afbeelding 2" descr="Afbeelding met buitenshuis, water, hemel, recreatie&#10;&#10;Automatisch gegenereerde beschrijving">
            <a:extLst>
              <a:ext uri="{FF2B5EF4-FFF2-40B4-BE49-F238E27FC236}">
                <a16:creationId xmlns:a16="http://schemas.microsoft.com/office/drawing/2014/main" id="{08917BFB-CB31-1B71-7409-BDCDE94E6A7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31048" y="1291280"/>
            <a:ext cx="5361432" cy="5318930"/>
          </a:xfrm>
          <a:prstGeom prst="rect">
            <a:avLst/>
          </a:prstGeom>
        </p:spPr>
      </p:pic>
      <p:pic>
        <p:nvPicPr>
          <p:cNvPr id="5" name="Afbeelding 4" descr="Afbeelding met buitenshuis, water, recreatie, peddel&#10;&#10;Automatisch gegenereerde beschrijving">
            <a:extLst>
              <a:ext uri="{FF2B5EF4-FFF2-40B4-BE49-F238E27FC236}">
                <a16:creationId xmlns:a16="http://schemas.microsoft.com/office/drawing/2014/main" id="{B1909BE7-8257-C2E8-C946-111B2FCFB3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968" y="1295596"/>
            <a:ext cx="2925492" cy="2925492"/>
          </a:xfrm>
          <a:prstGeom prst="rect">
            <a:avLst/>
          </a:prstGeom>
        </p:spPr>
      </p:pic>
      <p:sp>
        <p:nvSpPr>
          <p:cNvPr id="7" name="Tekstvak 6">
            <a:extLst>
              <a:ext uri="{FF2B5EF4-FFF2-40B4-BE49-F238E27FC236}">
                <a16:creationId xmlns:a16="http://schemas.microsoft.com/office/drawing/2014/main" id="{2FA76903-9D50-3388-632B-D0F564FCA533}"/>
              </a:ext>
            </a:extLst>
          </p:cNvPr>
          <p:cNvSpPr txBox="1"/>
          <p:nvPr/>
        </p:nvSpPr>
        <p:spPr>
          <a:xfrm>
            <a:off x="2915816" y="2492896"/>
            <a:ext cx="828092" cy="1200329"/>
          </a:xfrm>
          <a:prstGeom prst="rect">
            <a:avLst/>
          </a:prstGeom>
          <a:noFill/>
        </p:spPr>
        <p:txBody>
          <a:bodyPr wrap="square" rtlCol="0">
            <a:spAutoFit/>
          </a:bodyPr>
          <a:lstStyle/>
          <a:p>
            <a:r>
              <a:rPr lang="nl-NL" sz="7200" dirty="0"/>
              <a:t>+</a:t>
            </a:r>
          </a:p>
        </p:txBody>
      </p:sp>
    </p:spTree>
    <p:extLst>
      <p:ext uri="{BB962C8B-B14F-4D97-AF65-F5344CB8AC3E}">
        <p14:creationId xmlns:p14="http://schemas.microsoft.com/office/powerpoint/2010/main" val="270904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kramp</a:t>
            </a:r>
          </a:p>
        </p:txBody>
      </p:sp>
      <p:pic>
        <p:nvPicPr>
          <p:cNvPr id="5" name="Afbeelding 4" descr="Afbeelding met buitenshuis, persoon, water, recreatie&#10;&#10;Automatisch gegenereerde beschrijving">
            <a:extLst>
              <a:ext uri="{FF2B5EF4-FFF2-40B4-BE49-F238E27FC236}">
                <a16:creationId xmlns:a16="http://schemas.microsoft.com/office/drawing/2014/main" id="{A6EB586E-C7AC-D8BF-2054-65808018DA7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35696" y="1226143"/>
            <a:ext cx="5299201" cy="5299201"/>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hevig</a:t>
            </a:r>
          </a:p>
        </p:txBody>
      </p:sp>
      <p:pic>
        <p:nvPicPr>
          <p:cNvPr id="3" name="Afbeelding 2" descr="Afbeelding met persoon, Menselijk gezicht, huid, vinger&#10;&#10;Automatisch gegenereerde beschrijving">
            <a:extLst>
              <a:ext uri="{FF2B5EF4-FFF2-40B4-BE49-F238E27FC236}">
                <a16:creationId xmlns:a16="http://schemas.microsoft.com/office/drawing/2014/main" id="{4E31A0FD-D157-0499-E623-89937796000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19672" y="1226143"/>
            <a:ext cx="5328592" cy="5328592"/>
          </a:xfrm>
          <a:prstGeom prst="rect">
            <a:avLst/>
          </a:prstGeom>
        </p:spPr>
      </p:pic>
      <p:pic>
        <p:nvPicPr>
          <p:cNvPr id="5" name="Afbeelding 4" descr="Afbeelding met water, luchtbel, druppel, Zeepbel&#10;&#10;Automatisch gegenereerde beschrijving">
            <a:extLst>
              <a:ext uri="{FF2B5EF4-FFF2-40B4-BE49-F238E27FC236}">
                <a16:creationId xmlns:a16="http://schemas.microsoft.com/office/drawing/2014/main" id="{6BE1B2A0-1032-1965-BC55-CB2E505790C0}"/>
              </a:ext>
            </a:extLst>
          </p:cNvPr>
          <p:cNvPicPr>
            <a:picLocks noChangeAspect="1"/>
          </p:cNvPicPr>
          <p:nvPr/>
        </p:nvPicPr>
        <p:blipFill>
          <a:blip r:embed="rId4" cstate="email">
            <a:clrChange>
              <a:clrFrom>
                <a:srgbClr val="D4D4D4"/>
              </a:clrFrom>
              <a:clrTo>
                <a:srgbClr val="D4D4D4">
                  <a:alpha val="0"/>
                </a:srgbClr>
              </a:clrTo>
            </a:clrChang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627784" y="2494113"/>
            <a:ext cx="4896544" cy="1743555"/>
          </a:xfrm>
          <a:prstGeom prst="rect">
            <a:avLst/>
          </a:prstGeom>
        </p:spPr>
      </p:pic>
      <p:pic>
        <p:nvPicPr>
          <p:cNvPr id="8" name="Afbeelding 7" descr="Afbeelding met water, luchtbel, druppel, Zeepbel&#10;&#10;Automatisch gegenereerde beschrijving">
            <a:extLst>
              <a:ext uri="{FF2B5EF4-FFF2-40B4-BE49-F238E27FC236}">
                <a16:creationId xmlns:a16="http://schemas.microsoft.com/office/drawing/2014/main" id="{85886CA7-CC24-E385-3B77-343E716A1B8D}"/>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730448" y="2634153"/>
            <a:ext cx="3588674" cy="1277851"/>
          </a:xfrm>
          <a:prstGeom prst="rect">
            <a:avLst/>
          </a:prstGeom>
        </p:spPr>
      </p:pic>
      <p:pic>
        <p:nvPicPr>
          <p:cNvPr id="9" name="Afbeelding 8">
            <a:extLst>
              <a:ext uri="{FF2B5EF4-FFF2-40B4-BE49-F238E27FC236}">
                <a16:creationId xmlns:a16="http://schemas.microsoft.com/office/drawing/2014/main" id="{27E89401-B19C-E240-7E50-AE36F4C2AD0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35242" y="2670813"/>
            <a:ext cx="2979086" cy="1060555"/>
          </a:xfrm>
          <a:prstGeom prst="rect">
            <a:avLst/>
          </a:prstGeom>
        </p:spPr>
      </p:pic>
      <p:pic>
        <p:nvPicPr>
          <p:cNvPr id="10" name="Afbeelding 9">
            <a:extLst>
              <a:ext uri="{FF2B5EF4-FFF2-40B4-BE49-F238E27FC236}">
                <a16:creationId xmlns:a16="http://schemas.microsoft.com/office/drawing/2014/main" id="{14BED930-CAB4-A347-C620-D0AF325B3A5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631155" y="2474813"/>
            <a:ext cx="3282717" cy="1168647"/>
          </a:xfrm>
          <a:prstGeom prst="rect">
            <a:avLst/>
          </a:prstGeom>
        </p:spPr>
      </p:pic>
    </p:spTree>
    <p:extLst>
      <p:ext uri="{BB962C8B-B14F-4D97-AF65-F5344CB8AC3E}">
        <p14:creationId xmlns:p14="http://schemas.microsoft.com/office/powerpoint/2010/main" val="164643335"/>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92D59E-A0A8-4DB4-9CFE-83E44CC6CC9A}">
  <ds:schemaRefs>
    <ds:schemaRef ds:uri="http://schemas.microsoft.com/office/infopath/2007/PartnerControls"/>
    <ds:schemaRef ds:uri="http://purl.org/dc/terms/"/>
    <ds:schemaRef ds:uri="http://schemas.microsoft.com/office/2006/documentManagement/types"/>
    <ds:schemaRef ds:uri="7036323c-d5f4-4fa6-8449-8bc9da5d64c2"/>
    <ds:schemaRef ds:uri="http://purl.org/dc/elements/1.1/"/>
    <ds:schemaRef ds:uri="http://schemas.openxmlformats.org/package/2006/metadata/core-properties"/>
    <ds:schemaRef ds:uri="http://schemas.microsoft.com/office/2006/metadata/properties"/>
    <ds:schemaRef ds:uri="617b94d0-cd04-4463-9468-be560bba1878"/>
    <ds:schemaRef ds:uri="http://www.w3.org/XML/1998/namespace"/>
    <ds:schemaRef ds:uri="http://purl.org/dc/dcmitype/"/>
  </ds:schemaRefs>
</ds:datastoreItem>
</file>

<file path=customXml/itemProps2.xml><?xml version="1.0" encoding="utf-8"?>
<ds:datastoreItem xmlns:ds="http://schemas.openxmlformats.org/officeDocument/2006/customXml" ds:itemID="{F8CE2BE1-0635-47B5-B355-0D964A093D1B}">
  <ds:schemaRefs>
    <ds:schemaRef ds:uri="http://schemas.microsoft.com/sharepoint/v3/contenttype/forms"/>
  </ds:schemaRefs>
</ds:datastoreItem>
</file>

<file path=customXml/itemProps3.xml><?xml version="1.0" encoding="utf-8"?>
<ds:datastoreItem xmlns:ds="http://schemas.openxmlformats.org/officeDocument/2006/customXml" ds:itemID="{C8828E50-C84C-49DC-9C83-0EEAD6C323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7b94d0-cd04-4463-9468-be560bba1878"/>
    <ds:schemaRef ds:uri="7036323c-d5f4-4fa6-8449-8bc9da5d64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2385</TotalTime>
  <Words>653</Words>
  <Application>Microsoft Office PowerPoint</Application>
  <PresentationFormat>Diavoorstelling (4:3)</PresentationFormat>
  <Paragraphs>156</Paragraphs>
  <Slides>18</Slides>
  <Notes>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18</vt:i4>
      </vt:variant>
    </vt:vector>
  </HeadingPairs>
  <TitlesOfParts>
    <vt:vector size="24" baseType="lpstr">
      <vt:lpstr>Arial</vt:lpstr>
      <vt:lpstr>Calibri</vt:lpstr>
      <vt:lpstr>Century Gothic</vt:lpstr>
      <vt:lpstr>Times New Roman</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477</cp:revision>
  <dcterms:created xsi:type="dcterms:W3CDTF">2021-06-08T06:13:59Z</dcterms:created>
  <dcterms:modified xsi:type="dcterms:W3CDTF">2025-07-01T09:45:50Z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