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543" r:id="rId5"/>
    <p:sldId id="548" r:id="rId6"/>
    <p:sldId id="1533" r:id="rId7"/>
    <p:sldId id="1481" r:id="rId8"/>
    <p:sldId id="1478" r:id="rId9"/>
    <p:sldId id="1483" r:id="rId10"/>
    <p:sldId id="1477" r:id="rId11"/>
    <p:sldId id="1482" r:id="rId12"/>
    <p:sldId id="1463" r:id="rId13"/>
    <p:sldId id="1537" r:id="rId14"/>
    <p:sldId id="1480" r:id="rId15"/>
    <p:sldId id="1460" r:id="rId16"/>
    <p:sldId id="934" r:id="rId17"/>
    <p:sldId id="1536" r:id="rId18"/>
    <p:sldId id="1544" r:id="rId19"/>
    <p:sldId id="1535" r:id="rId20"/>
    <p:sldId id="1531" r:id="rId21"/>
    <p:sldId id="1511" r:id="rId22"/>
    <p:sldId id="1541" r:id="rId23"/>
    <p:sldId id="1546" r:id="rId24"/>
    <p:sldId id="1538" r:id="rId25"/>
    <p:sldId id="1532" r:id="rId26"/>
    <p:sldId id="1542"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43"/>
            <p14:sldId id="548"/>
            <p14:sldId id="1533"/>
            <p14:sldId id="1481"/>
            <p14:sldId id="1478"/>
            <p14:sldId id="1483"/>
            <p14:sldId id="1477"/>
            <p14:sldId id="1482"/>
            <p14:sldId id="1463"/>
            <p14:sldId id="1537"/>
            <p14:sldId id="1480"/>
            <p14:sldId id="1460"/>
            <p14:sldId id="934"/>
            <p14:sldId id="1536"/>
            <p14:sldId id="1544"/>
            <p14:sldId id="1535"/>
            <p14:sldId id="1531"/>
            <p14:sldId id="1511"/>
            <p14:sldId id="1541"/>
            <p14:sldId id="1546"/>
            <p14:sldId id="1538"/>
            <p14:sldId id="1532"/>
            <p14:sldId id="154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7038"/>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92C2B-C098-4636-B55B-24179859D0F9}" v="1150" dt="2025-07-08T09:33:27.492"/>
    <p1510:client id="{11BB0CCA-433F-4FEB-BF4F-0F2DC3B107BF}" v="2077" dt="2025-07-08T09:50:30.033"/>
    <p1510:client id="{BDF1B64B-CB80-4F4B-B13C-585167E9AF52}" v="1643" dt="2025-07-08T08:24:25.91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ijf, Antoinette" userId="80426808-569e-4360-acb0-e5a6dc4b8ad2" providerId="ADAL" clId="{BDF1B64B-CB80-4F4B-B13C-585167E9AF52}"/>
    <pc:docChg chg="undo redo custSel addSld delSld modSld sldOrd modSection">
      <pc:chgData name="Duijf, Antoinette" userId="80426808-569e-4360-acb0-e5a6dc4b8ad2" providerId="ADAL" clId="{BDF1B64B-CB80-4F4B-B13C-585167E9AF52}" dt="2025-07-08T08:26:53.434" v="4009" actId="14100"/>
      <pc:docMkLst>
        <pc:docMk/>
      </pc:docMkLst>
      <pc:sldChg chg="addSp delSp modSp mod">
        <pc:chgData name="Duijf, Antoinette" userId="80426808-569e-4360-acb0-e5a6dc4b8ad2" providerId="ADAL" clId="{BDF1B64B-CB80-4F4B-B13C-585167E9AF52}" dt="2025-07-08T07:46:12.041" v="3276" actId="478"/>
        <pc:sldMkLst>
          <pc:docMk/>
          <pc:sldMk cId="1671649065" sldId="934"/>
        </pc:sldMkLst>
        <pc:spChg chg="del">
          <ac:chgData name="Duijf, Antoinette" userId="80426808-569e-4360-acb0-e5a6dc4b8ad2" providerId="ADAL" clId="{BDF1B64B-CB80-4F4B-B13C-585167E9AF52}" dt="2025-07-08T07:46:12.041" v="3276" actId="478"/>
          <ac:spMkLst>
            <pc:docMk/>
            <pc:sldMk cId="1671649065" sldId="934"/>
            <ac:spMk id="4" creationId="{51B0F826-224F-AD74-3066-4DC19B593B1A}"/>
          </ac:spMkLst>
        </pc:spChg>
        <pc:picChg chg="del mod">
          <ac:chgData name="Duijf, Antoinette" userId="80426808-569e-4360-acb0-e5a6dc4b8ad2" providerId="ADAL" clId="{BDF1B64B-CB80-4F4B-B13C-585167E9AF52}" dt="2025-07-07T20:55:47.885" v="1952" actId="478"/>
          <ac:picMkLst>
            <pc:docMk/>
            <pc:sldMk cId="1671649065" sldId="934"/>
            <ac:picMk id="5" creationId="{2348D445-83D1-2C25-058E-6FC11AFFC2E6}"/>
          </ac:picMkLst>
        </pc:picChg>
        <pc:picChg chg="add mod">
          <ac:chgData name="Duijf, Antoinette" userId="80426808-569e-4360-acb0-e5a6dc4b8ad2" providerId="ADAL" clId="{BDF1B64B-CB80-4F4B-B13C-585167E9AF52}" dt="2025-07-07T20:55:50.306" v="1953" actId="1076"/>
          <ac:picMkLst>
            <pc:docMk/>
            <pc:sldMk cId="1671649065" sldId="934"/>
            <ac:picMk id="6" creationId="{F9BBC666-54A2-A2AA-2532-3751C5555CCD}"/>
          </ac:picMkLst>
        </pc:picChg>
        <pc:picChg chg="add mod">
          <ac:chgData name="Duijf, Antoinette" userId="80426808-569e-4360-acb0-e5a6dc4b8ad2" providerId="ADAL" clId="{BDF1B64B-CB80-4F4B-B13C-585167E9AF52}" dt="2025-07-07T20:13:17.870" v="1624" actId="1076"/>
          <ac:picMkLst>
            <pc:docMk/>
            <pc:sldMk cId="1671649065" sldId="934"/>
            <ac:picMk id="7" creationId="{D17E86FC-F67A-4A07-906B-0F6E379255A5}"/>
          </ac:picMkLst>
        </pc:picChg>
        <pc:picChg chg="add del mod">
          <ac:chgData name="Duijf, Antoinette" userId="80426808-569e-4360-acb0-e5a6dc4b8ad2" providerId="ADAL" clId="{BDF1B64B-CB80-4F4B-B13C-585167E9AF52}" dt="2025-07-07T20:48:25.390" v="1840" actId="478"/>
          <ac:picMkLst>
            <pc:docMk/>
            <pc:sldMk cId="1671649065" sldId="934"/>
            <ac:picMk id="9" creationId="{03A7F516-A4F2-5A5A-1A8A-1506D4B9CEC3}"/>
          </ac:picMkLst>
        </pc:picChg>
      </pc:sldChg>
      <pc:sldChg chg="addSp modSp del mod">
        <pc:chgData name="Duijf, Antoinette" userId="80426808-569e-4360-acb0-e5a6dc4b8ad2" providerId="ADAL" clId="{BDF1B64B-CB80-4F4B-B13C-585167E9AF52}" dt="2025-07-07T19:34:26.127" v="1491" actId="47"/>
        <pc:sldMkLst>
          <pc:docMk/>
          <pc:sldMk cId="2189114603" sldId="1437"/>
        </pc:sldMkLst>
        <pc:spChg chg="mod">
          <ac:chgData name="Duijf, Antoinette" userId="80426808-569e-4360-acb0-e5a6dc4b8ad2" providerId="ADAL" clId="{BDF1B64B-CB80-4F4B-B13C-585167E9AF52}" dt="2025-07-07T19:26:56.724" v="962" actId="20577"/>
          <ac:spMkLst>
            <pc:docMk/>
            <pc:sldMk cId="2189114603" sldId="1437"/>
            <ac:spMk id="3" creationId="{00000000-0000-0000-0000-000000000000}"/>
          </ac:spMkLst>
        </pc:spChg>
        <pc:spChg chg="add mod">
          <ac:chgData name="Duijf, Antoinette" userId="80426808-569e-4360-acb0-e5a6dc4b8ad2" providerId="ADAL" clId="{BDF1B64B-CB80-4F4B-B13C-585167E9AF52}" dt="2025-07-07T19:28:03.878" v="1030" actId="20577"/>
          <ac:spMkLst>
            <pc:docMk/>
            <pc:sldMk cId="2189114603" sldId="1437"/>
            <ac:spMk id="5" creationId="{1784A867-EA01-458E-0E2C-EF40FB83913E}"/>
          </ac:spMkLst>
        </pc:spChg>
      </pc:sldChg>
      <pc:sldChg chg="addSp delSp modSp mod ord">
        <pc:chgData name="Duijf, Antoinette" userId="80426808-569e-4360-acb0-e5a6dc4b8ad2" providerId="ADAL" clId="{BDF1B64B-CB80-4F4B-B13C-585167E9AF52}" dt="2025-07-07T20:02:23.201" v="1591" actId="1076"/>
        <pc:sldMkLst>
          <pc:docMk/>
          <pc:sldMk cId="3852907103" sldId="1460"/>
        </pc:sldMkLst>
        <pc:spChg chg="add">
          <ac:chgData name="Duijf, Antoinette" userId="80426808-569e-4360-acb0-e5a6dc4b8ad2" providerId="ADAL" clId="{BDF1B64B-CB80-4F4B-B13C-585167E9AF52}" dt="2025-07-07T19:58:43.180" v="1569"/>
          <ac:spMkLst>
            <pc:docMk/>
            <pc:sldMk cId="3852907103" sldId="1460"/>
            <ac:spMk id="2" creationId="{2EB4E1E2-7F41-A8C5-9787-4E38D531DAE7}"/>
          </ac:spMkLst>
        </pc:spChg>
        <pc:picChg chg="add mod">
          <ac:chgData name="Duijf, Antoinette" userId="80426808-569e-4360-acb0-e5a6dc4b8ad2" providerId="ADAL" clId="{BDF1B64B-CB80-4F4B-B13C-585167E9AF52}" dt="2025-07-07T20:02:11.738" v="1589" actId="1076"/>
          <ac:picMkLst>
            <pc:docMk/>
            <pc:sldMk cId="3852907103" sldId="1460"/>
            <ac:picMk id="4" creationId="{80E7E96D-694E-14E0-FC2C-357410F3431B}"/>
          </ac:picMkLst>
        </pc:picChg>
        <pc:picChg chg="add del mod">
          <ac:chgData name="Duijf, Antoinette" userId="80426808-569e-4360-acb0-e5a6dc4b8ad2" providerId="ADAL" clId="{BDF1B64B-CB80-4F4B-B13C-585167E9AF52}" dt="2025-07-07T20:00:44.473" v="1581" actId="478"/>
          <ac:picMkLst>
            <pc:docMk/>
            <pc:sldMk cId="3852907103" sldId="1460"/>
            <ac:picMk id="7" creationId="{CBEB5FCA-72B1-7737-0E8C-7C2817E5C88E}"/>
          </ac:picMkLst>
        </pc:picChg>
        <pc:picChg chg="add mod modCrop">
          <ac:chgData name="Duijf, Antoinette" userId="80426808-569e-4360-acb0-e5a6dc4b8ad2" providerId="ADAL" clId="{BDF1B64B-CB80-4F4B-B13C-585167E9AF52}" dt="2025-07-07T20:02:23.201" v="1591" actId="1076"/>
          <ac:picMkLst>
            <pc:docMk/>
            <pc:sldMk cId="3852907103" sldId="1460"/>
            <ac:picMk id="9" creationId="{8DE13C1C-FE31-ACD5-C17C-DFE77FA4EB67}"/>
          </ac:picMkLst>
        </pc:picChg>
      </pc:sldChg>
      <pc:sldChg chg="addSp delSp modSp mod">
        <pc:chgData name="Duijf, Antoinette" userId="80426808-569e-4360-acb0-e5a6dc4b8ad2" providerId="ADAL" clId="{BDF1B64B-CB80-4F4B-B13C-585167E9AF52}" dt="2025-07-07T20:14:23.846" v="1645" actId="1076"/>
        <pc:sldMkLst>
          <pc:docMk/>
          <pc:sldMk cId="243764683" sldId="1463"/>
        </pc:sldMkLst>
        <pc:picChg chg="add del mod modCrop">
          <ac:chgData name="Duijf, Antoinette" userId="80426808-569e-4360-acb0-e5a6dc4b8ad2" providerId="ADAL" clId="{BDF1B64B-CB80-4F4B-B13C-585167E9AF52}" dt="2025-07-07T20:14:09.632" v="1638" actId="478"/>
          <ac:picMkLst>
            <pc:docMk/>
            <pc:sldMk cId="243764683" sldId="1463"/>
            <ac:picMk id="4" creationId="{B4B4D2A0-602A-B7A7-C1B4-A9C93790345C}"/>
          </ac:picMkLst>
        </pc:picChg>
        <pc:picChg chg="add mod modCrop">
          <ac:chgData name="Duijf, Antoinette" userId="80426808-569e-4360-acb0-e5a6dc4b8ad2" providerId="ADAL" clId="{BDF1B64B-CB80-4F4B-B13C-585167E9AF52}" dt="2025-07-07T20:14:23.846" v="1645" actId="1076"/>
          <ac:picMkLst>
            <pc:docMk/>
            <pc:sldMk cId="243764683" sldId="1463"/>
            <ac:picMk id="6" creationId="{9161647E-E239-D7E3-2077-FF8BAE1E09C9}"/>
          </ac:picMkLst>
        </pc:picChg>
        <pc:picChg chg="del">
          <ac:chgData name="Duijf, Antoinette" userId="80426808-569e-4360-acb0-e5a6dc4b8ad2" providerId="ADAL" clId="{BDF1B64B-CB80-4F4B-B13C-585167E9AF52}" dt="2025-07-07T20:13:13.259" v="1622" actId="21"/>
          <ac:picMkLst>
            <pc:docMk/>
            <pc:sldMk cId="243764683" sldId="1463"/>
            <ac:picMk id="7" creationId="{D17E86FC-F67A-4A07-906B-0F6E379255A5}"/>
          </ac:picMkLst>
        </pc:picChg>
      </pc:sldChg>
      <pc:sldChg chg="addSp modSp mod ord">
        <pc:chgData name="Duijf, Antoinette" userId="80426808-569e-4360-acb0-e5a6dc4b8ad2" providerId="ADAL" clId="{BDF1B64B-CB80-4F4B-B13C-585167E9AF52}" dt="2025-07-08T07:36:44.258" v="3131" actId="1076"/>
        <pc:sldMkLst>
          <pc:docMk/>
          <pc:sldMk cId="2709048002" sldId="1477"/>
        </pc:sldMkLst>
        <pc:spChg chg="add mod">
          <ac:chgData name="Duijf, Antoinette" userId="80426808-569e-4360-acb0-e5a6dc4b8ad2" providerId="ADAL" clId="{BDF1B64B-CB80-4F4B-B13C-585167E9AF52}" dt="2025-07-08T07:36:44.258" v="3131" actId="1076"/>
          <ac:spMkLst>
            <pc:docMk/>
            <pc:sldMk cId="2709048002" sldId="1477"/>
            <ac:spMk id="2" creationId="{382CE4D0-BBC4-5D51-8C96-580F7EB60AE8}"/>
          </ac:spMkLst>
        </pc:spChg>
        <pc:picChg chg="add mod">
          <ac:chgData name="Duijf, Antoinette" userId="80426808-569e-4360-acb0-e5a6dc4b8ad2" providerId="ADAL" clId="{BDF1B64B-CB80-4F4B-B13C-585167E9AF52}" dt="2025-07-07T19:44:57.343" v="1545" actId="1076"/>
          <ac:picMkLst>
            <pc:docMk/>
            <pc:sldMk cId="2709048002" sldId="1477"/>
            <ac:picMk id="3" creationId="{43965267-7076-E2F4-E5D4-70E00D165558}"/>
          </ac:picMkLst>
        </pc:picChg>
      </pc:sldChg>
      <pc:sldChg chg="addSp modSp mod ord">
        <pc:chgData name="Duijf, Antoinette" userId="80426808-569e-4360-acb0-e5a6dc4b8ad2" providerId="ADAL" clId="{BDF1B64B-CB80-4F4B-B13C-585167E9AF52}" dt="2025-07-07T19:55:05.882" v="1565" actId="14100"/>
        <pc:sldMkLst>
          <pc:docMk/>
          <pc:sldMk cId="4074911733" sldId="1478"/>
        </pc:sldMkLst>
        <pc:picChg chg="add mod">
          <ac:chgData name="Duijf, Antoinette" userId="80426808-569e-4360-acb0-e5a6dc4b8ad2" providerId="ADAL" clId="{BDF1B64B-CB80-4F4B-B13C-585167E9AF52}" dt="2025-07-07T19:55:05.882" v="1565" actId="14100"/>
          <ac:picMkLst>
            <pc:docMk/>
            <pc:sldMk cId="4074911733" sldId="1478"/>
            <ac:picMk id="3" creationId="{1BF871C8-2CA2-F8DD-39DC-4B99D65950B8}"/>
          </ac:picMkLst>
        </pc:picChg>
      </pc:sldChg>
      <pc:sldChg chg="addSp delSp modSp mod ord">
        <pc:chgData name="Duijf, Antoinette" userId="80426808-569e-4360-acb0-e5a6dc4b8ad2" providerId="ADAL" clId="{BDF1B64B-CB80-4F4B-B13C-585167E9AF52}" dt="2025-07-07T20:58:17.179" v="1959"/>
        <pc:sldMkLst>
          <pc:docMk/>
          <pc:sldMk cId="1487044012" sldId="1480"/>
        </pc:sldMkLst>
        <pc:picChg chg="del">
          <ac:chgData name="Duijf, Antoinette" userId="80426808-569e-4360-acb0-e5a6dc4b8ad2" providerId="ADAL" clId="{BDF1B64B-CB80-4F4B-B13C-585167E9AF52}" dt="2025-07-07T20:48:18.016" v="1836" actId="21"/>
          <ac:picMkLst>
            <pc:docMk/>
            <pc:sldMk cId="1487044012" sldId="1480"/>
            <ac:picMk id="2" creationId="{F9BBC666-54A2-A2AA-2532-3751C5555CCD}"/>
          </ac:picMkLst>
        </pc:picChg>
        <pc:picChg chg="add mod">
          <ac:chgData name="Duijf, Antoinette" userId="80426808-569e-4360-acb0-e5a6dc4b8ad2" providerId="ADAL" clId="{BDF1B64B-CB80-4F4B-B13C-585167E9AF52}" dt="2025-07-07T20:58:17.179" v="1959"/>
          <ac:picMkLst>
            <pc:docMk/>
            <pc:sldMk cId="1487044012" sldId="1480"/>
            <ac:picMk id="4" creationId="{1F485CA1-51F0-BBEB-B4DB-63ED05BB7059}"/>
          </ac:picMkLst>
        </pc:picChg>
      </pc:sldChg>
      <pc:sldChg chg="addSp modSp mod ord">
        <pc:chgData name="Duijf, Antoinette" userId="80426808-569e-4360-acb0-e5a6dc4b8ad2" providerId="ADAL" clId="{BDF1B64B-CB80-4F4B-B13C-585167E9AF52}" dt="2025-07-07T19:39:28.421" v="1528" actId="1076"/>
        <pc:sldMkLst>
          <pc:docMk/>
          <pc:sldMk cId="3779434736" sldId="1481"/>
        </pc:sldMkLst>
        <pc:picChg chg="add mod">
          <ac:chgData name="Duijf, Antoinette" userId="80426808-569e-4360-acb0-e5a6dc4b8ad2" providerId="ADAL" clId="{BDF1B64B-CB80-4F4B-B13C-585167E9AF52}" dt="2025-07-07T19:39:28.421" v="1528" actId="1076"/>
          <ac:picMkLst>
            <pc:docMk/>
            <pc:sldMk cId="3779434736" sldId="1481"/>
            <ac:picMk id="3" creationId="{BC2240D3-BE7F-4452-20D7-6098339F2C20}"/>
          </ac:picMkLst>
        </pc:picChg>
      </pc:sldChg>
      <pc:sldChg chg="addSp modSp mod ord">
        <pc:chgData name="Duijf, Antoinette" userId="80426808-569e-4360-acb0-e5a6dc4b8ad2" providerId="ADAL" clId="{BDF1B64B-CB80-4F4B-B13C-585167E9AF52}" dt="2025-07-07T19:54:25.069" v="1560" actId="1076"/>
        <pc:sldMkLst>
          <pc:docMk/>
          <pc:sldMk cId="1201727269" sldId="1482"/>
        </pc:sldMkLst>
        <pc:picChg chg="add mod">
          <ac:chgData name="Duijf, Antoinette" userId="80426808-569e-4360-acb0-e5a6dc4b8ad2" providerId="ADAL" clId="{BDF1B64B-CB80-4F4B-B13C-585167E9AF52}" dt="2025-07-07T19:54:19.193" v="1559" actId="1076"/>
          <ac:picMkLst>
            <pc:docMk/>
            <pc:sldMk cId="1201727269" sldId="1482"/>
            <ac:picMk id="3" creationId="{0E4969D0-2FA1-8A8B-2C1C-7B5AD177D2F3}"/>
          </ac:picMkLst>
        </pc:picChg>
        <pc:picChg chg="add mod">
          <ac:chgData name="Duijf, Antoinette" userId="80426808-569e-4360-acb0-e5a6dc4b8ad2" providerId="ADAL" clId="{BDF1B64B-CB80-4F4B-B13C-585167E9AF52}" dt="2025-07-07T19:54:25.069" v="1560" actId="1076"/>
          <ac:picMkLst>
            <pc:docMk/>
            <pc:sldMk cId="1201727269" sldId="1482"/>
            <ac:picMk id="5" creationId="{A43DAAB9-C34A-C403-5587-13D04E57500E}"/>
          </ac:picMkLst>
        </pc:picChg>
      </pc:sldChg>
      <pc:sldChg chg="addSp modSp mod ord">
        <pc:chgData name="Duijf, Antoinette" userId="80426808-569e-4360-acb0-e5a6dc4b8ad2" providerId="ADAL" clId="{BDF1B64B-CB80-4F4B-B13C-585167E9AF52}" dt="2025-07-07T19:42:08.118" v="1533" actId="14100"/>
        <pc:sldMkLst>
          <pc:docMk/>
          <pc:sldMk cId="2904738428" sldId="1483"/>
        </pc:sldMkLst>
        <pc:picChg chg="add mod">
          <ac:chgData name="Duijf, Antoinette" userId="80426808-569e-4360-acb0-e5a6dc4b8ad2" providerId="ADAL" clId="{BDF1B64B-CB80-4F4B-B13C-585167E9AF52}" dt="2025-07-07T19:42:08.118" v="1533" actId="14100"/>
          <ac:picMkLst>
            <pc:docMk/>
            <pc:sldMk cId="2904738428" sldId="1483"/>
            <ac:picMk id="3" creationId="{8D36E67C-B5A0-8E18-AECA-104FCB9BBBD5}"/>
          </ac:picMkLst>
        </pc:picChg>
      </pc:sldChg>
      <pc:sldChg chg="addSp delSp modSp mod">
        <pc:chgData name="Duijf, Antoinette" userId="80426808-569e-4360-acb0-e5a6dc4b8ad2" providerId="ADAL" clId="{BDF1B64B-CB80-4F4B-B13C-585167E9AF52}" dt="2025-07-08T06:54:23.298" v="2614" actId="1076"/>
        <pc:sldMkLst>
          <pc:docMk/>
          <pc:sldMk cId="2967928418" sldId="1511"/>
        </pc:sldMkLst>
        <pc:spChg chg="mod">
          <ac:chgData name="Duijf, Antoinette" userId="80426808-569e-4360-acb0-e5a6dc4b8ad2" providerId="ADAL" clId="{BDF1B64B-CB80-4F4B-B13C-585167E9AF52}" dt="2025-07-08T06:53:47.841" v="2606" actId="20577"/>
          <ac:spMkLst>
            <pc:docMk/>
            <pc:sldMk cId="2967928418" sldId="1511"/>
            <ac:spMk id="35" creationId="{37104C51-0232-62ED-4C6F-1447D06633EE}"/>
          </ac:spMkLst>
        </pc:spChg>
        <pc:spChg chg="mod">
          <ac:chgData name="Duijf, Antoinette" userId="80426808-569e-4360-acb0-e5a6dc4b8ad2" providerId="ADAL" clId="{BDF1B64B-CB80-4F4B-B13C-585167E9AF52}" dt="2025-07-08T06:54:07.180" v="2610" actId="20577"/>
          <ac:spMkLst>
            <pc:docMk/>
            <pc:sldMk cId="2967928418" sldId="1511"/>
            <ac:spMk id="36" creationId="{D8EF981A-9BA7-0EB1-9B70-F7FBF2F7DF1C}"/>
          </ac:spMkLst>
        </pc:spChg>
        <pc:picChg chg="del">
          <ac:chgData name="Duijf, Antoinette" userId="80426808-569e-4360-acb0-e5a6dc4b8ad2" providerId="ADAL" clId="{BDF1B64B-CB80-4F4B-B13C-585167E9AF52}" dt="2025-07-07T20:14:43.575" v="1646" actId="478"/>
          <ac:picMkLst>
            <pc:docMk/>
            <pc:sldMk cId="2967928418" sldId="1511"/>
            <ac:picMk id="2" creationId="{45FC8DF5-5A6E-2A1F-E718-F5647B6FBD34}"/>
          </ac:picMkLst>
        </pc:picChg>
        <pc:picChg chg="del">
          <ac:chgData name="Duijf, Antoinette" userId="80426808-569e-4360-acb0-e5a6dc4b8ad2" providerId="ADAL" clId="{BDF1B64B-CB80-4F4B-B13C-585167E9AF52}" dt="2025-07-07T20:14:44.308" v="1647" actId="478"/>
          <ac:picMkLst>
            <pc:docMk/>
            <pc:sldMk cId="2967928418" sldId="1511"/>
            <ac:picMk id="8" creationId="{A13364F7-31FA-1385-E852-B59E0F2C825B}"/>
          </ac:picMkLst>
        </pc:picChg>
        <pc:picChg chg="add mod modCrop">
          <ac:chgData name="Duijf, Antoinette" userId="80426808-569e-4360-acb0-e5a6dc4b8ad2" providerId="ADAL" clId="{BDF1B64B-CB80-4F4B-B13C-585167E9AF52}" dt="2025-07-08T06:53:58.448" v="2608" actId="1076"/>
          <ac:picMkLst>
            <pc:docMk/>
            <pc:sldMk cId="2967928418" sldId="1511"/>
            <ac:picMk id="18" creationId="{C505AF0B-18ED-5468-994D-688C0CC6C616}"/>
          </ac:picMkLst>
        </pc:picChg>
        <pc:picChg chg="add mod modCrop">
          <ac:chgData name="Duijf, Antoinette" userId="80426808-569e-4360-acb0-e5a6dc4b8ad2" providerId="ADAL" clId="{BDF1B64B-CB80-4F4B-B13C-585167E9AF52}" dt="2025-07-08T06:54:23.298" v="2614" actId="1076"/>
          <ac:picMkLst>
            <pc:docMk/>
            <pc:sldMk cId="2967928418" sldId="1511"/>
            <ac:picMk id="19" creationId="{EA7FF46B-E308-00F1-2B83-7635CBCA3368}"/>
          </ac:picMkLst>
        </pc:picChg>
      </pc:sldChg>
      <pc:sldChg chg="addSp delSp modSp mod">
        <pc:chgData name="Duijf, Antoinette" userId="80426808-569e-4360-acb0-e5a6dc4b8ad2" providerId="ADAL" clId="{BDF1B64B-CB80-4F4B-B13C-585167E9AF52}" dt="2025-07-08T06:45:57.175" v="2325" actId="20577"/>
        <pc:sldMkLst>
          <pc:docMk/>
          <pc:sldMk cId="1389724384" sldId="1531"/>
        </pc:sldMkLst>
        <pc:spChg chg="mod">
          <ac:chgData name="Duijf, Antoinette" userId="80426808-569e-4360-acb0-e5a6dc4b8ad2" providerId="ADAL" clId="{BDF1B64B-CB80-4F4B-B13C-585167E9AF52}" dt="2025-07-08T06:45:37.030" v="2321" actId="255"/>
          <ac:spMkLst>
            <pc:docMk/>
            <pc:sldMk cId="1389724384" sldId="1531"/>
            <ac:spMk id="33" creationId="{AC757F5E-B016-F947-4518-7C6B9CC7EE04}"/>
          </ac:spMkLst>
        </pc:spChg>
        <pc:spChg chg="mod">
          <ac:chgData name="Duijf, Antoinette" userId="80426808-569e-4360-acb0-e5a6dc4b8ad2" providerId="ADAL" clId="{BDF1B64B-CB80-4F4B-B13C-585167E9AF52}" dt="2025-07-08T06:45:47.499" v="2323" actId="1076"/>
          <ac:spMkLst>
            <pc:docMk/>
            <pc:sldMk cId="1389724384" sldId="1531"/>
            <ac:spMk id="34" creationId="{152372B3-00F5-781C-183E-6F2DDF35091D}"/>
          </ac:spMkLst>
        </pc:spChg>
        <pc:spChg chg="mod">
          <ac:chgData name="Duijf, Antoinette" userId="80426808-569e-4360-acb0-e5a6dc4b8ad2" providerId="ADAL" clId="{BDF1B64B-CB80-4F4B-B13C-585167E9AF52}" dt="2025-07-08T06:45:53.292" v="2324" actId="20577"/>
          <ac:spMkLst>
            <pc:docMk/>
            <pc:sldMk cId="1389724384" sldId="1531"/>
            <ac:spMk id="35" creationId="{37104C51-0232-62ED-4C6F-1447D06633EE}"/>
          </ac:spMkLst>
        </pc:spChg>
        <pc:spChg chg="mod">
          <ac:chgData name="Duijf, Antoinette" userId="80426808-569e-4360-acb0-e5a6dc4b8ad2" providerId="ADAL" clId="{BDF1B64B-CB80-4F4B-B13C-585167E9AF52}" dt="2025-07-08T06:45:57.175" v="2325" actId="20577"/>
          <ac:spMkLst>
            <pc:docMk/>
            <pc:sldMk cId="1389724384" sldId="1531"/>
            <ac:spMk id="36" creationId="{D8EF981A-9BA7-0EB1-9B70-F7FBF2F7DF1C}"/>
          </ac:spMkLst>
        </pc:spChg>
        <pc:picChg chg="add mod">
          <ac:chgData name="Duijf, Antoinette" userId="80426808-569e-4360-acb0-e5a6dc4b8ad2" providerId="ADAL" clId="{BDF1B64B-CB80-4F4B-B13C-585167E9AF52}" dt="2025-07-08T06:44:11.601" v="2228" actId="1076"/>
          <ac:picMkLst>
            <pc:docMk/>
            <pc:sldMk cId="1389724384" sldId="1531"/>
            <ac:picMk id="2" creationId="{614A2865-0BB9-0BD3-6A34-7DF6820BC44E}"/>
          </ac:picMkLst>
        </pc:picChg>
        <pc:picChg chg="add mod">
          <ac:chgData name="Duijf, Antoinette" userId="80426808-569e-4360-acb0-e5a6dc4b8ad2" providerId="ADAL" clId="{BDF1B64B-CB80-4F4B-B13C-585167E9AF52}" dt="2025-07-08T06:45:26.955" v="2320" actId="1076"/>
          <ac:picMkLst>
            <pc:docMk/>
            <pc:sldMk cId="1389724384" sldId="1531"/>
            <ac:picMk id="8" creationId="{FD64122F-3032-0557-86AE-58A212716A8A}"/>
          </ac:picMkLst>
        </pc:picChg>
        <pc:picChg chg="add del mod modCrop">
          <ac:chgData name="Duijf, Antoinette" userId="80426808-569e-4360-acb0-e5a6dc4b8ad2" providerId="ADAL" clId="{BDF1B64B-CB80-4F4B-B13C-585167E9AF52}" dt="2025-07-07T20:06:06.322" v="1619" actId="21"/>
          <ac:picMkLst>
            <pc:docMk/>
            <pc:sldMk cId="1389724384" sldId="1531"/>
            <ac:picMk id="18" creationId="{596BA4F0-E6D2-853C-4510-F883E3F91A64}"/>
          </ac:picMkLst>
        </pc:picChg>
        <pc:picChg chg="add mod">
          <ac:chgData name="Duijf, Antoinette" userId="80426808-569e-4360-acb0-e5a6dc4b8ad2" providerId="ADAL" clId="{BDF1B64B-CB80-4F4B-B13C-585167E9AF52}" dt="2025-07-08T06:45:17.640" v="2318" actId="14100"/>
          <ac:picMkLst>
            <pc:docMk/>
            <pc:sldMk cId="1389724384" sldId="1531"/>
            <ac:picMk id="20" creationId="{8F745F34-BA56-9A8C-8102-3359532FCA63}"/>
          </ac:picMkLst>
        </pc:picChg>
        <pc:picChg chg="add mod">
          <ac:chgData name="Duijf, Antoinette" userId="80426808-569e-4360-acb0-e5a6dc4b8ad2" providerId="ADAL" clId="{BDF1B64B-CB80-4F4B-B13C-585167E9AF52}" dt="2025-07-08T06:45:23.276" v="2319" actId="1076"/>
          <ac:picMkLst>
            <pc:docMk/>
            <pc:sldMk cId="1389724384" sldId="1531"/>
            <ac:picMk id="21" creationId="{596BA4F0-E6D2-853C-4510-F883E3F91A64}"/>
          </ac:picMkLst>
        </pc:picChg>
      </pc:sldChg>
      <pc:sldChg chg="addSp delSp modSp mod">
        <pc:chgData name="Duijf, Antoinette" userId="80426808-569e-4360-acb0-e5a6dc4b8ad2" providerId="ADAL" clId="{BDF1B64B-CB80-4F4B-B13C-585167E9AF52}" dt="2025-07-08T07:19:56.970" v="2947" actId="1076"/>
        <pc:sldMkLst>
          <pc:docMk/>
          <pc:sldMk cId="2860689643" sldId="1532"/>
        </pc:sldMkLst>
        <pc:spChg chg="add del mod">
          <ac:chgData name="Duijf, Antoinette" userId="80426808-569e-4360-acb0-e5a6dc4b8ad2" providerId="ADAL" clId="{BDF1B64B-CB80-4F4B-B13C-585167E9AF52}" dt="2025-07-08T07:19:55.412" v="2942" actId="1076"/>
          <ac:spMkLst>
            <pc:docMk/>
            <pc:sldMk cId="2860689643" sldId="1532"/>
            <ac:spMk id="4" creationId="{1CBDA851-485E-428D-3286-8E826D0B6FC7}"/>
          </ac:spMkLst>
        </pc:spChg>
        <pc:spChg chg="add del mod">
          <ac:chgData name="Duijf, Antoinette" userId="80426808-569e-4360-acb0-e5a6dc4b8ad2" providerId="ADAL" clId="{BDF1B64B-CB80-4F4B-B13C-585167E9AF52}" dt="2025-07-08T07:19:55.412" v="2942" actId="1076"/>
          <ac:spMkLst>
            <pc:docMk/>
            <pc:sldMk cId="2860689643" sldId="1532"/>
            <ac:spMk id="6" creationId="{2EAC3A48-EAA3-B7CA-39E2-937D9773D2B3}"/>
          </ac:spMkLst>
        </pc:spChg>
        <pc:spChg chg="mod">
          <ac:chgData name="Duijf, Antoinette" userId="80426808-569e-4360-acb0-e5a6dc4b8ad2" providerId="ADAL" clId="{BDF1B64B-CB80-4F4B-B13C-585167E9AF52}" dt="2025-07-08T07:19:56.738" v="2946" actId="1076"/>
          <ac:spMkLst>
            <pc:docMk/>
            <pc:sldMk cId="2860689643" sldId="1532"/>
            <ac:spMk id="13" creationId="{00000000-0000-0000-0000-000000000000}"/>
          </ac:spMkLst>
        </pc:spChg>
        <pc:spChg chg="mod">
          <ac:chgData name="Duijf, Antoinette" userId="80426808-569e-4360-acb0-e5a6dc4b8ad2" providerId="ADAL" clId="{BDF1B64B-CB80-4F4B-B13C-585167E9AF52}" dt="2025-07-08T07:19:56.738" v="2946" actId="1076"/>
          <ac:spMkLst>
            <pc:docMk/>
            <pc:sldMk cId="2860689643" sldId="1532"/>
            <ac:spMk id="14" creationId="{00000000-0000-0000-0000-000000000000}"/>
          </ac:spMkLst>
        </pc:spChg>
        <pc:picChg chg="mod">
          <ac:chgData name="Duijf, Antoinette" userId="80426808-569e-4360-acb0-e5a6dc4b8ad2" providerId="ADAL" clId="{BDF1B64B-CB80-4F4B-B13C-585167E9AF52}" dt="2025-07-08T07:19:56.970" v="2947" actId="1076"/>
          <ac:picMkLst>
            <pc:docMk/>
            <pc:sldMk cId="2860689643" sldId="1532"/>
            <ac:picMk id="3" creationId="{F028AD9F-3067-E023-14EA-ED274A99C496}"/>
          </ac:picMkLst>
        </pc:picChg>
        <pc:picChg chg="mod">
          <ac:chgData name="Duijf, Antoinette" userId="80426808-569e-4360-acb0-e5a6dc4b8ad2" providerId="ADAL" clId="{BDF1B64B-CB80-4F4B-B13C-585167E9AF52}" dt="2025-07-08T07:19:56.515" v="2945" actId="1076"/>
          <ac:picMkLst>
            <pc:docMk/>
            <pc:sldMk cId="2860689643" sldId="1532"/>
            <ac:picMk id="20" creationId="{54E85873-7A99-1E51-5F7B-5616EF503265}"/>
          </ac:picMkLst>
        </pc:picChg>
        <pc:picChg chg="mod">
          <ac:chgData name="Duijf, Antoinette" userId="80426808-569e-4360-acb0-e5a6dc4b8ad2" providerId="ADAL" clId="{BDF1B64B-CB80-4F4B-B13C-585167E9AF52}" dt="2025-07-08T07:18:35.759" v="2904" actId="1076"/>
          <ac:picMkLst>
            <pc:docMk/>
            <pc:sldMk cId="2860689643" sldId="1532"/>
            <ac:picMk id="2051" creationId="{00000000-0000-0000-0000-000000000000}"/>
          </ac:picMkLst>
        </pc:picChg>
        <pc:cxnChg chg="add del mod">
          <ac:chgData name="Duijf, Antoinette" userId="80426808-569e-4360-acb0-e5a6dc4b8ad2" providerId="ADAL" clId="{BDF1B64B-CB80-4F4B-B13C-585167E9AF52}" dt="2025-07-08T07:19:55.412" v="2942" actId="1076"/>
          <ac:cxnSpMkLst>
            <pc:docMk/>
            <pc:sldMk cId="2860689643" sldId="1532"/>
            <ac:cxnSpMk id="2" creationId="{2E0D19E9-3D11-40A3-845F-77D64AA471C5}"/>
          </ac:cxnSpMkLst>
        </pc:cxnChg>
        <pc:cxnChg chg="mod">
          <ac:chgData name="Duijf, Antoinette" userId="80426808-569e-4360-acb0-e5a6dc4b8ad2" providerId="ADAL" clId="{BDF1B64B-CB80-4F4B-B13C-585167E9AF52}" dt="2025-07-08T07:19:56.738" v="2946" actId="1076"/>
          <ac:cxnSpMkLst>
            <pc:docMk/>
            <pc:sldMk cId="2860689643" sldId="1532"/>
            <ac:cxnSpMk id="9" creationId="{00000000-0000-0000-0000-000000000000}"/>
          </ac:cxnSpMkLst>
        </pc:cxnChg>
      </pc:sldChg>
      <pc:sldChg chg="addSp delSp modSp mod ord">
        <pc:chgData name="Duijf, Antoinette" userId="80426808-569e-4360-acb0-e5a6dc4b8ad2" providerId="ADAL" clId="{BDF1B64B-CB80-4F4B-B13C-585167E9AF52}" dt="2025-07-07T19:14:04.738" v="168" actId="1076"/>
        <pc:sldMkLst>
          <pc:docMk/>
          <pc:sldMk cId="2628712718" sldId="1533"/>
        </pc:sldMkLst>
        <pc:spChg chg="add">
          <ac:chgData name="Duijf, Antoinette" userId="80426808-569e-4360-acb0-e5a6dc4b8ad2" providerId="ADAL" clId="{BDF1B64B-CB80-4F4B-B13C-585167E9AF52}" dt="2025-07-07T19:10:51.706" v="134"/>
          <ac:spMkLst>
            <pc:docMk/>
            <pc:sldMk cId="2628712718" sldId="1533"/>
            <ac:spMk id="2" creationId="{6ECD56B5-4CA3-FE17-65EC-CAEE42B8B64C}"/>
          </ac:spMkLst>
        </pc:spChg>
        <pc:spChg chg="del">
          <ac:chgData name="Duijf, Antoinette" userId="80426808-569e-4360-acb0-e5a6dc4b8ad2" providerId="ADAL" clId="{BDF1B64B-CB80-4F4B-B13C-585167E9AF52}" dt="2025-07-07T19:10:08.668" v="133" actId="478"/>
          <ac:spMkLst>
            <pc:docMk/>
            <pc:sldMk cId="2628712718" sldId="1533"/>
            <ac:spMk id="4" creationId="{DE9F2E0A-4E84-5950-0A8C-B5109329F8E4}"/>
          </ac:spMkLst>
        </pc:spChg>
        <pc:picChg chg="del">
          <ac:chgData name="Duijf, Antoinette" userId="80426808-569e-4360-acb0-e5a6dc4b8ad2" providerId="ADAL" clId="{BDF1B64B-CB80-4F4B-B13C-585167E9AF52}" dt="2025-07-07T19:10:06.501" v="132" actId="478"/>
          <ac:picMkLst>
            <pc:docMk/>
            <pc:sldMk cId="2628712718" sldId="1533"/>
            <ac:picMk id="3" creationId="{BD9DC664-DDD9-ACB1-4FBA-3E9FC5ACC42E}"/>
          </ac:picMkLst>
        </pc:picChg>
        <pc:picChg chg="add mod">
          <ac:chgData name="Duijf, Antoinette" userId="80426808-569e-4360-acb0-e5a6dc4b8ad2" providerId="ADAL" clId="{BDF1B64B-CB80-4F4B-B13C-585167E9AF52}" dt="2025-07-07T19:14:04.738" v="168" actId="1076"/>
          <ac:picMkLst>
            <pc:docMk/>
            <pc:sldMk cId="2628712718" sldId="1533"/>
            <ac:picMk id="7" creationId="{F028AD9F-3067-E023-14EA-ED274A99C496}"/>
          </ac:picMkLst>
        </pc:picChg>
        <pc:picChg chg="add mod">
          <ac:chgData name="Duijf, Antoinette" userId="80426808-569e-4360-acb0-e5a6dc4b8ad2" providerId="ADAL" clId="{BDF1B64B-CB80-4F4B-B13C-585167E9AF52}" dt="2025-07-07T19:13:54.167" v="165" actId="14100"/>
          <ac:picMkLst>
            <pc:docMk/>
            <pc:sldMk cId="2628712718" sldId="1533"/>
            <ac:picMk id="11" creationId="{369BCAF0-2C96-A6FA-BF14-1E74461BD305}"/>
          </ac:picMkLst>
        </pc:picChg>
        <pc:cxnChg chg="add del mod">
          <ac:chgData name="Duijf, Antoinette" userId="80426808-569e-4360-acb0-e5a6dc4b8ad2" providerId="ADAL" clId="{BDF1B64B-CB80-4F4B-B13C-585167E9AF52}" dt="2025-07-07T19:13:40.231" v="160" actId="21"/>
          <ac:cxnSpMkLst>
            <pc:docMk/>
            <pc:sldMk cId="2628712718" sldId="1533"/>
            <ac:cxnSpMk id="9" creationId="{ECFEC790-3612-2A66-CA5A-FC2702D94081}"/>
          </ac:cxnSpMkLst>
        </pc:cxnChg>
        <pc:cxnChg chg="add mod">
          <ac:chgData name="Duijf, Antoinette" userId="80426808-569e-4360-acb0-e5a6dc4b8ad2" providerId="ADAL" clId="{BDF1B64B-CB80-4F4B-B13C-585167E9AF52}" dt="2025-07-07T19:13:59.489" v="166" actId="1076"/>
          <ac:cxnSpMkLst>
            <pc:docMk/>
            <pc:sldMk cId="2628712718" sldId="1533"/>
            <ac:cxnSpMk id="12" creationId="{ECFEC790-3612-2A66-CA5A-FC2702D94081}"/>
          </ac:cxnSpMkLst>
        </pc:cxnChg>
      </pc:sldChg>
      <pc:sldChg chg="addSp modSp mod">
        <pc:chgData name="Duijf, Antoinette" userId="80426808-569e-4360-acb0-e5a6dc4b8ad2" providerId="ADAL" clId="{BDF1B64B-CB80-4F4B-B13C-585167E9AF52}" dt="2025-07-07T20:55:36.790" v="1951" actId="20577"/>
        <pc:sldMkLst>
          <pc:docMk/>
          <pc:sldMk cId="3028347933" sldId="1534"/>
        </pc:sldMkLst>
        <pc:spChg chg="add mod">
          <ac:chgData name="Duijf, Antoinette" userId="80426808-569e-4360-acb0-e5a6dc4b8ad2" providerId="ADAL" clId="{BDF1B64B-CB80-4F4B-B13C-585167E9AF52}" dt="2025-07-07T20:55:36.790" v="1951" actId="20577"/>
          <ac:spMkLst>
            <pc:docMk/>
            <pc:sldMk cId="3028347933" sldId="1534"/>
            <ac:spMk id="18" creationId="{43A70AC7-08DE-9D5C-DC81-40228139A655}"/>
          </ac:spMkLst>
        </pc:spChg>
      </pc:sldChg>
      <pc:sldChg chg="addSp delSp modSp mod">
        <pc:chgData name="Duijf, Antoinette" userId="80426808-569e-4360-acb0-e5a6dc4b8ad2" providerId="ADAL" clId="{BDF1B64B-CB80-4F4B-B13C-585167E9AF52}" dt="2025-07-08T06:50:18.280" v="2464" actId="20577"/>
        <pc:sldMkLst>
          <pc:docMk/>
          <pc:sldMk cId="2299746674" sldId="1535"/>
        </pc:sldMkLst>
        <pc:spChg chg="mod">
          <ac:chgData name="Duijf, Antoinette" userId="80426808-569e-4360-acb0-e5a6dc4b8ad2" providerId="ADAL" clId="{BDF1B64B-CB80-4F4B-B13C-585167E9AF52}" dt="2025-07-08T06:50:18.280" v="2464" actId="20577"/>
          <ac:spMkLst>
            <pc:docMk/>
            <pc:sldMk cId="2299746674" sldId="1535"/>
            <ac:spMk id="34" creationId="{152372B3-00F5-781C-183E-6F2DDF35091D}"/>
          </ac:spMkLst>
        </pc:spChg>
        <pc:spChg chg="mod">
          <ac:chgData name="Duijf, Antoinette" userId="80426808-569e-4360-acb0-e5a6dc4b8ad2" providerId="ADAL" clId="{BDF1B64B-CB80-4F4B-B13C-585167E9AF52}" dt="2025-07-08T06:39:25.299" v="2115" actId="255"/>
          <ac:spMkLst>
            <pc:docMk/>
            <pc:sldMk cId="2299746674" sldId="1535"/>
            <ac:spMk id="35" creationId="{37104C51-0232-62ED-4C6F-1447D06633EE}"/>
          </ac:spMkLst>
        </pc:spChg>
        <pc:spChg chg="mod">
          <ac:chgData name="Duijf, Antoinette" userId="80426808-569e-4360-acb0-e5a6dc4b8ad2" providerId="ADAL" clId="{BDF1B64B-CB80-4F4B-B13C-585167E9AF52}" dt="2025-07-08T06:42:40.790" v="2134" actId="20577"/>
          <ac:spMkLst>
            <pc:docMk/>
            <pc:sldMk cId="2299746674" sldId="1535"/>
            <ac:spMk id="36" creationId="{D8EF981A-9BA7-0EB1-9B70-F7FBF2F7DF1C}"/>
          </ac:spMkLst>
        </pc:spChg>
        <pc:picChg chg="del mod">
          <ac:chgData name="Duijf, Antoinette" userId="80426808-569e-4360-acb0-e5a6dc4b8ad2" providerId="ADAL" clId="{BDF1B64B-CB80-4F4B-B13C-585167E9AF52}" dt="2025-07-08T06:41:16.614" v="2118" actId="478"/>
          <ac:picMkLst>
            <pc:docMk/>
            <pc:sldMk cId="2299746674" sldId="1535"/>
            <ac:picMk id="2" creationId="{16BF822C-B623-51C3-CD1D-4A9AC66321D7}"/>
          </ac:picMkLst>
        </pc:picChg>
        <pc:picChg chg="del">
          <ac:chgData name="Duijf, Antoinette" userId="80426808-569e-4360-acb0-e5a6dc4b8ad2" providerId="ADAL" clId="{BDF1B64B-CB80-4F4B-B13C-585167E9AF52}" dt="2025-07-07T20:57:36.901" v="1954" actId="478"/>
          <ac:picMkLst>
            <pc:docMk/>
            <pc:sldMk cId="2299746674" sldId="1535"/>
            <ac:picMk id="8" creationId="{15DD79FD-080E-4422-8A73-A5015AC097C3}"/>
          </ac:picMkLst>
        </pc:picChg>
        <pc:picChg chg="add mod">
          <ac:chgData name="Duijf, Antoinette" userId="80426808-569e-4360-acb0-e5a6dc4b8ad2" providerId="ADAL" clId="{BDF1B64B-CB80-4F4B-B13C-585167E9AF52}" dt="2025-07-08T06:39:28.221" v="2116" actId="1076"/>
          <ac:picMkLst>
            <pc:docMk/>
            <pc:sldMk cId="2299746674" sldId="1535"/>
            <ac:picMk id="9" creationId="{66EEAB7A-245B-1635-4B8C-32358B9AB7D2}"/>
          </ac:picMkLst>
        </pc:picChg>
        <pc:picChg chg="add del mod">
          <ac:chgData name="Duijf, Antoinette" userId="80426808-569e-4360-acb0-e5a6dc4b8ad2" providerId="ADAL" clId="{BDF1B64B-CB80-4F4B-B13C-585167E9AF52}" dt="2025-07-08T06:41:28.366" v="2122" actId="478"/>
          <ac:picMkLst>
            <pc:docMk/>
            <pc:sldMk cId="2299746674" sldId="1535"/>
            <ac:picMk id="18" creationId="{ED67963C-C1CE-EB50-3A42-95027AFBF2B1}"/>
          </ac:picMkLst>
        </pc:picChg>
        <pc:picChg chg="add mod">
          <ac:chgData name="Duijf, Antoinette" userId="80426808-569e-4360-acb0-e5a6dc4b8ad2" providerId="ADAL" clId="{BDF1B64B-CB80-4F4B-B13C-585167E9AF52}" dt="2025-07-08T06:42:17.172" v="2126" actId="1076"/>
          <ac:picMkLst>
            <pc:docMk/>
            <pc:sldMk cId="2299746674" sldId="1535"/>
            <ac:picMk id="20" creationId="{35513B28-C011-67BB-E202-1EF5AADD97B5}"/>
          </ac:picMkLst>
        </pc:picChg>
      </pc:sldChg>
      <pc:sldChg chg="addSp delSp modSp mod">
        <pc:chgData name="Duijf, Antoinette" userId="80426808-569e-4360-acb0-e5a6dc4b8ad2" providerId="ADAL" clId="{BDF1B64B-CB80-4F4B-B13C-585167E9AF52}" dt="2025-07-08T06:49:40.861" v="2461" actId="6549"/>
        <pc:sldMkLst>
          <pc:docMk/>
          <pc:sldMk cId="4151862865" sldId="1536"/>
        </pc:sldMkLst>
        <pc:spChg chg="add del mod ord">
          <ac:chgData name="Duijf, Antoinette" userId="80426808-569e-4360-acb0-e5a6dc4b8ad2" providerId="ADAL" clId="{BDF1B64B-CB80-4F4B-B13C-585167E9AF52}" dt="2025-07-07T20:20:11.440" v="1678" actId="478"/>
          <ac:spMkLst>
            <pc:docMk/>
            <pc:sldMk cId="4151862865" sldId="1536"/>
            <ac:spMk id="18" creationId="{ACC22305-88FF-BBB4-9CF3-B3C3E7809C18}"/>
          </ac:spMkLst>
        </pc:spChg>
        <pc:spChg chg="mod">
          <ac:chgData name="Duijf, Antoinette" userId="80426808-569e-4360-acb0-e5a6dc4b8ad2" providerId="ADAL" clId="{BDF1B64B-CB80-4F4B-B13C-585167E9AF52}" dt="2025-07-08T06:49:05.710" v="2447" actId="255"/>
          <ac:spMkLst>
            <pc:docMk/>
            <pc:sldMk cId="4151862865" sldId="1536"/>
            <ac:spMk id="35" creationId="{37104C51-0232-62ED-4C6F-1447D06633EE}"/>
          </ac:spMkLst>
        </pc:spChg>
        <pc:spChg chg="mod">
          <ac:chgData name="Duijf, Antoinette" userId="80426808-569e-4360-acb0-e5a6dc4b8ad2" providerId="ADAL" clId="{BDF1B64B-CB80-4F4B-B13C-585167E9AF52}" dt="2025-07-08T06:49:40.861" v="2461" actId="6549"/>
          <ac:spMkLst>
            <pc:docMk/>
            <pc:sldMk cId="4151862865" sldId="1536"/>
            <ac:spMk id="36" creationId="{D8EF981A-9BA7-0EB1-9B70-F7FBF2F7DF1C}"/>
          </ac:spMkLst>
        </pc:spChg>
        <pc:picChg chg="add mod">
          <ac:chgData name="Duijf, Antoinette" userId="80426808-569e-4360-acb0-e5a6dc4b8ad2" providerId="ADAL" clId="{BDF1B64B-CB80-4F4B-B13C-585167E9AF52}" dt="2025-07-08T06:48:53.653" v="2437" actId="1035"/>
          <ac:picMkLst>
            <pc:docMk/>
            <pc:sldMk cId="4151862865" sldId="1536"/>
            <ac:picMk id="2" creationId="{77D41C3F-732C-CD41-14DC-7B5088ACDA56}"/>
          </ac:picMkLst>
        </pc:picChg>
        <pc:picChg chg="add del mod">
          <ac:chgData name="Duijf, Antoinette" userId="80426808-569e-4360-acb0-e5a6dc4b8ad2" providerId="ADAL" clId="{BDF1B64B-CB80-4F4B-B13C-585167E9AF52}" dt="2025-07-07T20:20:12.605" v="1679" actId="21"/>
          <ac:picMkLst>
            <pc:docMk/>
            <pc:sldMk cId="4151862865" sldId="1536"/>
            <ac:picMk id="9" creationId="{8A99AEC5-6910-FE72-3EA8-7CA33D282B85}"/>
          </ac:picMkLst>
        </pc:picChg>
        <pc:picChg chg="add mod">
          <ac:chgData name="Duijf, Antoinette" userId="80426808-569e-4360-acb0-e5a6dc4b8ad2" providerId="ADAL" clId="{BDF1B64B-CB80-4F4B-B13C-585167E9AF52}" dt="2025-07-08T06:49:28.731" v="2454" actId="14100"/>
          <ac:picMkLst>
            <pc:docMk/>
            <pc:sldMk cId="4151862865" sldId="1536"/>
            <ac:picMk id="20" creationId="{4BE9A903-F8A5-6A40-943F-8649A505D30C}"/>
          </ac:picMkLst>
        </pc:picChg>
      </pc:sldChg>
      <pc:sldChg chg="addSp delSp modSp mod ord">
        <pc:chgData name="Duijf, Antoinette" userId="80426808-569e-4360-acb0-e5a6dc4b8ad2" providerId="ADAL" clId="{BDF1B64B-CB80-4F4B-B13C-585167E9AF52}" dt="2025-07-07T20:43:51.392" v="1835" actId="20577"/>
        <pc:sldMkLst>
          <pc:docMk/>
          <pc:sldMk cId="3414953439" sldId="1537"/>
        </pc:sldMkLst>
        <pc:spChg chg="del">
          <ac:chgData name="Duijf, Antoinette" userId="80426808-569e-4360-acb0-e5a6dc4b8ad2" providerId="ADAL" clId="{BDF1B64B-CB80-4F4B-B13C-585167E9AF52}" dt="2025-07-07T19:55:29.866" v="1567" actId="478"/>
          <ac:spMkLst>
            <pc:docMk/>
            <pc:sldMk cId="3414953439" sldId="1537"/>
            <ac:spMk id="5" creationId="{66F0F86B-FC4B-6B2C-E648-11A61660217D}"/>
          </ac:spMkLst>
        </pc:spChg>
        <pc:spChg chg="del">
          <ac:chgData name="Duijf, Antoinette" userId="80426808-569e-4360-acb0-e5a6dc4b8ad2" providerId="ADAL" clId="{BDF1B64B-CB80-4F4B-B13C-585167E9AF52}" dt="2025-07-07T19:55:31.132" v="1568" actId="478"/>
          <ac:spMkLst>
            <pc:docMk/>
            <pc:sldMk cId="3414953439" sldId="1537"/>
            <ac:spMk id="7" creationId="{50D659AA-08A8-6F2F-9216-43EB563CF78F}"/>
          </ac:spMkLst>
        </pc:spChg>
        <pc:spChg chg="add mod">
          <ac:chgData name="Duijf, Antoinette" userId="80426808-569e-4360-acb0-e5a6dc4b8ad2" providerId="ADAL" clId="{BDF1B64B-CB80-4F4B-B13C-585167E9AF52}" dt="2025-07-07T20:43:51.392" v="1835" actId="20577"/>
          <ac:spMkLst>
            <pc:docMk/>
            <pc:sldMk cId="3414953439" sldId="1537"/>
            <ac:spMk id="12" creationId="{0388BBB7-2F0F-D5AB-0A98-8999430B21BC}"/>
          </ac:spMkLst>
        </pc:spChg>
        <pc:grpChg chg="del">
          <ac:chgData name="Duijf, Antoinette" userId="80426808-569e-4360-acb0-e5a6dc4b8ad2" providerId="ADAL" clId="{BDF1B64B-CB80-4F4B-B13C-585167E9AF52}" dt="2025-07-07T19:55:27.094" v="1566" actId="478"/>
          <ac:grpSpMkLst>
            <pc:docMk/>
            <pc:sldMk cId="3414953439" sldId="1537"/>
            <ac:grpSpMk id="2" creationId="{3CBDA6B0-E086-811E-D61C-7FDF47BFC293}"/>
          </ac:grpSpMkLst>
        </pc:grpChg>
        <pc:picChg chg="add del mod">
          <ac:chgData name="Duijf, Antoinette" userId="80426808-569e-4360-acb0-e5a6dc4b8ad2" providerId="ADAL" clId="{BDF1B64B-CB80-4F4B-B13C-585167E9AF52}" dt="2025-07-07T20:41:41.441" v="1692" actId="21"/>
          <ac:picMkLst>
            <pc:docMk/>
            <pc:sldMk cId="3414953439" sldId="1537"/>
            <ac:picMk id="9" creationId="{03A7F516-A4F2-5A5A-1A8A-1506D4B9CEC3}"/>
          </ac:picMkLst>
        </pc:picChg>
        <pc:picChg chg="add mod">
          <ac:chgData name="Duijf, Antoinette" userId="80426808-569e-4360-acb0-e5a6dc4b8ad2" providerId="ADAL" clId="{BDF1B64B-CB80-4F4B-B13C-585167E9AF52}" dt="2025-07-07T20:43:13.985" v="1702" actId="1076"/>
          <ac:picMkLst>
            <pc:docMk/>
            <pc:sldMk cId="3414953439" sldId="1537"/>
            <ac:picMk id="11" creationId="{F9693CE5-ED7C-C558-F83E-0E63FAD68784}"/>
          </ac:picMkLst>
        </pc:picChg>
      </pc:sldChg>
      <pc:sldChg chg="addSp delSp modSp mod">
        <pc:chgData name="Duijf, Antoinette" userId="80426808-569e-4360-acb0-e5a6dc4b8ad2" providerId="ADAL" clId="{BDF1B64B-CB80-4F4B-B13C-585167E9AF52}" dt="2025-07-08T07:19:59.726" v="2949" actId="14100"/>
        <pc:sldMkLst>
          <pc:docMk/>
          <pc:sldMk cId="2787295304" sldId="1538"/>
        </pc:sldMkLst>
        <pc:spChg chg="mod">
          <ac:chgData name="Duijf, Antoinette" userId="80426808-569e-4360-acb0-e5a6dc4b8ad2" providerId="ADAL" clId="{BDF1B64B-CB80-4F4B-B13C-585167E9AF52}" dt="2025-07-08T07:19:59.726" v="2949" actId="14100"/>
          <ac:spMkLst>
            <pc:docMk/>
            <pc:sldMk cId="2787295304" sldId="1538"/>
            <ac:spMk id="4" creationId="{D36CDCC8-D80A-3CA3-9903-EC310613197D}"/>
          </ac:spMkLst>
        </pc:spChg>
        <pc:picChg chg="mod">
          <ac:chgData name="Duijf, Antoinette" userId="80426808-569e-4360-acb0-e5a6dc4b8ad2" providerId="ADAL" clId="{BDF1B64B-CB80-4F4B-B13C-585167E9AF52}" dt="2025-07-07T20:49:45.359" v="1854"/>
          <ac:picMkLst>
            <pc:docMk/>
            <pc:sldMk cId="2787295304" sldId="1538"/>
            <ac:picMk id="9" creationId="{E1BFF19E-1CDC-5A23-0A48-E2A4A4A83C3C}"/>
          </ac:picMkLst>
        </pc:picChg>
        <pc:picChg chg="del">
          <ac:chgData name="Duijf, Antoinette" userId="80426808-569e-4360-acb0-e5a6dc4b8ad2" providerId="ADAL" clId="{BDF1B64B-CB80-4F4B-B13C-585167E9AF52}" dt="2025-07-07T20:49:31.430" v="1850" actId="478"/>
          <ac:picMkLst>
            <pc:docMk/>
            <pc:sldMk cId="2787295304" sldId="1538"/>
            <ac:picMk id="10" creationId="{881DCAB9-686D-C4BB-E301-0DE724EC93D8}"/>
          </ac:picMkLst>
        </pc:picChg>
        <pc:picChg chg="add mod">
          <ac:chgData name="Duijf, Antoinette" userId="80426808-569e-4360-acb0-e5a6dc4b8ad2" providerId="ADAL" clId="{BDF1B64B-CB80-4F4B-B13C-585167E9AF52}" dt="2025-07-07T20:49:37.543" v="1853" actId="1076"/>
          <ac:picMkLst>
            <pc:docMk/>
            <pc:sldMk cId="2787295304" sldId="1538"/>
            <ac:picMk id="24" creationId="{004FFBC8-4287-4FF9-DF8D-9D84F45DF077}"/>
          </ac:picMkLst>
        </pc:picChg>
      </pc:sldChg>
      <pc:sldChg chg="addSp delSp modSp mod">
        <pc:chgData name="Duijf, Antoinette" userId="80426808-569e-4360-acb0-e5a6dc4b8ad2" providerId="ADAL" clId="{BDF1B64B-CB80-4F4B-B13C-585167E9AF52}" dt="2025-07-08T07:10:48.403" v="2758" actId="1076"/>
        <pc:sldMkLst>
          <pc:docMk/>
          <pc:sldMk cId="1119249389" sldId="1541"/>
        </pc:sldMkLst>
        <pc:spChg chg="mod">
          <ac:chgData name="Duijf, Antoinette" userId="80426808-569e-4360-acb0-e5a6dc4b8ad2" providerId="ADAL" clId="{BDF1B64B-CB80-4F4B-B13C-585167E9AF52}" dt="2025-07-08T06:59:08.435" v="2716" actId="14100"/>
          <ac:spMkLst>
            <pc:docMk/>
            <pc:sldMk cId="1119249389" sldId="1541"/>
            <ac:spMk id="10" creationId="{EC0CC1D0-FE60-F840-73E9-0CE7E683D1F2}"/>
          </ac:spMkLst>
        </pc:spChg>
        <pc:spChg chg="mod">
          <ac:chgData name="Duijf, Antoinette" userId="80426808-569e-4360-acb0-e5a6dc4b8ad2" providerId="ADAL" clId="{BDF1B64B-CB80-4F4B-B13C-585167E9AF52}" dt="2025-07-08T06:59:02.271" v="2715" actId="1038"/>
          <ac:spMkLst>
            <pc:docMk/>
            <pc:sldMk cId="1119249389" sldId="1541"/>
            <ac:spMk id="11" creationId="{CD78B488-E032-3F3E-C334-FB96F8D71FB2}"/>
          </ac:spMkLst>
        </pc:spChg>
        <pc:spChg chg="del mod">
          <ac:chgData name="Duijf, Antoinette" userId="80426808-569e-4360-acb0-e5a6dc4b8ad2" providerId="ADAL" clId="{BDF1B64B-CB80-4F4B-B13C-585167E9AF52}" dt="2025-07-08T07:10:08.114" v="2746" actId="21"/>
          <ac:spMkLst>
            <pc:docMk/>
            <pc:sldMk cId="1119249389" sldId="1541"/>
            <ac:spMk id="12" creationId="{E2476A93-B8D4-4E44-87FD-AFF601B2337C}"/>
          </ac:spMkLst>
        </pc:spChg>
        <pc:spChg chg="mod">
          <ac:chgData name="Duijf, Antoinette" userId="80426808-569e-4360-acb0-e5a6dc4b8ad2" providerId="ADAL" clId="{BDF1B64B-CB80-4F4B-B13C-585167E9AF52}" dt="2025-07-08T07:09:01.438" v="2729" actId="1076"/>
          <ac:spMkLst>
            <pc:docMk/>
            <pc:sldMk cId="1119249389" sldId="1541"/>
            <ac:spMk id="13" creationId="{4985FF45-EE56-11C3-E0CC-6BBB359031C0}"/>
          </ac:spMkLst>
        </pc:spChg>
        <pc:spChg chg="mod">
          <ac:chgData name="Duijf, Antoinette" userId="80426808-569e-4360-acb0-e5a6dc4b8ad2" providerId="ADAL" clId="{BDF1B64B-CB80-4F4B-B13C-585167E9AF52}" dt="2025-07-08T07:09:31.722" v="2735" actId="1076"/>
          <ac:spMkLst>
            <pc:docMk/>
            <pc:sldMk cId="1119249389" sldId="1541"/>
            <ac:spMk id="14" creationId="{B7594A3B-3117-84CE-C300-FB96E5ED269D}"/>
          </ac:spMkLst>
        </pc:spChg>
        <pc:spChg chg="mod">
          <ac:chgData name="Duijf, Antoinette" userId="80426808-569e-4360-acb0-e5a6dc4b8ad2" providerId="ADAL" clId="{BDF1B64B-CB80-4F4B-B13C-585167E9AF52}" dt="2025-07-08T07:09:34.595" v="2736" actId="1076"/>
          <ac:spMkLst>
            <pc:docMk/>
            <pc:sldMk cId="1119249389" sldId="1541"/>
            <ac:spMk id="15" creationId="{6EA1F8B7-D4BC-D8B0-E6FD-F33ECB45A1DD}"/>
          </ac:spMkLst>
        </pc:spChg>
        <pc:spChg chg="mod">
          <ac:chgData name="Duijf, Antoinette" userId="80426808-569e-4360-acb0-e5a6dc4b8ad2" providerId="ADAL" clId="{BDF1B64B-CB80-4F4B-B13C-585167E9AF52}" dt="2025-07-08T07:08:56.601" v="2728" actId="1076"/>
          <ac:spMkLst>
            <pc:docMk/>
            <pc:sldMk cId="1119249389" sldId="1541"/>
            <ac:spMk id="18" creationId="{85D7DD60-F4AA-AD34-A265-146B167D02FE}"/>
          </ac:spMkLst>
        </pc:spChg>
        <pc:spChg chg="del mod">
          <ac:chgData name="Duijf, Antoinette" userId="80426808-569e-4360-acb0-e5a6dc4b8ad2" providerId="ADAL" clId="{BDF1B64B-CB80-4F4B-B13C-585167E9AF52}" dt="2025-07-08T07:09:58.768" v="2742" actId="21"/>
          <ac:spMkLst>
            <pc:docMk/>
            <pc:sldMk cId="1119249389" sldId="1541"/>
            <ac:spMk id="19" creationId="{40542B69-6D97-5F24-63E3-ABE36EA69A27}"/>
          </ac:spMkLst>
        </pc:spChg>
        <pc:spChg chg="add mod">
          <ac:chgData name="Duijf, Antoinette" userId="80426808-569e-4360-acb0-e5a6dc4b8ad2" providerId="ADAL" clId="{BDF1B64B-CB80-4F4B-B13C-585167E9AF52}" dt="2025-07-08T07:10:05.188" v="2744" actId="1076"/>
          <ac:spMkLst>
            <pc:docMk/>
            <pc:sldMk cId="1119249389" sldId="1541"/>
            <ac:spMk id="25" creationId="{40542B69-6D97-5F24-63E3-ABE36EA69A27}"/>
          </ac:spMkLst>
        </pc:spChg>
        <pc:spChg chg="add mod">
          <ac:chgData name="Duijf, Antoinette" userId="80426808-569e-4360-acb0-e5a6dc4b8ad2" providerId="ADAL" clId="{BDF1B64B-CB80-4F4B-B13C-585167E9AF52}" dt="2025-07-08T07:10:10.772" v="2749" actId="1037"/>
          <ac:spMkLst>
            <pc:docMk/>
            <pc:sldMk cId="1119249389" sldId="1541"/>
            <ac:spMk id="26" creationId="{E2476A93-B8D4-4E44-87FD-AFF601B2337C}"/>
          </ac:spMkLst>
        </pc:spChg>
        <pc:picChg chg="add mod">
          <ac:chgData name="Duijf, Antoinette" userId="80426808-569e-4360-acb0-e5a6dc4b8ad2" providerId="ADAL" clId="{BDF1B64B-CB80-4F4B-B13C-585167E9AF52}" dt="2025-07-08T06:59:12.071" v="2717" actId="1076"/>
          <ac:picMkLst>
            <pc:docMk/>
            <pc:sldMk cId="1119249389" sldId="1541"/>
            <ac:picMk id="4" creationId="{9B82D2F7-0915-9138-4A69-43ED8B261987}"/>
          </ac:picMkLst>
        </pc:picChg>
        <pc:picChg chg="mod">
          <ac:chgData name="Duijf, Antoinette" userId="80426808-569e-4360-acb0-e5a6dc4b8ad2" providerId="ADAL" clId="{BDF1B64B-CB80-4F4B-B13C-585167E9AF52}" dt="2025-07-08T07:09:17.402" v="2732" actId="1076"/>
          <ac:picMkLst>
            <pc:docMk/>
            <pc:sldMk cId="1119249389" sldId="1541"/>
            <ac:picMk id="9" creationId="{E06C8F40-E030-859B-EFB0-2058A254FCD2}"/>
          </ac:picMkLst>
        </pc:picChg>
        <pc:picChg chg="add mod">
          <ac:chgData name="Duijf, Antoinette" userId="80426808-569e-4360-acb0-e5a6dc4b8ad2" providerId="ADAL" clId="{BDF1B64B-CB80-4F4B-B13C-585167E9AF52}" dt="2025-07-08T07:09:47.278" v="2739" actId="1076"/>
          <ac:picMkLst>
            <pc:docMk/>
            <pc:sldMk cId="1119249389" sldId="1541"/>
            <ac:picMk id="22" creationId="{DC97BE4B-9A95-B4E6-3205-9D1046AE9A42}"/>
          </ac:picMkLst>
        </pc:picChg>
        <pc:picChg chg="add mod">
          <ac:chgData name="Duijf, Antoinette" userId="80426808-569e-4360-acb0-e5a6dc4b8ad2" providerId="ADAL" clId="{BDF1B64B-CB80-4F4B-B13C-585167E9AF52}" dt="2025-07-08T07:08:40.707" v="2725" actId="1076"/>
          <ac:picMkLst>
            <pc:docMk/>
            <pc:sldMk cId="1119249389" sldId="1541"/>
            <ac:picMk id="24" creationId="{409FB5D6-52FD-ADA8-8465-5C114B268C89}"/>
          </ac:picMkLst>
        </pc:picChg>
        <pc:picChg chg="add mod modCrop">
          <ac:chgData name="Duijf, Antoinette" userId="80426808-569e-4360-acb0-e5a6dc4b8ad2" providerId="ADAL" clId="{BDF1B64B-CB80-4F4B-B13C-585167E9AF52}" dt="2025-07-08T07:10:48.403" v="2758" actId="1076"/>
          <ac:picMkLst>
            <pc:docMk/>
            <pc:sldMk cId="1119249389" sldId="1541"/>
            <ac:picMk id="28" creationId="{F8CF3E8C-7D6B-DC85-43C8-5E03DD829D37}"/>
          </ac:picMkLst>
        </pc:picChg>
      </pc:sldChg>
      <pc:sldChg chg="addSp delSp modSp mod">
        <pc:chgData name="Duijf, Antoinette" userId="80426808-569e-4360-acb0-e5a6dc4b8ad2" providerId="ADAL" clId="{BDF1B64B-CB80-4F4B-B13C-585167E9AF52}" dt="2025-07-08T08:26:53.434" v="4009" actId="14100"/>
        <pc:sldMkLst>
          <pc:docMk/>
          <pc:sldMk cId="2856774706" sldId="1542"/>
        </pc:sldMkLst>
        <pc:spChg chg="mod">
          <ac:chgData name="Duijf, Antoinette" userId="80426808-569e-4360-acb0-e5a6dc4b8ad2" providerId="ADAL" clId="{BDF1B64B-CB80-4F4B-B13C-585167E9AF52}" dt="2025-07-08T08:26:47.762" v="4008" actId="1076"/>
          <ac:spMkLst>
            <pc:docMk/>
            <pc:sldMk cId="2856774706" sldId="1542"/>
            <ac:spMk id="13" creationId="{00000000-0000-0000-0000-000000000000}"/>
          </ac:spMkLst>
        </pc:spChg>
        <pc:spChg chg="mod">
          <ac:chgData name="Duijf, Antoinette" userId="80426808-569e-4360-acb0-e5a6dc4b8ad2" providerId="ADAL" clId="{BDF1B64B-CB80-4F4B-B13C-585167E9AF52}" dt="2025-07-08T08:26:47.762" v="4008" actId="1076"/>
          <ac:spMkLst>
            <pc:docMk/>
            <pc:sldMk cId="2856774706" sldId="1542"/>
            <ac:spMk id="14" creationId="{00000000-0000-0000-0000-000000000000}"/>
          </ac:spMkLst>
        </pc:spChg>
        <pc:spChg chg="del mod">
          <ac:chgData name="Duijf, Antoinette" userId="80426808-569e-4360-acb0-e5a6dc4b8ad2" providerId="ADAL" clId="{BDF1B64B-CB80-4F4B-B13C-585167E9AF52}" dt="2025-07-08T08:24:25.580" v="3971" actId="21"/>
          <ac:spMkLst>
            <pc:docMk/>
            <pc:sldMk cId="2856774706" sldId="1542"/>
            <ac:spMk id="15" creationId="{00000000-0000-0000-0000-000000000000}"/>
          </ac:spMkLst>
        </pc:spChg>
        <pc:spChg chg="del mod">
          <ac:chgData name="Duijf, Antoinette" userId="80426808-569e-4360-acb0-e5a6dc4b8ad2" providerId="ADAL" clId="{BDF1B64B-CB80-4F4B-B13C-585167E9AF52}" dt="2025-07-08T08:24:25.580" v="3971" actId="21"/>
          <ac:spMkLst>
            <pc:docMk/>
            <pc:sldMk cId="2856774706" sldId="1542"/>
            <ac:spMk id="16" creationId="{00000000-0000-0000-0000-000000000000}"/>
          </ac:spMkLst>
        </pc:spChg>
        <pc:spChg chg="add mod">
          <ac:chgData name="Duijf, Antoinette" userId="80426808-569e-4360-acb0-e5a6dc4b8ad2" providerId="ADAL" clId="{BDF1B64B-CB80-4F4B-B13C-585167E9AF52}" dt="2025-07-08T08:24:59.459" v="3978" actId="1076"/>
          <ac:spMkLst>
            <pc:docMk/>
            <pc:sldMk cId="2856774706" sldId="1542"/>
            <ac:spMk id="21" creationId="{00000000-0000-0000-0000-000000000000}"/>
          </ac:spMkLst>
        </pc:spChg>
        <pc:spChg chg="add mod">
          <ac:chgData name="Duijf, Antoinette" userId="80426808-569e-4360-acb0-e5a6dc4b8ad2" providerId="ADAL" clId="{BDF1B64B-CB80-4F4B-B13C-585167E9AF52}" dt="2025-07-08T08:25:04.489" v="3979" actId="1076"/>
          <ac:spMkLst>
            <pc:docMk/>
            <pc:sldMk cId="2856774706" sldId="1542"/>
            <ac:spMk id="22" creationId="{00000000-0000-0000-0000-000000000000}"/>
          </ac:spMkLst>
        </pc:spChg>
        <pc:spChg chg="add del">
          <ac:chgData name="Duijf, Antoinette" userId="80426808-569e-4360-acb0-e5a6dc4b8ad2" providerId="ADAL" clId="{BDF1B64B-CB80-4F4B-B13C-585167E9AF52}" dt="2025-07-08T08:25:41.984" v="3981" actId="478"/>
          <ac:spMkLst>
            <pc:docMk/>
            <pc:sldMk cId="2856774706" sldId="1542"/>
            <ac:spMk id="24" creationId="{CD5A835B-EF4B-73A4-5FA6-86B54F712249}"/>
          </ac:spMkLst>
        </pc:spChg>
        <pc:picChg chg="add mod">
          <ac:chgData name="Duijf, Antoinette" userId="80426808-569e-4360-acb0-e5a6dc4b8ad2" providerId="ADAL" clId="{BDF1B64B-CB80-4F4B-B13C-585167E9AF52}" dt="2025-07-08T08:26:40.974" v="4007" actId="1076"/>
          <ac:picMkLst>
            <pc:docMk/>
            <pc:sldMk cId="2856774706" sldId="1542"/>
            <ac:picMk id="2" creationId="{1310EBE5-8B10-5F76-F8B0-588F490D12A3}"/>
          </ac:picMkLst>
        </pc:picChg>
        <pc:picChg chg="add mod">
          <ac:chgData name="Duijf, Antoinette" userId="80426808-569e-4360-acb0-e5a6dc4b8ad2" providerId="ADAL" clId="{BDF1B64B-CB80-4F4B-B13C-585167E9AF52}" dt="2025-07-08T08:24:41.495" v="3974" actId="1076"/>
          <ac:picMkLst>
            <pc:docMk/>
            <pc:sldMk cId="2856774706" sldId="1542"/>
            <ac:picMk id="20" creationId="{97AF1FF8-D73B-7602-BEC5-95EDA6D2B0A5}"/>
          </ac:picMkLst>
        </pc:picChg>
        <pc:cxnChg chg="mod">
          <ac:chgData name="Duijf, Antoinette" userId="80426808-569e-4360-acb0-e5a6dc4b8ad2" providerId="ADAL" clId="{BDF1B64B-CB80-4F4B-B13C-585167E9AF52}" dt="2025-07-08T08:24:52.601" v="3977" actId="14100"/>
          <ac:cxnSpMkLst>
            <pc:docMk/>
            <pc:sldMk cId="2856774706" sldId="1542"/>
            <ac:cxnSpMk id="8" creationId="{00000000-0000-0000-0000-000000000000}"/>
          </ac:cxnSpMkLst>
        </pc:cxnChg>
        <pc:cxnChg chg="mod">
          <ac:chgData name="Duijf, Antoinette" userId="80426808-569e-4360-acb0-e5a6dc4b8ad2" providerId="ADAL" clId="{BDF1B64B-CB80-4F4B-B13C-585167E9AF52}" dt="2025-07-08T08:26:53.434" v="4009" actId="14100"/>
          <ac:cxnSpMkLst>
            <pc:docMk/>
            <pc:sldMk cId="2856774706" sldId="1542"/>
            <ac:cxnSpMk id="9" creationId="{00000000-0000-0000-0000-000000000000}"/>
          </ac:cxnSpMkLst>
        </pc:cxnChg>
      </pc:sldChg>
      <pc:sldChg chg="addSp delSp modSp add mod">
        <pc:chgData name="Duijf, Antoinette" userId="80426808-569e-4360-acb0-e5a6dc4b8ad2" providerId="ADAL" clId="{BDF1B64B-CB80-4F4B-B13C-585167E9AF52}" dt="2025-07-08T06:43:41.553" v="2195" actId="20577"/>
        <pc:sldMkLst>
          <pc:docMk/>
          <pc:sldMk cId="4023933092" sldId="1543"/>
        </pc:sldMkLst>
        <pc:spChg chg="add del mod">
          <ac:chgData name="Duijf, Antoinette" userId="80426808-569e-4360-acb0-e5a6dc4b8ad2" providerId="ADAL" clId="{BDF1B64B-CB80-4F4B-B13C-585167E9AF52}" dt="2025-07-07T19:34:31.330" v="1493" actId="478"/>
          <ac:spMkLst>
            <pc:docMk/>
            <pc:sldMk cId="4023933092" sldId="1543"/>
            <ac:spMk id="2" creationId="{430E3C5E-4C43-7E97-39DE-B38351C7A8DA}"/>
          </ac:spMkLst>
        </pc:spChg>
        <pc:spChg chg="mod">
          <ac:chgData name="Duijf, Antoinette" userId="80426808-569e-4360-acb0-e5a6dc4b8ad2" providerId="ADAL" clId="{BDF1B64B-CB80-4F4B-B13C-585167E9AF52}" dt="2025-07-08T06:43:41.553" v="2195" actId="20577"/>
          <ac:spMkLst>
            <pc:docMk/>
            <pc:sldMk cId="4023933092" sldId="1543"/>
            <ac:spMk id="3" creationId="{00000000-0000-0000-0000-000000000000}"/>
          </ac:spMkLst>
        </pc:spChg>
        <pc:spChg chg="del">
          <ac:chgData name="Duijf, Antoinette" userId="80426808-569e-4360-acb0-e5a6dc4b8ad2" providerId="ADAL" clId="{BDF1B64B-CB80-4F4B-B13C-585167E9AF52}" dt="2025-07-07T19:34:28.963" v="1492" actId="478"/>
          <ac:spMkLst>
            <pc:docMk/>
            <pc:sldMk cId="4023933092" sldId="1543"/>
            <ac:spMk id="5" creationId="{1784A867-EA01-458E-0E2C-EF40FB83913E}"/>
          </ac:spMkLst>
        </pc:spChg>
      </pc:sldChg>
      <pc:sldChg chg="addSp delSp modSp add mod">
        <pc:chgData name="Duijf, Antoinette" userId="80426808-569e-4360-acb0-e5a6dc4b8ad2" providerId="ADAL" clId="{BDF1B64B-CB80-4F4B-B13C-585167E9AF52}" dt="2025-07-08T08:16:53.924" v="3932" actId="1076"/>
        <pc:sldMkLst>
          <pc:docMk/>
          <pc:sldMk cId="346433995" sldId="1544"/>
        </pc:sldMkLst>
        <pc:spChg chg="del">
          <ac:chgData name="Duijf, Antoinette" userId="80426808-569e-4360-acb0-e5a6dc4b8ad2" providerId="ADAL" clId="{BDF1B64B-CB80-4F4B-B13C-585167E9AF52}" dt="2025-07-07T20:37:54.186" v="1684" actId="478"/>
          <ac:spMkLst>
            <pc:docMk/>
            <pc:sldMk cId="346433995" sldId="1544"/>
            <ac:spMk id="9" creationId="{A37C487B-409D-069A-9D59-4B832DCECDB3}"/>
          </ac:spMkLst>
        </pc:spChg>
        <pc:spChg chg="mod">
          <ac:chgData name="Duijf, Antoinette" userId="80426808-569e-4360-acb0-e5a6dc4b8ad2" providerId="ADAL" clId="{BDF1B64B-CB80-4F4B-B13C-585167E9AF52}" dt="2025-07-08T08:16:49.971" v="3930" actId="255"/>
          <ac:spMkLst>
            <pc:docMk/>
            <pc:sldMk cId="346433995" sldId="1544"/>
            <ac:spMk id="35" creationId="{37104C51-0232-62ED-4C6F-1447D06633EE}"/>
          </ac:spMkLst>
        </pc:spChg>
        <pc:spChg chg="mod">
          <ac:chgData name="Duijf, Antoinette" userId="80426808-569e-4360-acb0-e5a6dc4b8ad2" providerId="ADAL" clId="{BDF1B64B-CB80-4F4B-B13C-585167E9AF52}" dt="2025-07-08T08:12:40.953" v="3849" actId="20577"/>
          <ac:spMkLst>
            <pc:docMk/>
            <pc:sldMk cId="346433995" sldId="1544"/>
            <ac:spMk id="36" creationId="{D8EF981A-9BA7-0EB1-9B70-F7FBF2F7DF1C}"/>
          </ac:spMkLst>
        </pc:spChg>
        <pc:picChg chg="del">
          <ac:chgData name="Duijf, Antoinette" userId="80426808-569e-4360-acb0-e5a6dc4b8ad2" providerId="ADAL" clId="{BDF1B64B-CB80-4F4B-B13C-585167E9AF52}" dt="2025-07-07T20:37:55.104" v="1685" actId="478"/>
          <ac:picMkLst>
            <pc:docMk/>
            <pc:sldMk cId="346433995" sldId="1544"/>
            <ac:picMk id="2" creationId="{2635F741-AB2E-5FC6-417E-405DA7BE1A2A}"/>
          </ac:picMkLst>
        </pc:picChg>
        <pc:picChg chg="add mod">
          <ac:chgData name="Duijf, Antoinette" userId="80426808-569e-4360-acb0-e5a6dc4b8ad2" providerId="ADAL" clId="{BDF1B64B-CB80-4F4B-B13C-585167E9AF52}" dt="2025-07-08T08:11:38.710" v="3756" actId="1076"/>
          <ac:picMkLst>
            <pc:docMk/>
            <pc:sldMk cId="346433995" sldId="1544"/>
            <ac:picMk id="2" creationId="{AE705B0A-984D-06E1-FF35-2360722B596B}"/>
          </ac:picMkLst>
        </pc:picChg>
        <pc:picChg chg="del">
          <ac:chgData name="Duijf, Antoinette" userId="80426808-569e-4360-acb0-e5a6dc4b8ad2" providerId="ADAL" clId="{BDF1B64B-CB80-4F4B-B13C-585167E9AF52}" dt="2025-07-07T20:37:53.299" v="1683" actId="478"/>
          <ac:picMkLst>
            <pc:docMk/>
            <pc:sldMk cId="346433995" sldId="1544"/>
            <ac:picMk id="8" creationId="{C56D053A-4B55-1B52-5403-860C4DF0235C}"/>
          </ac:picMkLst>
        </pc:picChg>
        <pc:picChg chg="add mod">
          <ac:chgData name="Duijf, Antoinette" userId="80426808-569e-4360-acb0-e5a6dc4b8ad2" providerId="ADAL" clId="{BDF1B64B-CB80-4F4B-B13C-585167E9AF52}" dt="2025-07-08T08:16:53.924" v="3932" actId="1076"/>
          <ac:picMkLst>
            <pc:docMk/>
            <pc:sldMk cId="346433995" sldId="1544"/>
            <ac:picMk id="9" creationId="{A76B5824-E03B-AA12-E5D7-42D80C1F5993}"/>
          </ac:picMkLst>
        </pc:picChg>
      </pc:sldChg>
      <pc:sldChg chg="addSp modSp add mod">
        <pc:chgData name="Duijf, Antoinette" userId="80426808-569e-4360-acb0-e5a6dc4b8ad2" providerId="ADAL" clId="{BDF1B64B-CB80-4F4B-B13C-585167E9AF52}" dt="2025-07-08T07:28:03.512" v="3046" actId="14100"/>
        <pc:sldMkLst>
          <pc:docMk/>
          <pc:sldMk cId="1324891147" sldId="1545"/>
        </pc:sldMkLst>
        <pc:spChg chg="mod">
          <ac:chgData name="Duijf, Antoinette" userId="80426808-569e-4360-acb0-e5a6dc4b8ad2" providerId="ADAL" clId="{BDF1B64B-CB80-4F4B-B13C-585167E9AF52}" dt="2025-07-08T07:21:30.768" v="2976" actId="1076"/>
          <ac:spMkLst>
            <pc:docMk/>
            <pc:sldMk cId="1324891147" sldId="1545"/>
            <ac:spMk id="10" creationId="{EC0CC1D0-FE60-F840-73E9-0CE7E683D1F2}"/>
          </ac:spMkLst>
        </pc:spChg>
        <pc:spChg chg="mod">
          <ac:chgData name="Duijf, Antoinette" userId="80426808-569e-4360-acb0-e5a6dc4b8ad2" providerId="ADAL" clId="{BDF1B64B-CB80-4F4B-B13C-585167E9AF52}" dt="2025-07-08T07:21:36.042" v="2978" actId="1076"/>
          <ac:spMkLst>
            <pc:docMk/>
            <pc:sldMk cId="1324891147" sldId="1545"/>
            <ac:spMk id="11" creationId="{CD78B488-E032-3F3E-C334-FB96F8D71FB2}"/>
          </ac:spMkLst>
        </pc:spChg>
        <pc:spChg chg="mod">
          <ac:chgData name="Duijf, Antoinette" userId="80426808-569e-4360-acb0-e5a6dc4b8ad2" providerId="ADAL" clId="{BDF1B64B-CB80-4F4B-B13C-585167E9AF52}" dt="2025-07-08T07:22:00.834" v="2993" actId="20577"/>
          <ac:spMkLst>
            <pc:docMk/>
            <pc:sldMk cId="1324891147" sldId="1545"/>
            <ac:spMk id="12" creationId="{E2476A93-B8D4-4E44-87FD-AFF601B2337C}"/>
          </ac:spMkLst>
        </pc:spChg>
        <pc:spChg chg="mod">
          <ac:chgData name="Duijf, Antoinette" userId="80426808-569e-4360-acb0-e5a6dc4b8ad2" providerId="ADAL" clId="{BDF1B64B-CB80-4F4B-B13C-585167E9AF52}" dt="2025-07-08T07:21:50.505" v="2981" actId="14100"/>
          <ac:spMkLst>
            <pc:docMk/>
            <pc:sldMk cId="1324891147" sldId="1545"/>
            <ac:spMk id="16" creationId="{F53F294D-65CC-23A5-E4A1-B2132FCF814C}"/>
          </ac:spMkLst>
        </pc:spChg>
        <pc:spChg chg="mod">
          <ac:chgData name="Duijf, Antoinette" userId="80426808-569e-4360-acb0-e5a6dc4b8ad2" providerId="ADAL" clId="{BDF1B64B-CB80-4F4B-B13C-585167E9AF52}" dt="2025-07-08T07:21:54.799" v="2982" actId="1076"/>
          <ac:spMkLst>
            <pc:docMk/>
            <pc:sldMk cId="1324891147" sldId="1545"/>
            <ac:spMk id="17" creationId="{AB86235B-CBC0-F9DB-29F4-F23367831B1B}"/>
          </ac:spMkLst>
        </pc:spChg>
        <pc:spChg chg="mod">
          <ac:chgData name="Duijf, Antoinette" userId="80426808-569e-4360-acb0-e5a6dc4b8ad2" providerId="ADAL" clId="{BDF1B64B-CB80-4F4B-B13C-585167E9AF52}" dt="2025-07-08T07:24:44.956" v="3015" actId="6549"/>
          <ac:spMkLst>
            <pc:docMk/>
            <pc:sldMk cId="1324891147" sldId="1545"/>
            <ac:spMk id="21" creationId="{C50CDBE8-64FC-5BD3-7D19-00DF7A1891B0}"/>
          </ac:spMkLst>
        </pc:spChg>
        <pc:spChg chg="mod">
          <ac:chgData name="Duijf, Antoinette" userId="80426808-569e-4360-acb0-e5a6dc4b8ad2" providerId="ADAL" clId="{BDF1B64B-CB80-4F4B-B13C-585167E9AF52}" dt="2025-07-08T07:24:47.666" v="3023" actId="20577"/>
          <ac:spMkLst>
            <pc:docMk/>
            <pc:sldMk cId="1324891147" sldId="1545"/>
            <ac:spMk id="23" creationId="{7DC2405F-3317-9931-1E1F-895C65A88E5B}"/>
          </ac:spMkLst>
        </pc:spChg>
        <pc:spChg chg="mod">
          <ac:chgData name="Duijf, Antoinette" userId="80426808-569e-4360-acb0-e5a6dc4b8ad2" providerId="ADAL" clId="{BDF1B64B-CB80-4F4B-B13C-585167E9AF52}" dt="2025-07-08T07:24:50.287" v="3029" actId="20577"/>
          <ac:spMkLst>
            <pc:docMk/>
            <pc:sldMk cId="1324891147" sldId="1545"/>
            <ac:spMk id="24" creationId="{E2C8965F-409F-2BF2-FBE3-91D17E299A76}"/>
          </ac:spMkLst>
        </pc:spChg>
        <pc:picChg chg="add mod">
          <ac:chgData name="Duijf, Antoinette" userId="80426808-569e-4360-acb0-e5a6dc4b8ad2" providerId="ADAL" clId="{BDF1B64B-CB80-4F4B-B13C-585167E9AF52}" dt="2025-07-08T07:22:08.541" v="2995" actId="1076"/>
          <ac:picMkLst>
            <pc:docMk/>
            <pc:sldMk cId="1324891147" sldId="1545"/>
            <ac:picMk id="4" creationId="{3177A1D4-B397-5842-8CA6-2EBFCC9867AA}"/>
          </ac:picMkLst>
        </pc:picChg>
        <pc:picChg chg="add mod modCrop">
          <ac:chgData name="Duijf, Antoinette" userId="80426808-569e-4360-acb0-e5a6dc4b8ad2" providerId="ADAL" clId="{BDF1B64B-CB80-4F4B-B13C-585167E9AF52}" dt="2025-07-08T07:25:41.199" v="3035" actId="1076"/>
          <ac:picMkLst>
            <pc:docMk/>
            <pc:sldMk cId="1324891147" sldId="1545"/>
            <ac:picMk id="14" creationId="{835E5422-6FB3-1F06-8C57-E4A6BE6ED8D5}"/>
          </ac:picMkLst>
        </pc:picChg>
        <pc:picChg chg="add mod modCrop">
          <ac:chgData name="Duijf, Antoinette" userId="80426808-569e-4360-acb0-e5a6dc4b8ad2" providerId="ADAL" clId="{BDF1B64B-CB80-4F4B-B13C-585167E9AF52}" dt="2025-07-08T07:25:56.290" v="3039" actId="1076"/>
          <ac:picMkLst>
            <pc:docMk/>
            <pc:sldMk cId="1324891147" sldId="1545"/>
            <ac:picMk id="18" creationId="{FA5DF63E-726C-73B3-F004-BC3E1D97A12A}"/>
          </ac:picMkLst>
        </pc:picChg>
        <pc:picChg chg="add mod modCrop">
          <ac:chgData name="Duijf, Antoinette" userId="80426808-569e-4360-acb0-e5a6dc4b8ad2" providerId="ADAL" clId="{BDF1B64B-CB80-4F4B-B13C-585167E9AF52}" dt="2025-07-08T07:28:03.512" v="3046" actId="14100"/>
          <ac:picMkLst>
            <pc:docMk/>
            <pc:sldMk cId="1324891147" sldId="1545"/>
            <ac:picMk id="25" creationId="{AB0DDC1D-ADD3-3B41-D5C5-FF576F11476B}"/>
          </ac:picMkLst>
        </pc:picChg>
      </pc:sldChg>
      <pc:sldChg chg="addSp delSp modSp add mod">
        <pc:chgData name="Duijf, Antoinette" userId="80426808-569e-4360-acb0-e5a6dc4b8ad2" providerId="ADAL" clId="{BDF1B64B-CB80-4F4B-B13C-585167E9AF52}" dt="2025-07-08T08:09:10.194" v="3574" actId="20577"/>
        <pc:sldMkLst>
          <pc:docMk/>
          <pc:sldMk cId="3088316717" sldId="1546"/>
        </pc:sldMkLst>
        <pc:spChg chg="mod">
          <ac:chgData name="Duijf, Antoinette" userId="80426808-569e-4360-acb0-e5a6dc4b8ad2" providerId="ADAL" clId="{BDF1B64B-CB80-4F4B-B13C-585167E9AF52}" dt="2025-07-08T07:39:45.434" v="3183" actId="14100"/>
          <ac:spMkLst>
            <pc:docMk/>
            <pc:sldMk cId="3088316717" sldId="1546"/>
            <ac:spMk id="10" creationId="{EC0CC1D0-FE60-F840-73E9-0CE7E683D1F2}"/>
          </ac:spMkLst>
        </pc:spChg>
        <pc:spChg chg="mod">
          <ac:chgData name="Duijf, Antoinette" userId="80426808-569e-4360-acb0-e5a6dc4b8ad2" providerId="ADAL" clId="{BDF1B64B-CB80-4F4B-B13C-585167E9AF52}" dt="2025-07-08T07:39:48.572" v="3184" actId="1076"/>
          <ac:spMkLst>
            <pc:docMk/>
            <pc:sldMk cId="3088316717" sldId="1546"/>
            <ac:spMk id="11" creationId="{CD78B488-E032-3F3E-C334-FB96F8D71FB2}"/>
          </ac:spMkLst>
        </pc:spChg>
        <pc:spChg chg="mod">
          <ac:chgData name="Duijf, Antoinette" userId="80426808-569e-4360-acb0-e5a6dc4b8ad2" providerId="ADAL" clId="{BDF1B64B-CB80-4F4B-B13C-585167E9AF52}" dt="2025-07-08T07:41:40.529" v="3261" actId="1076"/>
          <ac:spMkLst>
            <pc:docMk/>
            <pc:sldMk cId="3088316717" sldId="1546"/>
            <ac:spMk id="12" creationId="{E2476A93-B8D4-4E44-87FD-AFF601B2337C}"/>
          </ac:spMkLst>
        </pc:spChg>
        <pc:spChg chg="mod">
          <ac:chgData name="Duijf, Antoinette" userId="80426808-569e-4360-acb0-e5a6dc4b8ad2" providerId="ADAL" clId="{BDF1B64B-CB80-4F4B-B13C-585167E9AF52}" dt="2025-07-08T07:39:38.754" v="3181" actId="14100"/>
          <ac:spMkLst>
            <pc:docMk/>
            <pc:sldMk cId="3088316717" sldId="1546"/>
            <ac:spMk id="16" creationId="{F53F294D-65CC-23A5-E4A1-B2132FCF814C}"/>
          </ac:spMkLst>
        </pc:spChg>
        <pc:spChg chg="mod">
          <ac:chgData name="Duijf, Antoinette" userId="80426808-569e-4360-acb0-e5a6dc4b8ad2" providerId="ADAL" clId="{BDF1B64B-CB80-4F4B-B13C-585167E9AF52}" dt="2025-07-08T07:39:34.506" v="3179" actId="14100"/>
          <ac:spMkLst>
            <pc:docMk/>
            <pc:sldMk cId="3088316717" sldId="1546"/>
            <ac:spMk id="17" creationId="{AB86235B-CBC0-F9DB-29F4-F23367831B1B}"/>
          </ac:spMkLst>
        </pc:spChg>
        <pc:spChg chg="mod">
          <ac:chgData name="Duijf, Antoinette" userId="80426808-569e-4360-acb0-e5a6dc4b8ad2" providerId="ADAL" clId="{BDF1B64B-CB80-4F4B-B13C-585167E9AF52}" dt="2025-07-08T07:41:37.090" v="3260" actId="14100"/>
          <ac:spMkLst>
            <pc:docMk/>
            <pc:sldMk cId="3088316717" sldId="1546"/>
            <ac:spMk id="19" creationId="{40542B69-6D97-5F24-63E3-ABE36EA69A27}"/>
          </ac:spMkLst>
        </pc:spChg>
        <pc:spChg chg="mod">
          <ac:chgData name="Duijf, Antoinette" userId="80426808-569e-4360-acb0-e5a6dc4b8ad2" providerId="ADAL" clId="{BDF1B64B-CB80-4F4B-B13C-585167E9AF52}" dt="2025-07-08T07:42:02.859" v="3265" actId="1076"/>
          <ac:spMkLst>
            <pc:docMk/>
            <pc:sldMk cId="3088316717" sldId="1546"/>
            <ac:spMk id="21" creationId="{C50CDBE8-64FC-5BD3-7D19-00DF7A1891B0}"/>
          </ac:spMkLst>
        </pc:spChg>
        <pc:spChg chg="mod">
          <ac:chgData name="Duijf, Antoinette" userId="80426808-569e-4360-acb0-e5a6dc4b8ad2" providerId="ADAL" clId="{BDF1B64B-CB80-4F4B-B13C-585167E9AF52}" dt="2025-07-08T07:42:08.882" v="3268" actId="1076"/>
          <ac:spMkLst>
            <pc:docMk/>
            <pc:sldMk cId="3088316717" sldId="1546"/>
            <ac:spMk id="23" creationId="{7DC2405F-3317-9931-1E1F-895C65A88E5B}"/>
          </ac:spMkLst>
        </pc:spChg>
        <pc:spChg chg="mod">
          <ac:chgData name="Duijf, Antoinette" userId="80426808-569e-4360-acb0-e5a6dc4b8ad2" providerId="ADAL" clId="{BDF1B64B-CB80-4F4B-B13C-585167E9AF52}" dt="2025-07-08T07:41:01.246" v="3250" actId="14100"/>
          <ac:spMkLst>
            <pc:docMk/>
            <pc:sldMk cId="3088316717" sldId="1546"/>
            <ac:spMk id="24" creationId="{E2C8965F-409F-2BF2-FBE3-91D17E299A76}"/>
          </ac:spMkLst>
        </pc:spChg>
        <pc:spChg chg="add mod">
          <ac:chgData name="Duijf, Antoinette" userId="80426808-569e-4360-acb0-e5a6dc4b8ad2" providerId="ADAL" clId="{BDF1B64B-CB80-4F4B-B13C-585167E9AF52}" dt="2025-07-08T08:09:10.194" v="3574" actId="20577"/>
          <ac:spMkLst>
            <pc:docMk/>
            <pc:sldMk cId="3088316717" sldId="1546"/>
            <ac:spMk id="30" creationId="{88410422-A65A-7A88-7ED8-A30796A94CD4}"/>
          </ac:spMkLst>
        </pc:spChg>
        <pc:spChg chg="mod">
          <ac:chgData name="Duijf, Antoinette" userId="80426808-569e-4360-acb0-e5a6dc4b8ad2" providerId="ADAL" clId="{BDF1B64B-CB80-4F4B-B13C-585167E9AF52}" dt="2025-07-08T07:41:52.039" v="3264" actId="14100"/>
          <ac:spMkLst>
            <pc:docMk/>
            <pc:sldMk cId="3088316717" sldId="1546"/>
            <ac:spMk id="36" creationId="{C5CD2D1D-E20F-04C0-3100-127FF248C64E}"/>
          </ac:spMkLst>
        </pc:spChg>
        <pc:spChg chg="mod">
          <ac:chgData name="Duijf, Antoinette" userId="80426808-569e-4360-acb0-e5a6dc4b8ad2" providerId="ADAL" clId="{BDF1B64B-CB80-4F4B-B13C-585167E9AF52}" dt="2025-07-08T07:41:14.308" v="3254" actId="14100"/>
          <ac:spMkLst>
            <pc:docMk/>
            <pc:sldMk cId="3088316717" sldId="1546"/>
            <ac:spMk id="38" creationId="{641A98C7-4F4B-EDAD-EDEF-D3A402B37AE7}"/>
          </ac:spMkLst>
        </pc:spChg>
        <pc:spChg chg="mod">
          <ac:chgData name="Duijf, Antoinette" userId="80426808-569e-4360-acb0-e5a6dc4b8ad2" providerId="ADAL" clId="{BDF1B64B-CB80-4F4B-B13C-585167E9AF52}" dt="2025-07-08T07:41:05.278" v="3251" actId="14100"/>
          <ac:spMkLst>
            <pc:docMk/>
            <pc:sldMk cId="3088316717" sldId="1546"/>
            <ac:spMk id="40" creationId="{F0142EF2-B883-06C8-7649-D4FA47E41D95}"/>
          </ac:spMkLst>
        </pc:spChg>
        <pc:picChg chg="del">
          <ac:chgData name="Duijf, Antoinette" userId="80426808-569e-4360-acb0-e5a6dc4b8ad2" providerId="ADAL" clId="{BDF1B64B-CB80-4F4B-B13C-585167E9AF52}" dt="2025-07-08T07:40:04.047" v="3211" actId="478"/>
          <ac:picMkLst>
            <pc:docMk/>
            <pc:sldMk cId="3088316717" sldId="1546"/>
            <ac:picMk id="4" creationId="{3177A1D4-B397-5842-8CA6-2EBFCC9867AA}"/>
          </ac:picMkLst>
        </pc:picChg>
        <pc:picChg chg="del">
          <ac:chgData name="Duijf, Antoinette" userId="80426808-569e-4360-acb0-e5a6dc4b8ad2" providerId="ADAL" clId="{BDF1B64B-CB80-4F4B-B13C-585167E9AF52}" dt="2025-07-08T07:40:02.749" v="3209" actId="478"/>
          <ac:picMkLst>
            <pc:docMk/>
            <pc:sldMk cId="3088316717" sldId="1546"/>
            <ac:picMk id="14" creationId="{835E5422-6FB3-1F06-8C57-E4A6BE6ED8D5}"/>
          </ac:picMkLst>
        </pc:picChg>
        <pc:picChg chg="add mod">
          <ac:chgData name="Duijf, Antoinette" userId="80426808-569e-4360-acb0-e5a6dc4b8ad2" providerId="ADAL" clId="{BDF1B64B-CB80-4F4B-B13C-585167E9AF52}" dt="2025-07-08T07:46:00.978" v="3275" actId="1076"/>
          <ac:picMkLst>
            <pc:docMk/>
            <pc:sldMk cId="3088316717" sldId="1546"/>
            <ac:picMk id="15" creationId="{0E9DDF0E-A26A-1342-38FB-DDCA30AAB1B9}"/>
          </ac:picMkLst>
        </pc:picChg>
        <pc:picChg chg="del">
          <ac:chgData name="Duijf, Antoinette" userId="80426808-569e-4360-acb0-e5a6dc4b8ad2" providerId="ADAL" clId="{BDF1B64B-CB80-4F4B-B13C-585167E9AF52}" dt="2025-07-08T07:39:57.246" v="3197" actId="478"/>
          <ac:picMkLst>
            <pc:docMk/>
            <pc:sldMk cId="3088316717" sldId="1546"/>
            <ac:picMk id="18" creationId="{FA5DF63E-726C-73B3-F004-BC3E1D97A12A}"/>
          </ac:picMkLst>
        </pc:picChg>
        <pc:picChg chg="add mod">
          <ac:chgData name="Duijf, Antoinette" userId="80426808-569e-4360-acb0-e5a6dc4b8ad2" providerId="ADAL" clId="{BDF1B64B-CB80-4F4B-B13C-585167E9AF52}" dt="2025-07-08T07:46:21.505" v="3279" actId="1076"/>
          <ac:picMkLst>
            <pc:docMk/>
            <pc:sldMk cId="3088316717" sldId="1546"/>
            <ac:picMk id="22" creationId="{9CE64DD3-6E9E-4575-A4A9-16397D5C21D0}"/>
          </ac:picMkLst>
        </pc:picChg>
        <pc:picChg chg="del">
          <ac:chgData name="Duijf, Antoinette" userId="80426808-569e-4360-acb0-e5a6dc4b8ad2" providerId="ADAL" clId="{BDF1B64B-CB80-4F4B-B13C-585167E9AF52}" dt="2025-07-08T07:40:03.128" v="3210" actId="478"/>
          <ac:picMkLst>
            <pc:docMk/>
            <pc:sldMk cId="3088316717" sldId="1546"/>
            <ac:picMk id="25" creationId="{AB0DDC1D-ADD3-3B41-D5C5-FF576F11476B}"/>
          </ac:picMkLst>
        </pc:picChg>
        <pc:picChg chg="add mod">
          <ac:chgData name="Duijf, Antoinette" userId="80426808-569e-4360-acb0-e5a6dc4b8ad2" providerId="ADAL" clId="{BDF1B64B-CB80-4F4B-B13C-585167E9AF52}" dt="2025-07-08T07:50:54.462" v="3292" actId="1038"/>
          <ac:picMkLst>
            <pc:docMk/>
            <pc:sldMk cId="3088316717" sldId="1546"/>
            <ac:picMk id="27" creationId="{C8853125-AFF4-304C-A919-0A8753108DFF}"/>
          </ac:picMkLst>
        </pc:picChg>
        <pc:picChg chg="add mod">
          <ac:chgData name="Duijf, Antoinette" userId="80426808-569e-4360-acb0-e5a6dc4b8ad2" providerId="ADAL" clId="{BDF1B64B-CB80-4F4B-B13C-585167E9AF52}" dt="2025-07-08T07:50:53.262" v="3290" actId="14100"/>
          <ac:picMkLst>
            <pc:docMk/>
            <pc:sldMk cId="3088316717" sldId="1546"/>
            <ac:picMk id="29" creationId="{5FF6CC61-FFCC-706C-4114-A976D15F15EC}"/>
          </ac:picMkLst>
        </pc:picChg>
      </pc:sldChg>
      <pc:sldChg chg="addSp delSp modSp add mod ord">
        <pc:chgData name="Duijf, Antoinette" userId="80426808-569e-4360-acb0-e5a6dc4b8ad2" providerId="ADAL" clId="{BDF1B64B-CB80-4F4B-B13C-585167E9AF52}" dt="2025-07-08T08:09:32.153" v="3604" actId="20577"/>
        <pc:sldMkLst>
          <pc:docMk/>
          <pc:sldMk cId="766123044" sldId="1547"/>
        </pc:sldMkLst>
        <pc:spChg chg="mod">
          <ac:chgData name="Duijf, Antoinette" userId="80426808-569e-4360-acb0-e5a6dc4b8ad2" providerId="ADAL" clId="{BDF1B64B-CB80-4F4B-B13C-585167E9AF52}" dt="2025-07-08T08:08:38.087" v="3549" actId="6549"/>
          <ac:spMkLst>
            <pc:docMk/>
            <pc:sldMk cId="766123044" sldId="1547"/>
            <ac:spMk id="4" creationId="{D36CDCC8-D80A-3CA3-9903-EC310613197D}"/>
          </ac:spMkLst>
        </pc:spChg>
        <pc:spChg chg="mod">
          <ac:chgData name="Duijf, Antoinette" userId="80426808-569e-4360-acb0-e5a6dc4b8ad2" providerId="ADAL" clId="{BDF1B64B-CB80-4F4B-B13C-585167E9AF52}" dt="2025-07-08T08:04:37.001" v="3499" actId="20577"/>
          <ac:spMkLst>
            <pc:docMk/>
            <pc:sldMk cId="766123044" sldId="1547"/>
            <ac:spMk id="12" creationId="{E2476A93-B8D4-4E44-87FD-AFF601B2337C}"/>
          </ac:spMkLst>
        </pc:spChg>
        <pc:spChg chg="mod">
          <ac:chgData name="Duijf, Antoinette" userId="80426808-569e-4360-acb0-e5a6dc4b8ad2" providerId="ADAL" clId="{BDF1B64B-CB80-4F4B-B13C-585167E9AF52}" dt="2025-07-08T08:01:26.099" v="3456" actId="20577"/>
          <ac:spMkLst>
            <pc:docMk/>
            <pc:sldMk cId="766123044" sldId="1547"/>
            <ac:spMk id="13" creationId="{4985FF45-EE56-11C3-E0CC-6BBB359031C0}"/>
          </ac:spMkLst>
        </pc:spChg>
        <pc:spChg chg="mod">
          <ac:chgData name="Duijf, Antoinette" userId="80426808-569e-4360-acb0-e5a6dc4b8ad2" providerId="ADAL" clId="{BDF1B64B-CB80-4F4B-B13C-585167E9AF52}" dt="2025-07-08T08:02:10.817" v="3480" actId="1038"/>
          <ac:spMkLst>
            <pc:docMk/>
            <pc:sldMk cId="766123044" sldId="1547"/>
            <ac:spMk id="15" creationId="{6EA1F8B7-D4BC-D8B0-E6FD-F33ECB45A1DD}"/>
          </ac:spMkLst>
        </pc:spChg>
        <pc:spChg chg="mod">
          <ac:chgData name="Duijf, Antoinette" userId="80426808-569e-4360-acb0-e5a6dc4b8ad2" providerId="ADAL" clId="{BDF1B64B-CB80-4F4B-B13C-585167E9AF52}" dt="2025-07-08T08:01:40.195" v="3466" actId="14100"/>
          <ac:spMkLst>
            <pc:docMk/>
            <pc:sldMk cId="766123044" sldId="1547"/>
            <ac:spMk id="16" creationId="{F53F294D-65CC-23A5-E4A1-B2132FCF814C}"/>
          </ac:spMkLst>
        </pc:spChg>
        <pc:spChg chg="mod">
          <ac:chgData name="Duijf, Antoinette" userId="80426808-569e-4360-acb0-e5a6dc4b8ad2" providerId="ADAL" clId="{BDF1B64B-CB80-4F4B-B13C-585167E9AF52}" dt="2025-07-08T08:01:45.659" v="3467" actId="1076"/>
          <ac:spMkLst>
            <pc:docMk/>
            <pc:sldMk cId="766123044" sldId="1547"/>
            <ac:spMk id="17" creationId="{AB86235B-CBC0-F9DB-29F4-F23367831B1B}"/>
          </ac:spMkLst>
        </pc:spChg>
        <pc:spChg chg="add mod">
          <ac:chgData name="Duijf, Antoinette" userId="80426808-569e-4360-acb0-e5a6dc4b8ad2" providerId="ADAL" clId="{BDF1B64B-CB80-4F4B-B13C-585167E9AF52}" dt="2025-07-08T08:09:32.153" v="3604" actId="20577"/>
          <ac:spMkLst>
            <pc:docMk/>
            <pc:sldMk cId="766123044" sldId="1547"/>
            <ac:spMk id="28" creationId="{1EB7E290-A0CC-32EA-0B15-E631DB29258D}"/>
          </ac:spMkLst>
        </pc:spChg>
        <pc:picChg chg="add del mod">
          <ac:chgData name="Duijf, Antoinette" userId="80426808-569e-4360-acb0-e5a6dc4b8ad2" providerId="ADAL" clId="{BDF1B64B-CB80-4F4B-B13C-585167E9AF52}" dt="2025-07-08T08:04:31.814" v="3486" actId="478"/>
          <ac:picMkLst>
            <pc:docMk/>
            <pc:sldMk cId="766123044" sldId="1547"/>
            <ac:picMk id="9" creationId="{A545C314-F0EC-2DA0-AB26-381E8849780C}"/>
          </ac:picMkLst>
        </pc:picChg>
        <pc:picChg chg="add mod">
          <ac:chgData name="Duijf, Antoinette" userId="80426808-569e-4360-acb0-e5a6dc4b8ad2" providerId="ADAL" clId="{BDF1B64B-CB80-4F4B-B13C-585167E9AF52}" dt="2025-07-08T07:58:36.778" v="3303" actId="1076"/>
          <ac:picMkLst>
            <pc:docMk/>
            <pc:sldMk cId="766123044" sldId="1547"/>
            <ac:picMk id="10" creationId="{E0399EB0-4437-5E87-928D-A27DE90D25EA}"/>
          </ac:picMkLst>
        </pc:picChg>
        <pc:picChg chg="add mod">
          <ac:chgData name="Duijf, Antoinette" userId="80426808-569e-4360-acb0-e5a6dc4b8ad2" providerId="ADAL" clId="{BDF1B64B-CB80-4F4B-B13C-585167E9AF52}" dt="2025-07-08T08:03:55.265" v="3485" actId="1076"/>
          <ac:picMkLst>
            <pc:docMk/>
            <pc:sldMk cId="766123044" sldId="1547"/>
            <ac:picMk id="24" creationId="{FC867CA4-FB79-F67A-D847-8F7B02DB19DB}"/>
          </ac:picMkLst>
        </pc:picChg>
        <pc:picChg chg="add mod">
          <ac:chgData name="Duijf, Antoinette" userId="80426808-569e-4360-acb0-e5a6dc4b8ad2" providerId="ADAL" clId="{BDF1B64B-CB80-4F4B-B13C-585167E9AF52}" dt="2025-07-08T08:07:15.060" v="3507" actId="1076"/>
          <ac:picMkLst>
            <pc:docMk/>
            <pc:sldMk cId="766123044" sldId="1547"/>
            <ac:picMk id="26" creationId="{9836F341-FCE0-260E-6B51-3FC2B8E503F6}"/>
          </ac:picMkLst>
        </pc:picChg>
      </pc:sldChg>
      <pc:sldChg chg="addSp delSp modSp add mod ord">
        <pc:chgData name="Duijf, Antoinette" userId="80426808-569e-4360-acb0-e5a6dc4b8ad2" providerId="ADAL" clId="{BDF1B64B-CB80-4F4B-B13C-585167E9AF52}" dt="2025-07-08T08:09:36.100" v="3605"/>
        <pc:sldMkLst>
          <pc:docMk/>
          <pc:sldMk cId="960259005" sldId="1548"/>
        </pc:sldMkLst>
        <pc:spChg chg="mod">
          <ac:chgData name="Duijf, Antoinette" userId="80426808-569e-4360-acb0-e5a6dc4b8ad2" providerId="ADAL" clId="{BDF1B64B-CB80-4F4B-B13C-585167E9AF52}" dt="2025-07-08T08:08:51.716" v="3556" actId="14100"/>
          <ac:spMkLst>
            <pc:docMk/>
            <pc:sldMk cId="960259005" sldId="1548"/>
            <ac:spMk id="4" creationId="{D36CDCC8-D80A-3CA3-9903-EC310613197D}"/>
          </ac:spMkLst>
        </pc:spChg>
        <pc:spChg chg="mod">
          <ac:chgData name="Duijf, Antoinette" userId="80426808-569e-4360-acb0-e5a6dc4b8ad2" providerId="ADAL" clId="{BDF1B64B-CB80-4F4B-B13C-585167E9AF52}" dt="2025-07-08T08:07:28.405" v="3512" actId="20577"/>
          <ac:spMkLst>
            <pc:docMk/>
            <pc:sldMk cId="960259005" sldId="1548"/>
            <ac:spMk id="12" creationId="{E2476A93-B8D4-4E44-87FD-AFF601B2337C}"/>
          </ac:spMkLst>
        </pc:spChg>
        <pc:spChg chg="mod">
          <ac:chgData name="Duijf, Antoinette" userId="80426808-569e-4360-acb0-e5a6dc4b8ad2" providerId="ADAL" clId="{BDF1B64B-CB80-4F4B-B13C-585167E9AF52}" dt="2025-07-08T08:07:45.938" v="3533" actId="14100"/>
          <ac:spMkLst>
            <pc:docMk/>
            <pc:sldMk cId="960259005" sldId="1548"/>
            <ac:spMk id="14" creationId="{B7594A3B-3117-84CE-C300-FB96E5ED269D}"/>
          </ac:spMkLst>
        </pc:spChg>
        <pc:spChg chg="mod">
          <ac:chgData name="Duijf, Antoinette" userId="80426808-569e-4360-acb0-e5a6dc4b8ad2" providerId="ADAL" clId="{BDF1B64B-CB80-4F4B-B13C-585167E9AF52}" dt="2025-07-08T08:07:41.323" v="3532" actId="14100"/>
          <ac:spMkLst>
            <pc:docMk/>
            <pc:sldMk cId="960259005" sldId="1548"/>
            <ac:spMk id="15" creationId="{6EA1F8B7-D4BC-D8B0-E6FD-F33ECB45A1DD}"/>
          </ac:spMkLst>
        </pc:spChg>
        <pc:spChg chg="add mod">
          <ac:chgData name="Duijf, Antoinette" userId="80426808-569e-4360-acb0-e5a6dc4b8ad2" providerId="ADAL" clId="{BDF1B64B-CB80-4F4B-B13C-585167E9AF52}" dt="2025-07-08T08:09:36.100" v="3605"/>
          <ac:spMkLst>
            <pc:docMk/>
            <pc:sldMk cId="960259005" sldId="1548"/>
            <ac:spMk id="25" creationId="{E17C1102-6490-41AB-A5F0-6A44574686AE}"/>
          </ac:spMkLst>
        </pc:spChg>
        <pc:picChg chg="ord">
          <ac:chgData name="Duijf, Antoinette" userId="80426808-569e-4360-acb0-e5a6dc4b8ad2" providerId="ADAL" clId="{BDF1B64B-CB80-4F4B-B13C-585167E9AF52}" dt="2025-07-08T08:07:52.566" v="3536" actId="167"/>
          <ac:picMkLst>
            <pc:docMk/>
            <pc:sldMk cId="960259005" sldId="1548"/>
            <ac:picMk id="10" creationId="{E0399EB0-4437-5E87-928D-A27DE90D25EA}"/>
          </ac:picMkLst>
        </pc:picChg>
        <pc:cxnChg chg="add del">
          <ac:chgData name="Duijf, Antoinette" userId="80426808-569e-4360-acb0-e5a6dc4b8ad2" providerId="ADAL" clId="{BDF1B64B-CB80-4F4B-B13C-585167E9AF52}" dt="2025-07-08T08:08:12.962" v="3538" actId="478"/>
          <ac:cxnSpMkLst>
            <pc:docMk/>
            <pc:sldMk cId="960259005" sldId="1548"/>
            <ac:cxnSpMk id="11" creationId="{61ECB80E-6416-9C9F-57E5-D6C1D97E293C}"/>
          </ac:cxnSpMkLst>
        </pc:cxnChg>
      </pc:sldChg>
    </pc:docChg>
  </pc:docChgLst>
  <pc:docChgLst>
    <pc:chgData name="Routledge, Mandy" userId="bacdedf5-8e30-494b-ad8b-f27fa30c4f8d" providerId="ADAL" clId="{E298FEF7-7CF6-4E4E-894D-1AE4A780AE14}"/>
    <pc:docChg chg="modSld">
      <pc:chgData name="Routledge, Mandy" userId="bacdedf5-8e30-494b-ad8b-f27fa30c4f8d" providerId="ADAL" clId="{E298FEF7-7CF6-4E4E-894D-1AE4A780AE14}" dt="2025-03-18T10:54:45.929" v="3" actId="20577"/>
      <pc:docMkLst>
        <pc:docMk/>
      </pc:docMkLst>
      <pc:sldChg chg="modSp mod">
        <pc:chgData name="Routledge, Mandy" userId="bacdedf5-8e30-494b-ad8b-f27fa30c4f8d" providerId="ADAL" clId="{E298FEF7-7CF6-4E4E-894D-1AE4A780AE14}" dt="2025-03-18T10:54:45.929" v="3" actId="20577"/>
        <pc:sldMkLst>
          <pc:docMk/>
          <pc:sldMk cId="323006580" sldId="548"/>
        </pc:sldMkLst>
        <pc:spChg chg="mod">
          <ac:chgData name="Routledge, Mandy" userId="bacdedf5-8e30-494b-ad8b-f27fa30c4f8d" providerId="ADAL" clId="{E298FEF7-7CF6-4E4E-894D-1AE4A780AE14}" dt="2025-03-18T10:54:45.929" v="3" actId="20577"/>
          <ac:spMkLst>
            <pc:docMk/>
            <pc:sldMk cId="323006580" sldId="548"/>
            <ac:spMk id="3" creationId="{00000000-0000-0000-0000-000000000000}"/>
          </ac:spMkLst>
        </pc:spChg>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Routledge, Mandy" userId="bacdedf5-8e30-494b-ad8b-f27fa30c4f8d" providerId="ADAL" clId="{E3F12446-8EB9-4B22-8471-6FBACFAF779E}"/>
    <pc:docChg chg="modSld">
      <pc:chgData name="Routledge, Mandy" userId="bacdedf5-8e30-494b-ad8b-f27fa30c4f8d" providerId="ADAL" clId="{E3F12446-8EB9-4B22-8471-6FBACFAF779E}" dt="2025-03-18T11:02:49.396" v="8" actId="20577"/>
      <pc:docMkLst>
        <pc:docMk/>
      </pc:docMkLst>
      <pc:sldChg chg="modSp mod">
        <pc:chgData name="Routledge, Mandy" userId="bacdedf5-8e30-494b-ad8b-f27fa30c4f8d" providerId="ADAL" clId="{E3F12446-8EB9-4B22-8471-6FBACFAF779E}" dt="2025-03-18T11:02:49.396" v="8" actId="20577"/>
        <pc:sldMkLst>
          <pc:docMk/>
          <pc:sldMk cId="323006580" sldId="548"/>
        </pc:sldMkLst>
        <pc:spChg chg="mod">
          <ac:chgData name="Routledge, Mandy" userId="bacdedf5-8e30-494b-ad8b-f27fa30c4f8d" providerId="ADAL" clId="{E3F12446-8EB9-4B22-8471-6FBACFAF779E}" dt="2025-03-18T11:02:49.396" v="8" actId="20577"/>
          <ac:spMkLst>
            <pc:docMk/>
            <pc:sldMk cId="323006580" sldId="548"/>
            <ac:spMk id="3" creationId="{00000000-0000-0000-0000-000000000000}"/>
          </ac:spMkLst>
        </pc:spChg>
      </pc:sldChg>
    </pc:docChg>
  </pc:docChgLst>
  <pc:docChgLst>
    <pc:chgData name="Routledge, Mandy" userId="bacdedf5-8e30-494b-ad8b-f27fa30c4f8d" providerId="ADAL" clId="{27298FAC-6079-4EE0-80DB-11E9EC20E19F}"/>
    <pc:docChg chg="modSld">
      <pc:chgData name="Routledge, Mandy" userId="bacdedf5-8e30-494b-ad8b-f27fa30c4f8d" providerId="ADAL" clId="{27298FAC-6079-4EE0-80DB-11E9EC20E19F}" dt="2025-03-18T11:01:07.243" v="3" actId="20577"/>
      <pc:docMkLst>
        <pc:docMk/>
      </pc:docMkLst>
      <pc:sldChg chg="modSp mod">
        <pc:chgData name="Routledge, Mandy" userId="bacdedf5-8e30-494b-ad8b-f27fa30c4f8d" providerId="ADAL" clId="{27298FAC-6079-4EE0-80DB-11E9EC20E19F}" dt="2025-03-18T11:01:07.243" v="3" actId="20577"/>
        <pc:sldMkLst>
          <pc:docMk/>
          <pc:sldMk cId="323006580" sldId="548"/>
        </pc:sldMkLst>
        <pc:spChg chg="mod">
          <ac:chgData name="Routledge, Mandy" userId="bacdedf5-8e30-494b-ad8b-f27fa30c4f8d" providerId="ADAL" clId="{27298FAC-6079-4EE0-80DB-11E9EC20E19F}" dt="2025-03-18T11:01:07.243" v="3" actId="20577"/>
          <ac:spMkLst>
            <pc:docMk/>
            <pc:sldMk cId="323006580" sldId="548"/>
            <ac:spMk id="3" creationId="{00000000-0000-0000-0000-000000000000}"/>
          </ac:spMkLst>
        </pc:sp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Das, Gerarda" userId="dec061bf-56a5-47a0-b9f3-f749fe418ae6" providerId="ADAL" clId="{02C92C2B-C098-4636-B55B-24179859D0F9}"/>
    <pc:docChg chg="undo custSel delSld modSld modSection">
      <pc:chgData name="Das, Gerarda" userId="dec061bf-56a5-47a0-b9f3-f749fe418ae6" providerId="ADAL" clId="{02C92C2B-C098-4636-B55B-24179859D0F9}" dt="2025-07-08T09:33:27.492" v="1146"/>
      <pc:docMkLst>
        <pc:docMk/>
      </pc:docMkLst>
      <pc:sldChg chg="addSp delSp modSp mod">
        <pc:chgData name="Das, Gerarda" userId="dec061bf-56a5-47a0-b9f3-f749fe418ae6" providerId="ADAL" clId="{02C92C2B-C098-4636-B55B-24179859D0F9}" dt="2025-07-08T09:10:04.679" v="930" actId="1076"/>
        <pc:sldMkLst>
          <pc:docMk/>
          <pc:sldMk cId="2709048002" sldId="1477"/>
        </pc:sldMkLst>
        <pc:spChg chg="del">
          <ac:chgData name="Das, Gerarda" userId="dec061bf-56a5-47a0-b9f3-f749fe418ae6" providerId="ADAL" clId="{02C92C2B-C098-4636-B55B-24179859D0F9}" dt="2025-07-08T08:50:48.891" v="456" actId="478"/>
          <ac:spMkLst>
            <pc:docMk/>
            <pc:sldMk cId="2709048002" sldId="1477"/>
            <ac:spMk id="2" creationId="{382CE4D0-BBC4-5D51-8C96-580F7EB60AE8}"/>
          </ac:spMkLst>
        </pc:spChg>
        <pc:picChg chg="del">
          <ac:chgData name="Das, Gerarda" userId="dec061bf-56a5-47a0-b9f3-f749fe418ae6" providerId="ADAL" clId="{02C92C2B-C098-4636-B55B-24179859D0F9}" dt="2025-07-08T09:09:58.028" v="927" actId="478"/>
          <ac:picMkLst>
            <pc:docMk/>
            <pc:sldMk cId="2709048002" sldId="1477"/>
            <ac:picMk id="3" creationId="{43965267-7076-E2F4-E5D4-70E00D165558}"/>
          </ac:picMkLst>
        </pc:picChg>
        <pc:picChg chg="add mod">
          <ac:chgData name="Das, Gerarda" userId="dec061bf-56a5-47a0-b9f3-f749fe418ae6" providerId="ADAL" clId="{02C92C2B-C098-4636-B55B-24179859D0F9}" dt="2025-07-08T09:10:04.679" v="930" actId="1076"/>
          <ac:picMkLst>
            <pc:docMk/>
            <pc:sldMk cId="2709048002" sldId="1477"/>
            <ac:picMk id="5" creationId="{914DA436-EE4B-F0FA-F952-2B8C9F3025AD}"/>
          </ac:picMkLst>
        </pc:picChg>
      </pc:sldChg>
      <pc:sldChg chg="delSp modSp mod">
        <pc:chgData name="Das, Gerarda" userId="dec061bf-56a5-47a0-b9f3-f749fe418ae6" providerId="ADAL" clId="{02C92C2B-C098-4636-B55B-24179859D0F9}" dt="2025-07-08T08:51:04.937" v="460" actId="1076"/>
        <pc:sldMkLst>
          <pc:docMk/>
          <pc:sldMk cId="1201727269" sldId="1482"/>
        </pc:sldMkLst>
        <pc:picChg chg="del">
          <ac:chgData name="Das, Gerarda" userId="dec061bf-56a5-47a0-b9f3-f749fe418ae6" providerId="ADAL" clId="{02C92C2B-C098-4636-B55B-24179859D0F9}" dt="2025-07-08T08:50:59.474" v="457" actId="478"/>
          <ac:picMkLst>
            <pc:docMk/>
            <pc:sldMk cId="1201727269" sldId="1482"/>
            <ac:picMk id="3" creationId="{0E4969D0-2FA1-8A8B-2C1C-7B5AD177D2F3}"/>
          </ac:picMkLst>
        </pc:picChg>
        <pc:picChg chg="mod">
          <ac:chgData name="Das, Gerarda" userId="dec061bf-56a5-47a0-b9f3-f749fe418ae6" providerId="ADAL" clId="{02C92C2B-C098-4636-B55B-24179859D0F9}" dt="2025-07-08T08:51:04.937" v="460" actId="1076"/>
          <ac:picMkLst>
            <pc:docMk/>
            <pc:sldMk cId="1201727269" sldId="1482"/>
            <ac:picMk id="5" creationId="{A43DAAB9-C34A-C403-5587-13D04E57500E}"/>
          </ac:picMkLst>
        </pc:picChg>
      </pc:sldChg>
      <pc:sldChg chg="addSp delSp modSp mod">
        <pc:chgData name="Das, Gerarda" userId="dec061bf-56a5-47a0-b9f3-f749fe418ae6" providerId="ADAL" clId="{02C92C2B-C098-4636-B55B-24179859D0F9}" dt="2025-07-08T09:33:27.492" v="1146"/>
        <pc:sldMkLst>
          <pc:docMk/>
          <pc:sldMk cId="2967928418" sldId="1511"/>
        </pc:sldMkLst>
        <pc:spChg chg="add del mod">
          <ac:chgData name="Das, Gerarda" userId="dec061bf-56a5-47a0-b9f3-f749fe418ae6" providerId="ADAL" clId="{02C92C2B-C098-4636-B55B-24179859D0F9}" dt="2025-07-08T09:05:42.969" v="914" actId="1076"/>
          <ac:spMkLst>
            <pc:docMk/>
            <pc:sldMk cId="2967928418" sldId="1511"/>
            <ac:spMk id="34" creationId="{152372B3-00F5-781C-183E-6F2DDF35091D}"/>
          </ac:spMkLst>
        </pc:spChg>
        <pc:spChg chg="mod">
          <ac:chgData name="Das, Gerarda" userId="dec061bf-56a5-47a0-b9f3-f749fe418ae6" providerId="ADAL" clId="{02C92C2B-C098-4636-B55B-24179859D0F9}" dt="2025-07-08T09:04:47.130" v="912" actId="404"/>
          <ac:spMkLst>
            <pc:docMk/>
            <pc:sldMk cId="2967928418" sldId="1511"/>
            <ac:spMk id="36" creationId="{D8EF981A-9BA7-0EB1-9B70-F7FBF2F7DF1C}"/>
          </ac:spMkLst>
        </pc:spChg>
        <pc:picChg chg="del">
          <ac:chgData name="Das, Gerarda" userId="dec061bf-56a5-47a0-b9f3-f749fe418ae6" providerId="ADAL" clId="{02C92C2B-C098-4636-B55B-24179859D0F9}" dt="2025-07-08T09:00:46.426" v="658" actId="478"/>
          <ac:picMkLst>
            <pc:docMk/>
            <pc:sldMk cId="2967928418" sldId="1511"/>
            <ac:picMk id="19" creationId="{EA7FF46B-E308-00F1-2B83-7635CBCA3368}"/>
          </ac:picMkLst>
        </pc:picChg>
        <pc:picChg chg="add mod">
          <ac:chgData name="Das, Gerarda" userId="dec061bf-56a5-47a0-b9f3-f749fe418ae6" providerId="ADAL" clId="{02C92C2B-C098-4636-B55B-24179859D0F9}" dt="2025-07-08T09:33:27.492" v="1146"/>
          <ac:picMkLst>
            <pc:docMk/>
            <pc:sldMk cId="2967928418" sldId="1511"/>
            <ac:picMk id="2050" creationId="{76039988-F534-4C16-33B0-D76D9AF60D0C}"/>
          </ac:picMkLst>
        </pc:picChg>
      </pc:sldChg>
      <pc:sldChg chg="modSp mod">
        <pc:chgData name="Das, Gerarda" userId="dec061bf-56a5-47a0-b9f3-f749fe418ae6" providerId="ADAL" clId="{02C92C2B-C098-4636-B55B-24179859D0F9}" dt="2025-07-08T08:56:18.102" v="613" actId="20577"/>
        <pc:sldMkLst>
          <pc:docMk/>
          <pc:sldMk cId="1389724384" sldId="1531"/>
        </pc:sldMkLst>
        <pc:spChg chg="mod">
          <ac:chgData name="Das, Gerarda" userId="dec061bf-56a5-47a0-b9f3-f749fe418ae6" providerId="ADAL" clId="{02C92C2B-C098-4636-B55B-24179859D0F9}" dt="2025-07-08T08:56:18.102" v="613" actId="20577"/>
          <ac:spMkLst>
            <pc:docMk/>
            <pc:sldMk cId="1389724384" sldId="1531"/>
            <ac:spMk id="36" creationId="{D8EF981A-9BA7-0EB1-9B70-F7FBF2F7DF1C}"/>
          </ac:spMkLst>
        </pc:spChg>
      </pc:sldChg>
      <pc:sldChg chg="addSp delSp modSp mod">
        <pc:chgData name="Das, Gerarda" userId="dec061bf-56a5-47a0-b9f3-f749fe418ae6" providerId="ADAL" clId="{02C92C2B-C098-4636-B55B-24179859D0F9}" dt="2025-07-08T09:28:20.542" v="1102" actId="1076"/>
        <pc:sldMkLst>
          <pc:docMk/>
          <pc:sldMk cId="2860689643" sldId="1532"/>
        </pc:sldMkLst>
        <pc:spChg chg="del">
          <ac:chgData name="Das, Gerarda" userId="dec061bf-56a5-47a0-b9f3-f749fe418ae6" providerId="ADAL" clId="{02C92C2B-C098-4636-B55B-24179859D0F9}" dt="2025-07-08T09:14:56.757" v="937" actId="478"/>
          <ac:spMkLst>
            <pc:docMk/>
            <pc:sldMk cId="2860689643" sldId="1532"/>
            <ac:spMk id="2" creationId="{82D430B3-108A-C7A0-FAB0-85669644673E}"/>
          </ac:spMkLst>
        </pc:spChg>
        <pc:spChg chg="mod">
          <ac:chgData name="Das, Gerarda" userId="dec061bf-56a5-47a0-b9f3-f749fe418ae6" providerId="ADAL" clId="{02C92C2B-C098-4636-B55B-24179859D0F9}" dt="2025-07-08T09:27:56.508" v="1094" actId="1076"/>
          <ac:spMkLst>
            <pc:docMk/>
            <pc:sldMk cId="2860689643" sldId="1532"/>
            <ac:spMk id="5" creationId="{00000000-0000-0000-0000-000000000000}"/>
          </ac:spMkLst>
        </pc:spChg>
        <pc:spChg chg="mod">
          <ac:chgData name="Das, Gerarda" userId="dec061bf-56a5-47a0-b9f3-f749fe418ae6" providerId="ADAL" clId="{02C92C2B-C098-4636-B55B-24179859D0F9}" dt="2025-07-08T09:28:01.069" v="1095" actId="1076"/>
          <ac:spMkLst>
            <pc:docMk/>
            <pc:sldMk cId="2860689643" sldId="1532"/>
            <ac:spMk id="7" creationId="{00000000-0000-0000-0000-000000000000}"/>
          </ac:spMkLst>
        </pc:spChg>
        <pc:spChg chg="mod">
          <ac:chgData name="Das, Gerarda" userId="dec061bf-56a5-47a0-b9f3-f749fe418ae6" providerId="ADAL" clId="{02C92C2B-C098-4636-B55B-24179859D0F9}" dt="2025-07-08T09:28:15.126" v="1100" actId="1076"/>
          <ac:spMkLst>
            <pc:docMk/>
            <pc:sldMk cId="2860689643" sldId="1532"/>
            <ac:spMk id="11" creationId="{00000000-0000-0000-0000-000000000000}"/>
          </ac:spMkLst>
        </pc:spChg>
        <pc:spChg chg="mod">
          <ac:chgData name="Das, Gerarda" userId="dec061bf-56a5-47a0-b9f3-f749fe418ae6" providerId="ADAL" clId="{02C92C2B-C098-4636-B55B-24179859D0F9}" dt="2025-07-08T09:28:15.126" v="1100" actId="1076"/>
          <ac:spMkLst>
            <pc:docMk/>
            <pc:sldMk cId="2860689643" sldId="1532"/>
            <ac:spMk id="12" creationId="{00000000-0000-0000-0000-000000000000}"/>
          </ac:spMkLst>
        </pc:spChg>
        <pc:spChg chg="mod">
          <ac:chgData name="Das, Gerarda" userId="dec061bf-56a5-47a0-b9f3-f749fe418ae6" providerId="ADAL" clId="{02C92C2B-C098-4636-B55B-24179859D0F9}" dt="2025-07-08T09:15:24.649" v="963" actId="14100"/>
          <ac:spMkLst>
            <pc:docMk/>
            <pc:sldMk cId="2860689643" sldId="1532"/>
            <ac:spMk id="13" creationId="{00000000-0000-0000-0000-000000000000}"/>
          </ac:spMkLst>
        </pc:spChg>
        <pc:spChg chg="mod">
          <ac:chgData name="Das, Gerarda" userId="dec061bf-56a5-47a0-b9f3-f749fe418ae6" providerId="ADAL" clId="{02C92C2B-C098-4636-B55B-24179859D0F9}" dt="2025-07-08T09:15:32.630" v="964" actId="1076"/>
          <ac:spMkLst>
            <pc:docMk/>
            <pc:sldMk cId="2860689643" sldId="1532"/>
            <ac:spMk id="14" creationId="{00000000-0000-0000-0000-000000000000}"/>
          </ac:spMkLst>
        </pc:spChg>
        <pc:spChg chg="mod">
          <ac:chgData name="Das, Gerarda" userId="dec061bf-56a5-47a0-b9f3-f749fe418ae6" providerId="ADAL" clId="{02C92C2B-C098-4636-B55B-24179859D0F9}" dt="2025-07-08T09:26:02.211" v="1087" actId="1076"/>
          <ac:spMkLst>
            <pc:docMk/>
            <pc:sldMk cId="2860689643" sldId="1532"/>
            <ac:spMk id="15" creationId="{00000000-0000-0000-0000-000000000000}"/>
          </ac:spMkLst>
        </pc:spChg>
        <pc:spChg chg="mod">
          <ac:chgData name="Das, Gerarda" userId="dec061bf-56a5-47a0-b9f3-f749fe418ae6" providerId="ADAL" clId="{02C92C2B-C098-4636-B55B-24179859D0F9}" dt="2025-07-08T09:26:02.211" v="1087" actId="1076"/>
          <ac:spMkLst>
            <pc:docMk/>
            <pc:sldMk cId="2860689643" sldId="1532"/>
            <ac:spMk id="16" creationId="{00000000-0000-0000-0000-000000000000}"/>
          </ac:spMkLst>
        </pc:spChg>
        <pc:spChg chg="mod">
          <ac:chgData name="Das, Gerarda" userId="dec061bf-56a5-47a0-b9f3-f749fe418ae6" providerId="ADAL" clId="{02C92C2B-C098-4636-B55B-24179859D0F9}" dt="2025-07-08T09:27:56.508" v="1094" actId="1076"/>
          <ac:spMkLst>
            <pc:docMk/>
            <pc:sldMk cId="2860689643" sldId="1532"/>
            <ac:spMk id="17" creationId="{00000000-0000-0000-0000-000000000000}"/>
          </ac:spMkLst>
        </pc:spChg>
        <pc:spChg chg="mod">
          <ac:chgData name="Das, Gerarda" userId="dec061bf-56a5-47a0-b9f3-f749fe418ae6" providerId="ADAL" clId="{02C92C2B-C098-4636-B55B-24179859D0F9}" dt="2025-07-08T09:27:56.508" v="1094" actId="1076"/>
          <ac:spMkLst>
            <pc:docMk/>
            <pc:sldMk cId="2860689643" sldId="1532"/>
            <ac:spMk id="18" creationId="{00000000-0000-0000-0000-000000000000}"/>
          </ac:spMkLst>
        </pc:spChg>
        <pc:spChg chg="add mod">
          <ac:chgData name="Das, Gerarda" userId="dec061bf-56a5-47a0-b9f3-f749fe418ae6" providerId="ADAL" clId="{02C92C2B-C098-4636-B55B-24179859D0F9}" dt="2025-07-08T09:23:06.636" v="1078" actId="1076"/>
          <ac:spMkLst>
            <pc:docMk/>
            <pc:sldMk cId="2860689643" sldId="1532"/>
            <ac:spMk id="23" creationId="{30B60FB9-4222-EA37-BF57-5EC64B60066D}"/>
          </ac:spMkLst>
        </pc:spChg>
        <pc:picChg chg="del">
          <ac:chgData name="Das, Gerarda" userId="dec061bf-56a5-47a0-b9f3-f749fe418ae6" providerId="ADAL" clId="{02C92C2B-C098-4636-B55B-24179859D0F9}" dt="2025-07-08T09:14:32.299" v="931" actId="478"/>
          <ac:picMkLst>
            <pc:docMk/>
            <pc:sldMk cId="2860689643" sldId="1532"/>
            <ac:picMk id="3" creationId="{F028AD9F-3067-E023-14EA-ED274A99C496}"/>
          </ac:picMkLst>
        </pc:picChg>
        <pc:picChg chg="add mod">
          <ac:chgData name="Das, Gerarda" userId="dec061bf-56a5-47a0-b9f3-f749fe418ae6" providerId="ADAL" clId="{02C92C2B-C098-4636-B55B-24179859D0F9}" dt="2025-07-08T09:28:10.377" v="1099" actId="1076"/>
          <ac:picMkLst>
            <pc:docMk/>
            <pc:sldMk cId="2860689643" sldId="1532"/>
            <ac:picMk id="4" creationId="{391F1E42-5C94-210D-3D8C-1462E2C46EEC}"/>
          </ac:picMkLst>
        </pc:picChg>
        <pc:picChg chg="del">
          <ac:chgData name="Das, Gerarda" userId="dec061bf-56a5-47a0-b9f3-f749fe418ae6" providerId="ADAL" clId="{02C92C2B-C098-4636-B55B-24179859D0F9}" dt="2025-07-08T09:15:18.231" v="961" actId="478"/>
          <ac:picMkLst>
            <pc:docMk/>
            <pc:sldMk cId="2860689643" sldId="1532"/>
            <ac:picMk id="20" creationId="{54E85873-7A99-1E51-5F7B-5616EF503265}"/>
          </ac:picMkLst>
        </pc:picChg>
        <pc:picChg chg="add mod">
          <ac:chgData name="Das, Gerarda" userId="dec061bf-56a5-47a0-b9f3-f749fe418ae6" providerId="ADAL" clId="{02C92C2B-C098-4636-B55B-24179859D0F9}" dt="2025-07-08T09:23:03.848" v="1077" actId="1076"/>
          <ac:picMkLst>
            <pc:docMk/>
            <pc:sldMk cId="2860689643" sldId="1532"/>
            <ac:picMk id="21" creationId="{EA584EFF-36B3-D2A3-F971-FB0E1E6F370B}"/>
          </ac:picMkLst>
        </pc:picChg>
        <pc:picChg chg="del">
          <ac:chgData name="Das, Gerarda" userId="dec061bf-56a5-47a0-b9f3-f749fe418ae6" providerId="ADAL" clId="{02C92C2B-C098-4636-B55B-24179859D0F9}" dt="2025-07-08T09:15:00.330" v="939" actId="478"/>
          <ac:picMkLst>
            <pc:docMk/>
            <pc:sldMk cId="2860689643" sldId="1532"/>
            <ac:picMk id="22" creationId="{0504E6AE-3C86-33F3-A868-BE2468B10CB3}"/>
          </ac:picMkLst>
        </pc:picChg>
        <pc:picChg chg="del">
          <ac:chgData name="Das, Gerarda" userId="dec061bf-56a5-47a0-b9f3-f749fe418ae6" providerId="ADAL" clId="{02C92C2B-C098-4636-B55B-24179859D0F9}" dt="2025-07-08T09:16:06.357" v="988" actId="478"/>
          <ac:picMkLst>
            <pc:docMk/>
            <pc:sldMk cId="2860689643" sldId="1532"/>
            <ac:picMk id="25" creationId="{D1DA5DBF-B264-A265-834E-46E79398DC0D}"/>
          </ac:picMkLst>
        </pc:picChg>
        <pc:picChg chg="add mod">
          <ac:chgData name="Das, Gerarda" userId="dec061bf-56a5-47a0-b9f3-f749fe418ae6" providerId="ADAL" clId="{02C92C2B-C098-4636-B55B-24179859D0F9}" dt="2025-07-08T09:26:10.989" v="1092" actId="1076"/>
          <ac:picMkLst>
            <pc:docMk/>
            <pc:sldMk cId="2860689643" sldId="1532"/>
            <ac:picMk id="26" creationId="{225D5BC4-34D7-9A50-2027-6157E568137F}"/>
          </ac:picMkLst>
        </pc:picChg>
        <pc:picChg chg="add mod">
          <ac:chgData name="Das, Gerarda" userId="dec061bf-56a5-47a0-b9f3-f749fe418ae6" providerId="ADAL" clId="{02C92C2B-C098-4636-B55B-24179859D0F9}" dt="2025-07-08T09:28:20.542" v="1102" actId="1076"/>
          <ac:picMkLst>
            <pc:docMk/>
            <pc:sldMk cId="2860689643" sldId="1532"/>
            <ac:picMk id="28" creationId="{89B2E8C8-FAFE-954A-9362-80625C5B5B08}"/>
          </ac:picMkLst>
        </pc:picChg>
        <pc:picChg chg="mod">
          <ac:chgData name="Das, Gerarda" userId="dec061bf-56a5-47a0-b9f3-f749fe418ae6" providerId="ADAL" clId="{02C92C2B-C098-4636-B55B-24179859D0F9}" dt="2025-07-08T09:23:16.495" v="1080" actId="14100"/>
          <ac:picMkLst>
            <pc:docMk/>
            <pc:sldMk cId="2860689643" sldId="1532"/>
            <ac:picMk id="2051" creationId="{00000000-0000-0000-0000-000000000000}"/>
          </ac:picMkLst>
        </pc:picChg>
        <pc:cxnChg chg="mod">
          <ac:chgData name="Das, Gerarda" userId="dec061bf-56a5-47a0-b9f3-f749fe418ae6" providerId="ADAL" clId="{02C92C2B-C098-4636-B55B-24179859D0F9}" dt="2025-07-08T09:26:05.156" v="1089" actId="14100"/>
          <ac:cxnSpMkLst>
            <pc:docMk/>
            <pc:sldMk cId="2860689643" sldId="1532"/>
            <ac:cxnSpMk id="8" creationId="{00000000-0000-0000-0000-000000000000}"/>
          </ac:cxnSpMkLst>
        </pc:cxnChg>
        <pc:cxnChg chg="mod ord">
          <ac:chgData name="Das, Gerarda" userId="dec061bf-56a5-47a0-b9f3-f749fe418ae6" providerId="ADAL" clId="{02C92C2B-C098-4636-B55B-24179859D0F9}" dt="2025-07-08T09:28:04.399" v="1097" actId="167"/>
          <ac:cxnSpMkLst>
            <pc:docMk/>
            <pc:sldMk cId="2860689643" sldId="1532"/>
            <ac:cxnSpMk id="9" creationId="{00000000-0000-0000-0000-000000000000}"/>
          </ac:cxnSpMkLst>
        </pc:cxnChg>
      </pc:sldChg>
      <pc:sldChg chg="addSp delSp modSp mod">
        <pc:chgData name="Das, Gerarda" userId="dec061bf-56a5-47a0-b9f3-f749fe418ae6" providerId="ADAL" clId="{02C92C2B-C098-4636-B55B-24179859D0F9}" dt="2025-07-08T09:07:03.152" v="926" actId="1076"/>
        <pc:sldMkLst>
          <pc:docMk/>
          <pc:sldMk cId="2628712718" sldId="1533"/>
        </pc:sldMkLst>
        <pc:picChg chg="del">
          <ac:chgData name="Das, Gerarda" userId="dec061bf-56a5-47a0-b9f3-f749fe418ae6" providerId="ADAL" clId="{02C92C2B-C098-4636-B55B-24179859D0F9}" dt="2025-07-08T09:06:49.190" v="921" actId="478"/>
          <ac:picMkLst>
            <pc:docMk/>
            <pc:sldMk cId="2628712718" sldId="1533"/>
            <ac:picMk id="11" creationId="{369BCAF0-2C96-A6FA-BF14-1E74461BD305}"/>
          </ac:picMkLst>
        </pc:picChg>
        <pc:picChg chg="add mod">
          <ac:chgData name="Das, Gerarda" userId="dec061bf-56a5-47a0-b9f3-f749fe418ae6" providerId="ADAL" clId="{02C92C2B-C098-4636-B55B-24179859D0F9}" dt="2025-07-08T09:06:58.171" v="925" actId="171"/>
          <ac:picMkLst>
            <pc:docMk/>
            <pc:sldMk cId="2628712718" sldId="1533"/>
            <ac:picMk id="1026" creationId="{A261EDD0-9F51-F68C-1177-74D0B80A53A7}"/>
          </ac:picMkLst>
        </pc:picChg>
        <pc:cxnChg chg="mod">
          <ac:chgData name="Das, Gerarda" userId="dec061bf-56a5-47a0-b9f3-f749fe418ae6" providerId="ADAL" clId="{02C92C2B-C098-4636-B55B-24179859D0F9}" dt="2025-07-08T09:07:03.152" v="926" actId="1076"/>
          <ac:cxnSpMkLst>
            <pc:docMk/>
            <pc:sldMk cId="2628712718" sldId="1533"/>
            <ac:cxnSpMk id="12" creationId="{ECFEC790-3612-2A66-CA5A-FC2702D94081}"/>
          </ac:cxnSpMkLst>
        </pc:cxnChg>
      </pc:sldChg>
      <pc:sldChg chg="del">
        <pc:chgData name="Das, Gerarda" userId="dec061bf-56a5-47a0-b9f3-f749fe418ae6" providerId="ADAL" clId="{02C92C2B-C098-4636-B55B-24179859D0F9}" dt="2025-07-08T08:54:26.843" v="511" actId="47"/>
        <pc:sldMkLst>
          <pc:docMk/>
          <pc:sldMk cId="3028347933" sldId="1534"/>
        </pc:sldMkLst>
      </pc:sldChg>
      <pc:sldChg chg="addSp delSp modSp mod">
        <pc:chgData name="Das, Gerarda" userId="dec061bf-56a5-47a0-b9f3-f749fe418ae6" providerId="ADAL" clId="{02C92C2B-C098-4636-B55B-24179859D0F9}" dt="2025-07-08T08:55:42.874" v="531" actId="20577"/>
        <pc:sldMkLst>
          <pc:docMk/>
          <pc:sldMk cId="2299746674" sldId="1535"/>
        </pc:sldMkLst>
        <pc:spChg chg="mod">
          <ac:chgData name="Das, Gerarda" userId="dec061bf-56a5-47a0-b9f3-f749fe418ae6" providerId="ADAL" clId="{02C92C2B-C098-4636-B55B-24179859D0F9}" dt="2025-07-08T08:55:34.122" v="517" actId="115"/>
          <ac:spMkLst>
            <pc:docMk/>
            <pc:sldMk cId="2299746674" sldId="1535"/>
            <ac:spMk id="35" creationId="{37104C51-0232-62ED-4C6F-1447D06633EE}"/>
          </ac:spMkLst>
        </pc:spChg>
        <pc:spChg chg="mod">
          <ac:chgData name="Das, Gerarda" userId="dec061bf-56a5-47a0-b9f3-f749fe418ae6" providerId="ADAL" clId="{02C92C2B-C098-4636-B55B-24179859D0F9}" dt="2025-07-08T08:55:42.874" v="531" actId="20577"/>
          <ac:spMkLst>
            <pc:docMk/>
            <pc:sldMk cId="2299746674" sldId="1535"/>
            <ac:spMk id="36" creationId="{D8EF981A-9BA7-0EB1-9B70-F7FBF2F7DF1C}"/>
          </ac:spMkLst>
        </pc:spChg>
        <pc:picChg chg="add mod">
          <ac:chgData name="Das, Gerarda" userId="dec061bf-56a5-47a0-b9f3-f749fe418ae6" providerId="ADAL" clId="{02C92C2B-C098-4636-B55B-24179859D0F9}" dt="2025-07-08T08:55:20.968" v="516" actId="962"/>
          <ac:picMkLst>
            <pc:docMk/>
            <pc:sldMk cId="2299746674" sldId="1535"/>
            <ac:picMk id="8" creationId="{43F9F339-5111-E1B6-B9AA-4D950EA1CD67}"/>
          </ac:picMkLst>
        </pc:picChg>
        <pc:picChg chg="del">
          <ac:chgData name="Das, Gerarda" userId="dec061bf-56a5-47a0-b9f3-f749fe418ae6" providerId="ADAL" clId="{02C92C2B-C098-4636-B55B-24179859D0F9}" dt="2025-07-08T08:54:33.308" v="512" actId="478"/>
          <ac:picMkLst>
            <pc:docMk/>
            <pc:sldMk cId="2299746674" sldId="1535"/>
            <ac:picMk id="20" creationId="{35513B28-C011-67BB-E202-1EF5AADD97B5}"/>
          </ac:picMkLst>
        </pc:picChg>
      </pc:sldChg>
      <pc:sldChg chg="delSp mod">
        <pc:chgData name="Das, Gerarda" userId="dec061bf-56a5-47a0-b9f3-f749fe418ae6" providerId="ADAL" clId="{02C92C2B-C098-4636-B55B-24179859D0F9}" dt="2025-07-08T08:51:39.752" v="461" actId="478"/>
        <pc:sldMkLst>
          <pc:docMk/>
          <pc:sldMk cId="3414953439" sldId="1537"/>
        </pc:sldMkLst>
        <pc:spChg chg="del">
          <ac:chgData name="Das, Gerarda" userId="dec061bf-56a5-47a0-b9f3-f749fe418ae6" providerId="ADAL" clId="{02C92C2B-C098-4636-B55B-24179859D0F9}" dt="2025-07-08T08:51:39.752" v="461" actId="478"/>
          <ac:spMkLst>
            <pc:docMk/>
            <pc:sldMk cId="3414953439" sldId="1537"/>
            <ac:spMk id="12" creationId="{0388BBB7-2F0F-D5AB-0A98-8999430B21BC}"/>
          </ac:spMkLst>
        </pc:spChg>
      </pc:sldChg>
      <pc:sldChg chg="modSp mod">
        <pc:chgData name="Das, Gerarda" userId="dec061bf-56a5-47a0-b9f3-f749fe418ae6" providerId="ADAL" clId="{02C92C2B-C098-4636-B55B-24179859D0F9}" dt="2025-07-08T09:06:04.971" v="920" actId="14100"/>
        <pc:sldMkLst>
          <pc:docMk/>
          <pc:sldMk cId="1119249389" sldId="1541"/>
        </pc:sldMkLst>
        <pc:spChg chg="mod">
          <ac:chgData name="Das, Gerarda" userId="dec061bf-56a5-47a0-b9f3-f749fe418ae6" providerId="ADAL" clId="{02C92C2B-C098-4636-B55B-24179859D0F9}" dt="2025-07-08T09:06:04.971" v="920" actId="14100"/>
          <ac:spMkLst>
            <pc:docMk/>
            <pc:sldMk cId="1119249389" sldId="1541"/>
            <ac:spMk id="10" creationId="{EC0CC1D0-FE60-F840-73E9-0CE7E683D1F2}"/>
          </ac:spMkLst>
        </pc:spChg>
        <pc:spChg chg="mod">
          <ac:chgData name="Das, Gerarda" userId="dec061bf-56a5-47a0-b9f3-f749fe418ae6" providerId="ADAL" clId="{02C92C2B-C098-4636-B55B-24179859D0F9}" dt="2025-07-08T09:06:01.837" v="919" actId="14100"/>
          <ac:spMkLst>
            <pc:docMk/>
            <pc:sldMk cId="1119249389" sldId="1541"/>
            <ac:spMk id="16" creationId="{F53F294D-65CC-23A5-E4A1-B2132FCF814C}"/>
          </ac:spMkLst>
        </pc:spChg>
        <pc:spChg chg="mod">
          <ac:chgData name="Das, Gerarda" userId="dec061bf-56a5-47a0-b9f3-f749fe418ae6" providerId="ADAL" clId="{02C92C2B-C098-4636-B55B-24179859D0F9}" dt="2025-07-08T09:05:56.360" v="917" actId="1076"/>
          <ac:spMkLst>
            <pc:docMk/>
            <pc:sldMk cId="1119249389" sldId="1541"/>
            <ac:spMk id="17" creationId="{AB86235B-CBC0-F9DB-29F4-F23367831B1B}"/>
          </ac:spMkLst>
        </pc:spChg>
      </pc:sldChg>
      <pc:sldChg chg="addSp delSp modSp mod">
        <pc:chgData name="Das, Gerarda" userId="dec061bf-56a5-47a0-b9f3-f749fe418ae6" providerId="ADAL" clId="{02C92C2B-C098-4636-B55B-24179859D0F9}" dt="2025-07-08T09:30:14.046" v="1128" actId="14100"/>
        <pc:sldMkLst>
          <pc:docMk/>
          <pc:sldMk cId="2856774706" sldId="1542"/>
        </pc:sldMkLst>
        <pc:spChg chg="mod">
          <ac:chgData name="Das, Gerarda" userId="dec061bf-56a5-47a0-b9f3-f749fe418ae6" providerId="ADAL" clId="{02C92C2B-C098-4636-B55B-24179859D0F9}" dt="2025-07-08T09:29:21.253" v="1115" actId="1076"/>
          <ac:spMkLst>
            <pc:docMk/>
            <pc:sldMk cId="2856774706" sldId="1542"/>
            <ac:spMk id="5" creationId="{00000000-0000-0000-0000-000000000000}"/>
          </ac:spMkLst>
        </pc:spChg>
        <pc:spChg chg="mod">
          <ac:chgData name="Das, Gerarda" userId="dec061bf-56a5-47a0-b9f3-f749fe418ae6" providerId="ADAL" clId="{02C92C2B-C098-4636-B55B-24179859D0F9}" dt="2025-07-08T09:29:56.627" v="1124" actId="14100"/>
          <ac:spMkLst>
            <pc:docMk/>
            <pc:sldMk cId="2856774706" sldId="1542"/>
            <ac:spMk id="6" creationId="{DA8F0741-0A70-C536-0E59-ED13732B256D}"/>
          </ac:spMkLst>
        </pc:spChg>
        <pc:spChg chg="mod">
          <ac:chgData name="Das, Gerarda" userId="dec061bf-56a5-47a0-b9f3-f749fe418ae6" providerId="ADAL" clId="{02C92C2B-C098-4636-B55B-24179859D0F9}" dt="2025-07-08T09:29:21.253" v="1115" actId="1076"/>
          <ac:spMkLst>
            <pc:docMk/>
            <pc:sldMk cId="2856774706" sldId="1542"/>
            <ac:spMk id="7" creationId="{00000000-0000-0000-0000-000000000000}"/>
          </ac:spMkLst>
        </pc:spChg>
        <pc:spChg chg="mod">
          <ac:chgData name="Das, Gerarda" userId="dec061bf-56a5-47a0-b9f3-f749fe418ae6" providerId="ADAL" clId="{02C92C2B-C098-4636-B55B-24179859D0F9}" dt="2025-07-08T09:30:07.280" v="1126" actId="14100"/>
          <ac:spMkLst>
            <pc:docMk/>
            <pc:sldMk cId="2856774706" sldId="1542"/>
            <ac:spMk id="11" creationId="{00000000-0000-0000-0000-000000000000}"/>
          </ac:spMkLst>
        </pc:spChg>
        <pc:spChg chg="mod">
          <ac:chgData name="Das, Gerarda" userId="dec061bf-56a5-47a0-b9f3-f749fe418ae6" providerId="ADAL" clId="{02C92C2B-C098-4636-B55B-24179859D0F9}" dt="2025-07-08T09:30:10.657" v="1127" actId="1076"/>
          <ac:spMkLst>
            <pc:docMk/>
            <pc:sldMk cId="2856774706" sldId="1542"/>
            <ac:spMk id="12" creationId="{00000000-0000-0000-0000-000000000000}"/>
          </ac:spMkLst>
        </pc:spChg>
        <pc:spChg chg="mod">
          <ac:chgData name="Das, Gerarda" userId="dec061bf-56a5-47a0-b9f3-f749fe418ae6" providerId="ADAL" clId="{02C92C2B-C098-4636-B55B-24179859D0F9}" dt="2025-07-08T09:30:14.046" v="1128" actId="14100"/>
          <ac:spMkLst>
            <pc:docMk/>
            <pc:sldMk cId="2856774706" sldId="1542"/>
            <ac:spMk id="19" creationId="{00C66391-9574-C706-27A6-C217CB03B8AD}"/>
          </ac:spMkLst>
        </pc:spChg>
        <pc:picChg chg="del">
          <ac:chgData name="Das, Gerarda" userId="dec061bf-56a5-47a0-b9f3-f749fe418ae6" providerId="ADAL" clId="{02C92C2B-C098-4636-B55B-24179859D0F9}" dt="2025-07-08T09:28:30.936" v="1104" actId="478"/>
          <ac:picMkLst>
            <pc:docMk/>
            <pc:sldMk cId="2856774706" sldId="1542"/>
            <ac:picMk id="2" creationId="{1310EBE5-8B10-5F76-F8B0-588F490D12A3}"/>
          </ac:picMkLst>
        </pc:picChg>
        <pc:picChg chg="add mod">
          <ac:chgData name="Das, Gerarda" userId="dec061bf-56a5-47a0-b9f3-f749fe418ae6" providerId="ADAL" clId="{02C92C2B-C098-4636-B55B-24179859D0F9}" dt="2025-07-08T09:28:50.764" v="1109" actId="1076"/>
          <ac:picMkLst>
            <pc:docMk/>
            <pc:sldMk cId="2856774706" sldId="1542"/>
            <ac:picMk id="3" creationId="{D4B19F56-CAB4-622C-A13C-BE013DCC1624}"/>
          </ac:picMkLst>
        </pc:picChg>
        <pc:picChg chg="mod">
          <ac:chgData name="Das, Gerarda" userId="dec061bf-56a5-47a0-b9f3-f749fe418ae6" providerId="ADAL" clId="{02C92C2B-C098-4636-B55B-24179859D0F9}" dt="2025-07-08T09:29:39.734" v="1120" actId="1076"/>
          <ac:picMkLst>
            <pc:docMk/>
            <pc:sldMk cId="2856774706" sldId="1542"/>
            <ac:picMk id="4" creationId="{7EF9EAA3-0ADB-211B-C51B-FB8953C4202C}"/>
          </ac:picMkLst>
        </pc:picChg>
        <pc:picChg chg="mod">
          <ac:chgData name="Das, Gerarda" userId="dec061bf-56a5-47a0-b9f3-f749fe418ae6" providerId="ADAL" clId="{02C92C2B-C098-4636-B55B-24179859D0F9}" dt="2025-07-08T09:29:45.820" v="1121" actId="1076"/>
          <ac:picMkLst>
            <pc:docMk/>
            <pc:sldMk cId="2856774706" sldId="1542"/>
            <ac:picMk id="20" creationId="{97AF1FF8-D73B-7602-BEC5-95EDA6D2B0A5}"/>
          </ac:picMkLst>
        </pc:picChg>
        <pc:cxnChg chg="mod ord">
          <ac:chgData name="Das, Gerarda" userId="dec061bf-56a5-47a0-b9f3-f749fe418ae6" providerId="ADAL" clId="{02C92C2B-C098-4636-B55B-24179859D0F9}" dt="2025-07-08T09:29:35.055" v="1119" actId="14100"/>
          <ac:cxnSpMkLst>
            <pc:docMk/>
            <pc:sldMk cId="2856774706" sldId="1542"/>
            <ac:cxnSpMk id="9" creationId="{00000000-0000-0000-0000-000000000000}"/>
          </ac:cxnSpMkLst>
        </pc:cxnChg>
      </pc:sldChg>
      <pc:sldChg chg="modSp mod">
        <pc:chgData name="Das, Gerarda" userId="dec061bf-56a5-47a0-b9f3-f749fe418ae6" providerId="ADAL" clId="{02C92C2B-C098-4636-B55B-24179859D0F9}" dt="2025-07-08T08:46:58.287" v="455" actId="20577"/>
        <pc:sldMkLst>
          <pc:docMk/>
          <pc:sldMk cId="4023933092" sldId="1543"/>
        </pc:sldMkLst>
        <pc:spChg chg="mod">
          <ac:chgData name="Das, Gerarda" userId="dec061bf-56a5-47a0-b9f3-f749fe418ae6" providerId="ADAL" clId="{02C92C2B-C098-4636-B55B-24179859D0F9}" dt="2025-07-08T08:46:58.287" v="455" actId="20577"/>
          <ac:spMkLst>
            <pc:docMk/>
            <pc:sldMk cId="4023933092" sldId="1543"/>
            <ac:spMk id="3" creationId="{00000000-0000-0000-0000-000000000000}"/>
          </ac:spMkLst>
        </pc:spChg>
      </pc:sldChg>
      <pc:sldChg chg="modSp mod">
        <pc:chgData name="Das, Gerarda" userId="dec061bf-56a5-47a0-b9f3-f749fe418ae6" providerId="ADAL" clId="{02C92C2B-C098-4636-B55B-24179859D0F9}" dt="2025-07-08T08:53:59.307" v="510" actId="20577"/>
        <pc:sldMkLst>
          <pc:docMk/>
          <pc:sldMk cId="346433995" sldId="1544"/>
        </pc:sldMkLst>
        <pc:spChg chg="mod">
          <ac:chgData name="Das, Gerarda" userId="dec061bf-56a5-47a0-b9f3-f749fe418ae6" providerId="ADAL" clId="{02C92C2B-C098-4636-B55B-24179859D0F9}" dt="2025-07-08T08:53:37.562" v="495" actId="404"/>
          <ac:spMkLst>
            <pc:docMk/>
            <pc:sldMk cId="346433995" sldId="1544"/>
            <ac:spMk id="35" creationId="{37104C51-0232-62ED-4C6F-1447D06633EE}"/>
          </ac:spMkLst>
        </pc:spChg>
        <pc:spChg chg="mod">
          <ac:chgData name="Das, Gerarda" userId="dec061bf-56a5-47a0-b9f3-f749fe418ae6" providerId="ADAL" clId="{02C92C2B-C098-4636-B55B-24179859D0F9}" dt="2025-07-08T08:53:59.307" v="510" actId="20577"/>
          <ac:spMkLst>
            <pc:docMk/>
            <pc:sldMk cId="346433995" sldId="1544"/>
            <ac:spMk id="36" creationId="{D8EF981A-9BA7-0EB1-9B70-F7FBF2F7DF1C}"/>
          </ac:spMkLst>
        </pc:spChg>
        <pc:picChg chg="mod">
          <ac:chgData name="Das, Gerarda" userId="dec061bf-56a5-47a0-b9f3-f749fe418ae6" providerId="ADAL" clId="{02C92C2B-C098-4636-B55B-24179859D0F9}" dt="2025-07-08T08:53:28.496" v="492" actId="1076"/>
          <ac:picMkLst>
            <pc:docMk/>
            <pc:sldMk cId="346433995" sldId="1544"/>
            <ac:picMk id="9" creationId="{A76B5824-E03B-AA12-E5D7-42D80C1F5993}"/>
          </ac:picMkLst>
        </pc:picChg>
        <pc:cxnChg chg="mod">
          <ac:chgData name="Das, Gerarda" userId="dec061bf-56a5-47a0-b9f3-f749fe418ae6" providerId="ADAL" clId="{02C92C2B-C098-4636-B55B-24179859D0F9}" dt="2025-07-08T08:53:04.337" v="487" actId="1035"/>
          <ac:cxnSpMkLst>
            <pc:docMk/>
            <pc:sldMk cId="346433995" sldId="1544"/>
            <ac:cxnSpMk id="11" creationId="{43E1EF99-1825-D9B6-CE28-54505AE2D0DE}"/>
          </ac:cxnSpMkLst>
        </pc:cxnChg>
        <pc:cxnChg chg="mod">
          <ac:chgData name="Das, Gerarda" userId="dec061bf-56a5-47a0-b9f3-f749fe418ae6" providerId="ADAL" clId="{02C92C2B-C098-4636-B55B-24179859D0F9}" dt="2025-07-08T08:53:04.337" v="487" actId="1035"/>
          <ac:cxnSpMkLst>
            <pc:docMk/>
            <pc:sldMk cId="346433995" sldId="1544"/>
            <ac:cxnSpMk id="12" creationId="{644A4299-3A63-6813-A679-FB8DB7D5FD7A}"/>
          </ac:cxnSpMkLst>
        </pc:cxnChg>
        <pc:cxnChg chg="mod">
          <ac:chgData name="Das, Gerarda" userId="dec061bf-56a5-47a0-b9f3-f749fe418ae6" providerId="ADAL" clId="{02C92C2B-C098-4636-B55B-24179859D0F9}" dt="2025-07-08T08:53:04.337" v="487" actId="1035"/>
          <ac:cxnSpMkLst>
            <pc:docMk/>
            <pc:sldMk cId="346433995" sldId="1544"/>
            <ac:cxnSpMk id="13" creationId="{79D0A0B5-43EC-915C-1E3A-AA9CA21994B4}"/>
          </ac:cxnSpMkLst>
        </pc:cxnChg>
        <pc:cxnChg chg="mod">
          <ac:chgData name="Das, Gerarda" userId="dec061bf-56a5-47a0-b9f3-f749fe418ae6" providerId="ADAL" clId="{02C92C2B-C098-4636-B55B-24179859D0F9}" dt="2025-07-08T08:53:04.337" v="487" actId="1035"/>
          <ac:cxnSpMkLst>
            <pc:docMk/>
            <pc:sldMk cId="346433995" sldId="1544"/>
            <ac:cxnSpMk id="14" creationId="{D4DC5350-E385-459A-7DF3-9A72313F2A3E}"/>
          </ac:cxnSpMkLst>
        </pc:cxnChg>
      </pc:sldChg>
      <pc:sldChg chg="del">
        <pc:chgData name="Das, Gerarda" userId="dec061bf-56a5-47a0-b9f3-f749fe418ae6" providerId="ADAL" clId="{02C92C2B-C098-4636-B55B-24179859D0F9}" dt="2025-07-08T09:28:26.648" v="1103" actId="47"/>
        <pc:sldMkLst>
          <pc:docMk/>
          <pc:sldMk cId="1324891147" sldId="1545"/>
        </pc:sldMkLst>
      </pc:sldChg>
      <pc:sldChg chg="delSp modSp mod">
        <pc:chgData name="Das, Gerarda" userId="dec061bf-56a5-47a0-b9f3-f749fe418ae6" providerId="ADAL" clId="{02C92C2B-C098-4636-B55B-24179859D0F9}" dt="2025-07-08T09:31:35.750" v="1139" actId="1076"/>
        <pc:sldMkLst>
          <pc:docMk/>
          <pc:sldMk cId="3088316717" sldId="1546"/>
        </pc:sldMkLst>
        <pc:spChg chg="mod">
          <ac:chgData name="Das, Gerarda" userId="dec061bf-56a5-47a0-b9f3-f749fe418ae6" providerId="ADAL" clId="{02C92C2B-C098-4636-B55B-24179859D0F9}" dt="2025-07-08T09:31:11.048" v="1134" actId="14100"/>
          <ac:spMkLst>
            <pc:docMk/>
            <pc:sldMk cId="3088316717" sldId="1546"/>
            <ac:spMk id="10" creationId="{EC0CC1D0-FE60-F840-73E9-0CE7E683D1F2}"/>
          </ac:spMkLst>
        </pc:spChg>
        <pc:spChg chg="mod">
          <ac:chgData name="Das, Gerarda" userId="dec061bf-56a5-47a0-b9f3-f749fe418ae6" providerId="ADAL" clId="{02C92C2B-C098-4636-B55B-24179859D0F9}" dt="2025-07-08T09:31:14.831" v="1135" actId="14100"/>
          <ac:spMkLst>
            <pc:docMk/>
            <pc:sldMk cId="3088316717" sldId="1546"/>
            <ac:spMk id="11" creationId="{CD78B488-E032-3F3E-C334-FB96F8D71FB2}"/>
          </ac:spMkLst>
        </pc:spChg>
        <pc:spChg chg="mod">
          <ac:chgData name="Das, Gerarda" userId="dec061bf-56a5-47a0-b9f3-f749fe418ae6" providerId="ADAL" clId="{02C92C2B-C098-4636-B55B-24179859D0F9}" dt="2025-07-08T09:31:31.298" v="1138" actId="14100"/>
          <ac:spMkLst>
            <pc:docMk/>
            <pc:sldMk cId="3088316717" sldId="1546"/>
            <ac:spMk id="16" creationId="{F53F294D-65CC-23A5-E4A1-B2132FCF814C}"/>
          </ac:spMkLst>
        </pc:spChg>
        <pc:spChg chg="mod">
          <ac:chgData name="Das, Gerarda" userId="dec061bf-56a5-47a0-b9f3-f749fe418ae6" providerId="ADAL" clId="{02C92C2B-C098-4636-B55B-24179859D0F9}" dt="2025-07-08T09:31:35.750" v="1139" actId="1076"/>
          <ac:spMkLst>
            <pc:docMk/>
            <pc:sldMk cId="3088316717" sldId="1546"/>
            <ac:spMk id="17" creationId="{AB86235B-CBC0-F9DB-29F4-F23367831B1B}"/>
          </ac:spMkLst>
        </pc:spChg>
        <pc:spChg chg="del mod">
          <ac:chgData name="Das, Gerarda" userId="dec061bf-56a5-47a0-b9f3-f749fe418ae6" providerId="ADAL" clId="{02C92C2B-C098-4636-B55B-24179859D0F9}" dt="2025-07-08T09:30:53.102" v="1132" actId="478"/>
          <ac:spMkLst>
            <pc:docMk/>
            <pc:sldMk cId="3088316717" sldId="1546"/>
            <ac:spMk id="30" creationId="{88410422-A65A-7A88-7ED8-A30796A94CD4}"/>
          </ac:spMkLst>
        </pc:spChg>
      </pc:sldChg>
      <pc:sldChg chg="del">
        <pc:chgData name="Das, Gerarda" userId="dec061bf-56a5-47a0-b9f3-f749fe418ae6" providerId="ADAL" clId="{02C92C2B-C098-4636-B55B-24179859D0F9}" dt="2025-07-08T09:30:48.391" v="1130" actId="47"/>
        <pc:sldMkLst>
          <pc:docMk/>
          <pc:sldMk cId="766123044" sldId="1547"/>
        </pc:sldMkLst>
      </pc:sldChg>
      <pc:sldChg chg="del">
        <pc:chgData name="Das, Gerarda" userId="dec061bf-56a5-47a0-b9f3-f749fe418ae6" providerId="ADAL" clId="{02C92C2B-C098-4636-B55B-24179859D0F9}" dt="2025-07-08T09:30:48.159" v="1129" actId="47"/>
        <pc:sldMkLst>
          <pc:docMk/>
          <pc:sldMk cId="960259005" sldId="1548"/>
        </pc:sldMkLst>
      </pc:sldChg>
      <pc:sldChg chg="del">
        <pc:chgData name="Das, Gerarda" userId="dec061bf-56a5-47a0-b9f3-f749fe418ae6" providerId="ADAL" clId="{02C92C2B-C098-4636-B55B-24179859D0F9}" dt="2025-07-08T09:21:56.100" v="1068" actId="47"/>
        <pc:sldMkLst>
          <pc:docMk/>
          <pc:sldMk cId="599469017" sldId="1549"/>
        </pc:sldMkLst>
      </pc:sldChg>
    </pc:docChg>
  </pc:docChgLst>
  <pc:docChgLst>
    <pc:chgData name="Routledge, Mandy" userId="bacdedf5-8e30-494b-ad8b-f27fa30c4f8d" providerId="ADAL" clId="{69FB3ADF-8128-4B66-9121-0BB8D9B1BF7C}"/>
    <pc:docChg chg="modSld">
      <pc:chgData name="Routledge, Mandy" userId="bacdedf5-8e30-494b-ad8b-f27fa30c4f8d" providerId="ADAL" clId="{69FB3ADF-8128-4B66-9121-0BB8D9B1BF7C}" dt="2025-03-18T12:25:07.493" v="4" actId="20577"/>
      <pc:docMkLst>
        <pc:docMk/>
      </pc:docMkLst>
      <pc:sldChg chg="modSp mod">
        <pc:chgData name="Routledge, Mandy" userId="bacdedf5-8e30-494b-ad8b-f27fa30c4f8d" providerId="ADAL" clId="{69FB3ADF-8128-4B66-9121-0BB8D9B1BF7C}" dt="2025-03-18T12:25:07.493" v="4" actId="20577"/>
        <pc:sldMkLst>
          <pc:docMk/>
          <pc:sldMk cId="323006580" sldId="548"/>
        </pc:sldMkLst>
        <pc:spChg chg="mod">
          <ac:chgData name="Routledge, Mandy" userId="bacdedf5-8e30-494b-ad8b-f27fa30c4f8d" providerId="ADAL" clId="{69FB3ADF-8128-4B66-9121-0BB8D9B1BF7C}" dt="2025-03-18T12:25:07.493" v="4" actId="20577"/>
          <ac:spMkLst>
            <pc:docMk/>
            <pc:sldMk cId="323006580" sldId="548"/>
            <ac:spMk id="3" creationId="{00000000-0000-0000-0000-000000000000}"/>
          </ac:spMkLst>
        </pc:spChg>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pChg chg="mod">
          <ac:chgData name="Routledge, Mandy" userId="bacdedf5-8e30-494b-ad8b-f27fa30c4f8d" providerId="ADAL" clId="{79AE77D5-A5AF-4622-AE80-65667CFCBDF8}" dt="2024-12-10T09:40:56.051" v="16" actId="20577"/>
          <ac:spMkLst>
            <pc:docMk/>
            <pc:sldMk cId="1059877010" sldId="1521"/>
            <ac:spMk id="4" creationId="{D36CDCC8-D80A-3CA3-9903-EC310613197D}"/>
          </ac:spMkLst>
        </pc:spChg>
        <pc:grpChg chg="del">
          <ac:chgData name="Routledge, Mandy" userId="bacdedf5-8e30-494b-ad8b-f27fa30c4f8d" providerId="ADAL" clId="{79AE77D5-A5AF-4622-AE80-65667CFCBDF8}" dt="2024-12-10T09:40:46.437" v="2" actId="478"/>
          <ac:grpSpMkLst>
            <pc:docMk/>
            <pc:sldMk cId="1059877010" sldId="1521"/>
            <ac:grpSpMk id="15" creationId="{7B3C8025-1981-A73B-B895-D3FD387AEA6B}"/>
          </ac:grpSpMkLst>
        </pc:grpChg>
        <pc:picChg chg="del">
          <ac:chgData name="Routledge, Mandy" userId="bacdedf5-8e30-494b-ad8b-f27fa30c4f8d" providerId="ADAL" clId="{79AE77D5-A5AF-4622-AE80-65667CFCBDF8}" dt="2024-12-10T09:40:45.601" v="1" actId="478"/>
          <ac:picMkLst>
            <pc:docMk/>
            <pc:sldMk cId="1059877010" sldId="1521"/>
            <ac:picMk id="9" creationId="{BAFBDB76-8FE9-2022-1B53-C302F89A2454}"/>
          </ac:picMkLst>
        </pc:picChg>
        <pc:picChg chg="del">
          <ac:chgData name="Routledge, Mandy" userId="bacdedf5-8e30-494b-ad8b-f27fa30c4f8d" providerId="ADAL" clId="{79AE77D5-A5AF-4622-AE80-65667CFCBDF8}" dt="2024-12-10T09:40:47.045" v="3" actId="478"/>
          <ac:picMkLst>
            <pc:docMk/>
            <pc:sldMk cId="1059877010" sldId="1521"/>
            <ac:picMk id="10" creationId="{96B016A8-8FD7-73BF-E604-6856938C9F41}"/>
          </ac:picMkLst>
        </pc:picChg>
        <pc:picChg chg="del">
          <ac:chgData name="Routledge, Mandy" userId="bacdedf5-8e30-494b-ad8b-f27fa30c4f8d" providerId="ADAL" clId="{79AE77D5-A5AF-4622-AE80-65667CFCBDF8}" dt="2024-12-10T09:40:47.539" v="4" actId="478"/>
          <ac:picMkLst>
            <pc:docMk/>
            <pc:sldMk cId="1059877010" sldId="1521"/>
            <ac:picMk id="11" creationId="{8045CB27-A8AD-5EBA-EB3C-8535BD5960F1}"/>
          </ac:picMkLst>
        </pc:picChg>
        <pc:picChg chg="del">
          <ac:chgData name="Routledge, Mandy" userId="bacdedf5-8e30-494b-ad8b-f27fa30c4f8d" providerId="ADAL" clId="{79AE77D5-A5AF-4622-AE80-65667CFCBDF8}" dt="2024-12-10T09:40:48.094" v="5" actId="478"/>
          <ac:picMkLst>
            <pc:docMk/>
            <pc:sldMk cId="1059877010" sldId="1521"/>
            <ac:picMk id="13" creationId="{75076872-62A7-4BDE-6EA6-B8B48D495B2C}"/>
          </ac:picMkLst>
        </pc:picChg>
        <pc:picChg chg="del">
          <ac:chgData name="Routledge, Mandy" userId="bacdedf5-8e30-494b-ad8b-f27fa30c4f8d" providerId="ADAL" clId="{79AE77D5-A5AF-4622-AE80-65667CFCBDF8}" dt="2024-12-10T09:40:48.591" v="6" actId="478"/>
          <ac:picMkLst>
            <pc:docMk/>
            <pc:sldMk cId="1059877010" sldId="1521"/>
            <ac:picMk id="14" creationId="{640E450A-8B64-B129-89FA-6D51372367DA}"/>
          </ac:picMkLst>
        </pc:picChg>
      </pc:sldChg>
      <pc:sldChg chg="delSp modSp add mod">
        <pc:chgData name="Routledge, Mandy" userId="bacdedf5-8e30-494b-ad8b-f27fa30c4f8d" providerId="ADAL" clId="{79AE77D5-A5AF-4622-AE80-65667CFCBDF8}" dt="2024-12-10T09:41:30.215" v="62" actId="20577"/>
        <pc:sldMkLst>
          <pc:docMk/>
          <pc:sldMk cId="2371299458" sldId="1529"/>
        </pc:sldMkLst>
        <pc:spChg chg="mod">
          <ac:chgData name="Routledge, Mandy" userId="bacdedf5-8e30-494b-ad8b-f27fa30c4f8d" providerId="ADAL" clId="{79AE77D5-A5AF-4622-AE80-65667CFCBDF8}" dt="2024-12-10T09:41:02.886" v="21" actId="20577"/>
          <ac:spMkLst>
            <pc:docMk/>
            <pc:sldMk cId="2371299458" sldId="1529"/>
            <ac:spMk id="4" creationId="{D36CDCC8-D80A-3CA3-9903-EC310613197D}"/>
          </ac:spMkLst>
        </pc:spChg>
        <pc:spChg chg="mod">
          <ac:chgData name="Routledge, Mandy" userId="bacdedf5-8e30-494b-ad8b-f27fa30c4f8d" providerId="ADAL" clId="{79AE77D5-A5AF-4622-AE80-65667CFCBDF8}" dt="2024-12-10T09:41:20.067" v="44" actId="20577"/>
          <ac:spMkLst>
            <pc:docMk/>
            <pc:sldMk cId="2371299458" sldId="1529"/>
            <ac:spMk id="12" creationId="{E2476A93-B8D4-4E44-87FD-AFF601B2337C}"/>
          </ac:spMkLst>
        </pc:spChg>
        <pc:spChg chg="mod">
          <ac:chgData name="Routledge, Mandy" userId="bacdedf5-8e30-494b-ad8b-f27fa30c4f8d" providerId="ADAL" clId="{79AE77D5-A5AF-4622-AE80-65667CFCBDF8}" dt="2024-12-10T09:41:24.930" v="51" actId="20577"/>
          <ac:spMkLst>
            <pc:docMk/>
            <pc:sldMk cId="2371299458" sldId="1529"/>
            <ac:spMk id="13" creationId="{4985FF45-EE56-11C3-E0CC-6BBB359031C0}"/>
          </ac:spMkLst>
        </pc:spChg>
        <pc:spChg chg="mod">
          <ac:chgData name="Routledge, Mandy" userId="bacdedf5-8e30-494b-ad8b-f27fa30c4f8d" providerId="ADAL" clId="{79AE77D5-A5AF-4622-AE80-65667CFCBDF8}" dt="2024-12-10T09:41:30.215" v="62" actId="20577"/>
          <ac:spMkLst>
            <pc:docMk/>
            <pc:sldMk cId="2371299458" sldId="1529"/>
            <ac:spMk id="15" creationId="{6EA1F8B7-D4BC-D8B0-E6FD-F33ECB45A1DD}"/>
          </ac:spMkLst>
        </pc:spChg>
        <pc:spChg chg="del">
          <ac:chgData name="Routledge, Mandy" userId="bacdedf5-8e30-494b-ad8b-f27fa30c4f8d" providerId="ADAL" clId="{79AE77D5-A5AF-4622-AE80-65667CFCBDF8}" dt="2024-12-10T09:41:06.962" v="24" actId="478"/>
          <ac:spMkLst>
            <pc:docMk/>
            <pc:sldMk cId="2371299458" sldId="1529"/>
            <ac:spMk id="38" creationId="{2AC17775-1AF7-FA98-5BCB-6CAC3E4E9F81}"/>
          </ac:spMkLst>
        </pc:spChg>
        <pc:spChg chg="del">
          <ac:chgData name="Routledge, Mandy" userId="bacdedf5-8e30-494b-ad8b-f27fa30c4f8d" providerId="ADAL" clId="{79AE77D5-A5AF-4622-AE80-65667CFCBDF8}" dt="2024-12-10T09:41:06.191" v="23" actId="478"/>
          <ac:spMkLst>
            <pc:docMk/>
            <pc:sldMk cId="2371299458" sldId="1529"/>
            <ac:spMk id="39" creationId="{9E57CB17-F4C0-4604-A6BF-62984AD64B3C}"/>
          </ac:spMkLst>
        </pc:spChg>
        <pc:grpChg chg="del">
          <ac:chgData name="Routledge, Mandy" userId="bacdedf5-8e30-494b-ad8b-f27fa30c4f8d" providerId="ADAL" clId="{79AE77D5-A5AF-4622-AE80-65667CFCBDF8}" dt="2024-12-10T09:41:05.305" v="22" actId="478"/>
          <ac:grpSpMkLst>
            <pc:docMk/>
            <pc:sldMk cId="2371299458" sldId="1529"/>
            <ac:grpSpMk id="25" creationId="{619D3C10-42A7-710E-1EEB-B98F43C32604}"/>
          </ac:grpSpMkLst>
        </pc:grpChg>
        <pc:picChg chg="del">
          <ac:chgData name="Routledge, Mandy" userId="bacdedf5-8e30-494b-ad8b-f27fa30c4f8d" providerId="ADAL" clId="{79AE77D5-A5AF-4622-AE80-65667CFCBDF8}" dt="2024-12-10T09:41:08.266" v="26" actId="478"/>
          <ac:picMkLst>
            <pc:docMk/>
            <pc:sldMk cId="2371299458" sldId="1529"/>
            <ac:picMk id="33" creationId="{8DD77892-8E6E-399F-6960-AC4DD229050B}"/>
          </ac:picMkLst>
        </pc:picChg>
        <pc:picChg chg="del">
          <ac:chgData name="Routledge, Mandy" userId="bacdedf5-8e30-494b-ad8b-f27fa30c4f8d" providerId="ADAL" clId="{79AE77D5-A5AF-4622-AE80-65667CFCBDF8}" dt="2024-12-10T09:41:07.727" v="25" actId="478"/>
          <ac:picMkLst>
            <pc:docMk/>
            <pc:sldMk cId="2371299458" sldId="1529"/>
            <ac:picMk id="36" creationId="{2074C01F-5673-B9C9-3075-E64D94E40FD8}"/>
          </ac:picMkLst>
        </pc:picChg>
      </pc:sldChg>
    </pc:docChg>
  </pc:docChgLst>
  <pc:docChgLst>
    <pc:chgData name="Routledge, Mandy" userId="bacdedf5-8e30-494b-ad8b-f27fa30c4f8d" providerId="ADAL" clId="{051CC800-2682-4CCC-9E96-6A9E041AF9FE}"/>
    <pc:docChg chg="modSld">
      <pc:chgData name="Routledge, Mandy" userId="bacdedf5-8e30-494b-ad8b-f27fa30c4f8d" providerId="ADAL" clId="{051CC800-2682-4CCC-9E96-6A9E041AF9FE}" dt="2025-03-18T11:05:33.783" v="3" actId="20577"/>
      <pc:docMkLst>
        <pc:docMk/>
      </pc:docMkLst>
      <pc:sldChg chg="modSp mod">
        <pc:chgData name="Routledge, Mandy" userId="bacdedf5-8e30-494b-ad8b-f27fa30c4f8d" providerId="ADAL" clId="{051CC800-2682-4CCC-9E96-6A9E041AF9FE}" dt="2025-03-18T11:05:33.783" v="3" actId="20577"/>
        <pc:sldMkLst>
          <pc:docMk/>
          <pc:sldMk cId="323006580" sldId="548"/>
        </pc:sldMkLst>
        <pc:spChg chg="mod">
          <ac:chgData name="Routledge, Mandy" userId="bacdedf5-8e30-494b-ad8b-f27fa30c4f8d" providerId="ADAL" clId="{051CC800-2682-4CCC-9E96-6A9E041AF9FE}" dt="2025-03-18T11:05:33.783" v="3" actId="20577"/>
          <ac:spMkLst>
            <pc:docMk/>
            <pc:sldMk cId="323006580" sldId="548"/>
            <ac:spMk id="3" creationId="{00000000-0000-0000-0000-000000000000}"/>
          </ac:spMkLst>
        </pc:spChg>
      </pc:sldChg>
    </pc:docChg>
  </pc:docChgLst>
  <pc:docChgLst>
    <pc:chgData name="Routledge, Mandy" userId="bacdedf5-8e30-494b-ad8b-f27fa30c4f8d" providerId="ADAL" clId="{11BB0CCA-433F-4FEB-BF4F-0F2DC3B107BF}"/>
    <pc:docChg chg="undo custSel addSld delSld modSld sldOrd modSection">
      <pc:chgData name="Routledge, Mandy" userId="bacdedf5-8e30-494b-ad8b-f27fa30c4f8d" providerId="ADAL" clId="{11BB0CCA-433F-4FEB-BF4F-0F2DC3B107BF}" dt="2025-07-08T09:50:30.033" v="2498" actId="14100"/>
      <pc:docMkLst>
        <pc:docMk/>
      </pc:docMkLst>
      <pc:sldChg chg="addSp delSp modSp mod">
        <pc:chgData name="Routledge, Mandy" userId="bacdedf5-8e30-494b-ad8b-f27fa30c4f8d" providerId="ADAL" clId="{11BB0CCA-433F-4FEB-BF4F-0F2DC3B107BF}" dt="2025-07-08T09:06:26.025" v="2278" actId="478"/>
        <pc:sldMkLst>
          <pc:docMk/>
          <pc:sldMk cId="1671649065" sldId="934"/>
        </pc:sldMkLst>
        <pc:spChg chg="add del mod">
          <ac:chgData name="Routledge, Mandy" userId="bacdedf5-8e30-494b-ad8b-f27fa30c4f8d" providerId="ADAL" clId="{11BB0CCA-433F-4FEB-BF4F-0F2DC3B107BF}" dt="2025-07-07T18:05:21.231" v="17" actId="47"/>
          <ac:spMkLst>
            <pc:docMk/>
            <pc:sldMk cId="1671649065" sldId="934"/>
            <ac:spMk id="3" creationId="{2236DD17-956F-DC88-5DB7-37686DE37735}"/>
          </ac:spMkLst>
        </pc:spChg>
        <pc:spChg chg="add mod">
          <ac:chgData name="Routledge, Mandy" userId="bacdedf5-8e30-494b-ad8b-f27fa30c4f8d" providerId="ADAL" clId="{11BB0CCA-433F-4FEB-BF4F-0F2DC3B107BF}" dt="2025-07-07T19:06:43.394" v="642" actId="20577"/>
          <ac:spMkLst>
            <pc:docMk/>
            <pc:sldMk cId="1671649065" sldId="934"/>
            <ac:spMk id="4" creationId="{51B0F826-224F-AD74-3066-4DC19B593B1A}"/>
          </ac:spMkLst>
        </pc:spChg>
        <pc:picChg chg="add mod">
          <ac:chgData name="Routledge, Mandy" userId="bacdedf5-8e30-494b-ad8b-f27fa30c4f8d" providerId="ADAL" clId="{11BB0CCA-433F-4FEB-BF4F-0F2DC3B107BF}" dt="2025-07-07T19:35:48.914" v="2191" actId="1076"/>
          <ac:picMkLst>
            <pc:docMk/>
            <pc:sldMk cId="1671649065" sldId="934"/>
            <ac:picMk id="5" creationId="{2348D445-83D1-2C25-058E-6FC11AFFC2E6}"/>
          </ac:picMkLst>
        </pc:picChg>
        <pc:picChg chg="del">
          <ac:chgData name="Routledge, Mandy" userId="bacdedf5-8e30-494b-ad8b-f27fa30c4f8d" providerId="ADAL" clId="{11BB0CCA-433F-4FEB-BF4F-0F2DC3B107BF}" dt="2025-07-08T09:06:26.025" v="2278" actId="478"/>
          <ac:picMkLst>
            <pc:docMk/>
            <pc:sldMk cId="1671649065" sldId="934"/>
            <ac:picMk id="6" creationId="{F9BBC666-54A2-A2AA-2532-3751C5555CCD}"/>
          </ac:picMkLst>
        </pc:picChg>
        <pc:picChg chg="del">
          <ac:chgData name="Routledge, Mandy" userId="bacdedf5-8e30-494b-ad8b-f27fa30c4f8d" providerId="ADAL" clId="{11BB0CCA-433F-4FEB-BF4F-0F2DC3B107BF}" dt="2025-07-08T09:06:24.978" v="2277" actId="478"/>
          <ac:picMkLst>
            <pc:docMk/>
            <pc:sldMk cId="1671649065" sldId="934"/>
            <ac:picMk id="7" creationId="{D17E86FC-F67A-4A07-906B-0F6E379255A5}"/>
          </ac:picMkLst>
        </pc:picChg>
      </pc:sldChg>
      <pc:sldChg chg="addSp delSp modSp mod modNotes modNotesTx">
        <pc:chgData name="Routledge, Mandy" userId="bacdedf5-8e30-494b-ad8b-f27fa30c4f8d" providerId="ADAL" clId="{11BB0CCA-433F-4FEB-BF4F-0F2DC3B107BF}" dt="2025-07-07T19:29:19.601" v="1948" actId="13926"/>
        <pc:sldMkLst>
          <pc:docMk/>
          <pc:sldMk cId="2189114603" sldId="1437"/>
        </pc:sldMkLst>
        <pc:spChg chg="add del mod">
          <ac:chgData name="Routledge, Mandy" userId="bacdedf5-8e30-494b-ad8b-f27fa30c4f8d" providerId="ADAL" clId="{11BB0CCA-433F-4FEB-BF4F-0F2DC3B107BF}" dt="2025-07-07T19:09:52.763" v="740" actId="478"/>
          <ac:spMkLst>
            <pc:docMk/>
            <pc:sldMk cId="2189114603" sldId="1437"/>
            <ac:spMk id="2" creationId="{DCDA859E-77D9-2181-51E3-EAEBFFE2A271}"/>
          </ac:spMkLst>
        </pc:spChg>
        <pc:spChg chg="mod">
          <ac:chgData name="Routledge, Mandy" userId="bacdedf5-8e30-494b-ad8b-f27fa30c4f8d" providerId="ADAL" clId="{11BB0CCA-433F-4FEB-BF4F-0F2DC3B107BF}" dt="2025-07-07T19:29:19.601" v="1948" actId="13926"/>
          <ac:spMkLst>
            <pc:docMk/>
            <pc:sldMk cId="2189114603" sldId="1437"/>
            <ac:spMk id="3" creationId="{00000000-0000-0000-0000-000000000000}"/>
          </ac:spMkLst>
        </pc:spChg>
        <pc:spChg chg="mod">
          <ac:chgData name="Routledge, Mandy" userId="bacdedf5-8e30-494b-ad8b-f27fa30c4f8d" providerId="ADAL" clId="{11BB0CCA-433F-4FEB-BF4F-0F2DC3B107BF}" dt="2025-07-07T19:26:13.089" v="1769" actId="20577"/>
          <ac:spMkLst>
            <pc:docMk/>
            <pc:sldMk cId="2189114603" sldId="1437"/>
            <ac:spMk id="5" creationId="{1784A867-EA01-458E-0E2C-EF40FB83913E}"/>
          </ac:spMkLst>
        </pc:spChg>
      </pc:sldChg>
      <pc:sldChg chg="modSp mod">
        <pc:chgData name="Routledge, Mandy" userId="bacdedf5-8e30-494b-ad8b-f27fa30c4f8d" providerId="ADAL" clId="{11BB0CCA-433F-4FEB-BF4F-0F2DC3B107BF}" dt="2025-07-07T18:05:55.007" v="23"/>
        <pc:sldMkLst>
          <pc:docMk/>
          <pc:sldMk cId="3852907103" sldId="1460"/>
        </pc:sldMkLst>
        <pc:spChg chg="mod">
          <ac:chgData name="Routledge, Mandy" userId="bacdedf5-8e30-494b-ad8b-f27fa30c4f8d" providerId="ADAL" clId="{11BB0CCA-433F-4FEB-BF4F-0F2DC3B107BF}" dt="2025-07-07T18:05:55.007" v="23"/>
          <ac:spMkLst>
            <pc:docMk/>
            <pc:sldMk cId="3852907103" sldId="1460"/>
            <ac:spMk id="6" creationId="{00000000-0000-0000-0000-000000000000}"/>
          </ac:spMkLst>
        </pc:spChg>
      </pc:sldChg>
      <pc:sldChg chg="addSp delSp modSp add mod">
        <pc:chgData name="Routledge, Mandy" userId="bacdedf5-8e30-494b-ad8b-f27fa30c4f8d" providerId="ADAL" clId="{11BB0CCA-433F-4FEB-BF4F-0F2DC3B107BF}" dt="2025-07-07T18:36:53.118" v="227" actId="1076"/>
        <pc:sldMkLst>
          <pc:docMk/>
          <pc:sldMk cId="243764683" sldId="1463"/>
        </pc:sldMkLst>
        <pc:spChg chg="add mod">
          <ac:chgData name="Routledge, Mandy" userId="bacdedf5-8e30-494b-ad8b-f27fa30c4f8d" providerId="ADAL" clId="{11BB0CCA-433F-4FEB-BF4F-0F2DC3B107BF}" dt="2025-07-07T18:33:07.415" v="147"/>
          <ac:spMkLst>
            <pc:docMk/>
            <pc:sldMk cId="243764683" sldId="1463"/>
            <ac:spMk id="2" creationId="{00000000-0000-0000-0000-000000000000}"/>
          </ac:spMkLst>
        </pc:spChg>
        <pc:spChg chg="del">
          <ac:chgData name="Routledge, Mandy" userId="bacdedf5-8e30-494b-ad8b-f27fa30c4f8d" providerId="ADAL" clId="{11BB0CCA-433F-4FEB-BF4F-0F2DC3B107BF}" dt="2025-07-07T18:33:06.445" v="146" actId="478"/>
          <ac:spMkLst>
            <pc:docMk/>
            <pc:sldMk cId="243764683" sldId="1463"/>
            <ac:spMk id="6" creationId="{00000000-0000-0000-0000-000000000000}"/>
          </ac:spMkLst>
        </pc:spChg>
        <pc:picChg chg="del">
          <ac:chgData name="Routledge, Mandy" userId="bacdedf5-8e30-494b-ad8b-f27fa30c4f8d" providerId="ADAL" clId="{11BB0CCA-433F-4FEB-BF4F-0F2DC3B107BF}" dt="2025-07-07T18:36:36.794" v="220" actId="478"/>
          <ac:picMkLst>
            <pc:docMk/>
            <pc:sldMk cId="243764683" sldId="1463"/>
            <ac:picMk id="4" creationId="{4E5C1083-5DE3-47E5-B318-131F55C28F4B}"/>
          </ac:picMkLst>
        </pc:picChg>
        <pc:picChg chg="mod modCrop">
          <ac:chgData name="Routledge, Mandy" userId="bacdedf5-8e30-494b-ad8b-f27fa30c4f8d" providerId="ADAL" clId="{11BB0CCA-433F-4FEB-BF4F-0F2DC3B107BF}" dt="2025-07-07T18:36:53.118" v="227" actId="1076"/>
          <ac:picMkLst>
            <pc:docMk/>
            <pc:sldMk cId="243764683" sldId="1463"/>
            <ac:picMk id="7" creationId="{D17E86FC-F67A-4A07-906B-0F6E379255A5}"/>
          </ac:picMkLst>
        </pc:picChg>
      </pc:sldChg>
      <pc:sldChg chg="del">
        <pc:chgData name="Routledge, Mandy" userId="bacdedf5-8e30-494b-ad8b-f27fa30c4f8d" providerId="ADAL" clId="{11BB0CCA-433F-4FEB-BF4F-0F2DC3B107BF}" dt="2025-07-08T09:48:59.207" v="2491" actId="47"/>
        <pc:sldMkLst>
          <pc:docMk/>
          <pc:sldMk cId="3978205201" sldId="1474"/>
        </pc:sldMkLst>
      </pc:sldChg>
      <pc:sldChg chg="modSp del mod">
        <pc:chgData name="Routledge, Mandy" userId="bacdedf5-8e30-494b-ad8b-f27fa30c4f8d" providerId="ADAL" clId="{11BB0CCA-433F-4FEB-BF4F-0F2DC3B107BF}" dt="2025-07-07T18:32:13.947" v="143" actId="47"/>
        <pc:sldMkLst>
          <pc:docMk/>
          <pc:sldMk cId="4207872812" sldId="1475"/>
        </pc:sldMkLst>
        <pc:spChg chg="mod">
          <ac:chgData name="Routledge, Mandy" userId="bacdedf5-8e30-494b-ad8b-f27fa30c4f8d" providerId="ADAL" clId="{11BB0CCA-433F-4FEB-BF4F-0F2DC3B107BF}" dt="2025-07-07T18:06:01.216" v="31" actId="20577"/>
          <ac:spMkLst>
            <pc:docMk/>
            <pc:sldMk cId="4207872812" sldId="1475"/>
            <ac:spMk id="6" creationId="{00000000-0000-0000-0000-000000000000}"/>
          </ac:spMkLst>
        </pc:spChg>
      </pc:sldChg>
      <pc:sldChg chg="delSp modSp del mod">
        <pc:chgData name="Routledge, Mandy" userId="bacdedf5-8e30-494b-ad8b-f27fa30c4f8d" providerId="ADAL" clId="{11BB0CCA-433F-4FEB-BF4F-0F2DC3B107BF}" dt="2025-07-07T18:33:09.534" v="148" actId="47"/>
        <pc:sldMkLst>
          <pc:docMk/>
          <pc:sldMk cId="2452007587" sldId="1476"/>
        </pc:sldMkLst>
        <pc:spChg chg="del mod">
          <ac:chgData name="Routledge, Mandy" userId="bacdedf5-8e30-494b-ad8b-f27fa30c4f8d" providerId="ADAL" clId="{11BB0CCA-433F-4FEB-BF4F-0F2DC3B107BF}" dt="2025-07-07T18:33:03.479" v="145" actId="21"/>
          <ac:spMkLst>
            <pc:docMk/>
            <pc:sldMk cId="2452007587" sldId="1476"/>
            <ac:spMk id="6" creationId="{00000000-0000-0000-0000-000000000000}"/>
          </ac:spMkLst>
        </pc:spChg>
      </pc:sldChg>
      <pc:sldChg chg="modSp mod">
        <pc:chgData name="Routledge, Mandy" userId="bacdedf5-8e30-494b-ad8b-f27fa30c4f8d" providerId="ADAL" clId="{11BB0CCA-433F-4FEB-BF4F-0F2DC3B107BF}" dt="2025-07-07T18:06:12.227" v="50" actId="20577"/>
        <pc:sldMkLst>
          <pc:docMk/>
          <pc:sldMk cId="2709048002" sldId="1477"/>
        </pc:sldMkLst>
        <pc:spChg chg="mod">
          <ac:chgData name="Routledge, Mandy" userId="bacdedf5-8e30-494b-ad8b-f27fa30c4f8d" providerId="ADAL" clId="{11BB0CCA-433F-4FEB-BF4F-0F2DC3B107BF}" dt="2025-07-07T18:06:12.227" v="50" actId="20577"/>
          <ac:spMkLst>
            <pc:docMk/>
            <pc:sldMk cId="2709048002" sldId="1477"/>
            <ac:spMk id="6" creationId="{00000000-0000-0000-0000-000000000000}"/>
          </ac:spMkLst>
        </pc:spChg>
      </pc:sldChg>
      <pc:sldChg chg="modSp mod">
        <pc:chgData name="Routledge, Mandy" userId="bacdedf5-8e30-494b-ad8b-f27fa30c4f8d" providerId="ADAL" clId="{11BB0CCA-433F-4FEB-BF4F-0F2DC3B107BF}" dt="2025-07-07T18:06:19.248" v="62" actId="20577"/>
        <pc:sldMkLst>
          <pc:docMk/>
          <pc:sldMk cId="4074911733" sldId="1478"/>
        </pc:sldMkLst>
        <pc:spChg chg="mod">
          <ac:chgData name="Routledge, Mandy" userId="bacdedf5-8e30-494b-ad8b-f27fa30c4f8d" providerId="ADAL" clId="{11BB0CCA-433F-4FEB-BF4F-0F2DC3B107BF}" dt="2025-07-07T18:06:19.248" v="62" actId="20577"/>
          <ac:spMkLst>
            <pc:docMk/>
            <pc:sldMk cId="4074911733" sldId="1478"/>
            <ac:spMk id="6" creationId="{00000000-0000-0000-0000-000000000000}"/>
          </ac:spMkLst>
        </pc:spChg>
      </pc:sldChg>
      <pc:sldChg chg="modSp del mod">
        <pc:chgData name="Routledge, Mandy" userId="bacdedf5-8e30-494b-ad8b-f27fa30c4f8d" providerId="ADAL" clId="{11BB0CCA-433F-4FEB-BF4F-0F2DC3B107BF}" dt="2025-07-07T18:38:22.444" v="237" actId="47"/>
        <pc:sldMkLst>
          <pc:docMk/>
          <pc:sldMk cId="4210467006" sldId="1479"/>
        </pc:sldMkLst>
        <pc:spChg chg="mod">
          <ac:chgData name="Routledge, Mandy" userId="bacdedf5-8e30-494b-ad8b-f27fa30c4f8d" providerId="ADAL" clId="{11BB0CCA-433F-4FEB-BF4F-0F2DC3B107BF}" dt="2025-07-07T18:06:23.558" v="71" actId="20577"/>
          <ac:spMkLst>
            <pc:docMk/>
            <pc:sldMk cId="4210467006" sldId="1479"/>
            <ac:spMk id="6" creationId="{00000000-0000-0000-0000-000000000000}"/>
          </ac:spMkLst>
        </pc:spChg>
      </pc:sldChg>
      <pc:sldChg chg="addSp modSp mod">
        <pc:chgData name="Routledge, Mandy" userId="bacdedf5-8e30-494b-ad8b-f27fa30c4f8d" providerId="ADAL" clId="{11BB0CCA-433F-4FEB-BF4F-0F2DC3B107BF}" dt="2025-07-07T18:39:23.917" v="256"/>
        <pc:sldMkLst>
          <pc:docMk/>
          <pc:sldMk cId="1487044012" sldId="1480"/>
        </pc:sldMkLst>
        <pc:spChg chg="mod">
          <ac:chgData name="Routledge, Mandy" userId="bacdedf5-8e30-494b-ad8b-f27fa30c4f8d" providerId="ADAL" clId="{11BB0CCA-433F-4FEB-BF4F-0F2DC3B107BF}" dt="2025-07-07T18:06:31.903" v="80" actId="20577"/>
          <ac:spMkLst>
            <pc:docMk/>
            <pc:sldMk cId="1487044012" sldId="1480"/>
            <ac:spMk id="6" creationId="{00000000-0000-0000-0000-000000000000}"/>
          </ac:spMkLst>
        </pc:spChg>
        <pc:picChg chg="add mod">
          <ac:chgData name="Routledge, Mandy" userId="bacdedf5-8e30-494b-ad8b-f27fa30c4f8d" providerId="ADAL" clId="{11BB0CCA-433F-4FEB-BF4F-0F2DC3B107BF}" dt="2025-07-07T18:39:23.917" v="256"/>
          <ac:picMkLst>
            <pc:docMk/>
            <pc:sldMk cId="1487044012" sldId="1480"/>
            <ac:picMk id="2" creationId="{F9BBC666-54A2-A2AA-2532-3751C5555CCD}"/>
          </ac:picMkLst>
        </pc:picChg>
      </pc:sldChg>
      <pc:sldChg chg="modSp mod">
        <pc:chgData name="Routledge, Mandy" userId="bacdedf5-8e30-494b-ad8b-f27fa30c4f8d" providerId="ADAL" clId="{11BB0CCA-433F-4FEB-BF4F-0F2DC3B107BF}" dt="2025-07-07T18:06:34.973" v="86" actId="20577"/>
        <pc:sldMkLst>
          <pc:docMk/>
          <pc:sldMk cId="3779434736" sldId="1481"/>
        </pc:sldMkLst>
        <pc:spChg chg="mod">
          <ac:chgData name="Routledge, Mandy" userId="bacdedf5-8e30-494b-ad8b-f27fa30c4f8d" providerId="ADAL" clId="{11BB0CCA-433F-4FEB-BF4F-0F2DC3B107BF}" dt="2025-07-07T18:06:34.973" v="86" actId="20577"/>
          <ac:spMkLst>
            <pc:docMk/>
            <pc:sldMk cId="3779434736" sldId="1481"/>
            <ac:spMk id="6" creationId="{00000000-0000-0000-0000-000000000000}"/>
          </ac:spMkLst>
        </pc:spChg>
      </pc:sldChg>
      <pc:sldChg chg="modSp mod">
        <pc:chgData name="Routledge, Mandy" userId="bacdedf5-8e30-494b-ad8b-f27fa30c4f8d" providerId="ADAL" clId="{11BB0CCA-433F-4FEB-BF4F-0F2DC3B107BF}" dt="2025-07-07T18:06:42.893" v="100" actId="20577"/>
        <pc:sldMkLst>
          <pc:docMk/>
          <pc:sldMk cId="1201727269" sldId="1482"/>
        </pc:sldMkLst>
        <pc:spChg chg="mod">
          <ac:chgData name="Routledge, Mandy" userId="bacdedf5-8e30-494b-ad8b-f27fa30c4f8d" providerId="ADAL" clId="{11BB0CCA-433F-4FEB-BF4F-0F2DC3B107BF}" dt="2025-07-07T18:06:42.893" v="100" actId="20577"/>
          <ac:spMkLst>
            <pc:docMk/>
            <pc:sldMk cId="1201727269" sldId="1482"/>
            <ac:spMk id="6" creationId="{00000000-0000-0000-0000-000000000000}"/>
          </ac:spMkLst>
        </pc:spChg>
      </pc:sldChg>
      <pc:sldChg chg="modSp mod">
        <pc:chgData name="Routledge, Mandy" userId="bacdedf5-8e30-494b-ad8b-f27fa30c4f8d" providerId="ADAL" clId="{11BB0CCA-433F-4FEB-BF4F-0F2DC3B107BF}" dt="2025-07-07T18:06:47.066" v="109" actId="20577"/>
        <pc:sldMkLst>
          <pc:docMk/>
          <pc:sldMk cId="2904738428" sldId="1483"/>
        </pc:sldMkLst>
        <pc:spChg chg="mod">
          <ac:chgData name="Routledge, Mandy" userId="bacdedf5-8e30-494b-ad8b-f27fa30c4f8d" providerId="ADAL" clId="{11BB0CCA-433F-4FEB-BF4F-0F2DC3B107BF}" dt="2025-07-07T18:06:47.066" v="109" actId="20577"/>
          <ac:spMkLst>
            <pc:docMk/>
            <pc:sldMk cId="2904738428" sldId="1483"/>
            <ac:spMk id="6" creationId="{00000000-0000-0000-0000-000000000000}"/>
          </ac:spMkLst>
        </pc:spChg>
      </pc:sldChg>
      <pc:sldChg chg="addSp modSp mod ord">
        <pc:chgData name="Routledge, Mandy" userId="bacdedf5-8e30-494b-ad8b-f27fa30c4f8d" providerId="ADAL" clId="{11BB0CCA-433F-4FEB-BF4F-0F2DC3B107BF}" dt="2025-07-07T18:37:22.765" v="234" actId="115"/>
        <pc:sldMkLst>
          <pc:docMk/>
          <pc:sldMk cId="2967928418" sldId="1511"/>
        </pc:sldMkLst>
        <pc:spChg chg="mod">
          <ac:chgData name="Routledge, Mandy" userId="bacdedf5-8e30-494b-ad8b-f27fa30c4f8d" providerId="ADAL" clId="{11BB0CCA-433F-4FEB-BF4F-0F2DC3B107BF}" dt="2025-07-07T18:33:49.500" v="184" actId="14100"/>
          <ac:spMkLst>
            <pc:docMk/>
            <pc:sldMk cId="2967928418" sldId="1511"/>
            <ac:spMk id="33" creationId="{AC757F5E-B016-F947-4518-7C6B9CC7EE04}"/>
          </ac:spMkLst>
        </pc:spChg>
        <pc:spChg chg="mod">
          <ac:chgData name="Routledge, Mandy" userId="bacdedf5-8e30-494b-ad8b-f27fa30c4f8d" providerId="ADAL" clId="{11BB0CCA-433F-4FEB-BF4F-0F2DC3B107BF}" dt="2025-07-07T18:35:50.712" v="209" actId="20577"/>
          <ac:spMkLst>
            <pc:docMk/>
            <pc:sldMk cId="2967928418" sldId="1511"/>
            <ac:spMk id="34" creationId="{152372B3-00F5-781C-183E-6F2DDF35091D}"/>
          </ac:spMkLst>
        </pc:spChg>
        <pc:spChg chg="mod">
          <ac:chgData name="Routledge, Mandy" userId="bacdedf5-8e30-494b-ad8b-f27fa30c4f8d" providerId="ADAL" clId="{11BB0CCA-433F-4FEB-BF4F-0F2DC3B107BF}" dt="2025-07-07T18:33:59.781" v="185"/>
          <ac:spMkLst>
            <pc:docMk/>
            <pc:sldMk cId="2967928418" sldId="1511"/>
            <ac:spMk id="35" creationId="{37104C51-0232-62ED-4C6F-1447D06633EE}"/>
          </ac:spMkLst>
        </pc:spChg>
        <pc:spChg chg="mod">
          <ac:chgData name="Routledge, Mandy" userId="bacdedf5-8e30-494b-ad8b-f27fa30c4f8d" providerId="ADAL" clId="{11BB0CCA-433F-4FEB-BF4F-0F2DC3B107BF}" dt="2025-07-07T18:37:22.765" v="234" actId="115"/>
          <ac:spMkLst>
            <pc:docMk/>
            <pc:sldMk cId="2967928418" sldId="1511"/>
            <ac:spMk id="36" creationId="{D8EF981A-9BA7-0EB1-9B70-F7FBF2F7DF1C}"/>
          </ac:spMkLst>
        </pc:spChg>
        <pc:picChg chg="add mod">
          <ac:chgData name="Routledge, Mandy" userId="bacdedf5-8e30-494b-ad8b-f27fa30c4f8d" providerId="ADAL" clId="{11BB0CCA-433F-4FEB-BF4F-0F2DC3B107BF}" dt="2025-07-07T18:36:14.952" v="214" actId="14100"/>
          <ac:picMkLst>
            <pc:docMk/>
            <pc:sldMk cId="2967928418" sldId="1511"/>
            <ac:picMk id="2" creationId="{45FC8DF5-5A6E-2A1F-E718-F5647B6FBD34}"/>
          </ac:picMkLst>
        </pc:picChg>
        <pc:picChg chg="add mod">
          <ac:chgData name="Routledge, Mandy" userId="bacdedf5-8e30-494b-ad8b-f27fa30c4f8d" providerId="ADAL" clId="{11BB0CCA-433F-4FEB-BF4F-0F2DC3B107BF}" dt="2025-07-07T18:36:25.536" v="218" actId="1076"/>
          <ac:picMkLst>
            <pc:docMk/>
            <pc:sldMk cId="2967928418" sldId="1511"/>
            <ac:picMk id="8" creationId="{A13364F7-31FA-1385-E852-B59E0F2C825B}"/>
          </ac:picMkLst>
        </pc:picChg>
      </pc:sldChg>
      <pc:sldChg chg="del">
        <pc:chgData name="Routledge, Mandy" userId="bacdedf5-8e30-494b-ad8b-f27fa30c4f8d" providerId="ADAL" clId="{11BB0CCA-433F-4FEB-BF4F-0F2DC3B107BF}" dt="2025-07-08T09:48:55.047" v="2484" actId="47"/>
        <pc:sldMkLst>
          <pc:docMk/>
          <pc:sldMk cId="1594331871" sldId="1512"/>
        </pc:sldMkLst>
      </pc:sldChg>
      <pc:sldChg chg="add del">
        <pc:chgData name="Routledge, Mandy" userId="bacdedf5-8e30-494b-ad8b-f27fa30c4f8d" providerId="ADAL" clId="{11BB0CCA-433F-4FEB-BF4F-0F2DC3B107BF}" dt="2025-07-07T18:41:17.363" v="319" actId="47"/>
        <pc:sldMkLst>
          <pc:docMk/>
          <pc:sldMk cId="2098948953" sldId="1514"/>
        </pc:sldMkLst>
      </pc:sldChg>
      <pc:sldChg chg="del">
        <pc:chgData name="Routledge, Mandy" userId="bacdedf5-8e30-494b-ad8b-f27fa30c4f8d" providerId="ADAL" clId="{11BB0CCA-433F-4FEB-BF4F-0F2DC3B107BF}" dt="2025-07-08T09:48:55.982" v="2486" actId="47"/>
        <pc:sldMkLst>
          <pc:docMk/>
          <pc:sldMk cId="3112181829" sldId="1515"/>
        </pc:sldMkLst>
      </pc:sldChg>
      <pc:sldChg chg="del">
        <pc:chgData name="Routledge, Mandy" userId="bacdedf5-8e30-494b-ad8b-f27fa30c4f8d" providerId="ADAL" clId="{11BB0CCA-433F-4FEB-BF4F-0F2DC3B107BF}" dt="2025-07-08T09:48:58.707" v="2490" actId="47"/>
        <pc:sldMkLst>
          <pc:docMk/>
          <pc:sldMk cId="2946319108" sldId="1516"/>
        </pc:sldMkLst>
      </pc:sldChg>
      <pc:sldChg chg="del">
        <pc:chgData name="Routledge, Mandy" userId="bacdedf5-8e30-494b-ad8b-f27fa30c4f8d" providerId="ADAL" clId="{11BB0CCA-433F-4FEB-BF4F-0F2DC3B107BF}" dt="2025-07-08T09:48:55.464" v="2485" actId="47"/>
        <pc:sldMkLst>
          <pc:docMk/>
          <pc:sldMk cId="1628480429" sldId="1517"/>
        </pc:sldMkLst>
      </pc:sldChg>
      <pc:sldChg chg="del">
        <pc:chgData name="Routledge, Mandy" userId="bacdedf5-8e30-494b-ad8b-f27fa30c4f8d" providerId="ADAL" clId="{11BB0CCA-433F-4FEB-BF4F-0F2DC3B107BF}" dt="2025-07-08T09:48:56.916" v="2487" actId="47"/>
        <pc:sldMkLst>
          <pc:docMk/>
          <pc:sldMk cId="933367485" sldId="1518"/>
        </pc:sldMkLst>
      </pc:sldChg>
      <pc:sldChg chg="del">
        <pc:chgData name="Routledge, Mandy" userId="bacdedf5-8e30-494b-ad8b-f27fa30c4f8d" providerId="ADAL" clId="{11BB0CCA-433F-4FEB-BF4F-0F2DC3B107BF}" dt="2025-07-08T09:48:54.461" v="2483" actId="47"/>
        <pc:sldMkLst>
          <pc:docMk/>
          <pc:sldMk cId="1530054038" sldId="1519"/>
        </pc:sldMkLst>
      </pc:sldChg>
      <pc:sldChg chg="del">
        <pc:chgData name="Routledge, Mandy" userId="bacdedf5-8e30-494b-ad8b-f27fa30c4f8d" providerId="ADAL" clId="{11BB0CCA-433F-4FEB-BF4F-0F2DC3B107BF}" dt="2025-07-08T09:48:53.990" v="2482" actId="47"/>
        <pc:sldMkLst>
          <pc:docMk/>
          <pc:sldMk cId="3006462251" sldId="1520"/>
        </pc:sldMkLst>
      </pc:sldChg>
      <pc:sldChg chg="del">
        <pc:chgData name="Routledge, Mandy" userId="bacdedf5-8e30-494b-ad8b-f27fa30c4f8d" providerId="ADAL" clId="{11BB0CCA-433F-4FEB-BF4F-0F2DC3B107BF}" dt="2025-07-08T09:48:57.602" v="2488" actId="47"/>
        <pc:sldMkLst>
          <pc:docMk/>
          <pc:sldMk cId="1059877010" sldId="1521"/>
        </pc:sldMkLst>
      </pc:sldChg>
      <pc:sldChg chg="add del">
        <pc:chgData name="Routledge, Mandy" userId="bacdedf5-8e30-494b-ad8b-f27fa30c4f8d" providerId="ADAL" clId="{11BB0CCA-433F-4FEB-BF4F-0F2DC3B107BF}" dt="2025-07-07T18:49:14.598" v="382" actId="47"/>
        <pc:sldMkLst>
          <pc:docMk/>
          <pc:sldMk cId="3230926873" sldId="1526"/>
        </pc:sldMkLst>
      </pc:sldChg>
      <pc:sldChg chg="del">
        <pc:chgData name="Routledge, Mandy" userId="bacdedf5-8e30-494b-ad8b-f27fa30c4f8d" providerId="ADAL" clId="{11BB0CCA-433F-4FEB-BF4F-0F2DC3B107BF}" dt="2025-07-08T09:48:58.147" v="2489" actId="47"/>
        <pc:sldMkLst>
          <pc:docMk/>
          <pc:sldMk cId="2371299458" sldId="1529"/>
        </pc:sldMkLst>
      </pc:sldChg>
      <pc:sldChg chg="modSp add del mod modNotes">
        <pc:chgData name="Routledge, Mandy" userId="bacdedf5-8e30-494b-ad8b-f27fa30c4f8d" providerId="ADAL" clId="{11BB0CCA-433F-4FEB-BF4F-0F2DC3B107BF}" dt="2025-07-07T19:34:44.102" v="2179" actId="47"/>
        <pc:sldMkLst>
          <pc:docMk/>
          <pc:sldMk cId="3292828739" sldId="1530"/>
        </pc:sldMkLst>
        <pc:spChg chg="mod">
          <ac:chgData name="Routledge, Mandy" userId="bacdedf5-8e30-494b-ad8b-f27fa30c4f8d" providerId="ADAL" clId="{11BB0CCA-433F-4FEB-BF4F-0F2DC3B107BF}" dt="2025-07-07T19:22:15.211" v="1236" actId="21"/>
          <ac:spMkLst>
            <pc:docMk/>
            <pc:sldMk cId="3292828739" sldId="1530"/>
            <ac:spMk id="3" creationId="{00000000-0000-0000-0000-000000000000}"/>
          </ac:spMkLst>
        </pc:spChg>
      </pc:sldChg>
      <pc:sldChg chg="add del modNotes">
        <pc:chgData name="Routledge, Mandy" userId="bacdedf5-8e30-494b-ad8b-f27fa30c4f8d" providerId="ADAL" clId="{11BB0CCA-433F-4FEB-BF4F-0F2DC3B107BF}" dt="2025-07-07T18:05:23.335" v="18"/>
        <pc:sldMkLst>
          <pc:docMk/>
          <pc:sldMk cId="624048454" sldId="1531"/>
        </pc:sldMkLst>
      </pc:sldChg>
      <pc:sldChg chg="modSp add mod">
        <pc:chgData name="Routledge, Mandy" userId="bacdedf5-8e30-494b-ad8b-f27fa30c4f8d" providerId="ADAL" clId="{11BB0CCA-433F-4FEB-BF4F-0F2DC3B107BF}" dt="2025-07-08T08:36:10.028" v="2197" actId="115"/>
        <pc:sldMkLst>
          <pc:docMk/>
          <pc:sldMk cId="1389724384" sldId="1531"/>
        </pc:sldMkLst>
        <pc:spChg chg="mod">
          <ac:chgData name="Routledge, Mandy" userId="bacdedf5-8e30-494b-ad8b-f27fa30c4f8d" providerId="ADAL" clId="{11BB0CCA-433F-4FEB-BF4F-0F2DC3B107BF}" dt="2025-07-08T08:36:07.503" v="2196" actId="115"/>
          <ac:spMkLst>
            <pc:docMk/>
            <pc:sldMk cId="1389724384" sldId="1531"/>
            <ac:spMk id="35" creationId="{37104C51-0232-62ED-4C6F-1447D06633EE}"/>
          </ac:spMkLst>
        </pc:spChg>
        <pc:spChg chg="mod">
          <ac:chgData name="Routledge, Mandy" userId="bacdedf5-8e30-494b-ad8b-f27fa30c4f8d" providerId="ADAL" clId="{11BB0CCA-433F-4FEB-BF4F-0F2DC3B107BF}" dt="2025-07-08T08:36:10.028" v="2197" actId="115"/>
          <ac:spMkLst>
            <pc:docMk/>
            <pc:sldMk cId="1389724384" sldId="1531"/>
            <ac:spMk id="36" creationId="{D8EF981A-9BA7-0EB1-9B70-F7FBF2F7DF1C}"/>
          </ac:spMkLst>
        </pc:spChg>
      </pc:sldChg>
      <pc:sldChg chg="addSp delSp modSp add mod">
        <pc:chgData name="Routledge, Mandy" userId="bacdedf5-8e30-494b-ad8b-f27fa30c4f8d" providerId="ADAL" clId="{11BB0CCA-433F-4FEB-BF4F-0F2DC3B107BF}" dt="2025-07-08T08:38:21.002" v="2266" actId="6549"/>
        <pc:sldMkLst>
          <pc:docMk/>
          <pc:sldMk cId="2860689643" sldId="1532"/>
        </pc:sldMkLst>
        <pc:spChg chg="add mod">
          <ac:chgData name="Routledge, Mandy" userId="bacdedf5-8e30-494b-ad8b-f27fa30c4f8d" providerId="ADAL" clId="{11BB0CCA-433F-4FEB-BF4F-0F2DC3B107BF}" dt="2025-07-08T08:38:21.002" v="2266" actId="6549"/>
          <ac:spMkLst>
            <pc:docMk/>
            <pc:sldMk cId="2860689643" sldId="1532"/>
            <ac:spMk id="2" creationId="{82D430B3-108A-C7A0-FAB0-85669644673E}"/>
          </ac:spMkLst>
        </pc:spChg>
        <pc:spChg chg="mod">
          <ac:chgData name="Routledge, Mandy" userId="bacdedf5-8e30-494b-ad8b-f27fa30c4f8d" providerId="ADAL" clId="{11BB0CCA-433F-4FEB-BF4F-0F2DC3B107BF}" dt="2025-07-07T18:31:48.622" v="140" actId="14100"/>
          <ac:spMkLst>
            <pc:docMk/>
            <pc:sldMk cId="2860689643" sldId="1532"/>
            <ac:spMk id="17" creationId="{00000000-0000-0000-0000-000000000000}"/>
          </ac:spMkLst>
        </pc:spChg>
        <pc:spChg chg="mod">
          <ac:chgData name="Routledge, Mandy" userId="bacdedf5-8e30-494b-ad8b-f27fa30c4f8d" providerId="ADAL" clId="{11BB0CCA-433F-4FEB-BF4F-0F2DC3B107BF}" dt="2025-07-07T18:31:54.525" v="141" actId="1076"/>
          <ac:spMkLst>
            <pc:docMk/>
            <pc:sldMk cId="2860689643" sldId="1532"/>
            <ac:spMk id="18" creationId="{00000000-0000-0000-0000-000000000000}"/>
          </ac:spMkLst>
        </pc:spChg>
        <pc:picChg chg="del">
          <ac:chgData name="Routledge, Mandy" userId="bacdedf5-8e30-494b-ad8b-f27fa30c4f8d" providerId="ADAL" clId="{11BB0CCA-433F-4FEB-BF4F-0F2DC3B107BF}" dt="2025-07-07T19:35:03.814" v="2181" actId="478"/>
          <ac:picMkLst>
            <pc:docMk/>
            <pc:sldMk cId="2860689643" sldId="1532"/>
            <ac:picMk id="2" creationId="{DF7ACBEF-47AE-6184-DEA1-084675517AB7}"/>
          </ac:picMkLst>
        </pc:picChg>
        <pc:picChg chg="add mod">
          <ac:chgData name="Routledge, Mandy" userId="bacdedf5-8e30-494b-ad8b-f27fa30c4f8d" providerId="ADAL" clId="{11BB0CCA-433F-4FEB-BF4F-0F2DC3B107BF}" dt="2025-07-07T19:35:14.231" v="2185" actId="14100"/>
          <ac:picMkLst>
            <pc:docMk/>
            <pc:sldMk cId="2860689643" sldId="1532"/>
            <ac:picMk id="3" creationId="{F028AD9F-3067-E023-14EA-ED274A99C496}"/>
          </ac:picMkLst>
        </pc:picChg>
        <pc:picChg chg="add del">
          <ac:chgData name="Routledge, Mandy" userId="bacdedf5-8e30-494b-ad8b-f27fa30c4f8d" providerId="ADAL" clId="{11BB0CCA-433F-4FEB-BF4F-0F2DC3B107BF}" dt="2025-07-07T19:35:26.234" v="2189" actId="478"/>
          <ac:picMkLst>
            <pc:docMk/>
            <pc:sldMk cId="2860689643" sldId="1532"/>
            <ac:picMk id="22" creationId="{0504E6AE-3C86-33F3-A868-BE2468B10CB3}"/>
          </ac:picMkLst>
        </pc:picChg>
        <pc:picChg chg="add del">
          <ac:chgData name="Routledge, Mandy" userId="bacdedf5-8e30-494b-ad8b-f27fa30c4f8d" providerId="ADAL" clId="{11BB0CCA-433F-4FEB-BF4F-0F2DC3B107BF}" dt="2025-07-07T19:35:23.951" v="2188" actId="478"/>
          <ac:picMkLst>
            <pc:docMk/>
            <pc:sldMk cId="2860689643" sldId="1532"/>
            <ac:picMk id="25" creationId="{D1DA5DBF-B264-A265-834E-46E79398DC0D}"/>
          </ac:picMkLst>
        </pc:picChg>
      </pc:sldChg>
      <pc:sldChg chg="delSp add mod">
        <pc:chgData name="Routledge, Mandy" userId="bacdedf5-8e30-494b-ad8b-f27fa30c4f8d" providerId="ADAL" clId="{11BB0CCA-433F-4FEB-BF4F-0F2DC3B107BF}" dt="2025-07-07T19:34:58.153" v="2180" actId="21"/>
        <pc:sldMkLst>
          <pc:docMk/>
          <pc:sldMk cId="2628712718" sldId="1533"/>
        </pc:sldMkLst>
        <pc:picChg chg="del">
          <ac:chgData name="Routledge, Mandy" userId="bacdedf5-8e30-494b-ad8b-f27fa30c4f8d" providerId="ADAL" clId="{11BB0CCA-433F-4FEB-BF4F-0F2DC3B107BF}" dt="2025-07-07T19:34:58.153" v="2180" actId="21"/>
          <ac:picMkLst>
            <pc:docMk/>
            <pc:sldMk cId="2628712718" sldId="1533"/>
            <ac:picMk id="7" creationId="{F028AD9F-3067-E023-14EA-ED274A99C496}"/>
          </ac:picMkLst>
        </pc:picChg>
      </pc:sldChg>
      <pc:sldChg chg="modSp add mod">
        <pc:chgData name="Routledge, Mandy" userId="bacdedf5-8e30-494b-ad8b-f27fa30c4f8d" providerId="ADAL" clId="{11BB0CCA-433F-4FEB-BF4F-0F2DC3B107BF}" dt="2025-07-07T18:38:48.725" v="254" actId="20577"/>
        <pc:sldMkLst>
          <pc:docMk/>
          <pc:sldMk cId="3028347933" sldId="1534"/>
        </pc:sldMkLst>
        <pc:spChg chg="mod">
          <ac:chgData name="Routledge, Mandy" userId="bacdedf5-8e30-494b-ad8b-f27fa30c4f8d" providerId="ADAL" clId="{11BB0CCA-433F-4FEB-BF4F-0F2DC3B107BF}" dt="2025-07-07T18:38:48.725" v="254" actId="20577"/>
          <ac:spMkLst>
            <pc:docMk/>
            <pc:sldMk cId="3028347933" sldId="1534"/>
            <ac:spMk id="36" creationId="{D8EF981A-9BA7-0EB1-9B70-F7FBF2F7DF1C}"/>
          </ac:spMkLst>
        </pc:spChg>
      </pc:sldChg>
      <pc:sldChg chg="add del">
        <pc:chgData name="Routledge, Mandy" userId="bacdedf5-8e30-494b-ad8b-f27fa30c4f8d" providerId="ADAL" clId="{11BB0CCA-433F-4FEB-BF4F-0F2DC3B107BF}" dt="2025-07-07T18:36:30.595" v="219" actId="47"/>
        <pc:sldMkLst>
          <pc:docMk/>
          <pc:sldMk cId="3716134586" sldId="1534"/>
        </pc:sldMkLst>
      </pc:sldChg>
      <pc:sldChg chg="addSp modSp add mod ord">
        <pc:chgData name="Routledge, Mandy" userId="bacdedf5-8e30-494b-ad8b-f27fa30c4f8d" providerId="ADAL" clId="{11BB0CCA-433F-4FEB-BF4F-0F2DC3B107BF}" dt="2025-07-07T18:41:11.222" v="318" actId="115"/>
        <pc:sldMkLst>
          <pc:docMk/>
          <pc:sldMk cId="2299746674" sldId="1535"/>
        </pc:sldMkLst>
        <pc:spChg chg="mod">
          <ac:chgData name="Routledge, Mandy" userId="bacdedf5-8e30-494b-ad8b-f27fa30c4f8d" providerId="ADAL" clId="{11BB0CCA-433F-4FEB-BF4F-0F2DC3B107BF}" dt="2025-07-07T18:39:52.167" v="282" actId="20577"/>
          <ac:spMkLst>
            <pc:docMk/>
            <pc:sldMk cId="2299746674" sldId="1535"/>
            <ac:spMk id="33" creationId="{AC757F5E-B016-F947-4518-7C6B9CC7EE04}"/>
          </ac:spMkLst>
        </pc:spChg>
        <pc:spChg chg="mod">
          <ac:chgData name="Routledge, Mandy" userId="bacdedf5-8e30-494b-ad8b-f27fa30c4f8d" providerId="ADAL" clId="{11BB0CCA-433F-4FEB-BF4F-0F2DC3B107BF}" dt="2025-07-07T18:39:50.598" v="280" actId="20577"/>
          <ac:spMkLst>
            <pc:docMk/>
            <pc:sldMk cId="2299746674" sldId="1535"/>
            <ac:spMk id="34" creationId="{152372B3-00F5-781C-183E-6F2DDF35091D}"/>
          </ac:spMkLst>
        </pc:spChg>
        <pc:spChg chg="mod">
          <ac:chgData name="Routledge, Mandy" userId="bacdedf5-8e30-494b-ad8b-f27fa30c4f8d" providerId="ADAL" clId="{11BB0CCA-433F-4FEB-BF4F-0F2DC3B107BF}" dt="2025-07-07T18:41:11.222" v="318" actId="115"/>
          <ac:spMkLst>
            <pc:docMk/>
            <pc:sldMk cId="2299746674" sldId="1535"/>
            <ac:spMk id="35" creationId="{37104C51-0232-62ED-4C6F-1447D06633EE}"/>
          </ac:spMkLst>
        </pc:spChg>
        <pc:spChg chg="mod">
          <ac:chgData name="Routledge, Mandy" userId="bacdedf5-8e30-494b-ad8b-f27fa30c4f8d" providerId="ADAL" clId="{11BB0CCA-433F-4FEB-BF4F-0F2DC3B107BF}" dt="2025-07-07T18:40:43.292" v="309" actId="115"/>
          <ac:spMkLst>
            <pc:docMk/>
            <pc:sldMk cId="2299746674" sldId="1535"/>
            <ac:spMk id="36" creationId="{D8EF981A-9BA7-0EB1-9B70-F7FBF2F7DF1C}"/>
          </ac:spMkLst>
        </pc:spChg>
        <pc:picChg chg="add mod">
          <ac:chgData name="Routledge, Mandy" userId="bacdedf5-8e30-494b-ad8b-f27fa30c4f8d" providerId="ADAL" clId="{11BB0CCA-433F-4FEB-BF4F-0F2DC3B107BF}" dt="2025-07-07T18:40:10.833" v="304"/>
          <ac:picMkLst>
            <pc:docMk/>
            <pc:sldMk cId="2299746674" sldId="1535"/>
            <ac:picMk id="2" creationId="{16BF822C-B623-51C3-CD1D-4A9AC66321D7}"/>
          </ac:picMkLst>
        </pc:picChg>
        <pc:picChg chg="add mod">
          <ac:chgData name="Routledge, Mandy" userId="bacdedf5-8e30-494b-ad8b-f27fa30c4f8d" providerId="ADAL" clId="{11BB0CCA-433F-4FEB-BF4F-0F2DC3B107BF}" dt="2025-07-07T18:40:14.294" v="305"/>
          <ac:picMkLst>
            <pc:docMk/>
            <pc:sldMk cId="2299746674" sldId="1535"/>
            <ac:picMk id="8" creationId="{15DD79FD-080E-4422-8A73-A5015AC097C3}"/>
          </ac:picMkLst>
        </pc:picChg>
      </pc:sldChg>
      <pc:sldChg chg="modSp add mod ord">
        <pc:chgData name="Routledge, Mandy" userId="bacdedf5-8e30-494b-ad8b-f27fa30c4f8d" providerId="ADAL" clId="{11BB0CCA-433F-4FEB-BF4F-0F2DC3B107BF}" dt="2025-07-07T18:51:08.623" v="447" actId="20577"/>
        <pc:sldMkLst>
          <pc:docMk/>
          <pc:sldMk cId="4151862865" sldId="1536"/>
        </pc:sldMkLst>
        <pc:spChg chg="mod">
          <ac:chgData name="Routledge, Mandy" userId="bacdedf5-8e30-494b-ad8b-f27fa30c4f8d" providerId="ADAL" clId="{11BB0CCA-433F-4FEB-BF4F-0F2DC3B107BF}" dt="2025-07-07T18:50:35.638" v="396" actId="20577"/>
          <ac:spMkLst>
            <pc:docMk/>
            <pc:sldMk cId="4151862865" sldId="1536"/>
            <ac:spMk id="33" creationId="{AC757F5E-B016-F947-4518-7C6B9CC7EE04}"/>
          </ac:spMkLst>
        </pc:spChg>
        <pc:spChg chg="mod">
          <ac:chgData name="Routledge, Mandy" userId="bacdedf5-8e30-494b-ad8b-f27fa30c4f8d" providerId="ADAL" clId="{11BB0CCA-433F-4FEB-BF4F-0F2DC3B107BF}" dt="2025-07-07T18:51:05.722" v="439" actId="20577"/>
          <ac:spMkLst>
            <pc:docMk/>
            <pc:sldMk cId="4151862865" sldId="1536"/>
            <ac:spMk id="34" creationId="{152372B3-00F5-781C-183E-6F2DDF35091D}"/>
          </ac:spMkLst>
        </pc:spChg>
        <pc:spChg chg="mod">
          <ac:chgData name="Routledge, Mandy" userId="bacdedf5-8e30-494b-ad8b-f27fa30c4f8d" providerId="ADAL" clId="{11BB0CCA-433F-4FEB-BF4F-0F2DC3B107BF}" dt="2025-07-07T18:50:42.224" v="413" actId="20577"/>
          <ac:spMkLst>
            <pc:docMk/>
            <pc:sldMk cId="4151862865" sldId="1536"/>
            <ac:spMk id="35" creationId="{37104C51-0232-62ED-4C6F-1447D06633EE}"/>
          </ac:spMkLst>
        </pc:spChg>
        <pc:spChg chg="mod">
          <ac:chgData name="Routledge, Mandy" userId="bacdedf5-8e30-494b-ad8b-f27fa30c4f8d" providerId="ADAL" clId="{11BB0CCA-433F-4FEB-BF4F-0F2DC3B107BF}" dt="2025-07-07T18:51:08.623" v="447" actId="20577"/>
          <ac:spMkLst>
            <pc:docMk/>
            <pc:sldMk cId="4151862865" sldId="1536"/>
            <ac:spMk id="36" creationId="{D8EF981A-9BA7-0EB1-9B70-F7FBF2F7DF1C}"/>
          </ac:spMkLst>
        </pc:spChg>
      </pc:sldChg>
      <pc:sldChg chg="add">
        <pc:chgData name="Routledge, Mandy" userId="bacdedf5-8e30-494b-ad8b-f27fa30c4f8d" providerId="ADAL" clId="{11BB0CCA-433F-4FEB-BF4F-0F2DC3B107BF}" dt="2025-07-07T18:38:20.688" v="236"/>
        <pc:sldMkLst>
          <pc:docMk/>
          <pc:sldMk cId="3414953439" sldId="1537"/>
        </pc:sldMkLst>
      </pc:sldChg>
      <pc:sldChg chg="addSp modSp add mod">
        <pc:chgData name="Routledge, Mandy" userId="bacdedf5-8e30-494b-ad8b-f27fa30c4f8d" providerId="ADAL" clId="{11BB0CCA-433F-4FEB-BF4F-0F2DC3B107BF}" dt="2025-07-08T09:48:10.642" v="2470" actId="14100"/>
        <pc:sldMkLst>
          <pc:docMk/>
          <pc:sldMk cId="2787295304" sldId="1538"/>
        </pc:sldMkLst>
        <pc:spChg chg="mod">
          <ac:chgData name="Routledge, Mandy" userId="bacdedf5-8e30-494b-ad8b-f27fa30c4f8d" providerId="ADAL" clId="{11BB0CCA-433F-4FEB-BF4F-0F2DC3B107BF}" dt="2025-07-08T08:36:49.978" v="2199" actId="14100"/>
          <ac:spMkLst>
            <pc:docMk/>
            <pc:sldMk cId="2787295304" sldId="1538"/>
            <ac:spMk id="4" creationId="{D36CDCC8-D80A-3CA3-9903-EC310613197D}"/>
          </ac:spMkLst>
        </pc:spChg>
        <pc:spChg chg="mod">
          <ac:chgData name="Routledge, Mandy" userId="bacdedf5-8e30-494b-ad8b-f27fa30c4f8d" providerId="ADAL" clId="{11BB0CCA-433F-4FEB-BF4F-0F2DC3B107BF}" dt="2025-07-07T18:48:30.824" v="377" actId="20577"/>
          <ac:spMkLst>
            <pc:docMk/>
            <pc:sldMk cId="2787295304" sldId="1538"/>
            <ac:spMk id="12" creationId="{E2476A93-B8D4-4E44-87FD-AFF601B2337C}"/>
          </ac:spMkLst>
        </pc:spChg>
        <pc:spChg chg="mod">
          <ac:chgData name="Routledge, Mandy" userId="bacdedf5-8e30-494b-ad8b-f27fa30c4f8d" providerId="ADAL" clId="{11BB0CCA-433F-4FEB-BF4F-0F2DC3B107BF}" dt="2025-07-07T18:46:14.587" v="341" actId="20577"/>
          <ac:spMkLst>
            <pc:docMk/>
            <pc:sldMk cId="2787295304" sldId="1538"/>
            <ac:spMk id="13" creationId="{4985FF45-EE56-11C3-E0CC-6BBB359031C0}"/>
          </ac:spMkLst>
        </pc:spChg>
        <pc:spChg chg="mod">
          <ac:chgData name="Routledge, Mandy" userId="bacdedf5-8e30-494b-ad8b-f27fa30c4f8d" providerId="ADAL" clId="{11BB0CCA-433F-4FEB-BF4F-0F2DC3B107BF}" dt="2025-07-07T18:46:32.195" v="366" actId="14100"/>
          <ac:spMkLst>
            <pc:docMk/>
            <pc:sldMk cId="2787295304" sldId="1538"/>
            <ac:spMk id="14" creationId="{B7594A3B-3117-84CE-C300-FB96E5ED269D}"/>
          </ac:spMkLst>
        </pc:spChg>
        <pc:spChg chg="mod">
          <ac:chgData name="Routledge, Mandy" userId="bacdedf5-8e30-494b-ad8b-f27fa30c4f8d" providerId="ADAL" clId="{11BB0CCA-433F-4FEB-BF4F-0F2DC3B107BF}" dt="2025-07-07T18:46:29.317" v="365" actId="1076"/>
          <ac:spMkLst>
            <pc:docMk/>
            <pc:sldMk cId="2787295304" sldId="1538"/>
            <ac:spMk id="15" creationId="{6EA1F8B7-D4BC-D8B0-E6FD-F33ECB45A1DD}"/>
          </ac:spMkLst>
        </pc:spChg>
        <pc:spChg chg="mod">
          <ac:chgData name="Routledge, Mandy" userId="bacdedf5-8e30-494b-ad8b-f27fa30c4f8d" providerId="ADAL" clId="{11BB0CCA-433F-4FEB-BF4F-0F2DC3B107BF}" dt="2025-07-07T18:46:50.136" v="370" actId="14100"/>
          <ac:spMkLst>
            <pc:docMk/>
            <pc:sldMk cId="2787295304" sldId="1538"/>
            <ac:spMk id="16" creationId="{F53F294D-65CC-23A5-E4A1-B2132FCF814C}"/>
          </ac:spMkLst>
        </pc:spChg>
        <pc:spChg chg="mod">
          <ac:chgData name="Routledge, Mandy" userId="bacdedf5-8e30-494b-ad8b-f27fa30c4f8d" providerId="ADAL" clId="{11BB0CCA-433F-4FEB-BF4F-0F2DC3B107BF}" dt="2025-07-08T09:48:10.642" v="2470" actId="14100"/>
          <ac:spMkLst>
            <pc:docMk/>
            <pc:sldMk cId="2787295304" sldId="1538"/>
            <ac:spMk id="17" creationId="{AB86235B-CBC0-F9DB-29F4-F23367831B1B}"/>
          </ac:spMkLst>
        </pc:spChg>
        <pc:picChg chg="add mod">
          <ac:chgData name="Routledge, Mandy" userId="bacdedf5-8e30-494b-ad8b-f27fa30c4f8d" providerId="ADAL" clId="{11BB0CCA-433F-4FEB-BF4F-0F2DC3B107BF}" dt="2025-07-07T18:49:02.319" v="379" actId="1076"/>
          <ac:picMkLst>
            <pc:docMk/>
            <pc:sldMk cId="2787295304" sldId="1538"/>
            <ac:picMk id="9" creationId="{E1BFF19E-1CDC-5A23-0A48-E2A4A4A83C3C}"/>
          </ac:picMkLst>
        </pc:picChg>
        <pc:picChg chg="add mod">
          <ac:chgData name="Routledge, Mandy" userId="bacdedf5-8e30-494b-ad8b-f27fa30c4f8d" providerId="ADAL" clId="{11BB0CCA-433F-4FEB-BF4F-0F2DC3B107BF}" dt="2025-07-07T18:49:05.520" v="380"/>
          <ac:picMkLst>
            <pc:docMk/>
            <pc:sldMk cId="2787295304" sldId="1538"/>
            <ac:picMk id="10" creationId="{881DCAB9-686D-C4BB-E301-0DE724EC93D8}"/>
          </ac:picMkLst>
        </pc:picChg>
        <pc:picChg chg="add mod">
          <ac:chgData name="Routledge, Mandy" userId="bacdedf5-8e30-494b-ad8b-f27fa30c4f8d" providerId="ADAL" clId="{11BB0CCA-433F-4FEB-BF4F-0F2DC3B107BF}" dt="2025-07-07T18:49:09.132" v="381"/>
          <ac:picMkLst>
            <pc:docMk/>
            <pc:sldMk cId="2787295304" sldId="1538"/>
            <ac:picMk id="11" creationId="{D00E9C58-538B-C8B4-EDAE-C0E4068E688C}"/>
          </ac:picMkLst>
        </pc:picChg>
      </pc:sldChg>
      <pc:sldChg chg="add del">
        <pc:chgData name="Routledge, Mandy" userId="bacdedf5-8e30-494b-ad8b-f27fa30c4f8d" providerId="ADAL" clId="{11BB0CCA-433F-4FEB-BF4F-0F2DC3B107BF}" dt="2025-07-08T09:48:53.072" v="2480" actId="47"/>
        <pc:sldMkLst>
          <pc:docMk/>
          <pc:sldMk cId="4019293872" sldId="1539"/>
        </pc:sldMkLst>
      </pc:sldChg>
      <pc:sldChg chg="add del">
        <pc:chgData name="Routledge, Mandy" userId="bacdedf5-8e30-494b-ad8b-f27fa30c4f8d" providerId="ADAL" clId="{11BB0CCA-433F-4FEB-BF4F-0F2DC3B107BF}" dt="2025-07-08T09:48:53.558" v="2481" actId="47"/>
        <pc:sldMkLst>
          <pc:docMk/>
          <pc:sldMk cId="2345768715" sldId="1540"/>
        </pc:sldMkLst>
      </pc:sldChg>
      <pc:sldChg chg="modSp add mod">
        <pc:chgData name="Routledge, Mandy" userId="bacdedf5-8e30-494b-ad8b-f27fa30c4f8d" providerId="ADAL" clId="{11BB0CCA-433F-4FEB-BF4F-0F2DC3B107BF}" dt="2025-07-07T19:00:37.046" v="516" actId="14100"/>
        <pc:sldMkLst>
          <pc:docMk/>
          <pc:sldMk cId="1119249389" sldId="1541"/>
        </pc:sldMkLst>
        <pc:spChg chg="mod">
          <ac:chgData name="Routledge, Mandy" userId="bacdedf5-8e30-494b-ad8b-f27fa30c4f8d" providerId="ADAL" clId="{11BB0CCA-433F-4FEB-BF4F-0F2DC3B107BF}" dt="2025-07-07T18:58:29.423" v="467" actId="14100"/>
          <ac:spMkLst>
            <pc:docMk/>
            <pc:sldMk cId="1119249389" sldId="1541"/>
            <ac:spMk id="10" creationId="{EC0CC1D0-FE60-F840-73E9-0CE7E683D1F2}"/>
          </ac:spMkLst>
        </pc:spChg>
        <pc:spChg chg="mod">
          <ac:chgData name="Routledge, Mandy" userId="bacdedf5-8e30-494b-ad8b-f27fa30c4f8d" providerId="ADAL" clId="{11BB0CCA-433F-4FEB-BF4F-0F2DC3B107BF}" dt="2025-07-07T18:58:31.035" v="468" actId="313"/>
          <ac:spMkLst>
            <pc:docMk/>
            <pc:sldMk cId="1119249389" sldId="1541"/>
            <ac:spMk id="11" creationId="{CD78B488-E032-3F3E-C334-FB96F8D71FB2}"/>
          </ac:spMkLst>
        </pc:spChg>
        <pc:spChg chg="mod">
          <ac:chgData name="Routledge, Mandy" userId="bacdedf5-8e30-494b-ad8b-f27fa30c4f8d" providerId="ADAL" clId="{11BB0CCA-433F-4FEB-BF4F-0F2DC3B107BF}" dt="2025-07-07T18:58:52.398" v="486" actId="20577"/>
          <ac:spMkLst>
            <pc:docMk/>
            <pc:sldMk cId="1119249389" sldId="1541"/>
            <ac:spMk id="12" creationId="{E2476A93-B8D4-4E44-87FD-AFF601B2337C}"/>
          </ac:spMkLst>
        </pc:spChg>
        <pc:spChg chg="mod">
          <ac:chgData name="Routledge, Mandy" userId="bacdedf5-8e30-494b-ad8b-f27fa30c4f8d" providerId="ADAL" clId="{11BB0CCA-433F-4FEB-BF4F-0F2DC3B107BF}" dt="2025-07-07T18:59:55.252" v="503" actId="1076"/>
          <ac:spMkLst>
            <pc:docMk/>
            <pc:sldMk cId="1119249389" sldId="1541"/>
            <ac:spMk id="13" creationId="{4985FF45-EE56-11C3-E0CC-6BBB359031C0}"/>
          </ac:spMkLst>
        </pc:spChg>
        <pc:spChg chg="mod">
          <ac:chgData name="Routledge, Mandy" userId="bacdedf5-8e30-494b-ad8b-f27fa30c4f8d" providerId="ADAL" clId="{11BB0CCA-433F-4FEB-BF4F-0F2DC3B107BF}" dt="2025-07-07T19:00:37.046" v="516" actId="14100"/>
          <ac:spMkLst>
            <pc:docMk/>
            <pc:sldMk cId="1119249389" sldId="1541"/>
            <ac:spMk id="14" creationId="{B7594A3B-3117-84CE-C300-FB96E5ED269D}"/>
          </ac:spMkLst>
        </pc:spChg>
        <pc:spChg chg="mod">
          <ac:chgData name="Routledge, Mandy" userId="bacdedf5-8e30-494b-ad8b-f27fa30c4f8d" providerId="ADAL" clId="{11BB0CCA-433F-4FEB-BF4F-0F2DC3B107BF}" dt="2025-07-07T19:00:33.219" v="515" actId="1076"/>
          <ac:spMkLst>
            <pc:docMk/>
            <pc:sldMk cId="1119249389" sldId="1541"/>
            <ac:spMk id="15" creationId="{6EA1F8B7-D4BC-D8B0-E6FD-F33ECB45A1DD}"/>
          </ac:spMkLst>
        </pc:spChg>
        <pc:spChg chg="mod">
          <ac:chgData name="Routledge, Mandy" userId="bacdedf5-8e30-494b-ad8b-f27fa30c4f8d" providerId="ADAL" clId="{11BB0CCA-433F-4FEB-BF4F-0F2DC3B107BF}" dt="2025-07-07T18:58:40.554" v="476" actId="14100"/>
          <ac:spMkLst>
            <pc:docMk/>
            <pc:sldMk cId="1119249389" sldId="1541"/>
            <ac:spMk id="16" creationId="{F53F294D-65CC-23A5-E4A1-B2132FCF814C}"/>
          </ac:spMkLst>
        </pc:spChg>
        <pc:spChg chg="mod">
          <ac:chgData name="Routledge, Mandy" userId="bacdedf5-8e30-494b-ad8b-f27fa30c4f8d" providerId="ADAL" clId="{11BB0CCA-433F-4FEB-BF4F-0F2DC3B107BF}" dt="2025-07-07T18:58:37.259" v="475" actId="20577"/>
          <ac:spMkLst>
            <pc:docMk/>
            <pc:sldMk cId="1119249389" sldId="1541"/>
            <ac:spMk id="17" creationId="{AB86235B-CBC0-F9DB-29F4-F23367831B1B}"/>
          </ac:spMkLst>
        </pc:spChg>
      </pc:sldChg>
      <pc:sldChg chg="addSp delSp modSp add mod">
        <pc:chgData name="Routledge, Mandy" userId="bacdedf5-8e30-494b-ad8b-f27fa30c4f8d" providerId="ADAL" clId="{11BB0CCA-433F-4FEB-BF4F-0F2DC3B107BF}" dt="2025-07-08T09:48:41.591" v="2477" actId="1037"/>
        <pc:sldMkLst>
          <pc:docMk/>
          <pc:sldMk cId="2856774706" sldId="1542"/>
        </pc:sldMkLst>
        <pc:spChg chg="add mod">
          <ac:chgData name="Routledge, Mandy" userId="bacdedf5-8e30-494b-ad8b-f27fa30c4f8d" providerId="ADAL" clId="{11BB0CCA-433F-4FEB-BF4F-0F2DC3B107BF}" dt="2025-07-07T19:04:57.126" v="599" actId="1076"/>
          <ac:spMkLst>
            <pc:docMk/>
            <pc:sldMk cId="2856774706" sldId="1542"/>
            <ac:spMk id="6" creationId="{DA8F0741-0A70-C536-0E59-ED13732B256D}"/>
          </ac:spMkLst>
        </pc:spChg>
        <pc:spChg chg="mod">
          <ac:chgData name="Routledge, Mandy" userId="bacdedf5-8e30-494b-ad8b-f27fa30c4f8d" providerId="ADAL" clId="{11BB0CCA-433F-4FEB-BF4F-0F2DC3B107BF}" dt="2025-07-07T19:02:28.806" v="530" actId="20577"/>
          <ac:spMkLst>
            <pc:docMk/>
            <pc:sldMk cId="2856774706" sldId="1542"/>
            <ac:spMk id="7" creationId="{00000000-0000-0000-0000-000000000000}"/>
          </ac:spMkLst>
        </pc:spChg>
        <pc:spChg chg="mod">
          <ac:chgData name="Routledge, Mandy" userId="bacdedf5-8e30-494b-ad8b-f27fa30c4f8d" providerId="ADAL" clId="{11BB0CCA-433F-4FEB-BF4F-0F2DC3B107BF}" dt="2025-07-07T19:04:22.412" v="574" actId="14100"/>
          <ac:spMkLst>
            <pc:docMk/>
            <pc:sldMk cId="2856774706" sldId="1542"/>
            <ac:spMk id="11" creationId="{00000000-0000-0000-0000-000000000000}"/>
          </ac:spMkLst>
        </pc:spChg>
        <pc:spChg chg="mod">
          <ac:chgData name="Routledge, Mandy" userId="bacdedf5-8e30-494b-ad8b-f27fa30c4f8d" providerId="ADAL" clId="{11BB0CCA-433F-4FEB-BF4F-0F2DC3B107BF}" dt="2025-07-07T19:05:30.903" v="609" actId="113"/>
          <ac:spMkLst>
            <pc:docMk/>
            <pc:sldMk cId="2856774706" sldId="1542"/>
            <ac:spMk id="12" creationId="{00000000-0000-0000-0000-000000000000}"/>
          </ac:spMkLst>
        </pc:spChg>
        <pc:spChg chg="mod">
          <ac:chgData name="Routledge, Mandy" userId="bacdedf5-8e30-494b-ad8b-f27fa30c4f8d" providerId="ADAL" clId="{11BB0CCA-433F-4FEB-BF4F-0F2DC3B107BF}" dt="2025-07-07T19:03:18.251" v="555" actId="14100"/>
          <ac:spMkLst>
            <pc:docMk/>
            <pc:sldMk cId="2856774706" sldId="1542"/>
            <ac:spMk id="13" creationId="{00000000-0000-0000-0000-000000000000}"/>
          </ac:spMkLst>
        </pc:spChg>
        <pc:spChg chg="mod">
          <ac:chgData name="Routledge, Mandy" userId="bacdedf5-8e30-494b-ad8b-f27fa30c4f8d" providerId="ADAL" clId="{11BB0CCA-433F-4FEB-BF4F-0F2DC3B107BF}" dt="2025-07-07T19:03:22.109" v="558" actId="1038"/>
          <ac:spMkLst>
            <pc:docMk/>
            <pc:sldMk cId="2856774706" sldId="1542"/>
            <ac:spMk id="14" creationId="{00000000-0000-0000-0000-000000000000}"/>
          </ac:spMkLst>
        </pc:spChg>
        <pc:spChg chg="mod">
          <ac:chgData name="Routledge, Mandy" userId="bacdedf5-8e30-494b-ad8b-f27fa30c4f8d" providerId="ADAL" clId="{11BB0CCA-433F-4FEB-BF4F-0F2DC3B107BF}" dt="2025-07-07T19:06:08.946" v="628" actId="1076"/>
          <ac:spMkLst>
            <pc:docMk/>
            <pc:sldMk cId="2856774706" sldId="1542"/>
            <ac:spMk id="15" creationId="{00000000-0000-0000-0000-000000000000}"/>
          </ac:spMkLst>
        </pc:spChg>
        <pc:spChg chg="mod">
          <ac:chgData name="Routledge, Mandy" userId="bacdedf5-8e30-494b-ad8b-f27fa30c4f8d" providerId="ADAL" clId="{11BB0CCA-433F-4FEB-BF4F-0F2DC3B107BF}" dt="2025-07-07T19:06:12.068" v="629" actId="1076"/>
          <ac:spMkLst>
            <pc:docMk/>
            <pc:sldMk cId="2856774706" sldId="1542"/>
            <ac:spMk id="16" creationId="{00000000-0000-0000-0000-000000000000}"/>
          </ac:spMkLst>
        </pc:spChg>
        <pc:spChg chg="mod">
          <ac:chgData name="Routledge, Mandy" userId="bacdedf5-8e30-494b-ad8b-f27fa30c4f8d" providerId="ADAL" clId="{11BB0CCA-433F-4FEB-BF4F-0F2DC3B107BF}" dt="2025-07-07T19:02:46.927" v="535" actId="14100"/>
          <ac:spMkLst>
            <pc:docMk/>
            <pc:sldMk cId="2856774706" sldId="1542"/>
            <ac:spMk id="17" creationId="{00000000-0000-0000-0000-000000000000}"/>
          </ac:spMkLst>
        </pc:spChg>
        <pc:spChg chg="mod">
          <ac:chgData name="Routledge, Mandy" userId="bacdedf5-8e30-494b-ad8b-f27fa30c4f8d" providerId="ADAL" clId="{11BB0CCA-433F-4FEB-BF4F-0F2DC3B107BF}" dt="2025-07-07T19:02:44.610" v="534" actId="14100"/>
          <ac:spMkLst>
            <pc:docMk/>
            <pc:sldMk cId="2856774706" sldId="1542"/>
            <ac:spMk id="18" creationId="{00000000-0000-0000-0000-000000000000}"/>
          </ac:spMkLst>
        </pc:spChg>
        <pc:spChg chg="add mod ord">
          <ac:chgData name="Routledge, Mandy" userId="bacdedf5-8e30-494b-ad8b-f27fa30c4f8d" providerId="ADAL" clId="{11BB0CCA-433F-4FEB-BF4F-0F2DC3B107BF}" dt="2025-07-07T19:05:27.652" v="608" actId="14100"/>
          <ac:spMkLst>
            <pc:docMk/>
            <pc:sldMk cId="2856774706" sldId="1542"/>
            <ac:spMk id="19" creationId="{00C66391-9574-C706-27A6-C217CB03B8AD}"/>
          </ac:spMkLst>
        </pc:spChg>
        <pc:spChg chg="mod">
          <ac:chgData name="Routledge, Mandy" userId="bacdedf5-8e30-494b-ad8b-f27fa30c4f8d" providerId="ADAL" clId="{11BB0CCA-433F-4FEB-BF4F-0F2DC3B107BF}" dt="2025-07-08T09:08:00.112" v="2281" actId="1076"/>
          <ac:spMkLst>
            <pc:docMk/>
            <pc:sldMk cId="2856774706" sldId="1542"/>
            <ac:spMk id="21" creationId="{00000000-0000-0000-0000-000000000000}"/>
          </ac:spMkLst>
        </pc:spChg>
        <pc:spChg chg="mod">
          <ac:chgData name="Routledge, Mandy" userId="bacdedf5-8e30-494b-ad8b-f27fa30c4f8d" providerId="ADAL" clId="{11BB0CCA-433F-4FEB-BF4F-0F2DC3B107BF}" dt="2025-07-08T09:48:41.591" v="2477" actId="1037"/>
          <ac:spMkLst>
            <pc:docMk/>
            <pc:sldMk cId="2856774706" sldId="1542"/>
            <ac:spMk id="22" creationId="{00000000-0000-0000-0000-000000000000}"/>
          </ac:spMkLst>
        </pc:spChg>
        <pc:picChg chg="del">
          <ac:chgData name="Routledge, Mandy" userId="bacdedf5-8e30-494b-ad8b-f27fa30c4f8d" providerId="ADAL" clId="{11BB0CCA-433F-4FEB-BF4F-0F2DC3B107BF}" dt="2025-07-07T19:02:48.061" v="536" actId="478"/>
          <ac:picMkLst>
            <pc:docMk/>
            <pc:sldMk cId="2856774706" sldId="1542"/>
            <ac:picMk id="2" creationId="{DF7ACBEF-47AE-6184-DEA1-084675517AB7}"/>
          </ac:picMkLst>
        </pc:picChg>
        <pc:picChg chg="add mod">
          <ac:chgData name="Routledge, Mandy" userId="bacdedf5-8e30-494b-ad8b-f27fa30c4f8d" providerId="ADAL" clId="{11BB0CCA-433F-4FEB-BF4F-0F2DC3B107BF}" dt="2025-07-07T19:04:42.077" v="580" actId="1076"/>
          <ac:picMkLst>
            <pc:docMk/>
            <pc:sldMk cId="2856774706" sldId="1542"/>
            <ac:picMk id="4" creationId="{7EF9EAA3-0ADB-211B-C51B-FB8953C4202C}"/>
          </ac:picMkLst>
        </pc:picChg>
        <pc:picChg chg="del">
          <ac:chgData name="Routledge, Mandy" userId="bacdedf5-8e30-494b-ad8b-f27fa30c4f8d" providerId="ADAL" clId="{11BB0CCA-433F-4FEB-BF4F-0F2DC3B107BF}" dt="2025-07-07T19:02:30.727" v="531" actId="478"/>
          <ac:picMkLst>
            <pc:docMk/>
            <pc:sldMk cId="2856774706" sldId="1542"/>
            <ac:picMk id="20" creationId="{54E85873-7A99-1E51-5F7B-5616EF503265}"/>
          </ac:picMkLst>
        </pc:picChg>
        <pc:picChg chg="mod">
          <ac:chgData name="Routledge, Mandy" userId="bacdedf5-8e30-494b-ad8b-f27fa30c4f8d" providerId="ADAL" clId="{11BB0CCA-433F-4FEB-BF4F-0F2DC3B107BF}" dt="2025-07-08T09:08:23.453" v="2286" actId="14100"/>
          <ac:picMkLst>
            <pc:docMk/>
            <pc:sldMk cId="2856774706" sldId="1542"/>
            <ac:picMk id="20" creationId="{97AF1FF8-D73B-7602-BEC5-95EDA6D2B0A5}"/>
          </ac:picMkLst>
        </pc:picChg>
        <pc:picChg chg="del">
          <ac:chgData name="Routledge, Mandy" userId="bacdedf5-8e30-494b-ad8b-f27fa30c4f8d" providerId="ADAL" clId="{11BB0CCA-433F-4FEB-BF4F-0F2DC3B107BF}" dt="2025-07-07T19:02:31.750" v="532" actId="478"/>
          <ac:picMkLst>
            <pc:docMk/>
            <pc:sldMk cId="2856774706" sldId="1542"/>
            <ac:picMk id="22" creationId="{0504E6AE-3C86-33F3-A868-BE2468B10CB3}"/>
          </ac:picMkLst>
        </pc:picChg>
        <pc:picChg chg="del mod">
          <ac:chgData name="Routledge, Mandy" userId="bacdedf5-8e30-494b-ad8b-f27fa30c4f8d" providerId="ADAL" clId="{11BB0CCA-433F-4FEB-BF4F-0F2DC3B107BF}" dt="2025-07-07T19:04:29.425" v="577" actId="478"/>
          <ac:picMkLst>
            <pc:docMk/>
            <pc:sldMk cId="2856774706" sldId="1542"/>
            <ac:picMk id="25" creationId="{D1DA5DBF-B264-A265-834E-46E79398DC0D}"/>
          </ac:picMkLst>
        </pc:picChg>
        <pc:picChg chg="mod">
          <ac:chgData name="Routledge, Mandy" userId="bacdedf5-8e30-494b-ad8b-f27fa30c4f8d" providerId="ADAL" clId="{11BB0CCA-433F-4FEB-BF4F-0F2DC3B107BF}" dt="2025-07-07T19:05:08.696" v="604" actId="1076"/>
          <ac:picMkLst>
            <pc:docMk/>
            <pc:sldMk cId="2856774706" sldId="1542"/>
            <ac:picMk id="2051" creationId="{00000000-0000-0000-0000-000000000000}"/>
          </ac:picMkLst>
        </pc:picChg>
        <pc:cxnChg chg="mod">
          <ac:chgData name="Routledge, Mandy" userId="bacdedf5-8e30-494b-ad8b-f27fa30c4f8d" providerId="ADAL" clId="{11BB0CCA-433F-4FEB-BF4F-0F2DC3B107BF}" dt="2025-07-08T09:08:09.625" v="2283" actId="14100"/>
          <ac:cxnSpMkLst>
            <pc:docMk/>
            <pc:sldMk cId="2856774706" sldId="1542"/>
            <ac:cxnSpMk id="8" creationId="{00000000-0000-0000-0000-000000000000}"/>
          </ac:cxnSpMkLst>
        </pc:cxnChg>
        <pc:cxnChg chg="mod">
          <ac:chgData name="Routledge, Mandy" userId="bacdedf5-8e30-494b-ad8b-f27fa30c4f8d" providerId="ADAL" clId="{11BB0CCA-433F-4FEB-BF4F-0F2DC3B107BF}" dt="2025-07-08T09:12:30.058" v="2436" actId="14100"/>
          <ac:cxnSpMkLst>
            <pc:docMk/>
            <pc:sldMk cId="2856774706" sldId="1542"/>
            <ac:cxnSpMk id="9" creationId="{00000000-0000-0000-0000-000000000000}"/>
          </ac:cxnSpMkLst>
        </pc:cxnChg>
      </pc:sldChg>
      <pc:sldChg chg="modSp mod">
        <pc:chgData name="Routledge, Mandy" userId="bacdedf5-8e30-494b-ad8b-f27fa30c4f8d" providerId="ADAL" clId="{11BB0CCA-433F-4FEB-BF4F-0F2DC3B107BF}" dt="2025-07-08T09:05:38.150" v="2276" actId="113"/>
        <pc:sldMkLst>
          <pc:docMk/>
          <pc:sldMk cId="4023933092" sldId="1543"/>
        </pc:sldMkLst>
        <pc:spChg chg="mod">
          <ac:chgData name="Routledge, Mandy" userId="bacdedf5-8e30-494b-ad8b-f27fa30c4f8d" providerId="ADAL" clId="{11BB0CCA-433F-4FEB-BF4F-0F2DC3B107BF}" dt="2025-07-07T19:34:31.038" v="2178" actId="5793"/>
          <ac:spMkLst>
            <pc:docMk/>
            <pc:sldMk cId="4023933092" sldId="1543"/>
            <ac:spMk id="2" creationId="{430E3C5E-4C43-7E97-39DE-B38351C7A8DA}"/>
          </ac:spMkLst>
        </pc:spChg>
        <pc:spChg chg="mod">
          <ac:chgData name="Routledge, Mandy" userId="bacdedf5-8e30-494b-ad8b-f27fa30c4f8d" providerId="ADAL" clId="{11BB0CCA-433F-4FEB-BF4F-0F2DC3B107BF}" dt="2025-07-08T09:05:38.150" v="2276" actId="113"/>
          <ac:spMkLst>
            <pc:docMk/>
            <pc:sldMk cId="4023933092" sldId="1543"/>
            <ac:spMk id="3" creationId="{00000000-0000-0000-0000-000000000000}"/>
          </ac:spMkLst>
        </pc:spChg>
        <pc:spChg chg="mod">
          <ac:chgData name="Routledge, Mandy" userId="bacdedf5-8e30-494b-ad8b-f27fa30c4f8d" providerId="ADAL" clId="{11BB0CCA-433F-4FEB-BF4F-0F2DC3B107BF}" dt="2025-07-07T19:31:41.811" v="2029" actId="20577"/>
          <ac:spMkLst>
            <pc:docMk/>
            <pc:sldMk cId="4023933092" sldId="1543"/>
            <ac:spMk id="5" creationId="{1784A867-EA01-458E-0E2C-EF40FB83913E}"/>
          </ac:spMkLst>
        </pc:spChg>
      </pc:sldChg>
      <pc:sldChg chg="modSp mod ord">
        <pc:chgData name="Routledge, Mandy" userId="bacdedf5-8e30-494b-ad8b-f27fa30c4f8d" providerId="ADAL" clId="{11BB0CCA-433F-4FEB-BF4F-0F2DC3B107BF}" dt="2025-07-08T09:50:30.033" v="2498" actId="14100"/>
        <pc:sldMkLst>
          <pc:docMk/>
          <pc:sldMk cId="3088316717" sldId="1546"/>
        </pc:sldMkLst>
        <pc:spChg chg="mod">
          <ac:chgData name="Routledge, Mandy" userId="bacdedf5-8e30-494b-ad8b-f27fa30c4f8d" providerId="ADAL" clId="{11BB0CCA-433F-4FEB-BF4F-0F2DC3B107BF}" dt="2025-07-08T09:10:43.920" v="2327" actId="20577"/>
          <ac:spMkLst>
            <pc:docMk/>
            <pc:sldMk cId="3088316717" sldId="1546"/>
            <ac:spMk id="11" creationId="{CD78B488-E032-3F3E-C334-FB96F8D71FB2}"/>
          </ac:spMkLst>
        </pc:spChg>
        <pc:spChg chg="mod">
          <ac:chgData name="Routledge, Mandy" userId="bacdedf5-8e30-494b-ad8b-f27fa30c4f8d" providerId="ADAL" clId="{11BB0CCA-433F-4FEB-BF4F-0F2DC3B107BF}" dt="2025-07-08T09:50:30.033" v="2498" actId="14100"/>
          <ac:spMkLst>
            <pc:docMk/>
            <pc:sldMk cId="3088316717" sldId="1546"/>
            <ac:spMk id="21" creationId="{C50CDBE8-64FC-5BD3-7D19-00DF7A1891B0}"/>
          </ac:spMkLst>
        </pc:spChg>
        <pc:spChg chg="mod">
          <ac:chgData name="Routledge, Mandy" userId="bacdedf5-8e30-494b-ad8b-f27fa30c4f8d" providerId="ADAL" clId="{11BB0CCA-433F-4FEB-BF4F-0F2DC3B107BF}" dt="2025-07-08T09:50:26.716" v="2497" actId="14100"/>
          <ac:spMkLst>
            <pc:docMk/>
            <pc:sldMk cId="3088316717" sldId="1546"/>
            <ac:spMk id="23" creationId="{7DC2405F-3317-9931-1E1F-895C65A88E5B}"/>
          </ac:spMkLst>
        </pc:spChg>
        <pc:spChg chg="mod">
          <ac:chgData name="Routledge, Mandy" userId="bacdedf5-8e30-494b-ad8b-f27fa30c4f8d" providerId="ADAL" clId="{11BB0CCA-433F-4FEB-BF4F-0F2DC3B107BF}" dt="2025-07-08T09:12:19.925" v="2435" actId="1076"/>
          <ac:spMkLst>
            <pc:docMk/>
            <pc:sldMk cId="3088316717" sldId="1546"/>
            <ac:spMk id="30" creationId="{88410422-A65A-7A88-7ED8-A30796A94CD4}"/>
          </ac:spMkLst>
        </pc:spChg>
        <pc:spChg chg="mod">
          <ac:chgData name="Routledge, Mandy" userId="bacdedf5-8e30-494b-ad8b-f27fa30c4f8d" providerId="ADAL" clId="{11BB0CCA-433F-4FEB-BF4F-0F2DC3B107BF}" dt="2025-07-08T09:10:03.042" v="2289" actId="14100"/>
          <ac:spMkLst>
            <pc:docMk/>
            <pc:sldMk cId="3088316717" sldId="1546"/>
            <ac:spMk id="36" creationId="{C5CD2D1D-E20F-04C0-3100-127FF248C64E}"/>
          </ac:spMkLst>
        </pc:spChg>
        <pc:spChg chg="mod">
          <ac:chgData name="Routledge, Mandy" userId="bacdedf5-8e30-494b-ad8b-f27fa30c4f8d" providerId="ADAL" clId="{11BB0CCA-433F-4FEB-BF4F-0F2DC3B107BF}" dt="2025-07-08T09:10:13.058" v="2292" actId="14100"/>
          <ac:spMkLst>
            <pc:docMk/>
            <pc:sldMk cId="3088316717" sldId="1546"/>
            <ac:spMk id="38" creationId="{641A98C7-4F4B-EDAD-EDEF-D3A402B37AE7}"/>
          </ac:spMkLst>
        </pc:spChg>
        <pc:picChg chg="mod">
          <ac:chgData name="Routledge, Mandy" userId="bacdedf5-8e30-494b-ad8b-f27fa30c4f8d" providerId="ADAL" clId="{11BB0CCA-433F-4FEB-BF4F-0F2DC3B107BF}" dt="2025-07-08T09:10:17.713" v="2308" actId="1035"/>
          <ac:picMkLst>
            <pc:docMk/>
            <pc:sldMk cId="3088316717" sldId="1546"/>
            <ac:picMk id="15" creationId="{0E9DDF0E-A26A-1342-38FB-DDCA30AAB1B9}"/>
          </ac:picMkLst>
        </pc:picChg>
        <pc:picChg chg="mod">
          <ac:chgData name="Routledge, Mandy" userId="bacdedf5-8e30-494b-ad8b-f27fa30c4f8d" providerId="ADAL" clId="{11BB0CCA-433F-4FEB-BF4F-0F2DC3B107BF}" dt="2025-07-08T09:10:22.224" v="2321" actId="1035"/>
          <ac:picMkLst>
            <pc:docMk/>
            <pc:sldMk cId="3088316717" sldId="1546"/>
            <ac:picMk id="29" creationId="{5FF6CC61-FFCC-706C-4114-A976D15F15EC}"/>
          </ac:picMkLst>
        </pc:picChg>
      </pc:sldChg>
      <pc:sldChg chg="modSp mod">
        <pc:chgData name="Routledge, Mandy" userId="bacdedf5-8e30-494b-ad8b-f27fa30c4f8d" providerId="ADAL" clId="{11BB0CCA-433F-4FEB-BF4F-0F2DC3B107BF}" dt="2025-07-08T09:12:07.718" v="2434" actId="20577"/>
        <pc:sldMkLst>
          <pc:docMk/>
          <pc:sldMk cId="960259005" sldId="1548"/>
        </pc:sldMkLst>
        <pc:spChg chg="mod">
          <ac:chgData name="Routledge, Mandy" userId="bacdedf5-8e30-494b-ad8b-f27fa30c4f8d" providerId="ADAL" clId="{11BB0CCA-433F-4FEB-BF4F-0F2DC3B107BF}" dt="2025-07-08T09:12:07.718" v="2434" actId="20577"/>
          <ac:spMkLst>
            <pc:docMk/>
            <pc:sldMk cId="960259005" sldId="1548"/>
            <ac:spMk id="25" creationId="{E17C1102-6490-41AB-A5F0-6A44574686AE}"/>
          </ac:spMkLst>
        </pc:spChg>
      </pc:sldChg>
      <pc:sldChg chg="modSp add mod">
        <pc:chgData name="Routledge, Mandy" userId="bacdedf5-8e30-494b-ad8b-f27fa30c4f8d" providerId="ADAL" clId="{11BB0CCA-433F-4FEB-BF4F-0F2DC3B107BF}" dt="2025-07-08T09:14:35.888" v="2463" actId="20577"/>
        <pc:sldMkLst>
          <pc:docMk/>
          <pc:sldMk cId="599469017" sldId="1549"/>
        </pc:sldMkLst>
        <pc:spChg chg="mod">
          <ac:chgData name="Routledge, Mandy" userId="bacdedf5-8e30-494b-ad8b-f27fa30c4f8d" providerId="ADAL" clId="{11BB0CCA-433F-4FEB-BF4F-0F2DC3B107BF}" dt="2025-07-08T09:14:35.888" v="2463" actId="20577"/>
          <ac:spMkLst>
            <pc:docMk/>
            <pc:sldMk cId="599469017" sldId="1549"/>
            <ac:spMk id="14" creationId="{00000000-0000-0000-0000-000000000000}"/>
          </ac:spMkLst>
        </pc:spChg>
      </pc:sldChg>
    </pc:docChg>
  </pc:docChgLst>
  <pc:docChgLst>
    <pc:chgData name="Routledge, Mandy" userId="bacdedf5-8e30-494b-ad8b-f27fa30c4f8d" providerId="ADAL" clId="{713D1CD3-4EE4-440B-843E-86C800D20A59}"/>
    <pc:docChg chg="modSld">
      <pc:chgData name="Routledge, Mandy" userId="bacdedf5-8e30-494b-ad8b-f27fa30c4f8d" providerId="ADAL" clId="{713D1CD3-4EE4-440B-843E-86C800D20A59}" dt="2025-03-18T10:31:42.245" v="11"/>
      <pc:docMkLst>
        <pc:docMk/>
      </pc:docMkLst>
      <pc:sldChg chg="modSp mod">
        <pc:chgData name="Routledge, Mandy" userId="bacdedf5-8e30-494b-ad8b-f27fa30c4f8d" providerId="ADAL" clId="{713D1CD3-4EE4-440B-843E-86C800D20A59}" dt="2025-03-18T10:31:42.245" v="11"/>
        <pc:sldMkLst>
          <pc:docMk/>
          <pc:sldMk cId="323006580" sldId="548"/>
        </pc:sldMkLst>
        <pc:spChg chg="mod">
          <ac:chgData name="Routledge, Mandy" userId="bacdedf5-8e30-494b-ad8b-f27fa30c4f8d" providerId="ADAL" clId="{713D1CD3-4EE4-440B-843E-86C800D20A59}" dt="2025-03-18T10:29:28.023" v="9" actId="20577"/>
          <ac:spMkLst>
            <pc:docMk/>
            <pc:sldMk cId="323006580" sldId="548"/>
            <ac:spMk id="3" creationId="{00000000-0000-0000-0000-000000000000}"/>
          </ac:spMkLst>
        </pc:spChg>
        <pc:spChg chg="mod">
          <ac:chgData name="Routledge, Mandy" userId="bacdedf5-8e30-494b-ad8b-f27fa30c4f8d" providerId="ADAL" clId="{713D1CD3-4EE4-440B-843E-86C800D20A59}" dt="2025-03-18T10:31:42.245" v="11"/>
          <ac:spMkLst>
            <pc:docMk/>
            <pc:sldMk cId="323006580" sldId="548"/>
            <ac:spMk id="4" creationId="{00000000-0000-0000-0000-000000000000}"/>
          </ac:spMkLst>
        </pc:spChg>
      </pc:sldChg>
    </pc:docChg>
  </pc:docChgLst>
  <pc:docChgLst>
    <pc:chgData name="Routledge, Mandy" userId="bacdedf5-8e30-494b-ad8b-f27fa30c4f8d" providerId="ADAL" clId="{AD928609-3A84-4D2E-9ECE-EE070EB3707D}"/>
    <pc:docChg chg="modSld">
      <pc:chgData name="Routledge, Mandy" userId="bacdedf5-8e30-494b-ad8b-f27fa30c4f8d" providerId="ADAL" clId="{AD928609-3A84-4D2E-9ECE-EE070EB3707D}" dt="2025-03-18T11:03:59.788" v="3" actId="20577"/>
      <pc:docMkLst>
        <pc:docMk/>
      </pc:docMkLst>
      <pc:sldChg chg="modSp mod">
        <pc:chgData name="Routledge, Mandy" userId="bacdedf5-8e30-494b-ad8b-f27fa30c4f8d" providerId="ADAL" clId="{AD928609-3A84-4D2E-9ECE-EE070EB3707D}" dt="2025-03-18T11:03:59.788" v="3" actId="20577"/>
        <pc:sldMkLst>
          <pc:docMk/>
          <pc:sldMk cId="323006580" sldId="548"/>
        </pc:sldMkLst>
        <pc:spChg chg="mod">
          <ac:chgData name="Routledge, Mandy" userId="bacdedf5-8e30-494b-ad8b-f27fa30c4f8d" providerId="ADAL" clId="{AD928609-3A84-4D2E-9ECE-EE070EB3707D}" dt="2025-03-18T11:03:59.788" v="3" actId="20577"/>
          <ac:spMkLst>
            <pc:docMk/>
            <pc:sldMk cId="323006580" sldId="548"/>
            <ac:spMk id="3" creationId="{00000000-0000-0000-0000-000000000000}"/>
          </ac:spMkLst>
        </pc:spChg>
      </pc:sldChg>
    </pc:docChg>
  </pc:docChgLst>
  <pc:docChgLst>
    <pc:chgData name="Routledge, Mandy" userId="bacdedf5-8e30-494b-ad8b-f27fa30c4f8d" providerId="ADAL" clId="{B03BF0AA-4F11-4F8D-AC0C-D5AF6AB54C88}"/>
    <pc:docChg chg="modSld">
      <pc:chgData name="Routledge, Mandy" userId="bacdedf5-8e30-494b-ad8b-f27fa30c4f8d" providerId="ADAL" clId="{B03BF0AA-4F11-4F8D-AC0C-D5AF6AB54C88}" dt="2025-03-18T11:07:01.355" v="3" actId="20577"/>
      <pc:docMkLst>
        <pc:docMk/>
      </pc:docMkLst>
      <pc:sldChg chg="modSp mod">
        <pc:chgData name="Routledge, Mandy" userId="bacdedf5-8e30-494b-ad8b-f27fa30c4f8d" providerId="ADAL" clId="{B03BF0AA-4F11-4F8D-AC0C-D5AF6AB54C88}" dt="2025-03-18T11:07:01.355" v="3" actId="20577"/>
        <pc:sldMkLst>
          <pc:docMk/>
          <pc:sldMk cId="323006580" sldId="548"/>
        </pc:sldMkLst>
        <pc:spChg chg="mod">
          <ac:chgData name="Routledge, Mandy" userId="bacdedf5-8e30-494b-ad8b-f27fa30c4f8d" providerId="ADAL" clId="{B03BF0AA-4F11-4F8D-AC0C-D5AF6AB54C88}" dt="2025-03-18T11:07:01.355" v="3" actId="20577"/>
          <ac:spMkLst>
            <pc:docMk/>
            <pc:sldMk cId="323006580" sldId="548"/>
            <ac:spMk id="3" creationId="{00000000-0000-0000-0000-000000000000}"/>
          </ac:spMkLst>
        </pc:sp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pChg chg="mod">
          <ac:chgData name="Routledge, Mandy" userId="bacdedf5-8e30-494b-ad8b-f27fa30c4f8d" providerId="ADAL" clId="{63F6B1CA-B45A-455D-8554-1DB1547AB7D0}" dt="2024-11-18T15:47:38.502" v="14" actId="20577"/>
          <ac:spMkLst>
            <pc:docMk/>
            <pc:sldMk cId="323006580" sldId="548"/>
            <ac:spMk id="3" creationId="{00000000-0000-0000-0000-000000000000}"/>
          </ac:spMkLst>
        </pc:spChg>
      </pc:sldChg>
    </pc:docChg>
  </pc:docChgLst>
  <pc:docChgLst>
    <pc:chgData name="Routledge, Mandy" userId="bacdedf5-8e30-494b-ad8b-f27fa30c4f8d" providerId="ADAL" clId="{8AC80DB3-B598-4E5A-BB64-FC9255C5E7E2}"/>
    <pc:docChg chg="custSel modSld">
      <pc:chgData name="Routledge, Mandy" userId="bacdedf5-8e30-494b-ad8b-f27fa30c4f8d" providerId="ADAL" clId="{8AC80DB3-B598-4E5A-BB64-FC9255C5E7E2}" dt="2025-03-18T10:48:18.922" v="78" actId="20577"/>
      <pc:docMkLst>
        <pc:docMk/>
      </pc:docMkLst>
      <pc:sldChg chg="modSp mod">
        <pc:chgData name="Routledge, Mandy" userId="bacdedf5-8e30-494b-ad8b-f27fa30c4f8d" providerId="ADAL" clId="{8AC80DB3-B598-4E5A-BB64-FC9255C5E7E2}" dt="2025-03-18T10:48:18.922" v="78" actId="20577"/>
        <pc:sldMkLst>
          <pc:docMk/>
          <pc:sldMk cId="323006580" sldId="548"/>
        </pc:sldMkLst>
        <pc:spChg chg="mod">
          <ac:chgData name="Routledge, Mandy" userId="bacdedf5-8e30-494b-ad8b-f27fa30c4f8d" providerId="ADAL" clId="{8AC80DB3-B598-4E5A-BB64-FC9255C5E7E2}" dt="2025-03-18T10:48:18.922" v="78" actId="20577"/>
          <ac:spMkLst>
            <pc:docMk/>
            <pc:sldMk cId="323006580" sldId="548"/>
            <ac:spMk id="3" creationId="{00000000-0000-0000-0000-000000000000}"/>
          </ac:spMkLst>
        </pc:spChg>
        <pc:spChg chg="mod">
          <ac:chgData name="Routledge, Mandy" userId="bacdedf5-8e30-494b-ad8b-f27fa30c4f8d" providerId="ADAL" clId="{8AC80DB3-B598-4E5A-BB64-FC9255C5E7E2}" dt="2025-03-18T10:48:13.766" v="74" actId="6549"/>
          <ac:spMkLst>
            <pc:docMk/>
            <pc:sldMk cId="323006580" sldId="548"/>
            <ac:spMk id="4" creationId="{00000000-0000-0000-0000-000000000000}"/>
          </ac:spMkLst>
        </pc:spChg>
      </pc:sldChg>
    </pc:docChg>
  </pc:docChgLst>
  <pc:docChgLst>
    <pc:chgData name="Routledge, Mandy" userId="bacdedf5-8e30-494b-ad8b-f27fa30c4f8d" providerId="ADAL" clId="{11C91571-011C-4FD8-97E0-33A7A39509AD}"/>
    <pc:docChg chg="modSld">
      <pc:chgData name="Routledge, Mandy" userId="bacdedf5-8e30-494b-ad8b-f27fa30c4f8d" providerId="ADAL" clId="{11C91571-011C-4FD8-97E0-33A7A39509AD}" dt="2025-03-18T10:59:40.237" v="5" actId="20577"/>
      <pc:docMkLst>
        <pc:docMk/>
      </pc:docMkLst>
      <pc:sldChg chg="modSp mod">
        <pc:chgData name="Routledge, Mandy" userId="bacdedf5-8e30-494b-ad8b-f27fa30c4f8d" providerId="ADAL" clId="{11C91571-011C-4FD8-97E0-33A7A39509AD}" dt="2025-03-18T10:59:40.237" v="5" actId="20577"/>
        <pc:sldMkLst>
          <pc:docMk/>
          <pc:sldMk cId="323006580" sldId="548"/>
        </pc:sldMkLst>
        <pc:spChg chg="mod">
          <ac:chgData name="Routledge, Mandy" userId="bacdedf5-8e30-494b-ad8b-f27fa30c4f8d" providerId="ADAL" clId="{11C91571-011C-4FD8-97E0-33A7A39509AD}" dt="2025-03-18T10:59:40.237" v="5" actId="20577"/>
          <ac:spMkLst>
            <pc:docMk/>
            <pc:sldMk cId="323006580" sldId="548"/>
            <ac:spMk id="3" creationId="{00000000-0000-0000-0000-000000000000}"/>
          </ac:spMkLst>
        </pc:spChg>
      </pc:sldChg>
    </pc:docChg>
  </pc:docChgLst>
  <pc:docChgLst>
    <pc:chgData name="Routledge, Mandy" userId="bacdedf5-8e30-494b-ad8b-f27fa30c4f8d" providerId="ADAL" clId="{BBD0E9A2-AA04-4620-B52A-F460BAB80F33}"/>
    <pc:docChg chg="modSld">
      <pc:chgData name="Routledge, Mandy" userId="bacdedf5-8e30-494b-ad8b-f27fa30c4f8d" providerId="ADAL" clId="{BBD0E9A2-AA04-4620-B52A-F460BAB80F33}" dt="2025-03-18T12:26:28.558" v="3" actId="20577"/>
      <pc:docMkLst>
        <pc:docMk/>
      </pc:docMkLst>
      <pc:sldChg chg="modSp mod">
        <pc:chgData name="Routledge, Mandy" userId="bacdedf5-8e30-494b-ad8b-f27fa30c4f8d" providerId="ADAL" clId="{BBD0E9A2-AA04-4620-B52A-F460BAB80F33}" dt="2025-03-18T12:26:28.558" v="3" actId="20577"/>
        <pc:sldMkLst>
          <pc:docMk/>
          <pc:sldMk cId="323006580" sldId="548"/>
        </pc:sldMkLst>
        <pc:spChg chg="mod">
          <ac:chgData name="Routledge, Mandy" userId="bacdedf5-8e30-494b-ad8b-f27fa30c4f8d" providerId="ADAL" clId="{BBD0E9A2-AA04-4620-B52A-F460BAB80F33}" dt="2025-03-18T12:26:28.558" v="3" actId="20577"/>
          <ac:spMkLst>
            <pc:docMk/>
            <pc:sldMk cId="323006580" sldId="548"/>
            <ac:spMk id="3" creationId="{00000000-0000-0000-0000-000000000000}"/>
          </ac:spMkLst>
        </pc:spChg>
      </pc:sldChg>
    </pc:docChg>
  </pc:docChgLst>
  <pc:docChgLst>
    <pc:chgData name="Routledge, Mandy" userId="bacdedf5-8e30-494b-ad8b-f27fa30c4f8d" providerId="ADAL" clId="{BA769D6E-3FEE-483C-954F-1C4ABB085780}"/>
    <pc:docChg chg="modSld">
      <pc:chgData name="Routledge, Mandy" userId="bacdedf5-8e30-494b-ad8b-f27fa30c4f8d" providerId="ADAL" clId="{BA769D6E-3FEE-483C-954F-1C4ABB085780}" dt="2025-03-18T10:57:53.250" v="9" actId="20577"/>
      <pc:docMkLst>
        <pc:docMk/>
      </pc:docMkLst>
      <pc:sldChg chg="modSp mod">
        <pc:chgData name="Routledge, Mandy" userId="bacdedf5-8e30-494b-ad8b-f27fa30c4f8d" providerId="ADAL" clId="{BA769D6E-3FEE-483C-954F-1C4ABB085780}" dt="2025-03-18T10:57:53.250" v="9" actId="20577"/>
        <pc:sldMkLst>
          <pc:docMk/>
          <pc:sldMk cId="323006580" sldId="548"/>
        </pc:sldMkLst>
        <pc:spChg chg="mod">
          <ac:chgData name="Routledge, Mandy" userId="bacdedf5-8e30-494b-ad8b-f27fa30c4f8d" providerId="ADAL" clId="{BA769D6E-3FEE-483C-954F-1C4ABB085780}" dt="2025-03-18T10:57:53.250" v="9"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8-7-2025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8-7-2025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Woordenoverzicht</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nadeel: </a:t>
            </a:r>
            <a:r>
              <a:rPr lang="nl-NL" sz="1800" kern="100">
                <a:effectLst/>
                <a:latin typeface="Aptos" panose="020B0004020202020204" pitchFamily="34" charset="0"/>
                <a:ea typeface="Aptos" panose="020B0004020202020204" pitchFamily="34" charset="0"/>
                <a:cs typeface="Times New Roman" panose="02020603050405020304" pitchFamily="18" charset="0"/>
              </a:rPr>
              <a:t>de vervelende kant van iets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kenmerk: </a:t>
            </a:r>
            <a:r>
              <a:rPr lang="nl-NL" sz="1800" kern="100">
                <a:effectLst/>
                <a:latin typeface="Aptos" panose="020B0004020202020204" pitchFamily="34" charset="0"/>
                <a:ea typeface="Aptos" panose="020B0004020202020204" pitchFamily="34" charset="0"/>
                <a:cs typeface="Times New Roman" panose="02020603050405020304" pitchFamily="18" charset="0"/>
              </a:rPr>
              <a:t>iets waaraan je iets of iemand kunt herkennen, bijvoorbeeld een snor</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betrouwbaar: </a:t>
            </a:r>
            <a:r>
              <a:rPr lang="nl-NL" sz="1800" kern="100">
                <a:effectLst/>
                <a:latin typeface="Aptos" panose="020B0004020202020204" pitchFamily="34" charset="0"/>
                <a:ea typeface="Aptos" panose="020B0004020202020204" pitchFamily="34" charset="0"/>
                <a:cs typeface="Times New Roman" panose="02020603050405020304" pitchFamily="18" charset="0"/>
              </a:rPr>
              <a:t>juist, kloppend</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filteren: </a:t>
            </a:r>
            <a:r>
              <a:rPr lang="nl-NL" sz="1800" kern="100">
                <a:effectLst/>
                <a:latin typeface="Aptos" panose="020B0004020202020204" pitchFamily="34" charset="0"/>
                <a:ea typeface="Aptos" panose="020B0004020202020204" pitchFamily="34" charset="0"/>
                <a:cs typeface="Times New Roman" panose="02020603050405020304" pitchFamily="18" charset="0"/>
              </a:rPr>
              <a:t>controleren of iets klopt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crimineel: </a:t>
            </a:r>
            <a:r>
              <a:rPr lang="nl-NL" sz="1800" kern="100">
                <a:effectLst/>
                <a:latin typeface="Aptos" panose="020B0004020202020204" pitchFamily="34" charset="0"/>
                <a:ea typeface="Aptos" panose="020B0004020202020204" pitchFamily="34" charset="0"/>
                <a:cs typeface="Times New Roman" panose="02020603050405020304" pitchFamily="18" charset="0"/>
              </a:rPr>
              <a:t>de boef</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misleiden: </a:t>
            </a:r>
            <a:r>
              <a:rPr lang="nl-NL" sz="1800" kern="100">
                <a:effectLst/>
                <a:latin typeface="Aptos" panose="020B0004020202020204" pitchFamily="34" charset="0"/>
                <a:ea typeface="Aptos" panose="020B0004020202020204" pitchFamily="34" charset="0"/>
                <a:cs typeface="Times New Roman" panose="02020603050405020304" pitchFamily="18" charset="0"/>
              </a:rPr>
              <a:t>iets laten geloven wat niet klopt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kennis: </a:t>
            </a:r>
            <a:r>
              <a:rPr lang="nl-NL" sz="1800" kern="100">
                <a:effectLst/>
                <a:latin typeface="Aptos" panose="020B0004020202020204" pitchFamily="34" charset="0"/>
                <a:ea typeface="Aptos" panose="020B0004020202020204" pitchFamily="34" charset="0"/>
                <a:cs typeface="Times New Roman" panose="02020603050405020304" pitchFamily="18" charset="0"/>
              </a:rPr>
              <a:t>de dingen die je weet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vrezen: </a:t>
            </a:r>
            <a:r>
              <a:rPr lang="nl-NL" sz="1800" kern="100">
                <a:effectLst/>
                <a:latin typeface="Aptos" panose="020B0004020202020204" pitchFamily="34" charset="0"/>
                <a:ea typeface="Aptos" panose="020B0004020202020204" pitchFamily="34" charset="0"/>
                <a:cs typeface="Times New Roman" panose="02020603050405020304" pitchFamily="18" charset="0"/>
              </a:rPr>
              <a:t>ergens bang voor zijn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energie: </a:t>
            </a:r>
            <a:r>
              <a:rPr lang="nl-NL" sz="1800" kern="100">
                <a:effectLst/>
                <a:latin typeface="Aptos" panose="020B0004020202020204" pitchFamily="34" charset="0"/>
                <a:ea typeface="Aptos" panose="020B0004020202020204" pitchFamily="34" charset="0"/>
                <a:cs typeface="Times New Roman" panose="02020603050405020304" pitchFamily="18" charset="0"/>
              </a:rPr>
              <a:t>de kracht waardoor iets werkt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eenvoudig: </a:t>
            </a:r>
            <a:r>
              <a:rPr lang="nl-NL" sz="1800" kern="100">
                <a:effectLst/>
                <a:latin typeface="Aptos" panose="020B0004020202020204" pitchFamily="34" charset="0"/>
                <a:ea typeface="Aptos" panose="020B0004020202020204" pitchFamily="34" charset="0"/>
                <a:cs typeface="Times New Roman" panose="02020603050405020304" pitchFamily="18" charset="0"/>
              </a:rPr>
              <a:t>makkelijk, simpel</a:t>
            </a:r>
          </a:p>
          <a:p>
            <a:pPr fontAlgn="t"/>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extLst>
      <p:ext uri="{BB962C8B-B14F-4D97-AF65-F5344CB8AC3E}">
        <p14:creationId xmlns:p14="http://schemas.microsoft.com/office/powerpoint/2010/main" val="3267572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1117297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367106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77650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8-7-2025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8-7-2025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8-7-2025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8-7-2025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8-7-2025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8-7-2025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8-7-2025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6.png"/><Relationship Id="rId7" Type="http://schemas.openxmlformats.org/officeDocument/2006/relationships/image" Target="../media/image33.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 Id="rId9" Type="http://schemas.openxmlformats.org/officeDocument/2006/relationships/image" Target="../media/image43.jpeg"/></Relationships>
</file>

<file path=ppt/slides/_rels/slide2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38.png"/><Relationship Id="rId7"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4.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137860" cy="6858000"/>
          </a:xfrm>
        </p:spPr>
        <p:txBody>
          <a:bodyPr>
            <a:noAutofit/>
          </a:bodyPr>
          <a:lstStyle/>
          <a:p>
            <a:pPr marL="0" lvl="0" indent="0">
              <a:buNone/>
            </a:pPr>
            <a:r>
              <a:rPr lang="nl-NL" sz="1900" u="sng">
                <a:solidFill>
                  <a:prstClr val="black"/>
                </a:solidFill>
              </a:rPr>
              <a:t>Semantisatieverhaal A:</a:t>
            </a:r>
          </a:p>
          <a:p>
            <a:pPr marL="0" indent="0">
              <a:spcBef>
                <a:spcPts val="200"/>
              </a:spcBef>
              <a:spcAft>
                <a:spcPts val="200"/>
              </a:spcAft>
              <a:buNone/>
            </a:pPr>
            <a:r>
              <a:rPr lang="nl-NL" sz="1900">
                <a:effectLst/>
                <a:ea typeface="Times New Roman" panose="02020603050405020304" pitchFamily="18" charset="0"/>
                <a:cs typeface="Arial" panose="020B0604020202020204" pitchFamily="34" charset="0"/>
              </a:rPr>
              <a:t>De postduif van Delft. In de stad Delft woonde een slimme postduif met een bijzonder </a:t>
            </a:r>
            <a:r>
              <a:rPr lang="nl-NL" sz="1900" b="1" u="sng">
                <a:effectLst/>
                <a:ea typeface="Times New Roman" panose="02020603050405020304" pitchFamily="18" charset="0"/>
                <a:cs typeface="Arial" panose="020B0604020202020204" pitchFamily="34" charset="0"/>
              </a:rPr>
              <a:t>kenmerk</a:t>
            </a:r>
            <a:r>
              <a:rPr lang="nl-NL" sz="1900">
                <a:effectLst/>
                <a:ea typeface="Times New Roman" panose="02020603050405020304" pitchFamily="18" charset="0"/>
                <a:cs typeface="Arial" panose="020B0604020202020204" pitchFamily="34" charset="0"/>
              </a:rPr>
              <a:t>, </a:t>
            </a:r>
            <a:r>
              <a:rPr lang="nl-NL" sz="1900" b="1" i="1">
                <a:ea typeface="Times New Roman" panose="02020603050405020304" pitchFamily="18" charset="0"/>
                <a:cs typeface="Arial" panose="020B0604020202020204" pitchFamily="34" charset="0"/>
              </a:rPr>
              <a:t>iets waaraan je iets of iemand kunt herkennen</a:t>
            </a:r>
            <a:r>
              <a:rPr lang="nl-NL" sz="1900">
                <a:ea typeface="Times New Roman" panose="02020603050405020304" pitchFamily="18" charset="0"/>
                <a:cs typeface="Arial" panose="020B0604020202020204" pitchFamily="34" charset="0"/>
              </a:rPr>
              <a:t>,</a:t>
            </a:r>
            <a:r>
              <a:rPr lang="nl-NL" sz="1900" b="1" i="1">
                <a:ea typeface="Times New Roman" panose="02020603050405020304" pitchFamily="18" charset="0"/>
                <a:cs typeface="Arial" panose="020B0604020202020204" pitchFamily="34" charset="0"/>
              </a:rPr>
              <a:t> </a:t>
            </a:r>
            <a:r>
              <a:rPr lang="nl-NL" sz="1900">
                <a:effectLst/>
                <a:ea typeface="Times New Roman" panose="02020603050405020304" pitchFamily="18" charset="0"/>
                <a:cs typeface="Arial" panose="020B0604020202020204" pitchFamily="34" charset="0"/>
              </a:rPr>
              <a:t>hij had namelijk een hele witte kop. Op een dag merkte Mila, een klein meisje uit de stad, iets vreemds. De duif had geen briefje bij zich zoals de postduiven van haar opa, maar een klein, stevig pakje. Ze kreeg er een vreemd gevoel bij. “Ik </a:t>
            </a:r>
            <a:r>
              <a:rPr lang="nl-NL" sz="1900" b="1" u="sng">
                <a:effectLst/>
                <a:ea typeface="Times New Roman" panose="02020603050405020304" pitchFamily="18" charset="0"/>
                <a:cs typeface="Arial" panose="020B0604020202020204" pitchFamily="34" charset="0"/>
              </a:rPr>
              <a:t>vrees</a:t>
            </a:r>
            <a:r>
              <a:rPr lang="nl-NL" sz="1900">
                <a:effectLst/>
                <a:ea typeface="Times New Roman" panose="02020603050405020304" pitchFamily="18" charset="0"/>
                <a:cs typeface="Arial" panose="020B0604020202020204" pitchFamily="34" charset="0"/>
              </a:rPr>
              <a:t>, </a:t>
            </a:r>
            <a:r>
              <a:rPr lang="nl-NL" sz="1900" b="1" i="1">
                <a:effectLst/>
                <a:ea typeface="Times New Roman" panose="02020603050405020304" pitchFamily="18" charset="0"/>
                <a:cs typeface="Arial" panose="020B0604020202020204" pitchFamily="34" charset="0"/>
              </a:rPr>
              <a:t>ik ben er bang voor</a:t>
            </a:r>
            <a:r>
              <a:rPr lang="nl-NL" sz="1900" i="1">
                <a:effectLst/>
                <a:ea typeface="Times New Roman" panose="02020603050405020304" pitchFamily="18" charset="0"/>
                <a:cs typeface="Arial" panose="020B0604020202020204" pitchFamily="34" charset="0"/>
              </a:rPr>
              <a:t>,</a:t>
            </a:r>
            <a:r>
              <a:rPr lang="nl-NL" sz="1900">
                <a:effectLst/>
                <a:ea typeface="Times New Roman" panose="02020603050405020304" pitchFamily="18" charset="0"/>
                <a:cs typeface="Arial" panose="020B0604020202020204" pitchFamily="34" charset="0"/>
              </a:rPr>
              <a:t> dat deze duif geen gewone postduif is,” zei Mila tegen haar opa. “Misschien wordt hij gebruikt door een </a:t>
            </a:r>
            <a:r>
              <a:rPr lang="nl-NL" sz="1900" b="1" u="sng">
                <a:effectLst/>
                <a:ea typeface="Times New Roman" panose="02020603050405020304" pitchFamily="18" charset="0"/>
                <a:cs typeface="Arial" panose="020B0604020202020204" pitchFamily="34" charset="0"/>
              </a:rPr>
              <a:t>crimineel</a:t>
            </a:r>
            <a:r>
              <a:rPr lang="nl-NL" sz="1900">
                <a:effectLst/>
                <a:ea typeface="Times New Roman" panose="02020603050405020304" pitchFamily="18" charset="0"/>
                <a:cs typeface="Arial" panose="020B0604020202020204" pitchFamily="34" charset="0"/>
              </a:rPr>
              <a:t>, door </a:t>
            </a:r>
            <a:r>
              <a:rPr lang="nl-NL" sz="1900" b="1" i="1">
                <a:effectLst/>
                <a:ea typeface="Times New Roman" panose="02020603050405020304" pitchFamily="18" charset="0"/>
                <a:cs typeface="Arial" panose="020B0604020202020204" pitchFamily="34" charset="0"/>
              </a:rPr>
              <a:t>een boef</a:t>
            </a:r>
            <a:r>
              <a:rPr lang="nl-NL" sz="1900">
                <a:effectLst/>
                <a:ea typeface="Times New Roman" panose="02020603050405020304" pitchFamily="18" charset="0"/>
                <a:cs typeface="Arial" panose="020B0604020202020204" pitchFamily="34" charset="0"/>
              </a:rPr>
              <a:t>!” Samen besloten ze de duif te volgen. Dat was lastig, want hij vloog snel.</a:t>
            </a:r>
            <a:r>
              <a:rPr lang="nl-NL" sz="1900">
                <a:ea typeface="Times New Roman" panose="02020603050405020304" pitchFamily="18" charset="0"/>
                <a:cs typeface="Arial" panose="020B0604020202020204" pitchFamily="34" charset="0"/>
              </a:rPr>
              <a:t> </a:t>
            </a:r>
            <a:r>
              <a:rPr lang="nl-NL" sz="1900">
                <a:effectLst/>
                <a:ea typeface="Times New Roman" panose="02020603050405020304" pitchFamily="18" charset="0"/>
                <a:cs typeface="Arial" panose="020B0604020202020204" pitchFamily="34" charset="0"/>
              </a:rPr>
              <a:t>Maar met wat geduld zagen ze hem landen op het dak van een gebouw. </a:t>
            </a:r>
            <a:r>
              <a:rPr lang="nl-NL" sz="1900">
                <a:ea typeface="Times New Roman" panose="02020603050405020304" pitchFamily="18" charset="0"/>
                <a:cs typeface="Arial" panose="020B0604020202020204" pitchFamily="34" charset="0"/>
              </a:rPr>
              <a:t>Daar </a:t>
            </a:r>
            <a:r>
              <a:rPr lang="nl-NL" sz="1900">
                <a:effectLst/>
                <a:ea typeface="Times New Roman" panose="02020603050405020304" pitchFamily="18" charset="0"/>
                <a:cs typeface="Arial" panose="020B0604020202020204" pitchFamily="34" charset="0"/>
              </a:rPr>
              <a:t>konden ze hem </a:t>
            </a:r>
            <a:r>
              <a:rPr lang="nl-NL" sz="1900" b="1" u="sng">
                <a:effectLst/>
                <a:ea typeface="Times New Roman" panose="02020603050405020304" pitchFamily="18" charset="0"/>
                <a:cs typeface="Arial" panose="020B0604020202020204" pitchFamily="34" charset="0"/>
              </a:rPr>
              <a:t>eenvoudig</a:t>
            </a:r>
            <a:r>
              <a:rPr lang="nl-NL" sz="1900">
                <a:effectLst/>
                <a:ea typeface="Times New Roman" panose="02020603050405020304" pitchFamily="18" charset="0"/>
                <a:cs typeface="Arial" panose="020B0604020202020204" pitchFamily="34" charset="0"/>
              </a:rPr>
              <a:t> -</a:t>
            </a:r>
            <a:r>
              <a:rPr lang="nl-NL" sz="1900" b="1" i="1">
                <a:effectLst/>
                <a:ea typeface="Times New Roman" panose="02020603050405020304" pitchFamily="18" charset="0"/>
                <a:cs typeface="Arial" panose="020B0604020202020204" pitchFamily="34" charset="0"/>
              </a:rPr>
              <a:t>makkelijk, simpel</a:t>
            </a:r>
            <a:r>
              <a:rPr lang="nl-NL" sz="1900">
                <a:effectLst/>
                <a:ea typeface="Times New Roman" panose="02020603050405020304" pitchFamily="18" charset="0"/>
                <a:cs typeface="Arial" panose="020B0604020202020204" pitchFamily="34" charset="0"/>
              </a:rPr>
              <a:t>- vangen. “We moeten dat pakje laten </a:t>
            </a:r>
            <a:r>
              <a:rPr lang="nl-NL" sz="1900" b="1" u="sng">
                <a:effectLst/>
                <a:ea typeface="Times New Roman" panose="02020603050405020304" pitchFamily="18" charset="0"/>
                <a:cs typeface="Arial" panose="020B0604020202020204" pitchFamily="34" charset="0"/>
              </a:rPr>
              <a:t>filteren</a:t>
            </a:r>
            <a:r>
              <a:rPr lang="nl-NL" sz="1900">
                <a:effectLst/>
                <a:ea typeface="Times New Roman" panose="02020603050405020304" pitchFamily="18" charset="0"/>
                <a:cs typeface="Arial" panose="020B0604020202020204" pitchFamily="34" charset="0"/>
              </a:rPr>
              <a:t>, om te weten wat het is,” zei opa. </a:t>
            </a:r>
            <a:r>
              <a:rPr lang="nl-NL" sz="1900">
                <a:ea typeface="Times New Roman" panose="02020603050405020304" pitchFamily="18" charset="0"/>
                <a:cs typeface="Arial" panose="020B0604020202020204" pitchFamily="34" charset="0"/>
              </a:rPr>
              <a:t>F</a:t>
            </a:r>
            <a:r>
              <a:rPr lang="nl-NL" sz="1900">
                <a:effectLst/>
                <a:ea typeface="Times New Roman" panose="02020603050405020304" pitchFamily="18" charset="0"/>
                <a:cs typeface="Arial" panose="020B0604020202020204" pitchFamily="34" charset="0"/>
              </a:rPr>
              <a:t>ilteren betekent </a:t>
            </a:r>
            <a:r>
              <a:rPr lang="nl-NL" sz="1900" b="1" i="1">
                <a:effectLst/>
                <a:ea typeface="Times New Roman" panose="02020603050405020304" pitchFamily="18" charset="0"/>
                <a:cs typeface="Arial" panose="020B0604020202020204" pitchFamily="34" charset="0"/>
              </a:rPr>
              <a:t>controleren of iets klopt</a:t>
            </a:r>
            <a:r>
              <a:rPr lang="nl-NL" sz="1900">
                <a:effectLst/>
                <a:ea typeface="Times New Roman" panose="02020603050405020304" pitchFamily="18" charset="0"/>
                <a:cs typeface="Arial" panose="020B0604020202020204" pitchFamily="34" charset="0"/>
              </a:rPr>
              <a:t>. Ze belden de politie. Toen de agenten kwamen, maakten ze het pakje open. Daar zat een apparaatje in met een batterij. De batterij had genoeg </a:t>
            </a:r>
            <a:r>
              <a:rPr lang="nl-NL" sz="1900" b="1" u="sng">
                <a:effectLst/>
                <a:ea typeface="Times New Roman" panose="02020603050405020304" pitchFamily="18" charset="0"/>
                <a:cs typeface="Arial" panose="020B0604020202020204" pitchFamily="34" charset="0"/>
              </a:rPr>
              <a:t>energie</a:t>
            </a:r>
            <a:r>
              <a:rPr lang="nl-NL" sz="1900">
                <a:effectLst/>
                <a:ea typeface="Times New Roman" panose="02020603050405020304" pitchFamily="18" charset="0"/>
                <a:cs typeface="Arial" panose="020B0604020202020204" pitchFamily="34" charset="0"/>
              </a:rPr>
              <a:t> om de duif weken te volgen. De energie is </a:t>
            </a:r>
            <a:r>
              <a:rPr lang="nl-NL" sz="1900" b="1" i="1">
                <a:effectLst/>
                <a:ea typeface="Times New Roman" panose="02020603050405020304" pitchFamily="18" charset="0"/>
                <a:cs typeface="Arial" panose="020B0604020202020204" pitchFamily="34" charset="0"/>
              </a:rPr>
              <a:t>de kracht waardoor iets werkt</a:t>
            </a:r>
            <a:r>
              <a:rPr lang="nl-NL" sz="1900">
                <a:effectLst/>
                <a:ea typeface="Times New Roman" panose="02020603050405020304" pitchFamily="18" charset="0"/>
                <a:cs typeface="Arial" panose="020B0604020202020204" pitchFamily="34" charset="0"/>
              </a:rPr>
              <a:t>. De politie onderzocht het apparaatje en ze vonden alle dagen, tijden en plaatsen waar de duif had gevlogen. “Deze informatie is heel </a:t>
            </a:r>
            <a:r>
              <a:rPr lang="nl-NL" sz="1900" b="1" u="sng">
                <a:effectLst/>
                <a:ea typeface="Times New Roman" panose="02020603050405020304" pitchFamily="18" charset="0"/>
                <a:cs typeface="Arial" panose="020B0604020202020204" pitchFamily="34" charset="0"/>
              </a:rPr>
              <a:t>betrouwbaar</a:t>
            </a:r>
            <a:r>
              <a:rPr lang="nl-NL" sz="1900">
                <a:effectLst/>
                <a:ea typeface="Times New Roman" panose="02020603050405020304" pitchFamily="18" charset="0"/>
                <a:cs typeface="Arial" panose="020B0604020202020204" pitchFamily="34" charset="0"/>
              </a:rPr>
              <a:t> – is </a:t>
            </a:r>
            <a:r>
              <a:rPr lang="nl-NL" sz="1900" b="1" i="1">
                <a:effectLst/>
                <a:ea typeface="Times New Roman" panose="02020603050405020304" pitchFamily="18" charset="0"/>
                <a:cs typeface="Arial" panose="020B0604020202020204" pitchFamily="34" charset="0"/>
              </a:rPr>
              <a:t>juist, kloppend</a:t>
            </a:r>
            <a:r>
              <a:rPr lang="nl-NL" sz="1900">
                <a:effectLst/>
                <a:ea typeface="Times New Roman" panose="02020603050405020304" pitchFamily="18" charset="0"/>
                <a:cs typeface="Arial" panose="020B0604020202020204" pitchFamily="34" charset="0"/>
              </a:rPr>
              <a:t>-, “zei de politie. “Iemand gebruikt deze </a:t>
            </a:r>
            <a:r>
              <a:rPr lang="nl-NL" sz="1900">
                <a:ea typeface="Times New Roman" panose="02020603050405020304" pitchFamily="18" charset="0"/>
                <a:cs typeface="Arial" panose="020B0604020202020204" pitchFamily="34" charset="0"/>
              </a:rPr>
              <a:t>postduif  om verboden spullen te smokkelen </a:t>
            </a:r>
            <a:r>
              <a:rPr lang="nl-NL" sz="1900">
                <a:effectLst/>
                <a:ea typeface="Times New Roman" panose="02020603050405020304" pitchFamily="18" charset="0"/>
                <a:cs typeface="Arial" panose="020B0604020202020204" pitchFamily="34" charset="0"/>
              </a:rPr>
              <a:t>– een slimme manier om mensen te </a:t>
            </a:r>
            <a:r>
              <a:rPr lang="nl-NL" sz="1900" b="1" u="sng">
                <a:effectLst/>
                <a:ea typeface="Times New Roman" panose="02020603050405020304" pitchFamily="18" charset="0"/>
                <a:cs typeface="Arial" panose="020B0604020202020204" pitchFamily="34" charset="0"/>
              </a:rPr>
              <a:t>misleiden</a:t>
            </a:r>
            <a:r>
              <a:rPr lang="nl-NL" sz="1900">
                <a:effectLst/>
                <a:ea typeface="Times New Roman" panose="02020603050405020304" pitchFamily="18" charset="0"/>
                <a:cs typeface="Arial" panose="020B0604020202020204" pitchFamily="34" charset="0"/>
              </a:rPr>
              <a:t>, </a:t>
            </a:r>
            <a:r>
              <a:rPr lang="nl-NL" sz="1900" b="1" i="1">
                <a:effectLst/>
                <a:ea typeface="Times New Roman" panose="02020603050405020304" pitchFamily="18" charset="0"/>
                <a:cs typeface="Arial" panose="020B0604020202020204" pitchFamily="34" charset="0"/>
              </a:rPr>
              <a:t>iets laten geloven wat niet klopt</a:t>
            </a:r>
            <a:r>
              <a:rPr lang="nl-NL" sz="1900" b="1" i="1">
                <a:ea typeface="Times New Roman" panose="02020603050405020304" pitchFamily="18" charset="0"/>
                <a:cs typeface="Arial" panose="020B0604020202020204" pitchFamily="34" charset="0"/>
              </a:rPr>
              <a:t>, </a:t>
            </a:r>
            <a:r>
              <a:rPr lang="nl-NL" sz="1900">
                <a:effectLst/>
                <a:ea typeface="Times New Roman" panose="02020603050405020304" pitchFamily="18" charset="0"/>
                <a:cs typeface="Arial" panose="020B0604020202020204" pitchFamily="34" charset="0"/>
              </a:rPr>
              <a:t>zonder dat iemand het doorhad. Met de </a:t>
            </a:r>
            <a:r>
              <a:rPr lang="nl-NL" sz="1900">
                <a:ea typeface="Times New Roman" panose="02020603050405020304" pitchFamily="18" charset="0"/>
                <a:cs typeface="Arial" panose="020B0604020202020204" pitchFamily="34" charset="0"/>
              </a:rPr>
              <a:t>informatie uit dit apparaatje kunnen we de crimineel vinden.” </a:t>
            </a:r>
            <a:r>
              <a:rPr lang="nl-NL" sz="1900">
                <a:effectLst/>
                <a:ea typeface="Times New Roman" panose="02020603050405020304" pitchFamily="18" charset="0"/>
                <a:cs typeface="Arial" panose="020B0604020202020204" pitchFamily="34" charset="0"/>
              </a:rPr>
              <a:t>De volgende dag stond het in de krant: “Meisje ontdekt duif met verdacht pakje!” Mila kreeg een medaille van de burgemeester. Ze had haar </a:t>
            </a:r>
            <a:r>
              <a:rPr lang="nl-NL" sz="1900" b="1" u="sng">
                <a:effectLst/>
                <a:ea typeface="Times New Roman" panose="02020603050405020304" pitchFamily="18" charset="0"/>
                <a:cs typeface="Arial" panose="020B0604020202020204" pitchFamily="34" charset="0"/>
              </a:rPr>
              <a:t>kennis</a:t>
            </a:r>
            <a:r>
              <a:rPr lang="nl-NL" sz="1900" b="1" u="sng">
                <a:ea typeface="Times New Roman" panose="02020603050405020304" pitchFamily="18" charset="0"/>
                <a:cs typeface="Arial" panose="020B0604020202020204" pitchFamily="34" charset="0"/>
              </a:rPr>
              <a:t>,</a:t>
            </a:r>
            <a:r>
              <a:rPr lang="nl-NL" sz="1900" b="1" i="1">
                <a:ea typeface="Times New Roman" panose="02020603050405020304" pitchFamily="18" charset="0"/>
                <a:cs typeface="Arial" panose="020B0604020202020204" pitchFamily="34" charset="0"/>
              </a:rPr>
              <a:t> al</a:t>
            </a:r>
            <a:r>
              <a:rPr lang="nl-NL" sz="1900">
                <a:effectLst/>
                <a:ea typeface="Times New Roman" panose="02020603050405020304" pitchFamily="18" charset="0"/>
                <a:cs typeface="Arial" panose="020B0604020202020204" pitchFamily="34" charset="0"/>
              </a:rPr>
              <a:t> </a:t>
            </a:r>
            <a:r>
              <a:rPr lang="nl-NL" sz="1900" b="1" i="1">
                <a:effectLst/>
                <a:ea typeface="Times New Roman" panose="02020603050405020304" pitchFamily="18" charset="0"/>
                <a:cs typeface="Arial" panose="020B0604020202020204" pitchFamily="34" charset="0"/>
              </a:rPr>
              <a:t>de dingen die ze wist</a:t>
            </a:r>
            <a:r>
              <a:rPr lang="nl-NL" sz="1900">
                <a:effectLst/>
                <a:ea typeface="Times New Roman" panose="02020603050405020304" pitchFamily="18" charset="0"/>
                <a:cs typeface="Arial" panose="020B0604020202020204" pitchFamily="34" charset="0"/>
              </a:rPr>
              <a:t> gebruikt </a:t>
            </a:r>
            <a:r>
              <a:rPr lang="nl-NL" sz="1900" err="1">
                <a:effectLst/>
                <a:ea typeface="Times New Roman" panose="02020603050405020304" pitchFamily="18" charset="0"/>
                <a:cs typeface="Arial" panose="020B0604020202020204" pitchFamily="34" charset="0"/>
              </a:rPr>
              <a:t>èn</a:t>
            </a:r>
            <a:r>
              <a:rPr lang="nl-NL" sz="1900">
                <a:effectLst/>
                <a:ea typeface="Times New Roman" panose="02020603050405020304" pitchFamily="18" charset="0"/>
                <a:cs typeface="Arial" panose="020B0604020202020204" pitchFamily="34" charset="0"/>
              </a:rPr>
              <a:t> goed opgelet. Het is prachtig dat dieren zo goed getraind kunnen worden. Maar </a:t>
            </a:r>
            <a:r>
              <a:rPr lang="nl-NL" sz="1900" b="1" u="sng">
                <a:effectLst/>
                <a:ea typeface="Times New Roman" panose="02020603050405020304" pitchFamily="18" charset="0"/>
                <a:cs typeface="Arial" panose="020B0604020202020204" pitchFamily="34" charset="0"/>
              </a:rPr>
              <a:t>het nadeel</a:t>
            </a:r>
            <a:r>
              <a:rPr lang="nl-NL" sz="1900">
                <a:effectLst/>
                <a:ea typeface="Times New Roman" panose="02020603050405020304" pitchFamily="18" charset="0"/>
                <a:cs typeface="Arial" panose="020B0604020202020204" pitchFamily="34" charset="0"/>
              </a:rPr>
              <a:t> of </a:t>
            </a:r>
            <a:r>
              <a:rPr lang="nl-NL" sz="1900" b="1" i="1">
                <a:effectLst/>
                <a:ea typeface="Times New Roman" panose="02020603050405020304" pitchFamily="18" charset="0"/>
                <a:cs typeface="Arial" panose="020B0604020202020204" pitchFamily="34" charset="0"/>
              </a:rPr>
              <a:t>de vervelende kant </a:t>
            </a:r>
            <a:r>
              <a:rPr lang="nl-NL" sz="1900">
                <a:effectLst/>
                <a:ea typeface="Times New Roman" panose="02020603050405020304" pitchFamily="18" charset="0"/>
                <a:cs typeface="Arial" panose="020B0604020202020204" pitchFamily="34" charset="0"/>
              </a:rPr>
              <a:t>is dat criminelen slimme dieren kunnen gebruiken om slechte dingen te doen.</a:t>
            </a:r>
            <a:endParaRPr lang="nl-NL" sz="19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402393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misleiden</a:t>
            </a:r>
          </a:p>
        </p:txBody>
      </p:sp>
      <p:pic>
        <p:nvPicPr>
          <p:cNvPr id="11" name="Afbeelding 10" descr="Afbeelding met clipart, Tekenfilm, vogel, Animatie&#10;&#10;Door AI gegenereerde inhoud is mogelijk onjuist.">
            <a:extLst>
              <a:ext uri="{FF2B5EF4-FFF2-40B4-BE49-F238E27FC236}">
                <a16:creationId xmlns:a16="http://schemas.microsoft.com/office/drawing/2014/main" id="{F9693CE5-ED7C-C558-F83E-0E63FAD687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92" y="1226143"/>
            <a:ext cx="5544616" cy="5544616"/>
          </a:xfrm>
          <a:prstGeom prst="rect">
            <a:avLst/>
          </a:prstGeom>
        </p:spPr>
      </p:pic>
    </p:spTree>
    <p:extLst>
      <p:ext uri="{BB962C8B-B14F-4D97-AF65-F5344CB8AC3E}">
        <p14:creationId xmlns:p14="http://schemas.microsoft.com/office/powerpoint/2010/main" val="3414953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kennis</a:t>
            </a:r>
          </a:p>
        </p:txBody>
      </p:sp>
      <p:pic>
        <p:nvPicPr>
          <p:cNvPr id="4" name="Afbeelding 3" descr="Afbeelding met tekening, illustratie, tekenfilm, clipart&#10;&#10;Door AI gegenereerde inhoud is mogelijk onjuist.">
            <a:extLst>
              <a:ext uri="{FF2B5EF4-FFF2-40B4-BE49-F238E27FC236}">
                <a16:creationId xmlns:a16="http://schemas.microsoft.com/office/drawing/2014/main" id="{1F485CA1-51F0-BBEB-B4DB-63ED05BB7059}"/>
              </a:ext>
            </a:extLst>
          </p:cNvPr>
          <p:cNvPicPr>
            <a:picLocks noChangeAspect="1"/>
          </p:cNvPicPr>
          <p:nvPr/>
        </p:nvPicPr>
        <p:blipFill>
          <a:blip r:embed="rId3" cstate="screen">
            <a:clrChange>
              <a:clrFrom>
                <a:srgbClr val="FCE4C0"/>
              </a:clrFrom>
              <a:clrTo>
                <a:srgbClr val="FCE4C0">
                  <a:alpha val="0"/>
                </a:srgbClr>
              </a:clrTo>
            </a:clrChange>
            <a:extLst>
              <a:ext uri="{28A0092B-C50C-407E-A947-70E740481C1C}">
                <a14:useLocalDpi xmlns:a14="http://schemas.microsoft.com/office/drawing/2010/main"/>
              </a:ext>
            </a:extLst>
          </a:blip>
          <a:stretch>
            <a:fillRect/>
          </a:stretch>
        </p:blipFill>
        <p:spPr>
          <a:xfrm>
            <a:off x="1853444" y="1226143"/>
            <a:ext cx="5526868" cy="5526868"/>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nadeel</a:t>
            </a:r>
          </a:p>
        </p:txBody>
      </p:sp>
      <p:pic>
        <p:nvPicPr>
          <p:cNvPr id="4" name="Afbeelding 3" descr="Afbeelding met tekening, vogel, schets, Menselijk gezicht&#10;&#10;Door AI gegenereerde inhoud is mogelijk onjuist.">
            <a:extLst>
              <a:ext uri="{FF2B5EF4-FFF2-40B4-BE49-F238E27FC236}">
                <a16:creationId xmlns:a16="http://schemas.microsoft.com/office/drawing/2014/main" id="{80E7E96D-694E-14E0-FC2C-357410F343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1585" y="1226143"/>
            <a:ext cx="5410169" cy="5410169"/>
          </a:xfrm>
          <a:prstGeom prst="rect">
            <a:avLst/>
          </a:prstGeom>
        </p:spPr>
      </p:pic>
      <p:pic>
        <p:nvPicPr>
          <p:cNvPr id="9" name="Afbeelding 8" descr="Afbeelding met clipart, Dierfiguur&#10;&#10;Door AI gegenereerde inhoud is mogelijk onjuist.">
            <a:extLst>
              <a:ext uri="{FF2B5EF4-FFF2-40B4-BE49-F238E27FC236}">
                <a16:creationId xmlns:a16="http://schemas.microsoft.com/office/drawing/2014/main" id="{8DE13C1C-FE31-ACD5-C17C-DFE77FA4EB67}"/>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796136" y="307848"/>
            <a:ext cx="1704592" cy="312115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
        <p:nvSpPr>
          <p:cNvPr id="3" name="Tekstvak 2">
            <a:extLst>
              <a:ext uri="{FF2B5EF4-FFF2-40B4-BE49-F238E27FC236}">
                <a16:creationId xmlns:a16="http://schemas.microsoft.com/office/drawing/2014/main" id="{2236DD17-956F-DC88-5DB7-37686DE37735}"/>
              </a:ext>
            </a:extLst>
          </p:cNvPr>
          <p:cNvSpPr txBox="1"/>
          <p:nvPr/>
        </p:nvSpPr>
        <p:spPr>
          <a:xfrm>
            <a:off x="971600" y="1844824"/>
            <a:ext cx="8496944" cy="2880320"/>
          </a:xfrm>
          <a:prstGeom prst="rect">
            <a:avLst/>
          </a:prstGeom>
          <a:noFill/>
        </p:spPr>
        <p:txBody>
          <a:bodyPr wrap="square" rtlCol="0">
            <a:spAutoFit/>
          </a:bodyPr>
          <a:lstStyle/>
          <a:p>
            <a:endParaRPr lang="nl-NL"/>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eenvoudig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lastig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makkelijk, simpel</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12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Zij vingen de rustige duif </a:t>
            </a:r>
            <a:r>
              <a:rPr lang="nl-NL" sz="2400" i="1" u="sng">
                <a:solidFill>
                  <a:srgbClr val="387038"/>
                </a:solidFill>
                <a:latin typeface="Century Gothic" panose="020B0502020202020204" pitchFamily="34" charset="0"/>
                <a:ea typeface="Calibri"/>
                <a:cs typeface="Times New Roman"/>
              </a:rPr>
              <a:t>eenvoudig</a:t>
            </a:r>
            <a:r>
              <a:rPr lang="nl-NL" sz="2400" i="1">
                <a:solidFill>
                  <a:srgbClr val="387038"/>
                </a:solidFill>
                <a:latin typeface="Century Gothic" panose="020B0502020202020204" pitchFamily="34" charset="0"/>
                <a:ea typeface="Calibri"/>
                <a:cs typeface="Times New Roman"/>
              </a:rPr>
              <a:t> op het balkon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moeilijk</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16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duif vliegt telkens weg en is </a:t>
            </a:r>
            <a:r>
              <a:rPr lang="nl-NL" sz="2400" i="1" u="sng">
                <a:solidFill>
                  <a:srgbClr val="387038"/>
                </a:solidFill>
                <a:latin typeface="Century Gothic" panose="020B0502020202020204" pitchFamily="34" charset="0"/>
                <a:ea typeface="Calibri"/>
                <a:cs typeface="Times New Roman"/>
              </a:rPr>
              <a:t>lastig</a:t>
            </a:r>
            <a:r>
              <a:rPr lang="nl-NL" sz="2400" i="1">
                <a:solidFill>
                  <a:srgbClr val="387038"/>
                </a:solidFill>
                <a:latin typeface="Century Gothic" panose="020B0502020202020204" pitchFamily="34" charset="0"/>
                <a:ea typeface="Calibri"/>
                <a:cs typeface="Times New Roman"/>
              </a:rPr>
              <a:t> te vangen!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kleding, glimlach, buitenshuis&#10;&#10;Door AI gegenereerde inhoud is mogelijk onjuist.">
            <a:extLst>
              <a:ext uri="{FF2B5EF4-FFF2-40B4-BE49-F238E27FC236}">
                <a16:creationId xmlns:a16="http://schemas.microsoft.com/office/drawing/2014/main" id="{77D41C3F-732C-CD41-14DC-7B5088ACDA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1988840"/>
            <a:ext cx="3163921" cy="3163921"/>
          </a:xfrm>
          <a:prstGeom prst="rect">
            <a:avLst/>
          </a:prstGeom>
        </p:spPr>
      </p:pic>
      <p:pic>
        <p:nvPicPr>
          <p:cNvPr id="20" name="Afbeelding 19">
            <a:extLst>
              <a:ext uri="{FF2B5EF4-FFF2-40B4-BE49-F238E27FC236}">
                <a16:creationId xmlns:a16="http://schemas.microsoft.com/office/drawing/2014/main" id="{4BE9A903-F8A5-6A40-943F-8649A505D3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6017" y="2257198"/>
            <a:ext cx="4025348" cy="2942207"/>
          </a:xfrm>
          <a:prstGeom prst="rect">
            <a:avLst/>
          </a:prstGeom>
        </p:spPr>
      </p:pic>
    </p:spTree>
    <p:extLst>
      <p:ext uri="{BB962C8B-B14F-4D97-AF65-F5344CB8AC3E}">
        <p14:creationId xmlns:p14="http://schemas.microsoft.com/office/powerpoint/2010/main" val="4151862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19675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19675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264437"/>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26876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informeren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misleiden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232281"/>
            <a:ext cx="4185327" cy="51888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vertellen hoe het zit, gegevens geven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6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r>
              <a:rPr lang="nl-NL" sz="40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900">
              <a:effectLst/>
              <a:latin typeface="Century Gothic" panose="020B0502020202020204" pitchFamily="34" charset="0"/>
              <a:ea typeface="Calibri"/>
              <a:cs typeface="Times New Roman"/>
            </a:endParaRPr>
          </a:p>
          <a:p>
            <a:pPr algn="ctr">
              <a:lnSpc>
                <a:spcPct val="107000"/>
              </a:lnSpc>
              <a:spcAft>
                <a:spcPts val="0"/>
              </a:spcAft>
            </a:pPr>
            <a:r>
              <a:rPr lang="nl-NL" sz="2800">
                <a:effectLst/>
                <a:latin typeface="Century Gothic" panose="020B0502020202020204" pitchFamily="34" charset="0"/>
                <a:ea typeface="Calibri"/>
                <a:cs typeface="Times New Roman"/>
              </a:rPr>
              <a:t>  </a:t>
            </a:r>
            <a:r>
              <a:rPr lang="nl-NL" sz="2400" i="1">
                <a:solidFill>
                  <a:srgbClr val="387038"/>
                </a:solidFill>
                <a:latin typeface="Century Gothic" panose="020B0502020202020204" pitchFamily="34" charset="0"/>
                <a:ea typeface="Calibri"/>
                <a:cs typeface="Times New Roman"/>
              </a:rPr>
              <a:t>De politieman </a:t>
            </a:r>
            <a:r>
              <a:rPr lang="nl-NL" sz="2400" i="1" u="sng">
                <a:solidFill>
                  <a:srgbClr val="387038"/>
                </a:solidFill>
                <a:latin typeface="Century Gothic" panose="020B0502020202020204" pitchFamily="34" charset="0"/>
                <a:ea typeface="Calibri"/>
                <a:cs typeface="Times New Roman"/>
              </a:rPr>
              <a:t>informeert </a:t>
            </a:r>
            <a:r>
              <a:rPr lang="nl-NL" sz="2400" i="1">
                <a:solidFill>
                  <a:srgbClr val="387038"/>
                </a:solidFill>
                <a:latin typeface="Century Gothic" panose="020B0502020202020204" pitchFamily="34" charset="0"/>
                <a:ea typeface="Calibri"/>
                <a:cs typeface="Times New Roman"/>
              </a:rPr>
              <a:t>de mensen op straat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223911"/>
            <a:ext cx="4226641" cy="515741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iets laten geloven wat niet klopt</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3200" i="1">
              <a:solidFill>
                <a:srgbClr val="387038"/>
              </a:solidFill>
              <a:latin typeface="Century Gothic" panose="020B0502020202020204" pitchFamily="34" charset="0"/>
              <a:ea typeface="Calibri"/>
              <a:cs typeface="Times New Roman"/>
            </a:endParaRPr>
          </a:p>
          <a:p>
            <a:pPr algn="ctr">
              <a:lnSpc>
                <a:spcPct val="107000"/>
              </a:lnSpc>
            </a:pPr>
            <a:r>
              <a:rPr lang="nl-NL" sz="2300" i="1">
                <a:solidFill>
                  <a:srgbClr val="387038"/>
                </a:solidFill>
                <a:latin typeface="Century Gothic" panose="020B0502020202020204" pitchFamily="34" charset="0"/>
                <a:ea typeface="Calibri"/>
                <a:cs typeface="Times New Roman"/>
              </a:rPr>
              <a:t>Je wordt hier </a:t>
            </a:r>
            <a:r>
              <a:rPr lang="nl-NL" sz="2300" i="1" u="sng">
                <a:solidFill>
                  <a:srgbClr val="387038"/>
                </a:solidFill>
                <a:latin typeface="Century Gothic" panose="020B0502020202020204" pitchFamily="34" charset="0"/>
                <a:ea typeface="Calibri"/>
                <a:cs typeface="Times New Roman"/>
              </a:rPr>
              <a:t>misleid</a:t>
            </a:r>
            <a:r>
              <a:rPr lang="nl-NL" sz="2300" i="1">
                <a:solidFill>
                  <a:srgbClr val="387038"/>
                </a:solidFill>
                <a:latin typeface="Century Gothic" panose="020B0502020202020204" pitchFamily="34" charset="0"/>
                <a:ea typeface="Calibri"/>
                <a:cs typeface="Times New Roman"/>
              </a:rPr>
              <a:t>. Je denkt dat dit een gewone knappe postduif is, maar eigenlijk brengt hij verboden spullen van een crimineel.</a:t>
            </a:r>
            <a:endParaRPr lang="nl-NL" sz="23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tekening, vogel, schets, Menselijk gezicht&#10;&#10;Door AI gegenereerde inhoud is mogelijk onjuist.">
            <a:extLst>
              <a:ext uri="{FF2B5EF4-FFF2-40B4-BE49-F238E27FC236}">
                <a16:creationId xmlns:a16="http://schemas.microsoft.com/office/drawing/2014/main" id="{AE705B0A-984D-06E1-FF35-2360722B59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1323" y="2387977"/>
            <a:ext cx="2157146" cy="2157146"/>
          </a:xfrm>
          <a:prstGeom prst="rect">
            <a:avLst/>
          </a:prstGeom>
        </p:spPr>
      </p:pic>
      <p:pic>
        <p:nvPicPr>
          <p:cNvPr id="9" name="Afbeelding 8" descr="Afbeelding met persoon, kleding, Menselijk gezicht, microfoon&#10;&#10;Door AI gegenereerde inhoud is mogelijk onjuist.">
            <a:extLst>
              <a:ext uri="{FF2B5EF4-FFF2-40B4-BE49-F238E27FC236}">
                <a16:creationId xmlns:a16="http://schemas.microsoft.com/office/drawing/2014/main" id="{A76B5824-E03B-AA12-E5D7-42D80C1F59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94" y="2246896"/>
            <a:ext cx="2997478" cy="2997478"/>
          </a:xfrm>
          <a:prstGeom prst="rect">
            <a:avLst/>
          </a:prstGeom>
        </p:spPr>
      </p:pic>
    </p:spTree>
    <p:extLst>
      <p:ext uri="{BB962C8B-B14F-4D97-AF65-F5344CB8AC3E}">
        <p14:creationId xmlns:p14="http://schemas.microsoft.com/office/powerpoint/2010/main" val="346433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kennis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het</a:t>
            </a:r>
            <a:r>
              <a:rPr lang="nl-NL" sz="5400" b="1">
                <a:solidFill>
                  <a:srgbClr val="387038"/>
                </a:solidFill>
                <a:effectLst/>
                <a:latin typeface="Century Gothic" panose="020B0502020202020204" pitchFamily="34" charset="0"/>
                <a:ea typeface="Calibri"/>
                <a:cs typeface="Times New Roman"/>
              </a:rPr>
              <a:t> hiaat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dingen die je weet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Zij heeft haar </a:t>
            </a:r>
            <a:r>
              <a:rPr lang="nl-NL" sz="2400" i="1" u="sng">
                <a:solidFill>
                  <a:srgbClr val="387038"/>
                </a:solidFill>
                <a:effectLst/>
                <a:latin typeface="Century Gothic" panose="020B0502020202020204" pitchFamily="34" charset="0"/>
                <a:ea typeface="Calibri"/>
                <a:cs typeface="Times New Roman"/>
              </a:rPr>
              <a:t>kennis</a:t>
            </a:r>
            <a:r>
              <a:rPr lang="nl-NL" sz="2400" i="1">
                <a:solidFill>
                  <a:srgbClr val="387038"/>
                </a:solidFill>
                <a:effectLst/>
                <a:latin typeface="Century Gothic" panose="020B0502020202020204" pitchFamily="34" charset="0"/>
                <a:ea typeface="Calibri"/>
                <a:cs typeface="Times New Roman"/>
              </a:rPr>
              <a:t> goed gebruikt en de politie gebeld.</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wat eraan ontbreekt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Ik weet niet veel over duiven. Dat is </a:t>
            </a:r>
            <a:r>
              <a:rPr lang="nl-NL" sz="2400" i="1" u="sng">
                <a:solidFill>
                  <a:srgbClr val="387038"/>
                </a:solidFill>
                <a:latin typeface="Century Gothic" panose="020B0502020202020204" pitchFamily="34" charset="0"/>
                <a:ea typeface="Calibri"/>
                <a:cs typeface="Times New Roman"/>
              </a:rPr>
              <a:t>een hiaat</a:t>
            </a:r>
            <a:r>
              <a:rPr lang="nl-NL" sz="2400" i="1">
                <a:solidFill>
                  <a:srgbClr val="387038"/>
                </a:solidFill>
                <a:latin typeface="Century Gothic" panose="020B0502020202020204" pitchFamily="34" charset="0"/>
                <a:ea typeface="Calibri"/>
                <a:cs typeface="Times New Roman"/>
              </a:rPr>
              <a:t> in mijn kennis.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ening, illustratie, tekenfilm, clipart&#10;&#10;Door AI gegenereerde inhoud is mogelijk onjuist.">
            <a:extLst>
              <a:ext uri="{FF2B5EF4-FFF2-40B4-BE49-F238E27FC236}">
                <a16:creationId xmlns:a16="http://schemas.microsoft.com/office/drawing/2014/main" id="{66EEAB7A-245B-1635-4B8C-32358B9AB7D2}"/>
              </a:ext>
            </a:extLst>
          </p:cNvPr>
          <p:cNvPicPr>
            <a:picLocks noChangeAspect="1"/>
          </p:cNvPicPr>
          <p:nvPr/>
        </p:nvPicPr>
        <p:blipFill>
          <a:blip r:embed="rId3" cstate="screen">
            <a:clrChange>
              <a:clrFrom>
                <a:srgbClr val="FBE1BE"/>
              </a:clrFrom>
              <a:clrTo>
                <a:srgbClr val="FBE1BE">
                  <a:alpha val="0"/>
                </a:srgbClr>
              </a:clrTo>
            </a:clrChange>
            <a:extLst>
              <a:ext uri="{28A0092B-C50C-407E-A947-70E740481C1C}">
                <a14:useLocalDpi xmlns:a14="http://schemas.microsoft.com/office/drawing/2010/main"/>
              </a:ext>
            </a:extLst>
          </a:blip>
          <a:stretch>
            <a:fillRect/>
          </a:stretch>
        </p:blipFill>
        <p:spPr>
          <a:xfrm>
            <a:off x="1073790" y="2420775"/>
            <a:ext cx="2531923" cy="2531923"/>
          </a:xfrm>
          <a:prstGeom prst="rect">
            <a:avLst/>
          </a:prstGeom>
        </p:spPr>
      </p:pic>
      <p:pic>
        <p:nvPicPr>
          <p:cNvPr id="8" name="Afbeelding 7" descr="Afbeelding met tekenfilm, illustratie, tekening, Tekenfilm&#10;&#10;Door AI gegenereerde inhoud is mogelijk onjuist.">
            <a:extLst>
              <a:ext uri="{FF2B5EF4-FFF2-40B4-BE49-F238E27FC236}">
                <a16:creationId xmlns:a16="http://schemas.microsoft.com/office/drawing/2014/main" id="{43F9F339-5111-E1B6-B9AA-4D950EA1CD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8312" y="2420775"/>
            <a:ext cx="1780032" cy="2438400"/>
          </a:xfrm>
          <a:prstGeom prst="rect">
            <a:avLst/>
          </a:prstGeom>
        </p:spPr>
      </p:pic>
    </p:spTree>
    <p:extLst>
      <p:ext uri="{BB962C8B-B14F-4D97-AF65-F5344CB8AC3E}">
        <p14:creationId xmlns:p14="http://schemas.microsoft.com/office/powerpoint/2010/main" val="2299746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23544" y="318058"/>
            <a:ext cx="442343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300" b="1">
                <a:solidFill>
                  <a:srgbClr val="387038"/>
                </a:solidFill>
                <a:latin typeface="Century Gothic" panose="020B0502020202020204" pitchFamily="34" charset="0"/>
                <a:ea typeface="Calibri"/>
                <a:cs typeface="Times New Roman"/>
              </a:rPr>
              <a:t>het voordeel</a:t>
            </a:r>
            <a:endParaRPr lang="nl-NL" sz="53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55975" y="34030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300" b="1">
                <a:solidFill>
                  <a:srgbClr val="387038"/>
                </a:solidFill>
                <a:latin typeface="Century Gothic" panose="020B0502020202020204" pitchFamily="34" charset="0"/>
                <a:ea typeface="Calibri"/>
                <a:cs typeface="Times New Roman"/>
              </a:rPr>
              <a:t>h</a:t>
            </a:r>
            <a:r>
              <a:rPr lang="nl-NL" sz="5300" b="1">
                <a:solidFill>
                  <a:srgbClr val="387038"/>
                </a:solidFill>
                <a:effectLst/>
                <a:latin typeface="Century Gothic" panose="020B0502020202020204" pitchFamily="34" charset="0"/>
                <a:ea typeface="Calibri"/>
                <a:cs typeface="Times New Roman"/>
              </a:rPr>
              <a:t>et nadeel</a:t>
            </a:r>
            <a:endParaRPr lang="nl-NL" sz="53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wat gunstig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Het voordeel</a:t>
            </a:r>
            <a:r>
              <a:rPr lang="nl-NL" sz="2400" i="1">
                <a:solidFill>
                  <a:srgbClr val="387038"/>
                </a:solidFill>
                <a:latin typeface="Century Gothic" panose="020B0502020202020204" pitchFamily="34" charset="0"/>
                <a:ea typeface="Calibri"/>
                <a:cs typeface="Times New Roman"/>
              </a:rPr>
              <a:t> van een postduif is, dat hij een brief kan bezorgen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de vervelende kant van iets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Het nadeel</a:t>
            </a:r>
            <a:r>
              <a:rPr lang="nl-NL" sz="2400" i="1">
                <a:solidFill>
                  <a:srgbClr val="387038"/>
                </a:solidFill>
                <a:latin typeface="Century Gothic" panose="020B0502020202020204" pitchFamily="34" charset="0"/>
                <a:ea typeface="Calibri"/>
                <a:cs typeface="Times New Roman"/>
              </a:rPr>
              <a:t> van slimme dieren is, dat criminelen ze kunnen gebruiken.</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tekening, vogel, schets, Menselijk gezicht&#10;&#10;Door AI gegenereerde inhoud is mogelijk onjuist.">
            <a:extLst>
              <a:ext uri="{FF2B5EF4-FFF2-40B4-BE49-F238E27FC236}">
                <a16:creationId xmlns:a16="http://schemas.microsoft.com/office/drawing/2014/main" id="{614A2865-0BB9-0BD3-6A34-7DF6820BC4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3438" y="2377776"/>
            <a:ext cx="2667562" cy="2667562"/>
          </a:xfrm>
          <a:prstGeom prst="rect">
            <a:avLst/>
          </a:prstGeom>
        </p:spPr>
      </p:pic>
      <p:pic>
        <p:nvPicPr>
          <p:cNvPr id="8" name="Afbeelding 7" descr="Afbeelding met clipart, Dierfiguur&#10;&#10;Door AI gegenereerde inhoud is mogelijk onjuist.">
            <a:extLst>
              <a:ext uri="{FF2B5EF4-FFF2-40B4-BE49-F238E27FC236}">
                <a16:creationId xmlns:a16="http://schemas.microsoft.com/office/drawing/2014/main" id="{FD64122F-3032-0557-86AE-58A212716A8A}"/>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22101" y="1131941"/>
            <a:ext cx="1138622" cy="2084846"/>
          </a:xfrm>
          <a:prstGeom prst="rect">
            <a:avLst/>
          </a:prstGeom>
        </p:spPr>
      </p:pic>
      <p:pic>
        <p:nvPicPr>
          <p:cNvPr id="20" name="Afbeelding 19" descr="Afbeelding met boom, persoon, kleding, hemel&#10;&#10;Door AI gegenereerde inhoud is mogelijk onjuist.">
            <a:extLst>
              <a:ext uri="{FF2B5EF4-FFF2-40B4-BE49-F238E27FC236}">
                <a16:creationId xmlns:a16="http://schemas.microsoft.com/office/drawing/2014/main" id="{8F745F34-BA56-9A8C-8102-3359532FCA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4690" y="2347105"/>
            <a:ext cx="2698258" cy="2698258"/>
          </a:xfrm>
          <a:prstGeom prst="rect">
            <a:avLst/>
          </a:prstGeom>
        </p:spPr>
      </p:pic>
      <p:pic>
        <p:nvPicPr>
          <p:cNvPr id="21" name="Afbeelding 20" descr="Afbeelding met clipart, Dierfiguur&#10;&#10;Door AI gegenereerde inhoud is mogelijk onjuist.">
            <a:extLst>
              <a:ext uri="{FF2B5EF4-FFF2-40B4-BE49-F238E27FC236}">
                <a16:creationId xmlns:a16="http://schemas.microsoft.com/office/drawing/2014/main" id="{596BA4F0-E6D2-853C-4510-F883E3F91A64}"/>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419285" y="1210450"/>
            <a:ext cx="1094742" cy="2177594"/>
          </a:xfrm>
          <a:prstGeom prst="rect">
            <a:avLst/>
          </a:prstGeom>
        </p:spPr>
      </p:pic>
    </p:spTree>
    <p:extLst>
      <p:ext uri="{BB962C8B-B14F-4D97-AF65-F5344CB8AC3E}">
        <p14:creationId xmlns:p14="http://schemas.microsoft.com/office/powerpoint/2010/main" val="1389724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373313"/>
            <a:ext cx="4123185" cy="97005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betrouwbaar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12286"/>
            <a:ext cx="4788025" cy="95647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corrupt</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juist, kloppend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gevonden apparaat geeft veel juiste informatie en is </a:t>
            </a:r>
            <a:r>
              <a:rPr lang="nl-NL" sz="2400" i="1" u="sng">
                <a:solidFill>
                  <a:srgbClr val="387038"/>
                </a:solidFill>
                <a:latin typeface="Century Gothic" panose="020B0502020202020204" pitchFamily="34" charset="0"/>
                <a:ea typeface="Calibri"/>
                <a:cs typeface="Times New Roman"/>
              </a:rPr>
              <a:t>betrouwbaar</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onbetrouwbaar </a:t>
            </a:r>
            <a:r>
              <a:rPr lang="nl-NL" sz="2800">
                <a:latin typeface="Century Gothic" panose="020B0502020202020204" pitchFamily="34" charset="0"/>
                <a:ea typeface="Calibri"/>
                <a:cs typeface="Times New Roman"/>
              </a:rPr>
              <a:t>zijn</a:t>
            </a:r>
            <a:r>
              <a:rPr lang="nl-NL" sz="2800">
                <a:effectLst/>
                <a:latin typeface="Century Gothic" panose="020B0502020202020204" pitchFamily="34" charset="0"/>
                <a:ea typeface="Calibri"/>
                <a:cs typeface="Times New Roman"/>
              </a:rPr>
              <a:t> omda</a:t>
            </a:r>
            <a:r>
              <a:rPr lang="nl-NL" sz="2800">
                <a:latin typeface="Century Gothic" panose="020B0502020202020204" pitchFamily="34" charset="0"/>
                <a:ea typeface="Calibri"/>
                <a:cs typeface="Times New Roman"/>
              </a:rPr>
              <a:t>t je daar zelf iets aan hebt</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r>
              <a:rPr lang="nl-NL">
                <a:latin typeface="Century Gothic" panose="020B0502020202020204" pitchFamily="34" charset="0"/>
                <a:ea typeface="Calibri"/>
                <a:cs typeface="Times New Roman"/>
              </a:rPr>
              <a:t> </a:t>
            </a:r>
            <a:endParaRPr lang="nl-NL" sz="2400">
              <a:latin typeface="Century Gothic" panose="020B0502020202020204" pitchFamily="34" charset="0"/>
              <a:ea typeface="Calibri"/>
              <a:cs typeface="Times New Roman"/>
            </a:endParaRPr>
          </a:p>
          <a:p>
            <a:pPr algn="ctr">
              <a:lnSpc>
                <a:spcPct val="107000"/>
              </a:lnSpc>
            </a:pPr>
            <a:r>
              <a:rPr lang="nl-NL" sz="2300" i="1">
                <a:solidFill>
                  <a:srgbClr val="387038"/>
                </a:solidFill>
                <a:latin typeface="Century Gothic" panose="020B0502020202020204" pitchFamily="34" charset="0"/>
              </a:rPr>
              <a:t>De jury was </a:t>
            </a:r>
            <a:r>
              <a:rPr lang="nl-NL" sz="2300" i="1" u="sng">
                <a:solidFill>
                  <a:srgbClr val="387038"/>
                </a:solidFill>
                <a:latin typeface="Century Gothic" panose="020B0502020202020204" pitchFamily="34" charset="0"/>
              </a:rPr>
              <a:t>corrupt</a:t>
            </a:r>
            <a:r>
              <a:rPr lang="nl-NL" sz="2300" i="1">
                <a:solidFill>
                  <a:srgbClr val="387038"/>
                </a:solidFill>
                <a:latin typeface="Century Gothic" panose="020B0502020202020204" pitchFamily="34" charset="0"/>
              </a:rPr>
              <a:t>, want ze kozen niet eerlijk. De winnaar had beloofd geld te geven als hij zou winnen. </a:t>
            </a:r>
            <a:r>
              <a:rPr lang="nl-NL" sz="2300" i="1">
                <a:solidFill>
                  <a:srgbClr val="387038"/>
                </a:solidFill>
                <a:effectLst/>
                <a:latin typeface="Century Gothic" panose="020B0502020202020204" pitchFamily="34" charset="0"/>
                <a:ea typeface="Calibri"/>
                <a:cs typeface="Times New Roman"/>
              </a:rPr>
              <a:t> </a:t>
            </a: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tekst, computer, schermopname, computer&#10;&#10;Door AI gegenereerde inhoud is mogelijk onjuist.">
            <a:extLst>
              <a:ext uri="{FF2B5EF4-FFF2-40B4-BE49-F238E27FC236}">
                <a16:creationId xmlns:a16="http://schemas.microsoft.com/office/drawing/2014/main" id="{C505AF0B-18ED-5468-994D-688C0CC6C61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83835" y="2060848"/>
            <a:ext cx="1619431" cy="3121152"/>
          </a:xfrm>
          <a:prstGeom prst="rect">
            <a:avLst/>
          </a:prstGeom>
        </p:spPr>
      </p:pic>
      <p:pic>
        <p:nvPicPr>
          <p:cNvPr id="2050" name="Picture 2" descr="Talent Show Jury en Overdracht">
            <a:extLst>
              <a:ext uri="{FF2B5EF4-FFF2-40B4-BE49-F238E27FC236}">
                <a16:creationId xmlns:a16="http://schemas.microsoft.com/office/drawing/2014/main" id="{76039988-F534-4C16-33B0-D76D9AF60D0C}"/>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bwMode="auto">
          <a:xfrm>
            <a:off x="6620510" y="2353015"/>
            <a:ext cx="1934799" cy="215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928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69495" y="69628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907704" y="386052"/>
            <a:ext cx="465899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547664" y="332656"/>
            <a:ext cx="518457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crimineel</a:t>
            </a:r>
            <a:endParaRPr lang="nl-NL" sz="5400" b="1">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786545" y="2794196"/>
            <a:ext cx="3387923" cy="70806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634660" y="2835607"/>
            <a:ext cx="369169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zakkenroller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310330" y="2806189"/>
            <a:ext cx="265415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16236" y="2854791"/>
            <a:ext cx="275488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inbreker</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667761" y="386052"/>
            <a:ext cx="2031372" cy="69088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733131" y="463099"/>
            <a:ext cx="2020396" cy="5081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boef</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persoon, Menselijk gezicht, zwart-wit, person&#10;&#10;Door AI gegenereerde inhoud is mogelijk onjuist.">
            <a:extLst>
              <a:ext uri="{FF2B5EF4-FFF2-40B4-BE49-F238E27FC236}">
                <a16:creationId xmlns:a16="http://schemas.microsoft.com/office/drawing/2014/main" id="{9B82D2F7-0915-9138-4A69-43ED8B2619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867" y="363168"/>
            <a:ext cx="1328536" cy="1328536"/>
          </a:xfrm>
          <a:prstGeom prst="rect">
            <a:avLst/>
          </a:prstGeom>
        </p:spPr>
      </p:pic>
      <p:pic>
        <p:nvPicPr>
          <p:cNvPr id="22" name="Afbeelding 21" descr="Afbeelding met persoon, Menselijk gezicht, person, jeans&#10;&#10;Door AI gegenereerde inhoud is mogelijk onjuist.">
            <a:extLst>
              <a:ext uri="{FF2B5EF4-FFF2-40B4-BE49-F238E27FC236}">
                <a16:creationId xmlns:a16="http://schemas.microsoft.com/office/drawing/2014/main" id="{DC97BE4B-9A95-B4E6-3205-9D1046AE9A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20409" y="3638570"/>
            <a:ext cx="2421167" cy="2421167"/>
          </a:xfrm>
          <a:prstGeom prst="rect">
            <a:avLst/>
          </a:prstGeom>
        </p:spPr>
      </p:pic>
      <p:pic>
        <p:nvPicPr>
          <p:cNvPr id="24" name="Afbeelding 23" descr="Afbeelding met overdekt, raam, bank, muur&#10;&#10;Door AI gegenereerde inhoud is mogelijk onjuist.">
            <a:extLst>
              <a:ext uri="{FF2B5EF4-FFF2-40B4-BE49-F238E27FC236}">
                <a16:creationId xmlns:a16="http://schemas.microsoft.com/office/drawing/2014/main" id="{409FB5D6-52FD-ADA8-8465-5C114B268C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14294" y="3624040"/>
            <a:ext cx="2421168" cy="2421168"/>
          </a:xfrm>
          <a:prstGeom prst="rect">
            <a:avLst/>
          </a:prstGeom>
        </p:spPr>
      </p:pic>
      <p:sp>
        <p:nvSpPr>
          <p:cNvPr id="25" name="Text Box 14">
            <a:extLst>
              <a:ext uri="{FF2B5EF4-FFF2-40B4-BE49-F238E27FC236}">
                <a16:creationId xmlns:a16="http://schemas.microsoft.com/office/drawing/2014/main" id="{40542B69-6D97-5F24-63E3-ABE36EA69A27}"/>
              </a:ext>
            </a:extLst>
          </p:cNvPr>
          <p:cNvSpPr txBox="1"/>
          <p:nvPr/>
        </p:nvSpPr>
        <p:spPr>
          <a:xfrm>
            <a:off x="267369" y="2793445"/>
            <a:ext cx="242116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6"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6512" y="2834323"/>
            <a:ext cx="2908337" cy="84146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hacker</a:t>
            </a:r>
            <a:endParaRPr lang="nl-NL" sz="3600">
              <a:effectLst/>
              <a:latin typeface="Century Gothic" panose="020B0502020202020204" pitchFamily="34" charset="0"/>
              <a:ea typeface="Calibri"/>
              <a:cs typeface="Times New Roman"/>
            </a:endParaRPr>
          </a:p>
        </p:txBody>
      </p:sp>
      <p:pic>
        <p:nvPicPr>
          <p:cNvPr id="28" name="Afbeelding 27" descr="Afbeelding met overdekt, computer, persoon, kleding&#10;&#10;Door AI gegenereerde inhoud is mogelijk onjuist.">
            <a:extLst>
              <a:ext uri="{FF2B5EF4-FFF2-40B4-BE49-F238E27FC236}">
                <a16:creationId xmlns:a16="http://schemas.microsoft.com/office/drawing/2014/main" id="{F8CF3E8C-7D6B-DC85-43C8-5E03DD829D3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08538" y="3638571"/>
            <a:ext cx="2191239" cy="2421166"/>
          </a:xfrm>
          <a:prstGeom prst="rect">
            <a:avLst/>
          </a:prstGeom>
        </p:spPr>
      </p:pic>
    </p:spTree>
    <p:extLst>
      <p:ext uri="{BB962C8B-B14F-4D97-AF65-F5344CB8AC3E}">
        <p14:creationId xmlns:p14="http://schemas.microsoft.com/office/powerpoint/2010/main" val="111924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28 – 8 juli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4788024"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 </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195736" y="414831"/>
            <a:ext cx="415425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047418" y="347930"/>
            <a:ext cx="4666527" cy="61376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a:t>
            </a:r>
            <a:r>
              <a:rPr lang="nl-NL" sz="5400" b="1">
                <a:effectLst/>
                <a:latin typeface="Century Gothic" panose="020B0502020202020204" pitchFamily="34" charset="0"/>
                <a:ea typeface="Calibri"/>
                <a:cs typeface="Times New Roman"/>
              </a:rPr>
              <a:t>e energie</a:t>
            </a:r>
          </a:p>
        </p:txBody>
      </p:sp>
      <p:sp>
        <p:nvSpPr>
          <p:cNvPr id="19" name="Text Box 14">
            <a:extLst>
              <a:ext uri="{FF2B5EF4-FFF2-40B4-BE49-F238E27FC236}">
                <a16:creationId xmlns:a16="http://schemas.microsoft.com/office/drawing/2014/main" id="{40542B69-6D97-5F24-63E3-ABE36EA69A27}"/>
              </a:ext>
            </a:extLst>
          </p:cNvPr>
          <p:cNvSpPr txBox="1"/>
          <p:nvPr/>
        </p:nvSpPr>
        <p:spPr>
          <a:xfrm>
            <a:off x="313176" y="2809188"/>
            <a:ext cx="2275504" cy="61376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20575" y="2862610"/>
            <a:ext cx="2260705" cy="55217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100">
                <a:latin typeface="Century Gothic" panose="020B0502020202020204" pitchFamily="34" charset="0"/>
                <a:ea typeface="Calibri"/>
                <a:cs typeface="Times New Roman"/>
              </a:rPr>
              <a:t>elektriciteit</a:t>
            </a:r>
            <a:endParaRPr lang="nl-NL" sz="3100">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6480015" y="386052"/>
            <a:ext cx="2387796" cy="13042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577840" y="406104"/>
            <a:ext cx="2534966" cy="900161"/>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kracht waardoor iets werkt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6" name="Text Box 14">
            <a:extLst>
              <a:ext uri="{FF2B5EF4-FFF2-40B4-BE49-F238E27FC236}">
                <a16:creationId xmlns:a16="http://schemas.microsoft.com/office/drawing/2014/main" id="{C5CD2D1D-E20F-04C0-3100-127FF248C64E}"/>
              </a:ext>
            </a:extLst>
          </p:cNvPr>
          <p:cNvSpPr txBox="1"/>
          <p:nvPr/>
        </p:nvSpPr>
        <p:spPr>
          <a:xfrm>
            <a:off x="2676063" y="2812299"/>
            <a:ext cx="1883737" cy="81350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8" name="Text Box 14">
            <a:extLst>
              <a:ext uri="{FF2B5EF4-FFF2-40B4-BE49-F238E27FC236}">
                <a16:creationId xmlns:a16="http://schemas.microsoft.com/office/drawing/2014/main" id="{641A98C7-4F4B-EDAD-EDEF-D3A402B37AE7}"/>
              </a:ext>
            </a:extLst>
          </p:cNvPr>
          <p:cNvSpPr txBox="1"/>
          <p:nvPr/>
        </p:nvSpPr>
        <p:spPr>
          <a:xfrm>
            <a:off x="4648973" y="2801087"/>
            <a:ext cx="1746816" cy="8247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0" name="Text Box 14">
            <a:extLst>
              <a:ext uri="{FF2B5EF4-FFF2-40B4-BE49-F238E27FC236}">
                <a16:creationId xmlns:a16="http://schemas.microsoft.com/office/drawing/2014/main" id="{F0142EF2-B883-06C8-7649-D4FA47E41D95}"/>
              </a:ext>
            </a:extLst>
          </p:cNvPr>
          <p:cNvSpPr txBox="1"/>
          <p:nvPr/>
        </p:nvSpPr>
        <p:spPr>
          <a:xfrm>
            <a:off x="6561229" y="2809188"/>
            <a:ext cx="2331787" cy="60760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1" name="Tekstvak 2">
            <a:extLst>
              <a:ext uri="{FF2B5EF4-FFF2-40B4-BE49-F238E27FC236}">
                <a16:creationId xmlns:a16="http://schemas.microsoft.com/office/drawing/2014/main" id="{C50CDBE8-64FC-5BD3-7D19-00DF7A1891B0}"/>
              </a:ext>
            </a:extLst>
          </p:cNvPr>
          <p:cNvSpPr txBox="1">
            <a:spLocks noChangeArrowheads="1"/>
          </p:cNvSpPr>
          <p:nvPr/>
        </p:nvSpPr>
        <p:spPr bwMode="auto">
          <a:xfrm>
            <a:off x="2643045" y="2857004"/>
            <a:ext cx="191675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zonne-energie</a:t>
            </a:r>
            <a:endParaRPr lang="nl-NL" sz="3100">
              <a:effectLst/>
              <a:latin typeface="Century Gothic" panose="020B0502020202020204" pitchFamily="34" charset="0"/>
              <a:ea typeface="Calibri"/>
              <a:cs typeface="Times New Roman"/>
            </a:endParaRPr>
          </a:p>
        </p:txBody>
      </p:sp>
      <p:sp>
        <p:nvSpPr>
          <p:cNvPr id="23" name="Tekstvak 2">
            <a:extLst>
              <a:ext uri="{FF2B5EF4-FFF2-40B4-BE49-F238E27FC236}">
                <a16:creationId xmlns:a16="http://schemas.microsoft.com/office/drawing/2014/main" id="{7DC2405F-3317-9931-1E1F-895C65A88E5B}"/>
              </a:ext>
            </a:extLst>
          </p:cNvPr>
          <p:cNvSpPr txBox="1">
            <a:spLocks noChangeArrowheads="1"/>
          </p:cNvSpPr>
          <p:nvPr/>
        </p:nvSpPr>
        <p:spPr bwMode="auto">
          <a:xfrm>
            <a:off x="4656338" y="2868162"/>
            <a:ext cx="174681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wind</a:t>
            </a:r>
            <a:br>
              <a:rPr lang="nl-NL" sz="3100">
                <a:latin typeface="Century Gothic" panose="020B0502020202020204" pitchFamily="34" charset="0"/>
                <a:ea typeface="Calibri"/>
                <a:cs typeface="Times New Roman"/>
              </a:rPr>
            </a:br>
            <a:r>
              <a:rPr lang="nl-NL" sz="3100">
                <a:latin typeface="Century Gothic" panose="020B0502020202020204" pitchFamily="34" charset="0"/>
                <a:ea typeface="Calibri"/>
                <a:cs typeface="Times New Roman"/>
              </a:rPr>
              <a:t>energie</a:t>
            </a:r>
            <a:endParaRPr lang="nl-NL" sz="310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E2C8965F-409F-2BF2-FBE3-91D17E299A76}"/>
              </a:ext>
            </a:extLst>
          </p:cNvPr>
          <p:cNvSpPr txBox="1">
            <a:spLocks noChangeArrowheads="1"/>
          </p:cNvSpPr>
          <p:nvPr/>
        </p:nvSpPr>
        <p:spPr bwMode="auto">
          <a:xfrm>
            <a:off x="6561230" y="2782029"/>
            <a:ext cx="2352740" cy="5917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100">
                <a:latin typeface="Century Gothic" panose="020B0502020202020204" pitchFamily="34" charset="0"/>
                <a:ea typeface="Calibri"/>
                <a:cs typeface="Times New Roman"/>
              </a:rPr>
              <a:t>spierkracht</a:t>
            </a:r>
            <a:endParaRPr lang="nl-NL" sz="3100">
              <a:effectLst/>
              <a:latin typeface="Century Gothic" panose="020B0502020202020204" pitchFamily="34" charset="0"/>
              <a:ea typeface="Calibri"/>
              <a:cs typeface="Times New Roman"/>
            </a:endParaRPr>
          </a:p>
        </p:txBody>
      </p:sp>
      <p:pic>
        <p:nvPicPr>
          <p:cNvPr id="15" name="Afbeelding 14" descr="Afbeelding met solair, zonnecel, hemel, Zonne-energie&#10;&#10;Door AI gegenereerde inhoud is mogelijk onjuist.">
            <a:extLst>
              <a:ext uri="{FF2B5EF4-FFF2-40B4-BE49-F238E27FC236}">
                <a16:creationId xmlns:a16="http://schemas.microsoft.com/office/drawing/2014/main" id="{0E9DDF0E-A26A-1342-38FB-DDCA30AAB1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70963" y="3910378"/>
            <a:ext cx="1922136" cy="1922136"/>
          </a:xfrm>
          <a:prstGeom prst="rect">
            <a:avLst/>
          </a:prstGeom>
        </p:spPr>
      </p:pic>
      <p:pic>
        <p:nvPicPr>
          <p:cNvPr id="22" name="Afbeelding 21" descr="Afbeelding met gadget, Elektronisch apparaat, elektronica, smartphone&#10;&#10;Door AI gegenereerde inhoud is mogelijk onjuist.">
            <a:extLst>
              <a:ext uri="{FF2B5EF4-FFF2-40B4-BE49-F238E27FC236}">
                <a16:creationId xmlns:a16="http://schemas.microsoft.com/office/drawing/2014/main" id="{9CE64DD3-6E9E-4575-A4A9-16397D5C21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1225" y="3752762"/>
            <a:ext cx="2223506" cy="2223506"/>
          </a:xfrm>
          <a:prstGeom prst="rect">
            <a:avLst/>
          </a:prstGeom>
        </p:spPr>
      </p:pic>
      <p:pic>
        <p:nvPicPr>
          <p:cNvPr id="27" name="Afbeelding 26" descr="Afbeelding met sport, spier, Fitness, bodybuilden&#10;&#10;Door AI gegenereerde inhoud is mogelijk onjuist.">
            <a:extLst>
              <a:ext uri="{FF2B5EF4-FFF2-40B4-BE49-F238E27FC236}">
                <a16:creationId xmlns:a16="http://schemas.microsoft.com/office/drawing/2014/main" id="{C8853125-AFF4-304C-A919-0A8753108DF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84933" y="3625802"/>
            <a:ext cx="2207547" cy="2207547"/>
          </a:xfrm>
          <a:prstGeom prst="rect">
            <a:avLst/>
          </a:prstGeom>
        </p:spPr>
      </p:pic>
      <p:pic>
        <p:nvPicPr>
          <p:cNvPr id="29" name="Afbeelding 28" descr="Afbeelding met windmolen, generator, hemel, buitenshuis&#10;&#10;Door AI gegenereerde inhoud is mogelijk onjuist.">
            <a:extLst>
              <a:ext uri="{FF2B5EF4-FFF2-40B4-BE49-F238E27FC236}">
                <a16:creationId xmlns:a16="http://schemas.microsoft.com/office/drawing/2014/main" id="{5FF6CC61-FFCC-706C-4114-A976D15F15E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62503" y="3929837"/>
            <a:ext cx="1910242" cy="1910242"/>
          </a:xfrm>
          <a:prstGeom prst="rect">
            <a:avLst/>
          </a:prstGeom>
        </p:spPr>
      </p:pic>
    </p:spTree>
    <p:extLst>
      <p:ext uri="{BB962C8B-B14F-4D97-AF65-F5344CB8AC3E}">
        <p14:creationId xmlns:p14="http://schemas.microsoft.com/office/powerpoint/2010/main" val="3088316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bezorgd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vrezen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190955"/>
            <a:ext cx="2611399" cy="103693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74569" y="334638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in paniek zijn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97587" y="4982554"/>
            <a:ext cx="2572349" cy="77584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494628" y="4915893"/>
            <a:ext cx="2444880"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ergens bang voor zijn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0" y="487538"/>
            <a:ext cx="7249294" cy="84262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vrezen</a:t>
            </a:r>
            <a:r>
              <a:rPr lang="nl-NL" sz="2400" i="1">
                <a:solidFill>
                  <a:srgbClr val="387038"/>
                </a:solidFill>
                <a:latin typeface="Century Gothic" panose="020B0502020202020204" pitchFamily="34" charset="0"/>
                <a:ea typeface="Calibri"/>
                <a:cs typeface="Times New Roman"/>
              </a:rPr>
              <a:t> dat de duif geen gewone postduif is, maar werkt voor een boef.</a:t>
            </a:r>
            <a:endParaRPr lang="nl-NL" sz="2400">
              <a:effectLst/>
              <a:ea typeface="Calibri"/>
              <a:cs typeface="Times New Roman"/>
            </a:endParaRPr>
          </a:p>
        </p:txBody>
      </p:sp>
      <p:pic>
        <p:nvPicPr>
          <p:cNvPr id="9" name="Afbeelding 8" descr="Afbeelding met kleding&#10;&#10;Automatisch gegenereerde beschrijving">
            <a:extLst>
              <a:ext uri="{FF2B5EF4-FFF2-40B4-BE49-F238E27FC236}">
                <a16:creationId xmlns:a16="http://schemas.microsoft.com/office/drawing/2014/main" id="{E1BFF19E-1CDC-5A23-0A48-E2A4A4A83C3C}"/>
              </a:ext>
            </a:extLst>
          </p:cNvPr>
          <p:cNvPicPr>
            <a:picLocks noChangeAspect="1"/>
          </p:cNvPicPr>
          <p:nvPr/>
        </p:nvPicPr>
        <p:blipFill rotWithShape="1">
          <a:blip r:embed="rId3" cstate="print">
            <a:clrChange>
              <a:clrFrom>
                <a:srgbClr val="F9F3F3"/>
              </a:clrFrom>
              <a:clrTo>
                <a:srgbClr val="F9F3F3">
                  <a:alpha val="0"/>
                </a:srgbClr>
              </a:clrTo>
            </a:clrChange>
            <a:extLst>
              <a:ext uri="{28A0092B-C50C-407E-A947-70E740481C1C}">
                <a14:useLocalDpi xmlns:a14="http://schemas.microsoft.com/office/drawing/2010/main"/>
              </a:ext>
            </a:extLst>
          </a:blip>
          <a:srcRect/>
          <a:stretch/>
        </p:blipFill>
        <p:spPr>
          <a:xfrm>
            <a:off x="6283773" y="1711460"/>
            <a:ext cx="2461999" cy="1342283"/>
          </a:xfrm>
          <a:prstGeom prst="rect">
            <a:avLst/>
          </a:prstGeom>
        </p:spPr>
      </p:pic>
      <p:pic>
        <p:nvPicPr>
          <p:cNvPr id="11" name="Afbeelding 10">
            <a:extLst>
              <a:ext uri="{FF2B5EF4-FFF2-40B4-BE49-F238E27FC236}">
                <a16:creationId xmlns:a16="http://schemas.microsoft.com/office/drawing/2014/main" id="{D00E9C58-538B-C8B4-EDAE-C0E4068E68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7681" y="2618565"/>
            <a:ext cx="2041417" cy="1884476"/>
          </a:xfrm>
          <a:prstGeom prst="rect">
            <a:avLst/>
          </a:prstGeom>
        </p:spPr>
      </p:pic>
      <p:pic>
        <p:nvPicPr>
          <p:cNvPr id="24" name="Afbeelding 23" descr="Afbeelding met persoon, Menselijk gezicht, kleding, Menselijk&#10;&#10;Door AI gegenereerde inhoud is mogelijk onjuist.">
            <a:extLst>
              <a:ext uri="{FF2B5EF4-FFF2-40B4-BE49-F238E27FC236}">
                <a16:creationId xmlns:a16="http://schemas.microsoft.com/office/drawing/2014/main" id="{004FFBC8-4287-4FF9-DF8D-9D84F45DF0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74533" y="1566621"/>
            <a:ext cx="2447259" cy="2447259"/>
          </a:xfrm>
          <a:prstGeom prst="rect">
            <a:avLst/>
          </a:prstGeom>
        </p:spPr>
      </p:pic>
    </p:spTree>
    <p:extLst>
      <p:ext uri="{BB962C8B-B14F-4D97-AF65-F5344CB8AC3E}">
        <p14:creationId xmlns:p14="http://schemas.microsoft.com/office/powerpoint/2010/main" val="278729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Rechte verbindingslijn 8"/>
          <p:cNvCxnSpPr>
            <a:cxnSpLocks/>
          </p:cNvCxnSpPr>
          <p:nvPr/>
        </p:nvCxnSpPr>
        <p:spPr>
          <a:xfrm flipH="1">
            <a:off x="5158379" y="1281025"/>
            <a:ext cx="1321833" cy="9643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30" y="-27384"/>
            <a:ext cx="912877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64754" y="1853912"/>
            <a:ext cx="5119750" cy="92997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2284488" y="1815218"/>
            <a:ext cx="5441186" cy="9952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a:latin typeface="Century Gothic" panose="020B0502020202020204" pitchFamily="34" charset="0"/>
                <a:ea typeface="Calibri"/>
                <a:cs typeface="Times New Roman"/>
              </a:rPr>
              <a:t>h</a:t>
            </a:r>
            <a:r>
              <a:rPr lang="nl-NL" sz="6000" b="1">
                <a:effectLst/>
                <a:latin typeface="Century Gothic" panose="020B0502020202020204" pitchFamily="34" charset="0"/>
                <a:ea typeface="Calibri"/>
                <a:cs typeface="Times New Roman"/>
              </a:rPr>
              <a:t>et kenmerk</a:t>
            </a:r>
            <a:endParaRPr lang="nl-NL" sz="90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066770" y="3409998"/>
            <a:ext cx="2064295" cy="1764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719273" cy="1318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932040" y="3901067"/>
            <a:ext cx="3756980" cy="6758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xt Box 14"/>
          <p:cNvSpPr txBox="1"/>
          <p:nvPr/>
        </p:nvSpPr>
        <p:spPr>
          <a:xfrm>
            <a:off x="4932039" y="3893210"/>
            <a:ext cx="3756981" cy="44524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a:latin typeface="Century Gothic" panose="020B0502020202020204" pitchFamily="34" charset="0"/>
                <a:ea typeface="Calibri"/>
                <a:cs typeface="Times New Roman"/>
              </a:rPr>
              <a:t>d</a:t>
            </a:r>
            <a:r>
              <a:rPr lang="nl-NL" sz="3600">
                <a:effectLst/>
                <a:latin typeface="Century Gothic" panose="020B0502020202020204" pitchFamily="34" charset="0"/>
                <a:ea typeface="Calibri"/>
                <a:cs typeface="Times New Roman"/>
              </a:rPr>
              <a:t>e eigenschap</a:t>
            </a:r>
          </a:p>
        </p:txBody>
      </p:sp>
      <p:sp>
        <p:nvSpPr>
          <p:cNvPr id="13" name="Text Box 14"/>
          <p:cNvSpPr txBox="1"/>
          <p:nvPr/>
        </p:nvSpPr>
        <p:spPr>
          <a:xfrm>
            <a:off x="4932040" y="708442"/>
            <a:ext cx="309634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xt Box 14"/>
          <p:cNvSpPr txBox="1"/>
          <p:nvPr/>
        </p:nvSpPr>
        <p:spPr>
          <a:xfrm>
            <a:off x="5005081" y="696349"/>
            <a:ext cx="2921865" cy="42137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a:latin typeface="Century Gothic" panose="020B0502020202020204" pitchFamily="34" charset="0"/>
                <a:ea typeface="Calibri"/>
                <a:cs typeface="Times New Roman"/>
              </a:rPr>
              <a:t>h</a:t>
            </a:r>
            <a:r>
              <a:rPr lang="nl-NL" sz="3600">
                <a:effectLst/>
                <a:latin typeface="Century Gothic" panose="020B0502020202020204" pitchFamily="34" charset="0"/>
                <a:ea typeface="Calibri"/>
                <a:cs typeface="Times New Roman"/>
              </a:rPr>
              <a:t>et uiterlijk</a:t>
            </a:r>
            <a:endParaRPr lang="nl-NL" sz="1050">
              <a:effectLst/>
              <a:latin typeface="Century Gothic" panose="020B0502020202020204" pitchFamily="34" charset="0"/>
              <a:ea typeface="Calibri"/>
              <a:cs typeface="Times New Roman"/>
            </a:endParaRPr>
          </a:p>
        </p:txBody>
      </p:sp>
      <p:sp>
        <p:nvSpPr>
          <p:cNvPr id="15" name="Text Box 14"/>
          <p:cNvSpPr txBox="1"/>
          <p:nvPr/>
        </p:nvSpPr>
        <p:spPr>
          <a:xfrm>
            <a:off x="459664" y="5174243"/>
            <a:ext cx="2850375" cy="6758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6" name="Text Box 14"/>
          <p:cNvSpPr txBox="1"/>
          <p:nvPr/>
        </p:nvSpPr>
        <p:spPr>
          <a:xfrm>
            <a:off x="492490" y="5329614"/>
            <a:ext cx="278472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a:effectLst/>
                <a:latin typeface="Century Gothic" panose="020B0502020202020204" pitchFamily="34" charset="0"/>
                <a:ea typeface="Calibri"/>
                <a:cs typeface="Times New Roman"/>
              </a:rPr>
              <a:t>opvallend</a:t>
            </a:r>
            <a:endParaRPr lang="nl-NL" sz="1050">
              <a:effectLst/>
              <a:latin typeface="Century Gothic" panose="020B0502020202020204" pitchFamily="34" charset="0"/>
              <a:ea typeface="Calibri"/>
              <a:cs typeface="Times New Roman"/>
            </a:endParaRPr>
          </a:p>
        </p:txBody>
      </p:sp>
      <p:pic>
        <p:nvPicPr>
          <p:cNvPr id="32" name="Afbeelding 31"/>
          <p:cNvPicPr/>
          <p:nvPr/>
        </p:nvPicPr>
        <p:blipFill>
          <a:blip r:embed="rId4" cstate="screen">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600658" y="2783890"/>
            <a:ext cx="7115442" cy="8504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688907" y="2802876"/>
            <a:ext cx="7027193" cy="648593"/>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iets waaraan je iets of iemand kunt herkennen, bijvoorbeeld een witte kop</a:t>
            </a:r>
            <a:endParaRPr lang="nl-NL" sz="1100">
              <a:effectLst/>
              <a:latin typeface="Century Gothic" panose="020B0502020202020204" pitchFamily="34" charset="0"/>
              <a:ea typeface="Calibri"/>
              <a:cs typeface="Times New Roman"/>
            </a:endParaRPr>
          </a:p>
        </p:txBody>
      </p:sp>
      <p:pic>
        <p:nvPicPr>
          <p:cNvPr id="4" name="Picture 2">
            <a:extLst>
              <a:ext uri="{FF2B5EF4-FFF2-40B4-BE49-F238E27FC236}">
                <a16:creationId xmlns:a16="http://schemas.microsoft.com/office/drawing/2014/main" id="{391F1E42-5C94-210D-3D8C-1462E2C46EE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82515" y="335873"/>
            <a:ext cx="1553961" cy="2363991"/>
          </a:xfrm>
          <a:prstGeom prst="rect">
            <a:avLst/>
          </a:prstGeom>
          <a:noFill/>
          <a:extLst>
            <a:ext uri="{909E8E84-426E-40DD-AFC4-6F175D3DCCD1}">
              <a14:hiddenFill xmlns:a14="http://schemas.microsoft.com/office/drawing/2010/main">
                <a:solidFill>
                  <a:srgbClr val="FFFFFF"/>
                </a:solidFill>
              </a14:hiddenFill>
            </a:ext>
          </a:extLst>
        </p:spPr>
      </p:pic>
      <p:pic>
        <p:nvPicPr>
          <p:cNvPr id="21" name="Afbeelding 20" descr="Afbeelding met cirkel, tekenfilm, ogen, kunst&#10;&#10;Door AI gegenereerde inhoud is mogelijk onjuist.">
            <a:extLst>
              <a:ext uri="{FF2B5EF4-FFF2-40B4-BE49-F238E27FC236}">
                <a16:creationId xmlns:a16="http://schemas.microsoft.com/office/drawing/2014/main" id="{EA584EFF-36B3-D2A3-F971-FB0E1E6F37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51577" y="325391"/>
            <a:ext cx="1461913" cy="1461913"/>
          </a:xfrm>
          <a:prstGeom prst="rect">
            <a:avLst/>
          </a:prstGeom>
        </p:spPr>
      </p:pic>
      <p:sp>
        <p:nvSpPr>
          <p:cNvPr id="23" name="Pijl: rechts 22">
            <a:extLst>
              <a:ext uri="{FF2B5EF4-FFF2-40B4-BE49-F238E27FC236}">
                <a16:creationId xmlns:a16="http://schemas.microsoft.com/office/drawing/2014/main" id="{30B60FB9-4222-EA37-BF57-5EC64B60066D}"/>
              </a:ext>
            </a:extLst>
          </p:cNvPr>
          <p:cNvSpPr/>
          <p:nvPr/>
        </p:nvSpPr>
        <p:spPr>
          <a:xfrm rot="10800000">
            <a:off x="2491948" y="868441"/>
            <a:ext cx="971471" cy="4501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6" name="Afbeelding 25" descr="Afbeelding met smiley, emoticon, geel, speelgoed&#10;&#10;Door AI gegenereerde inhoud is mogelijk onjuist.">
            <a:extLst>
              <a:ext uri="{FF2B5EF4-FFF2-40B4-BE49-F238E27FC236}">
                <a16:creationId xmlns:a16="http://schemas.microsoft.com/office/drawing/2014/main" id="{225D5BC4-34D7-9A50-2027-6157E568137F}"/>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886355" y="4414290"/>
            <a:ext cx="1154128" cy="1154128"/>
          </a:xfrm>
          <a:prstGeom prst="rect">
            <a:avLst/>
          </a:prstGeom>
        </p:spPr>
      </p:pic>
      <p:pic>
        <p:nvPicPr>
          <p:cNvPr id="28" name="Afbeelding 27">
            <a:extLst>
              <a:ext uri="{FF2B5EF4-FFF2-40B4-BE49-F238E27FC236}">
                <a16:creationId xmlns:a16="http://schemas.microsoft.com/office/drawing/2014/main" id="{89B2E8C8-FAFE-954A-9362-80625C5B5B0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604" y="4677867"/>
            <a:ext cx="2316967" cy="1542173"/>
          </a:xfrm>
          <a:prstGeom prst="rect">
            <a:avLst/>
          </a:prstGeom>
        </p:spPr>
      </p:pic>
    </p:spTree>
    <p:extLst>
      <p:ext uri="{BB962C8B-B14F-4D97-AF65-F5344CB8AC3E}">
        <p14:creationId xmlns:p14="http://schemas.microsoft.com/office/powerpoint/2010/main" val="2860689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88911" y="2282137"/>
            <a:ext cx="3446867" cy="92997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3361300" y="2239743"/>
            <a:ext cx="3589334" cy="9952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a:effectLst/>
                <a:latin typeface="Century Gothic" panose="020B0502020202020204" pitchFamily="34" charset="0"/>
                <a:ea typeface="Calibri"/>
                <a:cs typeface="Times New Roman"/>
              </a:rPr>
              <a:t>filteren</a:t>
            </a:r>
            <a:endParaRPr lang="nl-NL" sz="90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3733349" y="3237887"/>
            <a:ext cx="2043726" cy="967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a:stCxn id="13" idx="2"/>
          </p:cNvCxnSpPr>
          <p:nvPr/>
        </p:nvCxnSpPr>
        <p:spPr>
          <a:xfrm flipH="1">
            <a:off x="4572000" y="1345754"/>
            <a:ext cx="750043" cy="9436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719273" cy="1318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20072" y="4393970"/>
            <a:ext cx="3516699" cy="75414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xt Box 14"/>
          <p:cNvSpPr txBox="1"/>
          <p:nvPr/>
        </p:nvSpPr>
        <p:spPr>
          <a:xfrm>
            <a:off x="5325937" y="4465247"/>
            <a:ext cx="3327842" cy="44524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a:latin typeface="Century Gothic" panose="020B0502020202020204" pitchFamily="34" charset="0"/>
                <a:ea typeface="Calibri"/>
                <a:cs typeface="Times New Roman"/>
              </a:rPr>
              <a:t>betrouwbaar</a:t>
            </a:r>
            <a:endParaRPr lang="nl-NL" sz="1050">
              <a:effectLst/>
              <a:latin typeface="Century Gothic" panose="020B0502020202020204" pitchFamily="34" charset="0"/>
              <a:ea typeface="Calibri"/>
              <a:cs typeface="Times New Roman"/>
            </a:endParaRPr>
          </a:p>
        </p:txBody>
      </p:sp>
      <p:sp>
        <p:nvSpPr>
          <p:cNvPr id="13" name="Text Box 14"/>
          <p:cNvSpPr txBox="1"/>
          <p:nvPr/>
        </p:nvSpPr>
        <p:spPr>
          <a:xfrm>
            <a:off x="3527376" y="738843"/>
            <a:ext cx="35893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xt Box 14"/>
          <p:cNvSpPr txBox="1"/>
          <p:nvPr/>
        </p:nvSpPr>
        <p:spPr>
          <a:xfrm>
            <a:off x="3581723" y="713187"/>
            <a:ext cx="3546053" cy="42137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a:effectLst/>
                <a:latin typeface="Century Gothic" panose="020B0502020202020204" pitchFamily="34" charset="0"/>
                <a:ea typeface="Calibri"/>
                <a:cs typeface="Times New Roman"/>
              </a:rPr>
              <a:t>beoordelen</a:t>
            </a:r>
            <a:endParaRPr lang="nl-NL" sz="1050">
              <a:effectLst/>
              <a:latin typeface="Century Gothic" panose="020B0502020202020204" pitchFamily="34" charset="0"/>
              <a:ea typeface="Calibri"/>
              <a:cs typeface="Times New Roman"/>
            </a:endParaRPr>
          </a:p>
        </p:txBody>
      </p:sp>
      <p:pic>
        <p:nvPicPr>
          <p:cNvPr id="32" name="Afbeelding 31"/>
          <p:cNvPicPr/>
          <p:nvPr/>
        </p:nvPicPr>
        <p:blipFill>
          <a:blip r:embed="rId4" cstate="screen">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411759" y="3212976"/>
            <a:ext cx="4968553" cy="51777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400085" y="3232021"/>
            <a:ext cx="5119750" cy="448570"/>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controleren of iets klopt</a:t>
            </a:r>
            <a:endParaRPr lang="nl-NL" sz="110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7EF9EAA3-0ADB-211B-C51B-FB8953C4202C}"/>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5305" b="94483" l="7184" r="94088">
                        <a14:foregroundMark x1="43802" y1="6790" x2="54863" y2="5252"/>
                        <a14:foregroundMark x1="54863" y1="5252" x2="68023" y2="5517"/>
                        <a14:foregroundMark x1="68023" y1="5517" x2="68849" y2="5889"/>
                        <a14:foregroundMark x1="33121" y1="47109" x2="52702" y2="49708"/>
                        <a14:foregroundMark x1="52702" y1="49708" x2="63509" y2="42493"/>
                        <a14:foregroundMark x1="13605" y1="69549" x2="45010" y2="90875"/>
                        <a14:foregroundMark x1="45010" y1="90875" x2="55690" y2="91194"/>
                        <a14:foregroundMark x1="55690" y1="91194" x2="59504" y2="89867"/>
                        <a14:foregroundMark x1="94151" y1="30822" x2="93897" y2="47692"/>
                        <a14:foregroundMark x1="7184" y1="13634" x2="7629" y2="38780"/>
                        <a14:foregroundMark x1="49587" y1="94483" x2="51558" y2="93952"/>
                      </a14:backgroundRemoval>
                    </a14:imgEffect>
                  </a14:imgLayer>
                </a14:imgProps>
              </a:ext>
              <a:ext uri="{28A0092B-C50C-407E-A947-70E740481C1C}">
                <a14:useLocalDpi xmlns:a14="http://schemas.microsoft.com/office/drawing/2010/main"/>
              </a:ext>
            </a:extLst>
          </a:blip>
          <a:stretch>
            <a:fillRect/>
          </a:stretch>
        </p:blipFill>
        <p:spPr>
          <a:xfrm>
            <a:off x="7566399" y="3502968"/>
            <a:ext cx="919594" cy="1101994"/>
          </a:xfrm>
          <a:prstGeom prst="rect">
            <a:avLst/>
          </a:prstGeom>
        </p:spPr>
      </p:pic>
      <p:sp>
        <p:nvSpPr>
          <p:cNvPr id="19" name="Text Box 14">
            <a:extLst>
              <a:ext uri="{FF2B5EF4-FFF2-40B4-BE49-F238E27FC236}">
                <a16:creationId xmlns:a16="http://schemas.microsoft.com/office/drawing/2014/main" id="{00C66391-9574-C706-27A6-C217CB03B8AD}"/>
              </a:ext>
            </a:extLst>
          </p:cNvPr>
          <p:cNvSpPr txBox="1"/>
          <p:nvPr/>
        </p:nvSpPr>
        <p:spPr>
          <a:xfrm>
            <a:off x="5362365" y="5148111"/>
            <a:ext cx="3291414" cy="51777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a:extLst>
              <a:ext uri="{FF2B5EF4-FFF2-40B4-BE49-F238E27FC236}">
                <a16:creationId xmlns:a16="http://schemas.microsoft.com/office/drawing/2014/main" id="{DA8F0741-0A70-C536-0E59-ED13732B256D}"/>
              </a:ext>
            </a:extLst>
          </p:cNvPr>
          <p:cNvSpPr txBox="1">
            <a:spLocks noChangeArrowheads="1"/>
          </p:cNvSpPr>
          <p:nvPr/>
        </p:nvSpPr>
        <p:spPr bwMode="auto">
          <a:xfrm>
            <a:off x="5408503" y="5198266"/>
            <a:ext cx="3123937" cy="448570"/>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juist, kloppend</a:t>
            </a:r>
            <a:endParaRPr lang="nl-NL" sz="1100">
              <a:effectLst/>
              <a:latin typeface="Century Gothic" panose="020B0502020202020204" pitchFamily="34" charset="0"/>
              <a:ea typeface="Calibri"/>
              <a:cs typeface="Times New Roman"/>
            </a:endParaRPr>
          </a:p>
        </p:txBody>
      </p:sp>
      <p:pic>
        <p:nvPicPr>
          <p:cNvPr id="20" name="Afbeelding 19" descr="Afbeelding met bloem, Menselijk gezicht, persoon, zonnebloem&#10;&#10;Door AI gegenereerde inhoud is mogelijk onjuist.">
            <a:extLst>
              <a:ext uri="{FF2B5EF4-FFF2-40B4-BE49-F238E27FC236}">
                <a16:creationId xmlns:a16="http://schemas.microsoft.com/office/drawing/2014/main" id="{97AF1FF8-D73B-7602-BEC5-95EDA6D2B0A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8377" y="4604962"/>
            <a:ext cx="2064645" cy="2064645"/>
          </a:xfrm>
          <a:prstGeom prst="rect">
            <a:avLst/>
          </a:prstGeom>
        </p:spPr>
      </p:pic>
      <p:sp>
        <p:nvSpPr>
          <p:cNvPr id="21" name="Text Box 14"/>
          <p:cNvSpPr txBox="1"/>
          <p:nvPr/>
        </p:nvSpPr>
        <p:spPr>
          <a:xfrm>
            <a:off x="341262" y="3872298"/>
            <a:ext cx="3397831" cy="6758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2" name="Text Box 14"/>
          <p:cNvSpPr txBox="1"/>
          <p:nvPr/>
        </p:nvSpPr>
        <p:spPr>
          <a:xfrm>
            <a:off x="278681" y="3979979"/>
            <a:ext cx="351669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a:effectLst/>
                <a:latin typeface="Century Gothic" panose="020B0502020202020204" pitchFamily="34" charset="0"/>
                <a:ea typeface="Calibri"/>
                <a:cs typeface="Times New Roman"/>
              </a:rPr>
              <a:t>het selecteren</a:t>
            </a:r>
            <a:endParaRPr lang="nl-NL" sz="105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D4B19F56-CAB4-622C-A13C-BE013DCC162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5480" y="499404"/>
            <a:ext cx="2563154" cy="2198870"/>
          </a:xfrm>
          <a:prstGeom prst="rect">
            <a:avLst/>
          </a:prstGeom>
        </p:spPr>
      </p:pic>
    </p:spTree>
    <p:extLst>
      <p:ext uri="{BB962C8B-B14F-4D97-AF65-F5344CB8AC3E}">
        <p14:creationId xmlns:p14="http://schemas.microsoft.com/office/powerpoint/2010/main" val="2856774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kenmerk</a:t>
            </a:r>
          </a:p>
        </p:txBody>
      </p:sp>
      <p:pic>
        <p:nvPicPr>
          <p:cNvPr id="1026" name="Picture 2">
            <a:extLst>
              <a:ext uri="{FF2B5EF4-FFF2-40B4-BE49-F238E27FC236}">
                <a16:creationId xmlns:a16="http://schemas.microsoft.com/office/drawing/2014/main" id="{A261EDD0-9F51-F68C-1177-74D0B80A53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3832" y="1484784"/>
            <a:ext cx="7596336" cy="506422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chte verbindingslijn met pijl 11">
            <a:extLst>
              <a:ext uri="{FF2B5EF4-FFF2-40B4-BE49-F238E27FC236}">
                <a16:creationId xmlns:a16="http://schemas.microsoft.com/office/drawing/2014/main" id="{ECFEC790-3612-2A66-CA5A-FC2702D94081}"/>
              </a:ext>
            </a:extLst>
          </p:cNvPr>
          <p:cNvCxnSpPr>
            <a:cxnSpLocks/>
          </p:cNvCxnSpPr>
          <p:nvPr/>
        </p:nvCxnSpPr>
        <p:spPr>
          <a:xfrm>
            <a:off x="2123728" y="1226143"/>
            <a:ext cx="1872208" cy="12961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71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vrezen</a:t>
            </a:r>
          </a:p>
        </p:txBody>
      </p:sp>
      <p:pic>
        <p:nvPicPr>
          <p:cNvPr id="3" name="Afbeelding 2" descr="Afbeelding met persoon, Menselijk gezicht, kleding, Menselijk&#10;&#10;Door AI gegenereerde inhoud is mogelijk onjuist.">
            <a:extLst>
              <a:ext uri="{FF2B5EF4-FFF2-40B4-BE49-F238E27FC236}">
                <a16:creationId xmlns:a16="http://schemas.microsoft.com/office/drawing/2014/main" id="{BC2240D3-BE7F-4452-20D7-6098339F2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7496" y="1226143"/>
            <a:ext cx="5449008" cy="5449008"/>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crimineel</a:t>
            </a:r>
          </a:p>
        </p:txBody>
      </p:sp>
      <p:pic>
        <p:nvPicPr>
          <p:cNvPr id="3" name="Afbeelding 2" descr="Afbeelding met persoon, Menselijk gezicht, zwart-wit, person&#10;&#10;Door AI gegenereerde inhoud is mogelijk onjuist.">
            <a:extLst>
              <a:ext uri="{FF2B5EF4-FFF2-40B4-BE49-F238E27FC236}">
                <a16:creationId xmlns:a16="http://schemas.microsoft.com/office/drawing/2014/main" id="{1BF871C8-2CA2-F8DD-39DC-4B99D65950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9711" y="1226142"/>
            <a:ext cx="5515225" cy="5515225"/>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eenvoudig</a:t>
            </a:r>
          </a:p>
        </p:txBody>
      </p:sp>
      <p:pic>
        <p:nvPicPr>
          <p:cNvPr id="3" name="Afbeelding 2" descr="Afbeelding met persoon, kleding, glimlach, buitenshuis&#10;&#10;Door AI gegenereerde inhoud is mogelijk onjuist.">
            <a:extLst>
              <a:ext uri="{FF2B5EF4-FFF2-40B4-BE49-F238E27FC236}">
                <a16:creationId xmlns:a16="http://schemas.microsoft.com/office/drawing/2014/main" id="{8D36E67C-B5A0-8E18-AECA-104FCB9BBB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3688" y="1242292"/>
            <a:ext cx="5472608" cy="5472608"/>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filteren</a:t>
            </a:r>
          </a:p>
        </p:txBody>
      </p:sp>
      <p:pic>
        <p:nvPicPr>
          <p:cNvPr id="5" name="Afbeelding 4">
            <a:extLst>
              <a:ext uri="{FF2B5EF4-FFF2-40B4-BE49-F238E27FC236}">
                <a16:creationId xmlns:a16="http://schemas.microsoft.com/office/drawing/2014/main" id="{914DA436-EE4B-F0FA-F952-2B8C9F3025AD}"/>
              </a:ext>
            </a:extLst>
          </p:cNvPr>
          <p:cNvPicPr>
            <a:picLocks noChangeAspect="1"/>
          </p:cNvPicPr>
          <p:nvPr/>
        </p:nvPicPr>
        <p:blipFill>
          <a:blip r:embed="rId3"/>
          <a:stretch>
            <a:fillRect/>
          </a:stretch>
        </p:blipFill>
        <p:spPr>
          <a:xfrm>
            <a:off x="1772444" y="1412776"/>
            <a:ext cx="5562600" cy="4772025"/>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energie</a:t>
            </a:r>
          </a:p>
        </p:txBody>
      </p:sp>
      <p:pic>
        <p:nvPicPr>
          <p:cNvPr id="5" name="Afbeelding 4" descr="Afbeelding met batterij, Blik, Aluminium blik, cilinder&#10;&#10;Door AI gegenereerde inhoud is mogelijk onjuist.">
            <a:extLst>
              <a:ext uri="{FF2B5EF4-FFF2-40B4-BE49-F238E27FC236}">
                <a16:creationId xmlns:a16="http://schemas.microsoft.com/office/drawing/2014/main" id="{A43DAAB9-C34A-C403-5587-13D04E5750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7664" y="1484784"/>
            <a:ext cx="5213966" cy="5213966"/>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betrouwbaar</a:t>
            </a:r>
          </a:p>
        </p:txBody>
      </p:sp>
      <p:pic>
        <p:nvPicPr>
          <p:cNvPr id="6" name="Afbeelding 5" descr="Afbeelding met computer, tekst, computer, Kantoorapparatuur&#10;&#10;Door AI gegenereerde inhoud is mogelijk onjuist.">
            <a:extLst>
              <a:ext uri="{FF2B5EF4-FFF2-40B4-BE49-F238E27FC236}">
                <a16:creationId xmlns:a16="http://schemas.microsoft.com/office/drawing/2014/main" id="{9161647E-E239-D7E3-2077-FF8BAE1E09C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43608" y="1226143"/>
            <a:ext cx="6804680" cy="5443217"/>
          </a:xfrm>
          <a:prstGeom prst="rect">
            <a:avLst/>
          </a:prstGeom>
        </p:spPr>
      </p:pic>
    </p:spTree>
    <p:extLst>
      <p:ext uri="{BB962C8B-B14F-4D97-AF65-F5344CB8AC3E}">
        <p14:creationId xmlns:p14="http://schemas.microsoft.com/office/powerpoint/2010/main" val="24376468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3ADF6B-02F4-4E3A-9D57-5139CD881E8F}">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54C221-9EE6-469B-843B-D5FFD6793B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14</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2025-07-08T09:50:42Z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