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1437" r:id="rId5"/>
    <p:sldId id="548" r:id="rId6"/>
    <p:sldId id="1460" r:id="rId7"/>
    <p:sldId id="1479" r:id="rId8"/>
    <p:sldId id="1478" r:id="rId9"/>
    <p:sldId id="1482" r:id="rId10"/>
    <p:sldId id="1475" r:id="rId11"/>
    <p:sldId id="1477" r:id="rId12"/>
    <p:sldId id="1476" r:id="rId13"/>
    <p:sldId id="1483" r:id="rId14"/>
    <p:sldId id="1481" r:id="rId15"/>
    <p:sldId id="1480" r:id="rId16"/>
    <p:sldId id="934" r:id="rId17"/>
    <p:sldId id="1511" r:id="rId18"/>
    <p:sldId id="1531" r:id="rId19"/>
    <p:sldId id="1535" r:id="rId20"/>
    <p:sldId id="1537" r:id="rId21"/>
    <p:sldId id="1543" r:id="rId22"/>
    <p:sldId id="1532" r:id="rId23"/>
    <p:sldId id="1545" r:id="rId24"/>
    <p:sldId id="1536" r:id="rId25"/>
    <p:sldId id="1538" r:id="rId26"/>
    <p:sldId id="1541" r:id="rId27"/>
    <p:sldId id="1534" r:id="rId2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9"/>
            <p14:sldId id="1478"/>
            <p14:sldId id="1482"/>
            <p14:sldId id="1475"/>
            <p14:sldId id="1477"/>
            <p14:sldId id="1476"/>
            <p14:sldId id="1483"/>
            <p14:sldId id="1481"/>
            <p14:sldId id="1480"/>
            <p14:sldId id="934"/>
            <p14:sldId id="1511"/>
            <p14:sldId id="1531"/>
            <p14:sldId id="1535"/>
            <p14:sldId id="1537"/>
            <p14:sldId id="1543"/>
            <p14:sldId id="1532"/>
            <p14:sldId id="1545"/>
            <p14:sldId id="1536"/>
            <p14:sldId id="1538"/>
            <p14:sldId id="1541"/>
            <p14:sldId id="153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3F7E8D-850C-4D38-8659-DB31602F0F18}" v="371" dt="2025-07-01T09:42:03.976"/>
    <p1510:client id="{62C110A4-7EAA-4C3F-91E5-D211A31EA398}" v="33" dt="2025-06-30T19:32:20.616"/>
    <p1510:client id="{D4DED86A-43D0-4BB7-AA50-99C6BFE8D644}" v="556" dt="2025-07-01T09:32:49.843"/>
    <p1510:client id="{E079B0B0-B399-4497-9DD5-9CB28552A0C1}" v="1272" dt="2025-07-01T09:35:25.17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ijf, Antoinette" userId="S::an.duijf@kentalis.nl::80426808-569e-4360-acb0-e5a6dc4b8ad2" providerId="AD" clId="Web-{62C110A4-7EAA-4C3F-91E5-D211A31EA398}"/>
    <pc:docChg chg="addSld modSld modSection">
      <pc:chgData name="Duijf, Antoinette" userId="S::an.duijf@kentalis.nl::80426808-569e-4360-acb0-e5a6dc4b8ad2" providerId="AD" clId="Web-{62C110A4-7EAA-4C3F-91E5-D211A31EA398}" dt="2025-06-30T19:32:20.616" v="33"/>
      <pc:docMkLst>
        <pc:docMk/>
      </pc:docMkLst>
      <pc:sldChg chg="addSp delSp modSp">
        <pc:chgData name="Duijf, Antoinette" userId="S::an.duijf@kentalis.nl::80426808-569e-4360-acb0-e5a6dc4b8ad2" providerId="AD" clId="Web-{62C110A4-7EAA-4C3F-91E5-D211A31EA398}" dt="2025-06-30T19:32:20.616" v="33"/>
        <pc:sldMkLst>
          <pc:docMk/>
          <pc:sldMk cId="2189114603" sldId="1437"/>
        </pc:sldMkLst>
        <pc:spChg chg="add del mod">
          <ac:chgData name="Duijf, Antoinette" userId="S::an.duijf@kentalis.nl::80426808-569e-4360-acb0-e5a6dc4b8ad2" providerId="AD" clId="Web-{62C110A4-7EAA-4C3F-91E5-D211A31EA398}" dt="2025-06-30T19:32:12.647" v="32"/>
          <ac:spMkLst>
            <pc:docMk/>
            <pc:sldMk cId="2189114603" sldId="1437"/>
            <ac:spMk id="2" creationId="{B972B43E-4EFB-A723-1671-267294D90F87}"/>
          </ac:spMkLst>
        </pc:spChg>
        <pc:spChg chg="mod">
          <ac:chgData name="Duijf, Antoinette" userId="S::an.duijf@kentalis.nl::80426808-569e-4360-acb0-e5a6dc4b8ad2" providerId="AD" clId="Web-{62C110A4-7EAA-4C3F-91E5-D211A31EA398}" dt="2025-06-30T19:31:52.240" v="29" actId="20577"/>
          <ac:spMkLst>
            <pc:docMk/>
            <pc:sldMk cId="2189114603" sldId="1437"/>
            <ac:spMk id="3" creationId="{00000000-0000-0000-0000-000000000000}"/>
          </ac:spMkLst>
        </pc:spChg>
        <pc:spChg chg="add">
          <ac:chgData name="Duijf, Antoinette" userId="S::an.duijf@kentalis.nl::80426808-569e-4360-acb0-e5a6dc4b8ad2" providerId="AD" clId="Web-{62C110A4-7EAA-4C3F-91E5-D211A31EA398}" dt="2025-06-30T19:32:20.616" v="33"/>
          <ac:spMkLst>
            <pc:docMk/>
            <pc:sldMk cId="2189114603" sldId="1437"/>
            <ac:spMk id="5" creationId="{0C28C79E-732B-397B-A8DA-7C1B6F469990}"/>
          </ac:spMkLst>
        </pc:spChg>
      </pc:sldChg>
      <pc:sldChg chg="add replId">
        <pc:chgData name="Duijf, Antoinette" userId="S::an.duijf@kentalis.nl::80426808-569e-4360-acb0-e5a6dc4b8ad2" providerId="AD" clId="Web-{62C110A4-7EAA-4C3F-91E5-D211A31EA398}" dt="2025-06-30T19:28:22.045" v="0"/>
        <pc:sldMkLst>
          <pc:docMk/>
          <pc:sldMk cId="423084881" sldId="1542"/>
        </pc:sldMkLst>
      </pc:sldChg>
    </pc:docChg>
  </pc:docChgLst>
  <pc:docChgLst>
    <pc:chgData name="Routledge, Mandy" userId="bacdedf5-8e30-494b-ad8b-f27fa30c4f8d" providerId="ADAL" clId="{E298FEF7-7CF6-4E4E-894D-1AE4A780AE14}"/>
    <pc:docChg chg="modSld">
      <pc:chgData name="Routledge, Mandy" userId="bacdedf5-8e30-494b-ad8b-f27fa30c4f8d" providerId="ADAL" clId="{E298FEF7-7CF6-4E4E-894D-1AE4A780AE14}" dt="2025-03-18T10:54:45.929" v="3" actId="20577"/>
      <pc:docMkLst>
        <pc:docMk/>
      </pc:docMkLst>
      <pc:sldChg chg="modSp mod">
        <pc:chgData name="Routledge, Mandy" userId="bacdedf5-8e30-494b-ad8b-f27fa30c4f8d" providerId="ADAL" clId="{E298FEF7-7CF6-4E4E-894D-1AE4A780AE14}" dt="2025-03-18T10:54:45.929" v="3" actId="20577"/>
        <pc:sldMkLst>
          <pc:docMk/>
          <pc:sldMk cId="323006580" sldId="548"/>
        </pc:sldMkLst>
        <pc:spChg chg="mod">
          <ac:chgData name="Routledge, Mandy" userId="bacdedf5-8e30-494b-ad8b-f27fa30c4f8d" providerId="ADAL" clId="{E298FEF7-7CF6-4E4E-894D-1AE4A780AE14}" dt="2025-03-18T10:54:45.929" v="3" actId="20577"/>
          <ac:spMkLst>
            <pc:docMk/>
            <pc:sldMk cId="323006580" sldId="548"/>
            <ac:spMk id="3" creationId="{00000000-0000-0000-0000-000000000000}"/>
          </ac:spMkLst>
        </pc:spChg>
      </pc:sldChg>
    </pc:docChg>
  </pc:docChgLst>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pChg chg="mod">
          <ac:chgData name="Routledge, Mandy" userId="bacdedf5-8e30-494b-ad8b-f27fa30c4f8d" providerId="ADAL" clId="{C259CE72-72FD-4B5C-B3CF-1EB9B3242AA0}" dt="2024-09-24T09:46:14.561" v="3" actId="20577"/>
          <ac:spMkLst>
            <pc:docMk/>
            <pc:sldMk cId="323006580" sldId="548"/>
            <ac:spMk id="3" creationId="{00000000-0000-0000-0000-000000000000}"/>
          </ac:spMkLst>
        </pc:spChg>
      </pc:sldChg>
    </pc:docChg>
  </pc:docChgLst>
  <pc:docChgLst>
    <pc:chgData name="Routledge, Mandy" userId="bacdedf5-8e30-494b-ad8b-f27fa30c4f8d" providerId="ADAL" clId="{E3F12446-8EB9-4B22-8471-6FBACFAF779E}"/>
    <pc:docChg chg="modSld">
      <pc:chgData name="Routledge, Mandy" userId="bacdedf5-8e30-494b-ad8b-f27fa30c4f8d" providerId="ADAL" clId="{E3F12446-8EB9-4B22-8471-6FBACFAF779E}" dt="2025-03-18T11:02:49.396" v="8" actId="20577"/>
      <pc:docMkLst>
        <pc:docMk/>
      </pc:docMkLst>
      <pc:sldChg chg="modSp mod">
        <pc:chgData name="Routledge, Mandy" userId="bacdedf5-8e30-494b-ad8b-f27fa30c4f8d" providerId="ADAL" clId="{E3F12446-8EB9-4B22-8471-6FBACFAF779E}" dt="2025-03-18T11:02:49.396" v="8" actId="20577"/>
        <pc:sldMkLst>
          <pc:docMk/>
          <pc:sldMk cId="323006580" sldId="548"/>
        </pc:sldMkLst>
        <pc:spChg chg="mod">
          <ac:chgData name="Routledge, Mandy" userId="bacdedf5-8e30-494b-ad8b-f27fa30c4f8d" providerId="ADAL" clId="{E3F12446-8EB9-4B22-8471-6FBACFAF779E}" dt="2025-03-18T11:02:49.396" v="8" actId="20577"/>
          <ac:spMkLst>
            <pc:docMk/>
            <pc:sldMk cId="323006580" sldId="548"/>
            <ac:spMk id="3" creationId="{00000000-0000-0000-0000-000000000000}"/>
          </ac:spMkLst>
        </pc:spChg>
      </pc:sldChg>
    </pc:docChg>
  </pc:docChgLst>
  <pc:docChgLst>
    <pc:chgData name="Routledge, Mandy" userId="bacdedf5-8e30-494b-ad8b-f27fa30c4f8d" providerId="ADAL" clId="{27298FAC-6079-4EE0-80DB-11E9EC20E19F}"/>
    <pc:docChg chg="modSld">
      <pc:chgData name="Routledge, Mandy" userId="bacdedf5-8e30-494b-ad8b-f27fa30c4f8d" providerId="ADAL" clId="{27298FAC-6079-4EE0-80DB-11E9EC20E19F}" dt="2025-03-18T11:01:07.243" v="3" actId="20577"/>
      <pc:docMkLst>
        <pc:docMk/>
      </pc:docMkLst>
      <pc:sldChg chg="modSp mod">
        <pc:chgData name="Routledge, Mandy" userId="bacdedf5-8e30-494b-ad8b-f27fa30c4f8d" providerId="ADAL" clId="{27298FAC-6079-4EE0-80DB-11E9EC20E19F}" dt="2025-03-18T11:01:07.243" v="3" actId="20577"/>
        <pc:sldMkLst>
          <pc:docMk/>
          <pc:sldMk cId="323006580" sldId="548"/>
        </pc:sldMkLst>
        <pc:spChg chg="mod">
          <ac:chgData name="Routledge, Mandy" userId="bacdedf5-8e30-494b-ad8b-f27fa30c4f8d" providerId="ADAL" clId="{27298FAC-6079-4EE0-80DB-11E9EC20E19F}" dt="2025-03-18T11:01:07.243" v="3" actId="20577"/>
          <ac:spMkLst>
            <pc:docMk/>
            <pc:sldMk cId="323006580" sldId="548"/>
            <ac:spMk id="3" creationId="{00000000-0000-0000-0000-000000000000}"/>
          </ac:spMkLst>
        </pc:spChg>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pChg chg="mod">
          <ac:chgData name="Routledge, Mandy" userId="bacdedf5-8e30-494b-ad8b-f27fa30c4f8d" providerId="ADAL" clId="{088143BB-FBF6-48B8-B743-26BFEB4DAFC7}" dt="2024-09-24T09:16:21.860" v="12" actId="20577"/>
          <ac:spMkLst>
            <pc:docMk/>
            <pc:sldMk cId="323006580" sldId="548"/>
            <ac:spMk id="3" creationId="{00000000-0000-0000-0000-000000000000}"/>
          </ac:spMkLst>
        </pc:spChg>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Routledge, Mandy" userId="bacdedf5-8e30-494b-ad8b-f27fa30c4f8d" providerId="ADAL" clId="{69FB3ADF-8128-4B66-9121-0BB8D9B1BF7C}"/>
    <pc:docChg chg="modSld">
      <pc:chgData name="Routledge, Mandy" userId="bacdedf5-8e30-494b-ad8b-f27fa30c4f8d" providerId="ADAL" clId="{69FB3ADF-8128-4B66-9121-0BB8D9B1BF7C}" dt="2025-03-18T12:25:07.493" v="4" actId="20577"/>
      <pc:docMkLst>
        <pc:docMk/>
      </pc:docMkLst>
      <pc:sldChg chg="modSp mod">
        <pc:chgData name="Routledge, Mandy" userId="bacdedf5-8e30-494b-ad8b-f27fa30c4f8d" providerId="ADAL" clId="{69FB3ADF-8128-4B66-9121-0BB8D9B1BF7C}" dt="2025-03-18T12:25:07.493" v="4" actId="20577"/>
        <pc:sldMkLst>
          <pc:docMk/>
          <pc:sldMk cId="323006580" sldId="548"/>
        </pc:sldMkLst>
        <pc:spChg chg="mod">
          <ac:chgData name="Routledge, Mandy" userId="bacdedf5-8e30-494b-ad8b-f27fa30c4f8d" providerId="ADAL" clId="{69FB3ADF-8128-4B66-9121-0BB8D9B1BF7C}" dt="2025-03-18T12:25:07.493" v="4" actId="20577"/>
          <ac:spMkLst>
            <pc:docMk/>
            <pc:sldMk cId="323006580" sldId="548"/>
            <ac:spMk id="3" creationId="{00000000-0000-0000-0000-000000000000}"/>
          </ac:spMkLst>
        </pc:spChg>
      </pc:sldChg>
    </pc:docChg>
  </pc:docChgLst>
  <pc:docChgLst>
    <pc:chgData name="Routledge, Mandy" userId="bacdedf5-8e30-494b-ad8b-f27fa30c4f8d" providerId="ADAL" clId="{79AE77D5-A5AF-4622-AE80-65667CFCBDF8}"/>
    <pc:docChg chg="custSel addSld modSld">
      <pc:chgData name="Routledge, Mandy" userId="bacdedf5-8e30-494b-ad8b-f27fa30c4f8d" providerId="ADAL" clId="{79AE77D5-A5AF-4622-AE80-65667CFCBDF8}" dt="2024-12-10T09:41:30.215" v="62" actId="20577"/>
      <pc:docMkLst>
        <pc:docMk/>
      </pc:docMkLst>
      <pc:sldChg chg="delSp modSp add mod">
        <pc:chgData name="Routledge, Mandy" userId="bacdedf5-8e30-494b-ad8b-f27fa30c4f8d" providerId="ADAL" clId="{79AE77D5-A5AF-4622-AE80-65667CFCBDF8}" dt="2024-12-10T09:40:56.051" v="16" actId="20577"/>
        <pc:sldMkLst>
          <pc:docMk/>
          <pc:sldMk cId="1059877010" sldId="1521"/>
        </pc:sldMkLst>
        <pc:spChg chg="mod">
          <ac:chgData name="Routledge, Mandy" userId="bacdedf5-8e30-494b-ad8b-f27fa30c4f8d" providerId="ADAL" clId="{79AE77D5-A5AF-4622-AE80-65667CFCBDF8}" dt="2024-12-10T09:40:56.051" v="16" actId="20577"/>
          <ac:spMkLst>
            <pc:docMk/>
            <pc:sldMk cId="1059877010" sldId="1521"/>
            <ac:spMk id="4" creationId="{D36CDCC8-D80A-3CA3-9903-EC310613197D}"/>
          </ac:spMkLst>
        </pc:spChg>
        <pc:grpChg chg="del">
          <ac:chgData name="Routledge, Mandy" userId="bacdedf5-8e30-494b-ad8b-f27fa30c4f8d" providerId="ADAL" clId="{79AE77D5-A5AF-4622-AE80-65667CFCBDF8}" dt="2024-12-10T09:40:46.437" v="2" actId="478"/>
          <ac:grpSpMkLst>
            <pc:docMk/>
            <pc:sldMk cId="1059877010" sldId="1521"/>
            <ac:grpSpMk id="15" creationId="{7B3C8025-1981-A73B-B895-D3FD387AEA6B}"/>
          </ac:grpSpMkLst>
        </pc:grpChg>
        <pc:picChg chg="del">
          <ac:chgData name="Routledge, Mandy" userId="bacdedf5-8e30-494b-ad8b-f27fa30c4f8d" providerId="ADAL" clId="{79AE77D5-A5AF-4622-AE80-65667CFCBDF8}" dt="2024-12-10T09:40:45.601" v="1" actId="478"/>
          <ac:picMkLst>
            <pc:docMk/>
            <pc:sldMk cId="1059877010" sldId="1521"/>
            <ac:picMk id="9" creationId="{BAFBDB76-8FE9-2022-1B53-C302F89A2454}"/>
          </ac:picMkLst>
        </pc:picChg>
        <pc:picChg chg="del">
          <ac:chgData name="Routledge, Mandy" userId="bacdedf5-8e30-494b-ad8b-f27fa30c4f8d" providerId="ADAL" clId="{79AE77D5-A5AF-4622-AE80-65667CFCBDF8}" dt="2024-12-10T09:40:47.045" v="3" actId="478"/>
          <ac:picMkLst>
            <pc:docMk/>
            <pc:sldMk cId="1059877010" sldId="1521"/>
            <ac:picMk id="10" creationId="{96B016A8-8FD7-73BF-E604-6856938C9F41}"/>
          </ac:picMkLst>
        </pc:picChg>
        <pc:picChg chg="del">
          <ac:chgData name="Routledge, Mandy" userId="bacdedf5-8e30-494b-ad8b-f27fa30c4f8d" providerId="ADAL" clId="{79AE77D5-A5AF-4622-AE80-65667CFCBDF8}" dt="2024-12-10T09:40:47.539" v="4" actId="478"/>
          <ac:picMkLst>
            <pc:docMk/>
            <pc:sldMk cId="1059877010" sldId="1521"/>
            <ac:picMk id="11" creationId="{8045CB27-A8AD-5EBA-EB3C-8535BD5960F1}"/>
          </ac:picMkLst>
        </pc:picChg>
        <pc:picChg chg="del">
          <ac:chgData name="Routledge, Mandy" userId="bacdedf5-8e30-494b-ad8b-f27fa30c4f8d" providerId="ADAL" clId="{79AE77D5-A5AF-4622-AE80-65667CFCBDF8}" dt="2024-12-10T09:40:48.094" v="5" actId="478"/>
          <ac:picMkLst>
            <pc:docMk/>
            <pc:sldMk cId="1059877010" sldId="1521"/>
            <ac:picMk id="13" creationId="{75076872-62A7-4BDE-6EA6-B8B48D495B2C}"/>
          </ac:picMkLst>
        </pc:picChg>
        <pc:picChg chg="del">
          <ac:chgData name="Routledge, Mandy" userId="bacdedf5-8e30-494b-ad8b-f27fa30c4f8d" providerId="ADAL" clId="{79AE77D5-A5AF-4622-AE80-65667CFCBDF8}" dt="2024-12-10T09:40:48.591" v="6" actId="478"/>
          <ac:picMkLst>
            <pc:docMk/>
            <pc:sldMk cId="1059877010" sldId="1521"/>
            <ac:picMk id="14" creationId="{640E450A-8B64-B129-89FA-6D51372367DA}"/>
          </ac:picMkLst>
        </pc:picChg>
      </pc:sldChg>
      <pc:sldChg chg="delSp modSp add mod">
        <pc:chgData name="Routledge, Mandy" userId="bacdedf5-8e30-494b-ad8b-f27fa30c4f8d" providerId="ADAL" clId="{79AE77D5-A5AF-4622-AE80-65667CFCBDF8}" dt="2024-12-10T09:41:30.215" v="62" actId="20577"/>
        <pc:sldMkLst>
          <pc:docMk/>
          <pc:sldMk cId="2371299458" sldId="1529"/>
        </pc:sldMkLst>
        <pc:spChg chg="mod">
          <ac:chgData name="Routledge, Mandy" userId="bacdedf5-8e30-494b-ad8b-f27fa30c4f8d" providerId="ADAL" clId="{79AE77D5-A5AF-4622-AE80-65667CFCBDF8}" dt="2024-12-10T09:41:02.886" v="21" actId="20577"/>
          <ac:spMkLst>
            <pc:docMk/>
            <pc:sldMk cId="2371299458" sldId="1529"/>
            <ac:spMk id="4" creationId="{D36CDCC8-D80A-3CA3-9903-EC310613197D}"/>
          </ac:spMkLst>
        </pc:spChg>
        <pc:spChg chg="mod">
          <ac:chgData name="Routledge, Mandy" userId="bacdedf5-8e30-494b-ad8b-f27fa30c4f8d" providerId="ADAL" clId="{79AE77D5-A5AF-4622-AE80-65667CFCBDF8}" dt="2024-12-10T09:41:20.067" v="44" actId="20577"/>
          <ac:spMkLst>
            <pc:docMk/>
            <pc:sldMk cId="2371299458" sldId="1529"/>
            <ac:spMk id="12" creationId="{E2476A93-B8D4-4E44-87FD-AFF601B2337C}"/>
          </ac:spMkLst>
        </pc:spChg>
        <pc:spChg chg="mod">
          <ac:chgData name="Routledge, Mandy" userId="bacdedf5-8e30-494b-ad8b-f27fa30c4f8d" providerId="ADAL" clId="{79AE77D5-A5AF-4622-AE80-65667CFCBDF8}" dt="2024-12-10T09:41:24.930" v="51" actId="20577"/>
          <ac:spMkLst>
            <pc:docMk/>
            <pc:sldMk cId="2371299458" sldId="1529"/>
            <ac:spMk id="13" creationId="{4985FF45-EE56-11C3-E0CC-6BBB359031C0}"/>
          </ac:spMkLst>
        </pc:spChg>
        <pc:spChg chg="mod">
          <ac:chgData name="Routledge, Mandy" userId="bacdedf5-8e30-494b-ad8b-f27fa30c4f8d" providerId="ADAL" clId="{79AE77D5-A5AF-4622-AE80-65667CFCBDF8}" dt="2024-12-10T09:41:30.215" v="62" actId="20577"/>
          <ac:spMkLst>
            <pc:docMk/>
            <pc:sldMk cId="2371299458" sldId="1529"/>
            <ac:spMk id="15" creationId="{6EA1F8B7-D4BC-D8B0-E6FD-F33ECB45A1DD}"/>
          </ac:spMkLst>
        </pc:spChg>
        <pc:spChg chg="del">
          <ac:chgData name="Routledge, Mandy" userId="bacdedf5-8e30-494b-ad8b-f27fa30c4f8d" providerId="ADAL" clId="{79AE77D5-A5AF-4622-AE80-65667CFCBDF8}" dt="2024-12-10T09:41:06.962" v="24" actId="478"/>
          <ac:spMkLst>
            <pc:docMk/>
            <pc:sldMk cId="2371299458" sldId="1529"/>
            <ac:spMk id="38" creationId="{2AC17775-1AF7-FA98-5BCB-6CAC3E4E9F81}"/>
          </ac:spMkLst>
        </pc:spChg>
        <pc:spChg chg="del">
          <ac:chgData name="Routledge, Mandy" userId="bacdedf5-8e30-494b-ad8b-f27fa30c4f8d" providerId="ADAL" clId="{79AE77D5-A5AF-4622-AE80-65667CFCBDF8}" dt="2024-12-10T09:41:06.191" v="23" actId="478"/>
          <ac:spMkLst>
            <pc:docMk/>
            <pc:sldMk cId="2371299458" sldId="1529"/>
            <ac:spMk id="39" creationId="{9E57CB17-F4C0-4604-A6BF-62984AD64B3C}"/>
          </ac:spMkLst>
        </pc:spChg>
        <pc:grpChg chg="del">
          <ac:chgData name="Routledge, Mandy" userId="bacdedf5-8e30-494b-ad8b-f27fa30c4f8d" providerId="ADAL" clId="{79AE77D5-A5AF-4622-AE80-65667CFCBDF8}" dt="2024-12-10T09:41:05.305" v="22" actId="478"/>
          <ac:grpSpMkLst>
            <pc:docMk/>
            <pc:sldMk cId="2371299458" sldId="1529"/>
            <ac:grpSpMk id="25" creationId="{619D3C10-42A7-710E-1EEB-B98F43C32604}"/>
          </ac:grpSpMkLst>
        </pc:grpChg>
        <pc:picChg chg="del">
          <ac:chgData name="Routledge, Mandy" userId="bacdedf5-8e30-494b-ad8b-f27fa30c4f8d" providerId="ADAL" clId="{79AE77D5-A5AF-4622-AE80-65667CFCBDF8}" dt="2024-12-10T09:41:08.266" v="26" actId="478"/>
          <ac:picMkLst>
            <pc:docMk/>
            <pc:sldMk cId="2371299458" sldId="1529"/>
            <ac:picMk id="33" creationId="{8DD77892-8E6E-399F-6960-AC4DD229050B}"/>
          </ac:picMkLst>
        </pc:picChg>
        <pc:picChg chg="del">
          <ac:chgData name="Routledge, Mandy" userId="bacdedf5-8e30-494b-ad8b-f27fa30c4f8d" providerId="ADAL" clId="{79AE77D5-A5AF-4622-AE80-65667CFCBDF8}" dt="2024-12-10T09:41:07.727" v="25" actId="478"/>
          <ac:picMkLst>
            <pc:docMk/>
            <pc:sldMk cId="2371299458" sldId="1529"/>
            <ac:picMk id="36" creationId="{2074C01F-5673-B9C9-3075-E64D94E40FD8}"/>
          </ac:picMkLst>
        </pc:picChg>
      </pc:sldChg>
    </pc:docChg>
  </pc:docChgLst>
  <pc:docChgLst>
    <pc:chgData name="Routledge, Mandy" userId="bacdedf5-8e30-494b-ad8b-f27fa30c4f8d" providerId="ADAL" clId="{051CC800-2682-4CCC-9E96-6A9E041AF9FE}"/>
    <pc:docChg chg="modSld">
      <pc:chgData name="Routledge, Mandy" userId="bacdedf5-8e30-494b-ad8b-f27fa30c4f8d" providerId="ADAL" clId="{051CC800-2682-4CCC-9E96-6A9E041AF9FE}" dt="2025-03-18T11:05:33.783" v="3" actId="20577"/>
      <pc:docMkLst>
        <pc:docMk/>
      </pc:docMkLst>
      <pc:sldChg chg="modSp mod">
        <pc:chgData name="Routledge, Mandy" userId="bacdedf5-8e30-494b-ad8b-f27fa30c4f8d" providerId="ADAL" clId="{051CC800-2682-4CCC-9E96-6A9E041AF9FE}" dt="2025-03-18T11:05:33.783" v="3" actId="20577"/>
        <pc:sldMkLst>
          <pc:docMk/>
          <pc:sldMk cId="323006580" sldId="548"/>
        </pc:sldMkLst>
        <pc:spChg chg="mod">
          <ac:chgData name="Routledge, Mandy" userId="bacdedf5-8e30-494b-ad8b-f27fa30c4f8d" providerId="ADAL" clId="{051CC800-2682-4CCC-9E96-6A9E041AF9FE}" dt="2025-03-18T11:05:33.783" v="3" actId="20577"/>
          <ac:spMkLst>
            <pc:docMk/>
            <pc:sldMk cId="323006580" sldId="548"/>
            <ac:spMk id="3" creationId="{00000000-0000-0000-0000-000000000000}"/>
          </ac:spMkLst>
        </pc:spChg>
      </pc:sldChg>
    </pc:docChg>
  </pc:docChgLst>
  <pc:docChgLst>
    <pc:chgData name="Routledge, Mandy" userId="bacdedf5-8e30-494b-ad8b-f27fa30c4f8d" providerId="ADAL" clId="{2A3F7E8D-850C-4D38-8659-DB31602F0F18}"/>
    <pc:docChg chg="undo custSel addSld delSld modSld sldOrd modSection">
      <pc:chgData name="Routledge, Mandy" userId="bacdedf5-8e30-494b-ad8b-f27fa30c4f8d" providerId="ADAL" clId="{2A3F7E8D-850C-4D38-8659-DB31602F0F18}" dt="2025-07-01T09:42:03.976" v="1108" actId="1076"/>
      <pc:docMkLst>
        <pc:docMk/>
      </pc:docMkLst>
      <pc:sldChg chg="add del">
        <pc:chgData name="Routledge, Mandy" userId="bacdedf5-8e30-494b-ad8b-f27fa30c4f8d" providerId="ADAL" clId="{2A3F7E8D-850C-4D38-8659-DB31602F0F18}" dt="2025-06-30T17:38:52.694" v="346" actId="47"/>
        <pc:sldMkLst>
          <pc:docMk/>
          <pc:sldMk cId="228411747" sldId="907"/>
        </pc:sldMkLst>
      </pc:sldChg>
      <pc:sldChg chg="addSp delSp modSp mod">
        <pc:chgData name="Routledge, Mandy" userId="bacdedf5-8e30-494b-ad8b-f27fa30c4f8d" providerId="ADAL" clId="{2A3F7E8D-850C-4D38-8659-DB31602F0F18}" dt="2025-07-01T09:35:24.974" v="1081" actId="478"/>
        <pc:sldMkLst>
          <pc:docMk/>
          <pc:sldMk cId="1671649065" sldId="934"/>
        </pc:sldMkLst>
        <pc:spChg chg="add del mod">
          <ac:chgData name="Routledge, Mandy" userId="bacdedf5-8e30-494b-ad8b-f27fa30c4f8d" providerId="ADAL" clId="{2A3F7E8D-850C-4D38-8659-DB31602F0F18}" dt="2025-06-30T18:04:43.302" v="728" actId="478"/>
          <ac:spMkLst>
            <pc:docMk/>
            <pc:sldMk cId="1671649065" sldId="934"/>
            <ac:spMk id="3" creationId="{9A2299A6-301A-9C59-B2E7-D4F5239379A8}"/>
          </ac:spMkLst>
        </pc:spChg>
        <pc:spChg chg="add del mod">
          <ac:chgData name="Routledge, Mandy" userId="bacdedf5-8e30-494b-ad8b-f27fa30c4f8d" providerId="ADAL" clId="{2A3F7E8D-850C-4D38-8659-DB31602F0F18}" dt="2025-07-01T09:35:19" v="1075" actId="478"/>
          <ac:spMkLst>
            <pc:docMk/>
            <pc:sldMk cId="1671649065" sldId="934"/>
            <ac:spMk id="4" creationId="{BD292E38-78D7-41FA-6F49-114DF9D44362}"/>
          </ac:spMkLst>
        </pc:spChg>
        <pc:picChg chg="del">
          <ac:chgData name="Routledge, Mandy" userId="bacdedf5-8e30-494b-ad8b-f27fa30c4f8d" providerId="ADAL" clId="{2A3F7E8D-850C-4D38-8659-DB31602F0F18}" dt="2025-07-01T09:35:24.247" v="1080" actId="478"/>
          <ac:picMkLst>
            <pc:docMk/>
            <pc:sldMk cId="1671649065" sldId="934"/>
            <ac:picMk id="3" creationId="{A9E77258-56A5-EA9F-C6B0-EEABEB024B52}"/>
          </ac:picMkLst>
        </pc:picChg>
        <pc:picChg chg="del">
          <ac:chgData name="Routledge, Mandy" userId="bacdedf5-8e30-494b-ad8b-f27fa30c4f8d" providerId="ADAL" clId="{2A3F7E8D-850C-4D38-8659-DB31602F0F18}" dt="2025-07-01T09:35:23.619" v="1079" actId="478"/>
          <ac:picMkLst>
            <pc:docMk/>
            <pc:sldMk cId="1671649065" sldId="934"/>
            <ac:picMk id="5" creationId="{0FC99041-B397-7953-0414-1A9F7918F3FE}"/>
          </ac:picMkLst>
        </pc:picChg>
        <pc:picChg chg="del">
          <ac:chgData name="Routledge, Mandy" userId="bacdedf5-8e30-494b-ad8b-f27fa30c4f8d" providerId="ADAL" clId="{2A3F7E8D-850C-4D38-8659-DB31602F0F18}" dt="2025-07-01T09:35:24.974" v="1081" actId="478"/>
          <ac:picMkLst>
            <pc:docMk/>
            <pc:sldMk cId="1671649065" sldId="934"/>
            <ac:picMk id="6" creationId="{0DEDEEDC-8ED3-B23D-94B9-72391D311D48}"/>
          </ac:picMkLst>
        </pc:picChg>
        <pc:picChg chg="del">
          <ac:chgData name="Routledge, Mandy" userId="bacdedf5-8e30-494b-ad8b-f27fa30c4f8d" providerId="ADAL" clId="{2A3F7E8D-850C-4D38-8659-DB31602F0F18}" dt="2025-07-01T09:35:23.125" v="1078" actId="478"/>
          <ac:picMkLst>
            <pc:docMk/>
            <pc:sldMk cId="1671649065" sldId="934"/>
            <ac:picMk id="7" creationId="{8DC075A4-2F46-C3BF-621C-6AA7C3E403D5}"/>
          </ac:picMkLst>
        </pc:picChg>
        <pc:picChg chg="del">
          <ac:chgData name="Routledge, Mandy" userId="bacdedf5-8e30-494b-ad8b-f27fa30c4f8d" providerId="ADAL" clId="{2A3F7E8D-850C-4D38-8659-DB31602F0F18}" dt="2025-07-01T09:35:20.559" v="1076" actId="478"/>
          <ac:picMkLst>
            <pc:docMk/>
            <pc:sldMk cId="1671649065" sldId="934"/>
            <ac:picMk id="8" creationId="{A1CF87C8-CE0C-9DA3-8205-A05914238BC2}"/>
          </ac:picMkLst>
        </pc:picChg>
        <pc:picChg chg="del">
          <ac:chgData name="Routledge, Mandy" userId="bacdedf5-8e30-494b-ad8b-f27fa30c4f8d" providerId="ADAL" clId="{2A3F7E8D-850C-4D38-8659-DB31602F0F18}" dt="2025-07-01T09:35:21.243" v="1077" actId="478"/>
          <ac:picMkLst>
            <pc:docMk/>
            <pc:sldMk cId="1671649065" sldId="934"/>
            <ac:picMk id="20" creationId="{58BCF3B0-571F-E6A8-A445-98BA432F7C89}"/>
          </ac:picMkLst>
        </pc:picChg>
      </pc:sldChg>
      <pc:sldChg chg="modSp mod modNotes modNotesTx">
        <pc:chgData name="Routledge, Mandy" userId="bacdedf5-8e30-494b-ad8b-f27fa30c4f8d" providerId="ADAL" clId="{2A3F7E8D-850C-4D38-8659-DB31602F0F18}" dt="2025-07-01T08:39:01.574" v="883" actId="20577"/>
        <pc:sldMkLst>
          <pc:docMk/>
          <pc:sldMk cId="2189114603" sldId="1437"/>
        </pc:sldMkLst>
        <pc:spChg chg="mod">
          <ac:chgData name="Routledge, Mandy" userId="bacdedf5-8e30-494b-ad8b-f27fa30c4f8d" providerId="ADAL" clId="{2A3F7E8D-850C-4D38-8659-DB31602F0F18}" dt="2025-07-01T08:39:01.574" v="883" actId="20577"/>
          <ac:spMkLst>
            <pc:docMk/>
            <pc:sldMk cId="2189114603" sldId="1437"/>
            <ac:spMk id="2" creationId="{0386E24D-F63F-BE74-D347-EB4DB527A99F}"/>
          </ac:spMkLst>
        </pc:spChg>
        <pc:spChg chg="mod">
          <ac:chgData name="Routledge, Mandy" userId="bacdedf5-8e30-494b-ad8b-f27fa30c4f8d" providerId="ADAL" clId="{2A3F7E8D-850C-4D38-8659-DB31602F0F18}" dt="2025-07-01T08:38:50.203" v="848" actId="13926"/>
          <ac:spMkLst>
            <pc:docMk/>
            <pc:sldMk cId="2189114603" sldId="1437"/>
            <ac:spMk id="3" creationId="{00000000-0000-0000-0000-000000000000}"/>
          </ac:spMkLst>
        </pc:spChg>
      </pc:sldChg>
      <pc:sldChg chg="addSp modSp mod">
        <pc:chgData name="Routledge, Mandy" userId="bacdedf5-8e30-494b-ad8b-f27fa30c4f8d" providerId="ADAL" clId="{2A3F7E8D-850C-4D38-8659-DB31602F0F18}" dt="2025-06-30T17:21:46.244" v="129"/>
        <pc:sldMkLst>
          <pc:docMk/>
          <pc:sldMk cId="3852907103" sldId="1460"/>
        </pc:sldMkLst>
        <pc:spChg chg="mod">
          <ac:chgData name="Routledge, Mandy" userId="bacdedf5-8e30-494b-ad8b-f27fa30c4f8d" providerId="ADAL" clId="{2A3F7E8D-850C-4D38-8659-DB31602F0F18}" dt="2025-06-30T16:37:02.260" v="11"/>
          <ac:spMkLst>
            <pc:docMk/>
            <pc:sldMk cId="3852907103" sldId="1460"/>
            <ac:spMk id="6" creationId="{00000000-0000-0000-0000-000000000000}"/>
          </ac:spMkLst>
        </pc:spChg>
        <pc:picChg chg="add mod">
          <ac:chgData name="Routledge, Mandy" userId="bacdedf5-8e30-494b-ad8b-f27fa30c4f8d" providerId="ADAL" clId="{2A3F7E8D-850C-4D38-8659-DB31602F0F18}" dt="2025-06-30T17:21:46.244" v="129"/>
          <ac:picMkLst>
            <pc:docMk/>
            <pc:sldMk cId="3852907103" sldId="1460"/>
            <ac:picMk id="2" creationId="{F5D1079E-1360-4657-E8CD-85DA287C3B51}"/>
          </ac:picMkLst>
        </pc:picChg>
      </pc:sldChg>
      <pc:sldChg chg="del">
        <pc:chgData name="Routledge, Mandy" userId="bacdedf5-8e30-494b-ad8b-f27fa30c4f8d" providerId="ADAL" clId="{2A3F7E8D-850C-4D38-8659-DB31602F0F18}" dt="2025-07-01T09:35:44.500" v="1092" actId="47"/>
        <pc:sldMkLst>
          <pc:docMk/>
          <pc:sldMk cId="3978205201" sldId="1474"/>
        </pc:sldMkLst>
      </pc:sldChg>
      <pc:sldChg chg="addSp delSp modSp mod">
        <pc:chgData name="Routledge, Mandy" userId="bacdedf5-8e30-494b-ad8b-f27fa30c4f8d" providerId="ADAL" clId="{2A3F7E8D-850C-4D38-8659-DB31602F0F18}" dt="2025-06-30T18:11:08.951" v="744" actId="1076"/>
        <pc:sldMkLst>
          <pc:docMk/>
          <pc:sldMk cId="4207872812" sldId="1475"/>
        </pc:sldMkLst>
        <pc:spChg chg="mod">
          <ac:chgData name="Routledge, Mandy" userId="bacdedf5-8e30-494b-ad8b-f27fa30c4f8d" providerId="ADAL" clId="{2A3F7E8D-850C-4D38-8659-DB31602F0F18}" dt="2025-06-30T16:37:09.771" v="22" actId="20577"/>
          <ac:spMkLst>
            <pc:docMk/>
            <pc:sldMk cId="4207872812" sldId="1475"/>
            <ac:spMk id="6" creationId="{00000000-0000-0000-0000-000000000000}"/>
          </ac:spMkLst>
        </pc:spChg>
        <pc:picChg chg="add del mod">
          <ac:chgData name="Routledge, Mandy" userId="bacdedf5-8e30-494b-ad8b-f27fa30c4f8d" providerId="ADAL" clId="{2A3F7E8D-850C-4D38-8659-DB31602F0F18}" dt="2025-06-30T18:11:04.022" v="741" actId="478"/>
          <ac:picMkLst>
            <pc:docMk/>
            <pc:sldMk cId="4207872812" sldId="1475"/>
            <ac:picMk id="2" creationId="{31CB83D5-30FB-635A-C5E2-13D11EC07BA3}"/>
          </ac:picMkLst>
        </pc:picChg>
        <pc:picChg chg="add mod">
          <ac:chgData name="Routledge, Mandy" userId="bacdedf5-8e30-494b-ad8b-f27fa30c4f8d" providerId="ADAL" clId="{2A3F7E8D-850C-4D38-8659-DB31602F0F18}" dt="2025-06-30T18:11:08.951" v="744" actId="1076"/>
          <ac:picMkLst>
            <pc:docMk/>
            <pc:sldMk cId="4207872812" sldId="1475"/>
            <ac:picMk id="3" creationId="{37A99CC2-95A6-DFED-C683-24E1221959F2}"/>
          </ac:picMkLst>
        </pc:picChg>
      </pc:sldChg>
      <pc:sldChg chg="addSp modSp mod">
        <pc:chgData name="Routledge, Mandy" userId="bacdedf5-8e30-494b-ad8b-f27fa30c4f8d" providerId="ADAL" clId="{2A3F7E8D-850C-4D38-8659-DB31602F0F18}" dt="2025-06-30T17:33:16.825" v="193"/>
        <pc:sldMkLst>
          <pc:docMk/>
          <pc:sldMk cId="2452007587" sldId="1476"/>
        </pc:sldMkLst>
        <pc:spChg chg="mod">
          <ac:chgData name="Routledge, Mandy" userId="bacdedf5-8e30-494b-ad8b-f27fa30c4f8d" providerId="ADAL" clId="{2A3F7E8D-850C-4D38-8659-DB31602F0F18}" dt="2025-06-30T16:37:18.250" v="23"/>
          <ac:spMkLst>
            <pc:docMk/>
            <pc:sldMk cId="2452007587" sldId="1476"/>
            <ac:spMk id="6" creationId="{00000000-0000-0000-0000-000000000000}"/>
          </ac:spMkLst>
        </pc:spChg>
        <pc:picChg chg="add mod">
          <ac:chgData name="Routledge, Mandy" userId="bacdedf5-8e30-494b-ad8b-f27fa30c4f8d" providerId="ADAL" clId="{2A3F7E8D-850C-4D38-8659-DB31602F0F18}" dt="2025-06-30T17:33:16.825" v="193"/>
          <ac:picMkLst>
            <pc:docMk/>
            <pc:sldMk cId="2452007587" sldId="1476"/>
            <ac:picMk id="2" creationId="{4BE08B06-E8CD-2EAC-8C19-2D0D1FB9B582}"/>
          </ac:picMkLst>
        </pc:picChg>
      </pc:sldChg>
      <pc:sldChg chg="addSp delSp modSp mod">
        <pc:chgData name="Routledge, Mandy" userId="bacdedf5-8e30-494b-ad8b-f27fa30c4f8d" providerId="ADAL" clId="{2A3F7E8D-850C-4D38-8659-DB31602F0F18}" dt="2025-07-01T08:45:36.169" v="885" actId="478"/>
        <pc:sldMkLst>
          <pc:docMk/>
          <pc:sldMk cId="2709048002" sldId="1477"/>
        </pc:sldMkLst>
        <pc:spChg chg="mod">
          <ac:chgData name="Routledge, Mandy" userId="bacdedf5-8e30-494b-ad8b-f27fa30c4f8d" providerId="ADAL" clId="{2A3F7E8D-850C-4D38-8659-DB31602F0F18}" dt="2025-06-30T16:37:27.459" v="41" actId="20577"/>
          <ac:spMkLst>
            <pc:docMk/>
            <pc:sldMk cId="2709048002" sldId="1477"/>
            <ac:spMk id="6" creationId="{00000000-0000-0000-0000-000000000000}"/>
          </ac:spMkLst>
        </pc:spChg>
        <pc:picChg chg="add mod">
          <ac:chgData name="Routledge, Mandy" userId="bacdedf5-8e30-494b-ad8b-f27fa30c4f8d" providerId="ADAL" clId="{2A3F7E8D-850C-4D38-8659-DB31602F0F18}" dt="2025-06-30T17:39:05.863" v="347"/>
          <ac:picMkLst>
            <pc:docMk/>
            <pc:sldMk cId="2709048002" sldId="1477"/>
            <ac:picMk id="2" creationId="{A157699E-AB32-D0B9-55AF-6BA5197C1939}"/>
          </ac:picMkLst>
        </pc:picChg>
        <pc:picChg chg="add mod">
          <ac:chgData name="Routledge, Mandy" userId="bacdedf5-8e30-494b-ad8b-f27fa30c4f8d" providerId="ADAL" clId="{2A3F7E8D-850C-4D38-8659-DB31602F0F18}" dt="2025-06-30T17:39:12.488" v="348"/>
          <ac:picMkLst>
            <pc:docMk/>
            <pc:sldMk cId="2709048002" sldId="1477"/>
            <ac:picMk id="3" creationId="{A450880C-3CDA-B8F4-9BE0-A376D5AD1AFC}"/>
          </ac:picMkLst>
        </pc:picChg>
        <pc:picChg chg="del">
          <ac:chgData name="Routledge, Mandy" userId="bacdedf5-8e30-494b-ad8b-f27fa30c4f8d" providerId="ADAL" clId="{2A3F7E8D-850C-4D38-8659-DB31602F0F18}" dt="2025-07-01T08:45:36.169" v="885" actId="478"/>
          <ac:picMkLst>
            <pc:docMk/>
            <pc:sldMk cId="2709048002" sldId="1477"/>
            <ac:picMk id="9" creationId="{B157778A-CE02-86E3-A570-C1A4B70B81CA}"/>
          </ac:picMkLst>
        </pc:picChg>
      </pc:sldChg>
      <pc:sldChg chg="addSp modSp mod">
        <pc:chgData name="Routledge, Mandy" userId="bacdedf5-8e30-494b-ad8b-f27fa30c4f8d" providerId="ADAL" clId="{2A3F7E8D-850C-4D38-8659-DB31602F0F18}" dt="2025-06-30T17:21:53.948" v="130"/>
        <pc:sldMkLst>
          <pc:docMk/>
          <pc:sldMk cId="4074911733" sldId="1478"/>
        </pc:sldMkLst>
        <pc:spChg chg="mod">
          <ac:chgData name="Routledge, Mandy" userId="bacdedf5-8e30-494b-ad8b-f27fa30c4f8d" providerId="ADAL" clId="{2A3F7E8D-850C-4D38-8659-DB31602F0F18}" dt="2025-06-30T16:37:38.838" v="64" actId="6549"/>
          <ac:spMkLst>
            <pc:docMk/>
            <pc:sldMk cId="4074911733" sldId="1478"/>
            <ac:spMk id="6" creationId="{00000000-0000-0000-0000-000000000000}"/>
          </ac:spMkLst>
        </pc:spChg>
        <pc:picChg chg="add mod">
          <ac:chgData name="Routledge, Mandy" userId="bacdedf5-8e30-494b-ad8b-f27fa30c4f8d" providerId="ADAL" clId="{2A3F7E8D-850C-4D38-8659-DB31602F0F18}" dt="2025-06-30T17:21:53.948" v="130"/>
          <ac:picMkLst>
            <pc:docMk/>
            <pc:sldMk cId="4074911733" sldId="1478"/>
            <ac:picMk id="2" creationId="{0DEDEEDC-8ED3-B23D-94B9-72391D311D48}"/>
          </ac:picMkLst>
        </pc:picChg>
      </pc:sldChg>
      <pc:sldChg chg="modSp mod">
        <pc:chgData name="Routledge, Mandy" userId="bacdedf5-8e30-494b-ad8b-f27fa30c4f8d" providerId="ADAL" clId="{2A3F7E8D-850C-4D38-8659-DB31602F0F18}" dt="2025-06-30T16:37:54.095" v="89" actId="20577"/>
        <pc:sldMkLst>
          <pc:docMk/>
          <pc:sldMk cId="4210467006" sldId="1479"/>
        </pc:sldMkLst>
        <pc:spChg chg="mod">
          <ac:chgData name="Routledge, Mandy" userId="bacdedf5-8e30-494b-ad8b-f27fa30c4f8d" providerId="ADAL" clId="{2A3F7E8D-850C-4D38-8659-DB31602F0F18}" dt="2025-06-30T16:37:54.095" v="89" actId="20577"/>
          <ac:spMkLst>
            <pc:docMk/>
            <pc:sldMk cId="4210467006" sldId="1479"/>
            <ac:spMk id="6" creationId="{00000000-0000-0000-0000-000000000000}"/>
          </ac:spMkLst>
        </pc:spChg>
      </pc:sldChg>
      <pc:sldChg chg="addSp modSp mod">
        <pc:chgData name="Routledge, Mandy" userId="bacdedf5-8e30-494b-ad8b-f27fa30c4f8d" providerId="ADAL" clId="{2A3F7E8D-850C-4D38-8659-DB31602F0F18}" dt="2025-06-30T17:47:34.817" v="522"/>
        <pc:sldMkLst>
          <pc:docMk/>
          <pc:sldMk cId="1487044012" sldId="1480"/>
        </pc:sldMkLst>
        <pc:spChg chg="mod">
          <ac:chgData name="Routledge, Mandy" userId="bacdedf5-8e30-494b-ad8b-f27fa30c4f8d" providerId="ADAL" clId="{2A3F7E8D-850C-4D38-8659-DB31602F0F18}" dt="2025-06-30T16:38:05.359" v="99" actId="20577"/>
          <ac:spMkLst>
            <pc:docMk/>
            <pc:sldMk cId="1487044012" sldId="1480"/>
            <ac:spMk id="6" creationId="{00000000-0000-0000-0000-000000000000}"/>
          </ac:spMkLst>
        </pc:spChg>
        <pc:picChg chg="add mod">
          <ac:chgData name="Routledge, Mandy" userId="bacdedf5-8e30-494b-ad8b-f27fa30c4f8d" providerId="ADAL" clId="{2A3F7E8D-850C-4D38-8659-DB31602F0F18}" dt="2025-06-30T17:47:34.817" v="522"/>
          <ac:picMkLst>
            <pc:docMk/>
            <pc:sldMk cId="1487044012" sldId="1480"/>
            <ac:picMk id="2" creationId="{0FC99041-B397-7953-0414-1A9F7918F3FE}"/>
          </ac:picMkLst>
        </pc:picChg>
      </pc:sldChg>
      <pc:sldChg chg="modSp mod">
        <pc:chgData name="Routledge, Mandy" userId="bacdedf5-8e30-494b-ad8b-f27fa30c4f8d" providerId="ADAL" clId="{2A3F7E8D-850C-4D38-8659-DB31602F0F18}" dt="2025-06-30T16:38:18.720" v="100"/>
        <pc:sldMkLst>
          <pc:docMk/>
          <pc:sldMk cId="3779434736" sldId="1481"/>
        </pc:sldMkLst>
        <pc:spChg chg="mod">
          <ac:chgData name="Routledge, Mandy" userId="bacdedf5-8e30-494b-ad8b-f27fa30c4f8d" providerId="ADAL" clId="{2A3F7E8D-850C-4D38-8659-DB31602F0F18}" dt="2025-06-30T16:38:18.720" v="100"/>
          <ac:spMkLst>
            <pc:docMk/>
            <pc:sldMk cId="3779434736" sldId="1481"/>
            <ac:spMk id="6" creationId="{00000000-0000-0000-0000-000000000000}"/>
          </ac:spMkLst>
        </pc:spChg>
      </pc:sldChg>
      <pc:sldChg chg="modSp mod">
        <pc:chgData name="Routledge, Mandy" userId="bacdedf5-8e30-494b-ad8b-f27fa30c4f8d" providerId="ADAL" clId="{2A3F7E8D-850C-4D38-8659-DB31602F0F18}" dt="2025-06-30T16:38:26.781" v="111" actId="20577"/>
        <pc:sldMkLst>
          <pc:docMk/>
          <pc:sldMk cId="1201727269" sldId="1482"/>
        </pc:sldMkLst>
        <pc:spChg chg="mod">
          <ac:chgData name="Routledge, Mandy" userId="bacdedf5-8e30-494b-ad8b-f27fa30c4f8d" providerId="ADAL" clId="{2A3F7E8D-850C-4D38-8659-DB31602F0F18}" dt="2025-06-30T16:38:26.781" v="111" actId="20577"/>
          <ac:spMkLst>
            <pc:docMk/>
            <pc:sldMk cId="1201727269" sldId="1482"/>
            <ac:spMk id="6" creationId="{00000000-0000-0000-0000-000000000000}"/>
          </ac:spMkLst>
        </pc:spChg>
      </pc:sldChg>
      <pc:sldChg chg="modSp mod">
        <pc:chgData name="Routledge, Mandy" userId="bacdedf5-8e30-494b-ad8b-f27fa30c4f8d" providerId="ADAL" clId="{2A3F7E8D-850C-4D38-8659-DB31602F0F18}" dt="2025-06-30T16:38:33.473" v="125" actId="20577"/>
        <pc:sldMkLst>
          <pc:docMk/>
          <pc:sldMk cId="2904738428" sldId="1483"/>
        </pc:sldMkLst>
        <pc:spChg chg="mod">
          <ac:chgData name="Routledge, Mandy" userId="bacdedf5-8e30-494b-ad8b-f27fa30c4f8d" providerId="ADAL" clId="{2A3F7E8D-850C-4D38-8659-DB31602F0F18}" dt="2025-06-30T16:38:33.473" v="125" actId="20577"/>
          <ac:spMkLst>
            <pc:docMk/>
            <pc:sldMk cId="2904738428" sldId="1483"/>
            <ac:spMk id="6" creationId="{00000000-0000-0000-0000-000000000000}"/>
          </ac:spMkLst>
        </pc:spChg>
      </pc:sldChg>
      <pc:sldChg chg="modSp mod ord">
        <pc:chgData name="Routledge, Mandy" userId="bacdedf5-8e30-494b-ad8b-f27fa30c4f8d" providerId="ADAL" clId="{2A3F7E8D-850C-4D38-8659-DB31602F0F18}" dt="2025-06-30T18:04:37.529" v="727" actId="6549"/>
        <pc:sldMkLst>
          <pc:docMk/>
          <pc:sldMk cId="2967928418" sldId="1511"/>
        </pc:sldMkLst>
        <pc:spChg chg="mod">
          <ac:chgData name="Routledge, Mandy" userId="bacdedf5-8e30-494b-ad8b-f27fa30c4f8d" providerId="ADAL" clId="{2A3F7E8D-850C-4D38-8659-DB31602F0F18}" dt="2025-06-30T17:59:00.257" v="721" actId="14100"/>
          <ac:spMkLst>
            <pc:docMk/>
            <pc:sldMk cId="2967928418" sldId="1511"/>
            <ac:spMk id="33" creationId="{AC757F5E-B016-F947-4518-7C6B9CC7EE04}"/>
          </ac:spMkLst>
        </pc:spChg>
        <pc:spChg chg="mod">
          <ac:chgData name="Routledge, Mandy" userId="bacdedf5-8e30-494b-ad8b-f27fa30c4f8d" providerId="ADAL" clId="{2A3F7E8D-850C-4D38-8659-DB31602F0F18}" dt="2025-06-30T17:57:07.361" v="705" actId="20577"/>
          <ac:spMkLst>
            <pc:docMk/>
            <pc:sldMk cId="2967928418" sldId="1511"/>
            <ac:spMk id="34" creationId="{152372B3-00F5-781C-183E-6F2DDF35091D}"/>
          </ac:spMkLst>
        </pc:spChg>
        <pc:spChg chg="mod">
          <ac:chgData name="Routledge, Mandy" userId="bacdedf5-8e30-494b-ad8b-f27fa30c4f8d" providerId="ADAL" clId="{2A3F7E8D-850C-4D38-8659-DB31602F0F18}" dt="2025-06-30T18:04:37.529" v="727" actId="6549"/>
          <ac:spMkLst>
            <pc:docMk/>
            <pc:sldMk cId="2967928418" sldId="1511"/>
            <ac:spMk id="35" creationId="{37104C51-0232-62ED-4C6F-1447D06633EE}"/>
          </ac:spMkLst>
        </pc:spChg>
        <pc:spChg chg="mod">
          <ac:chgData name="Routledge, Mandy" userId="bacdedf5-8e30-494b-ad8b-f27fa30c4f8d" providerId="ADAL" clId="{2A3F7E8D-850C-4D38-8659-DB31602F0F18}" dt="2025-06-30T17:57:15.303" v="706"/>
          <ac:spMkLst>
            <pc:docMk/>
            <pc:sldMk cId="2967928418" sldId="1511"/>
            <ac:spMk id="36" creationId="{D8EF981A-9BA7-0EB1-9B70-F7FBF2F7DF1C}"/>
          </ac:spMkLst>
        </pc:spChg>
      </pc:sldChg>
      <pc:sldChg chg="del">
        <pc:chgData name="Routledge, Mandy" userId="bacdedf5-8e30-494b-ad8b-f27fa30c4f8d" providerId="ADAL" clId="{2A3F7E8D-850C-4D38-8659-DB31602F0F18}" dt="2025-07-01T09:35:35.958" v="1085" actId="47"/>
        <pc:sldMkLst>
          <pc:docMk/>
          <pc:sldMk cId="1594331871" sldId="1512"/>
        </pc:sldMkLst>
      </pc:sldChg>
      <pc:sldChg chg="del">
        <pc:chgData name="Routledge, Mandy" userId="bacdedf5-8e30-494b-ad8b-f27fa30c4f8d" providerId="ADAL" clId="{2A3F7E8D-850C-4D38-8659-DB31602F0F18}" dt="2025-07-01T09:35:36.998" v="1087" actId="47"/>
        <pc:sldMkLst>
          <pc:docMk/>
          <pc:sldMk cId="3112181829" sldId="1515"/>
        </pc:sldMkLst>
      </pc:sldChg>
      <pc:sldChg chg="del">
        <pc:chgData name="Routledge, Mandy" userId="bacdedf5-8e30-494b-ad8b-f27fa30c4f8d" providerId="ADAL" clId="{2A3F7E8D-850C-4D38-8659-DB31602F0F18}" dt="2025-07-01T09:35:39.269" v="1091" actId="47"/>
        <pc:sldMkLst>
          <pc:docMk/>
          <pc:sldMk cId="2946319108" sldId="1516"/>
        </pc:sldMkLst>
      </pc:sldChg>
      <pc:sldChg chg="del">
        <pc:chgData name="Routledge, Mandy" userId="bacdedf5-8e30-494b-ad8b-f27fa30c4f8d" providerId="ADAL" clId="{2A3F7E8D-850C-4D38-8659-DB31602F0F18}" dt="2025-07-01T09:35:36.545" v="1086" actId="47"/>
        <pc:sldMkLst>
          <pc:docMk/>
          <pc:sldMk cId="1628480429" sldId="1517"/>
        </pc:sldMkLst>
      </pc:sldChg>
      <pc:sldChg chg="del">
        <pc:chgData name="Routledge, Mandy" userId="bacdedf5-8e30-494b-ad8b-f27fa30c4f8d" providerId="ADAL" clId="{2A3F7E8D-850C-4D38-8659-DB31602F0F18}" dt="2025-07-01T09:35:37.579" v="1088" actId="47"/>
        <pc:sldMkLst>
          <pc:docMk/>
          <pc:sldMk cId="933367485" sldId="1518"/>
        </pc:sldMkLst>
      </pc:sldChg>
      <pc:sldChg chg="del">
        <pc:chgData name="Routledge, Mandy" userId="bacdedf5-8e30-494b-ad8b-f27fa30c4f8d" providerId="ADAL" clId="{2A3F7E8D-850C-4D38-8659-DB31602F0F18}" dt="2025-07-01T09:35:35.506" v="1084" actId="47"/>
        <pc:sldMkLst>
          <pc:docMk/>
          <pc:sldMk cId="1530054038" sldId="1519"/>
        </pc:sldMkLst>
      </pc:sldChg>
      <pc:sldChg chg="del">
        <pc:chgData name="Routledge, Mandy" userId="bacdedf5-8e30-494b-ad8b-f27fa30c4f8d" providerId="ADAL" clId="{2A3F7E8D-850C-4D38-8659-DB31602F0F18}" dt="2025-07-01T09:35:34.961" v="1083" actId="47"/>
        <pc:sldMkLst>
          <pc:docMk/>
          <pc:sldMk cId="3006462251" sldId="1520"/>
        </pc:sldMkLst>
      </pc:sldChg>
      <pc:sldChg chg="del">
        <pc:chgData name="Routledge, Mandy" userId="bacdedf5-8e30-494b-ad8b-f27fa30c4f8d" providerId="ADAL" clId="{2A3F7E8D-850C-4D38-8659-DB31602F0F18}" dt="2025-07-01T09:35:38.047" v="1089" actId="47"/>
        <pc:sldMkLst>
          <pc:docMk/>
          <pc:sldMk cId="1059877010" sldId="1521"/>
        </pc:sldMkLst>
      </pc:sldChg>
      <pc:sldChg chg="del">
        <pc:chgData name="Routledge, Mandy" userId="bacdedf5-8e30-494b-ad8b-f27fa30c4f8d" providerId="ADAL" clId="{2A3F7E8D-850C-4D38-8659-DB31602F0F18}" dt="2025-07-01T09:35:38.594" v="1090" actId="47"/>
        <pc:sldMkLst>
          <pc:docMk/>
          <pc:sldMk cId="2371299458" sldId="1529"/>
        </pc:sldMkLst>
      </pc:sldChg>
      <pc:sldChg chg="modSp add del mod modNotes">
        <pc:chgData name="Routledge, Mandy" userId="bacdedf5-8e30-494b-ad8b-f27fa30c4f8d" providerId="ADAL" clId="{2A3F7E8D-850C-4D38-8659-DB31602F0F18}" dt="2025-07-01T08:39:07.026" v="884" actId="47"/>
        <pc:sldMkLst>
          <pc:docMk/>
          <pc:sldMk cId="3355072413" sldId="1530"/>
        </pc:sldMkLst>
        <pc:spChg chg="mod">
          <ac:chgData name="Routledge, Mandy" userId="bacdedf5-8e30-494b-ad8b-f27fa30c4f8d" providerId="ADAL" clId="{2A3F7E8D-850C-4D38-8659-DB31602F0F18}" dt="2025-07-01T08:37:22.838" v="796" actId="21"/>
          <ac:spMkLst>
            <pc:docMk/>
            <pc:sldMk cId="3355072413" sldId="1530"/>
            <ac:spMk id="3" creationId="{00000000-0000-0000-0000-000000000000}"/>
          </ac:spMkLst>
        </pc:spChg>
      </pc:sldChg>
      <pc:sldChg chg="modSp add mod">
        <pc:chgData name="Routledge, Mandy" userId="bacdedf5-8e30-494b-ad8b-f27fa30c4f8d" providerId="ADAL" clId="{2A3F7E8D-850C-4D38-8659-DB31602F0F18}" dt="2025-07-01T08:46:44.518" v="920" actId="1035"/>
        <pc:sldMkLst>
          <pc:docMk/>
          <pc:sldMk cId="1905707353" sldId="1531"/>
        </pc:sldMkLst>
        <pc:spChg chg="mod">
          <ac:chgData name="Routledge, Mandy" userId="bacdedf5-8e30-494b-ad8b-f27fa30c4f8d" providerId="ADAL" clId="{2A3F7E8D-850C-4D38-8659-DB31602F0F18}" dt="2025-06-30T17:21:26.613" v="128" actId="20577"/>
          <ac:spMkLst>
            <pc:docMk/>
            <pc:sldMk cId="1905707353" sldId="1531"/>
            <ac:spMk id="35" creationId="{37104C51-0232-62ED-4C6F-1447D06633EE}"/>
          </ac:spMkLst>
        </pc:spChg>
        <pc:picChg chg="mod">
          <ac:chgData name="Routledge, Mandy" userId="bacdedf5-8e30-494b-ad8b-f27fa30c4f8d" providerId="ADAL" clId="{2A3F7E8D-850C-4D38-8659-DB31602F0F18}" dt="2025-07-01T08:46:35.845" v="887" actId="1076"/>
          <ac:picMkLst>
            <pc:docMk/>
            <pc:sldMk cId="1905707353" sldId="1531"/>
            <ac:picMk id="2" creationId="{70343A94-EE8E-FB5D-EA3F-1B429D974D2D}"/>
          </ac:picMkLst>
        </pc:picChg>
        <pc:picChg chg="mod">
          <ac:chgData name="Routledge, Mandy" userId="bacdedf5-8e30-494b-ad8b-f27fa30c4f8d" providerId="ADAL" clId="{2A3F7E8D-850C-4D38-8659-DB31602F0F18}" dt="2025-07-01T08:46:44.518" v="920" actId="1035"/>
          <ac:picMkLst>
            <pc:docMk/>
            <pc:sldMk cId="1905707353" sldId="1531"/>
            <ac:picMk id="9" creationId="{F168F0F1-632F-4FE1-5E5D-4EA25300C00C}"/>
          </ac:picMkLst>
        </pc:picChg>
      </pc:sldChg>
      <pc:sldChg chg="addSp modSp add mod">
        <pc:chgData name="Routledge, Mandy" userId="bacdedf5-8e30-494b-ad8b-f27fa30c4f8d" providerId="ADAL" clId="{2A3F7E8D-850C-4D38-8659-DB31602F0F18}" dt="2025-06-30T17:25:23.614" v="144"/>
        <pc:sldMkLst>
          <pc:docMk/>
          <pc:sldMk cId="1249588416" sldId="1532"/>
        </pc:sldMkLst>
        <pc:spChg chg="mod">
          <ac:chgData name="Routledge, Mandy" userId="bacdedf5-8e30-494b-ad8b-f27fa30c4f8d" providerId="ADAL" clId="{2A3F7E8D-850C-4D38-8659-DB31602F0F18}" dt="2025-06-30T17:22:33.562" v="133" actId="1037"/>
          <ac:spMkLst>
            <pc:docMk/>
            <pc:sldMk cId="1249588416" sldId="1532"/>
            <ac:spMk id="16" creationId="{F53F294D-65CC-23A5-E4A1-B2132FCF814C}"/>
          </ac:spMkLst>
        </pc:spChg>
        <pc:spChg chg="mod">
          <ac:chgData name="Routledge, Mandy" userId="bacdedf5-8e30-494b-ad8b-f27fa30c4f8d" providerId="ADAL" clId="{2A3F7E8D-850C-4D38-8659-DB31602F0F18}" dt="2025-06-30T17:22:42.455" v="138" actId="14100"/>
          <ac:spMkLst>
            <pc:docMk/>
            <pc:sldMk cId="1249588416" sldId="1532"/>
            <ac:spMk id="17" creationId="{AB86235B-CBC0-F9DB-29F4-F23367831B1B}"/>
          </ac:spMkLst>
        </pc:spChg>
        <pc:picChg chg="add mod">
          <ac:chgData name="Routledge, Mandy" userId="bacdedf5-8e30-494b-ad8b-f27fa30c4f8d" providerId="ADAL" clId="{2A3F7E8D-850C-4D38-8659-DB31602F0F18}" dt="2025-06-30T17:25:23.614" v="144"/>
          <ac:picMkLst>
            <pc:docMk/>
            <pc:sldMk cId="1249588416" sldId="1532"/>
            <ac:picMk id="4" creationId="{E0365D97-67B5-0D9B-CE2D-942F0D29F6A6}"/>
          </ac:picMkLst>
        </pc:picChg>
      </pc:sldChg>
      <pc:sldChg chg="addSp modSp add del mod">
        <pc:chgData name="Routledge, Mandy" userId="bacdedf5-8e30-494b-ad8b-f27fa30c4f8d" providerId="ADAL" clId="{2A3F7E8D-850C-4D38-8659-DB31602F0F18}" dt="2025-06-30T18:12:59.825" v="771" actId="47"/>
        <pc:sldMkLst>
          <pc:docMk/>
          <pc:sldMk cId="3996230998" sldId="1533"/>
        </pc:sldMkLst>
        <pc:spChg chg="add mod">
          <ac:chgData name="Routledge, Mandy" userId="bacdedf5-8e30-494b-ad8b-f27fa30c4f8d" providerId="ADAL" clId="{2A3F7E8D-850C-4D38-8659-DB31602F0F18}" dt="2025-06-30T17:48:16.137" v="544" actId="1076"/>
          <ac:spMkLst>
            <pc:docMk/>
            <pc:sldMk cId="3996230998" sldId="1533"/>
            <ac:spMk id="17" creationId="{C8ED19AA-EF24-D157-09C5-0D472E3748D3}"/>
          </ac:spMkLst>
        </pc:spChg>
        <pc:picChg chg="add mod">
          <ac:chgData name="Routledge, Mandy" userId="bacdedf5-8e30-494b-ad8b-f27fa30c4f8d" providerId="ADAL" clId="{2A3F7E8D-850C-4D38-8659-DB31602F0F18}" dt="2025-06-30T17:47:55.691" v="525" actId="1076"/>
          <ac:picMkLst>
            <pc:docMk/>
            <pc:sldMk cId="3996230998" sldId="1533"/>
            <ac:picMk id="16" creationId="{ABD03847-6823-FB32-4912-34B87DA31E46}"/>
          </ac:picMkLst>
        </pc:picChg>
      </pc:sldChg>
      <pc:sldChg chg="addSp delSp modSp add mod">
        <pc:chgData name="Routledge, Mandy" userId="bacdedf5-8e30-494b-ad8b-f27fa30c4f8d" providerId="ADAL" clId="{2A3F7E8D-850C-4D38-8659-DB31602F0F18}" dt="2025-07-01T09:42:03.976" v="1108" actId="1076"/>
        <pc:sldMkLst>
          <pc:docMk/>
          <pc:sldMk cId="4255824216" sldId="1534"/>
        </pc:sldMkLst>
        <pc:spChg chg="mod">
          <ac:chgData name="Routledge, Mandy" userId="bacdedf5-8e30-494b-ad8b-f27fa30c4f8d" providerId="ADAL" clId="{2A3F7E8D-850C-4D38-8659-DB31602F0F18}" dt="2025-06-30T18:11:30.138" v="751" actId="1076"/>
          <ac:spMkLst>
            <pc:docMk/>
            <pc:sldMk cId="4255824216" sldId="1534"/>
            <ac:spMk id="4" creationId="{D753C383-62C8-E733-4553-E085527A1FCA}"/>
          </ac:spMkLst>
        </pc:spChg>
        <pc:spChg chg="mod">
          <ac:chgData name="Routledge, Mandy" userId="bacdedf5-8e30-494b-ad8b-f27fa30c4f8d" providerId="ADAL" clId="{2A3F7E8D-850C-4D38-8659-DB31602F0F18}" dt="2025-06-30T18:11:26.830" v="750" actId="1076"/>
          <ac:spMkLst>
            <pc:docMk/>
            <pc:sldMk cId="4255824216" sldId="1534"/>
            <ac:spMk id="9" creationId="{B5FA4264-9F79-B20D-0826-CEC58E7B74B7}"/>
          </ac:spMkLst>
        </pc:spChg>
        <pc:spChg chg="mod">
          <ac:chgData name="Routledge, Mandy" userId="bacdedf5-8e30-494b-ad8b-f27fa30c4f8d" providerId="ADAL" clId="{2A3F7E8D-850C-4D38-8659-DB31602F0F18}" dt="2025-06-30T18:11:24.936" v="749" actId="1076"/>
          <ac:spMkLst>
            <pc:docMk/>
            <pc:sldMk cId="4255824216" sldId="1534"/>
            <ac:spMk id="10" creationId="{B37FADB8-F5A5-F448-15A7-6A630939BCDC}"/>
          </ac:spMkLst>
        </pc:spChg>
        <pc:spChg chg="mod">
          <ac:chgData name="Routledge, Mandy" userId="bacdedf5-8e30-494b-ad8b-f27fa30c4f8d" providerId="ADAL" clId="{2A3F7E8D-850C-4D38-8659-DB31602F0F18}" dt="2025-06-30T18:11:21.234" v="748" actId="1076"/>
          <ac:spMkLst>
            <pc:docMk/>
            <pc:sldMk cId="4255824216" sldId="1534"/>
            <ac:spMk id="11" creationId="{2D5226DB-4490-ECD5-880A-CDAB0447C263}"/>
          </ac:spMkLst>
        </pc:spChg>
        <pc:spChg chg="mod">
          <ac:chgData name="Routledge, Mandy" userId="bacdedf5-8e30-494b-ad8b-f27fa30c4f8d" providerId="ADAL" clId="{2A3F7E8D-850C-4D38-8659-DB31602F0F18}" dt="2025-06-30T18:06:21.839" v="738" actId="1076"/>
          <ac:spMkLst>
            <pc:docMk/>
            <pc:sldMk cId="4255824216" sldId="1534"/>
            <ac:spMk id="12" creationId="{E2476A93-B8D4-4E44-87FD-AFF601B2337C}"/>
          </ac:spMkLst>
        </pc:spChg>
        <pc:spChg chg="mod">
          <ac:chgData name="Routledge, Mandy" userId="bacdedf5-8e30-494b-ad8b-f27fa30c4f8d" providerId="ADAL" clId="{2A3F7E8D-850C-4D38-8659-DB31602F0F18}" dt="2025-07-01T09:41:03.401" v="1105" actId="1076"/>
          <ac:spMkLst>
            <pc:docMk/>
            <pc:sldMk cId="4255824216" sldId="1534"/>
            <ac:spMk id="13" creationId="{4985FF45-EE56-11C3-E0CC-6BBB359031C0}"/>
          </ac:spMkLst>
        </pc:spChg>
        <pc:spChg chg="mod">
          <ac:chgData name="Routledge, Mandy" userId="bacdedf5-8e30-494b-ad8b-f27fa30c4f8d" providerId="ADAL" clId="{2A3F7E8D-850C-4D38-8659-DB31602F0F18}" dt="2025-06-30T18:11:59.609" v="769" actId="14100"/>
          <ac:spMkLst>
            <pc:docMk/>
            <pc:sldMk cId="4255824216" sldId="1534"/>
            <ac:spMk id="14" creationId="{B7594A3B-3117-84CE-C300-FB96E5ED269D}"/>
          </ac:spMkLst>
        </pc:spChg>
        <pc:spChg chg="mod">
          <ac:chgData name="Routledge, Mandy" userId="bacdedf5-8e30-494b-ad8b-f27fa30c4f8d" providerId="ADAL" clId="{2A3F7E8D-850C-4D38-8659-DB31602F0F18}" dt="2025-06-30T18:11:53.120" v="766" actId="14100"/>
          <ac:spMkLst>
            <pc:docMk/>
            <pc:sldMk cId="4255824216" sldId="1534"/>
            <ac:spMk id="15" creationId="{6EA1F8B7-D4BC-D8B0-E6FD-F33ECB45A1DD}"/>
          </ac:spMkLst>
        </pc:spChg>
        <pc:spChg chg="mod">
          <ac:chgData name="Routledge, Mandy" userId="bacdedf5-8e30-494b-ad8b-f27fa30c4f8d" providerId="ADAL" clId="{2A3F7E8D-850C-4D38-8659-DB31602F0F18}" dt="2025-07-01T09:41:07.328" v="1106" actId="1076"/>
          <ac:spMkLst>
            <pc:docMk/>
            <pc:sldMk cId="4255824216" sldId="1534"/>
            <ac:spMk id="18" creationId="{85D7DD60-F4AA-AD34-A265-146B167D02FE}"/>
          </ac:spMkLst>
        </pc:spChg>
        <pc:spChg chg="mod">
          <ac:chgData name="Routledge, Mandy" userId="bacdedf5-8e30-494b-ad8b-f27fa30c4f8d" providerId="ADAL" clId="{2A3F7E8D-850C-4D38-8659-DB31602F0F18}" dt="2025-06-30T18:06:15.521" v="736" actId="1076"/>
          <ac:spMkLst>
            <pc:docMk/>
            <pc:sldMk cId="4255824216" sldId="1534"/>
            <ac:spMk id="19" creationId="{40542B69-6D97-5F24-63E3-ABE36EA69A27}"/>
          </ac:spMkLst>
        </pc:spChg>
        <pc:picChg chg="add mod">
          <ac:chgData name="Routledge, Mandy" userId="bacdedf5-8e30-494b-ad8b-f27fa30c4f8d" providerId="ADAL" clId="{2A3F7E8D-850C-4D38-8659-DB31602F0F18}" dt="2025-06-30T18:11:34.894" v="753" actId="14100"/>
          <ac:picMkLst>
            <pc:docMk/>
            <pc:sldMk cId="4255824216" sldId="1534"/>
            <ac:picMk id="16" creationId="{91827952-CC90-5CC3-89B0-6AD48281611C}"/>
          </ac:picMkLst>
        </pc:picChg>
        <pc:picChg chg="add del mod">
          <ac:chgData name="Routledge, Mandy" userId="bacdedf5-8e30-494b-ad8b-f27fa30c4f8d" providerId="ADAL" clId="{2A3F7E8D-850C-4D38-8659-DB31602F0F18}" dt="2025-06-30T18:11:14.315" v="745" actId="478"/>
          <ac:picMkLst>
            <pc:docMk/>
            <pc:sldMk cId="4255824216" sldId="1534"/>
            <ac:picMk id="17" creationId="{1784C79A-A5D0-9AAF-5796-4C4944B000CA}"/>
          </ac:picMkLst>
        </pc:picChg>
        <pc:picChg chg="add mod">
          <ac:chgData name="Routledge, Mandy" userId="bacdedf5-8e30-494b-ad8b-f27fa30c4f8d" providerId="ADAL" clId="{2A3F7E8D-850C-4D38-8659-DB31602F0F18}" dt="2025-07-01T09:39:07.934" v="1096" actId="14100"/>
          <ac:picMkLst>
            <pc:docMk/>
            <pc:sldMk cId="4255824216" sldId="1534"/>
            <ac:picMk id="17" creationId="{C388BED3-3255-A231-316A-9BD7C9A63E67}"/>
          </ac:picMkLst>
        </pc:picChg>
        <pc:picChg chg="add mod">
          <ac:chgData name="Routledge, Mandy" userId="bacdedf5-8e30-494b-ad8b-f27fa30c4f8d" providerId="ADAL" clId="{2A3F7E8D-850C-4D38-8659-DB31602F0F18}" dt="2025-07-01T09:42:03.976" v="1108" actId="1076"/>
          <ac:picMkLst>
            <pc:docMk/>
            <pc:sldMk cId="4255824216" sldId="1534"/>
            <ac:picMk id="23" creationId="{5602371D-4378-808E-77DF-BFB3F5885B50}"/>
          </ac:picMkLst>
        </pc:picChg>
        <pc:picChg chg="add mod modCrop">
          <ac:chgData name="Routledge, Mandy" userId="bacdedf5-8e30-494b-ad8b-f27fa30c4f8d" providerId="ADAL" clId="{2A3F7E8D-850C-4D38-8659-DB31602F0F18}" dt="2025-07-01T09:40:59.073" v="1104" actId="1076"/>
          <ac:picMkLst>
            <pc:docMk/>
            <pc:sldMk cId="4255824216" sldId="1534"/>
            <ac:picMk id="24" creationId="{F1FA264B-4484-5DF9-81D7-585254570472}"/>
          </ac:picMkLst>
        </pc:picChg>
        <pc:cxnChg chg="mod">
          <ac:chgData name="Routledge, Mandy" userId="bacdedf5-8e30-494b-ad8b-f27fa30c4f8d" providerId="ADAL" clId="{2A3F7E8D-850C-4D38-8659-DB31602F0F18}" dt="2025-06-30T18:06:18.359" v="737" actId="1076"/>
          <ac:cxnSpMkLst>
            <pc:docMk/>
            <pc:sldMk cId="4255824216" sldId="1534"/>
            <ac:cxnSpMk id="21" creationId="{B84B33EF-2A54-99B2-FEF8-27486B72F624}"/>
          </ac:cxnSpMkLst>
        </pc:cxnChg>
        <pc:cxnChg chg="mod">
          <ac:chgData name="Routledge, Mandy" userId="bacdedf5-8e30-494b-ad8b-f27fa30c4f8d" providerId="ADAL" clId="{2A3F7E8D-850C-4D38-8659-DB31602F0F18}" dt="2025-07-01T09:41:10.119" v="1107" actId="14100"/>
          <ac:cxnSpMkLst>
            <pc:docMk/>
            <pc:sldMk cId="4255824216" sldId="1534"/>
            <ac:cxnSpMk id="27" creationId="{EC90AE0F-5DD8-2D25-C999-5E0CC65E11C5}"/>
          </ac:cxnSpMkLst>
        </pc:cxnChg>
        <pc:cxnChg chg="mod">
          <ac:chgData name="Routledge, Mandy" userId="bacdedf5-8e30-494b-ad8b-f27fa30c4f8d" providerId="ADAL" clId="{2A3F7E8D-850C-4D38-8659-DB31602F0F18}" dt="2025-06-30T18:11:24.936" v="749" actId="1076"/>
          <ac:cxnSpMkLst>
            <pc:docMk/>
            <pc:sldMk cId="4255824216" sldId="1534"/>
            <ac:cxnSpMk id="29" creationId="{10445519-6BAB-CA4B-0B0C-EF80D4D34E4C}"/>
          </ac:cxnSpMkLst>
        </pc:cxnChg>
      </pc:sldChg>
      <pc:sldChg chg="delSp modSp add mod">
        <pc:chgData name="Routledge, Mandy" userId="bacdedf5-8e30-494b-ad8b-f27fa30c4f8d" providerId="ADAL" clId="{2A3F7E8D-850C-4D38-8659-DB31602F0F18}" dt="2025-07-01T08:51:06.445" v="922" actId="14100"/>
        <pc:sldMkLst>
          <pc:docMk/>
          <pc:sldMk cId="1559808649" sldId="1535"/>
        </pc:sldMkLst>
        <pc:spChg chg="del">
          <ac:chgData name="Routledge, Mandy" userId="bacdedf5-8e30-494b-ad8b-f27fa30c4f8d" providerId="ADAL" clId="{2A3F7E8D-850C-4D38-8659-DB31602F0F18}" dt="2025-07-01T08:50:42.788" v="921" actId="478"/>
          <ac:spMkLst>
            <pc:docMk/>
            <pc:sldMk cId="1559808649" sldId="1535"/>
            <ac:spMk id="18" creationId="{A3777297-C18A-3A01-4DAA-3158F029C864}"/>
          </ac:spMkLst>
        </pc:spChg>
        <pc:spChg chg="mod">
          <ac:chgData name="Routledge, Mandy" userId="bacdedf5-8e30-494b-ad8b-f27fa30c4f8d" providerId="ADAL" clId="{2A3F7E8D-850C-4D38-8659-DB31602F0F18}" dt="2025-07-01T08:51:06.445" v="922" actId="14100"/>
          <ac:spMkLst>
            <pc:docMk/>
            <pc:sldMk cId="1559808649" sldId="1535"/>
            <ac:spMk id="35" creationId="{37104C51-0232-62ED-4C6F-1447D06633EE}"/>
          </ac:spMkLst>
        </pc:spChg>
      </pc:sldChg>
      <pc:sldChg chg="addSp modSp add mod">
        <pc:chgData name="Routledge, Mandy" userId="bacdedf5-8e30-494b-ad8b-f27fa30c4f8d" providerId="ADAL" clId="{2A3F7E8D-850C-4D38-8659-DB31602F0F18}" dt="2025-07-01T08:58:18.567" v="1073" actId="115"/>
        <pc:sldMkLst>
          <pc:docMk/>
          <pc:sldMk cId="3341489451" sldId="1536"/>
        </pc:sldMkLst>
        <pc:spChg chg="mod">
          <ac:chgData name="Routledge, Mandy" userId="bacdedf5-8e30-494b-ad8b-f27fa30c4f8d" providerId="ADAL" clId="{2A3F7E8D-850C-4D38-8659-DB31602F0F18}" dt="2025-07-01T08:58:18.567" v="1073" actId="115"/>
          <ac:spMkLst>
            <pc:docMk/>
            <pc:sldMk cId="3341489451" sldId="1536"/>
            <ac:spMk id="4" creationId="{D36CDCC8-D80A-3CA3-9903-EC310613197D}"/>
          </ac:spMkLst>
        </pc:spChg>
        <pc:spChg chg="mod">
          <ac:chgData name="Routledge, Mandy" userId="bacdedf5-8e30-494b-ad8b-f27fa30c4f8d" providerId="ADAL" clId="{2A3F7E8D-850C-4D38-8659-DB31602F0F18}" dt="2025-06-30T17:36:21.580" v="290" actId="20577"/>
          <ac:spMkLst>
            <pc:docMk/>
            <pc:sldMk cId="3341489451" sldId="1536"/>
            <ac:spMk id="12" creationId="{E2476A93-B8D4-4E44-87FD-AFF601B2337C}"/>
          </ac:spMkLst>
        </pc:spChg>
        <pc:spChg chg="mod">
          <ac:chgData name="Routledge, Mandy" userId="bacdedf5-8e30-494b-ad8b-f27fa30c4f8d" providerId="ADAL" clId="{2A3F7E8D-850C-4D38-8659-DB31602F0F18}" dt="2025-06-30T17:36:24.653" v="300" actId="20577"/>
          <ac:spMkLst>
            <pc:docMk/>
            <pc:sldMk cId="3341489451" sldId="1536"/>
            <ac:spMk id="13" creationId="{4985FF45-EE56-11C3-E0CC-6BBB359031C0}"/>
          </ac:spMkLst>
        </pc:spChg>
        <pc:spChg chg="mod">
          <ac:chgData name="Routledge, Mandy" userId="bacdedf5-8e30-494b-ad8b-f27fa30c4f8d" providerId="ADAL" clId="{2A3F7E8D-850C-4D38-8659-DB31602F0F18}" dt="2025-06-30T17:36:45.494" v="322" actId="14100"/>
          <ac:spMkLst>
            <pc:docMk/>
            <pc:sldMk cId="3341489451" sldId="1536"/>
            <ac:spMk id="14" creationId="{B7594A3B-3117-84CE-C300-FB96E5ED269D}"/>
          </ac:spMkLst>
        </pc:spChg>
        <pc:spChg chg="mod">
          <ac:chgData name="Routledge, Mandy" userId="bacdedf5-8e30-494b-ad8b-f27fa30c4f8d" providerId="ADAL" clId="{2A3F7E8D-850C-4D38-8659-DB31602F0F18}" dt="2025-06-30T17:36:40.134" v="320" actId="1076"/>
          <ac:spMkLst>
            <pc:docMk/>
            <pc:sldMk cId="3341489451" sldId="1536"/>
            <ac:spMk id="15" creationId="{6EA1F8B7-D4BC-D8B0-E6FD-F33ECB45A1DD}"/>
          </ac:spMkLst>
        </pc:spChg>
        <pc:spChg chg="mod">
          <ac:chgData name="Routledge, Mandy" userId="bacdedf5-8e30-494b-ad8b-f27fa30c4f8d" providerId="ADAL" clId="{2A3F7E8D-850C-4D38-8659-DB31602F0F18}" dt="2025-06-30T17:38:38.269" v="345" actId="14100"/>
          <ac:spMkLst>
            <pc:docMk/>
            <pc:sldMk cId="3341489451" sldId="1536"/>
            <ac:spMk id="16" creationId="{F53F294D-65CC-23A5-E4A1-B2132FCF814C}"/>
          </ac:spMkLst>
        </pc:spChg>
        <pc:spChg chg="mod">
          <ac:chgData name="Routledge, Mandy" userId="bacdedf5-8e30-494b-ad8b-f27fa30c4f8d" providerId="ADAL" clId="{2A3F7E8D-850C-4D38-8659-DB31602F0F18}" dt="2025-06-30T17:38:36.137" v="344" actId="14100"/>
          <ac:spMkLst>
            <pc:docMk/>
            <pc:sldMk cId="3341489451" sldId="1536"/>
            <ac:spMk id="17" creationId="{AB86235B-CBC0-F9DB-29F4-F23367831B1B}"/>
          </ac:spMkLst>
        </pc:spChg>
        <pc:picChg chg="add mod">
          <ac:chgData name="Routledge, Mandy" userId="bacdedf5-8e30-494b-ad8b-f27fa30c4f8d" providerId="ADAL" clId="{2A3F7E8D-850C-4D38-8659-DB31602F0F18}" dt="2025-06-30T17:38:08.752" v="337"/>
          <ac:picMkLst>
            <pc:docMk/>
            <pc:sldMk cId="3341489451" sldId="1536"/>
            <ac:picMk id="9" creationId="{D0168110-BD55-A77B-2685-8FC74FB999B4}"/>
          </ac:picMkLst>
        </pc:picChg>
        <pc:picChg chg="add mod">
          <ac:chgData name="Routledge, Mandy" userId="bacdedf5-8e30-494b-ad8b-f27fa30c4f8d" providerId="ADAL" clId="{2A3F7E8D-850C-4D38-8659-DB31602F0F18}" dt="2025-06-30T17:38:11.775" v="338"/>
          <ac:picMkLst>
            <pc:docMk/>
            <pc:sldMk cId="3341489451" sldId="1536"/>
            <ac:picMk id="10" creationId="{AF179BCB-038A-57D2-2838-2F721B266930}"/>
          </ac:picMkLst>
        </pc:picChg>
        <pc:picChg chg="add mod">
          <ac:chgData name="Routledge, Mandy" userId="bacdedf5-8e30-494b-ad8b-f27fa30c4f8d" providerId="ADAL" clId="{2A3F7E8D-850C-4D38-8659-DB31602F0F18}" dt="2025-06-30T17:38:14.987" v="339"/>
          <ac:picMkLst>
            <pc:docMk/>
            <pc:sldMk cId="3341489451" sldId="1536"/>
            <ac:picMk id="11" creationId="{9AD8B8B7-8570-A455-0E4D-938FBB57986C}"/>
          </ac:picMkLst>
        </pc:picChg>
      </pc:sldChg>
      <pc:sldChg chg="addSp delSp modSp add mod">
        <pc:chgData name="Routledge, Mandy" userId="bacdedf5-8e30-494b-ad8b-f27fa30c4f8d" providerId="ADAL" clId="{2A3F7E8D-850C-4D38-8659-DB31602F0F18}" dt="2025-07-01T08:51:45.159" v="923" actId="115"/>
        <pc:sldMkLst>
          <pc:docMk/>
          <pc:sldMk cId="1643893958" sldId="1537"/>
        </pc:sldMkLst>
        <pc:spChg chg="del mod">
          <ac:chgData name="Routledge, Mandy" userId="bacdedf5-8e30-494b-ad8b-f27fa30c4f8d" providerId="ADAL" clId="{2A3F7E8D-850C-4D38-8659-DB31602F0F18}" dt="2025-06-30T17:43:42.465" v="400" actId="478"/>
          <ac:spMkLst>
            <pc:docMk/>
            <pc:sldMk cId="1643893958" sldId="1537"/>
            <ac:spMk id="2" creationId="{3565DE72-7BAA-E5D5-8E15-388F5D5B2EC7}"/>
          </ac:spMkLst>
        </pc:spChg>
        <pc:spChg chg="del">
          <ac:chgData name="Routledge, Mandy" userId="bacdedf5-8e30-494b-ad8b-f27fa30c4f8d" providerId="ADAL" clId="{2A3F7E8D-850C-4D38-8659-DB31602F0F18}" dt="2025-06-30T17:45:16.279" v="455" actId="478"/>
          <ac:spMkLst>
            <pc:docMk/>
            <pc:sldMk cId="1643893958" sldId="1537"/>
            <ac:spMk id="8" creationId="{DCF91A25-707C-18DC-4D45-8BAF3EC0B5A9}"/>
          </ac:spMkLst>
        </pc:spChg>
        <pc:spChg chg="del">
          <ac:chgData name="Routledge, Mandy" userId="bacdedf5-8e30-494b-ad8b-f27fa30c4f8d" providerId="ADAL" clId="{2A3F7E8D-850C-4D38-8659-DB31602F0F18}" dt="2025-06-30T17:45:14.914" v="454" actId="478"/>
          <ac:spMkLst>
            <pc:docMk/>
            <pc:sldMk cId="1643893958" sldId="1537"/>
            <ac:spMk id="9" creationId="{67DA4BBF-8EB2-DB9E-DEB5-561C72872D90}"/>
          </ac:spMkLst>
        </pc:spChg>
        <pc:spChg chg="add mod">
          <ac:chgData name="Routledge, Mandy" userId="bacdedf5-8e30-494b-ad8b-f27fa30c4f8d" providerId="ADAL" clId="{2A3F7E8D-850C-4D38-8659-DB31602F0F18}" dt="2025-06-30T17:45:43.346" v="490" actId="1076"/>
          <ac:spMkLst>
            <pc:docMk/>
            <pc:sldMk cId="1643893958" sldId="1537"/>
            <ac:spMk id="19" creationId="{4103BEF9-0944-666A-F20E-585A447C2273}"/>
          </ac:spMkLst>
        </pc:spChg>
        <pc:spChg chg="mod">
          <ac:chgData name="Routledge, Mandy" userId="bacdedf5-8e30-494b-ad8b-f27fa30c4f8d" providerId="ADAL" clId="{2A3F7E8D-850C-4D38-8659-DB31602F0F18}" dt="2025-06-30T17:44:04.754" v="406" actId="1076"/>
          <ac:spMkLst>
            <pc:docMk/>
            <pc:sldMk cId="1643893958" sldId="1537"/>
            <ac:spMk id="33" creationId="{AC757F5E-B016-F947-4518-7C6B9CC7EE04}"/>
          </ac:spMkLst>
        </pc:spChg>
        <pc:spChg chg="mod">
          <ac:chgData name="Routledge, Mandy" userId="bacdedf5-8e30-494b-ad8b-f27fa30c4f8d" providerId="ADAL" clId="{2A3F7E8D-850C-4D38-8659-DB31602F0F18}" dt="2025-06-30T17:44:21.698" v="447" actId="20577"/>
          <ac:spMkLst>
            <pc:docMk/>
            <pc:sldMk cId="1643893958" sldId="1537"/>
            <ac:spMk id="35" creationId="{37104C51-0232-62ED-4C6F-1447D06633EE}"/>
          </ac:spMkLst>
        </pc:spChg>
        <pc:spChg chg="mod">
          <ac:chgData name="Routledge, Mandy" userId="bacdedf5-8e30-494b-ad8b-f27fa30c4f8d" providerId="ADAL" clId="{2A3F7E8D-850C-4D38-8659-DB31602F0F18}" dt="2025-07-01T08:51:45.159" v="923" actId="115"/>
          <ac:spMkLst>
            <pc:docMk/>
            <pc:sldMk cId="1643893958" sldId="1537"/>
            <ac:spMk id="36" creationId="{D8EF981A-9BA7-0EB1-9B70-F7FBF2F7DF1C}"/>
          </ac:spMkLst>
        </pc:spChg>
        <pc:picChg chg="del">
          <ac:chgData name="Routledge, Mandy" userId="bacdedf5-8e30-494b-ad8b-f27fa30c4f8d" providerId="ADAL" clId="{2A3F7E8D-850C-4D38-8659-DB31602F0F18}" dt="2025-06-30T17:44:24.178" v="448" actId="478"/>
          <ac:picMkLst>
            <pc:docMk/>
            <pc:sldMk cId="1643893958" sldId="1537"/>
            <ac:picMk id="18" creationId="{E42F2B12-107F-C451-EBF6-7B95C71CA231}"/>
          </ac:picMkLst>
        </pc:picChg>
        <pc:picChg chg="del">
          <ac:chgData name="Routledge, Mandy" userId="bacdedf5-8e30-494b-ad8b-f27fa30c4f8d" providerId="ADAL" clId="{2A3F7E8D-850C-4D38-8659-DB31602F0F18}" dt="2025-06-30T17:44:17.406" v="441" actId="478"/>
          <ac:picMkLst>
            <pc:docMk/>
            <pc:sldMk cId="1643893958" sldId="1537"/>
            <ac:picMk id="20" creationId="{58BCF3B0-571F-E6A8-A445-98BA432F7C89}"/>
          </ac:picMkLst>
        </pc:picChg>
      </pc:sldChg>
      <pc:sldChg chg="modSp add mod">
        <pc:chgData name="Routledge, Mandy" userId="bacdedf5-8e30-494b-ad8b-f27fa30c4f8d" providerId="ADAL" clId="{2A3F7E8D-850C-4D38-8659-DB31602F0F18}" dt="2025-07-01T08:58:36.375" v="1074" actId="115"/>
        <pc:sldMkLst>
          <pc:docMk/>
          <pc:sldMk cId="968106190" sldId="1538"/>
        </pc:sldMkLst>
        <pc:spChg chg="mod">
          <ac:chgData name="Routledge, Mandy" userId="bacdedf5-8e30-494b-ad8b-f27fa30c4f8d" providerId="ADAL" clId="{2A3F7E8D-850C-4D38-8659-DB31602F0F18}" dt="2025-07-01T08:58:36.375" v="1074" actId="115"/>
          <ac:spMkLst>
            <pc:docMk/>
            <pc:sldMk cId="968106190" sldId="1538"/>
            <ac:spMk id="4" creationId="{D36CDCC8-D80A-3CA3-9903-EC310613197D}"/>
          </ac:spMkLst>
        </pc:spChg>
        <pc:spChg chg="mod">
          <ac:chgData name="Routledge, Mandy" userId="bacdedf5-8e30-494b-ad8b-f27fa30c4f8d" providerId="ADAL" clId="{2A3F7E8D-850C-4D38-8659-DB31602F0F18}" dt="2025-06-30T17:51:50.903" v="549" actId="20577"/>
          <ac:spMkLst>
            <pc:docMk/>
            <pc:sldMk cId="968106190" sldId="1538"/>
            <ac:spMk id="12" creationId="{E2476A93-B8D4-4E44-87FD-AFF601B2337C}"/>
          </ac:spMkLst>
        </pc:spChg>
        <pc:spChg chg="mod">
          <ac:chgData name="Routledge, Mandy" userId="bacdedf5-8e30-494b-ad8b-f27fa30c4f8d" providerId="ADAL" clId="{2A3F7E8D-850C-4D38-8659-DB31602F0F18}" dt="2025-06-30T17:51:53.396" v="555" actId="20577"/>
          <ac:spMkLst>
            <pc:docMk/>
            <pc:sldMk cId="968106190" sldId="1538"/>
            <ac:spMk id="13" creationId="{4985FF45-EE56-11C3-E0CC-6BBB359031C0}"/>
          </ac:spMkLst>
        </pc:spChg>
        <pc:spChg chg="mod">
          <ac:chgData name="Routledge, Mandy" userId="bacdedf5-8e30-494b-ad8b-f27fa30c4f8d" providerId="ADAL" clId="{2A3F7E8D-850C-4D38-8659-DB31602F0F18}" dt="2025-06-30T17:51:59.809" v="567" actId="14100"/>
          <ac:spMkLst>
            <pc:docMk/>
            <pc:sldMk cId="968106190" sldId="1538"/>
            <ac:spMk id="15" creationId="{6EA1F8B7-D4BC-D8B0-E6FD-F33ECB45A1DD}"/>
          </ac:spMkLst>
        </pc:spChg>
        <pc:spChg chg="mod">
          <ac:chgData name="Routledge, Mandy" userId="bacdedf5-8e30-494b-ad8b-f27fa30c4f8d" providerId="ADAL" clId="{2A3F7E8D-850C-4D38-8659-DB31602F0F18}" dt="2025-06-30T17:52:12.203" v="586" actId="14100"/>
          <ac:spMkLst>
            <pc:docMk/>
            <pc:sldMk cId="968106190" sldId="1538"/>
            <ac:spMk id="16" creationId="{F53F294D-65CC-23A5-E4A1-B2132FCF814C}"/>
          </ac:spMkLst>
        </pc:spChg>
        <pc:spChg chg="mod">
          <ac:chgData name="Routledge, Mandy" userId="bacdedf5-8e30-494b-ad8b-f27fa30c4f8d" providerId="ADAL" clId="{2A3F7E8D-850C-4D38-8659-DB31602F0F18}" dt="2025-06-30T17:52:15.961" v="588" actId="14100"/>
          <ac:spMkLst>
            <pc:docMk/>
            <pc:sldMk cId="968106190" sldId="1538"/>
            <ac:spMk id="17" creationId="{AB86235B-CBC0-F9DB-29F4-F23367831B1B}"/>
          </ac:spMkLst>
        </pc:spChg>
      </pc:sldChg>
      <pc:sldChg chg="modSp add mod">
        <pc:chgData name="Routledge, Mandy" userId="bacdedf5-8e30-494b-ad8b-f27fa30c4f8d" providerId="ADAL" clId="{2A3F7E8D-850C-4D38-8659-DB31602F0F18}" dt="2025-06-30T17:56:00.864" v="683" actId="404"/>
        <pc:sldMkLst>
          <pc:docMk/>
          <pc:sldMk cId="2964612075" sldId="1539"/>
        </pc:sldMkLst>
        <pc:spChg chg="mod">
          <ac:chgData name="Routledge, Mandy" userId="bacdedf5-8e30-494b-ad8b-f27fa30c4f8d" providerId="ADAL" clId="{2A3F7E8D-850C-4D38-8659-DB31602F0F18}" dt="2025-06-30T17:56:00.864" v="683" actId="404"/>
          <ac:spMkLst>
            <pc:docMk/>
            <pc:sldMk cId="2964612075" sldId="1539"/>
            <ac:spMk id="19" creationId="{4103BEF9-0944-666A-F20E-585A447C2273}"/>
          </ac:spMkLst>
        </pc:spChg>
        <pc:spChg chg="mod">
          <ac:chgData name="Routledge, Mandy" userId="bacdedf5-8e30-494b-ad8b-f27fa30c4f8d" providerId="ADAL" clId="{2A3F7E8D-850C-4D38-8659-DB31602F0F18}" dt="2025-06-30T17:55:54.583" v="681" actId="20577"/>
          <ac:spMkLst>
            <pc:docMk/>
            <pc:sldMk cId="2964612075" sldId="1539"/>
            <ac:spMk id="33" creationId="{AC757F5E-B016-F947-4518-7C6B9CC7EE04}"/>
          </ac:spMkLst>
        </pc:spChg>
        <pc:spChg chg="mod">
          <ac:chgData name="Routledge, Mandy" userId="bacdedf5-8e30-494b-ad8b-f27fa30c4f8d" providerId="ADAL" clId="{2A3F7E8D-850C-4D38-8659-DB31602F0F18}" dt="2025-06-30T17:55:48.745" v="679" actId="20577"/>
          <ac:spMkLst>
            <pc:docMk/>
            <pc:sldMk cId="2964612075" sldId="1539"/>
            <ac:spMk id="35" creationId="{37104C51-0232-62ED-4C6F-1447D06633EE}"/>
          </ac:spMkLst>
        </pc:spChg>
        <pc:spChg chg="mod">
          <ac:chgData name="Routledge, Mandy" userId="bacdedf5-8e30-494b-ad8b-f27fa30c4f8d" providerId="ADAL" clId="{2A3F7E8D-850C-4D38-8659-DB31602F0F18}" dt="2025-06-30T17:54:09.881" v="648"/>
          <ac:spMkLst>
            <pc:docMk/>
            <pc:sldMk cId="2964612075" sldId="1539"/>
            <ac:spMk id="36" creationId="{D8EF981A-9BA7-0EB1-9B70-F7FBF2F7DF1C}"/>
          </ac:spMkLst>
        </pc:spChg>
      </pc:sldChg>
      <pc:sldChg chg="add del">
        <pc:chgData name="Routledge, Mandy" userId="bacdedf5-8e30-494b-ad8b-f27fa30c4f8d" providerId="ADAL" clId="{2A3F7E8D-850C-4D38-8659-DB31602F0F18}" dt="2025-07-01T09:35:34.509" v="1082" actId="47"/>
        <pc:sldMkLst>
          <pc:docMk/>
          <pc:sldMk cId="86905460" sldId="1540"/>
        </pc:sldMkLst>
      </pc:sldChg>
      <pc:sldChg chg="add">
        <pc:chgData name="Routledge, Mandy" userId="bacdedf5-8e30-494b-ad8b-f27fa30c4f8d" providerId="ADAL" clId="{2A3F7E8D-850C-4D38-8659-DB31602F0F18}" dt="2025-06-30T18:12:53.076" v="770"/>
        <pc:sldMkLst>
          <pc:docMk/>
          <pc:sldMk cId="1494410572" sldId="1541"/>
        </pc:sldMkLst>
      </pc:sldChg>
      <pc:sldChg chg="modSp mod">
        <pc:chgData name="Routledge, Mandy" userId="bacdedf5-8e30-494b-ad8b-f27fa30c4f8d" providerId="ADAL" clId="{2A3F7E8D-850C-4D38-8659-DB31602F0F18}" dt="2025-07-01T08:52:57.551" v="972" actId="20577"/>
        <pc:sldMkLst>
          <pc:docMk/>
          <pc:sldMk cId="1272926893" sldId="1543"/>
        </pc:sldMkLst>
        <pc:spChg chg="mod">
          <ac:chgData name="Routledge, Mandy" userId="bacdedf5-8e30-494b-ad8b-f27fa30c4f8d" providerId="ADAL" clId="{2A3F7E8D-850C-4D38-8659-DB31602F0F18}" dt="2025-07-01T08:52:57.551" v="972" actId="20577"/>
          <ac:spMkLst>
            <pc:docMk/>
            <pc:sldMk cId="1272926893" sldId="1543"/>
            <ac:spMk id="21" creationId="{80F840ED-5585-5B3A-4BFC-8CD56DE8CA45}"/>
          </ac:spMkLst>
        </pc:spChg>
      </pc:sldChg>
      <pc:sldChg chg="modSp mod">
        <pc:chgData name="Routledge, Mandy" userId="bacdedf5-8e30-494b-ad8b-f27fa30c4f8d" providerId="ADAL" clId="{2A3F7E8D-850C-4D38-8659-DB31602F0F18}" dt="2025-07-01T08:56:10.174" v="1072" actId="5793"/>
        <pc:sldMkLst>
          <pc:docMk/>
          <pc:sldMk cId="3957693916" sldId="1544"/>
        </pc:sldMkLst>
        <pc:spChg chg="mod">
          <ac:chgData name="Routledge, Mandy" userId="bacdedf5-8e30-494b-ad8b-f27fa30c4f8d" providerId="ADAL" clId="{2A3F7E8D-850C-4D38-8659-DB31602F0F18}" dt="2025-07-01T08:56:10.174" v="1072" actId="5793"/>
          <ac:spMkLst>
            <pc:docMk/>
            <pc:sldMk cId="3957693916" sldId="1544"/>
            <ac:spMk id="10" creationId="{FFCC1FF8-D80D-9A22-AAAA-C1A1D52493FB}"/>
          </ac:spMkLst>
        </pc:spChg>
        <pc:spChg chg="mod">
          <ac:chgData name="Routledge, Mandy" userId="bacdedf5-8e30-494b-ad8b-f27fa30c4f8d" providerId="ADAL" clId="{2A3F7E8D-850C-4D38-8659-DB31602F0F18}" dt="2025-07-01T08:54:07.317" v="987" actId="14100"/>
          <ac:spMkLst>
            <pc:docMk/>
            <pc:sldMk cId="3957693916" sldId="1544"/>
            <ac:spMk id="38" creationId="{6220B62E-70F5-3E88-1B39-342F7F2D6938}"/>
          </ac:spMkLst>
        </pc:spChg>
      </pc:sldChg>
      <pc:sldChg chg="modSp mod">
        <pc:chgData name="Routledge, Mandy" userId="bacdedf5-8e30-494b-ad8b-f27fa30c4f8d" providerId="ADAL" clId="{2A3F7E8D-850C-4D38-8659-DB31602F0F18}" dt="2025-07-01T08:55:27.427" v="997" actId="1076"/>
        <pc:sldMkLst>
          <pc:docMk/>
          <pc:sldMk cId="2596310021" sldId="1545"/>
        </pc:sldMkLst>
        <pc:spChg chg="mod">
          <ac:chgData name="Routledge, Mandy" userId="bacdedf5-8e30-494b-ad8b-f27fa30c4f8d" providerId="ADAL" clId="{2A3F7E8D-850C-4D38-8659-DB31602F0F18}" dt="2025-07-01T08:54:33.029" v="990" actId="14100"/>
          <ac:spMkLst>
            <pc:docMk/>
            <pc:sldMk cId="2596310021" sldId="1545"/>
            <ac:spMk id="14" creationId="{B7594A3B-3117-84CE-C300-FB96E5ED269D}"/>
          </ac:spMkLst>
        </pc:spChg>
        <pc:spChg chg="mod">
          <ac:chgData name="Routledge, Mandy" userId="bacdedf5-8e30-494b-ad8b-f27fa30c4f8d" providerId="ADAL" clId="{2A3F7E8D-850C-4D38-8659-DB31602F0F18}" dt="2025-07-01T08:54:30.188" v="989" actId="1076"/>
          <ac:spMkLst>
            <pc:docMk/>
            <pc:sldMk cId="2596310021" sldId="1545"/>
            <ac:spMk id="15" creationId="{6EA1F8B7-D4BC-D8B0-E6FD-F33ECB45A1DD}"/>
          </ac:spMkLst>
        </pc:spChg>
        <pc:spChg chg="mod">
          <ac:chgData name="Routledge, Mandy" userId="bacdedf5-8e30-494b-ad8b-f27fa30c4f8d" providerId="ADAL" clId="{2A3F7E8D-850C-4D38-8659-DB31602F0F18}" dt="2025-07-01T08:55:25.193" v="996" actId="1076"/>
          <ac:spMkLst>
            <pc:docMk/>
            <pc:sldMk cId="2596310021" sldId="1545"/>
            <ac:spMk id="16" creationId="{F53F294D-65CC-23A5-E4A1-B2132FCF814C}"/>
          </ac:spMkLst>
        </pc:spChg>
        <pc:spChg chg="mod">
          <ac:chgData name="Routledge, Mandy" userId="bacdedf5-8e30-494b-ad8b-f27fa30c4f8d" providerId="ADAL" clId="{2A3F7E8D-850C-4D38-8659-DB31602F0F18}" dt="2025-07-01T08:55:27.427" v="997" actId="1076"/>
          <ac:spMkLst>
            <pc:docMk/>
            <pc:sldMk cId="2596310021" sldId="1545"/>
            <ac:spMk id="17" creationId="{AB86235B-CBC0-F9DB-29F4-F23367831B1B}"/>
          </ac:spMkLst>
        </pc:spChg>
        <pc:picChg chg="mod">
          <ac:chgData name="Routledge, Mandy" userId="bacdedf5-8e30-494b-ad8b-f27fa30c4f8d" providerId="ADAL" clId="{2A3F7E8D-850C-4D38-8659-DB31602F0F18}" dt="2025-07-01T08:54:35.926" v="991" actId="1076"/>
          <ac:picMkLst>
            <pc:docMk/>
            <pc:sldMk cId="2596310021" sldId="1545"/>
            <ac:picMk id="24" creationId="{16BF6CEF-AFEC-714D-BAD6-7A367B523093}"/>
          </ac:picMkLst>
        </pc:picChg>
      </pc:sldChg>
    </pc:docChg>
  </pc:docChgLst>
  <pc:docChgLst>
    <pc:chgData name="Routledge, Mandy" userId="bacdedf5-8e30-494b-ad8b-f27fa30c4f8d" providerId="ADAL" clId="{AD928609-3A84-4D2E-9ECE-EE070EB3707D}"/>
    <pc:docChg chg="modSld">
      <pc:chgData name="Routledge, Mandy" userId="bacdedf5-8e30-494b-ad8b-f27fa30c4f8d" providerId="ADAL" clId="{AD928609-3A84-4D2E-9ECE-EE070EB3707D}" dt="2025-03-18T11:03:59.788" v="3" actId="20577"/>
      <pc:docMkLst>
        <pc:docMk/>
      </pc:docMkLst>
      <pc:sldChg chg="modSp mod">
        <pc:chgData name="Routledge, Mandy" userId="bacdedf5-8e30-494b-ad8b-f27fa30c4f8d" providerId="ADAL" clId="{AD928609-3A84-4D2E-9ECE-EE070EB3707D}" dt="2025-03-18T11:03:59.788" v="3" actId="20577"/>
        <pc:sldMkLst>
          <pc:docMk/>
          <pc:sldMk cId="323006580" sldId="548"/>
        </pc:sldMkLst>
        <pc:spChg chg="mod">
          <ac:chgData name="Routledge, Mandy" userId="bacdedf5-8e30-494b-ad8b-f27fa30c4f8d" providerId="ADAL" clId="{AD928609-3A84-4D2E-9ECE-EE070EB3707D}" dt="2025-03-18T11:03:59.788" v="3" actId="20577"/>
          <ac:spMkLst>
            <pc:docMk/>
            <pc:sldMk cId="323006580" sldId="548"/>
            <ac:spMk id="3" creationId="{00000000-0000-0000-0000-000000000000}"/>
          </ac:spMkLst>
        </pc:spChg>
      </pc:sldChg>
    </pc:docChg>
  </pc:docChgLst>
  <pc:docChgLst>
    <pc:chgData name="Routledge, Mandy" userId="bacdedf5-8e30-494b-ad8b-f27fa30c4f8d" providerId="ADAL" clId="{713D1CD3-4EE4-440B-843E-86C800D20A59}"/>
    <pc:docChg chg="modSld">
      <pc:chgData name="Routledge, Mandy" userId="bacdedf5-8e30-494b-ad8b-f27fa30c4f8d" providerId="ADAL" clId="{713D1CD3-4EE4-440B-843E-86C800D20A59}" dt="2025-03-18T10:31:42.245" v="11"/>
      <pc:docMkLst>
        <pc:docMk/>
      </pc:docMkLst>
      <pc:sldChg chg="modSp mod">
        <pc:chgData name="Routledge, Mandy" userId="bacdedf5-8e30-494b-ad8b-f27fa30c4f8d" providerId="ADAL" clId="{713D1CD3-4EE4-440B-843E-86C800D20A59}" dt="2025-03-18T10:31:42.245" v="11"/>
        <pc:sldMkLst>
          <pc:docMk/>
          <pc:sldMk cId="323006580" sldId="548"/>
        </pc:sldMkLst>
        <pc:spChg chg="mod">
          <ac:chgData name="Routledge, Mandy" userId="bacdedf5-8e30-494b-ad8b-f27fa30c4f8d" providerId="ADAL" clId="{713D1CD3-4EE4-440B-843E-86C800D20A59}" dt="2025-03-18T10:29:28.023" v="9" actId="20577"/>
          <ac:spMkLst>
            <pc:docMk/>
            <pc:sldMk cId="323006580" sldId="548"/>
            <ac:spMk id="3" creationId="{00000000-0000-0000-0000-000000000000}"/>
          </ac:spMkLst>
        </pc:spChg>
        <pc:spChg chg="mod">
          <ac:chgData name="Routledge, Mandy" userId="bacdedf5-8e30-494b-ad8b-f27fa30c4f8d" providerId="ADAL" clId="{713D1CD3-4EE4-440B-843E-86C800D20A59}" dt="2025-03-18T10:31:42.245" v="11"/>
          <ac:spMkLst>
            <pc:docMk/>
            <pc:sldMk cId="323006580" sldId="548"/>
            <ac:spMk id="4" creationId="{00000000-0000-0000-0000-000000000000}"/>
          </ac:spMkLst>
        </pc:spChg>
      </pc:sldChg>
    </pc:docChg>
  </pc:docChgLst>
  <pc:docChgLst>
    <pc:chgData name="Routledge, Mandy" userId="bacdedf5-8e30-494b-ad8b-f27fa30c4f8d" providerId="ADAL" clId="{B03BF0AA-4F11-4F8D-AC0C-D5AF6AB54C88}"/>
    <pc:docChg chg="modSld">
      <pc:chgData name="Routledge, Mandy" userId="bacdedf5-8e30-494b-ad8b-f27fa30c4f8d" providerId="ADAL" clId="{B03BF0AA-4F11-4F8D-AC0C-D5AF6AB54C88}" dt="2025-03-18T11:07:01.355" v="3" actId="20577"/>
      <pc:docMkLst>
        <pc:docMk/>
      </pc:docMkLst>
      <pc:sldChg chg="modSp mod">
        <pc:chgData name="Routledge, Mandy" userId="bacdedf5-8e30-494b-ad8b-f27fa30c4f8d" providerId="ADAL" clId="{B03BF0AA-4F11-4F8D-AC0C-D5AF6AB54C88}" dt="2025-03-18T11:07:01.355" v="3" actId="20577"/>
        <pc:sldMkLst>
          <pc:docMk/>
          <pc:sldMk cId="323006580" sldId="548"/>
        </pc:sldMkLst>
        <pc:spChg chg="mod">
          <ac:chgData name="Routledge, Mandy" userId="bacdedf5-8e30-494b-ad8b-f27fa30c4f8d" providerId="ADAL" clId="{B03BF0AA-4F11-4F8D-AC0C-D5AF6AB54C88}" dt="2025-03-18T11:07:01.355" v="3" actId="20577"/>
          <ac:spMkLst>
            <pc:docMk/>
            <pc:sldMk cId="323006580" sldId="548"/>
            <ac:spMk id="3" creationId="{00000000-0000-0000-0000-000000000000}"/>
          </ac:spMkLst>
        </pc:spChg>
      </pc:sldChg>
    </pc:docChg>
  </pc:docChgLst>
  <pc:docChgLst>
    <pc:chgData name="Duijf, Antoinette" userId="80426808-569e-4360-acb0-e5a6dc4b8ad2" providerId="ADAL" clId="{D4DED86A-43D0-4BB7-AA50-99C6BFE8D644}"/>
    <pc:docChg chg="undo redo custSel addSld delSld modSld sldOrd modSection">
      <pc:chgData name="Duijf, Antoinette" userId="80426808-569e-4360-acb0-e5a6dc4b8ad2" providerId="ADAL" clId="{D4DED86A-43D0-4BB7-AA50-99C6BFE8D644}" dt="2025-07-01T09:32:46.821" v="3969" actId="1076"/>
      <pc:docMkLst>
        <pc:docMk/>
      </pc:docMkLst>
      <pc:sldChg chg="addSp modSp mod">
        <pc:chgData name="Duijf, Antoinette" userId="80426808-569e-4360-acb0-e5a6dc4b8ad2" providerId="ADAL" clId="{D4DED86A-43D0-4BB7-AA50-99C6BFE8D644}" dt="2025-07-01T07:42:46.125" v="2577"/>
        <pc:sldMkLst>
          <pc:docMk/>
          <pc:sldMk cId="1671649065" sldId="934"/>
        </pc:sldMkLst>
        <pc:spChg chg="mod">
          <ac:chgData name="Duijf, Antoinette" userId="80426808-569e-4360-acb0-e5a6dc4b8ad2" providerId="ADAL" clId="{D4DED86A-43D0-4BB7-AA50-99C6BFE8D644}" dt="2025-07-01T07:42:46.125" v="2577"/>
          <ac:spMkLst>
            <pc:docMk/>
            <pc:sldMk cId="1671649065" sldId="934"/>
            <ac:spMk id="2" creationId="{00000000-0000-0000-0000-000000000000}"/>
          </ac:spMkLst>
        </pc:spChg>
        <pc:picChg chg="add mod">
          <ac:chgData name="Duijf, Antoinette" userId="80426808-569e-4360-acb0-e5a6dc4b8ad2" providerId="ADAL" clId="{D4DED86A-43D0-4BB7-AA50-99C6BFE8D644}" dt="2025-06-30T20:14:11.669" v="480" actId="1076"/>
          <ac:picMkLst>
            <pc:docMk/>
            <pc:sldMk cId="1671649065" sldId="934"/>
            <ac:picMk id="3" creationId="{A9E77258-56A5-EA9F-C6B0-EEABEB024B52}"/>
          </ac:picMkLst>
        </pc:picChg>
        <pc:picChg chg="add mod">
          <ac:chgData name="Duijf, Antoinette" userId="80426808-569e-4360-acb0-e5a6dc4b8ad2" providerId="ADAL" clId="{D4DED86A-43D0-4BB7-AA50-99C6BFE8D644}" dt="2025-06-30T20:01:34.544" v="455" actId="1076"/>
          <ac:picMkLst>
            <pc:docMk/>
            <pc:sldMk cId="1671649065" sldId="934"/>
            <ac:picMk id="5" creationId="{0FC99041-B397-7953-0414-1A9F7918F3FE}"/>
          </ac:picMkLst>
        </pc:picChg>
        <pc:picChg chg="add mod">
          <ac:chgData name="Duijf, Antoinette" userId="80426808-569e-4360-acb0-e5a6dc4b8ad2" providerId="ADAL" clId="{D4DED86A-43D0-4BB7-AA50-99C6BFE8D644}" dt="2025-06-30T20:14:10.550" v="479" actId="1076"/>
          <ac:picMkLst>
            <pc:docMk/>
            <pc:sldMk cId="1671649065" sldId="934"/>
            <ac:picMk id="6" creationId="{0DEDEEDC-8ED3-B23D-94B9-72391D311D48}"/>
          </ac:picMkLst>
        </pc:picChg>
        <pc:picChg chg="add mod">
          <ac:chgData name="Duijf, Antoinette" userId="80426808-569e-4360-acb0-e5a6dc4b8ad2" providerId="ADAL" clId="{D4DED86A-43D0-4BB7-AA50-99C6BFE8D644}" dt="2025-06-30T19:54:41.976" v="235" actId="1076"/>
          <ac:picMkLst>
            <pc:docMk/>
            <pc:sldMk cId="1671649065" sldId="934"/>
            <ac:picMk id="7" creationId="{8DC075A4-2F46-C3BF-621C-6AA7C3E403D5}"/>
          </ac:picMkLst>
        </pc:picChg>
        <pc:picChg chg="add mod">
          <ac:chgData name="Duijf, Antoinette" userId="80426808-569e-4360-acb0-e5a6dc4b8ad2" providerId="ADAL" clId="{D4DED86A-43D0-4BB7-AA50-99C6BFE8D644}" dt="2025-06-30T20:29:57.512" v="514" actId="1076"/>
          <ac:picMkLst>
            <pc:docMk/>
            <pc:sldMk cId="1671649065" sldId="934"/>
            <ac:picMk id="8" creationId="{A1CF87C8-CE0C-9DA3-8205-A05914238BC2}"/>
          </ac:picMkLst>
        </pc:picChg>
        <pc:picChg chg="add mod">
          <ac:chgData name="Duijf, Antoinette" userId="80426808-569e-4360-acb0-e5a6dc4b8ad2" providerId="ADAL" clId="{D4DED86A-43D0-4BB7-AA50-99C6BFE8D644}" dt="2025-06-30T20:34:54.115" v="546" actId="1076"/>
          <ac:picMkLst>
            <pc:docMk/>
            <pc:sldMk cId="1671649065" sldId="934"/>
            <ac:picMk id="20" creationId="{58BCF3B0-571F-E6A8-A445-98BA432F7C89}"/>
          </ac:picMkLst>
        </pc:picChg>
      </pc:sldChg>
      <pc:sldChg chg="addSp delSp modSp mod">
        <pc:chgData name="Duijf, Antoinette" userId="80426808-569e-4360-acb0-e5a6dc4b8ad2" providerId="ADAL" clId="{D4DED86A-43D0-4BB7-AA50-99C6BFE8D644}" dt="2025-07-01T08:15:53.826" v="3952" actId="20577"/>
        <pc:sldMkLst>
          <pc:docMk/>
          <pc:sldMk cId="2189114603" sldId="1437"/>
        </pc:sldMkLst>
        <pc:spChg chg="add mod">
          <ac:chgData name="Duijf, Antoinette" userId="80426808-569e-4360-acb0-e5a6dc4b8ad2" providerId="ADAL" clId="{D4DED86A-43D0-4BB7-AA50-99C6BFE8D644}" dt="2025-07-01T08:15:36.844" v="3950" actId="1076"/>
          <ac:spMkLst>
            <pc:docMk/>
            <pc:sldMk cId="2189114603" sldId="1437"/>
            <ac:spMk id="2" creationId="{0386E24D-F63F-BE74-D347-EB4DB527A99F}"/>
          </ac:spMkLst>
        </pc:spChg>
        <pc:spChg chg="mod">
          <ac:chgData name="Duijf, Antoinette" userId="80426808-569e-4360-acb0-e5a6dc4b8ad2" providerId="ADAL" clId="{D4DED86A-43D0-4BB7-AA50-99C6BFE8D644}" dt="2025-07-01T08:15:53.826" v="3952" actId="20577"/>
          <ac:spMkLst>
            <pc:docMk/>
            <pc:sldMk cId="2189114603" sldId="1437"/>
            <ac:spMk id="3" creationId="{00000000-0000-0000-0000-000000000000}"/>
          </ac:spMkLst>
        </pc:spChg>
        <pc:spChg chg="del mod">
          <ac:chgData name="Duijf, Antoinette" userId="80426808-569e-4360-acb0-e5a6dc4b8ad2" providerId="ADAL" clId="{D4DED86A-43D0-4BB7-AA50-99C6BFE8D644}" dt="2025-06-30T20:11:45.031" v="474" actId="478"/>
          <ac:spMkLst>
            <pc:docMk/>
            <pc:sldMk cId="2189114603" sldId="1437"/>
            <ac:spMk id="5" creationId="{0C28C79E-732B-397B-A8DA-7C1B6F469990}"/>
          </ac:spMkLst>
        </pc:spChg>
      </pc:sldChg>
      <pc:sldChg chg="addSp delSp modSp mod">
        <pc:chgData name="Duijf, Antoinette" userId="80426808-569e-4360-acb0-e5a6dc4b8ad2" providerId="ADAL" clId="{D4DED86A-43D0-4BB7-AA50-99C6BFE8D644}" dt="2025-06-30T19:54:28.553" v="233" actId="21"/>
        <pc:sldMkLst>
          <pc:docMk/>
          <pc:sldMk cId="3852907103" sldId="1460"/>
        </pc:sldMkLst>
        <pc:picChg chg="del">
          <ac:chgData name="Duijf, Antoinette" userId="80426808-569e-4360-acb0-e5a6dc4b8ad2" providerId="ADAL" clId="{D4DED86A-43D0-4BB7-AA50-99C6BFE8D644}" dt="2025-06-30T19:53:36.879" v="220" actId="478"/>
          <ac:picMkLst>
            <pc:docMk/>
            <pc:sldMk cId="3852907103" sldId="1460"/>
            <ac:picMk id="2" creationId="{F5D1079E-1360-4657-E8CD-85DA287C3B51}"/>
          </ac:picMkLst>
        </pc:picChg>
        <pc:picChg chg="add mod">
          <ac:chgData name="Duijf, Antoinette" userId="80426808-569e-4360-acb0-e5a6dc4b8ad2" providerId="ADAL" clId="{D4DED86A-43D0-4BB7-AA50-99C6BFE8D644}" dt="2025-06-30T19:54:27.271" v="232" actId="14100"/>
          <ac:picMkLst>
            <pc:docMk/>
            <pc:sldMk cId="3852907103" sldId="1460"/>
            <ac:picMk id="4" creationId="{0A79E07B-BC6D-3FF0-5C65-40663D53EBD0}"/>
          </ac:picMkLst>
        </pc:picChg>
        <pc:picChg chg="add del mod">
          <ac:chgData name="Duijf, Antoinette" userId="80426808-569e-4360-acb0-e5a6dc4b8ad2" providerId="ADAL" clId="{D4DED86A-43D0-4BB7-AA50-99C6BFE8D644}" dt="2025-06-30T19:54:28.553" v="233" actId="21"/>
          <ac:picMkLst>
            <pc:docMk/>
            <pc:sldMk cId="3852907103" sldId="1460"/>
            <ac:picMk id="7" creationId="{8DC075A4-2F46-C3BF-621C-6AA7C3E403D5}"/>
          </ac:picMkLst>
        </pc:picChg>
      </pc:sldChg>
      <pc:sldChg chg="addSp delSp modSp mod ord">
        <pc:chgData name="Duijf, Antoinette" userId="80426808-569e-4360-acb0-e5a6dc4b8ad2" providerId="ADAL" clId="{D4DED86A-43D0-4BB7-AA50-99C6BFE8D644}" dt="2025-06-30T20:32:12.955" v="533" actId="478"/>
        <pc:sldMkLst>
          <pc:docMk/>
          <pc:sldMk cId="2452007587" sldId="1476"/>
        </pc:sldMkLst>
        <pc:picChg chg="add del mod">
          <ac:chgData name="Duijf, Antoinette" userId="80426808-569e-4360-acb0-e5a6dc4b8ad2" providerId="ADAL" clId="{D4DED86A-43D0-4BB7-AA50-99C6BFE8D644}" dt="2025-06-30T20:32:12.955" v="533" actId="478"/>
          <ac:picMkLst>
            <pc:docMk/>
            <pc:sldMk cId="2452007587" sldId="1476"/>
            <ac:picMk id="2" creationId="{4BE08B06-E8CD-2EAC-8C19-2D0D1FB9B582}"/>
          </ac:picMkLst>
        </pc:picChg>
        <pc:picChg chg="add del mod">
          <ac:chgData name="Duijf, Antoinette" userId="80426808-569e-4360-acb0-e5a6dc4b8ad2" providerId="ADAL" clId="{D4DED86A-43D0-4BB7-AA50-99C6BFE8D644}" dt="2025-06-30T20:31:57.799" v="525" actId="478"/>
          <ac:picMkLst>
            <pc:docMk/>
            <pc:sldMk cId="2452007587" sldId="1476"/>
            <ac:picMk id="4" creationId="{1F4E4D6F-D3A7-4E63-97F6-137D8937A5D2}"/>
          </ac:picMkLst>
        </pc:picChg>
        <pc:picChg chg="add mod">
          <ac:chgData name="Duijf, Antoinette" userId="80426808-569e-4360-acb0-e5a6dc4b8ad2" providerId="ADAL" clId="{D4DED86A-43D0-4BB7-AA50-99C6BFE8D644}" dt="2025-06-30T20:32:12.339" v="532" actId="1076"/>
          <ac:picMkLst>
            <pc:docMk/>
            <pc:sldMk cId="2452007587" sldId="1476"/>
            <ac:picMk id="7" creationId="{8E356815-B34F-A296-58D2-190B790DF67E}"/>
          </ac:picMkLst>
        </pc:picChg>
      </pc:sldChg>
      <pc:sldChg chg="addSp delSp modSp mod ord">
        <pc:chgData name="Duijf, Antoinette" userId="80426808-569e-4360-acb0-e5a6dc4b8ad2" providerId="ADAL" clId="{D4DED86A-43D0-4BB7-AA50-99C6BFE8D644}" dt="2025-07-01T08:17:02.086" v="3954" actId="1076"/>
        <pc:sldMkLst>
          <pc:docMk/>
          <pc:sldMk cId="2709048002" sldId="1477"/>
        </pc:sldMkLst>
        <pc:spChg chg="add del">
          <ac:chgData name="Duijf, Antoinette" userId="80426808-569e-4360-acb0-e5a6dc4b8ad2" providerId="ADAL" clId="{D4DED86A-43D0-4BB7-AA50-99C6BFE8D644}" dt="2025-07-01T06:46:30.129" v="601" actId="478"/>
          <ac:spMkLst>
            <pc:docMk/>
            <pc:sldMk cId="2709048002" sldId="1477"/>
            <ac:spMk id="4" creationId="{B58616B6-5D66-FC71-A0C2-E961263ECDF5}"/>
          </ac:spMkLst>
        </pc:spChg>
        <pc:spChg chg="add mod">
          <ac:chgData name="Duijf, Antoinette" userId="80426808-569e-4360-acb0-e5a6dc4b8ad2" providerId="ADAL" clId="{D4DED86A-43D0-4BB7-AA50-99C6BFE8D644}" dt="2025-07-01T06:48:58.031" v="1082" actId="20577"/>
          <ac:spMkLst>
            <pc:docMk/>
            <pc:sldMk cId="2709048002" sldId="1477"/>
            <ac:spMk id="8" creationId="{B741E926-BD09-561F-0BB4-313613C0FC96}"/>
          </ac:spMkLst>
        </pc:spChg>
        <pc:picChg chg="del">
          <ac:chgData name="Duijf, Antoinette" userId="80426808-569e-4360-acb0-e5a6dc4b8ad2" providerId="ADAL" clId="{D4DED86A-43D0-4BB7-AA50-99C6BFE8D644}" dt="2025-07-01T06:46:33.966" v="604" actId="478"/>
          <ac:picMkLst>
            <pc:docMk/>
            <pc:sldMk cId="2709048002" sldId="1477"/>
            <ac:picMk id="2" creationId="{A157699E-AB32-D0B9-55AF-6BA5197C1939}"/>
          </ac:picMkLst>
        </pc:picChg>
        <pc:picChg chg="del">
          <ac:chgData name="Duijf, Antoinette" userId="80426808-569e-4360-acb0-e5a6dc4b8ad2" providerId="ADAL" clId="{D4DED86A-43D0-4BB7-AA50-99C6BFE8D644}" dt="2025-07-01T06:46:35.060" v="605" actId="478"/>
          <ac:picMkLst>
            <pc:docMk/>
            <pc:sldMk cId="2709048002" sldId="1477"/>
            <ac:picMk id="3" creationId="{A450880C-3CDA-B8F4-9BE0-A376D5AD1AFC}"/>
          </ac:picMkLst>
        </pc:picChg>
        <pc:picChg chg="add mod">
          <ac:chgData name="Duijf, Antoinette" userId="80426808-569e-4360-acb0-e5a6dc4b8ad2" providerId="ADAL" clId="{D4DED86A-43D0-4BB7-AA50-99C6BFE8D644}" dt="2025-07-01T06:46:55.587" v="611" actId="1076"/>
          <ac:picMkLst>
            <pc:docMk/>
            <pc:sldMk cId="2709048002" sldId="1477"/>
            <ac:picMk id="7" creationId="{7ABA3E05-AC0F-4F5A-6E69-FDF067F000CB}"/>
          </ac:picMkLst>
        </pc:picChg>
        <pc:picChg chg="add mod">
          <ac:chgData name="Duijf, Antoinette" userId="80426808-569e-4360-acb0-e5a6dc4b8ad2" providerId="ADAL" clId="{D4DED86A-43D0-4BB7-AA50-99C6BFE8D644}" dt="2025-07-01T08:17:02.086" v="3954" actId="1076"/>
          <ac:picMkLst>
            <pc:docMk/>
            <pc:sldMk cId="2709048002" sldId="1477"/>
            <ac:picMk id="9" creationId="{B157778A-CE02-86E3-A570-C1A4B70B81CA}"/>
          </ac:picMkLst>
        </pc:picChg>
      </pc:sldChg>
      <pc:sldChg chg="addSp delSp modSp mod ord">
        <pc:chgData name="Duijf, Antoinette" userId="80426808-569e-4360-acb0-e5a6dc4b8ad2" providerId="ADAL" clId="{D4DED86A-43D0-4BB7-AA50-99C6BFE8D644}" dt="2025-06-30T20:14:22.029" v="485" actId="14100"/>
        <pc:sldMkLst>
          <pc:docMk/>
          <pc:sldMk cId="4074911733" sldId="1478"/>
        </pc:sldMkLst>
        <pc:picChg chg="del">
          <ac:chgData name="Duijf, Antoinette" userId="80426808-569e-4360-acb0-e5a6dc4b8ad2" providerId="ADAL" clId="{D4DED86A-43D0-4BB7-AA50-99C6BFE8D644}" dt="2025-06-30T20:14:02.371" v="475" actId="21"/>
          <ac:picMkLst>
            <pc:docMk/>
            <pc:sldMk cId="4074911733" sldId="1478"/>
            <ac:picMk id="2" creationId="{0DEDEEDC-8ED3-B23D-94B9-72391D311D48}"/>
          </ac:picMkLst>
        </pc:picChg>
        <pc:picChg chg="add mod">
          <ac:chgData name="Duijf, Antoinette" userId="80426808-569e-4360-acb0-e5a6dc4b8ad2" providerId="ADAL" clId="{D4DED86A-43D0-4BB7-AA50-99C6BFE8D644}" dt="2025-06-30T20:14:22.029" v="485" actId="14100"/>
          <ac:picMkLst>
            <pc:docMk/>
            <pc:sldMk cId="4074911733" sldId="1478"/>
            <ac:picMk id="4" creationId="{86B82D23-3A61-52BD-21B7-EBCA693C695F}"/>
          </ac:picMkLst>
        </pc:picChg>
      </pc:sldChg>
      <pc:sldChg chg="addSp delSp modSp mod ord">
        <pc:chgData name="Duijf, Antoinette" userId="80426808-569e-4360-acb0-e5a6dc4b8ad2" providerId="ADAL" clId="{D4DED86A-43D0-4BB7-AA50-99C6BFE8D644}" dt="2025-06-30T20:20:40.464" v="505" actId="1076"/>
        <pc:sldMkLst>
          <pc:docMk/>
          <pc:sldMk cId="4210467006" sldId="1479"/>
        </pc:sldMkLst>
        <pc:picChg chg="add del mod modCrop">
          <ac:chgData name="Duijf, Antoinette" userId="80426808-569e-4360-acb0-e5a6dc4b8ad2" providerId="ADAL" clId="{D4DED86A-43D0-4BB7-AA50-99C6BFE8D644}" dt="2025-06-30T20:20:38.660" v="504" actId="478"/>
          <ac:picMkLst>
            <pc:docMk/>
            <pc:sldMk cId="4210467006" sldId="1479"/>
            <ac:picMk id="3" creationId="{BEBF4025-59F4-86BA-A891-ECBB8E0CBF2E}"/>
          </ac:picMkLst>
        </pc:picChg>
        <pc:picChg chg="add mod">
          <ac:chgData name="Duijf, Antoinette" userId="80426808-569e-4360-acb0-e5a6dc4b8ad2" providerId="ADAL" clId="{D4DED86A-43D0-4BB7-AA50-99C6BFE8D644}" dt="2025-06-30T20:20:40.464" v="505" actId="1076"/>
          <ac:picMkLst>
            <pc:docMk/>
            <pc:sldMk cId="4210467006" sldId="1479"/>
            <ac:picMk id="5" creationId="{768F7265-A30C-A66F-CDF2-41BDE9DA9D4F}"/>
          </ac:picMkLst>
        </pc:picChg>
      </pc:sldChg>
      <pc:sldChg chg="addSp delSp modSp mod ord">
        <pc:chgData name="Duijf, Antoinette" userId="80426808-569e-4360-acb0-e5a6dc4b8ad2" providerId="ADAL" clId="{D4DED86A-43D0-4BB7-AA50-99C6BFE8D644}" dt="2025-06-30T20:07:40.267" v="466" actId="14100"/>
        <pc:sldMkLst>
          <pc:docMk/>
          <pc:sldMk cId="1487044012" sldId="1480"/>
        </pc:sldMkLst>
        <pc:picChg chg="del mod">
          <ac:chgData name="Duijf, Antoinette" userId="80426808-569e-4360-acb0-e5a6dc4b8ad2" providerId="ADAL" clId="{D4DED86A-43D0-4BB7-AA50-99C6BFE8D644}" dt="2025-06-30T20:01:32.539" v="453" actId="21"/>
          <ac:picMkLst>
            <pc:docMk/>
            <pc:sldMk cId="1487044012" sldId="1480"/>
            <ac:picMk id="2" creationId="{0FC99041-B397-7953-0414-1A9F7918F3FE}"/>
          </ac:picMkLst>
        </pc:picChg>
        <pc:picChg chg="add mod">
          <ac:chgData name="Duijf, Antoinette" userId="80426808-569e-4360-acb0-e5a6dc4b8ad2" providerId="ADAL" clId="{D4DED86A-43D0-4BB7-AA50-99C6BFE8D644}" dt="2025-06-30T20:07:40.267" v="466" actId="14100"/>
          <ac:picMkLst>
            <pc:docMk/>
            <pc:sldMk cId="1487044012" sldId="1480"/>
            <ac:picMk id="4" creationId="{F7D68C37-58C0-C1A5-9A39-5D18CB6AAD17}"/>
          </ac:picMkLst>
        </pc:picChg>
      </pc:sldChg>
      <pc:sldChg chg="addSp modSp mod">
        <pc:chgData name="Duijf, Antoinette" userId="80426808-569e-4360-acb0-e5a6dc4b8ad2" providerId="ADAL" clId="{D4DED86A-43D0-4BB7-AA50-99C6BFE8D644}" dt="2025-06-30T20:24:57.247" v="511" actId="14100"/>
        <pc:sldMkLst>
          <pc:docMk/>
          <pc:sldMk cId="3779434736" sldId="1481"/>
        </pc:sldMkLst>
        <pc:picChg chg="add mod">
          <ac:chgData name="Duijf, Antoinette" userId="80426808-569e-4360-acb0-e5a6dc4b8ad2" providerId="ADAL" clId="{D4DED86A-43D0-4BB7-AA50-99C6BFE8D644}" dt="2025-06-30T20:24:57.247" v="511" actId="14100"/>
          <ac:picMkLst>
            <pc:docMk/>
            <pc:sldMk cId="3779434736" sldId="1481"/>
            <ac:picMk id="3" creationId="{A75F3B26-8270-861C-646C-7C9F57994A0A}"/>
          </ac:picMkLst>
        </pc:picChg>
      </pc:sldChg>
      <pc:sldChg chg="addSp delSp modSp mod ord">
        <pc:chgData name="Duijf, Antoinette" userId="80426808-569e-4360-acb0-e5a6dc4b8ad2" providerId="ADAL" clId="{D4DED86A-43D0-4BB7-AA50-99C6BFE8D644}" dt="2025-07-01T07:26:13.897" v="2476" actId="14100"/>
        <pc:sldMkLst>
          <pc:docMk/>
          <pc:sldMk cId="1201727269" sldId="1482"/>
        </pc:sldMkLst>
        <pc:spChg chg="add del mod">
          <ac:chgData name="Duijf, Antoinette" userId="80426808-569e-4360-acb0-e5a6dc4b8ad2" providerId="ADAL" clId="{D4DED86A-43D0-4BB7-AA50-99C6BFE8D644}" dt="2025-07-01T07:25:40.713" v="2468" actId="478"/>
          <ac:spMkLst>
            <pc:docMk/>
            <pc:sldMk cId="1201727269" sldId="1482"/>
            <ac:spMk id="2" creationId="{9D2A022F-9C06-9B8B-ECC1-E34F0D3BBA97}"/>
          </ac:spMkLst>
        </pc:spChg>
        <pc:spChg chg="add mod">
          <ac:chgData name="Duijf, Antoinette" userId="80426808-569e-4360-acb0-e5a6dc4b8ad2" providerId="ADAL" clId="{D4DED86A-43D0-4BB7-AA50-99C6BFE8D644}" dt="2025-07-01T07:26:13.897" v="2476" actId="14100"/>
          <ac:spMkLst>
            <pc:docMk/>
            <pc:sldMk cId="1201727269" sldId="1482"/>
            <ac:spMk id="4" creationId="{B199C23C-00CB-B94A-13F4-17F30DA9396C}"/>
          </ac:spMkLst>
        </pc:spChg>
        <pc:spChg chg="add del mod">
          <ac:chgData name="Duijf, Antoinette" userId="80426808-569e-4360-acb0-e5a6dc4b8ad2" providerId="ADAL" clId="{D4DED86A-43D0-4BB7-AA50-99C6BFE8D644}" dt="2025-06-30T20:45:40.738" v="581" actId="478"/>
          <ac:spMkLst>
            <pc:docMk/>
            <pc:sldMk cId="1201727269" sldId="1482"/>
            <ac:spMk id="7" creationId="{6E717556-7CCF-753F-205E-C89781C53732}"/>
          </ac:spMkLst>
        </pc:spChg>
        <pc:spChg chg="add mod">
          <ac:chgData name="Duijf, Antoinette" userId="80426808-569e-4360-acb0-e5a6dc4b8ad2" providerId="ADAL" clId="{D4DED86A-43D0-4BB7-AA50-99C6BFE8D644}" dt="2025-06-30T20:46:05.242" v="588" actId="1582"/>
          <ac:spMkLst>
            <pc:docMk/>
            <pc:sldMk cId="1201727269" sldId="1482"/>
            <ac:spMk id="10" creationId="{B191CCE9-BAA5-D921-B6C6-DDF877CDA519}"/>
          </ac:spMkLst>
        </pc:spChg>
        <pc:spChg chg="add mod">
          <ac:chgData name="Duijf, Antoinette" userId="80426808-569e-4360-acb0-e5a6dc4b8ad2" providerId="ADAL" clId="{D4DED86A-43D0-4BB7-AA50-99C6BFE8D644}" dt="2025-06-30T20:46:18.636" v="594" actId="1076"/>
          <ac:spMkLst>
            <pc:docMk/>
            <pc:sldMk cId="1201727269" sldId="1482"/>
            <ac:spMk id="12" creationId="{44D5D513-A1CE-73E0-A2E8-0873CEB10C78}"/>
          </ac:spMkLst>
        </pc:spChg>
        <pc:picChg chg="add mod modCrop">
          <ac:chgData name="Duijf, Antoinette" userId="80426808-569e-4360-acb0-e5a6dc4b8ad2" providerId="ADAL" clId="{D4DED86A-43D0-4BB7-AA50-99C6BFE8D644}" dt="2025-06-30T20:43:17.058" v="559" actId="1076"/>
          <ac:picMkLst>
            <pc:docMk/>
            <pc:sldMk cId="1201727269" sldId="1482"/>
            <ac:picMk id="3" creationId="{7FCFA9CE-9214-0D1E-9EFD-6901322575DE}"/>
          </ac:picMkLst>
        </pc:picChg>
        <pc:picChg chg="add del mod">
          <ac:chgData name="Duijf, Antoinette" userId="80426808-569e-4360-acb0-e5a6dc4b8ad2" providerId="ADAL" clId="{D4DED86A-43D0-4BB7-AA50-99C6BFE8D644}" dt="2025-06-30T20:45:31.414" v="577" actId="21"/>
          <ac:picMkLst>
            <pc:docMk/>
            <pc:sldMk cId="1201727269" sldId="1482"/>
            <ac:picMk id="5" creationId="{5EB85AC9-CF01-B199-1B13-1B6F319A6386}"/>
          </ac:picMkLst>
        </pc:picChg>
        <pc:picChg chg="add del mod">
          <ac:chgData name="Duijf, Antoinette" userId="80426808-569e-4360-acb0-e5a6dc4b8ad2" providerId="ADAL" clId="{D4DED86A-43D0-4BB7-AA50-99C6BFE8D644}" dt="2025-06-30T20:46:20.840" v="596" actId="21"/>
          <ac:picMkLst>
            <pc:docMk/>
            <pc:sldMk cId="1201727269" sldId="1482"/>
            <ac:picMk id="8" creationId="{5EB85AC9-CF01-B199-1B13-1B6F319A6386}"/>
          </ac:picMkLst>
        </pc:picChg>
        <pc:picChg chg="add del mod">
          <ac:chgData name="Duijf, Antoinette" userId="80426808-569e-4360-acb0-e5a6dc4b8ad2" providerId="ADAL" clId="{D4DED86A-43D0-4BB7-AA50-99C6BFE8D644}" dt="2025-06-30T20:46:08.249" v="590" actId="21"/>
          <ac:picMkLst>
            <pc:docMk/>
            <pc:sldMk cId="1201727269" sldId="1482"/>
            <ac:picMk id="9" creationId="{2ECB98A5-F959-76D1-15FE-7A983C7CBDC2}"/>
          </ac:picMkLst>
        </pc:picChg>
        <pc:picChg chg="add mod">
          <ac:chgData name="Duijf, Antoinette" userId="80426808-569e-4360-acb0-e5a6dc4b8ad2" providerId="ADAL" clId="{D4DED86A-43D0-4BB7-AA50-99C6BFE8D644}" dt="2025-06-30T20:46:10.968" v="592" actId="1076"/>
          <ac:picMkLst>
            <pc:docMk/>
            <pc:sldMk cId="1201727269" sldId="1482"/>
            <ac:picMk id="11" creationId="{2ECB98A5-F959-76D1-15FE-7A983C7CBDC2}"/>
          </ac:picMkLst>
        </pc:picChg>
        <pc:picChg chg="add mod">
          <ac:chgData name="Duijf, Antoinette" userId="80426808-569e-4360-acb0-e5a6dc4b8ad2" providerId="ADAL" clId="{D4DED86A-43D0-4BB7-AA50-99C6BFE8D644}" dt="2025-06-30T20:46:25.317" v="598" actId="1076"/>
          <ac:picMkLst>
            <pc:docMk/>
            <pc:sldMk cId="1201727269" sldId="1482"/>
            <ac:picMk id="13" creationId="{5EB85AC9-CF01-B199-1B13-1B6F319A6386}"/>
          </ac:picMkLst>
        </pc:picChg>
      </pc:sldChg>
      <pc:sldChg chg="addSp modSp mod ord">
        <pc:chgData name="Duijf, Antoinette" userId="80426808-569e-4360-acb0-e5a6dc4b8ad2" providerId="ADAL" clId="{D4DED86A-43D0-4BB7-AA50-99C6BFE8D644}" dt="2025-06-30T20:07:11.150" v="460" actId="1076"/>
        <pc:sldMkLst>
          <pc:docMk/>
          <pc:sldMk cId="2904738428" sldId="1483"/>
        </pc:sldMkLst>
        <pc:picChg chg="add mod">
          <ac:chgData name="Duijf, Antoinette" userId="80426808-569e-4360-acb0-e5a6dc4b8ad2" providerId="ADAL" clId="{D4DED86A-43D0-4BB7-AA50-99C6BFE8D644}" dt="2025-06-30T20:07:11.150" v="460" actId="1076"/>
          <ac:picMkLst>
            <pc:docMk/>
            <pc:sldMk cId="2904738428" sldId="1483"/>
            <ac:picMk id="3" creationId="{D9DD573D-EA23-0D60-7569-96F0BBD2005D}"/>
          </ac:picMkLst>
        </pc:picChg>
      </pc:sldChg>
      <pc:sldChg chg="addSp modSp mod">
        <pc:chgData name="Duijf, Antoinette" userId="80426808-569e-4360-acb0-e5a6dc4b8ad2" providerId="ADAL" clId="{D4DED86A-43D0-4BB7-AA50-99C6BFE8D644}" dt="2025-07-01T06:52:58.712" v="1333" actId="255"/>
        <pc:sldMkLst>
          <pc:docMk/>
          <pc:sldMk cId="2967928418" sldId="1511"/>
        </pc:sldMkLst>
        <pc:spChg chg="mod">
          <ac:chgData name="Duijf, Antoinette" userId="80426808-569e-4360-acb0-e5a6dc4b8ad2" providerId="ADAL" clId="{D4DED86A-43D0-4BB7-AA50-99C6BFE8D644}" dt="2025-07-01T06:52:45.072" v="1322" actId="255"/>
          <ac:spMkLst>
            <pc:docMk/>
            <pc:sldMk cId="2967928418" sldId="1511"/>
            <ac:spMk id="35" creationId="{37104C51-0232-62ED-4C6F-1447D06633EE}"/>
          </ac:spMkLst>
        </pc:spChg>
        <pc:spChg chg="mod">
          <ac:chgData name="Duijf, Antoinette" userId="80426808-569e-4360-acb0-e5a6dc4b8ad2" providerId="ADAL" clId="{D4DED86A-43D0-4BB7-AA50-99C6BFE8D644}" dt="2025-07-01T06:52:58.712" v="1333" actId="255"/>
          <ac:spMkLst>
            <pc:docMk/>
            <pc:sldMk cId="2967928418" sldId="1511"/>
            <ac:spMk id="36" creationId="{D8EF981A-9BA7-0EB1-9B70-F7FBF2F7DF1C}"/>
          </ac:spMkLst>
        </pc:spChg>
        <pc:picChg chg="add mod">
          <ac:chgData name="Duijf, Antoinette" userId="80426808-569e-4360-acb0-e5a6dc4b8ad2" providerId="ADAL" clId="{D4DED86A-43D0-4BB7-AA50-99C6BFE8D644}" dt="2025-07-01T06:52:37.855" v="1321" actId="1035"/>
          <ac:picMkLst>
            <pc:docMk/>
            <pc:sldMk cId="2967928418" sldId="1511"/>
            <ac:picMk id="8" creationId="{CACEAB05-F9F0-8AA2-38EB-36E57BBECC33}"/>
          </ac:picMkLst>
        </pc:picChg>
        <pc:picChg chg="add mod">
          <ac:chgData name="Duijf, Antoinette" userId="80426808-569e-4360-acb0-e5a6dc4b8ad2" providerId="ADAL" clId="{D4DED86A-43D0-4BB7-AA50-99C6BFE8D644}" dt="2025-07-01T06:52:51.743" v="1332" actId="1036"/>
          <ac:picMkLst>
            <pc:docMk/>
            <pc:sldMk cId="2967928418" sldId="1511"/>
            <ac:picMk id="18" creationId="{81BFAC9B-F6AB-6562-E8CA-A462C1133CCF}"/>
          </ac:picMkLst>
        </pc:picChg>
      </pc:sldChg>
      <pc:sldChg chg="modSp mod">
        <pc:chgData name="Duijf, Antoinette" userId="80426808-569e-4360-acb0-e5a6dc4b8ad2" providerId="ADAL" clId="{D4DED86A-43D0-4BB7-AA50-99C6BFE8D644}" dt="2025-07-01T08:15:31.965" v="3949" actId="6549"/>
        <pc:sldMkLst>
          <pc:docMk/>
          <pc:sldMk cId="3355072413" sldId="1530"/>
        </pc:sldMkLst>
        <pc:spChg chg="mod">
          <ac:chgData name="Duijf, Antoinette" userId="80426808-569e-4360-acb0-e5a6dc4b8ad2" providerId="ADAL" clId="{D4DED86A-43D0-4BB7-AA50-99C6BFE8D644}" dt="2025-07-01T08:15:31.965" v="3949" actId="6549"/>
          <ac:spMkLst>
            <pc:docMk/>
            <pc:sldMk cId="3355072413" sldId="1530"/>
            <ac:spMk id="3" creationId="{00000000-0000-0000-0000-000000000000}"/>
          </ac:spMkLst>
        </pc:spChg>
      </pc:sldChg>
      <pc:sldChg chg="addSp delSp modSp mod">
        <pc:chgData name="Duijf, Antoinette" userId="80426808-569e-4360-acb0-e5a6dc4b8ad2" providerId="ADAL" clId="{D4DED86A-43D0-4BB7-AA50-99C6BFE8D644}" dt="2025-07-01T06:56:33.517" v="1391" actId="255"/>
        <pc:sldMkLst>
          <pc:docMk/>
          <pc:sldMk cId="1905707353" sldId="1531"/>
        </pc:sldMkLst>
        <pc:spChg chg="mod">
          <ac:chgData name="Duijf, Antoinette" userId="80426808-569e-4360-acb0-e5a6dc4b8ad2" providerId="ADAL" clId="{D4DED86A-43D0-4BB7-AA50-99C6BFE8D644}" dt="2025-07-01T06:56:33.517" v="1391" actId="255"/>
          <ac:spMkLst>
            <pc:docMk/>
            <pc:sldMk cId="1905707353" sldId="1531"/>
            <ac:spMk id="35" creationId="{37104C51-0232-62ED-4C6F-1447D06633EE}"/>
          </ac:spMkLst>
        </pc:spChg>
        <pc:spChg chg="mod">
          <ac:chgData name="Duijf, Antoinette" userId="80426808-569e-4360-acb0-e5a6dc4b8ad2" providerId="ADAL" clId="{D4DED86A-43D0-4BB7-AA50-99C6BFE8D644}" dt="2025-07-01T06:55:48.485" v="1383" actId="115"/>
          <ac:spMkLst>
            <pc:docMk/>
            <pc:sldMk cId="1905707353" sldId="1531"/>
            <ac:spMk id="36" creationId="{D8EF981A-9BA7-0EB1-9B70-F7FBF2F7DF1C}"/>
          </ac:spMkLst>
        </pc:spChg>
        <pc:picChg chg="add mod">
          <ac:chgData name="Duijf, Antoinette" userId="80426808-569e-4360-acb0-e5a6dc4b8ad2" providerId="ADAL" clId="{D4DED86A-43D0-4BB7-AA50-99C6BFE8D644}" dt="2025-07-01T06:56:22.530" v="1390" actId="1076"/>
          <ac:picMkLst>
            <pc:docMk/>
            <pc:sldMk cId="1905707353" sldId="1531"/>
            <ac:picMk id="2" creationId="{70343A94-EE8E-FB5D-EA3F-1B429D974D2D}"/>
          </ac:picMkLst>
        </pc:picChg>
        <pc:picChg chg="del">
          <ac:chgData name="Duijf, Antoinette" userId="80426808-569e-4360-acb0-e5a6dc4b8ad2" providerId="ADAL" clId="{D4DED86A-43D0-4BB7-AA50-99C6BFE8D644}" dt="2025-06-30T20:35:01.149" v="547" actId="478"/>
          <ac:picMkLst>
            <pc:docMk/>
            <pc:sldMk cId="1905707353" sldId="1531"/>
            <ac:picMk id="8" creationId="{87997A7F-D0A3-3DA4-D310-BC0A093517CC}"/>
          </ac:picMkLst>
        </pc:picChg>
        <pc:picChg chg="add mod">
          <ac:chgData name="Duijf, Antoinette" userId="80426808-569e-4360-acb0-e5a6dc4b8ad2" providerId="ADAL" clId="{D4DED86A-43D0-4BB7-AA50-99C6BFE8D644}" dt="2025-07-01T06:55:32.658" v="1357" actId="1076"/>
          <ac:picMkLst>
            <pc:docMk/>
            <pc:sldMk cId="1905707353" sldId="1531"/>
            <ac:picMk id="9" creationId="{F168F0F1-632F-4FE1-5E5D-4EA25300C00C}"/>
          </ac:picMkLst>
        </pc:picChg>
      </pc:sldChg>
      <pc:sldChg chg="addSp delSp modSp mod">
        <pc:chgData name="Duijf, Antoinette" userId="80426808-569e-4360-acb0-e5a6dc4b8ad2" providerId="ADAL" clId="{D4DED86A-43D0-4BB7-AA50-99C6BFE8D644}" dt="2025-07-01T08:18:01.841" v="3958" actId="14100"/>
        <pc:sldMkLst>
          <pc:docMk/>
          <pc:sldMk cId="1249588416" sldId="1532"/>
        </pc:sldMkLst>
        <pc:picChg chg="add del">
          <ac:chgData name="Duijf, Antoinette" userId="80426808-569e-4360-acb0-e5a6dc4b8ad2" providerId="ADAL" clId="{D4DED86A-43D0-4BB7-AA50-99C6BFE8D644}" dt="2025-07-01T07:44:36.510" v="2684" actId="478"/>
          <ac:picMkLst>
            <pc:docMk/>
            <pc:sldMk cId="1249588416" sldId="1532"/>
            <ac:picMk id="4" creationId="{E0365D97-67B5-0D9B-CE2D-942F0D29F6A6}"/>
          </ac:picMkLst>
        </pc:picChg>
        <pc:picChg chg="add mod">
          <ac:chgData name="Duijf, Antoinette" userId="80426808-569e-4360-acb0-e5a6dc4b8ad2" providerId="ADAL" clId="{D4DED86A-43D0-4BB7-AA50-99C6BFE8D644}" dt="2025-07-01T07:44:35.558" v="2683" actId="14100"/>
          <ac:picMkLst>
            <pc:docMk/>
            <pc:sldMk cId="1249588416" sldId="1532"/>
            <ac:picMk id="22" creationId="{25E76B34-E551-1682-DC52-7368793FC87C}"/>
          </ac:picMkLst>
        </pc:picChg>
        <pc:picChg chg="add mod">
          <ac:chgData name="Duijf, Antoinette" userId="80426808-569e-4360-acb0-e5a6dc4b8ad2" providerId="ADAL" clId="{D4DED86A-43D0-4BB7-AA50-99C6BFE8D644}" dt="2025-07-01T08:18:01.841" v="3958" actId="14100"/>
          <ac:picMkLst>
            <pc:docMk/>
            <pc:sldMk cId="1249588416" sldId="1532"/>
            <ac:picMk id="23" creationId="{A4D54C29-A15B-ABCE-92B2-9AD584DCFE17}"/>
          </ac:picMkLst>
        </pc:picChg>
      </pc:sldChg>
      <pc:sldChg chg="modSp mod">
        <pc:chgData name="Duijf, Antoinette" userId="80426808-569e-4360-acb0-e5a6dc4b8ad2" providerId="ADAL" clId="{D4DED86A-43D0-4BB7-AA50-99C6BFE8D644}" dt="2025-07-01T08:02:28.797" v="3570" actId="1035"/>
        <pc:sldMkLst>
          <pc:docMk/>
          <pc:sldMk cId="4255824216" sldId="1534"/>
        </pc:sldMkLst>
        <pc:spChg chg="mod">
          <ac:chgData name="Duijf, Antoinette" userId="80426808-569e-4360-acb0-e5a6dc4b8ad2" providerId="ADAL" clId="{D4DED86A-43D0-4BB7-AA50-99C6BFE8D644}" dt="2025-07-01T08:02:28.797" v="3570" actId="1035"/>
          <ac:spMkLst>
            <pc:docMk/>
            <pc:sldMk cId="4255824216" sldId="1534"/>
            <ac:spMk id="11" creationId="{2D5226DB-4490-ECD5-880A-CDAB0447C263}"/>
          </ac:spMkLst>
        </pc:spChg>
      </pc:sldChg>
      <pc:sldChg chg="addSp delSp modSp mod">
        <pc:chgData name="Duijf, Antoinette" userId="80426808-569e-4360-acb0-e5a6dc4b8ad2" providerId="ADAL" clId="{D4DED86A-43D0-4BB7-AA50-99C6BFE8D644}" dt="2025-07-01T08:01:34.490" v="3565" actId="20577"/>
        <pc:sldMkLst>
          <pc:docMk/>
          <pc:sldMk cId="1559808649" sldId="1535"/>
        </pc:sldMkLst>
        <pc:spChg chg="add mod">
          <ac:chgData name="Duijf, Antoinette" userId="80426808-569e-4360-acb0-e5a6dc4b8ad2" providerId="ADAL" clId="{D4DED86A-43D0-4BB7-AA50-99C6BFE8D644}" dt="2025-07-01T08:01:34.490" v="3565" actId="20577"/>
          <ac:spMkLst>
            <pc:docMk/>
            <pc:sldMk cId="1559808649" sldId="1535"/>
            <ac:spMk id="18" creationId="{A3777297-C18A-3A01-4DAA-3158F029C864}"/>
          </ac:spMkLst>
        </pc:spChg>
        <pc:spChg chg="mod">
          <ac:chgData name="Duijf, Antoinette" userId="80426808-569e-4360-acb0-e5a6dc4b8ad2" providerId="ADAL" clId="{D4DED86A-43D0-4BB7-AA50-99C6BFE8D644}" dt="2025-07-01T06:59:30.832" v="1536" actId="20577"/>
          <ac:spMkLst>
            <pc:docMk/>
            <pc:sldMk cId="1559808649" sldId="1535"/>
            <ac:spMk id="35" creationId="{37104C51-0232-62ED-4C6F-1447D06633EE}"/>
          </ac:spMkLst>
        </pc:spChg>
        <pc:spChg chg="mod">
          <ac:chgData name="Duijf, Antoinette" userId="80426808-569e-4360-acb0-e5a6dc4b8ad2" providerId="ADAL" clId="{D4DED86A-43D0-4BB7-AA50-99C6BFE8D644}" dt="2025-07-01T06:58:24.526" v="1496" actId="20577"/>
          <ac:spMkLst>
            <pc:docMk/>
            <pc:sldMk cId="1559808649" sldId="1535"/>
            <ac:spMk id="36" creationId="{D8EF981A-9BA7-0EB1-9B70-F7FBF2F7DF1C}"/>
          </ac:spMkLst>
        </pc:spChg>
        <pc:picChg chg="del">
          <ac:chgData name="Duijf, Antoinette" userId="80426808-569e-4360-acb0-e5a6dc4b8ad2" providerId="ADAL" clId="{D4DED86A-43D0-4BB7-AA50-99C6BFE8D644}" dt="2025-06-30T20:32:19.625" v="534" actId="478"/>
          <ac:picMkLst>
            <pc:docMk/>
            <pc:sldMk cId="1559808649" sldId="1535"/>
            <ac:picMk id="18" creationId="{E42F2B12-107F-C451-EBF6-7B95C71CA231}"/>
          </ac:picMkLst>
        </pc:picChg>
        <pc:picChg chg="add mod">
          <ac:chgData name="Duijf, Antoinette" userId="80426808-569e-4360-acb0-e5a6dc4b8ad2" providerId="ADAL" clId="{D4DED86A-43D0-4BB7-AA50-99C6BFE8D644}" dt="2025-06-30T20:32:25.523" v="537" actId="1076"/>
          <ac:picMkLst>
            <pc:docMk/>
            <pc:sldMk cId="1559808649" sldId="1535"/>
            <ac:picMk id="19" creationId="{6AAD796A-7C1D-BEA6-AB36-0BB9D3419745}"/>
          </ac:picMkLst>
        </pc:picChg>
        <pc:picChg chg="del">
          <ac:chgData name="Duijf, Antoinette" userId="80426808-569e-4360-acb0-e5a6dc4b8ad2" providerId="ADAL" clId="{D4DED86A-43D0-4BB7-AA50-99C6BFE8D644}" dt="2025-06-30T20:34:28.411" v="538" actId="21"/>
          <ac:picMkLst>
            <pc:docMk/>
            <pc:sldMk cId="1559808649" sldId="1535"/>
            <ac:picMk id="20" creationId="{58BCF3B0-571F-E6A8-A445-98BA432F7C89}"/>
          </ac:picMkLst>
        </pc:picChg>
        <pc:picChg chg="add mod">
          <ac:chgData name="Duijf, Antoinette" userId="80426808-569e-4360-acb0-e5a6dc4b8ad2" providerId="ADAL" clId="{D4DED86A-43D0-4BB7-AA50-99C6BFE8D644}" dt="2025-07-01T06:59:34.618" v="1537" actId="1076"/>
          <ac:picMkLst>
            <pc:docMk/>
            <pc:sldMk cId="1559808649" sldId="1535"/>
            <ac:picMk id="23" creationId="{82657AEC-FBD6-85CE-214F-E9399B44D35E}"/>
          </ac:picMkLst>
        </pc:picChg>
      </pc:sldChg>
      <pc:sldChg chg="addSp delSp modSp mod">
        <pc:chgData name="Duijf, Antoinette" userId="80426808-569e-4360-acb0-e5a6dc4b8ad2" providerId="ADAL" clId="{D4DED86A-43D0-4BB7-AA50-99C6BFE8D644}" dt="2025-07-01T09:32:46.821" v="3969" actId="1076"/>
        <pc:sldMkLst>
          <pc:docMk/>
          <pc:sldMk cId="3341489451" sldId="1536"/>
        </pc:sldMkLst>
        <pc:spChg chg="add del mod">
          <ac:chgData name="Duijf, Antoinette" userId="80426808-569e-4360-acb0-e5a6dc4b8ad2" providerId="ADAL" clId="{D4DED86A-43D0-4BB7-AA50-99C6BFE8D644}" dt="2025-07-01T09:32:07.564" v="3960" actId="478"/>
          <ac:spMkLst>
            <pc:docMk/>
            <pc:sldMk cId="3341489451" sldId="1536"/>
            <ac:spMk id="24" creationId="{41DAE173-9C7B-1D03-6972-F58BE58A1B22}"/>
          </ac:spMkLst>
        </pc:spChg>
        <pc:picChg chg="del">
          <ac:chgData name="Duijf, Antoinette" userId="80426808-569e-4360-acb0-e5a6dc4b8ad2" providerId="ADAL" clId="{D4DED86A-43D0-4BB7-AA50-99C6BFE8D644}" dt="2025-07-01T09:32:05.358" v="3959" actId="478"/>
          <ac:picMkLst>
            <pc:docMk/>
            <pc:sldMk cId="3341489451" sldId="1536"/>
            <ac:picMk id="11" creationId="{9AD8B8B7-8570-A455-0E4D-938FBB57986C}"/>
          </ac:picMkLst>
        </pc:picChg>
        <pc:picChg chg="add del mod">
          <ac:chgData name="Duijf, Antoinette" userId="80426808-569e-4360-acb0-e5a6dc4b8ad2" providerId="ADAL" clId="{D4DED86A-43D0-4BB7-AA50-99C6BFE8D644}" dt="2025-07-01T09:32:12.854" v="3963" actId="478"/>
          <ac:picMkLst>
            <pc:docMk/>
            <pc:sldMk cId="3341489451" sldId="1536"/>
            <ac:picMk id="25" creationId="{678E505C-CC66-1F5F-6D75-11CB196FCB95}"/>
          </ac:picMkLst>
        </pc:picChg>
        <pc:picChg chg="add del mod">
          <ac:chgData name="Duijf, Antoinette" userId="80426808-569e-4360-acb0-e5a6dc4b8ad2" providerId="ADAL" clId="{D4DED86A-43D0-4BB7-AA50-99C6BFE8D644}" dt="2025-07-01T09:32:12.854" v="3963" actId="478"/>
          <ac:picMkLst>
            <pc:docMk/>
            <pc:sldMk cId="3341489451" sldId="1536"/>
            <ac:picMk id="26" creationId="{80E0E43E-E1C7-E751-7DBE-89C1DA7F0071}"/>
          </ac:picMkLst>
        </pc:picChg>
        <pc:picChg chg="add mod">
          <ac:chgData name="Duijf, Antoinette" userId="80426808-569e-4360-acb0-e5a6dc4b8ad2" providerId="ADAL" clId="{D4DED86A-43D0-4BB7-AA50-99C6BFE8D644}" dt="2025-07-01T09:32:46.821" v="3969" actId="1076"/>
          <ac:picMkLst>
            <pc:docMk/>
            <pc:sldMk cId="3341489451" sldId="1536"/>
            <ac:picMk id="29" creationId="{1109B272-62D5-D2AD-96E8-D733244D69F3}"/>
          </ac:picMkLst>
        </pc:picChg>
      </pc:sldChg>
      <pc:sldChg chg="addSp modSp mod">
        <pc:chgData name="Duijf, Antoinette" userId="80426808-569e-4360-acb0-e5a6dc4b8ad2" providerId="ADAL" clId="{D4DED86A-43D0-4BB7-AA50-99C6BFE8D644}" dt="2025-07-01T07:06:32.399" v="1878" actId="115"/>
        <pc:sldMkLst>
          <pc:docMk/>
          <pc:sldMk cId="1643893958" sldId="1537"/>
        </pc:sldMkLst>
        <pc:spChg chg="mod">
          <ac:chgData name="Duijf, Antoinette" userId="80426808-569e-4360-acb0-e5a6dc4b8ad2" providerId="ADAL" clId="{D4DED86A-43D0-4BB7-AA50-99C6BFE8D644}" dt="2025-07-01T07:02:14.846" v="1763" actId="115"/>
          <ac:spMkLst>
            <pc:docMk/>
            <pc:sldMk cId="1643893958" sldId="1537"/>
            <ac:spMk id="35" creationId="{37104C51-0232-62ED-4C6F-1447D06633EE}"/>
          </ac:spMkLst>
        </pc:spChg>
        <pc:spChg chg="mod">
          <ac:chgData name="Duijf, Antoinette" userId="80426808-569e-4360-acb0-e5a6dc4b8ad2" providerId="ADAL" clId="{D4DED86A-43D0-4BB7-AA50-99C6BFE8D644}" dt="2025-07-01T07:06:32.399" v="1878" actId="115"/>
          <ac:spMkLst>
            <pc:docMk/>
            <pc:sldMk cId="1643893958" sldId="1537"/>
            <ac:spMk id="36" creationId="{D8EF981A-9BA7-0EB1-9B70-F7FBF2F7DF1C}"/>
          </ac:spMkLst>
        </pc:spChg>
        <pc:picChg chg="add mod modCrop">
          <ac:chgData name="Duijf, Antoinette" userId="80426808-569e-4360-acb0-e5a6dc4b8ad2" providerId="ADAL" clId="{D4DED86A-43D0-4BB7-AA50-99C6BFE8D644}" dt="2025-07-01T07:02:05.674" v="1760" actId="1076"/>
          <ac:picMkLst>
            <pc:docMk/>
            <pc:sldMk cId="1643893958" sldId="1537"/>
            <ac:picMk id="2" creationId="{7C6E67E5-D7A8-97F3-E808-354248A348F3}"/>
          </ac:picMkLst>
        </pc:picChg>
        <pc:picChg chg="add mod">
          <ac:chgData name="Duijf, Antoinette" userId="80426808-569e-4360-acb0-e5a6dc4b8ad2" providerId="ADAL" clId="{D4DED86A-43D0-4BB7-AA50-99C6BFE8D644}" dt="2025-07-01T07:06:13.679" v="1812" actId="1076"/>
          <ac:picMkLst>
            <pc:docMk/>
            <pc:sldMk cId="1643893958" sldId="1537"/>
            <ac:picMk id="9" creationId="{37057285-CBFA-1D86-E6A5-9DEFDB8E9CEB}"/>
          </ac:picMkLst>
        </pc:picChg>
      </pc:sldChg>
      <pc:sldChg chg="addSp modSp mod">
        <pc:chgData name="Duijf, Antoinette" userId="80426808-569e-4360-acb0-e5a6dc4b8ad2" providerId="ADAL" clId="{D4DED86A-43D0-4BB7-AA50-99C6BFE8D644}" dt="2025-07-01T07:35:38.584" v="2551" actId="1076"/>
        <pc:sldMkLst>
          <pc:docMk/>
          <pc:sldMk cId="968106190" sldId="1538"/>
        </pc:sldMkLst>
        <pc:spChg chg="mod">
          <ac:chgData name="Duijf, Antoinette" userId="80426808-569e-4360-acb0-e5a6dc4b8ad2" providerId="ADAL" clId="{D4DED86A-43D0-4BB7-AA50-99C6BFE8D644}" dt="2025-07-01T07:27:14.834" v="2540" actId="14100"/>
          <ac:spMkLst>
            <pc:docMk/>
            <pc:sldMk cId="968106190" sldId="1538"/>
            <ac:spMk id="4" creationId="{D36CDCC8-D80A-3CA3-9903-EC310613197D}"/>
          </ac:spMkLst>
        </pc:spChg>
        <pc:spChg chg="mod">
          <ac:chgData name="Duijf, Antoinette" userId="80426808-569e-4360-acb0-e5a6dc4b8ad2" providerId="ADAL" clId="{D4DED86A-43D0-4BB7-AA50-99C6BFE8D644}" dt="2025-07-01T07:25:04.010" v="2352" actId="1038"/>
          <ac:spMkLst>
            <pc:docMk/>
            <pc:sldMk cId="968106190" sldId="1538"/>
            <ac:spMk id="15" creationId="{6EA1F8B7-D4BC-D8B0-E6FD-F33ECB45A1DD}"/>
          </ac:spMkLst>
        </pc:spChg>
        <pc:picChg chg="add mod ord">
          <ac:chgData name="Duijf, Antoinette" userId="80426808-569e-4360-acb0-e5a6dc4b8ad2" providerId="ADAL" clId="{D4DED86A-43D0-4BB7-AA50-99C6BFE8D644}" dt="2025-07-01T07:26:50.090" v="2481" actId="1076"/>
          <ac:picMkLst>
            <pc:docMk/>
            <pc:sldMk cId="968106190" sldId="1538"/>
            <ac:picMk id="10" creationId="{5FF836A8-C2F4-A608-384F-FE0B5D1645EB}"/>
          </ac:picMkLst>
        </pc:picChg>
        <pc:picChg chg="add mod">
          <ac:chgData name="Duijf, Antoinette" userId="80426808-569e-4360-acb0-e5a6dc4b8ad2" providerId="ADAL" clId="{D4DED86A-43D0-4BB7-AA50-99C6BFE8D644}" dt="2025-07-01T07:33:58.906" v="2545" actId="14100"/>
          <ac:picMkLst>
            <pc:docMk/>
            <pc:sldMk cId="968106190" sldId="1538"/>
            <ac:picMk id="24" creationId="{CCA4FE70-F404-9404-4663-083D397C1CA0}"/>
          </ac:picMkLst>
        </pc:picChg>
        <pc:picChg chg="add mod">
          <ac:chgData name="Duijf, Antoinette" userId="80426808-569e-4360-acb0-e5a6dc4b8ad2" providerId="ADAL" clId="{D4DED86A-43D0-4BB7-AA50-99C6BFE8D644}" dt="2025-07-01T07:35:38.584" v="2551" actId="1076"/>
          <ac:picMkLst>
            <pc:docMk/>
            <pc:sldMk cId="968106190" sldId="1538"/>
            <ac:picMk id="26" creationId="{153558A9-CE5B-201E-7F17-640D639C644D}"/>
          </ac:picMkLst>
        </pc:picChg>
      </pc:sldChg>
      <pc:sldChg chg="addSp delSp modSp mod">
        <pc:chgData name="Duijf, Antoinette" userId="80426808-569e-4360-acb0-e5a6dc4b8ad2" providerId="ADAL" clId="{D4DED86A-43D0-4BB7-AA50-99C6BFE8D644}" dt="2025-07-01T07:23:56.028" v="2256" actId="478"/>
        <pc:sldMkLst>
          <pc:docMk/>
          <pc:sldMk cId="2964612075" sldId="1539"/>
        </pc:sldMkLst>
        <pc:spChg chg="add del mod">
          <ac:chgData name="Duijf, Antoinette" userId="80426808-569e-4360-acb0-e5a6dc4b8ad2" providerId="ADAL" clId="{D4DED86A-43D0-4BB7-AA50-99C6BFE8D644}" dt="2025-07-01T07:23:55.342" v="2255" actId="478"/>
          <ac:spMkLst>
            <pc:docMk/>
            <pc:sldMk cId="2964612075" sldId="1539"/>
            <ac:spMk id="21" creationId="{80F840ED-5585-5B3A-4BFC-8CD56DE8CA45}"/>
          </ac:spMkLst>
        </pc:spChg>
        <pc:spChg chg="mod">
          <ac:chgData name="Duijf, Antoinette" userId="80426808-569e-4360-acb0-e5a6dc4b8ad2" providerId="ADAL" clId="{D4DED86A-43D0-4BB7-AA50-99C6BFE8D644}" dt="2025-07-01T07:17:39.444" v="2080" actId="115"/>
          <ac:spMkLst>
            <pc:docMk/>
            <pc:sldMk cId="2964612075" sldId="1539"/>
            <ac:spMk id="35" creationId="{37104C51-0232-62ED-4C6F-1447D06633EE}"/>
          </ac:spMkLst>
        </pc:spChg>
        <pc:spChg chg="mod">
          <ac:chgData name="Duijf, Antoinette" userId="80426808-569e-4360-acb0-e5a6dc4b8ad2" providerId="ADAL" clId="{D4DED86A-43D0-4BB7-AA50-99C6BFE8D644}" dt="2025-07-01T07:08:50.676" v="1999" actId="20577"/>
          <ac:spMkLst>
            <pc:docMk/>
            <pc:sldMk cId="2964612075" sldId="1539"/>
            <ac:spMk id="36" creationId="{D8EF981A-9BA7-0EB1-9B70-F7FBF2F7DF1C}"/>
          </ac:spMkLst>
        </pc:spChg>
        <pc:picChg chg="add mod">
          <ac:chgData name="Duijf, Antoinette" userId="80426808-569e-4360-acb0-e5a6dc4b8ad2" providerId="ADAL" clId="{D4DED86A-43D0-4BB7-AA50-99C6BFE8D644}" dt="2025-07-01T07:07:47.930" v="1964" actId="1076"/>
          <ac:picMkLst>
            <pc:docMk/>
            <pc:sldMk cId="2964612075" sldId="1539"/>
            <ac:picMk id="2" creationId="{FB1F7C8F-F8E8-0630-6390-DDB79A78E1CC}"/>
          </ac:picMkLst>
        </pc:picChg>
        <pc:picChg chg="add mod">
          <ac:chgData name="Duijf, Antoinette" userId="80426808-569e-4360-acb0-e5a6dc4b8ad2" providerId="ADAL" clId="{D4DED86A-43D0-4BB7-AA50-99C6BFE8D644}" dt="2025-07-01T07:23:39.300" v="2224" actId="1076"/>
          <ac:picMkLst>
            <pc:docMk/>
            <pc:sldMk cId="2964612075" sldId="1539"/>
            <ac:picMk id="9" creationId="{8C424C46-0B35-E83D-A9E2-17604F13978E}"/>
          </ac:picMkLst>
        </pc:picChg>
        <pc:picChg chg="add del mod">
          <ac:chgData name="Duijf, Antoinette" userId="80426808-569e-4360-acb0-e5a6dc4b8ad2" providerId="ADAL" clId="{D4DED86A-43D0-4BB7-AA50-99C6BFE8D644}" dt="2025-07-01T07:23:56.028" v="2256" actId="478"/>
          <ac:picMkLst>
            <pc:docMk/>
            <pc:sldMk cId="2964612075" sldId="1539"/>
            <ac:picMk id="20" creationId="{3AF93DB6-EEA7-EC81-467F-ADC75917A03A}"/>
          </ac:picMkLst>
        </pc:picChg>
      </pc:sldChg>
      <pc:sldChg chg="addSp delSp modSp mod">
        <pc:chgData name="Duijf, Antoinette" userId="80426808-569e-4360-acb0-e5a6dc4b8ad2" providerId="ADAL" clId="{D4DED86A-43D0-4BB7-AA50-99C6BFE8D644}" dt="2025-07-01T07:43:16.731" v="2587" actId="1076"/>
        <pc:sldMkLst>
          <pc:docMk/>
          <pc:sldMk cId="1494410572" sldId="1541"/>
        </pc:sldMkLst>
        <pc:spChg chg="mod">
          <ac:chgData name="Duijf, Antoinette" userId="80426808-569e-4360-acb0-e5a6dc4b8ad2" providerId="ADAL" clId="{D4DED86A-43D0-4BB7-AA50-99C6BFE8D644}" dt="2025-07-01T07:38:19.346" v="2575" actId="1076"/>
          <ac:spMkLst>
            <pc:docMk/>
            <pc:sldMk cId="1494410572" sldId="1541"/>
            <ac:spMk id="15" creationId="{6EA1F8B7-D4BC-D8B0-E6FD-F33ECB45A1DD}"/>
          </ac:spMkLst>
        </pc:spChg>
        <pc:spChg chg="del">
          <ac:chgData name="Duijf, Antoinette" userId="80426808-569e-4360-acb0-e5a6dc4b8ad2" providerId="ADAL" clId="{D4DED86A-43D0-4BB7-AA50-99C6BFE8D644}" dt="2025-07-01T07:37:50.724" v="2567" actId="478"/>
          <ac:spMkLst>
            <pc:docMk/>
            <pc:sldMk cId="1494410572" sldId="1541"/>
            <ac:spMk id="36" creationId="{37EC5C65-3133-6CFB-7264-A6F0CE6EFBA4}"/>
          </ac:spMkLst>
        </pc:spChg>
        <pc:picChg chg="add mod">
          <ac:chgData name="Duijf, Antoinette" userId="80426808-569e-4360-acb0-e5a6dc4b8ad2" providerId="ADAL" clId="{D4DED86A-43D0-4BB7-AA50-99C6BFE8D644}" dt="2025-07-01T07:37:07.584" v="2557" actId="1076"/>
          <ac:picMkLst>
            <pc:docMk/>
            <pc:sldMk cId="1494410572" sldId="1541"/>
            <ac:picMk id="16" creationId="{E3F3F3B5-9A2E-EE2E-4335-9B0D2364EF02}"/>
          </ac:picMkLst>
        </pc:picChg>
        <pc:picChg chg="add mod modCrop">
          <ac:chgData name="Duijf, Antoinette" userId="80426808-569e-4360-acb0-e5a6dc4b8ad2" providerId="ADAL" clId="{D4DED86A-43D0-4BB7-AA50-99C6BFE8D644}" dt="2025-07-01T07:43:16.731" v="2587" actId="1076"/>
          <ac:picMkLst>
            <pc:docMk/>
            <pc:sldMk cId="1494410572" sldId="1541"/>
            <ac:picMk id="22" creationId="{8DD29042-42E3-C0EE-C220-E7C94E38A73C}"/>
          </ac:picMkLst>
        </pc:picChg>
        <pc:picChg chg="del">
          <ac:chgData name="Duijf, Antoinette" userId="80426808-569e-4360-acb0-e5a6dc4b8ad2" providerId="ADAL" clId="{D4DED86A-43D0-4BB7-AA50-99C6BFE8D644}" dt="2025-07-01T07:36:52.770" v="2552" actId="478"/>
          <ac:picMkLst>
            <pc:docMk/>
            <pc:sldMk cId="1494410572" sldId="1541"/>
            <ac:picMk id="23" creationId="{5BC779A0-0272-A452-636F-3D25B68DD02C}"/>
          </ac:picMkLst>
        </pc:picChg>
        <pc:picChg chg="del">
          <ac:chgData name="Duijf, Antoinette" userId="80426808-569e-4360-acb0-e5a6dc4b8ad2" providerId="ADAL" clId="{D4DED86A-43D0-4BB7-AA50-99C6BFE8D644}" dt="2025-07-01T07:37:51.401" v="2568" actId="478"/>
          <ac:picMkLst>
            <pc:docMk/>
            <pc:sldMk cId="1494410572" sldId="1541"/>
            <ac:picMk id="35" creationId="{D5207F80-29D6-74B7-070C-E900173E1D56}"/>
          </ac:picMkLst>
        </pc:picChg>
      </pc:sldChg>
      <pc:sldChg chg="del">
        <pc:chgData name="Duijf, Antoinette" userId="80426808-569e-4360-acb0-e5a6dc4b8ad2" providerId="ADAL" clId="{D4DED86A-43D0-4BB7-AA50-99C6BFE8D644}" dt="2025-06-30T19:54:48.594" v="236" actId="47"/>
        <pc:sldMkLst>
          <pc:docMk/>
          <pc:sldMk cId="423084881" sldId="1542"/>
        </pc:sldMkLst>
      </pc:sldChg>
      <pc:sldChg chg="delSp add mod">
        <pc:chgData name="Duijf, Antoinette" userId="80426808-569e-4360-acb0-e5a6dc4b8ad2" providerId="ADAL" clId="{D4DED86A-43D0-4BB7-AA50-99C6BFE8D644}" dt="2025-07-01T06:48:03.786" v="920" actId="478"/>
        <pc:sldMkLst>
          <pc:docMk/>
          <pc:sldMk cId="3000919148" sldId="1542"/>
        </pc:sldMkLst>
        <pc:spChg chg="del">
          <ac:chgData name="Duijf, Antoinette" userId="80426808-569e-4360-acb0-e5a6dc4b8ad2" providerId="ADAL" clId="{D4DED86A-43D0-4BB7-AA50-99C6BFE8D644}" dt="2025-07-01T06:48:03.786" v="920" actId="478"/>
          <ac:spMkLst>
            <pc:docMk/>
            <pc:sldMk cId="3000919148" sldId="1542"/>
            <ac:spMk id="4" creationId="{B58616B6-5D66-FC71-A0C2-E961263ECDF5}"/>
          </ac:spMkLst>
        </pc:spChg>
      </pc:sldChg>
      <pc:sldChg chg="delSp modSp add mod ord">
        <pc:chgData name="Duijf, Antoinette" userId="80426808-569e-4360-acb0-e5a6dc4b8ad2" providerId="ADAL" clId="{D4DED86A-43D0-4BB7-AA50-99C6BFE8D644}" dt="2025-07-01T07:24:39.193" v="2347" actId="1076"/>
        <pc:sldMkLst>
          <pc:docMk/>
          <pc:sldMk cId="1272926893" sldId="1543"/>
        </pc:sldMkLst>
        <pc:spChg chg="mod">
          <ac:chgData name="Duijf, Antoinette" userId="80426808-569e-4360-acb0-e5a6dc4b8ad2" providerId="ADAL" clId="{D4DED86A-43D0-4BB7-AA50-99C6BFE8D644}" dt="2025-07-01T07:24:39.193" v="2347" actId="1076"/>
          <ac:spMkLst>
            <pc:docMk/>
            <pc:sldMk cId="1272926893" sldId="1543"/>
            <ac:spMk id="21" creationId="{80F840ED-5585-5B3A-4BFC-8CD56DE8CA45}"/>
          </ac:spMkLst>
        </pc:spChg>
        <pc:spChg chg="mod">
          <ac:chgData name="Duijf, Antoinette" userId="80426808-569e-4360-acb0-e5a6dc4b8ad2" providerId="ADAL" clId="{D4DED86A-43D0-4BB7-AA50-99C6BFE8D644}" dt="2025-07-01T07:24:33.984" v="2346" actId="20577"/>
          <ac:spMkLst>
            <pc:docMk/>
            <pc:sldMk cId="1272926893" sldId="1543"/>
            <ac:spMk id="35" creationId="{37104C51-0232-62ED-4C6F-1447D06633EE}"/>
          </ac:spMkLst>
        </pc:spChg>
        <pc:picChg chg="del">
          <ac:chgData name="Duijf, Antoinette" userId="80426808-569e-4360-acb0-e5a6dc4b8ad2" providerId="ADAL" clId="{D4DED86A-43D0-4BB7-AA50-99C6BFE8D644}" dt="2025-07-01T07:24:08.955" v="2307" actId="478"/>
          <ac:picMkLst>
            <pc:docMk/>
            <pc:sldMk cId="1272926893" sldId="1543"/>
            <ac:picMk id="9" creationId="{8C424C46-0B35-E83D-A9E2-17604F13978E}"/>
          </ac:picMkLst>
        </pc:picChg>
        <pc:picChg chg="mod">
          <ac:chgData name="Duijf, Antoinette" userId="80426808-569e-4360-acb0-e5a6dc4b8ad2" providerId="ADAL" clId="{D4DED86A-43D0-4BB7-AA50-99C6BFE8D644}" dt="2025-07-01T07:24:25.048" v="2312" actId="1076"/>
          <ac:picMkLst>
            <pc:docMk/>
            <pc:sldMk cId="1272926893" sldId="1543"/>
            <ac:picMk id="20" creationId="{3AF93DB6-EEA7-EC81-467F-ADC75917A03A}"/>
          </ac:picMkLst>
        </pc:picChg>
      </pc:sldChg>
      <pc:sldChg chg="add del">
        <pc:chgData name="Duijf, Antoinette" userId="80426808-569e-4360-acb0-e5a6dc4b8ad2" providerId="ADAL" clId="{D4DED86A-43D0-4BB7-AA50-99C6BFE8D644}" dt="2025-07-01T07:45:11.921" v="2686" actId="47"/>
        <pc:sldMkLst>
          <pc:docMk/>
          <pc:sldMk cId="3517495900" sldId="1544"/>
        </pc:sldMkLst>
      </pc:sldChg>
      <pc:sldChg chg="addSp modSp add mod">
        <pc:chgData name="Duijf, Antoinette" userId="80426808-569e-4360-acb0-e5a6dc4b8ad2" providerId="ADAL" clId="{D4DED86A-43D0-4BB7-AA50-99C6BFE8D644}" dt="2025-07-01T08:17:49.547" v="3955" actId="1076"/>
        <pc:sldMkLst>
          <pc:docMk/>
          <pc:sldMk cId="3957693916" sldId="1544"/>
        </pc:sldMkLst>
        <pc:spChg chg="mod">
          <ac:chgData name="Duijf, Antoinette" userId="80426808-569e-4360-acb0-e5a6dc4b8ad2" providerId="ADAL" clId="{D4DED86A-43D0-4BB7-AA50-99C6BFE8D644}" dt="2025-07-01T07:48:42.990" v="2847" actId="20577"/>
          <ac:spMkLst>
            <pc:docMk/>
            <pc:sldMk cId="3957693916" sldId="1544"/>
            <ac:spMk id="4" creationId="{D36CDCC8-D80A-3CA3-9903-EC310613197D}"/>
          </ac:spMkLst>
        </pc:spChg>
        <pc:spChg chg="add mod">
          <ac:chgData name="Duijf, Antoinette" userId="80426808-569e-4360-acb0-e5a6dc4b8ad2" providerId="ADAL" clId="{D4DED86A-43D0-4BB7-AA50-99C6BFE8D644}" dt="2025-07-01T07:53:17.712" v="3294" actId="1076"/>
          <ac:spMkLst>
            <pc:docMk/>
            <pc:sldMk cId="3957693916" sldId="1544"/>
            <ac:spMk id="10" creationId="{FFCC1FF8-D80D-9A22-AAAA-C1A1D52493FB}"/>
          </ac:spMkLst>
        </pc:spChg>
        <pc:spChg chg="mod">
          <ac:chgData name="Duijf, Antoinette" userId="80426808-569e-4360-acb0-e5a6dc4b8ad2" providerId="ADAL" clId="{D4DED86A-43D0-4BB7-AA50-99C6BFE8D644}" dt="2025-07-01T07:49:54.824" v="2909" actId="1037"/>
          <ac:spMkLst>
            <pc:docMk/>
            <pc:sldMk cId="3957693916" sldId="1544"/>
            <ac:spMk id="12" creationId="{E2476A93-B8D4-4E44-87FD-AFF601B2337C}"/>
          </ac:spMkLst>
        </pc:spChg>
        <pc:spChg chg="mod">
          <ac:chgData name="Duijf, Antoinette" userId="80426808-569e-4360-acb0-e5a6dc4b8ad2" providerId="ADAL" clId="{D4DED86A-43D0-4BB7-AA50-99C6BFE8D644}" dt="2025-07-01T07:59:46.458" v="3320" actId="14100"/>
          <ac:spMkLst>
            <pc:docMk/>
            <pc:sldMk cId="3957693916" sldId="1544"/>
            <ac:spMk id="16" creationId="{F53F294D-65CC-23A5-E4A1-B2132FCF814C}"/>
          </ac:spMkLst>
        </pc:spChg>
        <pc:spChg chg="mod">
          <ac:chgData name="Duijf, Antoinette" userId="80426808-569e-4360-acb0-e5a6dc4b8ad2" providerId="ADAL" clId="{D4DED86A-43D0-4BB7-AA50-99C6BFE8D644}" dt="2025-07-01T07:59:55.402" v="3324" actId="1035"/>
          <ac:spMkLst>
            <pc:docMk/>
            <pc:sldMk cId="3957693916" sldId="1544"/>
            <ac:spMk id="17" creationId="{AB86235B-CBC0-F9DB-29F4-F23367831B1B}"/>
          </ac:spMkLst>
        </pc:spChg>
        <pc:spChg chg="mod">
          <ac:chgData name="Duijf, Antoinette" userId="80426808-569e-4360-acb0-e5a6dc4b8ad2" providerId="ADAL" clId="{D4DED86A-43D0-4BB7-AA50-99C6BFE8D644}" dt="2025-07-01T07:45:49.709" v="2716" actId="20577"/>
          <ac:spMkLst>
            <pc:docMk/>
            <pc:sldMk cId="3957693916" sldId="1544"/>
            <ac:spMk id="38" creationId="{6220B62E-70F5-3E88-1B39-342F7F2D6938}"/>
          </ac:spMkLst>
        </pc:spChg>
        <pc:spChg chg="mod">
          <ac:chgData name="Duijf, Antoinette" userId="80426808-569e-4360-acb0-e5a6dc4b8ad2" providerId="ADAL" clId="{D4DED86A-43D0-4BB7-AA50-99C6BFE8D644}" dt="2025-07-01T07:50:05.849" v="2929" actId="1037"/>
          <ac:spMkLst>
            <pc:docMk/>
            <pc:sldMk cId="3957693916" sldId="1544"/>
            <ac:spMk id="42" creationId="{156D1396-A69D-4256-D25B-7D3075DC5710}"/>
          </ac:spMkLst>
        </pc:spChg>
        <pc:spChg chg="mod">
          <ac:chgData name="Duijf, Antoinette" userId="80426808-569e-4360-acb0-e5a6dc4b8ad2" providerId="ADAL" clId="{D4DED86A-43D0-4BB7-AA50-99C6BFE8D644}" dt="2025-07-01T07:46:28.043" v="2742" actId="14100"/>
          <ac:spMkLst>
            <pc:docMk/>
            <pc:sldMk cId="3957693916" sldId="1544"/>
            <ac:spMk id="45" creationId="{200AE674-99B7-3A51-8582-11316D42F13D}"/>
          </ac:spMkLst>
        </pc:spChg>
        <pc:spChg chg="mod">
          <ac:chgData name="Duijf, Antoinette" userId="80426808-569e-4360-acb0-e5a6dc4b8ad2" providerId="ADAL" clId="{D4DED86A-43D0-4BB7-AA50-99C6BFE8D644}" dt="2025-07-01T07:49:39.884" v="2875" actId="1037"/>
          <ac:spMkLst>
            <pc:docMk/>
            <pc:sldMk cId="3957693916" sldId="1544"/>
            <ac:spMk id="46" creationId="{43BFD671-1DBF-1A59-D1C9-151BD4568299}"/>
          </ac:spMkLst>
        </pc:spChg>
        <pc:picChg chg="add mod">
          <ac:chgData name="Duijf, Antoinette" userId="80426808-569e-4360-acb0-e5a6dc4b8ad2" providerId="ADAL" clId="{D4DED86A-43D0-4BB7-AA50-99C6BFE8D644}" dt="2025-07-01T08:17:49.547" v="3955" actId="1076"/>
          <ac:picMkLst>
            <pc:docMk/>
            <pc:sldMk cId="3957693916" sldId="1544"/>
            <ac:picMk id="9" creationId="{2DA67C12-932E-B0EF-75A4-CA1F497C16F6}"/>
          </ac:picMkLst>
        </pc:picChg>
        <pc:picChg chg="add mod">
          <ac:chgData name="Duijf, Antoinette" userId="80426808-569e-4360-acb0-e5a6dc4b8ad2" providerId="ADAL" clId="{D4DED86A-43D0-4BB7-AA50-99C6BFE8D644}" dt="2025-07-01T07:54:20.436" v="3297" actId="1076"/>
          <ac:picMkLst>
            <pc:docMk/>
            <pc:sldMk cId="3957693916" sldId="1544"/>
            <ac:picMk id="13" creationId="{CCC75B3A-53AE-ED37-7569-A1DCCDFFA264}"/>
          </ac:picMkLst>
        </pc:picChg>
        <pc:picChg chg="add mod">
          <ac:chgData name="Duijf, Antoinette" userId="80426808-569e-4360-acb0-e5a6dc4b8ad2" providerId="ADAL" clId="{D4DED86A-43D0-4BB7-AA50-99C6BFE8D644}" dt="2025-07-01T07:55:21.267" v="3309" actId="1076"/>
          <ac:picMkLst>
            <pc:docMk/>
            <pc:sldMk cId="3957693916" sldId="1544"/>
            <ac:picMk id="14" creationId="{86E3AF3E-4037-68A2-2E0B-1B72599C2687}"/>
          </ac:picMkLst>
        </pc:picChg>
        <pc:picChg chg="add mod">
          <ac:chgData name="Duijf, Antoinette" userId="80426808-569e-4360-acb0-e5a6dc4b8ad2" providerId="ADAL" clId="{D4DED86A-43D0-4BB7-AA50-99C6BFE8D644}" dt="2025-07-01T07:59:14.737" v="3314" actId="1076"/>
          <ac:picMkLst>
            <pc:docMk/>
            <pc:sldMk cId="3957693916" sldId="1544"/>
            <ac:picMk id="18" creationId="{9A9D6CF8-C8F6-F157-DA1F-D5A1FB645DA8}"/>
          </ac:picMkLst>
        </pc:picChg>
      </pc:sldChg>
      <pc:sldChg chg="addSp modSp add mod">
        <pc:chgData name="Duijf, Antoinette" userId="80426808-569e-4360-acb0-e5a6dc4b8ad2" providerId="ADAL" clId="{D4DED86A-43D0-4BB7-AA50-99C6BFE8D644}" dt="2025-07-01T07:55:14.972" v="3305" actId="1076"/>
        <pc:sldMkLst>
          <pc:docMk/>
          <pc:sldMk cId="2596310021" sldId="1545"/>
        </pc:sldMkLst>
        <pc:spChg chg="mod">
          <ac:chgData name="Duijf, Antoinette" userId="80426808-569e-4360-acb0-e5a6dc4b8ad2" providerId="ADAL" clId="{D4DED86A-43D0-4BB7-AA50-99C6BFE8D644}" dt="2025-07-01T07:51:55.205" v="2999" actId="14100"/>
          <ac:spMkLst>
            <pc:docMk/>
            <pc:sldMk cId="2596310021" sldId="1545"/>
            <ac:spMk id="4" creationId="{D36CDCC8-D80A-3CA3-9903-EC310613197D}"/>
          </ac:spMkLst>
        </pc:spChg>
        <pc:spChg chg="mod">
          <ac:chgData name="Duijf, Antoinette" userId="80426808-569e-4360-acb0-e5a6dc4b8ad2" providerId="ADAL" clId="{D4DED86A-43D0-4BB7-AA50-99C6BFE8D644}" dt="2025-07-01T07:50:56.067" v="2954" actId="1037"/>
          <ac:spMkLst>
            <pc:docMk/>
            <pc:sldMk cId="2596310021" sldId="1545"/>
            <ac:spMk id="12" creationId="{E2476A93-B8D4-4E44-87FD-AFF601B2337C}"/>
          </ac:spMkLst>
        </pc:spChg>
        <pc:spChg chg="mod">
          <ac:chgData name="Duijf, Antoinette" userId="80426808-569e-4360-acb0-e5a6dc4b8ad2" providerId="ADAL" clId="{D4DED86A-43D0-4BB7-AA50-99C6BFE8D644}" dt="2025-07-01T07:51:06.195" v="2970" actId="1076"/>
          <ac:spMkLst>
            <pc:docMk/>
            <pc:sldMk cId="2596310021" sldId="1545"/>
            <ac:spMk id="13" creationId="{4985FF45-EE56-11C3-E0CC-6BBB359031C0}"/>
          </ac:spMkLst>
        </pc:spChg>
        <pc:spChg chg="mod">
          <ac:chgData name="Duijf, Antoinette" userId="80426808-569e-4360-acb0-e5a6dc4b8ad2" providerId="ADAL" clId="{D4DED86A-43D0-4BB7-AA50-99C6BFE8D644}" dt="2025-07-01T07:51:19.803" v="2989" actId="14100"/>
          <ac:spMkLst>
            <pc:docMk/>
            <pc:sldMk cId="2596310021" sldId="1545"/>
            <ac:spMk id="14" creationId="{B7594A3B-3117-84CE-C300-FB96E5ED269D}"/>
          </ac:spMkLst>
        </pc:spChg>
        <pc:spChg chg="mod">
          <ac:chgData name="Duijf, Antoinette" userId="80426808-569e-4360-acb0-e5a6dc4b8ad2" providerId="ADAL" clId="{D4DED86A-43D0-4BB7-AA50-99C6BFE8D644}" dt="2025-07-01T07:51:34.587" v="2993" actId="14100"/>
          <ac:spMkLst>
            <pc:docMk/>
            <pc:sldMk cId="2596310021" sldId="1545"/>
            <ac:spMk id="15" creationId="{6EA1F8B7-D4BC-D8B0-E6FD-F33ECB45A1DD}"/>
          </ac:spMkLst>
        </pc:spChg>
        <pc:picChg chg="add mod">
          <ac:chgData name="Duijf, Antoinette" userId="80426808-569e-4360-acb0-e5a6dc4b8ad2" providerId="ADAL" clId="{D4DED86A-43D0-4BB7-AA50-99C6BFE8D644}" dt="2025-07-01T07:51:46.315" v="2997" actId="1076"/>
          <ac:picMkLst>
            <pc:docMk/>
            <pc:sldMk cId="2596310021" sldId="1545"/>
            <ac:picMk id="9" creationId="{ABE7B874-1D0F-5BD5-7F3B-F1DBC4A832C7}"/>
          </ac:picMkLst>
        </pc:picChg>
        <pc:picChg chg="add mod">
          <ac:chgData name="Duijf, Antoinette" userId="80426808-569e-4360-acb0-e5a6dc4b8ad2" providerId="ADAL" clId="{D4DED86A-43D0-4BB7-AA50-99C6BFE8D644}" dt="2025-07-01T07:54:23.541" v="3299" actId="1076"/>
          <ac:picMkLst>
            <pc:docMk/>
            <pc:sldMk cId="2596310021" sldId="1545"/>
            <ac:picMk id="10" creationId="{90ABC6C5-1B31-9555-A6EB-D122084728BF}"/>
          </ac:picMkLst>
        </pc:picChg>
        <pc:picChg chg="add mod">
          <ac:chgData name="Duijf, Antoinette" userId="80426808-569e-4360-acb0-e5a6dc4b8ad2" providerId="ADAL" clId="{D4DED86A-43D0-4BB7-AA50-99C6BFE8D644}" dt="2025-07-01T07:55:14.972" v="3305" actId="1076"/>
          <ac:picMkLst>
            <pc:docMk/>
            <pc:sldMk cId="2596310021" sldId="1545"/>
            <ac:picMk id="24" creationId="{16BF6CEF-AFEC-714D-BAD6-7A367B523093}"/>
          </ac:picMkLst>
        </pc:picChg>
      </pc:sldChg>
    </pc:docChg>
  </pc:docChgLst>
  <pc:docChgLst>
    <pc:chgData name="Routledge, Mandy" userId="bacdedf5-8e30-494b-ad8b-f27fa30c4f8d" providerId="ADAL" clId="{63F6B1CA-B45A-455D-8554-1DB1547AB7D0}"/>
    <pc:docChg chg="modSld">
      <pc:chgData name="Routledge, Mandy" userId="bacdedf5-8e30-494b-ad8b-f27fa30c4f8d" providerId="ADAL" clId="{63F6B1CA-B45A-455D-8554-1DB1547AB7D0}" dt="2024-11-18T15:47:38.502" v="14" actId="20577"/>
      <pc:docMkLst>
        <pc:docMk/>
      </pc:docMkLst>
      <pc:sldChg chg="modSp mod">
        <pc:chgData name="Routledge, Mandy" userId="bacdedf5-8e30-494b-ad8b-f27fa30c4f8d" providerId="ADAL" clId="{63F6B1CA-B45A-455D-8554-1DB1547AB7D0}" dt="2024-11-18T15:47:38.502" v="14" actId="20577"/>
        <pc:sldMkLst>
          <pc:docMk/>
          <pc:sldMk cId="323006580" sldId="548"/>
        </pc:sldMkLst>
        <pc:spChg chg="mod">
          <ac:chgData name="Routledge, Mandy" userId="bacdedf5-8e30-494b-ad8b-f27fa30c4f8d" providerId="ADAL" clId="{63F6B1CA-B45A-455D-8554-1DB1547AB7D0}" dt="2024-11-18T15:47:38.502" v="14" actId="20577"/>
          <ac:spMkLst>
            <pc:docMk/>
            <pc:sldMk cId="323006580" sldId="548"/>
            <ac:spMk id="3" creationId="{00000000-0000-0000-0000-000000000000}"/>
          </ac:spMkLst>
        </pc:spChg>
      </pc:sldChg>
    </pc:docChg>
  </pc:docChgLst>
  <pc:docChgLst>
    <pc:chgData name="Routledge, Mandy" userId="bacdedf5-8e30-494b-ad8b-f27fa30c4f8d" providerId="ADAL" clId="{8AC80DB3-B598-4E5A-BB64-FC9255C5E7E2}"/>
    <pc:docChg chg="custSel modSld">
      <pc:chgData name="Routledge, Mandy" userId="bacdedf5-8e30-494b-ad8b-f27fa30c4f8d" providerId="ADAL" clId="{8AC80DB3-B598-4E5A-BB64-FC9255C5E7E2}" dt="2025-03-18T10:48:18.922" v="78" actId="20577"/>
      <pc:docMkLst>
        <pc:docMk/>
      </pc:docMkLst>
      <pc:sldChg chg="modSp mod">
        <pc:chgData name="Routledge, Mandy" userId="bacdedf5-8e30-494b-ad8b-f27fa30c4f8d" providerId="ADAL" clId="{8AC80DB3-B598-4E5A-BB64-FC9255C5E7E2}" dt="2025-03-18T10:48:18.922" v="78" actId="20577"/>
        <pc:sldMkLst>
          <pc:docMk/>
          <pc:sldMk cId="323006580" sldId="548"/>
        </pc:sldMkLst>
        <pc:spChg chg="mod">
          <ac:chgData name="Routledge, Mandy" userId="bacdedf5-8e30-494b-ad8b-f27fa30c4f8d" providerId="ADAL" clId="{8AC80DB3-B598-4E5A-BB64-FC9255C5E7E2}" dt="2025-03-18T10:48:18.922" v="78" actId="20577"/>
          <ac:spMkLst>
            <pc:docMk/>
            <pc:sldMk cId="323006580" sldId="548"/>
            <ac:spMk id="3" creationId="{00000000-0000-0000-0000-000000000000}"/>
          </ac:spMkLst>
        </pc:spChg>
        <pc:spChg chg="mod">
          <ac:chgData name="Routledge, Mandy" userId="bacdedf5-8e30-494b-ad8b-f27fa30c4f8d" providerId="ADAL" clId="{8AC80DB3-B598-4E5A-BB64-FC9255C5E7E2}" dt="2025-03-18T10:48:13.766" v="74" actId="6549"/>
          <ac:spMkLst>
            <pc:docMk/>
            <pc:sldMk cId="323006580" sldId="548"/>
            <ac:spMk id="4" creationId="{00000000-0000-0000-0000-000000000000}"/>
          </ac:spMkLst>
        </pc:spChg>
      </pc:sldChg>
    </pc:docChg>
  </pc:docChgLst>
  <pc:docChgLst>
    <pc:chgData name="Routledge, Mandy" userId="bacdedf5-8e30-494b-ad8b-f27fa30c4f8d" providerId="ADAL" clId="{11C91571-011C-4FD8-97E0-33A7A39509AD}"/>
    <pc:docChg chg="modSld">
      <pc:chgData name="Routledge, Mandy" userId="bacdedf5-8e30-494b-ad8b-f27fa30c4f8d" providerId="ADAL" clId="{11C91571-011C-4FD8-97E0-33A7A39509AD}" dt="2025-03-18T10:59:40.237" v="5" actId="20577"/>
      <pc:docMkLst>
        <pc:docMk/>
      </pc:docMkLst>
      <pc:sldChg chg="modSp mod">
        <pc:chgData name="Routledge, Mandy" userId="bacdedf5-8e30-494b-ad8b-f27fa30c4f8d" providerId="ADAL" clId="{11C91571-011C-4FD8-97E0-33A7A39509AD}" dt="2025-03-18T10:59:40.237" v="5" actId="20577"/>
        <pc:sldMkLst>
          <pc:docMk/>
          <pc:sldMk cId="323006580" sldId="548"/>
        </pc:sldMkLst>
        <pc:spChg chg="mod">
          <ac:chgData name="Routledge, Mandy" userId="bacdedf5-8e30-494b-ad8b-f27fa30c4f8d" providerId="ADAL" clId="{11C91571-011C-4FD8-97E0-33A7A39509AD}" dt="2025-03-18T10:59:40.237" v="5" actId="20577"/>
          <ac:spMkLst>
            <pc:docMk/>
            <pc:sldMk cId="323006580" sldId="548"/>
            <ac:spMk id="3" creationId="{00000000-0000-0000-0000-000000000000}"/>
          </ac:spMkLst>
        </pc:spChg>
      </pc:sldChg>
    </pc:docChg>
  </pc:docChgLst>
  <pc:docChgLst>
    <pc:chgData name="Routledge, Mandy" userId="bacdedf5-8e30-494b-ad8b-f27fa30c4f8d" providerId="ADAL" clId="{BA769D6E-3FEE-483C-954F-1C4ABB085780}"/>
    <pc:docChg chg="modSld">
      <pc:chgData name="Routledge, Mandy" userId="bacdedf5-8e30-494b-ad8b-f27fa30c4f8d" providerId="ADAL" clId="{BA769D6E-3FEE-483C-954F-1C4ABB085780}" dt="2025-03-18T10:57:53.250" v="9" actId="20577"/>
      <pc:docMkLst>
        <pc:docMk/>
      </pc:docMkLst>
      <pc:sldChg chg="modSp mod">
        <pc:chgData name="Routledge, Mandy" userId="bacdedf5-8e30-494b-ad8b-f27fa30c4f8d" providerId="ADAL" clId="{BA769D6E-3FEE-483C-954F-1C4ABB085780}" dt="2025-03-18T10:57:53.250" v="9" actId="20577"/>
        <pc:sldMkLst>
          <pc:docMk/>
          <pc:sldMk cId="323006580" sldId="548"/>
        </pc:sldMkLst>
        <pc:spChg chg="mod">
          <ac:chgData name="Routledge, Mandy" userId="bacdedf5-8e30-494b-ad8b-f27fa30c4f8d" providerId="ADAL" clId="{BA769D6E-3FEE-483C-954F-1C4ABB085780}" dt="2025-03-18T10:57:53.250" v="9" actId="20577"/>
          <ac:spMkLst>
            <pc:docMk/>
            <pc:sldMk cId="323006580" sldId="548"/>
            <ac:spMk id="3" creationId="{00000000-0000-0000-0000-000000000000}"/>
          </ac:spMkLst>
        </pc:spChg>
      </pc:sldChg>
    </pc:docChg>
  </pc:docChgLst>
  <pc:docChgLst>
    <pc:chgData name="Das, Gerarda" userId="dec061bf-56a5-47a0-b9f3-f749fe418ae6" providerId="ADAL" clId="{E079B0B0-B399-4497-9DD5-9CB28552A0C1}"/>
    <pc:docChg chg="custSel delSld modSld modSection">
      <pc:chgData name="Das, Gerarda" userId="dec061bf-56a5-47a0-b9f3-f749fe418ae6" providerId="ADAL" clId="{E079B0B0-B399-4497-9DD5-9CB28552A0C1}" dt="2025-07-01T09:35:25.176" v="1269" actId="1076"/>
      <pc:docMkLst>
        <pc:docMk/>
      </pc:docMkLst>
      <pc:sldChg chg="delSp modSp mod">
        <pc:chgData name="Das, Gerarda" userId="dec061bf-56a5-47a0-b9f3-f749fe418ae6" providerId="ADAL" clId="{E079B0B0-B399-4497-9DD5-9CB28552A0C1}" dt="2025-07-01T09:22:39.364" v="1231" actId="255"/>
        <pc:sldMkLst>
          <pc:docMk/>
          <pc:sldMk cId="2189114603" sldId="1437"/>
        </pc:sldMkLst>
        <pc:spChg chg="del">
          <ac:chgData name="Das, Gerarda" userId="dec061bf-56a5-47a0-b9f3-f749fe418ae6" providerId="ADAL" clId="{E079B0B0-B399-4497-9DD5-9CB28552A0C1}" dt="2025-07-01T09:22:05.603" v="1208" actId="478"/>
          <ac:spMkLst>
            <pc:docMk/>
            <pc:sldMk cId="2189114603" sldId="1437"/>
            <ac:spMk id="2" creationId="{0386E24D-F63F-BE74-D347-EB4DB527A99F}"/>
          </ac:spMkLst>
        </pc:spChg>
        <pc:spChg chg="mod">
          <ac:chgData name="Das, Gerarda" userId="dec061bf-56a5-47a0-b9f3-f749fe418ae6" providerId="ADAL" clId="{E079B0B0-B399-4497-9DD5-9CB28552A0C1}" dt="2025-07-01T09:22:39.364" v="1231" actId="255"/>
          <ac:spMkLst>
            <pc:docMk/>
            <pc:sldMk cId="2189114603" sldId="1437"/>
            <ac:spMk id="3" creationId="{00000000-0000-0000-0000-000000000000}"/>
          </ac:spMkLst>
        </pc:spChg>
        <pc:spChg chg="mod">
          <ac:chgData name="Das, Gerarda" userId="dec061bf-56a5-47a0-b9f3-f749fe418ae6" providerId="ADAL" clId="{E079B0B0-B399-4497-9DD5-9CB28552A0C1}" dt="2025-06-30T19:58:30.671" v="1149" actId="5793"/>
          <ac:spMkLst>
            <pc:docMk/>
            <pc:sldMk cId="2189114603" sldId="1437"/>
            <ac:spMk id="5" creationId="{0C28C79E-732B-397B-A8DA-7C1B6F469990}"/>
          </ac:spMkLst>
        </pc:spChg>
      </pc:sldChg>
      <pc:sldChg chg="addSp delSp modSp mod">
        <pc:chgData name="Das, Gerarda" userId="dec061bf-56a5-47a0-b9f3-f749fe418ae6" providerId="ADAL" clId="{E079B0B0-B399-4497-9DD5-9CB28552A0C1}" dt="2025-07-01T09:31:49.953" v="1262" actId="478"/>
        <pc:sldMkLst>
          <pc:docMk/>
          <pc:sldMk cId="2709048002" sldId="1477"/>
        </pc:sldMkLst>
        <pc:spChg chg="del mod">
          <ac:chgData name="Das, Gerarda" userId="dec061bf-56a5-47a0-b9f3-f749fe418ae6" providerId="ADAL" clId="{E079B0B0-B399-4497-9DD5-9CB28552A0C1}" dt="2025-07-01T09:31:49.953" v="1262" actId="478"/>
          <ac:spMkLst>
            <pc:docMk/>
            <pc:sldMk cId="2709048002" sldId="1477"/>
            <ac:spMk id="8" creationId="{B741E926-BD09-561F-0BB4-313613C0FC96}"/>
          </ac:spMkLst>
        </pc:spChg>
        <pc:picChg chg="add mod modCrop">
          <ac:chgData name="Das, Gerarda" userId="dec061bf-56a5-47a0-b9f3-f749fe418ae6" providerId="ADAL" clId="{E079B0B0-B399-4497-9DD5-9CB28552A0C1}" dt="2025-07-01T09:31:00.572" v="1257" actId="1076"/>
          <ac:picMkLst>
            <pc:docMk/>
            <pc:sldMk cId="2709048002" sldId="1477"/>
            <ac:picMk id="5" creationId="{5D3CBFD4-39BD-3A4F-DC97-9BA03FCCB199}"/>
          </ac:picMkLst>
        </pc:picChg>
        <pc:picChg chg="mod">
          <ac:chgData name="Das, Gerarda" userId="dec061bf-56a5-47a0-b9f3-f749fe418ae6" providerId="ADAL" clId="{E079B0B0-B399-4497-9DD5-9CB28552A0C1}" dt="2025-07-01T09:26:37.059" v="1233" actId="1076"/>
          <ac:picMkLst>
            <pc:docMk/>
            <pc:sldMk cId="2709048002" sldId="1477"/>
            <ac:picMk id="7" creationId="{7ABA3E05-AC0F-4F5A-6E69-FDF067F000CB}"/>
          </ac:picMkLst>
        </pc:picChg>
        <pc:picChg chg="add mod ord modCrop">
          <ac:chgData name="Das, Gerarda" userId="dec061bf-56a5-47a0-b9f3-f749fe418ae6" providerId="ADAL" clId="{E079B0B0-B399-4497-9DD5-9CB28552A0C1}" dt="2025-07-01T09:31:09.100" v="1261" actId="171"/>
          <ac:picMkLst>
            <pc:docMk/>
            <pc:sldMk cId="2709048002" sldId="1477"/>
            <ac:picMk id="10" creationId="{AF8BA0AF-B67A-7262-E6A5-95EC4EE9DF8A}"/>
          </ac:picMkLst>
        </pc:picChg>
      </pc:sldChg>
      <pc:sldChg chg="modSp mod">
        <pc:chgData name="Das, Gerarda" userId="dec061bf-56a5-47a0-b9f3-f749fe418ae6" providerId="ADAL" clId="{E079B0B0-B399-4497-9DD5-9CB28552A0C1}" dt="2025-07-01T09:34:27.414" v="1267" actId="1076"/>
        <pc:sldMkLst>
          <pc:docMk/>
          <pc:sldMk cId="1249588416" sldId="1532"/>
        </pc:sldMkLst>
        <pc:spChg chg="mod">
          <ac:chgData name="Das, Gerarda" userId="dec061bf-56a5-47a0-b9f3-f749fe418ae6" providerId="ADAL" clId="{E079B0B0-B399-4497-9DD5-9CB28552A0C1}" dt="2025-07-01T09:34:24.607" v="1266" actId="1076"/>
          <ac:spMkLst>
            <pc:docMk/>
            <pc:sldMk cId="1249588416" sldId="1532"/>
            <ac:spMk id="10" creationId="{EC0CC1D0-FE60-F840-73E9-0CE7E683D1F2}"/>
          </ac:spMkLst>
        </pc:spChg>
        <pc:spChg chg="mod">
          <ac:chgData name="Das, Gerarda" userId="dec061bf-56a5-47a0-b9f3-f749fe418ae6" providerId="ADAL" clId="{E079B0B0-B399-4497-9DD5-9CB28552A0C1}" dt="2025-07-01T09:34:27.414" v="1267" actId="1076"/>
          <ac:spMkLst>
            <pc:docMk/>
            <pc:sldMk cId="1249588416" sldId="1532"/>
            <ac:spMk id="11" creationId="{CD78B488-E032-3F3E-C334-FB96F8D71FB2}"/>
          </ac:spMkLst>
        </pc:spChg>
      </pc:sldChg>
      <pc:sldChg chg="del">
        <pc:chgData name="Das, Gerarda" userId="dec061bf-56a5-47a0-b9f3-f749fe418ae6" providerId="ADAL" clId="{E079B0B0-B399-4497-9DD5-9CB28552A0C1}" dt="2025-07-01T09:33:42.525" v="1264" actId="47"/>
        <pc:sldMkLst>
          <pc:docMk/>
          <pc:sldMk cId="2964612075" sldId="1539"/>
        </pc:sldMkLst>
      </pc:sldChg>
      <pc:sldChg chg="modSp mod">
        <pc:chgData name="Das, Gerarda" userId="dec061bf-56a5-47a0-b9f3-f749fe418ae6" providerId="ADAL" clId="{E079B0B0-B399-4497-9DD5-9CB28552A0C1}" dt="2025-07-01T09:35:25.176" v="1269" actId="1076"/>
        <pc:sldMkLst>
          <pc:docMk/>
          <pc:sldMk cId="1494410572" sldId="1541"/>
        </pc:sldMkLst>
        <pc:cxnChg chg="mod">
          <ac:chgData name="Das, Gerarda" userId="dec061bf-56a5-47a0-b9f3-f749fe418ae6" providerId="ADAL" clId="{E079B0B0-B399-4497-9DD5-9CB28552A0C1}" dt="2025-07-01T09:35:25.176" v="1269" actId="1076"/>
          <ac:cxnSpMkLst>
            <pc:docMk/>
            <pc:sldMk cId="1494410572" sldId="1541"/>
            <ac:cxnSpMk id="29" creationId="{10445519-6BAB-CA4B-0B0C-EF80D4D34E4C}"/>
          </ac:cxnSpMkLst>
        </pc:cxnChg>
      </pc:sldChg>
      <pc:sldChg chg="del">
        <pc:chgData name="Das, Gerarda" userId="dec061bf-56a5-47a0-b9f3-f749fe418ae6" providerId="ADAL" clId="{E079B0B0-B399-4497-9DD5-9CB28552A0C1}" dt="2025-07-01T09:31:52.563" v="1263" actId="47"/>
        <pc:sldMkLst>
          <pc:docMk/>
          <pc:sldMk cId="3000919148" sldId="1542"/>
        </pc:sldMkLst>
      </pc:sldChg>
      <pc:sldChg chg="delSp mod">
        <pc:chgData name="Das, Gerarda" userId="dec061bf-56a5-47a0-b9f3-f749fe418ae6" providerId="ADAL" clId="{E079B0B0-B399-4497-9DD5-9CB28552A0C1}" dt="2025-07-01T09:33:47.230" v="1265" actId="478"/>
        <pc:sldMkLst>
          <pc:docMk/>
          <pc:sldMk cId="1272926893" sldId="1543"/>
        </pc:sldMkLst>
        <pc:spChg chg="del">
          <ac:chgData name="Das, Gerarda" userId="dec061bf-56a5-47a0-b9f3-f749fe418ae6" providerId="ADAL" clId="{E079B0B0-B399-4497-9DD5-9CB28552A0C1}" dt="2025-07-01T09:33:47.230" v="1265" actId="478"/>
          <ac:spMkLst>
            <pc:docMk/>
            <pc:sldMk cId="1272926893" sldId="1543"/>
            <ac:spMk id="21" creationId="{80F840ED-5585-5B3A-4BFC-8CD56DE8CA45}"/>
          </ac:spMkLst>
        </pc:spChg>
      </pc:sldChg>
      <pc:sldChg chg="del">
        <pc:chgData name="Das, Gerarda" userId="dec061bf-56a5-47a0-b9f3-f749fe418ae6" providerId="ADAL" clId="{E079B0B0-B399-4497-9DD5-9CB28552A0C1}" dt="2025-07-01T09:34:55.772" v="1268" actId="47"/>
        <pc:sldMkLst>
          <pc:docMk/>
          <pc:sldMk cId="3957693916" sldId="154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1-7-2025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1-7-2025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Woordenoverzicht</a:t>
            </a:r>
            <a:endParaRPr lang="nl-NL"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snakken naar: </a:t>
            </a:r>
            <a:r>
              <a:rPr lang="nl-NL" sz="1800" kern="100">
                <a:effectLst/>
                <a:latin typeface="Aptos" panose="020B0004020202020204" pitchFamily="34" charset="0"/>
                <a:ea typeface="Aptos" panose="020B0004020202020204" pitchFamily="34" charset="0"/>
                <a:cs typeface="Times New Roman" panose="02020603050405020304" pitchFamily="18" charset="0"/>
              </a:rPr>
              <a:t>heel veel zin hebben in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de bacterie: </a:t>
            </a:r>
            <a:r>
              <a:rPr lang="nl-NL" sz="1800" kern="100">
                <a:effectLst/>
                <a:latin typeface="Aptos" panose="020B0004020202020204" pitchFamily="34" charset="0"/>
                <a:ea typeface="Aptos" panose="020B0004020202020204" pitchFamily="34" charset="0"/>
                <a:cs typeface="Times New Roman" panose="02020603050405020304" pitchFamily="18" charset="0"/>
              </a:rPr>
              <a:t>het kleine onzichtbare beestje waarvan je soms ziek wordt</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met een gerust hart: </a:t>
            </a:r>
            <a:r>
              <a:rPr lang="nl-NL" sz="1800" kern="100">
                <a:effectLst/>
                <a:latin typeface="Aptos" panose="020B0004020202020204" pitchFamily="34" charset="0"/>
                <a:ea typeface="Aptos" panose="020B0004020202020204" pitchFamily="34" charset="0"/>
                <a:cs typeface="Times New Roman" panose="02020603050405020304" pitchFamily="18" charset="0"/>
              </a:rPr>
              <a:t>zonder zorgen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levensgevaarlijk: </a:t>
            </a:r>
            <a:r>
              <a:rPr lang="nl-NL" sz="1800" kern="100">
                <a:effectLst/>
                <a:latin typeface="Aptos" panose="020B0004020202020204" pitchFamily="34" charset="0"/>
                <a:ea typeface="Aptos" panose="020B0004020202020204" pitchFamily="34" charset="0"/>
                <a:cs typeface="Times New Roman" panose="02020603050405020304" pitchFamily="18" charset="0"/>
              </a:rPr>
              <a:t>heel erg gevaarlijk</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de stroming: </a:t>
            </a:r>
            <a:r>
              <a:rPr lang="nl-NL" sz="1800" kern="100">
                <a:effectLst/>
                <a:latin typeface="Aptos" panose="020B0004020202020204" pitchFamily="34" charset="0"/>
                <a:ea typeface="Aptos" panose="020B0004020202020204" pitchFamily="34" charset="0"/>
                <a:cs typeface="Times New Roman" panose="02020603050405020304" pitchFamily="18" charset="0"/>
              </a:rPr>
              <a:t>de beweging van het water in een zee of rivier</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het is oppassen geblazen: </a:t>
            </a:r>
            <a:r>
              <a:rPr lang="nl-NL" sz="1800" kern="100">
                <a:effectLst/>
                <a:latin typeface="Aptos" panose="020B0004020202020204" pitchFamily="34" charset="0"/>
                <a:ea typeface="Aptos" panose="020B0004020202020204" pitchFamily="34" charset="0"/>
                <a:cs typeface="Times New Roman" panose="02020603050405020304" pitchFamily="18" charset="0"/>
              </a:rPr>
              <a:t>je moet goed uitkijken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de kramp: </a:t>
            </a:r>
            <a:r>
              <a:rPr lang="nl-NL" sz="1800" kern="100">
                <a:effectLst/>
                <a:latin typeface="Aptos" panose="020B0004020202020204" pitchFamily="34" charset="0"/>
                <a:ea typeface="Aptos" panose="020B0004020202020204" pitchFamily="34" charset="0"/>
                <a:cs typeface="Times New Roman" panose="02020603050405020304" pitchFamily="18" charset="0"/>
              </a:rPr>
              <a:t>de korte, erge pijn in een spier</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ergens rekening mee houden: </a:t>
            </a:r>
            <a:r>
              <a:rPr lang="nl-NL" sz="1800" kern="100">
                <a:effectLst/>
                <a:latin typeface="Aptos" panose="020B0004020202020204" pitchFamily="34" charset="0"/>
                <a:ea typeface="Aptos" panose="020B0004020202020204" pitchFamily="34" charset="0"/>
                <a:cs typeface="Times New Roman" panose="02020603050405020304" pitchFamily="18" charset="0"/>
              </a:rPr>
              <a:t>ervan uitgaan dat iets kan gebeuren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vlijmscherp: </a:t>
            </a:r>
            <a:r>
              <a:rPr lang="nl-NL" sz="1800" kern="100">
                <a:effectLst/>
                <a:latin typeface="Aptos" panose="020B0004020202020204" pitchFamily="34" charset="0"/>
                <a:ea typeface="Aptos" panose="020B0004020202020204" pitchFamily="34" charset="0"/>
                <a:cs typeface="Times New Roman" panose="02020603050405020304" pitchFamily="18" charset="0"/>
              </a:rPr>
              <a:t>heel erg scherp</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het vertier: </a:t>
            </a:r>
            <a:r>
              <a:rPr lang="nl-NL" sz="1800" kern="100">
                <a:effectLst/>
                <a:latin typeface="Aptos" panose="020B0004020202020204" pitchFamily="34" charset="0"/>
                <a:ea typeface="Aptos" panose="020B0004020202020204" pitchFamily="34" charset="0"/>
                <a:cs typeface="Times New Roman" panose="02020603050405020304" pitchFamily="18" charset="0"/>
              </a:rPr>
              <a:t>het plezier</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2515968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1-7-2025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1-7-2025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1-7-2025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1-7-2025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1-7-2025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1-7-2025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1-7-2025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3.png"/><Relationship Id="rId7" Type="http://schemas.openxmlformats.org/officeDocument/2006/relationships/image" Target="../media/image26.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vert="horz" lIns="91440" tIns="45720" rIns="91440" bIns="45720" rtlCol="0" anchor="t">
            <a:noAutofit/>
          </a:bodyPr>
          <a:lstStyle/>
          <a:p>
            <a:pPr marL="0" lvl="0" indent="0">
              <a:buNone/>
            </a:pPr>
            <a:r>
              <a:rPr lang="nl-NL" sz="1900" u="sng" err="1">
                <a:solidFill>
                  <a:prstClr val="black"/>
                </a:solidFill>
              </a:rPr>
              <a:t>Semantisatieverhaal</a:t>
            </a:r>
            <a:r>
              <a:rPr lang="nl-NL" sz="1900" u="sng">
                <a:solidFill>
                  <a:prstClr val="black"/>
                </a:solidFill>
              </a:rPr>
              <a:t> A:</a:t>
            </a:r>
          </a:p>
          <a:p>
            <a:pPr marL="0" indent="0">
              <a:spcBef>
                <a:spcPts val="200"/>
              </a:spcBef>
              <a:spcAft>
                <a:spcPts val="200"/>
              </a:spcAft>
              <a:buNone/>
            </a:pPr>
            <a:r>
              <a:rPr lang="nl-NL" sz="1900">
                <a:ea typeface="Calibri"/>
                <a:cs typeface="Calibri"/>
              </a:rPr>
              <a:t>Zola trainde voor een hardloopwedstrijd. Zij </a:t>
            </a:r>
            <a:r>
              <a:rPr lang="nl-NL" sz="1900" b="1" u="sng">
                <a:ea typeface="Calibri"/>
                <a:cs typeface="Calibri"/>
              </a:rPr>
              <a:t>snakte</a:t>
            </a:r>
            <a:r>
              <a:rPr lang="nl-NL" sz="1900">
                <a:ea typeface="Calibri"/>
                <a:cs typeface="Calibri"/>
              </a:rPr>
              <a:t> naar een medaille, </a:t>
            </a:r>
            <a:r>
              <a:rPr lang="nl-NL" sz="1900" b="1" i="1">
                <a:ea typeface="Calibri"/>
                <a:cs typeface="Calibri"/>
              </a:rPr>
              <a:t>ze had daar heel veel zin in </a:t>
            </a:r>
            <a:r>
              <a:rPr lang="nl-NL" sz="1900">
                <a:ea typeface="Calibri"/>
                <a:cs typeface="Calibri"/>
              </a:rPr>
              <a:t>en dat leek haar zó tof om te krijgen. Dus trainde ze veel. Op een ochtend liep zij een extra rondje in het park. Het had flink geregend, waardoor </a:t>
            </a:r>
            <a:r>
              <a:rPr lang="nl-NL" sz="1900" b="1" u="sng">
                <a:ea typeface="Calibri"/>
                <a:cs typeface="Calibri"/>
              </a:rPr>
              <a:t>het oppassen geblazen was</a:t>
            </a:r>
            <a:r>
              <a:rPr lang="nl-NL" sz="1900">
                <a:ea typeface="Calibri"/>
                <a:cs typeface="Calibri"/>
              </a:rPr>
              <a:t>, </a:t>
            </a:r>
            <a:r>
              <a:rPr lang="nl-NL" sz="1900" b="1" i="1">
                <a:ea typeface="Calibri"/>
                <a:cs typeface="Calibri"/>
              </a:rPr>
              <a:t>je moet goed uitkijken</a:t>
            </a:r>
            <a:r>
              <a:rPr lang="nl-NL" sz="1900">
                <a:ea typeface="Calibri"/>
                <a:cs typeface="Calibri"/>
              </a:rPr>
              <a:t>: de paden waren glad en er waren enórme plassen water. Soms lag er zoveel water dat er een soort </a:t>
            </a:r>
            <a:r>
              <a:rPr lang="nl-NL" sz="1900" b="1" u="sng">
                <a:ea typeface="Calibri"/>
                <a:cs typeface="Calibri"/>
              </a:rPr>
              <a:t>stroming</a:t>
            </a:r>
            <a:r>
              <a:rPr lang="nl-NL" sz="1900">
                <a:ea typeface="Calibri"/>
                <a:cs typeface="Calibri"/>
              </a:rPr>
              <a:t> was ontstaan. Net als bij een rivier. De</a:t>
            </a:r>
            <a:r>
              <a:rPr lang="nl-NL" sz="1900">
                <a:effectLst/>
                <a:ea typeface="Times New Roman" panose="02020603050405020304" pitchFamily="18" charset="0"/>
                <a:cs typeface="Arial" panose="020B0604020202020204" pitchFamily="34" charset="0"/>
              </a:rPr>
              <a:t> stroming betekent </a:t>
            </a:r>
            <a:r>
              <a:rPr lang="nl-NL" sz="1900" b="1" i="1">
                <a:effectLst/>
                <a:ea typeface="Times New Roman" panose="02020603050405020304" pitchFamily="18" charset="0"/>
                <a:cs typeface="Arial" panose="020B0604020202020204" pitchFamily="34" charset="0"/>
              </a:rPr>
              <a:t>de beweging van het water in bijvoorbeeld een zee of rivier</a:t>
            </a:r>
            <a:r>
              <a:rPr lang="nl-NL" sz="1900">
                <a:effectLst/>
                <a:ea typeface="Times New Roman" panose="02020603050405020304" pitchFamily="18" charset="0"/>
                <a:cs typeface="Arial" panose="020B0604020202020204" pitchFamily="34" charset="0"/>
              </a:rPr>
              <a:t>. </a:t>
            </a:r>
            <a:r>
              <a:rPr lang="nl-NL" sz="1900">
                <a:ea typeface="Calibri"/>
                <a:cs typeface="Calibri"/>
              </a:rPr>
              <a:t>Zola moest goed uitkijken waar ze liep. Ze wilde niet vallen. Toch gebeurde dat. Zola gleed uit en schaafde haar knie langs een stuk beton met </a:t>
            </a:r>
            <a:r>
              <a:rPr lang="nl-NL" sz="1900" b="1" u="sng">
                <a:ea typeface="Calibri"/>
                <a:cs typeface="Calibri"/>
              </a:rPr>
              <a:t>vlijmscherpe</a:t>
            </a:r>
            <a:r>
              <a:rPr lang="nl-NL" sz="1900">
                <a:ea typeface="Calibri"/>
                <a:cs typeface="Calibri"/>
              </a:rPr>
              <a:t> punten, </a:t>
            </a:r>
            <a:r>
              <a:rPr lang="nl-NL" sz="1900" b="1" i="1">
                <a:ea typeface="Calibri"/>
                <a:cs typeface="Calibri"/>
              </a:rPr>
              <a:t>heel erg scherpe </a:t>
            </a:r>
            <a:r>
              <a:rPr lang="nl-NL" sz="1900">
                <a:ea typeface="Calibri"/>
                <a:cs typeface="Calibri"/>
              </a:rPr>
              <a:t>punten. Zola voelde meteen een stekende pijn en het bloedde ook. Een voorbijganger stopte om te helpen. Die zei: “Daar moet je echt mee naar de dokter. Zo’n wond kan gaan ontsteken door een </a:t>
            </a:r>
            <a:r>
              <a:rPr lang="nl-NL" sz="1900" b="1" u="sng">
                <a:ea typeface="Calibri"/>
                <a:cs typeface="Calibri"/>
              </a:rPr>
              <a:t>bacterie</a:t>
            </a:r>
            <a:r>
              <a:rPr lang="nl-NL" sz="1900">
                <a:ea typeface="Calibri"/>
                <a:cs typeface="Calibri"/>
              </a:rPr>
              <a:t>.” </a:t>
            </a:r>
            <a:r>
              <a:rPr lang="nl-NL" sz="1900" b="1" i="1">
                <a:ea typeface="Calibri"/>
                <a:cs typeface="Calibri"/>
              </a:rPr>
              <a:t>Een bacterie is </a:t>
            </a:r>
            <a:r>
              <a:rPr lang="nl-NL" sz="1900" b="1" i="1">
                <a:effectLst/>
                <a:ea typeface="Times New Roman" panose="02020603050405020304" pitchFamily="18" charset="0"/>
                <a:cs typeface="Arial" panose="020B0604020202020204" pitchFamily="34" charset="0"/>
              </a:rPr>
              <a:t>het kleine onzichtbare beestje waarvan je soms ziek wordt</a:t>
            </a:r>
            <a:r>
              <a:rPr lang="nl-NL" sz="1900">
                <a:effectLst/>
                <a:ea typeface="Times New Roman" panose="02020603050405020304" pitchFamily="18" charset="0"/>
                <a:cs typeface="Arial" panose="020B0604020202020204" pitchFamily="34" charset="0"/>
              </a:rPr>
              <a:t>. </a:t>
            </a:r>
            <a:r>
              <a:rPr lang="nl-NL" sz="1900">
                <a:ea typeface="Calibri"/>
                <a:cs typeface="Calibri"/>
              </a:rPr>
              <a:t>De dokter vertelde dat het inderdaad </a:t>
            </a:r>
            <a:r>
              <a:rPr lang="nl-NL" sz="1900" b="1" u="sng">
                <a:ea typeface="Calibri"/>
                <a:cs typeface="Calibri"/>
              </a:rPr>
              <a:t>levensgevaarlijk</a:t>
            </a:r>
            <a:r>
              <a:rPr lang="nl-NL" sz="1900">
                <a:ea typeface="Calibri"/>
                <a:cs typeface="Calibri"/>
              </a:rPr>
              <a:t>, </a:t>
            </a:r>
            <a:r>
              <a:rPr lang="nl-NL" sz="1900" b="1" i="1">
                <a:ea typeface="Calibri"/>
                <a:cs typeface="Calibri"/>
              </a:rPr>
              <a:t>heel erg gevaarlijk</a:t>
            </a:r>
            <a:r>
              <a:rPr lang="nl-NL" sz="1900">
                <a:ea typeface="Calibri"/>
                <a:cs typeface="Calibri"/>
              </a:rPr>
              <a:t>,</a:t>
            </a:r>
            <a:r>
              <a:rPr lang="nl-NL" sz="1900" b="1">
                <a:ea typeface="Calibri"/>
                <a:cs typeface="Calibri"/>
              </a:rPr>
              <a:t> </a:t>
            </a:r>
            <a:r>
              <a:rPr lang="nl-NL" sz="1900">
                <a:ea typeface="Calibri"/>
                <a:cs typeface="Calibri"/>
              </a:rPr>
              <a:t>kon worden als er vuil in een wond kwam. Zola kreeg een zalf voor op de wond, en ze ging </a:t>
            </a:r>
            <a:r>
              <a:rPr lang="nl-NL" sz="1900" b="1" u="sng">
                <a:ea typeface="Calibri"/>
                <a:cs typeface="Calibri"/>
              </a:rPr>
              <a:t>met een gerust hart</a:t>
            </a:r>
            <a:r>
              <a:rPr lang="nl-NL" sz="1900">
                <a:ea typeface="Calibri"/>
                <a:cs typeface="Calibri"/>
              </a:rPr>
              <a:t>, </a:t>
            </a:r>
            <a:r>
              <a:rPr lang="nl-NL" sz="1900" b="1" i="1">
                <a:ea typeface="Calibri"/>
                <a:cs typeface="Calibri"/>
              </a:rPr>
              <a:t>zonder zorgen</a:t>
            </a:r>
            <a:r>
              <a:rPr lang="nl-NL" sz="1900">
                <a:ea typeface="Calibri"/>
                <a:cs typeface="Calibri"/>
              </a:rPr>
              <a:t>,</a:t>
            </a:r>
            <a:r>
              <a:rPr lang="nl-NL" sz="1900" b="1">
                <a:ea typeface="Calibri"/>
                <a:cs typeface="Calibri"/>
              </a:rPr>
              <a:t> </a:t>
            </a:r>
            <a:r>
              <a:rPr lang="nl-NL" sz="1900">
                <a:ea typeface="Calibri"/>
                <a:cs typeface="Calibri"/>
              </a:rPr>
              <a:t>naar huis. Een week later ging ze weer voorzichtig trainen. En toen kwam de dag van de hardloopwedstrijd. Zola rende zonder pijn en genoot van het </a:t>
            </a:r>
            <a:r>
              <a:rPr lang="nl-NL" sz="1900" b="1" u="sng">
                <a:ea typeface="Calibri"/>
                <a:cs typeface="Calibri"/>
              </a:rPr>
              <a:t>vertier</a:t>
            </a:r>
            <a:r>
              <a:rPr lang="nl-NL" sz="1900">
                <a:ea typeface="Calibri"/>
                <a:cs typeface="Calibri"/>
              </a:rPr>
              <a:t>, </a:t>
            </a:r>
            <a:r>
              <a:rPr lang="nl-NL" sz="1900" b="1" i="1">
                <a:ea typeface="Calibri"/>
                <a:cs typeface="Calibri"/>
              </a:rPr>
              <a:t>het plezier</a:t>
            </a:r>
            <a:r>
              <a:rPr lang="nl-NL" sz="1900">
                <a:ea typeface="Calibri"/>
                <a:cs typeface="Calibri"/>
              </a:rPr>
              <a:t>. En bij de finish kreeg ze de medaille waar ze zo naar snakte. Nu leert ze anderen die ook trainen voor een hardloopwedstrijd dat goed opletten net zo belangrijk is als hard trainen. “Je moet altijd</a:t>
            </a:r>
            <a:r>
              <a:rPr lang="nl-NL" sz="1900" b="1" u="sng">
                <a:ea typeface="Calibri"/>
                <a:cs typeface="Calibri"/>
              </a:rPr>
              <a:t> ergens rekening mee houden</a:t>
            </a:r>
            <a:r>
              <a:rPr lang="nl-NL" sz="1900">
                <a:ea typeface="Calibri"/>
                <a:cs typeface="Calibri"/>
              </a:rPr>
              <a:t> als je buiten sport, zeker na regen.” </a:t>
            </a:r>
            <a:r>
              <a:rPr lang="nl-NL" sz="1900" b="1" i="1">
                <a:ea typeface="Calibri"/>
                <a:cs typeface="Calibri"/>
              </a:rPr>
              <a:t>Je moet ervan uitgaan dat iets kan gebeuren</a:t>
            </a:r>
            <a:r>
              <a:rPr lang="nl-NL" sz="1900">
                <a:ea typeface="Calibri"/>
                <a:cs typeface="Calibri"/>
              </a:rPr>
              <a:t>. Wie van jullie vindt hardlopen ook leuk? Ik heb vroeger ook wel hardgelopen maar ik kreeg vaak </a:t>
            </a:r>
            <a:r>
              <a:rPr lang="nl-NL" sz="1900" b="1" u="sng">
                <a:ea typeface="Calibri"/>
                <a:cs typeface="Calibri"/>
              </a:rPr>
              <a:t>kramp</a:t>
            </a:r>
            <a:r>
              <a:rPr lang="nl-NL" sz="1900">
                <a:ea typeface="Calibri"/>
                <a:cs typeface="Calibri"/>
              </a:rPr>
              <a:t>, </a:t>
            </a:r>
            <a:r>
              <a:rPr lang="nl-NL" sz="1900" b="1" i="1">
                <a:ea typeface="Calibri"/>
                <a:cs typeface="Calibri"/>
              </a:rPr>
              <a:t>korte, erge pijn in een spier</a:t>
            </a:r>
            <a:r>
              <a:rPr lang="nl-NL" sz="1900">
                <a:ea typeface="Calibri"/>
                <a:cs typeface="Calibri"/>
              </a:rPr>
              <a:t>. En toen ben ik gestopt. </a:t>
            </a:r>
            <a:endParaRPr lang="nl-NL" sz="19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vertier</a:t>
            </a:r>
          </a:p>
        </p:txBody>
      </p:sp>
      <p:pic>
        <p:nvPicPr>
          <p:cNvPr id="3" name="Afbeelding 2" descr="Afbeelding met persoon, sport, buitenshuis, atletiek&#10;&#10;Door AI gegenereerde inhoud is mogelijk onjuist.">
            <a:extLst>
              <a:ext uri="{FF2B5EF4-FFF2-40B4-BE49-F238E27FC236}">
                <a16:creationId xmlns:a16="http://schemas.microsoft.com/office/drawing/2014/main" id="{D9DD573D-EA23-0D60-7569-96F0BBD200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9824" y="1226143"/>
            <a:ext cx="5555060" cy="5555060"/>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ergens rekening mee houden</a:t>
            </a:r>
          </a:p>
        </p:txBody>
      </p:sp>
      <p:pic>
        <p:nvPicPr>
          <p:cNvPr id="3" name="Afbeelding 2" descr="Afbeelding met kleding, wolk, Tekenfilm, hemel&#10;&#10;Door AI gegenereerde inhoud is mogelijk onjuist.">
            <a:extLst>
              <a:ext uri="{FF2B5EF4-FFF2-40B4-BE49-F238E27FC236}">
                <a16:creationId xmlns:a16="http://schemas.microsoft.com/office/drawing/2014/main" id="{A75F3B26-8270-861C-646C-7C9F57994A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73750" y="2323872"/>
            <a:ext cx="4508313" cy="4508313"/>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kramp</a:t>
            </a:r>
          </a:p>
        </p:txBody>
      </p:sp>
      <p:pic>
        <p:nvPicPr>
          <p:cNvPr id="4" name="Afbeelding 3" descr="Afbeelding met persoon, kleding, boom, buitenshuis&#10;&#10;Door AI gegenereerde inhoud is mogelijk onjuist.">
            <a:extLst>
              <a:ext uri="{FF2B5EF4-FFF2-40B4-BE49-F238E27FC236}">
                <a16:creationId xmlns:a16="http://schemas.microsoft.com/office/drawing/2014/main" id="{F7D68C37-58C0-C1A5-9A39-5D18CB6AAD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6234" y="1226142"/>
            <a:ext cx="5511542" cy="5511542"/>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31528" y="257519"/>
            <a:ext cx="4440471"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verveling </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het vertier</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36651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toestand waarin je niet weet wat je moet doen en ook geen zin hebt om niets te doen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32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Dit meisje heeft nergens zin in, ze voelt veel </a:t>
            </a:r>
            <a:r>
              <a:rPr lang="nl-NL" sz="2400" i="1" u="sng">
                <a:solidFill>
                  <a:srgbClr val="387038"/>
                </a:solidFill>
                <a:latin typeface="Century Gothic" panose="020B0502020202020204" pitchFamily="34" charset="0"/>
                <a:ea typeface="Calibri"/>
                <a:cs typeface="Times New Roman"/>
              </a:rPr>
              <a:t>verveling</a:t>
            </a:r>
            <a:r>
              <a:rPr lang="nl-NL" sz="2400" i="1">
                <a:solidFill>
                  <a:srgbClr val="387038"/>
                </a:solidFill>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het plezier</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40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Zola genoot van </a:t>
            </a:r>
            <a:r>
              <a:rPr lang="nl-NL" sz="2400" i="1" u="sng">
                <a:solidFill>
                  <a:srgbClr val="387038"/>
                </a:solidFill>
                <a:latin typeface="Century Gothic" panose="020B0502020202020204" pitchFamily="34" charset="0"/>
                <a:ea typeface="Calibri"/>
                <a:cs typeface="Times New Roman"/>
              </a:rPr>
              <a:t>het vertier</a:t>
            </a:r>
            <a:r>
              <a:rPr lang="nl-NL" sz="2400" i="1">
                <a:solidFill>
                  <a:srgbClr val="387038"/>
                </a:solidFill>
                <a:latin typeface="Century Gothic" panose="020B0502020202020204" pitchFamily="34" charset="0"/>
                <a:ea typeface="Calibri"/>
                <a:cs typeface="Times New Roman"/>
              </a:rPr>
              <a:t> tijdens de wedstrijd.</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persoon, kleding, Menselijk gezicht, buitenshuis&#10;&#10;Door AI gegenereerde inhoud is mogelijk onjuist.">
            <a:extLst>
              <a:ext uri="{FF2B5EF4-FFF2-40B4-BE49-F238E27FC236}">
                <a16:creationId xmlns:a16="http://schemas.microsoft.com/office/drawing/2014/main" id="{CACEAB05-F9F0-8AA2-38EB-36E57BBECC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1215" y="3214849"/>
            <a:ext cx="2313536" cy="2313536"/>
          </a:xfrm>
          <a:prstGeom prst="rect">
            <a:avLst/>
          </a:prstGeom>
        </p:spPr>
      </p:pic>
      <p:pic>
        <p:nvPicPr>
          <p:cNvPr id="18" name="Afbeelding 17" descr="Afbeelding met persoon, sport, buitenshuis, atletiek&#10;&#10;Door AI gegenereerde inhoud is mogelijk onjuist.">
            <a:extLst>
              <a:ext uri="{FF2B5EF4-FFF2-40B4-BE49-F238E27FC236}">
                <a16:creationId xmlns:a16="http://schemas.microsoft.com/office/drawing/2014/main" id="{81BFAC9B-F6AB-6562-E8CA-A462C1133C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23256" y="1979934"/>
            <a:ext cx="3121152" cy="3121152"/>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snakken naar</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29768" y="234621"/>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afkerig zijn van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284476"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heel veel zin hebben in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0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Zij </a:t>
            </a:r>
            <a:r>
              <a:rPr lang="nl-NL" sz="2400" i="1" u="sng">
                <a:solidFill>
                  <a:srgbClr val="387038"/>
                </a:solidFill>
                <a:latin typeface="Century Gothic" panose="020B0502020202020204" pitchFamily="34" charset="0"/>
                <a:ea typeface="Calibri"/>
                <a:cs typeface="Times New Roman"/>
              </a:rPr>
              <a:t>snakt naar</a:t>
            </a:r>
            <a:r>
              <a:rPr lang="nl-NL" sz="2400" i="1">
                <a:solidFill>
                  <a:srgbClr val="387038"/>
                </a:solidFill>
                <a:latin typeface="Century Gothic" panose="020B0502020202020204" pitchFamily="34" charset="0"/>
                <a:ea typeface="Calibri"/>
                <a:cs typeface="Times New Roman"/>
              </a:rPr>
              <a:t> een medaille.</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geen zin hebben in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Hij </a:t>
            </a:r>
            <a:r>
              <a:rPr lang="nl-NL" sz="2400" i="1" u="sng">
                <a:solidFill>
                  <a:srgbClr val="387038"/>
                </a:solidFill>
                <a:latin typeface="Century Gothic" panose="020B0502020202020204" pitchFamily="34" charset="0"/>
                <a:ea typeface="Calibri"/>
                <a:cs typeface="Times New Roman"/>
              </a:rPr>
              <a:t>is afkerig van</a:t>
            </a:r>
            <a:r>
              <a:rPr lang="nl-NL" sz="2400" i="1">
                <a:solidFill>
                  <a:srgbClr val="387038"/>
                </a:solidFill>
                <a:latin typeface="Century Gothic" panose="020B0502020202020204" pitchFamily="34" charset="0"/>
                <a:ea typeface="Calibri"/>
                <a:cs typeface="Times New Roman"/>
              </a:rPr>
              <a:t> groenten.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tekenfilm, tekening, Menselijk gezicht, schets&#10;&#10;Door AI gegenereerde inhoud is mogelijk onjuist.">
            <a:extLst>
              <a:ext uri="{FF2B5EF4-FFF2-40B4-BE49-F238E27FC236}">
                <a16:creationId xmlns:a16="http://schemas.microsoft.com/office/drawing/2014/main" id="{70343A94-EE8E-FB5D-EA3F-1B429D974D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9592" y="2336474"/>
            <a:ext cx="3121152" cy="3121152"/>
          </a:xfrm>
          <a:prstGeom prst="rect">
            <a:avLst/>
          </a:prstGeom>
        </p:spPr>
      </p:pic>
      <p:pic>
        <p:nvPicPr>
          <p:cNvPr id="9" name="Afbeelding 8" descr="Afbeelding met persoon, Menselijk gezicht, overdekt, voedsel&#10;&#10;Door AI gegenereerde inhoud is mogelijk onjuist.">
            <a:extLst>
              <a:ext uri="{FF2B5EF4-FFF2-40B4-BE49-F238E27FC236}">
                <a16:creationId xmlns:a16="http://schemas.microsoft.com/office/drawing/2014/main" id="{F168F0F1-632F-4FE1-5E5D-4EA25300C0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23256" y="2249625"/>
            <a:ext cx="3121152" cy="3121152"/>
          </a:xfrm>
          <a:prstGeom prst="rect">
            <a:avLst/>
          </a:prstGeom>
        </p:spPr>
      </p:pic>
    </p:spTree>
    <p:extLst>
      <p:ext uri="{BB962C8B-B14F-4D97-AF65-F5344CB8AC3E}">
        <p14:creationId xmlns:p14="http://schemas.microsoft.com/office/powerpoint/2010/main" val="1905707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a:off x="251520"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61777" y="44624"/>
            <a:ext cx="4183802"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met angst</a:t>
            </a:r>
            <a:endParaRPr lang="nl-NL" sz="4800">
              <a:solidFill>
                <a:srgbClr val="387038"/>
              </a:solidFill>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11114"/>
            <a:ext cx="4183802" cy="4943056"/>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0"/>
              </a:spcAft>
            </a:pPr>
            <a:r>
              <a:rPr lang="nl-NL" sz="2800">
                <a:latin typeface="Century Gothic" panose="020B0502020202020204" pitchFamily="34" charset="0"/>
                <a:ea typeface="Calibri"/>
                <a:cs typeface="Times New Roman"/>
              </a:rPr>
              <a:t>= uiting van </a:t>
            </a:r>
            <a:r>
              <a:rPr lang="nl-NL" sz="2800" err="1">
                <a:latin typeface="Century Gothic" panose="020B0502020202020204" pitchFamily="34" charset="0"/>
                <a:ea typeface="Calibri"/>
                <a:cs typeface="Times New Roman"/>
              </a:rPr>
              <a:t>bezorgd-heid</a:t>
            </a:r>
            <a:r>
              <a:rPr lang="nl-NL" sz="2800">
                <a:latin typeface="Century Gothic" panose="020B0502020202020204" pitchFamily="34" charset="0"/>
                <a:ea typeface="Calibri"/>
                <a:cs typeface="Times New Roman"/>
              </a:rPr>
              <a:t> over dingen, die staan te gebeuren of die men verwacht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000">
              <a:effectLst/>
              <a:latin typeface="Century Gothic" panose="020B0502020202020204" pitchFamily="34" charset="0"/>
              <a:ea typeface="Calibri"/>
              <a:cs typeface="Times New Roman"/>
            </a:endParaRPr>
          </a:p>
          <a:p>
            <a:pPr algn="ctr">
              <a:lnSpc>
                <a:spcPct val="90000"/>
              </a:lnSpc>
              <a:spcAft>
                <a:spcPts val="0"/>
              </a:spcAft>
            </a:pPr>
            <a:r>
              <a:rPr lang="nl-NL" sz="2400" i="1" u="sng">
                <a:solidFill>
                  <a:srgbClr val="387038"/>
                </a:solidFill>
                <a:latin typeface="Century Gothic" panose="020B0502020202020204" pitchFamily="34" charset="0"/>
                <a:ea typeface="Calibri"/>
                <a:cs typeface="Times New Roman"/>
              </a:rPr>
              <a:t>Met angst en beven</a:t>
            </a:r>
            <a:r>
              <a:rPr lang="nl-NL" sz="2400" i="1">
                <a:solidFill>
                  <a:srgbClr val="387038"/>
                </a:solidFill>
                <a:latin typeface="Century Gothic" panose="020B0502020202020204" pitchFamily="34" charset="0"/>
                <a:ea typeface="Calibri"/>
                <a:cs typeface="Times New Roman"/>
              </a:rPr>
              <a:t> luisterde zij naar de dokter.</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zonder zorgen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90000"/>
              </a:lnSpc>
            </a:pPr>
            <a:br>
              <a:rPr lang="nl-NL" sz="900" i="1" u="sng">
                <a:solidFill>
                  <a:srgbClr val="387038"/>
                </a:solidFill>
                <a:latin typeface="Century Gothic" panose="020B0502020202020204" pitchFamily="34" charset="0"/>
                <a:ea typeface="Calibri"/>
                <a:cs typeface="Times New Roman"/>
              </a:rPr>
            </a:br>
            <a:r>
              <a:rPr lang="nl-NL" sz="2400" i="1" u="sng">
                <a:solidFill>
                  <a:srgbClr val="387038"/>
                </a:solidFill>
                <a:latin typeface="Century Gothic" panose="020B0502020202020204" pitchFamily="34" charset="0"/>
                <a:ea typeface="Calibri"/>
                <a:cs typeface="Times New Roman"/>
              </a:rPr>
              <a:t>Met een gerust hart</a:t>
            </a:r>
            <a:r>
              <a:rPr lang="nl-NL" sz="2400" i="1">
                <a:solidFill>
                  <a:srgbClr val="387038"/>
                </a:solidFill>
                <a:latin typeface="Century Gothic" panose="020B0502020202020204" pitchFamily="34" charset="0"/>
                <a:ea typeface="Calibri"/>
                <a:cs typeface="Times New Roman"/>
              </a:rPr>
              <a:t> liep zij weg omdat het goed komt met haar knie. </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2">
            <a:extLst>
              <a:ext uri="{FF2B5EF4-FFF2-40B4-BE49-F238E27FC236}">
                <a16:creationId xmlns:a16="http://schemas.microsoft.com/office/drawing/2014/main" id="{3565DE72-7BAA-E5D5-8E15-388F5D5B2EC7}"/>
              </a:ext>
            </a:extLst>
          </p:cNvPr>
          <p:cNvSpPr txBox="1">
            <a:spLocks noChangeArrowheads="1"/>
          </p:cNvSpPr>
          <p:nvPr/>
        </p:nvSpPr>
        <p:spPr bwMode="auto">
          <a:xfrm>
            <a:off x="414177" y="598547"/>
            <a:ext cx="4183802" cy="74222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e</a:t>
            </a:r>
            <a:r>
              <a:rPr lang="nl-NL" sz="4800" b="1">
                <a:solidFill>
                  <a:srgbClr val="387038"/>
                </a:solidFill>
                <a:effectLst/>
                <a:latin typeface="Century Gothic" panose="020B0502020202020204" pitchFamily="34" charset="0"/>
                <a:ea typeface="Calibri"/>
                <a:cs typeface="Times New Roman"/>
              </a:rPr>
              <a:t>n beven</a:t>
            </a:r>
            <a:endParaRPr lang="nl-NL" sz="4800">
              <a:solidFill>
                <a:srgbClr val="387038"/>
              </a:solidFill>
              <a:effectLst/>
              <a:latin typeface="Century Gothic" panose="020B0502020202020204" pitchFamily="34" charset="0"/>
              <a:ea typeface="Calibri"/>
              <a:cs typeface="Times New Roman"/>
            </a:endParaRPr>
          </a:p>
        </p:txBody>
      </p:sp>
      <p:sp>
        <p:nvSpPr>
          <p:cNvPr id="8" name="Tekstvak 2">
            <a:extLst>
              <a:ext uri="{FF2B5EF4-FFF2-40B4-BE49-F238E27FC236}">
                <a16:creationId xmlns:a16="http://schemas.microsoft.com/office/drawing/2014/main" id="{DCF91A25-707C-18DC-4D45-8BAF3EC0B5A9}"/>
              </a:ext>
            </a:extLst>
          </p:cNvPr>
          <p:cNvSpPr txBox="1">
            <a:spLocks noChangeArrowheads="1"/>
          </p:cNvSpPr>
          <p:nvPr/>
        </p:nvSpPr>
        <p:spPr bwMode="auto">
          <a:xfrm>
            <a:off x="4632235" y="28465"/>
            <a:ext cx="4183802"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met een</a:t>
            </a:r>
            <a:endParaRPr lang="nl-NL" sz="4800">
              <a:solidFill>
                <a:srgbClr val="387038"/>
              </a:solidFill>
              <a:effectLst/>
              <a:latin typeface="Century Gothic" panose="020B0502020202020204" pitchFamily="34" charset="0"/>
              <a:ea typeface="Calibri"/>
              <a:cs typeface="Times New Roman"/>
            </a:endParaRPr>
          </a:p>
        </p:txBody>
      </p:sp>
      <p:sp>
        <p:nvSpPr>
          <p:cNvPr id="9" name="Tekstvak 2">
            <a:extLst>
              <a:ext uri="{FF2B5EF4-FFF2-40B4-BE49-F238E27FC236}">
                <a16:creationId xmlns:a16="http://schemas.microsoft.com/office/drawing/2014/main" id="{67DA4BBF-8EB2-DB9E-DEB5-561C72872D90}"/>
              </a:ext>
            </a:extLst>
          </p:cNvPr>
          <p:cNvSpPr txBox="1">
            <a:spLocks noChangeArrowheads="1"/>
          </p:cNvSpPr>
          <p:nvPr/>
        </p:nvSpPr>
        <p:spPr bwMode="auto">
          <a:xfrm>
            <a:off x="4743849" y="562543"/>
            <a:ext cx="4183802" cy="74222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gerust hart</a:t>
            </a:r>
            <a:endParaRPr lang="nl-NL" sz="4800">
              <a:solidFill>
                <a:srgbClr val="387038"/>
              </a:solidFill>
              <a:effectLst/>
              <a:latin typeface="Century Gothic" panose="020B0502020202020204" pitchFamily="34" charset="0"/>
              <a:ea typeface="Calibri"/>
              <a:cs typeface="Times New Roman"/>
            </a:endParaRPr>
          </a:p>
        </p:txBody>
      </p:sp>
      <p:pic>
        <p:nvPicPr>
          <p:cNvPr id="19" name="Afbeelding 18" descr="Afbeelding met persoon, buitenshuis, kleding, Menselijk gezicht&#10;&#10;Door AI gegenereerde inhoud is mogelijk onjuist.">
            <a:extLst>
              <a:ext uri="{FF2B5EF4-FFF2-40B4-BE49-F238E27FC236}">
                <a16:creationId xmlns:a16="http://schemas.microsoft.com/office/drawing/2014/main" id="{6AAD796A-7C1D-BEA6-AB36-0BB9D34197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5802" y="1985884"/>
            <a:ext cx="3127131" cy="3127131"/>
          </a:xfrm>
          <a:prstGeom prst="rect">
            <a:avLst/>
          </a:prstGeom>
        </p:spPr>
      </p:pic>
      <p:pic>
        <p:nvPicPr>
          <p:cNvPr id="23" name="Afbeelding 22" descr="Afbeelding met persoon, Menselijk gezicht, kleding, Modeaccessoire&#10;&#10;Door AI gegenereerde inhoud is mogelijk onjuist.">
            <a:extLst>
              <a:ext uri="{FF2B5EF4-FFF2-40B4-BE49-F238E27FC236}">
                <a16:creationId xmlns:a16="http://schemas.microsoft.com/office/drawing/2014/main" id="{82657AEC-FBD6-85CE-214F-E9399B44D3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14" y="2941356"/>
            <a:ext cx="2665085" cy="2665085"/>
          </a:xfrm>
          <a:prstGeom prst="rect">
            <a:avLst/>
          </a:prstGeom>
        </p:spPr>
      </p:pic>
    </p:spTree>
    <p:extLst>
      <p:ext uri="{BB962C8B-B14F-4D97-AF65-F5344CB8AC3E}">
        <p14:creationId xmlns:p14="http://schemas.microsoft.com/office/powerpoint/2010/main" val="1559808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a:off x="251520"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01353" y="318109"/>
            <a:ext cx="4408491"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400" b="1">
                <a:solidFill>
                  <a:srgbClr val="387038"/>
                </a:solidFill>
                <a:latin typeface="Century Gothic" panose="020B0502020202020204" pitchFamily="34" charset="0"/>
                <a:ea typeface="Calibri"/>
                <a:cs typeface="Times New Roman"/>
              </a:rPr>
              <a:t>het is oppassen geblazen</a:t>
            </a:r>
            <a:endParaRPr lang="nl-NL" sz="4400">
              <a:solidFill>
                <a:srgbClr val="387038"/>
              </a:solidFill>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11114"/>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0"/>
              </a:spcAft>
            </a:pPr>
            <a:r>
              <a:rPr lang="nl-NL" sz="2800">
                <a:latin typeface="Century Gothic" panose="020B0502020202020204" pitchFamily="34" charset="0"/>
                <a:ea typeface="Calibri"/>
                <a:cs typeface="Times New Roman"/>
              </a:rPr>
              <a:t>= je moet goed uitkijken</a:t>
            </a:r>
          </a:p>
          <a:p>
            <a:pPr>
              <a:lnSpc>
                <a:spcPct val="90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000">
              <a:effectLst/>
              <a:latin typeface="Century Gothic" panose="020B0502020202020204" pitchFamily="34" charset="0"/>
              <a:ea typeface="Calibri"/>
              <a:cs typeface="Times New Roman"/>
            </a:endParaRPr>
          </a:p>
          <a:p>
            <a:pPr algn="ctr">
              <a:lnSpc>
                <a:spcPct val="90000"/>
              </a:lnSpc>
              <a:spcAft>
                <a:spcPts val="0"/>
              </a:spcAft>
            </a:pPr>
            <a:r>
              <a:rPr lang="nl-NL" sz="2400" i="1" u="sng">
                <a:solidFill>
                  <a:srgbClr val="387038"/>
                </a:solidFill>
                <a:latin typeface="Century Gothic" panose="020B0502020202020204" pitchFamily="34" charset="0"/>
                <a:ea typeface="Calibri"/>
                <a:cs typeface="Times New Roman"/>
              </a:rPr>
              <a:t>Het was oppassen geblazen</a:t>
            </a:r>
            <a:r>
              <a:rPr lang="nl-NL" sz="2400" i="1">
                <a:solidFill>
                  <a:srgbClr val="387038"/>
                </a:solidFill>
                <a:latin typeface="Century Gothic" panose="020B0502020202020204" pitchFamily="34" charset="0"/>
                <a:ea typeface="Calibri"/>
                <a:cs typeface="Times New Roman"/>
              </a:rPr>
              <a:t> bij het rennen op de natte weg. </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e</a:t>
            </a:r>
            <a:r>
              <a:rPr lang="nl-NL" sz="2800">
                <a:effectLst/>
                <a:latin typeface="Century Gothic" panose="020B0502020202020204" pitchFamily="34" charset="0"/>
                <a:ea typeface="Calibri"/>
                <a:cs typeface="Times New Roman"/>
              </a:rPr>
              <a:t>r is niets aan de hand, alles is in orde</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1400">
              <a:effectLst/>
              <a:latin typeface="Century Gothic" panose="020B0502020202020204" pitchFamily="34" charset="0"/>
              <a:ea typeface="Calibri"/>
              <a:cs typeface="Times New Roman"/>
            </a:endParaRPr>
          </a:p>
          <a:p>
            <a:pPr algn="ctr">
              <a:lnSpc>
                <a:spcPct val="90000"/>
              </a:lnSpc>
            </a:pPr>
            <a:r>
              <a:rPr lang="nl-NL" sz="2400" i="1">
                <a:solidFill>
                  <a:srgbClr val="387038"/>
                </a:solidFill>
                <a:latin typeface="Century Gothic" panose="020B0502020202020204" pitchFamily="34" charset="0"/>
                <a:ea typeface="Calibri"/>
                <a:cs typeface="Times New Roman"/>
              </a:rPr>
              <a:t>Hij rende door het park en </a:t>
            </a:r>
            <a:r>
              <a:rPr lang="nl-NL" sz="2400" i="1" u="sng">
                <a:solidFill>
                  <a:srgbClr val="387038"/>
                </a:solidFill>
                <a:latin typeface="Century Gothic" panose="020B0502020202020204" pitchFamily="34" charset="0"/>
                <a:ea typeface="Calibri"/>
                <a:cs typeface="Times New Roman"/>
              </a:rPr>
              <a:t>er was geen vuiltje aan de lucht</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2">
            <a:extLst>
              <a:ext uri="{FF2B5EF4-FFF2-40B4-BE49-F238E27FC236}">
                <a16:creationId xmlns:a16="http://schemas.microsoft.com/office/drawing/2014/main" id="{4103BEF9-0944-666A-F20E-585A447C2273}"/>
              </a:ext>
            </a:extLst>
          </p:cNvPr>
          <p:cNvSpPr txBox="1">
            <a:spLocks noChangeArrowheads="1"/>
          </p:cNvSpPr>
          <p:nvPr/>
        </p:nvSpPr>
        <p:spPr bwMode="auto">
          <a:xfrm>
            <a:off x="4408018" y="344727"/>
            <a:ext cx="4670268"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000" b="1">
                <a:solidFill>
                  <a:srgbClr val="387038"/>
                </a:solidFill>
                <a:latin typeface="Century Gothic" panose="020B0502020202020204" pitchFamily="34" charset="0"/>
                <a:ea typeface="Calibri"/>
                <a:cs typeface="Times New Roman"/>
              </a:rPr>
              <a:t>er is geen vuiltje aan de lucht</a:t>
            </a:r>
            <a:endParaRPr lang="nl-NL" sz="4000">
              <a:solidFill>
                <a:srgbClr val="387038"/>
              </a:solidFill>
              <a:effectLst/>
              <a:latin typeface="Century Gothic" panose="020B0502020202020204" pitchFamily="34" charset="0"/>
              <a:ea typeface="Calibri"/>
              <a:cs typeface="Times New Roman"/>
            </a:endParaRPr>
          </a:p>
        </p:txBody>
      </p:sp>
      <p:pic>
        <p:nvPicPr>
          <p:cNvPr id="2" name="Afbeelding 1" descr="Afbeelding met buitenshuis, boom, kleding, persoon&#10;&#10;Door AI gegenereerde inhoud is mogelijk onjuist.">
            <a:extLst>
              <a:ext uri="{FF2B5EF4-FFF2-40B4-BE49-F238E27FC236}">
                <a16:creationId xmlns:a16="http://schemas.microsoft.com/office/drawing/2014/main" id="{7C6E67E5-D7A8-97F3-E808-354248A348F3}"/>
              </a:ext>
            </a:extLst>
          </p:cNvPr>
          <p:cNvPicPr>
            <a:picLocks noChangeAspect="1"/>
          </p:cNvPicPr>
          <p:nvPr/>
        </p:nvPicPr>
        <p:blipFill>
          <a:blip r:embed="rId3" cstate="screen">
            <a:extLst>
              <a:ext uri="{28A0092B-C50C-407E-A947-70E740481C1C}">
                <a14:useLocalDpi xmlns:a14="http://schemas.microsoft.com/office/drawing/2010/main"/>
              </a:ext>
            </a:extLst>
          </a:blip>
          <a:srcRect t="9193"/>
          <a:stretch/>
        </p:blipFill>
        <p:spPr>
          <a:xfrm>
            <a:off x="776661" y="2229136"/>
            <a:ext cx="3257873" cy="2958390"/>
          </a:xfrm>
          <a:prstGeom prst="rect">
            <a:avLst/>
          </a:prstGeom>
        </p:spPr>
      </p:pic>
      <p:pic>
        <p:nvPicPr>
          <p:cNvPr id="9" name="Afbeelding 8" descr="Afbeelding met persoon, buitenshuis, atletiek, boom&#10;&#10;Door AI gegenereerde inhoud is mogelijk onjuist.">
            <a:extLst>
              <a:ext uri="{FF2B5EF4-FFF2-40B4-BE49-F238E27FC236}">
                <a16:creationId xmlns:a16="http://schemas.microsoft.com/office/drawing/2014/main" id="{37057285-CBFA-1D86-E6A5-9DEFDB8E9C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18401" y="2346725"/>
            <a:ext cx="2892596" cy="2892596"/>
          </a:xfrm>
          <a:prstGeom prst="rect">
            <a:avLst/>
          </a:prstGeom>
        </p:spPr>
      </p:pic>
    </p:spTree>
    <p:extLst>
      <p:ext uri="{BB962C8B-B14F-4D97-AF65-F5344CB8AC3E}">
        <p14:creationId xmlns:p14="http://schemas.microsoft.com/office/powerpoint/2010/main" val="1643893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a:off x="251520"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01353" y="318109"/>
            <a:ext cx="4408491"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400" b="1">
                <a:solidFill>
                  <a:srgbClr val="387038"/>
                </a:solidFill>
                <a:latin typeface="Century Gothic" panose="020B0502020202020204" pitchFamily="34" charset="0"/>
                <a:ea typeface="Calibri"/>
                <a:cs typeface="Times New Roman"/>
              </a:rPr>
              <a:t>i</a:t>
            </a:r>
            <a:r>
              <a:rPr lang="nl-NL" sz="4400" b="1">
                <a:solidFill>
                  <a:srgbClr val="387038"/>
                </a:solidFill>
                <a:effectLst/>
                <a:latin typeface="Century Gothic" panose="020B0502020202020204" pitchFamily="34" charset="0"/>
                <a:ea typeface="Calibri"/>
                <a:cs typeface="Times New Roman"/>
              </a:rPr>
              <a:t>ets over het hoofd zien</a:t>
            </a:r>
            <a:endParaRPr lang="nl-NL" sz="4400">
              <a:solidFill>
                <a:srgbClr val="387038"/>
              </a:solidFill>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11114"/>
            <a:ext cx="4358324" cy="4943056"/>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0"/>
              </a:spcAft>
            </a:pPr>
            <a:r>
              <a:rPr lang="nl-NL" sz="2800">
                <a:latin typeface="Century Gothic" panose="020B0502020202020204" pitchFamily="34" charset="0"/>
                <a:ea typeface="Calibri"/>
                <a:cs typeface="Times New Roman"/>
              </a:rPr>
              <a:t>= iets per ongeluk niet opmerken of vergeten </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3600">
              <a:effectLst/>
              <a:latin typeface="Century Gothic" panose="020B0502020202020204" pitchFamily="34" charset="0"/>
              <a:ea typeface="Calibri"/>
              <a:cs typeface="Times New Roman"/>
            </a:endParaRPr>
          </a:p>
          <a:p>
            <a:pPr>
              <a:lnSpc>
                <a:spcPct val="107000"/>
              </a:lnSpc>
              <a:spcAft>
                <a:spcPts val="0"/>
              </a:spcAft>
            </a:pPr>
            <a:endParaRPr lang="nl-NL" sz="1050">
              <a:effectLst/>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90000"/>
              </a:lnSpc>
              <a:spcAft>
                <a:spcPts val="0"/>
              </a:spcAft>
            </a:pPr>
            <a:r>
              <a:rPr lang="nl-NL" sz="2400" i="1">
                <a:solidFill>
                  <a:srgbClr val="387038"/>
                </a:solidFill>
                <a:latin typeface="Century Gothic" panose="020B0502020202020204" pitchFamily="34" charset="0"/>
                <a:ea typeface="Calibri"/>
                <a:cs typeface="Times New Roman"/>
              </a:rPr>
              <a:t>De jongen viel omdat hij </a:t>
            </a:r>
            <a:br>
              <a:rPr lang="nl-NL" sz="24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de kuil </a:t>
            </a:r>
            <a:r>
              <a:rPr lang="nl-NL" sz="2400" i="1" u="sng">
                <a:solidFill>
                  <a:srgbClr val="387038"/>
                </a:solidFill>
                <a:latin typeface="Century Gothic" panose="020B0502020202020204" pitchFamily="34" charset="0"/>
                <a:ea typeface="Calibri"/>
                <a:cs typeface="Times New Roman"/>
              </a:rPr>
              <a:t>over het hoofd zag</a:t>
            </a:r>
            <a:r>
              <a:rPr lang="nl-NL" sz="2400" i="1">
                <a:solidFill>
                  <a:srgbClr val="387038"/>
                </a:solidFill>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ervan uitgaan dat iets kan gebeuren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1400">
              <a:effectLst/>
              <a:latin typeface="Century Gothic" panose="020B0502020202020204" pitchFamily="34" charset="0"/>
              <a:ea typeface="Calibri"/>
              <a:cs typeface="Times New Roman"/>
            </a:endParaRPr>
          </a:p>
          <a:p>
            <a:pPr algn="ctr">
              <a:lnSpc>
                <a:spcPct val="90000"/>
              </a:lnSpc>
            </a:pPr>
            <a:br>
              <a:rPr lang="nl-NL" sz="2400" i="1" u="sng">
                <a:solidFill>
                  <a:srgbClr val="387038"/>
                </a:solidFill>
                <a:latin typeface="Century Gothic" panose="020B0502020202020204" pitchFamily="34" charset="0"/>
                <a:ea typeface="Calibri"/>
                <a:cs typeface="Times New Roman"/>
              </a:rPr>
            </a:br>
            <a:r>
              <a:rPr lang="nl-NL" sz="2400" i="1" u="sng">
                <a:solidFill>
                  <a:srgbClr val="387038"/>
                </a:solidFill>
                <a:latin typeface="Century Gothic" panose="020B0502020202020204" pitchFamily="34" charset="0"/>
                <a:ea typeface="Calibri"/>
                <a:cs typeface="Times New Roman"/>
              </a:rPr>
              <a:t>Je moet rekening houden </a:t>
            </a:r>
            <a:r>
              <a:rPr lang="nl-NL" sz="2400" i="1">
                <a:solidFill>
                  <a:srgbClr val="387038"/>
                </a:solidFill>
                <a:latin typeface="Century Gothic" panose="020B0502020202020204" pitchFamily="34" charset="0"/>
                <a:ea typeface="Calibri"/>
                <a:cs typeface="Times New Roman"/>
              </a:rPr>
              <a:t>met de gladde weg als je rent in de regen.</a:t>
            </a: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2">
            <a:extLst>
              <a:ext uri="{FF2B5EF4-FFF2-40B4-BE49-F238E27FC236}">
                <a16:creationId xmlns:a16="http://schemas.microsoft.com/office/drawing/2014/main" id="{4103BEF9-0944-666A-F20E-585A447C2273}"/>
              </a:ext>
            </a:extLst>
          </p:cNvPr>
          <p:cNvSpPr txBox="1">
            <a:spLocks noChangeArrowheads="1"/>
          </p:cNvSpPr>
          <p:nvPr/>
        </p:nvSpPr>
        <p:spPr bwMode="auto">
          <a:xfrm>
            <a:off x="4408018" y="344727"/>
            <a:ext cx="4670268"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000" b="1">
                <a:solidFill>
                  <a:srgbClr val="387038"/>
                </a:solidFill>
                <a:latin typeface="Century Gothic" panose="020B0502020202020204" pitchFamily="34" charset="0"/>
                <a:ea typeface="Calibri"/>
                <a:cs typeface="Times New Roman"/>
              </a:rPr>
              <a:t>ergens rekening mee houden</a:t>
            </a:r>
            <a:endParaRPr lang="nl-NL" sz="4000">
              <a:solidFill>
                <a:srgbClr val="387038"/>
              </a:solidFill>
              <a:effectLst/>
              <a:latin typeface="Century Gothic" panose="020B0502020202020204" pitchFamily="34" charset="0"/>
              <a:ea typeface="Calibri"/>
              <a:cs typeface="Times New Roman"/>
            </a:endParaRPr>
          </a:p>
        </p:txBody>
      </p:sp>
      <p:pic>
        <p:nvPicPr>
          <p:cNvPr id="2" name="Afbeelding 1" descr="Afbeelding met kleding, wolk, Tekenfilm, hemel&#10;&#10;Door AI gegenereerde inhoud is mogelijk onjuist.">
            <a:extLst>
              <a:ext uri="{FF2B5EF4-FFF2-40B4-BE49-F238E27FC236}">
                <a16:creationId xmlns:a16="http://schemas.microsoft.com/office/drawing/2014/main" id="{FB1F7C8F-F8E8-0630-6390-DDB79A78E1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0006" y="2336810"/>
            <a:ext cx="2817746" cy="2817746"/>
          </a:xfrm>
          <a:prstGeom prst="rect">
            <a:avLst/>
          </a:prstGeom>
        </p:spPr>
      </p:pic>
      <p:pic>
        <p:nvPicPr>
          <p:cNvPr id="20" name="Afbeelding 19" descr="Afbeelding met tekenfilm, tekening, Tekenfilm, illustratie&#10;&#10;Door AI gegenereerde inhoud is mogelijk onjuist.">
            <a:extLst>
              <a:ext uri="{FF2B5EF4-FFF2-40B4-BE49-F238E27FC236}">
                <a16:creationId xmlns:a16="http://schemas.microsoft.com/office/drawing/2014/main" id="{3AF93DB6-EEA7-EC81-467F-ADC75917A0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2493" y="2335345"/>
            <a:ext cx="2817746" cy="2817746"/>
          </a:xfrm>
          <a:prstGeom prst="rect">
            <a:avLst/>
          </a:prstGeom>
        </p:spPr>
      </p:pic>
    </p:spTree>
    <p:extLst>
      <p:ext uri="{BB962C8B-B14F-4D97-AF65-F5344CB8AC3E}">
        <p14:creationId xmlns:p14="http://schemas.microsoft.com/office/powerpoint/2010/main" val="1272926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711604" y="361954"/>
            <a:ext cx="4177459"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482321" y="324908"/>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stroming</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57288" y="3032956"/>
            <a:ext cx="278410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82493" y="3041712"/>
            <a:ext cx="2878715"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eb en vloed</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183032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979639" y="3021876"/>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golf</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5299609" y="3020939"/>
            <a:ext cx="341286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148064" y="3020940"/>
            <a:ext cx="356441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mui-stroom</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5940152" y="378487"/>
            <a:ext cx="2913989" cy="151973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944820" y="400568"/>
            <a:ext cx="3171213"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beweging van het water in een zee of rivier</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natuur, water, Waterbronnen, Waterlichaam&#10;&#10;Automatisch gegenereerde beschrijving">
            <a:extLst>
              <a:ext uri="{FF2B5EF4-FFF2-40B4-BE49-F238E27FC236}">
                <a16:creationId xmlns:a16="http://schemas.microsoft.com/office/drawing/2014/main" id="{A690A54A-88A7-CEB7-64E3-B5BE5B4D0A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512" y="3847409"/>
            <a:ext cx="2752432" cy="1838625"/>
          </a:xfrm>
          <a:prstGeom prst="rect">
            <a:avLst/>
          </a:prstGeom>
        </p:spPr>
      </p:pic>
      <p:pic>
        <p:nvPicPr>
          <p:cNvPr id="25" name="Afbeelding 24" descr="Afbeelding met natuur, buitenshuis, water, golf&#10;&#10;Automatisch gegenereerde beschrijving">
            <a:extLst>
              <a:ext uri="{FF2B5EF4-FFF2-40B4-BE49-F238E27FC236}">
                <a16:creationId xmlns:a16="http://schemas.microsoft.com/office/drawing/2014/main" id="{261AA623-15F2-3061-F9E2-8E852FE5B1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10662" y="3860888"/>
            <a:ext cx="1832778" cy="1825146"/>
          </a:xfrm>
          <a:prstGeom prst="rect">
            <a:avLst/>
          </a:prstGeom>
        </p:spPr>
      </p:pic>
      <p:pic>
        <p:nvPicPr>
          <p:cNvPr id="4" name="Afbeelding 3" descr="Afbeelding met water, natuur, buitenshuis, zonsondergang&#10;&#10;Automatisch gegenereerde beschrijving">
            <a:extLst>
              <a:ext uri="{FF2B5EF4-FFF2-40B4-BE49-F238E27FC236}">
                <a16:creationId xmlns:a16="http://schemas.microsoft.com/office/drawing/2014/main" id="{E0365D97-67B5-0D9B-CE2D-942F0D29F6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76555" y="3847409"/>
            <a:ext cx="3231975" cy="1838625"/>
          </a:xfrm>
          <a:prstGeom prst="rect">
            <a:avLst/>
          </a:prstGeom>
        </p:spPr>
      </p:pic>
      <p:pic>
        <p:nvPicPr>
          <p:cNvPr id="23" name="Afbeelding 22" descr="Afbeelding met buitenshuis, gras, boom, water&#10;&#10;Door AI gegenereerde inhoud is mogelijk onjuist.">
            <a:extLst>
              <a:ext uri="{FF2B5EF4-FFF2-40B4-BE49-F238E27FC236}">
                <a16:creationId xmlns:a16="http://schemas.microsoft.com/office/drawing/2014/main" id="{A4D54C29-A15B-ABCE-92B2-9AD584DCFE1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3306" y="378487"/>
            <a:ext cx="1247210" cy="1247210"/>
          </a:xfrm>
          <a:prstGeom prst="rect">
            <a:avLst/>
          </a:prstGeom>
        </p:spPr>
      </p:pic>
    </p:spTree>
    <p:extLst>
      <p:ext uri="{BB962C8B-B14F-4D97-AF65-F5344CB8AC3E}">
        <p14:creationId xmlns:p14="http://schemas.microsoft.com/office/powerpoint/2010/main" val="1249588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27 – 1 juli 2025</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4788024"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 </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74610" y="4578005"/>
            <a:ext cx="270657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druppel</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220984" y="4071690"/>
            <a:ext cx="2897231"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stroming</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429000"/>
            <a:ext cx="2611399" cy="79889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50184" y="3471000"/>
            <a:ext cx="2795210" cy="1018141"/>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200">
                <a:latin typeface="Century Gothic" panose="020B0502020202020204" pitchFamily="34" charset="0"/>
                <a:ea typeface="Calibri"/>
                <a:cs typeface="Times New Roman"/>
              </a:rPr>
              <a:t>de overstroming</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308079" y="4929254"/>
            <a:ext cx="2650058" cy="108197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325384" y="5024566"/>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400">
                <a:effectLst/>
                <a:latin typeface="Century Gothic" panose="020B0502020202020204" pitchFamily="34" charset="0"/>
                <a:ea typeface="Calibri"/>
                <a:cs typeface="Times New Roman"/>
              </a:rPr>
              <a:t>= de beweging van het water in een zee of rivier</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7225804"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Het had zoveel geregend dat er </a:t>
            </a:r>
            <a:r>
              <a:rPr lang="nl-NL" sz="2400" i="1" u="sng">
                <a:solidFill>
                  <a:srgbClr val="387038"/>
                </a:solidFill>
                <a:latin typeface="Century Gothic" panose="020B0502020202020204" pitchFamily="34" charset="0"/>
                <a:ea typeface="Calibri"/>
                <a:cs typeface="Times New Roman"/>
              </a:rPr>
              <a:t>een stroming </a:t>
            </a:r>
            <a:r>
              <a:rPr lang="nl-NL" sz="2400" i="1">
                <a:solidFill>
                  <a:srgbClr val="387038"/>
                </a:solidFill>
                <a:latin typeface="Century Gothic" panose="020B0502020202020204" pitchFamily="34" charset="0"/>
                <a:ea typeface="Calibri"/>
                <a:cs typeface="Times New Roman"/>
              </a:rPr>
              <a:t>ontstond in het park.</a:t>
            </a:r>
            <a:endParaRPr lang="nl-NL" sz="2400">
              <a:effectLst/>
              <a:ea typeface="Calibri"/>
              <a:cs typeface="Times New Roman"/>
            </a:endParaRPr>
          </a:p>
        </p:txBody>
      </p:sp>
      <p:pic>
        <p:nvPicPr>
          <p:cNvPr id="9" name="Afbeelding 8" descr="Afbeelding met buitenshuis, gras, boom, water&#10;&#10;Door AI gegenereerde inhoud is mogelijk onjuist.">
            <a:extLst>
              <a:ext uri="{FF2B5EF4-FFF2-40B4-BE49-F238E27FC236}">
                <a16:creationId xmlns:a16="http://schemas.microsoft.com/office/drawing/2014/main" id="{ABE7B874-1D0F-5BD5-7F3B-F1DBC4A832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12138" y="1693904"/>
            <a:ext cx="2320009" cy="2320009"/>
          </a:xfrm>
          <a:prstGeom prst="rect">
            <a:avLst/>
          </a:prstGeom>
        </p:spPr>
      </p:pic>
      <p:pic>
        <p:nvPicPr>
          <p:cNvPr id="10" name="Afbeelding 9">
            <a:extLst>
              <a:ext uri="{FF2B5EF4-FFF2-40B4-BE49-F238E27FC236}">
                <a16:creationId xmlns:a16="http://schemas.microsoft.com/office/drawing/2014/main" id="{90ABC6C5-1B31-9555-A6EB-D122084728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82884" y="2763615"/>
            <a:ext cx="1106737" cy="1595043"/>
          </a:xfrm>
          <a:prstGeom prst="rect">
            <a:avLst/>
          </a:prstGeom>
        </p:spPr>
      </p:pic>
      <p:pic>
        <p:nvPicPr>
          <p:cNvPr id="24" name="Afbeelding 23" descr="Afbeelding met buitenshuis, wolk, hemel, boom&#10;&#10;Door AI gegenereerde inhoud is mogelijk onjuist.">
            <a:extLst>
              <a:ext uri="{FF2B5EF4-FFF2-40B4-BE49-F238E27FC236}">
                <a16:creationId xmlns:a16="http://schemas.microsoft.com/office/drawing/2014/main" id="{16BF6CEF-AFEC-714D-BAD6-7A367B5230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74270" y="1326886"/>
            <a:ext cx="2608198" cy="1737060"/>
          </a:xfrm>
          <a:prstGeom prst="rect">
            <a:avLst/>
          </a:prstGeom>
        </p:spPr>
      </p:pic>
    </p:spTree>
    <p:extLst>
      <p:ext uri="{BB962C8B-B14F-4D97-AF65-F5344CB8AC3E}">
        <p14:creationId xmlns:p14="http://schemas.microsoft.com/office/powerpoint/2010/main" val="2596310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veilig</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gevaarlijk</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543816"/>
            <a:ext cx="286340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026101" y="3576555"/>
            <a:ext cx="2972084"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a:latin typeface="Century Gothic" panose="020B0502020202020204" pitchFamily="34" charset="0"/>
                <a:ea typeface="Calibri"/>
                <a:cs typeface="Times New Roman"/>
              </a:rPr>
              <a:t>levensgevaarlijk</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4" y="4516299"/>
            <a:ext cx="2394106" cy="85691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3438" y="4519521"/>
            <a:ext cx="201498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heel erg gevaarlijk</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8301279" cy="890979"/>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Let op! Het is </a:t>
            </a:r>
            <a:r>
              <a:rPr lang="nl-NL" sz="2400" i="1" u="sng">
                <a:solidFill>
                  <a:srgbClr val="387038"/>
                </a:solidFill>
                <a:latin typeface="Century Gothic" panose="020B0502020202020204" pitchFamily="34" charset="0"/>
                <a:ea typeface="Calibri"/>
                <a:cs typeface="Times New Roman"/>
              </a:rPr>
              <a:t>levensgevaarlijk</a:t>
            </a:r>
            <a:r>
              <a:rPr lang="nl-NL" sz="2400" i="1">
                <a:solidFill>
                  <a:srgbClr val="387038"/>
                </a:solidFill>
                <a:latin typeface="Century Gothic" panose="020B0502020202020204" pitchFamily="34" charset="0"/>
                <a:ea typeface="Calibri"/>
                <a:cs typeface="Times New Roman"/>
              </a:rPr>
              <a:t>. Je kunt dood gaan.</a:t>
            </a:r>
            <a:endParaRPr lang="nl-NL" sz="2400">
              <a:effectLst/>
              <a:ea typeface="Calibri"/>
              <a:cs typeface="Times New Roman"/>
            </a:endParaRPr>
          </a:p>
        </p:txBody>
      </p:sp>
      <p:pic>
        <p:nvPicPr>
          <p:cNvPr id="9" name="Picture 3" descr="C:\Users\vdplasg\Downloads\shutterstock_1112122835.jpg">
            <a:extLst>
              <a:ext uri="{FF2B5EF4-FFF2-40B4-BE49-F238E27FC236}">
                <a16:creationId xmlns:a16="http://schemas.microsoft.com/office/drawing/2014/main" id="{D0168110-BD55-A77B-2685-8FC74FB999B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18038" y="2195344"/>
            <a:ext cx="1275272"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vdplasg\Downloads\shutterstock_321267155.jpg">
            <a:extLst>
              <a:ext uri="{FF2B5EF4-FFF2-40B4-BE49-F238E27FC236}">
                <a16:creationId xmlns:a16="http://schemas.microsoft.com/office/drawing/2014/main" id="{AF179BCB-038A-57D2-2838-2F721B26693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47348" y="2066118"/>
            <a:ext cx="977295" cy="1714501"/>
          </a:xfrm>
          <a:prstGeom prst="rect">
            <a:avLst/>
          </a:prstGeom>
          <a:noFill/>
          <a:extLst>
            <a:ext uri="{909E8E84-426E-40DD-AFC4-6F175D3DCCD1}">
              <a14:hiddenFill xmlns:a14="http://schemas.microsoft.com/office/drawing/2010/main">
                <a:solidFill>
                  <a:srgbClr val="FFFFFF"/>
                </a:solidFill>
              </a14:hiddenFill>
            </a:ext>
          </a:extLst>
        </p:spPr>
      </p:pic>
      <p:pic>
        <p:nvPicPr>
          <p:cNvPr id="29" name="Afbeelding 28">
            <a:extLst>
              <a:ext uri="{FF2B5EF4-FFF2-40B4-BE49-F238E27FC236}">
                <a16:creationId xmlns:a16="http://schemas.microsoft.com/office/drawing/2014/main" id="{1109B272-62D5-D2AD-96E8-D733244D69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65076" y="1584985"/>
            <a:ext cx="2863408" cy="1853446"/>
          </a:xfrm>
          <a:prstGeom prst="rect">
            <a:avLst/>
          </a:prstGeom>
        </p:spPr>
      </p:pic>
    </p:spTree>
    <p:extLst>
      <p:ext uri="{BB962C8B-B14F-4D97-AF65-F5344CB8AC3E}">
        <p14:creationId xmlns:p14="http://schemas.microsoft.com/office/powerpoint/2010/main" val="3341489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5FF836A8-C2F4-A608-384F-FE0B5D1645EB}"/>
              </a:ext>
            </a:extLst>
          </p:cNvPr>
          <p:cNvPicPr>
            <a:picLocks noChangeAspect="1"/>
          </p:cNvPicPr>
          <p:nvPr/>
        </p:nvPicPr>
        <p:blipFill>
          <a:blip r:embed="rId2"/>
          <a:stretch>
            <a:fillRect/>
          </a:stretch>
        </p:blipFill>
        <p:spPr>
          <a:xfrm>
            <a:off x="6156834" y="1314359"/>
            <a:ext cx="2771999" cy="2025223"/>
          </a:xfrm>
          <a:prstGeom prst="rect">
            <a:avLst/>
          </a:prstGeom>
        </p:spPr>
      </p:pic>
      <p:pic>
        <p:nvPicPr>
          <p:cNvPr id="5" name="Afbeelding 4">
            <a:extLst>
              <a:ext uri="{FF2B5EF4-FFF2-40B4-BE49-F238E27FC236}">
                <a16:creationId xmlns:a16="http://schemas.microsoft.com/office/drawing/2014/main" id="{23CB734B-9971-DB51-3DED-572F252173A5}"/>
              </a:ext>
            </a:extLst>
          </p:cNvPr>
          <p:cNvPicPr/>
          <p:nvPr/>
        </p:nvPicPr>
        <p:blipFill>
          <a:blip r:embed="rId3"/>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bot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scherp</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56834" y="3543817"/>
            <a:ext cx="271939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vlijmscherp</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3" y="4516299"/>
            <a:ext cx="2567841" cy="100093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65112" y="4599635"/>
            <a:ext cx="2023312"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heel erg scherp</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0" y="487538"/>
            <a:ext cx="682435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De randen van het beton waren </a:t>
            </a:r>
            <a:r>
              <a:rPr lang="nl-NL" sz="2400" i="1" u="sng">
                <a:solidFill>
                  <a:srgbClr val="387038"/>
                </a:solidFill>
                <a:latin typeface="Century Gothic" panose="020B0502020202020204" pitchFamily="34" charset="0"/>
                <a:ea typeface="Calibri"/>
                <a:cs typeface="Times New Roman"/>
              </a:rPr>
              <a:t>vlijmscherp</a:t>
            </a:r>
            <a:r>
              <a:rPr lang="nl-NL" sz="2400" i="1">
                <a:solidFill>
                  <a:srgbClr val="387038"/>
                </a:solidFill>
                <a:latin typeface="Century Gothic" panose="020B0502020202020204" pitchFamily="34" charset="0"/>
                <a:ea typeface="Calibri"/>
                <a:cs typeface="Times New Roman"/>
              </a:rPr>
              <a:t>.</a:t>
            </a:r>
            <a:endParaRPr lang="nl-NL" sz="2400">
              <a:effectLst/>
              <a:ea typeface="Calibri"/>
              <a:cs typeface="Times New Roman"/>
            </a:endParaRPr>
          </a:p>
        </p:txBody>
      </p:sp>
      <p:pic>
        <p:nvPicPr>
          <p:cNvPr id="24" name="Afbeelding 23" descr="Afbeelding met Keukengerei, zilverwerk, gereedschap, mes&#10;&#10;Door AI gegenereerde inhoud is mogelijk onjuist.">
            <a:extLst>
              <a:ext uri="{FF2B5EF4-FFF2-40B4-BE49-F238E27FC236}">
                <a16:creationId xmlns:a16="http://schemas.microsoft.com/office/drawing/2014/main" id="{CCA4FE70-F404-9404-4663-083D397C1C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708" y="1918009"/>
            <a:ext cx="2576389" cy="2576389"/>
          </a:xfrm>
          <a:prstGeom prst="rect">
            <a:avLst/>
          </a:prstGeom>
        </p:spPr>
      </p:pic>
      <p:pic>
        <p:nvPicPr>
          <p:cNvPr id="26" name="Afbeelding 25" descr="Afbeelding met wapen, mes, Lemmet, Handwapen&#10;&#10;Door AI gegenereerde inhoud is mogelijk onjuist.">
            <a:extLst>
              <a:ext uri="{FF2B5EF4-FFF2-40B4-BE49-F238E27FC236}">
                <a16:creationId xmlns:a16="http://schemas.microsoft.com/office/drawing/2014/main" id="{153558A9-CE5B-201E-7F17-640D639C64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7423" y="1635845"/>
            <a:ext cx="2341161" cy="2341161"/>
          </a:xfrm>
          <a:prstGeom prst="rect">
            <a:avLst/>
          </a:prstGeom>
        </p:spPr>
      </p:pic>
    </p:spTree>
    <p:extLst>
      <p:ext uri="{BB962C8B-B14F-4D97-AF65-F5344CB8AC3E}">
        <p14:creationId xmlns:p14="http://schemas.microsoft.com/office/powerpoint/2010/main" val="968106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812175" y="332350"/>
            <a:ext cx="30803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874875" y="314521"/>
            <a:ext cx="3080305"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massage</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543214" y="326735"/>
            <a:ext cx="314899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523040" y="326863"/>
            <a:ext cx="3179428"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spierpijn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2304001" y="5013174"/>
            <a:ext cx="205197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1579216" y="5013174"/>
            <a:ext cx="3701319"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rekken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596241" y="1016426"/>
            <a:ext cx="647688" cy="148892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059544" y="1020991"/>
            <a:ext cx="1064398" cy="152465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3059544" y="2509914"/>
            <a:ext cx="367964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566104" y="2545644"/>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kramp</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195159" y="3392622"/>
            <a:ext cx="5761217"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179956" y="3407138"/>
            <a:ext cx="5920436"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korte, erge pijn in een spier</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2781947" y="3959898"/>
            <a:ext cx="1295856" cy="106654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6" name="Afbeelding 25" descr="Afbeelding met persoon, joint, kleding, Elleboog&#10;&#10;Automatisch gegenereerde beschrijving">
            <a:extLst>
              <a:ext uri="{FF2B5EF4-FFF2-40B4-BE49-F238E27FC236}">
                <a16:creationId xmlns:a16="http://schemas.microsoft.com/office/drawing/2014/main" id="{0B4BA3E5-6C3A-3741-0B20-FCD2EFA9DA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8761" y="1080891"/>
            <a:ext cx="2284841" cy="1394779"/>
          </a:xfrm>
          <a:prstGeom prst="rect">
            <a:avLst/>
          </a:prstGeom>
        </p:spPr>
      </p:pic>
      <p:pic>
        <p:nvPicPr>
          <p:cNvPr id="16" name="Afbeelding 15" descr="Afbeelding met persoon, kleding, boom, buitenshuis&#10;&#10;Door AI gegenereerde inhoud is mogelijk onjuist.">
            <a:extLst>
              <a:ext uri="{FF2B5EF4-FFF2-40B4-BE49-F238E27FC236}">
                <a16:creationId xmlns:a16="http://schemas.microsoft.com/office/drawing/2014/main" id="{E3F3F3B5-9A2E-EE2E-4335-9B0D2364EF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2351" y="1131390"/>
            <a:ext cx="2166307" cy="2166307"/>
          </a:xfrm>
          <a:prstGeom prst="rect">
            <a:avLst/>
          </a:prstGeom>
        </p:spPr>
      </p:pic>
      <p:pic>
        <p:nvPicPr>
          <p:cNvPr id="22" name="Afbeelding 21" descr="Afbeelding met persoon, kleding, taille, schouder&#10;&#10;Door AI gegenereerde inhoud is mogelijk onjuist.">
            <a:extLst>
              <a:ext uri="{FF2B5EF4-FFF2-40B4-BE49-F238E27FC236}">
                <a16:creationId xmlns:a16="http://schemas.microsoft.com/office/drawing/2014/main" id="{8DD29042-42E3-C0EE-C220-E7C94E38A73C}"/>
              </a:ext>
            </a:extLst>
          </p:cNvPr>
          <p:cNvPicPr>
            <a:picLocks noChangeAspect="1"/>
          </p:cNvPicPr>
          <p:nvPr/>
        </p:nvPicPr>
        <p:blipFill>
          <a:blip r:embed="rId5" cstate="screen">
            <a:extLst>
              <a:ext uri="{28A0092B-C50C-407E-A947-70E740481C1C}">
                <a14:useLocalDpi xmlns:a14="http://schemas.microsoft.com/office/drawing/2010/main"/>
              </a:ext>
            </a:extLst>
          </a:blip>
          <a:srcRect l="12826" r="17204"/>
          <a:stretch/>
        </p:blipFill>
        <p:spPr>
          <a:xfrm>
            <a:off x="4458255" y="4080199"/>
            <a:ext cx="1538115" cy="2198235"/>
          </a:xfrm>
          <a:prstGeom prst="rect">
            <a:avLst/>
          </a:prstGeom>
        </p:spPr>
      </p:pic>
    </p:spTree>
    <p:extLst>
      <p:ext uri="{BB962C8B-B14F-4D97-AF65-F5344CB8AC3E}">
        <p14:creationId xmlns:p14="http://schemas.microsoft.com/office/powerpoint/2010/main" val="1494410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615509" y="1557060"/>
            <a:ext cx="334897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592495" y="1588827"/>
            <a:ext cx="334897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antibiotica</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2169838" y="683229"/>
            <a:ext cx="352839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056685" y="692752"/>
            <a:ext cx="3558824"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besmetting</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2627784" y="5018631"/>
            <a:ext cx="254123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2483768" y="5013174"/>
            <a:ext cx="2685254"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ziekte</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4968044" y="1909781"/>
            <a:ext cx="648072" cy="66271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612745" y="1404049"/>
            <a:ext cx="591103" cy="110586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994882" y="2509914"/>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814800" y="2494772"/>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bacterie</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994414" y="3392622"/>
            <a:ext cx="5920436" cy="93647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126773" y="3374422"/>
            <a:ext cx="5920436"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het kleine onzichtbare beestje waarvan je soms ziek wordt</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flipV="1">
            <a:off x="4579167" y="4329096"/>
            <a:ext cx="1375465" cy="68408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3" name="Afbeelding 22" descr="Afbeelding met drug, medicijn, Geneesmiddel, Medicijn op recept&#10;&#10;Door AI gegenereerde inhoud is mogelijk onjuist.">
            <a:extLst>
              <a:ext uri="{FF2B5EF4-FFF2-40B4-BE49-F238E27FC236}">
                <a16:creationId xmlns:a16="http://schemas.microsoft.com/office/drawing/2014/main" id="{5602371D-4378-808E-77DF-BFB3F5885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0794" y="409896"/>
            <a:ext cx="1637610" cy="1093923"/>
          </a:xfrm>
          <a:prstGeom prst="rect">
            <a:avLst/>
          </a:prstGeom>
        </p:spPr>
      </p:pic>
      <p:pic>
        <p:nvPicPr>
          <p:cNvPr id="16" name="Afbeelding 15" descr="Afbeelding met schimmel, kunst, winter&#10;&#10;Beschrijving automatisch gegenereerd met gemiddelde betrouwbaarheid">
            <a:extLst>
              <a:ext uri="{FF2B5EF4-FFF2-40B4-BE49-F238E27FC236}">
                <a16:creationId xmlns:a16="http://schemas.microsoft.com/office/drawing/2014/main" id="{91827952-CC90-5CC3-89B0-6AD4828161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9992" y="2467614"/>
            <a:ext cx="2466834" cy="2121477"/>
          </a:xfrm>
          <a:prstGeom prst="rect">
            <a:avLst/>
          </a:prstGeom>
        </p:spPr>
      </p:pic>
      <p:pic>
        <p:nvPicPr>
          <p:cNvPr id="17" name="Afbeelding 16" descr="Afbeelding met kleding, Menselijk gezicht, persoon, tekenfilm&#10;&#10;Door AI gegenereerde inhoud is mogelijk onjuist.">
            <a:extLst>
              <a:ext uri="{FF2B5EF4-FFF2-40B4-BE49-F238E27FC236}">
                <a16:creationId xmlns:a16="http://schemas.microsoft.com/office/drawing/2014/main" id="{C388BED3-3255-A231-316A-9BD7C9A63E6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92079" y="4820111"/>
            <a:ext cx="1461695" cy="1461695"/>
          </a:xfrm>
          <a:prstGeom prst="rect">
            <a:avLst/>
          </a:prstGeom>
        </p:spPr>
      </p:pic>
      <p:pic>
        <p:nvPicPr>
          <p:cNvPr id="24" name="Afbeelding 23" descr="Afbeelding met symbool, schets, tekening, ontwerp&#10;&#10;Door AI gegenereerde inhoud is mogelijk onjuist.">
            <a:extLst>
              <a:ext uri="{FF2B5EF4-FFF2-40B4-BE49-F238E27FC236}">
                <a16:creationId xmlns:a16="http://schemas.microsoft.com/office/drawing/2014/main" id="{F1FA264B-4484-5DF9-81D7-585254570472}"/>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395536" y="415190"/>
            <a:ext cx="1731346" cy="1498585"/>
          </a:xfrm>
          <a:prstGeom prst="rect">
            <a:avLst/>
          </a:prstGeom>
        </p:spPr>
      </p:pic>
    </p:spTree>
    <p:extLst>
      <p:ext uri="{BB962C8B-B14F-4D97-AF65-F5344CB8AC3E}">
        <p14:creationId xmlns:p14="http://schemas.microsoft.com/office/powerpoint/2010/main" val="4255824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snakken naar</a:t>
            </a:r>
          </a:p>
        </p:txBody>
      </p:sp>
      <p:pic>
        <p:nvPicPr>
          <p:cNvPr id="4" name="Afbeelding 3" descr="Afbeelding met tekenfilm, tekening, Menselijk gezicht, schets&#10;&#10;Door AI gegenereerde inhoud is mogelijk onjuist.">
            <a:extLst>
              <a:ext uri="{FF2B5EF4-FFF2-40B4-BE49-F238E27FC236}">
                <a16:creationId xmlns:a16="http://schemas.microsoft.com/office/drawing/2014/main" id="{0A79E07B-BC6D-3FF0-5C65-40663D53EB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9033" y="1218718"/>
            <a:ext cx="5482871" cy="5482871"/>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het is oppassen geblazen</a:t>
            </a:r>
          </a:p>
        </p:txBody>
      </p:sp>
      <p:pic>
        <p:nvPicPr>
          <p:cNvPr id="5" name="Afbeelding 4" descr="Afbeelding met buitenshuis, boom, kleding, persoon&#10;&#10;Door AI gegenereerde inhoud is mogelijk onjuist.">
            <a:extLst>
              <a:ext uri="{FF2B5EF4-FFF2-40B4-BE49-F238E27FC236}">
                <a16:creationId xmlns:a16="http://schemas.microsoft.com/office/drawing/2014/main" id="{768F7265-A30C-A66F-CDF2-41BDE9DA9D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12803" y="2334138"/>
            <a:ext cx="4427598" cy="4427598"/>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stroming</a:t>
            </a:r>
          </a:p>
        </p:txBody>
      </p:sp>
      <p:pic>
        <p:nvPicPr>
          <p:cNvPr id="4" name="Afbeelding 3" descr="Afbeelding met buitenshuis, gras, boom, water&#10;&#10;Door AI gegenereerde inhoud is mogelijk onjuist.">
            <a:extLst>
              <a:ext uri="{FF2B5EF4-FFF2-40B4-BE49-F238E27FC236}">
                <a16:creationId xmlns:a16="http://schemas.microsoft.com/office/drawing/2014/main" id="{86B82D23-3A61-52BD-21B7-EBCA693C69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3653" y="1226142"/>
            <a:ext cx="5521243" cy="5521243"/>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vlijmscherp</a:t>
            </a:r>
          </a:p>
        </p:txBody>
      </p:sp>
      <p:pic>
        <p:nvPicPr>
          <p:cNvPr id="3" name="Afbeelding 2" descr="Afbeelding met gras, buitenshuis, boom, plant&#10;&#10;Door AI gegenereerde inhoud is mogelijk onjuist.">
            <a:extLst>
              <a:ext uri="{FF2B5EF4-FFF2-40B4-BE49-F238E27FC236}">
                <a16:creationId xmlns:a16="http://schemas.microsoft.com/office/drawing/2014/main" id="{7FCFA9CE-9214-0D1E-9EFD-6901322575DE}"/>
              </a:ext>
            </a:extLst>
          </p:cNvPr>
          <p:cNvPicPr>
            <a:picLocks noChangeAspect="1"/>
          </p:cNvPicPr>
          <p:nvPr/>
        </p:nvPicPr>
        <p:blipFill>
          <a:blip r:embed="rId3" cstate="screen">
            <a:extLst>
              <a:ext uri="{28A0092B-C50C-407E-A947-70E740481C1C}">
                <a14:useLocalDpi xmlns:a14="http://schemas.microsoft.com/office/drawing/2010/main"/>
              </a:ext>
            </a:extLst>
          </a:blip>
          <a:srcRect b="14017"/>
          <a:stretch/>
        </p:blipFill>
        <p:spPr>
          <a:xfrm>
            <a:off x="1290983" y="1337283"/>
            <a:ext cx="6252817" cy="5376338"/>
          </a:xfrm>
          <a:prstGeom prst="rect">
            <a:avLst/>
          </a:prstGeom>
        </p:spPr>
      </p:pic>
      <p:sp>
        <p:nvSpPr>
          <p:cNvPr id="10" name="Ovaal 9">
            <a:extLst>
              <a:ext uri="{FF2B5EF4-FFF2-40B4-BE49-F238E27FC236}">
                <a16:creationId xmlns:a16="http://schemas.microsoft.com/office/drawing/2014/main" id="{B191CCE9-BAA5-D921-B6C6-DDF877CDA519}"/>
              </a:ext>
            </a:extLst>
          </p:cNvPr>
          <p:cNvSpPr/>
          <p:nvPr/>
        </p:nvSpPr>
        <p:spPr>
          <a:xfrm>
            <a:off x="1075682" y="3429000"/>
            <a:ext cx="1811897" cy="110690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Graphics, rood, grafische vormgeving, Karmijn&#10;&#10;Door AI gegenereerde inhoud is mogelijk onjuist.">
            <a:extLst>
              <a:ext uri="{FF2B5EF4-FFF2-40B4-BE49-F238E27FC236}">
                <a16:creationId xmlns:a16="http://schemas.microsoft.com/office/drawing/2014/main" id="{2ECB98A5-F959-76D1-15FE-7A983C7CBDC2}"/>
              </a:ext>
            </a:extLst>
          </p:cNvPr>
          <p:cNvPicPr>
            <a:picLocks noChangeAspect="1"/>
          </p:cNvPicPr>
          <p:nvPr/>
        </p:nvPicPr>
        <p:blipFill>
          <a:blip r:embed="rId4">
            <a:clrChange>
              <a:clrFrom>
                <a:srgbClr val="030303"/>
              </a:clrFrom>
              <a:clrTo>
                <a:srgbClr val="030303">
                  <a:alpha val="0"/>
                </a:srgbClr>
              </a:clrTo>
            </a:clrChange>
            <a:extLst>
              <a:ext uri="{28A0092B-C50C-407E-A947-70E740481C1C}">
                <a14:useLocalDpi xmlns:a14="http://schemas.microsoft.com/office/drawing/2010/main" val="0"/>
              </a:ext>
            </a:extLst>
          </a:blip>
          <a:stretch>
            <a:fillRect/>
          </a:stretch>
        </p:blipFill>
        <p:spPr>
          <a:xfrm rot="825976">
            <a:off x="1391667" y="1838638"/>
            <a:ext cx="2790356" cy="2790356"/>
          </a:xfrm>
          <a:prstGeom prst="rect">
            <a:avLst/>
          </a:prstGeom>
        </p:spPr>
      </p:pic>
      <p:sp>
        <p:nvSpPr>
          <p:cNvPr id="12" name="Ovaal 11">
            <a:extLst>
              <a:ext uri="{FF2B5EF4-FFF2-40B4-BE49-F238E27FC236}">
                <a16:creationId xmlns:a16="http://schemas.microsoft.com/office/drawing/2014/main" id="{44D5D513-A1CE-73E0-A2E8-0873CEB10C78}"/>
              </a:ext>
            </a:extLst>
          </p:cNvPr>
          <p:cNvSpPr/>
          <p:nvPr/>
        </p:nvSpPr>
        <p:spPr>
          <a:xfrm>
            <a:off x="6232358" y="4413812"/>
            <a:ext cx="1811897" cy="110690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Graphics, rood, grafische vormgeving, Karmijn&#10;&#10;Door AI gegenereerde inhoud is mogelijk onjuist.">
            <a:extLst>
              <a:ext uri="{FF2B5EF4-FFF2-40B4-BE49-F238E27FC236}">
                <a16:creationId xmlns:a16="http://schemas.microsoft.com/office/drawing/2014/main" id="{5EB85AC9-CF01-B199-1B13-1B6F319A6386}"/>
              </a:ext>
            </a:extLst>
          </p:cNvPr>
          <p:cNvPicPr>
            <a:picLocks noChangeAspect="1"/>
          </p:cNvPicPr>
          <p:nvPr/>
        </p:nvPicPr>
        <p:blipFill>
          <a:blip r:embed="rId4">
            <a:clrChange>
              <a:clrFrom>
                <a:srgbClr val="030303"/>
              </a:clrFrom>
              <a:clrTo>
                <a:srgbClr val="030303">
                  <a:alpha val="0"/>
                </a:srgbClr>
              </a:clrTo>
            </a:clrChange>
            <a:extLst>
              <a:ext uri="{28A0092B-C50C-407E-A947-70E740481C1C}">
                <a14:useLocalDpi xmlns:a14="http://schemas.microsoft.com/office/drawing/2010/main" val="0"/>
              </a:ext>
            </a:extLst>
          </a:blip>
          <a:stretch>
            <a:fillRect/>
          </a:stretch>
        </p:blipFill>
        <p:spPr>
          <a:xfrm rot="825976">
            <a:off x="6339860" y="2808613"/>
            <a:ext cx="2790356" cy="2790356"/>
          </a:xfrm>
          <a:prstGeom prst="rect">
            <a:avLst/>
          </a:prstGeom>
        </p:spPr>
      </p:pic>
      <p:sp>
        <p:nvSpPr>
          <p:cNvPr id="4" name="Rechthoek 3">
            <a:extLst>
              <a:ext uri="{FF2B5EF4-FFF2-40B4-BE49-F238E27FC236}">
                <a16:creationId xmlns:a16="http://schemas.microsoft.com/office/drawing/2014/main" id="{B199C23C-00CB-B94A-13F4-17F30DA9396C}"/>
              </a:ext>
            </a:extLst>
          </p:cNvPr>
          <p:cNvSpPr/>
          <p:nvPr/>
        </p:nvSpPr>
        <p:spPr>
          <a:xfrm>
            <a:off x="7577253" y="2609385"/>
            <a:ext cx="1540540" cy="6690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01727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bacterie</a:t>
            </a:r>
          </a:p>
        </p:txBody>
      </p:sp>
      <p:pic>
        <p:nvPicPr>
          <p:cNvPr id="3" name="Afbeelding 2" descr="Afbeelding met schimmel, kunst, winter&#10;&#10;Beschrijving automatisch gegenereerd met gemiddelde betrouwbaarheid">
            <a:extLst>
              <a:ext uri="{FF2B5EF4-FFF2-40B4-BE49-F238E27FC236}">
                <a16:creationId xmlns:a16="http://schemas.microsoft.com/office/drawing/2014/main" id="{37A99CC2-95A6-DFED-C683-24E1221959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1640" y="1412776"/>
            <a:ext cx="5992989" cy="5153970"/>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levensgevaarlijk</a:t>
            </a:r>
          </a:p>
        </p:txBody>
      </p:sp>
      <p:pic>
        <p:nvPicPr>
          <p:cNvPr id="7" name="Afbeelding 6" descr="Afbeelding met kleding, Menselijk gezicht, persoon, tekenfilm&#10;&#10;Door AI gegenereerde inhoud is mogelijk onjuist.">
            <a:extLst>
              <a:ext uri="{FF2B5EF4-FFF2-40B4-BE49-F238E27FC236}">
                <a16:creationId xmlns:a16="http://schemas.microsoft.com/office/drawing/2014/main" id="{7ABA3E05-AC0F-4F5A-6E69-FDF067F000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4756" y="1307175"/>
            <a:ext cx="5329688" cy="5329688"/>
          </a:xfrm>
          <a:prstGeom prst="rect">
            <a:avLst/>
          </a:prstGeom>
        </p:spPr>
      </p:pic>
      <p:pic>
        <p:nvPicPr>
          <p:cNvPr id="10" name="Afbeelding 9" descr="Afbeelding met schets, silhouet, tekening, illustratie&#10;&#10;Door AI gegenereerde inhoud is mogelijk onjuist.">
            <a:extLst>
              <a:ext uri="{FF2B5EF4-FFF2-40B4-BE49-F238E27FC236}">
                <a16:creationId xmlns:a16="http://schemas.microsoft.com/office/drawing/2014/main" id="{AF8BA0AF-B67A-7262-E6A5-95EC4EE9DF8A}"/>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flipH="1">
            <a:off x="7565677" y="5804048"/>
            <a:ext cx="1523491" cy="914095"/>
          </a:xfrm>
          <a:prstGeom prst="rect">
            <a:avLst/>
          </a:prstGeom>
        </p:spPr>
      </p:pic>
      <p:pic>
        <p:nvPicPr>
          <p:cNvPr id="5" name="Afbeelding 4" descr="Afbeelding met schets, ontwerp, handkar&#10;&#10;Door AI gegenereerde inhoud is mogelijk onjuist.">
            <a:extLst>
              <a:ext uri="{FF2B5EF4-FFF2-40B4-BE49-F238E27FC236}">
                <a16:creationId xmlns:a16="http://schemas.microsoft.com/office/drawing/2014/main" id="{5D3CBFD4-39BD-3A4F-DC97-9BA03FCCB199}"/>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6096000" y="3970028"/>
            <a:ext cx="1949867" cy="1940019"/>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met een gerust hart</a:t>
            </a:r>
          </a:p>
        </p:txBody>
      </p:sp>
      <p:pic>
        <p:nvPicPr>
          <p:cNvPr id="7" name="Afbeelding 6" descr="Afbeelding met persoon, buitenshuis, kleding, Menselijk gezicht&#10;&#10;Door AI gegenereerde inhoud is mogelijk onjuist.">
            <a:extLst>
              <a:ext uri="{FF2B5EF4-FFF2-40B4-BE49-F238E27FC236}">
                <a16:creationId xmlns:a16="http://schemas.microsoft.com/office/drawing/2014/main" id="{8E356815-B34F-A296-58D2-190B790DF6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8800" y="1226143"/>
            <a:ext cx="5486399" cy="5486399"/>
          </a:xfrm>
          <a:prstGeom prst="rect">
            <a:avLst/>
          </a:prstGeom>
        </p:spPr>
      </p:pic>
    </p:spTree>
    <p:extLst>
      <p:ext uri="{BB962C8B-B14F-4D97-AF65-F5344CB8AC3E}">
        <p14:creationId xmlns:p14="http://schemas.microsoft.com/office/powerpoint/2010/main" val="245200758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D3ADF6B-02F4-4E3A-9D57-5139CD881E8F}">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054C221-9EE6-469B-843B-D5FFD6793B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Application>Microsoft Office PowerPoint</Application>
  <PresentationFormat>On-screen Show (4:3)</PresentationFormat>
  <Slides>24</Slides>
  <Notes>12</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2025-07-01T09:42:09Z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