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541" r:id="rId5"/>
    <p:sldId id="548" r:id="rId6"/>
    <p:sldId id="1460" r:id="rId7"/>
    <p:sldId id="1480" r:id="rId8"/>
    <p:sldId id="1482" r:id="rId9"/>
    <p:sldId id="1483" r:id="rId10"/>
    <p:sldId id="1475" r:id="rId11"/>
    <p:sldId id="1477" r:id="rId12"/>
    <p:sldId id="1476" r:id="rId13"/>
    <p:sldId id="1478" r:id="rId14"/>
    <p:sldId id="1481" r:id="rId15"/>
    <p:sldId id="1479" r:id="rId16"/>
    <p:sldId id="934" r:id="rId17"/>
    <p:sldId id="1538" r:id="rId18"/>
    <p:sldId id="1542" r:id="rId19"/>
    <p:sldId id="1539" r:id="rId20"/>
    <p:sldId id="1534" r:id="rId21"/>
    <p:sldId id="1532" r:id="rId22"/>
    <p:sldId id="1511" r:id="rId23"/>
    <p:sldId id="1533" r:id="rId24"/>
    <p:sldId id="1535" r:id="rId25"/>
    <p:sldId id="1540" r:id="rId26"/>
    <p:sldId id="1536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41"/>
            <p14:sldId id="548"/>
            <p14:sldId id="1460"/>
            <p14:sldId id="1480"/>
            <p14:sldId id="1482"/>
            <p14:sldId id="1483"/>
            <p14:sldId id="1475"/>
            <p14:sldId id="1477"/>
            <p14:sldId id="1476"/>
            <p14:sldId id="1478"/>
            <p14:sldId id="1481"/>
            <p14:sldId id="1479"/>
            <p14:sldId id="934"/>
            <p14:sldId id="1538"/>
            <p14:sldId id="1542"/>
            <p14:sldId id="1539"/>
            <p14:sldId id="1534"/>
            <p14:sldId id="1532"/>
            <p14:sldId id="1511"/>
            <p14:sldId id="1533"/>
            <p14:sldId id="1535"/>
            <p14:sldId id="1540"/>
            <p14:sldId id="15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400E9-DF68-47CB-99AF-DEE52F9FCB42}" v="1402" dt="2025-06-24T09:10:49.923"/>
    <p1510:client id="{73BEA23C-F38F-4FC8-974A-637CB67647E8}" v="788" dt="2025-06-24T09:13:02.505"/>
    <p1510:client id="{C4C67D6A-C264-42B3-86C3-BE884E5EA68A}" v="1059" dt="2025-06-24T09:01:48.087"/>
    <p1510:client id="{DB42CB39-DDD7-4E39-9FC1-2396CBCB86C4}" v="4" dt="2025-06-24T08:01:09.0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ijf, Antoinette" userId="S::an.duijf@kentalis.nl::80426808-569e-4360-acb0-e5a6dc4b8ad2" providerId="AD" clId="Web-{DB42CB39-DDD7-4E39-9FC1-2396CBCB86C4}"/>
    <pc:docChg chg="modSld">
      <pc:chgData name="Duijf, Antoinette" userId="S::an.duijf@kentalis.nl::80426808-569e-4360-acb0-e5a6dc4b8ad2" providerId="AD" clId="Web-{DB42CB39-DDD7-4E39-9FC1-2396CBCB86C4}" dt="2025-06-24T08:01:09.098" v="2" actId="1076"/>
      <pc:docMkLst>
        <pc:docMk/>
      </pc:docMkLst>
      <pc:sldChg chg="addSp modSp">
        <pc:chgData name="Duijf, Antoinette" userId="S::an.duijf@kentalis.nl::80426808-569e-4360-acb0-e5a6dc4b8ad2" providerId="AD" clId="Web-{DB42CB39-DDD7-4E39-9FC1-2396CBCB86C4}" dt="2025-06-24T08:01:09.098" v="2" actId="1076"/>
        <pc:sldMkLst>
          <pc:docMk/>
          <pc:sldMk cId="3852907103" sldId="1460"/>
        </pc:sldMkLst>
        <pc:picChg chg="add mod">
          <ac:chgData name="Duijf, Antoinette" userId="S::an.duijf@kentalis.nl::80426808-569e-4360-acb0-e5a6dc4b8ad2" providerId="AD" clId="Web-{DB42CB39-DDD7-4E39-9FC1-2396CBCB86C4}" dt="2025-06-24T08:01:09.098" v="2" actId="1076"/>
          <ac:picMkLst>
            <pc:docMk/>
            <pc:sldMk cId="3852907103" sldId="1460"/>
            <ac:picMk id="2" creationId="{79305DE6-09E2-7B0E-7AA8-DF2374D8E038}"/>
          </ac:picMkLst>
        </pc:picChg>
      </pc:sldChg>
    </pc:docChg>
  </pc:docChgLst>
  <pc:docChgLst>
    <pc:chgData name="Routledge, Mandy" userId="bacdedf5-8e30-494b-ad8b-f27fa30c4f8d" providerId="ADAL" clId="{DD323200-85E9-43FA-910E-50C2D8F4F9A3}"/>
    <pc:docChg chg="addSld modSld">
      <pc:chgData name="Routledge, Mandy" userId="bacdedf5-8e30-494b-ad8b-f27fa30c4f8d" providerId="ADAL" clId="{DD323200-85E9-43FA-910E-50C2D8F4F9A3}" dt="2024-12-10T09:42:02.606" v="0"/>
      <pc:docMkLst>
        <pc:docMk/>
      </pc:docMkLst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1059877010" sldId="1521"/>
        </pc:sldMkLst>
      </pc:sldChg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C0472442-84F8-47E6-8B49-770484A081A6}"/>
    <pc:docChg chg="modSld">
      <pc:chgData name="Routledge, Mandy" userId="bacdedf5-8e30-494b-ad8b-f27fa30c4f8d" providerId="ADAL" clId="{C0472442-84F8-47E6-8B49-770484A081A6}" dt="2025-03-18T10:59:53.334" v="3" actId="20577"/>
      <pc:docMkLst>
        <pc:docMk/>
      </pc:docMkLst>
      <pc:sldChg chg="modSp mod">
        <pc:chgData name="Routledge, Mandy" userId="bacdedf5-8e30-494b-ad8b-f27fa30c4f8d" providerId="ADAL" clId="{C0472442-84F8-47E6-8B49-770484A081A6}" dt="2025-03-18T10:59:53.334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0472442-84F8-47E6-8B49-770484A081A6}" dt="2025-03-18T10:59:53.334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Duijf, Antoinette" userId="80426808-569e-4360-acb0-e5a6dc4b8ad2" providerId="ADAL" clId="{C4C67D6A-C264-42B3-86C3-BE884E5EA68A}"/>
    <pc:docChg chg="undo custSel addSld modSld">
      <pc:chgData name="Duijf, Antoinette" userId="80426808-569e-4360-acb0-e5a6dc4b8ad2" providerId="ADAL" clId="{C4C67D6A-C264-42B3-86C3-BE884E5EA68A}" dt="2025-06-24T09:01:48.087" v="1054" actId="1076"/>
      <pc:docMkLst>
        <pc:docMk/>
      </pc:docMkLst>
      <pc:sldChg chg="addSp modSp mod">
        <pc:chgData name="Duijf, Antoinette" userId="80426808-569e-4360-acb0-e5a6dc4b8ad2" providerId="ADAL" clId="{C4C67D6A-C264-42B3-86C3-BE884E5EA68A}" dt="2025-06-24T08:47:14.299" v="650" actId="1076"/>
        <pc:sldMkLst>
          <pc:docMk/>
          <pc:sldMk cId="1671649065" sldId="934"/>
        </pc:sldMkLst>
        <pc:picChg chg="add mod">
          <ac:chgData name="Duijf, Antoinette" userId="80426808-569e-4360-acb0-e5a6dc4b8ad2" providerId="ADAL" clId="{C4C67D6A-C264-42B3-86C3-BE884E5EA68A}" dt="2025-06-24T08:47:14.299" v="650" actId="1076"/>
          <ac:picMkLst>
            <pc:docMk/>
            <pc:sldMk cId="1671649065" sldId="934"/>
            <ac:picMk id="5" creationId="{187C999C-7D5E-9D02-536B-918DB41EDB30}"/>
          </ac:picMkLst>
        </pc:picChg>
      </pc:sldChg>
      <pc:sldChg chg="addSp modSp mod">
        <pc:chgData name="Duijf, Antoinette" userId="80426808-569e-4360-acb0-e5a6dc4b8ad2" providerId="ADAL" clId="{C4C67D6A-C264-42B3-86C3-BE884E5EA68A}" dt="2025-06-23T19:25:46.688" v="231" actId="20577"/>
        <pc:sldMkLst>
          <pc:docMk/>
          <pc:sldMk cId="2189114603" sldId="1437"/>
        </pc:sldMkLst>
        <pc:spChg chg="add mod">
          <ac:chgData name="Duijf, Antoinette" userId="80426808-569e-4360-acb0-e5a6dc4b8ad2" providerId="ADAL" clId="{C4C67D6A-C264-42B3-86C3-BE884E5EA68A}" dt="2025-06-23T19:25:27.613" v="228" actId="20577"/>
          <ac:spMkLst>
            <pc:docMk/>
            <pc:sldMk cId="2189114603" sldId="1437"/>
            <ac:spMk id="2" creationId="{AC008F42-35A3-0784-770A-38D9660C80A7}"/>
          </ac:spMkLst>
        </pc:spChg>
        <pc:spChg chg="mod">
          <ac:chgData name="Duijf, Antoinette" userId="80426808-569e-4360-acb0-e5a6dc4b8ad2" providerId="ADAL" clId="{C4C67D6A-C264-42B3-86C3-BE884E5EA68A}" dt="2025-06-23T19:25:46.688" v="231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Duijf, Antoinette" userId="80426808-569e-4360-acb0-e5a6dc4b8ad2" providerId="ADAL" clId="{C4C67D6A-C264-42B3-86C3-BE884E5EA68A}" dt="2025-06-24T08:38:36.606" v="643" actId="21"/>
        <pc:sldMkLst>
          <pc:docMk/>
          <pc:sldMk cId="3852907103" sldId="1460"/>
        </pc:sldMkLst>
        <pc:picChg chg="mod">
          <ac:chgData name="Duijf, Antoinette" userId="80426808-569e-4360-acb0-e5a6dc4b8ad2" providerId="ADAL" clId="{C4C67D6A-C264-42B3-86C3-BE884E5EA68A}" dt="2025-06-24T08:03:40.828" v="233" actId="1076"/>
          <ac:picMkLst>
            <pc:docMk/>
            <pc:sldMk cId="3852907103" sldId="1460"/>
            <ac:picMk id="2" creationId="{79305DE6-09E2-7B0E-7AA8-DF2374D8E038}"/>
          </ac:picMkLst>
        </pc:picChg>
        <pc:picChg chg="add del mod">
          <ac:chgData name="Duijf, Antoinette" userId="80426808-569e-4360-acb0-e5a6dc4b8ad2" providerId="ADAL" clId="{C4C67D6A-C264-42B3-86C3-BE884E5EA68A}" dt="2025-06-24T08:38:36.606" v="643" actId="21"/>
          <ac:picMkLst>
            <pc:docMk/>
            <pc:sldMk cId="3852907103" sldId="1460"/>
            <ac:picMk id="3" creationId="{B230FA23-E3DC-6952-3778-3B9013C073F9}"/>
          </ac:picMkLst>
        </pc:picChg>
      </pc:sldChg>
      <pc:sldChg chg="addSp delSp modSp mod">
        <pc:chgData name="Duijf, Antoinette" userId="80426808-569e-4360-acb0-e5a6dc4b8ad2" providerId="ADAL" clId="{C4C67D6A-C264-42B3-86C3-BE884E5EA68A}" dt="2025-06-24T08:47:55.170" v="665" actId="1076"/>
        <pc:sldMkLst>
          <pc:docMk/>
          <pc:sldMk cId="2452007587" sldId="1476"/>
        </pc:sldMkLst>
        <pc:picChg chg="add mod modCrop">
          <ac:chgData name="Duijf, Antoinette" userId="80426808-569e-4360-acb0-e5a6dc4b8ad2" providerId="ADAL" clId="{C4C67D6A-C264-42B3-86C3-BE884E5EA68A}" dt="2025-06-24T08:47:50.639" v="664" actId="732"/>
          <ac:picMkLst>
            <pc:docMk/>
            <pc:sldMk cId="2452007587" sldId="1476"/>
            <ac:picMk id="3" creationId="{A8AA49F1-E82E-4CA5-F79F-7D7C53267A02}"/>
          </ac:picMkLst>
        </pc:picChg>
        <pc:picChg chg="del">
          <ac:chgData name="Duijf, Antoinette" userId="80426808-569e-4360-acb0-e5a6dc4b8ad2" providerId="ADAL" clId="{C4C67D6A-C264-42B3-86C3-BE884E5EA68A}" dt="2025-06-24T08:47:10.071" v="647" actId="21"/>
          <ac:picMkLst>
            <pc:docMk/>
            <pc:sldMk cId="2452007587" sldId="1476"/>
            <ac:picMk id="5" creationId="{187C999C-7D5E-9D02-536B-918DB41EDB30}"/>
          </ac:picMkLst>
        </pc:picChg>
        <pc:picChg chg="add mod modCrop">
          <ac:chgData name="Duijf, Antoinette" userId="80426808-569e-4360-acb0-e5a6dc4b8ad2" providerId="ADAL" clId="{C4C67D6A-C264-42B3-86C3-BE884E5EA68A}" dt="2025-06-24T08:47:55.170" v="665" actId="1076"/>
          <ac:picMkLst>
            <pc:docMk/>
            <pc:sldMk cId="2452007587" sldId="1476"/>
            <ac:picMk id="7" creationId="{EA87F844-0D42-3C2B-C435-1BBF434EFA8B}"/>
          </ac:picMkLst>
        </pc:picChg>
      </pc:sldChg>
      <pc:sldChg chg="addSp modSp mod">
        <pc:chgData name="Duijf, Antoinette" userId="80426808-569e-4360-acb0-e5a6dc4b8ad2" providerId="ADAL" clId="{C4C67D6A-C264-42B3-86C3-BE884E5EA68A}" dt="2025-06-24T08:48:10.392" v="666" actId="1076"/>
        <pc:sldMkLst>
          <pc:docMk/>
          <pc:sldMk cId="3779434736" sldId="1481"/>
        </pc:sldMkLst>
        <pc:picChg chg="add mod">
          <ac:chgData name="Duijf, Antoinette" userId="80426808-569e-4360-acb0-e5a6dc4b8ad2" providerId="ADAL" clId="{C4C67D6A-C264-42B3-86C3-BE884E5EA68A}" dt="2025-06-24T08:48:10.392" v="666" actId="1076"/>
          <ac:picMkLst>
            <pc:docMk/>
            <pc:sldMk cId="3779434736" sldId="1481"/>
            <ac:picMk id="2" creationId="{F3CC8B50-C9BE-0447-7305-5079A2DBA2DF}"/>
          </ac:picMkLst>
        </pc:picChg>
        <pc:picChg chg="add mod">
          <ac:chgData name="Duijf, Antoinette" userId="80426808-569e-4360-acb0-e5a6dc4b8ad2" providerId="ADAL" clId="{C4C67D6A-C264-42B3-86C3-BE884E5EA68A}" dt="2025-06-24T08:28:26.918" v="626" actId="1076"/>
          <ac:picMkLst>
            <pc:docMk/>
            <pc:sldMk cId="3779434736" sldId="1481"/>
            <ac:picMk id="4" creationId="{71983C63-EBFE-04A9-E856-839F440E343E}"/>
          </ac:picMkLst>
        </pc:picChg>
      </pc:sldChg>
      <pc:sldChg chg="addSp delSp modSp mod">
        <pc:chgData name="Duijf, Antoinette" userId="80426808-569e-4360-acb0-e5a6dc4b8ad2" providerId="ADAL" clId="{C4C67D6A-C264-42B3-86C3-BE884E5EA68A}" dt="2025-06-24T08:57:48.921" v="845" actId="1076"/>
        <pc:sldMkLst>
          <pc:docMk/>
          <pc:sldMk cId="3801713506" sldId="1532"/>
        </pc:sldMkLst>
        <pc:spChg chg="add del">
          <ac:chgData name="Duijf, Antoinette" userId="80426808-569e-4360-acb0-e5a6dc4b8ad2" providerId="ADAL" clId="{C4C67D6A-C264-42B3-86C3-BE884E5EA68A}" dt="2025-06-24T08:57:47.327" v="844" actId="478"/>
          <ac:spMkLst>
            <pc:docMk/>
            <pc:sldMk cId="3801713506" sldId="1532"/>
            <ac:spMk id="18" creationId="{172A0C17-E8F7-1C91-19D8-775B0B4D9302}"/>
          </ac:spMkLst>
        </pc:spChg>
        <pc:spChg chg="mod">
          <ac:chgData name="Duijf, Antoinette" userId="80426808-569e-4360-acb0-e5a6dc4b8ad2" providerId="ADAL" clId="{C4C67D6A-C264-42B3-86C3-BE884E5EA68A}" dt="2025-06-24T08:54:07.735" v="838" actId="115"/>
          <ac:spMkLst>
            <pc:docMk/>
            <pc:sldMk cId="3801713506" sldId="1532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C4C67D6A-C264-42B3-86C3-BE884E5EA68A}" dt="2025-06-24T08:38:44.193" v="646" actId="1076"/>
          <ac:picMkLst>
            <pc:docMk/>
            <pc:sldMk cId="3801713506" sldId="1532"/>
            <ac:picMk id="2" creationId="{B230FA23-E3DC-6952-3778-3B9013C073F9}"/>
          </ac:picMkLst>
        </pc:picChg>
        <pc:picChg chg="add mod">
          <ac:chgData name="Duijf, Antoinette" userId="80426808-569e-4360-acb0-e5a6dc4b8ad2" providerId="ADAL" clId="{C4C67D6A-C264-42B3-86C3-BE884E5EA68A}" dt="2025-06-24T08:57:48.921" v="845" actId="1076"/>
          <ac:picMkLst>
            <pc:docMk/>
            <pc:sldMk cId="3801713506" sldId="1532"/>
            <ac:picMk id="9" creationId="{C07F6E3A-19D0-C0E4-4641-A852AE026443}"/>
          </ac:picMkLst>
        </pc:picChg>
      </pc:sldChg>
      <pc:sldChg chg="addSp delSp modSp mod">
        <pc:chgData name="Duijf, Antoinette" userId="80426808-569e-4360-acb0-e5a6dc4b8ad2" providerId="ADAL" clId="{C4C67D6A-C264-42B3-86C3-BE884E5EA68A}" dt="2025-06-24T08:48:47.573" v="671" actId="478"/>
        <pc:sldMkLst>
          <pc:docMk/>
          <pc:sldMk cId="2360726116" sldId="1533"/>
        </pc:sldMkLst>
        <pc:picChg chg="add del mod">
          <ac:chgData name="Duijf, Antoinette" userId="80426808-569e-4360-acb0-e5a6dc4b8ad2" providerId="ADAL" clId="{C4C67D6A-C264-42B3-86C3-BE884E5EA68A}" dt="2025-06-24T08:48:46.548" v="670" actId="478"/>
          <ac:picMkLst>
            <pc:docMk/>
            <pc:sldMk cId="2360726116" sldId="1533"/>
            <ac:picMk id="2" creationId="{08EE2C8C-35CD-7F4C-FABF-F47CC88C0FC8}"/>
          </ac:picMkLst>
        </pc:picChg>
        <pc:picChg chg="add mod">
          <ac:chgData name="Duijf, Antoinette" userId="80426808-569e-4360-acb0-e5a6dc4b8ad2" providerId="ADAL" clId="{C4C67D6A-C264-42B3-86C3-BE884E5EA68A}" dt="2025-06-24T08:48:38.638" v="668"/>
          <ac:picMkLst>
            <pc:docMk/>
            <pc:sldMk cId="2360726116" sldId="1533"/>
            <ac:picMk id="8" creationId="{42F7D492-E45B-015D-3F38-9E3167692D89}"/>
          </ac:picMkLst>
        </pc:picChg>
        <pc:picChg chg="del">
          <ac:chgData name="Duijf, Antoinette" userId="80426808-569e-4360-acb0-e5a6dc4b8ad2" providerId="ADAL" clId="{C4C67D6A-C264-42B3-86C3-BE884E5EA68A}" dt="2025-06-24T08:48:47.573" v="671" actId="478"/>
          <ac:picMkLst>
            <pc:docMk/>
            <pc:sldMk cId="2360726116" sldId="1533"/>
            <ac:picMk id="9" creationId="{42F7D492-E45B-015D-3F38-9E3167692D89}"/>
          </ac:picMkLst>
        </pc:picChg>
      </pc:sldChg>
      <pc:sldChg chg="addSp modSp mod">
        <pc:chgData name="Duijf, Antoinette" userId="80426808-569e-4360-acb0-e5a6dc4b8ad2" providerId="ADAL" clId="{C4C67D6A-C264-42B3-86C3-BE884E5EA68A}" dt="2025-06-24T09:01:48.087" v="1054" actId="1076"/>
        <pc:sldMkLst>
          <pc:docMk/>
          <pc:sldMk cId="1370804232" sldId="1534"/>
        </pc:sldMkLst>
        <pc:spChg chg="add mod">
          <ac:chgData name="Duijf, Antoinette" userId="80426808-569e-4360-acb0-e5a6dc4b8ad2" providerId="ADAL" clId="{C4C67D6A-C264-42B3-86C3-BE884E5EA68A}" dt="2025-06-24T09:01:48.087" v="1054" actId="1076"/>
          <ac:spMkLst>
            <pc:docMk/>
            <pc:sldMk cId="1370804232" sldId="1534"/>
            <ac:spMk id="9" creationId="{3AF44480-FA00-A1F3-9B47-2327C56EC5D8}"/>
          </ac:spMkLst>
        </pc:spChg>
      </pc:sldChg>
      <pc:sldChg chg="addSp modSp mod">
        <pc:chgData name="Duijf, Antoinette" userId="80426808-569e-4360-acb0-e5a6dc4b8ad2" providerId="ADAL" clId="{C4C67D6A-C264-42B3-86C3-BE884E5EA68A}" dt="2025-06-24T08:53:15.384" v="790" actId="115"/>
        <pc:sldMkLst>
          <pc:docMk/>
          <pc:sldMk cId="973964222" sldId="1535"/>
        </pc:sldMkLst>
        <pc:spChg chg="mod">
          <ac:chgData name="Duijf, Antoinette" userId="80426808-569e-4360-acb0-e5a6dc4b8ad2" providerId="ADAL" clId="{C4C67D6A-C264-42B3-86C3-BE884E5EA68A}" dt="2025-06-24T08:53:08.866" v="789" actId="20577"/>
          <ac:spMkLst>
            <pc:docMk/>
            <pc:sldMk cId="973964222" sldId="1535"/>
            <ac:spMk id="8" creationId="{460CF855-27D9-3749-330E-9A077FDEF5E0}"/>
          </ac:spMkLst>
        </pc:spChg>
        <pc:spChg chg="mod">
          <ac:chgData name="Duijf, Antoinette" userId="80426808-569e-4360-acb0-e5a6dc4b8ad2" providerId="ADAL" clId="{C4C67D6A-C264-42B3-86C3-BE884E5EA68A}" dt="2025-06-24T08:53:15.384" v="790" actId="115"/>
          <ac:spMkLst>
            <pc:docMk/>
            <pc:sldMk cId="973964222" sldId="1535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C4C67D6A-C264-42B3-86C3-BE884E5EA68A}" dt="2025-06-24T08:52:43.089" v="778" actId="1076"/>
          <ac:picMkLst>
            <pc:docMk/>
            <pc:sldMk cId="973964222" sldId="1535"/>
            <ac:picMk id="19" creationId="{898F733B-5FAB-9FCF-F58F-D57EC73845B5}"/>
          </ac:picMkLst>
        </pc:picChg>
      </pc:sldChg>
      <pc:sldChg chg="addSp modSp mod">
        <pc:chgData name="Duijf, Antoinette" userId="80426808-569e-4360-acb0-e5a6dc4b8ad2" providerId="ADAL" clId="{C4C67D6A-C264-42B3-86C3-BE884E5EA68A}" dt="2025-06-24T08:24:53.322" v="619" actId="255"/>
        <pc:sldMkLst>
          <pc:docMk/>
          <pc:sldMk cId="3931534244" sldId="1537"/>
        </pc:sldMkLst>
        <pc:spChg chg="add mod">
          <ac:chgData name="Duijf, Antoinette" userId="80426808-569e-4360-acb0-e5a6dc4b8ad2" providerId="ADAL" clId="{C4C67D6A-C264-42B3-86C3-BE884E5EA68A}" dt="2025-06-24T08:21:49.353" v="495" actId="20577"/>
          <ac:spMkLst>
            <pc:docMk/>
            <pc:sldMk cId="3931534244" sldId="1537"/>
            <ac:spMk id="19" creationId="{EC7959D5-1150-9DFB-6683-0C3A9217EDAE}"/>
          </ac:spMkLst>
        </pc:spChg>
        <pc:spChg chg="mod">
          <ac:chgData name="Duijf, Antoinette" userId="80426808-569e-4360-acb0-e5a6dc4b8ad2" providerId="ADAL" clId="{C4C67D6A-C264-42B3-86C3-BE884E5EA68A}" dt="2025-06-24T08:24:53.322" v="619" actId="255"/>
          <ac:spMkLst>
            <pc:docMk/>
            <pc:sldMk cId="3931534244" sldId="1537"/>
            <ac:spMk id="35" creationId="{37104C51-0232-62ED-4C6F-1447D06633EE}"/>
          </ac:spMkLst>
        </pc:spChg>
        <pc:picChg chg="add mod">
          <ac:chgData name="Duijf, Antoinette" userId="80426808-569e-4360-acb0-e5a6dc4b8ad2" providerId="ADAL" clId="{C4C67D6A-C264-42B3-86C3-BE884E5EA68A}" dt="2025-06-24T08:23:48.445" v="544" actId="1076"/>
          <ac:picMkLst>
            <pc:docMk/>
            <pc:sldMk cId="3931534244" sldId="1537"/>
            <ac:picMk id="8" creationId="{DC356FB7-837C-3012-3588-9C28B0CFEC20}"/>
          </ac:picMkLst>
        </pc:picChg>
        <pc:picChg chg="add mod">
          <ac:chgData name="Duijf, Antoinette" userId="80426808-569e-4360-acb0-e5a6dc4b8ad2" providerId="ADAL" clId="{C4C67D6A-C264-42B3-86C3-BE884E5EA68A}" dt="2025-06-24T08:21:26.844" v="449" actId="14100"/>
          <ac:picMkLst>
            <pc:docMk/>
            <pc:sldMk cId="3931534244" sldId="1537"/>
            <ac:picMk id="18" creationId="{891D1380-677E-2FD7-7549-CFC5E25A923C}"/>
          </ac:picMkLst>
        </pc:picChg>
      </pc:sldChg>
      <pc:sldChg chg="addSp modSp mod">
        <pc:chgData name="Duijf, Antoinette" userId="80426808-569e-4360-acb0-e5a6dc4b8ad2" providerId="ADAL" clId="{C4C67D6A-C264-42B3-86C3-BE884E5EA68A}" dt="2025-06-24T08:14:26.201" v="437" actId="255"/>
        <pc:sldMkLst>
          <pc:docMk/>
          <pc:sldMk cId="1939566775" sldId="1538"/>
        </pc:sldMkLst>
        <pc:spChg chg="mod">
          <ac:chgData name="Duijf, Antoinette" userId="80426808-569e-4360-acb0-e5a6dc4b8ad2" providerId="ADAL" clId="{C4C67D6A-C264-42B3-86C3-BE884E5EA68A}" dt="2025-06-24T08:09:24.996" v="353" actId="115"/>
          <ac:spMkLst>
            <pc:docMk/>
            <pc:sldMk cId="1939566775" sldId="1538"/>
            <ac:spMk id="35" creationId="{37104C51-0232-62ED-4C6F-1447D06633EE}"/>
          </ac:spMkLst>
        </pc:spChg>
        <pc:spChg chg="mod">
          <ac:chgData name="Duijf, Antoinette" userId="80426808-569e-4360-acb0-e5a6dc4b8ad2" providerId="ADAL" clId="{C4C67D6A-C264-42B3-86C3-BE884E5EA68A}" dt="2025-06-24T08:14:26.201" v="437" actId="255"/>
          <ac:spMkLst>
            <pc:docMk/>
            <pc:sldMk cId="1939566775" sldId="1538"/>
            <ac:spMk id="36" creationId="{D8EF981A-9BA7-0EB1-9B70-F7FBF2F7DF1C}"/>
          </ac:spMkLst>
        </pc:spChg>
        <pc:picChg chg="add mod modCrop">
          <ac:chgData name="Duijf, Antoinette" userId="80426808-569e-4360-acb0-e5a6dc4b8ad2" providerId="ADAL" clId="{C4C67D6A-C264-42B3-86C3-BE884E5EA68A}" dt="2025-06-24T08:07:38.690" v="238" actId="1076"/>
          <ac:picMkLst>
            <pc:docMk/>
            <pc:sldMk cId="1939566775" sldId="1538"/>
            <ac:picMk id="2" creationId="{503192E2-E323-FB39-4F17-6FEFF55C557B}"/>
          </ac:picMkLst>
        </pc:picChg>
        <pc:picChg chg="add mod">
          <ac:chgData name="Duijf, Antoinette" userId="80426808-569e-4360-acb0-e5a6dc4b8ad2" providerId="ADAL" clId="{C4C67D6A-C264-42B3-86C3-BE884E5EA68A}" dt="2025-06-24T08:14:21.253" v="436" actId="1076"/>
          <ac:picMkLst>
            <pc:docMk/>
            <pc:sldMk cId="1939566775" sldId="1538"/>
            <ac:picMk id="9" creationId="{6A615337-D0E7-63A0-0874-FF3BF78376C3}"/>
          </ac:picMkLst>
        </pc:picChg>
      </pc:sldChg>
      <pc:sldChg chg="addSp delSp modSp add mod">
        <pc:chgData name="Duijf, Antoinette" userId="80426808-569e-4360-acb0-e5a6dc4b8ad2" providerId="ADAL" clId="{C4C67D6A-C264-42B3-86C3-BE884E5EA68A}" dt="2025-06-24T08:48:20.777" v="667" actId="14100"/>
        <pc:sldMkLst>
          <pc:docMk/>
          <pc:sldMk cId="3400162882" sldId="1542"/>
        </pc:sldMkLst>
        <pc:spChg chg="del">
          <ac:chgData name="Duijf, Antoinette" userId="80426808-569e-4360-acb0-e5a6dc4b8ad2" providerId="ADAL" clId="{C4C67D6A-C264-42B3-86C3-BE884E5EA68A}" dt="2025-06-24T08:28:51.012" v="630" actId="478"/>
          <ac:spMkLst>
            <pc:docMk/>
            <pc:sldMk cId="3400162882" sldId="1542"/>
            <ac:spMk id="19" creationId="{EC7959D5-1150-9DFB-6683-0C3A9217EDAE}"/>
          </ac:spMkLst>
        </pc:spChg>
        <pc:picChg chg="add mod">
          <ac:chgData name="Duijf, Antoinette" userId="80426808-569e-4360-acb0-e5a6dc4b8ad2" providerId="ADAL" clId="{C4C67D6A-C264-42B3-86C3-BE884E5EA68A}" dt="2025-06-24T08:28:57.715" v="635" actId="1076"/>
          <ac:picMkLst>
            <pc:docMk/>
            <pc:sldMk cId="3400162882" sldId="1542"/>
            <ac:picMk id="2" creationId="{F901DAA9-1248-D1BD-8266-4E89744E6D97}"/>
          </ac:picMkLst>
        </pc:picChg>
        <pc:picChg chg="del">
          <ac:chgData name="Duijf, Antoinette" userId="80426808-569e-4360-acb0-e5a6dc4b8ad2" providerId="ADAL" clId="{C4C67D6A-C264-42B3-86C3-BE884E5EA68A}" dt="2025-06-24T08:28:51.435" v="631" actId="478"/>
          <ac:picMkLst>
            <pc:docMk/>
            <pc:sldMk cId="3400162882" sldId="1542"/>
            <ac:picMk id="8" creationId="{DC356FB7-837C-3012-3588-9C28B0CFEC20}"/>
          </ac:picMkLst>
        </pc:picChg>
        <pc:picChg chg="del">
          <ac:chgData name="Duijf, Antoinette" userId="80426808-569e-4360-acb0-e5a6dc4b8ad2" providerId="ADAL" clId="{C4C67D6A-C264-42B3-86C3-BE884E5EA68A}" dt="2025-06-24T08:28:51.843" v="632" actId="478"/>
          <ac:picMkLst>
            <pc:docMk/>
            <pc:sldMk cId="3400162882" sldId="1542"/>
            <ac:picMk id="18" creationId="{891D1380-677E-2FD7-7549-CFC5E25A923C}"/>
          </ac:picMkLst>
        </pc:picChg>
        <pc:picChg chg="add mod">
          <ac:chgData name="Duijf, Antoinette" userId="80426808-569e-4360-acb0-e5a6dc4b8ad2" providerId="ADAL" clId="{C4C67D6A-C264-42B3-86C3-BE884E5EA68A}" dt="2025-06-24T08:48:20.777" v="667" actId="14100"/>
          <ac:picMkLst>
            <pc:docMk/>
            <pc:sldMk cId="3400162882" sldId="1542"/>
            <ac:picMk id="20" creationId="{46C9D7AF-EC5C-F2AA-494C-900568F6B620}"/>
          </ac:picMkLst>
        </pc:picChg>
      </pc:sldChg>
    </pc:docChg>
  </pc:docChgLst>
  <pc:docChgLst>
    <pc:chgData name="Routledge, Mandy" userId="bacdedf5-8e30-494b-ad8b-f27fa30c4f8d" providerId="ADAL" clId="{365F3027-3BF6-4E6B-94E3-5624A1AFE49A}"/>
    <pc:docChg chg="modSld">
      <pc:chgData name="Routledge, Mandy" userId="bacdedf5-8e30-494b-ad8b-f27fa30c4f8d" providerId="ADAL" clId="{365F3027-3BF6-4E6B-94E3-5624A1AFE49A}" dt="2025-03-18T10:48:57.721" v="1" actId="6549"/>
      <pc:docMkLst>
        <pc:docMk/>
      </pc:docMkLst>
      <pc:sldChg chg="modSp mod">
        <pc:chgData name="Routledge, Mandy" userId="bacdedf5-8e30-494b-ad8b-f27fa30c4f8d" providerId="ADAL" clId="{365F3027-3BF6-4E6B-94E3-5624A1AFE49A}" dt="2025-03-18T10:48:57.721" v="1" actId="6549"/>
        <pc:sldMkLst>
          <pc:docMk/>
          <pc:sldMk cId="323006580" sldId="548"/>
        </pc:sldMkLst>
        <pc:spChg chg="mod">
          <ac:chgData name="Routledge, Mandy" userId="bacdedf5-8e30-494b-ad8b-f27fa30c4f8d" providerId="ADAL" clId="{365F3027-3BF6-4E6B-94E3-5624A1AFE49A}" dt="2025-03-18T10:48:54.477" v="0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365F3027-3BF6-4E6B-94E3-5624A1AFE49A}" dt="2025-03-18T10:48:57.721" v="1" actId="6549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5349260-E3FE-472C-8C1F-DF25D864ED5F}" dt="2024-09-24T09:45:47.976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4648A7EF-6761-4933-9B90-1BB9545C4FC1}"/>
    <pc:docChg chg="modSld">
      <pc:chgData name="Routledge, Mandy" userId="bacdedf5-8e30-494b-ad8b-f27fa30c4f8d" providerId="ADAL" clId="{4648A7EF-6761-4933-9B90-1BB9545C4FC1}" dt="2025-03-18T10:33:23.188" v="13" actId="20577"/>
      <pc:docMkLst>
        <pc:docMk/>
      </pc:docMkLst>
      <pc:sldChg chg="modSp mod">
        <pc:chgData name="Routledge, Mandy" userId="bacdedf5-8e30-494b-ad8b-f27fa30c4f8d" providerId="ADAL" clId="{4648A7EF-6761-4933-9B90-1BB9545C4FC1}" dt="2025-03-18T10:33:23.188" v="1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4648A7EF-6761-4933-9B90-1BB9545C4FC1}" dt="2025-03-18T10:33:23.188" v="13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4648A7EF-6761-4933-9B90-1BB9545C4FC1}" dt="2025-03-18T10:33:12.960" v="1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2EF6F42-B09C-48CF-8B9C-EE764A44CD52}"/>
    <pc:docChg chg="modSld">
      <pc:chgData name="Routledge, Mandy" userId="bacdedf5-8e30-494b-ad8b-f27fa30c4f8d" providerId="ADAL" clId="{72EF6F42-B09C-48CF-8B9C-EE764A44CD52}" dt="2024-11-18T15:48:44.957" v="13" actId="20577"/>
      <pc:docMkLst>
        <pc:docMk/>
      </pc:docMkLst>
      <pc:sldChg chg="modSp mod">
        <pc:chgData name="Routledge, Mandy" userId="bacdedf5-8e30-494b-ad8b-f27fa30c4f8d" providerId="ADAL" clId="{72EF6F42-B09C-48CF-8B9C-EE764A44CD52}" dt="2024-11-18T15:48:44.957" v="1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72EF6F42-B09C-48CF-8B9C-EE764A44CD52}" dt="2024-11-18T15:48:44.957" v="1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2779A6C4-9DDF-4ED9-8BD7-53750DD4C489}"/>
    <pc:docChg chg="modSld">
      <pc:chgData name="Routledge, Mandy" userId="bacdedf5-8e30-494b-ad8b-f27fa30c4f8d" providerId="ADAL" clId="{2779A6C4-9DDF-4ED9-8BD7-53750DD4C489}" dt="2025-03-18T11:01:33.263" v="3" actId="20577"/>
      <pc:docMkLst>
        <pc:docMk/>
      </pc:docMkLst>
      <pc:sldChg chg="modSp mod">
        <pc:chgData name="Routledge, Mandy" userId="bacdedf5-8e30-494b-ad8b-f27fa30c4f8d" providerId="ADAL" clId="{2779A6C4-9DDF-4ED9-8BD7-53750DD4C489}" dt="2025-03-18T11:01:33.263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2779A6C4-9DDF-4ED9-8BD7-53750DD4C489}" dt="2025-03-18T11:01:33.263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46A6B442-23D8-4FE0-8623-981B9F1739B1}"/>
    <pc:docChg chg="modSld">
      <pc:chgData name="Routledge, Mandy" userId="bacdedf5-8e30-494b-ad8b-f27fa30c4f8d" providerId="ADAL" clId="{46A6B442-23D8-4FE0-8623-981B9F1739B1}" dt="2025-03-18T11:03:15.870" v="0"/>
      <pc:docMkLst>
        <pc:docMk/>
      </pc:docMkLst>
      <pc:sldChg chg="modSp mod">
        <pc:chgData name="Routledge, Mandy" userId="bacdedf5-8e30-494b-ad8b-f27fa30c4f8d" providerId="ADAL" clId="{46A6B442-23D8-4FE0-8623-981B9F1739B1}" dt="2025-03-18T11:03:15.870" v="0"/>
        <pc:sldMkLst>
          <pc:docMk/>
          <pc:sldMk cId="323006580" sldId="548"/>
        </pc:sldMkLst>
        <pc:spChg chg="mod">
          <ac:chgData name="Routledge, Mandy" userId="bacdedf5-8e30-494b-ad8b-f27fa30c4f8d" providerId="ADAL" clId="{46A6B442-23D8-4FE0-8623-981B9F1739B1}" dt="2025-03-18T11:03:15.870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F6D8924-2008-4907-9C21-C59B9F9E763B}" dt="2024-09-24T09:18:45.522" v="11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Routledge, Mandy" userId="bacdedf5-8e30-494b-ad8b-f27fa30c4f8d" providerId="ADAL" clId="{1B4400E9-DF68-47CB-99AF-DEE52F9FCB42}"/>
    <pc:docChg chg="undo custSel addSld delSld modSld sldOrd modSection">
      <pc:chgData name="Routledge, Mandy" userId="bacdedf5-8e30-494b-ad8b-f27fa30c4f8d" providerId="ADAL" clId="{1B4400E9-DF68-47CB-99AF-DEE52F9FCB42}" dt="2025-06-24T09:10:49.923" v="1534" actId="20577"/>
      <pc:docMkLst>
        <pc:docMk/>
      </pc:docMkLst>
      <pc:sldChg chg="addSp delSp modSp add del mod">
        <pc:chgData name="Routledge, Mandy" userId="bacdedf5-8e30-494b-ad8b-f27fa30c4f8d" providerId="ADAL" clId="{1B4400E9-DF68-47CB-99AF-DEE52F9FCB42}" dt="2025-06-23T19:24:32.277" v="657" actId="47"/>
        <pc:sldMkLst>
          <pc:docMk/>
          <pc:sldMk cId="192884965" sldId="259"/>
        </pc:sldMkLst>
        <pc:picChg chg="add del mod">
          <ac:chgData name="Routledge, Mandy" userId="bacdedf5-8e30-494b-ad8b-f27fa30c4f8d" providerId="ADAL" clId="{1B4400E9-DF68-47CB-99AF-DEE52F9FCB42}" dt="2025-06-23T19:24:22.397" v="653" actId="21"/>
          <ac:picMkLst>
            <pc:docMk/>
            <pc:sldMk cId="192884965" sldId="259"/>
            <ac:picMk id="3" creationId="{67902ABB-CDD9-B417-1899-4E26225C31D2}"/>
          </ac:picMkLst>
        </pc:picChg>
      </pc:sldChg>
      <pc:sldChg chg="add del">
        <pc:chgData name="Routledge, Mandy" userId="bacdedf5-8e30-494b-ad8b-f27fa30c4f8d" providerId="ADAL" clId="{1B4400E9-DF68-47CB-99AF-DEE52F9FCB42}" dt="2025-06-23T19:08:49.572" v="187" actId="47"/>
        <pc:sldMkLst>
          <pc:docMk/>
          <pc:sldMk cId="4195661481" sldId="265"/>
        </pc:sldMkLst>
      </pc:sldChg>
      <pc:sldChg chg="addSp delSp modSp mod">
        <pc:chgData name="Routledge, Mandy" userId="bacdedf5-8e30-494b-ad8b-f27fa30c4f8d" providerId="ADAL" clId="{1B4400E9-DF68-47CB-99AF-DEE52F9FCB42}" dt="2025-06-24T09:02:22.767" v="1490" actId="478"/>
        <pc:sldMkLst>
          <pc:docMk/>
          <pc:sldMk cId="1671649065" sldId="934"/>
        </pc:sldMkLst>
        <pc:spChg chg="add del mod">
          <ac:chgData name="Routledge, Mandy" userId="bacdedf5-8e30-494b-ad8b-f27fa30c4f8d" providerId="ADAL" clId="{1B4400E9-DF68-47CB-99AF-DEE52F9FCB42}" dt="2025-06-24T09:02:22.767" v="1490" actId="478"/>
          <ac:spMkLst>
            <pc:docMk/>
            <pc:sldMk cId="1671649065" sldId="934"/>
            <ac:spMk id="3" creationId="{7CF0D168-11E4-6160-7277-B8F46DEA9D5E}"/>
          </ac:spMkLst>
        </pc:spChg>
      </pc:sldChg>
      <pc:sldChg chg="modSp del mod modNotes modNotesTx">
        <pc:chgData name="Routledge, Mandy" userId="bacdedf5-8e30-494b-ad8b-f27fa30c4f8d" providerId="ADAL" clId="{1B4400E9-DF68-47CB-99AF-DEE52F9FCB42}" dt="2025-06-24T08:06:35.793" v="1082" actId="47"/>
        <pc:sldMkLst>
          <pc:docMk/>
          <pc:sldMk cId="2189114603" sldId="1437"/>
        </pc:sldMkLst>
        <pc:spChg chg="mod">
          <ac:chgData name="Routledge, Mandy" userId="bacdedf5-8e30-494b-ad8b-f27fa30c4f8d" providerId="ADAL" clId="{1B4400E9-DF68-47CB-99AF-DEE52F9FCB42}" dt="2025-06-23T18:19:38.391" v="6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Routledge, Mandy" userId="bacdedf5-8e30-494b-ad8b-f27fa30c4f8d" providerId="ADAL" clId="{1B4400E9-DF68-47CB-99AF-DEE52F9FCB42}" dt="2025-06-23T19:13:05.442" v="354" actId="478"/>
        <pc:sldMkLst>
          <pc:docMk/>
          <pc:sldMk cId="3852907103" sldId="1460"/>
        </pc:sldMkLst>
        <pc:spChg chg="mod">
          <ac:chgData name="Routledge, Mandy" userId="bacdedf5-8e30-494b-ad8b-f27fa30c4f8d" providerId="ADAL" clId="{1B4400E9-DF68-47CB-99AF-DEE52F9FCB42}" dt="2025-06-23T18:19:50.251" v="10"/>
          <ac:spMkLst>
            <pc:docMk/>
            <pc:sldMk cId="3852907103" sldId="1460"/>
            <ac:spMk id="6" creationId="{00000000-0000-0000-0000-000000000000}"/>
          </ac:spMkLst>
        </pc:spChg>
        <pc:picChg chg="add del mod">
          <ac:chgData name="Routledge, Mandy" userId="bacdedf5-8e30-494b-ad8b-f27fa30c4f8d" providerId="ADAL" clId="{1B4400E9-DF68-47CB-99AF-DEE52F9FCB42}" dt="2025-06-23T19:13:05.442" v="354" actId="478"/>
          <ac:picMkLst>
            <pc:docMk/>
            <pc:sldMk cId="3852907103" sldId="1460"/>
            <ac:picMk id="2" creationId="{41C54F29-E253-8608-2EC1-4DC31F584CCB}"/>
          </ac:picMkLst>
        </pc:picChg>
      </pc:sldChg>
      <pc:sldChg chg="addSp modSp mod">
        <pc:chgData name="Routledge, Mandy" userId="bacdedf5-8e30-494b-ad8b-f27fa30c4f8d" providerId="ADAL" clId="{1B4400E9-DF68-47CB-99AF-DEE52F9FCB42}" dt="2025-06-23T19:13:00.999" v="353"/>
        <pc:sldMkLst>
          <pc:docMk/>
          <pc:sldMk cId="4207872812" sldId="1475"/>
        </pc:sldMkLst>
        <pc:spChg chg="mod">
          <ac:chgData name="Routledge, Mandy" userId="bacdedf5-8e30-494b-ad8b-f27fa30c4f8d" providerId="ADAL" clId="{1B4400E9-DF68-47CB-99AF-DEE52F9FCB42}" dt="2025-06-23T18:19:54.177" v="20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1B4400E9-DF68-47CB-99AF-DEE52F9FCB42}" dt="2025-06-23T19:13:00.999" v="353"/>
          <ac:picMkLst>
            <pc:docMk/>
            <pc:sldMk cId="4207872812" sldId="1475"/>
            <ac:picMk id="2" creationId="{953AF363-3D1B-2F14-30C5-129B9109DC3A}"/>
          </ac:picMkLst>
        </pc:picChg>
      </pc:sldChg>
      <pc:sldChg chg="modSp mod">
        <pc:chgData name="Routledge, Mandy" userId="bacdedf5-8e30-494b-ad8b-f27fa30c4f8d" providerId="ADAL" clId="{1B4400E9-DF68-47CB-99AF-DEE52F9FCB42}" dt="2025-06-23T18:20:02.470" v="33" actId="20577"/>
        <pc:sldMkLst>
          <pc:docMk/>
          <pc:sldMk cId="2452007587" sldId="1476"/>
        </pc:sldMkLst>
        <pc:spChg chg="mod">
          <ac:chgData name="Routledge, Mandy" userId="bacdedf5-8e30-494b-ad8b-f27fa30c4f8d" providerId="ADAL" clId="{1B4400E9-DF68-47CB-99AF-DEE52F9FCB42}" dt="2025-06-23T18:20:02.470" v="33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1B4400E9-DF68-47CB-99AF-DEE52F9FCB42}" dt="2025-06-23T18:20:13.536" v="54" actId="20577"/>
        <pc:sldMkLst>
          <pc:docMk/>
          <pc:sldMk cId="2709048002" sldId="1477"/>
        </pc:sldMkLst>
        <pc:spChg chg="mod">
          <ac:chgData name="Routledge, Mandy" userId="bacdedf5-8e30-494b-ad8b-f27fa30c4f8d" providerId="ADAL" clId="{1B4400E9-DF68-47CB-99AF-DEE52F9FCB42}" dt="2025-06-23T18:20:13.536" v="54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1B4400E9-DF68-47CB-99AF-DEE52F9FCB42}" dt="2025-06-23T18:20:22.344" v="73" actId="20577"/>
        <pc:sldMkLst>
          <pc:docMk/>
          <pc:sldMk cId="4074911733" sldId="1478"/>
        </pc:sldMkLst>
        <pc:spChg chg="mod">
          <ac:chgData name="Routledge, Mandy" userId="bacdedf5-8e30-494b-ad8b-f27fa30c4f8d" providerId="ADAL" clId="{1B4400E9-DF68-47CB-99AF-DEE52F9FCB42}" dt="2025-06-23T18:20:22.344" v="73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1B4400E9-DF68-47CB-99AF-DEE52F9FCB42}" dt="2025-06-23T18:20:26.538" v="86" actId="20577"/>
        <pc:sldMkLst>
          <pc:docMk/>
          <pc:sldMk cId="4210467006" sldId="1479"/>
        </pc:sldMkLst>
        <pc:spChg chg="mod">
          <ac:chgData name="Routledge, Mandy" userId="bacdedf5-8e30-494b-ad8b-f27fa30c4f8d" providerId="ADAL" clId="{1B4400E9-DF68-47CB-99AF-DEE52F9FCB42}" dt="2025-06-23T18:20:26.538" v="86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1B4400E9-DF68-47CB-99AF-DEE52F9FCB42}" dt="2025-06-23T18:20:31.265" v="94" actId="20577"/>
        <pc:sldMkLst>
          <pc:docMk/>
          <pc:sldMk cId="1487044012" sldId="1480"/>
        </pc:sldMkLst>
        <pc:spChg chg="mod">
          <ac:chgData name="Routledge, Mandy" userId="bacdedf5-8e30-494b-ad8b-f27fa30c4f8d" providerId="ADAL" clId="{1B4400E9-DF68-47CB-99AF-DEE52F9FCB42}" dt="2025-06-23T18:20:31.265" v="94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1B4400E9-DF68-47CB-99AF-DEE52F9FCB42}" dt="2025-06-23T18:20:35.582" v="105" actId="20577"/>
        <pc:sldMkLst>
          <pc:docMk/>
          <pc:sldMk cId="3779434736" sldId="1481"/>
        </pc:sldMkLst>
        <pc:spChg chg="mod">
          <ac:chgData name="Routledge, Mandy" userId="bacdedf5-8e30-494b-ad8b-f27fa30c4f8d" providerId="ADAL" clId="{1B4400E9-DF68-47CB-99AF-DEE52F9FCB42}" dt="2025-06-23T18:20:35.582" v="105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1B4400E9-DF68-47CB-99AF-DEE52F9FCB42}" dt="2025-06-23T18:20:43.491" v="126" actId="20577"/>
        <pc:sldMkLst>
          <pc:docMk/>
          <pc:sldMk cId="1201727269" sldId="1482"/>
        </pc:sldMkLst>
        <pc:spChg chg="mod">
          <ac:chgData name="Routledge, Mandy" userId="bacdedf5-8e30-494b-ad8b-f27fa30c4f8d" providerId="ADAL" clId="{1B4400E9-DF68-47CB-99AF-DEE52F9FCB42}" dt="2025-06-23T18:20:43.491" v="126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1B4400E9-DF68-47CB-99AF-DEE52F9FCB42}" dt="2025-06-23T18:20:47.097" v="134" actId="20577"/>
        <pc:sldMkLst>
          <pc:docMk/>
          <pc:sldMk cId="2904738428" sldId="1483"/>
        </pc:sldMkLst>
        <pc:spChg chg="mod">
          <ac:chgData name="Routledge, Mandy" userId="bacdedf5-8e30-494b-ad8b-f27fa30c4f8d" providerId="ADAL" clId="{1B4400E9-DF68-47CB-99AF-DEE52F9FCB42}" dt="2025-06-23T18:20:47.097" v="134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add del">
        <pc:chgData name="Routledge, Mandy" userId="bacdedf5-8e30-494b-ad8b-f27fa30c4f8d" providerId="ADAL" clId="{1B4400E9-DF68-47CB-99AF-DEE52F9FCB42}" dt="2025-06-23T19:12:50.275" v="351" actId="47"/>
        <pc:sldMkLst>
          <pc:docMk/>
          <pc:sldMk cId="149291216" sldId="1504"/>
        </pc:sldMkLst>
      </pc:sldChg>
      <pc:sldChg chg="addSp modSp mod">
        <pc:chgData name="Routledge, Mandy" userId="bacdedf5-8e30-494b-ad8b-f27fa30c4f8d" providerId="ADAL" clId="{1B4400E9-DF68-47CB-99AF-DEE52F9FCB42}" dt="2025-06-24T09:10:49.923" v="1534" actId="20577"/>
        <pc:sldMkLst>
          <pc:docMk/>
          <pc:sldMk cId="2967928418" sldId="1511"/>
        </pc:sldMkLst>
        <pc:spChg chg="mod">
          <ac:chgData name="Routledge, Mandy" userId="bacdedf5-8e30-494b-ad8b-f27fa30c4f8d" providerId="ADAL" clId="{1B4400E9-DF68-47CB-99AF-DEE52F9FCB42}" dt="2025-06-23T19:12:14.979" v="302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1B4400E9-DF68-47CB-99AF-DEE52F9FCB42}" dt="2025-06-23T19:12:12.758" v="300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1B4400E9-DF68-47CB-99AF-DEE52F9FCB42}" dt="2025-06-24T09:10:49.923" v="1534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1B4400E9-DF68-47CB-99AF-DEE52F9FCB42}" dt="2025-06-24T08:49:44.121" v="1272" actId="6549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1B4400E9-DF68-47CB-99AF-DEE52F9FCB42}" dt="2025-06-23T19:12:31.400" v="330" actId="1076"/>
          <ac:picMkLst>
            <pc:docMk/>
            <pc:sldMk cId="2967928418" sldId="1511"/>
            <ac:picMk id="2" creationId="{6595D15A-13D4-5C36-2628-940222E7CC75}"/>
          </ac:picMkLst>
        </pc:picChg>
        <pc:picChg chg="add mod">
          <ac:chgData name="Routledge, Mandy" userId="bacdedf5-8e30-494b-ad8b-f27fa30c4f8d" providerId="ADAL" clId="{1B4400E9-DF68-47CB-99AF-DEE52F9FCB42}" dt="2025-06-23T19:12:36.216" v="332" actId="1076"/>
          <ac:picMkLst>
            <pc:docMk/>
            <pc:sldMk cId="2967928418" sldId="1511"/>
            <ac:picMk id="8" creationId="{113E2A0B-801E-6B39-B722-FB607A020679}"/>
          </ac:picMkLst>
        </pc:picChg>
        <pc:picChg chg="add mod">
          <ac:chgData name="Routledge, Mandy" userId="bacdedf5-8e30-494b-ad8b-f27fa30c4f8d" providerId="ADAL" clId="{1B4400E9-DF68-47CB-99AF-DEE52F9FCB42}" dt="2025-06-24T08:56:37.330" v="1283" actId="14100"/>
          <ac:picMkLst>
            <pc:docMk/>
            <pc:sldMk cId="2967928418" sldId="1511"/>
            <ac:picMk id="19" creationId="{975C2D9D-C867-8322-CCCF-78E78DEA8147}"/>
          </ac:picMkLst>
        </pc:picChg>
      </pc:sldChg>
      <pc:sldChg chg="del">
        <pc:chgData name="Routledge, Mandy" userId="bacdedf5-8e30-494b-ad8b-f27fa30c4f8d" providerId="ADAL" clId="{1B4400E9-DF68-47CB-99AF-DEE52F9FCB42}" dt="2025-06-24T09:07:16.763" v="1504" actId="47"/>
        <pc:sldMkLst>
          <pc:docMk/>
          <pc:sldMk cId="1594331871" sldId="1512"/>
        </pc:sldMkLst>
      </pc:sldChg>
      <pc:sldChg chg="del">
        <pc:chgData name="Routledge, Mandy" userId="bacdedf5-8e30-494b-ad8b-f27fa30c4f8d" providerId="ADAL" clId="{1B4400E9-DF68-47CB-99AF-DEE52F9FCB42}" dt="2025-06-24T09:07:17.993" v="1506" actId="47"/>
        <pc:sldMkLst>
          <pc:docMk/>
          <pc:sldMk cId="3112181829" sldId="1515"/>
        </pc:sldMkLst>
      </pc:sldChg>
      <pc:sldChg chg="del">
        <pc:chgData name="Routledge, Mandy" userId="bacdedf5-8e30-494b-ad8b-f27fa30c4f8d" providerId="ADAL" clId="{1B4400E9-DF68-47CB-99AF-DEE52F9FCB42}" dt="2025-06-24T09:07:20.833" v="1511" actId="47"/>
        <pc:sldMkLst>
          <pc:docMk/>
          <pc:sldMk cId="2946319108" sldId="1516"/>
        </pc:sldMkLst>
      </pc:sldChg>
      <pc:sldChg chg="del">
        <pc:chgData name="Routledge, Mandy" userId="bacdedf5-8e30-494b-ad8b-f27fa30c4f8d" providerId="ADAL" clId="{1B4400E9-DF68-47CB-99AF-DEE52F9FCB42}" dt="2025-06-24T09:07:17.307" v="1505" actId="47"/>
        <pc:sldMkLst>
          <pc:docMk/>
          <pc:sldMk cId="1628480429" sldId="1517"/>
        </pc:sldMkLst>
      </pc:sldChg>
      <pc:sldChg chg="del">
        <pc:chgData name="Routledge, Mandy" userId="bacdedf5-8e30-494b-ad8b-f27fa30c4f8d" providerId="ADAL" clId="{1B4400E9-DF68-47CB-99AF-DEE52F9FCB42}" dt="2025-06-24T09:07:19.128" v="1508" actId="47"/>
        <pc:sldMkLst>
          <pc:docMk/>
          <pc:sldMk cId="933367485" sldId="1518"/>
        </pc:sldMkLst>
      </pc:sldChg>
      <pc:sldChg chg="del">
        <pc:chgData name="Routledge, Mandy" userId="bacdedf5-8e30-494b-ad8b-f27fa30c4f8d" providerId="ADAL" clId="{1B4400E9-DF68-47CB-99AF-DEE52F9FCB42}" dt="2025-06-24T09:07:21.533" v="1512" actId="47"/>
        <pc:sldMkLst>
          <pc:docMk/>
          <pc:sldMk cId="1738896802" sldId="1519"/>
        </pc:sldMkLst>
      </pc:sldChg>
      <pc:sldChg chg="del">
        <pc:chgData name="Routledge, Mandy" userId="bacdedf5-8e30-494b-ad8b-f27fa30c4f8d" providerId="ADAL" clId="{1B4400E9-DF68-47CB-99AF-DEE52F9FCB42}" dt="2025-06-24T09:07:16.166" v="1503" actId="47"/>
        <pc:sldMkLst>
          <pc:docMk/>
          <pc:sldMk cId="1530054038" sldId="1520"/>
        </pc:sldMkLst>
      </pc:sldChg>
      <pc:sldChg chg="del">
        <pc:chgData name="Routledge, Mandy" userId="bacdedf5-8e30-494b-ad8b-f27fa30c4f8d" providerId="ADAL" clId="{1B4400E9-DF68-47CB-99AF-DEE52F9FCB42}" dt="2025-06-24T09:07:19.630" v="1509" actId="47"/>
        <pc:sldMkLst>
          <pc:docMk/>
          <pc:sldMk cId="1059877010" sldId="1521"/>
        </pc:sldMkLst>
      </pc:sldChg>
      <pc:sldChg chg="del">
        <pc:chgData name="Routledge, Mandy" userId="bacdedf5-8e30-494b-ad8b-f27fa30c4f8d" providerId="ADAL" clId="{1B4400E9-DF68-47CB-99AF-DEE52F9FCB42}" dt="2025-06-24T09:07:20.178" v="1510" actId="47"/>
        <pc:sldMkLst>
          <pc:docMk/>
          <pc:sldMk cId="2371299458" sldId="1529"/>
        </pc:sldMkLst>
      </pc:sldChg>
      <pc:sldChg chg="del">
        <pc:chgData name="Routledge, Mandy" userId="bacdedf5-8e30-494b-ad8b-f27fa30c4f8d" providerId="ADAL" clId="{1B4400E9-DF68-47CB-99AF-DEE52F9FCB42}" dt="2025-06-24T09:07:18.683" v="1507" actId="47"/>
        <pc:sldMkLst>
          <pc:docMk/>
          <pc:sldMk cId="3981331181" sldId="1530"/>
        </pc:sldMkLst>
      </pc:sldChg>
      <pc:sldChg chg="add modNotes">
        <pc:chgData name="Routledge, Mandy" userId="bacdedf5-8e30-494b-ad8b-f27fa30c4f8d" providerId="ADAL" clId="{1B4400E9-DF68-47CB-99AF-DEE52F9FCB42}" dt="2025-06-23T18:19:40.679" v="9" actId="27636"/>
        <pc:sldMkLst>
          <pc:docMk/>
          <pc:sldMk cId="3046849302" sldId="1531"/>
        </pc:sldMkLst>
      </pc:sldChg>
      <pc:sldChg chg="modSp add del mod">
        <pc:chgData name="Routledge, Mandy" userId="bacdedf5-8e30-494b-ad8b-f27fa30c4f8d" providerId="ADAL" clId="{1B4400E9-DF68-47CB-99AF-DEE52F9FCB42}" dt="2025-06-23T19:09:21.860" v="188" actId="47"/>
        <pc:sldMkLst>
          <pc:docMk/>
          <pc:sldMk cId="1028545583" sldId="1532"/>
        </pc:sldMkLst>
        <pc:spChg chg="mod">
          <ac:chgData name="Routledge, Mandy" userId="bacdedf5-8e30-494b-ad8b-f27fa30c4f8d" providerId="ADAL" clId="{1B4400E9-DF68-47CB-99AF-DEE52F9FCB42}" dt="2025-06-23T19:08:14.946" v="172" actId="14100"/>
          <ac:spMkLst>
            <pc:docMk/>
            <pc:sldMk cId="1028545583" sldId="1532"/>
            <ac:spMk id="4" creationId="{D753C383-62C8-E733-4553-E085527A1FCA}"/>
          </ac:spMkLst>
        </pc:spChg>
        <pc:spChg chg="mod">
          <ac:chgData name="Routledge, Mandy" userId="bacdedf5-8e30-494b-ad8b-f27fa30c4f8d" providerId="ADAL" clId="{1B4400E9-DF68-47CB-99AF-DEE52F9FCB42}" dt="2025-06-23T19:08:17.046" v="173" actId="1076"/>
          <ac:spMkLst>
            <pc:docMk/>
            <pc:sldMk cId="1028545583" sldId="1532"/>
            <ac:spMk id="9" creationId="{B5FA4264-9F79-B20D-0826-CEC58E7B74B7}"/>
          </ac:spMkLst>
        </pc:spChg>
        <pc:spChg chg="mod">
          <ac:chgData name="Routledge, Mandy" userId="bacdedf5-8e30-494b-ad8b-f27fa30c4f8d" providerId="ADAL" clId="{1B4400E9-DF68-47CB-99AF-DEE52F9FCB42}" dt="2025-06-23T19:08:35.576" v="186" actId="14100"/>
          <ac:spMkLst>
            <pc:docMk/>
            <pc:sldMk cId="1028545583" sldId="1532"/>
            <ac:spMk id="10" creationId="{B37FADB8-F5A5-F448-15A7-6A630939BCDC}"/>
          </ac:spMkLst>
        </pc:spChg>
        <pc:spChg chg="mod">
          <ac:chgData name="Routledge, Mandy" userId="bacdedf5-8e30-494b-ad8b-f27fa30c4f8d" providerId="ADAL" clId="{1B4400E9-DF68-47CB-99AF-DEE52F9FCB42}" dt="2025-06-23T19:08:29.465" v="184" actId="1076"/>
          <ac:spMkLst>
            <pc:docMk/>
            <pc:sldMk cId="1028545583" sldId="1532"/>
            <ac:spMk id="11" creationId="{2D5226DB-4490-ECD5-880A-CDAB0447C263}"/>
          </ac:spMkLst>
        </pc:spChg>
        <pc:cxnChg chg="mod">
          <ac:chgData name="Routledge, Mandy" userId="bacdedf5-8e30-494b-ad8b-f27fa30c4f8d" providerId="ADAL" clId="{1B4400E9-DF68-47CB-99AF-DEE52F9FCB42}" dt="2025-06-23T19:08:35.576" v="186" actId="14100"/>
          <ac:cxnSpMkLst>
            <pc:docMk/>
            <pc:sldMk cId="1028545583" sldId="1532"/>
            <ac:cxnSpMk id="29" creationId="{10445519-6BAB-CA4B-0B0C-EF80D4D34E4C}"/>
          </ac:cxnSpMkLst>
        </pc:cxnChg>
      </pc:sldChg>
      <pc:sldChg chg="add del">
        <pc:chgData name="Routledge, Mandy" userId="bacdedf5-8e30-494b-ad8b-f27fa30c4f8d" providerId="ADAL" clId="{1B4400E9-DF68-47CB-99AF-DEE52F9FCB42}" dt="2025-06-23T19:07:29.853" v="139"/>
        <pc:sldMkLst>
          <pc:docMk/>
          <pc:sldMk cId="1813229868" sldId="1532"/>
        </pc:sldMkLst>
      </pc:sldChg>
      <pc:sldChg chg="modSp add mod ord">
        <pc:chgData name="Routledge, Mandy" userId="bacdedf5-8e30-494b-ad8b-f27fa30c4f8d" providerId="ADAL" clId="{1B4400E9-DF68-47CB-99AF-DEE52F9FCB42}" dt="2025-06-24T09:06:31.994" v="1502" actId="404"/>
        <pc:sldMkLst>
          <pc:docMk/>
          <pc:sldMk cId="3801713506" sldId="1532"/>
        </pc:sldMkLst>
        <pc:spChg chg="mod">
          <ac:chgData name="Routledge, Mandy" userId="bacdedf5-8e30-494b-ad8b-f27fa30c4f8d" providerId="ADAL" clId="{1B4400E9-DF68-47CB-99AF-DEE52F9FCB42}" dt="2025-06-23T19:09:43.727" v="195" actId="948"/>
          <ac:spMkLst>
            <pc:docMk/>
            <pc:sldMk cId="3801713506" sldId="1532"/>
            <ac:spMk id="33" creationId="{AC757F5E-B016-F947-4518-7C6B9CC7EE04}"/>
          </ac:spMkLst>
        </pc:spChg>
        <pc:spChg chg="mod">
          <ac:chgData name="Routledge, Mandy" userId="bacdedf5-8e30-494b-ad8b-f27fa30c4f8d" providerId="ADAL" clId="{1B4400E9-DF68-47CB-99AF-DEE52F9FCB42}" dt="2025-06-23T19:10:40.376" v="242" actId="1076"/>
          <ac:spMkLst>
            <pc:docMk/>
            <pc:sldMk cId="3801713506" sldId="1532"/>
            <ac:spMk id="34" creationId="{152372B3-00F5-781C-183E-6F2DDF35091D}"/>
          </ac:spMkLst>
        </pc:spChg>
        <pc:spChg chg="mod">
          <ac:chgData name="Routledge, Mandy" userId="bacdedf5-8e30-494b-ad8b-f27fa30c4f8d" providerId="ADAL" clId="{1B4400E9-DF68-47CB-99AF-DEE52F9FCB42}" dt="2025-06-24T08:51:04.477" v="1276" actId="20577"/>
          <ac:spMkLst>
            <pc:docMk/>
            <pc:sldMk cId="3801713506" sldId="1532"/>
            <ac:spMk id="35" creationId="{37104C51-0232-62ED-4C6F-1447D06633EE}"/>
          </ac:spMkLst>
        </pc:spChg>
        <pc:spChg chg="mod">
          <ac:chgData name="Routledge, Mandy" userId="bacdedf5-8e30-494b-ad8b-f27fa30c4f8d" providerId="ADAL" clId="{1B4400E9-DF68-47CB-99AF-DEE52F9FCB42}" dt="2025-06-24T09:06:31.994" v="1502" actId="404"/>
          <ac:spMkLst>
            <pc:docMk/>
            <pc:sldMk cId="3801713506" sldId="1532"/>
            <ac:spMk id="36" creationId="{D8EF981A-9BA7-0EB1-9B70-F7FBF2F7DF1C}"/>
          </ac:spMkLst>
        </pc:spChg>
        <pc:picChg chg="mod">
          <ac:chgData name="Routledge, Mandy" userId="bacdedf5-8e30-494b-ad8b-f27fa30c4f8d" providerId="ADAL" clId="{1B4400E9-DF68-47CB-99AF-DEE52F9FCB42}" dt="2025-06-24T08:51:08.874" v="1277" actId="1076"/>
          <ac:picMkLst>
            <pc:docMk/>
            <pc:sldMk cId="3801713506" sldId="1532"/>
            <ac:picMk id="2" creationId="{B230FA23-E3DC-6952-3778-3B9013C073F9}"/>
          </ac:picMkLst>
        </pc:picChg>
        <pc:cxnChg chg="mod">
          <ac:chgData name="Routledge, Mandy" userId="bacdedf5-8e30-494b-ad8b-f27fa30c4f8d" providerId="ADAL" clId="{1B4400E9-DF68-47CB-99AF-DEE52F9FCB42}" dt="2025-06-23T19:10:34.690" v="241" actId="14100"/>
          <ac:cxnSpMkLst>
            <pc:docMk/>
            <pc:sldMk cId="3801713506" sldId="1532"/>
            <ac:cxnSpMk id="12" creationId="{644A4299-3A63-6813-A679-FB8DB7D5FD7A}"/>
          </ac:cxnSpMkLst>
        </pc:cxnChg>
        <pc:cxnChg chg="mod">
          <ac:chgData name="Routledge, Mandy" userId="bacdedf5-8e30-494b-ad8b-f27fa30c4f8d" providerId="ADAL" clId="{1B4400E9-DF68-47CB-99AF-DEE52F9FCB42}" dt="2025-06-23T19:10:26.890" v="239" actId="14100"/>
          <ac:cxnSpMkLst>
            <pc:docMk/>
            <pc:sldMk cId="3801713506" sldId="1532"/>
            <ac:cxnSpMk id="14" creationId="{D4DC5350-E385-459A-7DF3-9A72313F2A3E}"/>
          </ac:cxnSpMkLst>
        </pc:cxnChg>
      </pc:sldChg>
      <pc:sldChg chg="addSp modSp add mod">
        <pc:chgData name="Routledge, Mandy" userId="bacdedf5-8e30-494b-ad8b-f27fa30c4f8d" providerId="ADAL" clId="{1B4400E9-DF68-47CB-99AF-DEE52F9FCB42}" dt="2025-06-24T09:01:49.274" v="1489" actId="1036"/>
        <pc:sldMkLst>
          <pc:docMk/>
          <pc:sldMk cId="2360726116" sldId="1533"/>
        </pc:sldMkLst>
        <pc:spChg chg="mod">
          <ac:chgData name="Routledge, Mandy" userId="bacdedf5-8e30-494b-ad8b-f27fa30c4f8d" providerId="ADAL" clId="{1B4400E9-DF68-47CB-99AF-DEE52F9FCB42}" dt="2025-06-23T19:14:20.754" v="373" actId="948"/>
          <ac:spMkLst>
            <pc:docMk/>
            <pc:sldMk cId="2360726116" sldId="1533"/>
            <ac:spMk id="33" creationId="{AC757F5E-B016-F947-4518-7C6B9CC7EE04}"/>
          </ac:spMkLst>
        </pc:spChg>
        <pc:spChg chg="mod">
          <ac:chgData name="Routledge, Mandy" userId="bacdedf5-8e30-494b-ad8b-f27fa30c4f8d" providerId="ADAL" clId="{1B4400E9-DF68-47CB-99AF-DEE52F9FCB42}" dt="2025-06-23T19:14:30.468" v="403" actId="20577"/>
          <ac:spMkLst>
            <pc:docMk/>
            <pc:sldMk cId="2360726116" sldId="1533"/>
            <ac:spMk id="34" creationId="{152372B3-00F5-781C-183E-6F2DDF35091D}"/>
          </ac:spMkLst>
        </pc:spChg>
        <pc:spChg chg="mod">
          <ac:chgData name="Routledge, Mandy" userId="bacdedf5-8e30-494b-ad8b-f27fa30c4f8d" providerId="ADAL" clId="{1B4400E9-DF68-47CB-99AF-DEE52F9FCB42}" dt="2025-06-23T19:14:27.302" v="394" actId="6549"/>
          <ac:spMkLst>
            <pc:docMk/>
            <pc:sldMk cId="2360726116" sldId="1533"/>
            <ac:spMk id="35" creationId="{37104C51-0232-62ED-4C6F-1447D06633EE}"/>
          </ac:spMkLst>
        </pc:spChg>
        <pc:spChg chg="mod">
          <ac:chgData name="Routledge, Mandy" userId="bacdedf5-8e30-494b-ad8b-f27fa30c4f8d" providerId="ADAL" clId="{1B4400E9-DF68-47CB-99AF-DEE52F9FCB42}" dt="2025-06-24T09:01:41.991" v="1480" actId="115"/>
          <ac:spMkLst>
            <pc:docMk/>
            <pc:sldMk cId="2360726116" sldId="1533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1B4400E9-DF68-47CB-99AF-DEE52F9FCB42}" dt="2025-06-24T09:01:49.274" v="1489" actId="1036"/>
          <ac:picMkLst>
            <pc:docMk/>
            <pc:sldMk cId="2360726116" sldId="1533"/>
            <ac:picMk id="19" creationId="{BF981FD4-2291-921D-7D92-A5D2CC099080}"/>
          </ac:picMkLst>
        </pc:picChg>
      </pc:sldChg>
      <pc:sldChg chg="addSp delSp modSp add mod ord">
        <pc:chgData name="Routledge, Mandy" userId="bacdedf5-8e30-494b-ad8b-f27fa30c4f8d" providerId="ADAL" clId="{1B4400E9-DF68-47CB-99AF-DEE52F9FCB42}" dt="2025-06-24T09:06:17.874" v="1499" actId="20577"/>
        <pc:sldMkLst>
          <pc:docMk/>
          <pc:sldMk cId="1370804232" sldId="1534"/>
        </pc:sldMkLst>
        <pc:spChg chg="del">
          <ac:chgData name="Routledge, Mandy" userId="bacdedf5-8e30-494b-ad8b-f27fa30c4f8d" providerId="ADAL" clId="{1B4400E9-DF68-47CB-99AF-DEE52F9FCB42}" dt="2025-06-24T09:06:12.162" v="1492" actId="478"/>
          <ac:spMkLst>
            <pc:docMk/>
            <pc:sldMk cId="1370804232" sldId="1534"/>
            <ac:spMk id="9" creationId="{3AF44480-FA00-A1F3-9B47-2327C56EC5D8}"/>
          </ac:spMkLst>
        </pc:spChg>
        <pc:spChg chg="mod">
          <ac:chgData name="Routledge, Mandy" userId="bacdedf5-8e30-494b-ad8b-f27fa30c4f8d" providerId="ADAL" clId="{1B4400E9-DF68-47CB-99AF-DEE52F9FCB42}" dt="2025-06-23T19:25:44.068" v="703" actId="20577"/>
          <ac:spMkLst>
            <pc:docMk/>
            <pc:sldMk cId="1370804232" sldId="1534"/>
            <ac:spMk id="33" creationId="{AC757F5E-B016-F947-4518-7C6B9CC7EE04}"/>
          </ac:spMkLst>
        </pc:spChg>
        <pc:spChg chg="mod">
          <ac:chgData name="Routledge, Mandy" userId="bacdedf5-8e30-494b-ad8b-f27fa30c4f8d" providerId="ADAL" clId="{1B4400E9-DF68-47CB-99AF-DEE52F9FCB42}" dt="2025-06-23T19:26:20.341" v="734" actId="20577"/>
          <ac:spMkLst>
            <pc:docMk/>
            <pc:sldMk cId="1370804232" sldId="1534"/>
            <ac:spMk id="34" creationId="{152372B3-00F5-781C-183E-6F2DDF35091D}"/>
          </ac:spMkLst>
        </pc:spChg>
        <pc:spChg chg="mod">
          <ac:chgData name="Routledge, Mandy" userId="bacdedf5-8e30-494b-ad8b-f27fa30c4f8d" providerId="ADAL" clId="{1B4400E9-DF68-47CB-99AF-DEE52F9FCB42}" dt="2025-06-24T08:21:07.522" v="1173" actId="115"/>
          <ac:spMkLst>
            <pc:docMk/>
            <pc:sldMk cId="1370804232" sldId="1534"/>
            <ac:spMk id="35" creationId="{37104C51-0232-62ED-4C6F-1447D06633EE}"/>
          </ac:spMkLst>
        </pc:spChg>
        <pc:spChg chg="mod">
          <ac:chgData name="Routledge, Mandy" userId="bacdedf5-8e30-494b-ad8b-f27fa30c4f8d" providerId="ADAL" clId="{1B4400E9-DF68-47CB-99AF-DEE52F9FCB42}" dt="2025-06-24T09:06:17.874" v="1499" actId="20577"/>
          <ac:spMkLst>
            <pc:docMk/>
            <pc:sldMk cId="1370804232" sldId="1534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1B4400E9-DF68-47CB-99AF-DEE52F9FCB42}" dt="2025-06-24T08:20:35.754" v="1139" actId="1038"/>
          <ac:picMkLst>
            <pc:docMk/>
            <pc:sldMk cId="1370804232" sldId="1534"/>
            <ac:picMk id="2" creationId="{946BC98B-361E-077F-5A1D-45A96D90078D}"/>
          </ac:picMkLst>
        </pc:picChg>
        <pc:picChg chg="add mod">
          <ac:chgData name="Routledge, Mandy" userId="bacdedf5-8e30-494b-ad8b-f27fa30c4f8d" providerId="ADAL" clId="{1B4400E9-DF68-47CB-99AF-DEE52F9FCB42}" dt="2025-06-24T08:23:11.483" v="1176" actId="1076"/>
          <ac:picMkLst>
            <pc:docMk/>
            <pc:sldMk cId="1370804232" sldId="1534"/>
            <ac:picMk id="8" creationId="{CF90324F-3E55-85ED-8CDA-6C7C5DB797AF}"/>
          </ac:picMkLst>
        </pc:picChg>
      </pc:sldChg>
      <pc:sldChg chg="addSp delSp modSp add mod">
        <pc:chgData name="Routledge, Mandy" userId="bacdedf5-8e30-494b-ad8b-f27fa30c4f8d" providerId="ADAL" clId="{1B4400E9-DF68-47CB-99AF-DEE52F9FCB42}" dt="2025-06-23T19:20:58.982" v="549" actId="1076"/>
        <pc:sldMkLst>
          <pc:docMk/>
          <pc:sldMk cId="973964222" sldId="1535"/>
        </pc:sldMkLst>
        <pc:spChg chg="add mod">
          <ac:chgData name="Routledge, Mandy" userId="bacdedf5-8e30-494b-ad8b-f27fa30c4f8d" providerId="ADAL" clId="{1B4400E9-DF68-47CB-99AF-DEE52F9FCB42}" dt="2025-06-23T19:18:22.313" v="477" actId="1076"/>
          <ac:spMkLst>
            <pc:docMk/>
            <pc:sldMk cId="973964222" sldId="1535"/>
            <ac:spMk id="2" creationId="{AE126C4D-5769-6D70-2B34-72E55253AD61}"/>
          </ac:spMkLst>
        </pc:spChg>
        <pc:spChg chg="add mod">
          <ac:chgData name="Routledge, Mandy" userId="bacdedf5-8e30-494b-ad8b-f27fa30c4f8d" providerId="ADAL" clId="{1B4400E9-DF68-47CB-99AF-DEE52F9FCB42}" dt="2025-06-23T19:20:58.982" v="549" actId="1076"/>
          <ac:spMkLst>
            <pc:docMk/>
            <pc:sldMk cId="973964222" sldId="1535"/>
            <ac:spMk id="8" creationId="{460CF855-27D9-3749-330E-9A077FDEF5E0}"/>
          </ac:spMkLst>
        </pc:spChg>
        <pc:spChg chg="mod">
          <ac:chgData name="Routledge, Mandy" userId="bacdedf5-8e30-494b-ad8b-f27fa30c4f8d" providerId="ADAL" clId="{1B4400E9-DF68-47CB-99AF-DEE52F9FCB42}" dt="2025-06-23T19:17:35.882" v="450" actId="1076"/>
          <ac:spMkLst>
            <pc:docMk/>
            <pc:sldMk cId="973964222" sldId="1535"/>
            <ac:spMk id="33" creationId="{AC757F5E-B016-F947-4518-7C6B9CC7EE04}"/>
          </ac:spMkLst>
        </pc:spChg>
        <pc:spChg chg="del">
          <ac:chgData name="Routledge, Mandy" userId="bacdedf5-8e30-494b-ad8b-f27fa30c4f8d" providerId="ADAL" clId="{1B4400E9-DF68-47CB-99AF-DEE52F9FCB42}" dt="2025-06-23T19:18:00.599" v="453" actId="478"/>
          <ac:spMkLst>
            <pc:docMk/>
            <pc:sldMk cId="973964222" sldId="1535"/>
            <ac:spMk id="34" creationId="{152372B3-00F5-781C-183E-6F2DDF35091D}"/>
          </ac:spMkLst>
        </pc:spChg>
        <pc:spChg chg="mod">
          <ac:chgData name="Routledge, Mandy" userId="bacdedf5-8e30-494b-ad8b-f27fa30c4f8d" providerId="ADAL" clId="{1B4400E9-DF68-47CB-99AF-DEE52F9FCB42}" dt="2025-06-23T19:17:45.903" v="452" actId="20577"/>
          <ac:spMkLst>
            <pc:docMk/>
            <pc:sldMk cId="973964222" sldId="1535"/>
            <ac:spMk id="35" creationId="{37104C51-0232-62ED-4C6F-1447D06633EE}"/>
          </ac:spMkLst>
        </pc:spChg>
        <pc:spChg chg="mod">
          <ac:chgData name="Routledge, Mandy" userId="bacdedf5-8e30-494b-ad8b-f27fa30c4f8d" providerId="ADAL" clId="{1B4400E9-DF68-47CB-99AF-DEE52F9FCB42}" dt="2025-06-23T19:20:03.718" v="479" actId="6549"/>
          <ac:spMkLst>
            <pc:docMk/>
            <pc:sldMk cId="973964222" sldId="1535"/>
            <ac:spMk id="36" creationId="{D8EF981A-9BA7-0EB1-9B70-F7FBF2F7DF1C}"/>
          </ac:spMkLst>
        </pc:spChg>
      </pc:sldChg>
      <pc:sldChg chg="add del">
        <pc:chgData name="Routledge, Mandy" userId="bacdedf5-8e30-494b-ad8b-f27fa30c4f8d" providerId="ADAL" clId="{1B4400E9-DF68-47CB-99AF-DEE52F9FCB42}" dt="2025-06-23T19:09:31.169" v="193"/>
        <pc:sldMkLst>
          <pc:docMk/>
          <pc:sldMk cId="2685668279" sldId="1535"/>
        </pc:sldMkLst>
      </pc:sldChg>
      <pc:sldChg chg="addSp delSp modSp add mod">
        <pc:chgData name="Routledge, Mandy" userId="bacdedf5-8e30-494b-ad8b-f27fa30c4f8d" providerId="ADAL" clId="{1B4400E9-DF68-47CB-99AF-DEE52F9FCB42}" dt="2025-06-23T19:25:01.925" v="691" actId="1076"/>
        <pc:sldMkLst>
          <pc:docMk/>
          <pc:sldMk cId="2598125370" sldId="1536"/>
        </pc:sldMkLst>
        <pc:spChg chg="mod">
          <ac:chgData name="Routledge, Mandy" userId="bacdedf5-8e30-494b-ad8b-f27fa30c4f8d" providerId="ADAL" clId="{1B4400E9-DF68-47CB-99AF-DEE52F9FCB42}" dt="2025-06-23T19:22:32.385" v="585" actId="14100"/>
          <ac:spMkLst>
            <pc:docMk/>
            <pc:sldMk cId="2598125370" sldId="1536"/>
            <ac:spMk id="10" creationId="{EC0CC1D0-FE60-F840-73E9-0CE7E683D1F2}"/>
          </ac:spMkLst>
        </pc:spChg>
        <pc:spChg chg="mod">
          <ac:chgData name="Routledge, Mandy" userId="bacdedf5-8e30-494b-ad8b-f27fa30c4f8d" providerId="ADAL" clId="{1B4400E9-DF68-47CB-99AF-DEE52F9FCB42}" dt="2025-06-23T19:22:30.228" v="584" actId="14100"/>
          <ac:spMkLst>
            <pc:docMk/>
            <pc:sldMk cId="2598125370" sldId="1536"/>
            <ac:spMk id="11" creationId="{CD78B488-E032-3F3E-C334-FB96F8D71FB2}"/>
          </ac:spMkLst>
        </pc:spChg>
        <pc:spChg chg="mod">
          <ac:chgData name="Routledge, Mandy" userId="bacdedf5-8e30-494b-ad8b-f27fa30c4f8d" providerId="ADAL" clId="{1B4400E9-DF68-47CB-99AF-DEE52F9FCB42}" dt="2025-06-23T19:23:18.298" v="644" actId="14100"/>
          <ac:spMkLst>
            <pc:docMk/>
            <pc:sldMk cId="2598125370" sldId="1536"/>
            <ac:spMk id="12" creationId="{E2476A93-B8D4-4E44-87FD-AFF601B2337C}"/>
          </ac:spMkLst>
        </pc:spChg>
        <pc:spChg chg="mod">
          <ac:chgData name="Routledge, Mandy" userId="bacdedf5-8e30-494b-ad8b-f27fa30c4f8d" providerId="ADAL" clId="{1B4400E9-DF68-47CB-99AF-DEE52F9FCB42}" dt="2025-06-23T19:22:57.278" v="621" actId="14100"/>
          <ac:spMkLst>
            <pc:docMk/>
            <pc:sldMk cId="2598125370" sldId="1536"/>
            <ac:spMk id="14" creationId="{B7594A3B-3117-84CE-C300-FB96E5ED269D}"/>
          </ac:spMkLst>
        </pc:spChg>
        <pc:spChg chg="mod">
          <ac:chgData name="Routledge, Mandy" userId="bacdedf5-8e30-494b-ad8b-f27fa30c4f8d" providerId="ADAL" clId="{1B4400E9-DF68-47CB-99AF-DEE52F9FCB42}" dt="2025-06-23T19:22:50.985" v="620" actId="948"/>
          <ac:spMkLst>
            <pc:docMk/>
            <pc:sldMk cId="2598125370" sldId="1536"/>
            <ac:spMk id="15" creationId="{6EA1F8B7-D4BC-D8B0-E6FD-F33ECB45A1DD}"/>
          </ac:spMkLst>
        </pc:spChg>
        <pc:spChg chg="mod">
          <ac:chgData name="Routledge, Mandy" userId="bacdedf5-8e30-494b-ad8b-f27fa30c4f8d" providerId="ADAL" clId="{1B4400E9-DF68-47CB-99AF-DEE52F9FCB42}" dt="2025-06-23T19:22:37.020" v="607" actId="20577"/>
          <ac:spMkLst>
            <pc:docMk/>
            <pc:sldMk cId="2598125370" sldId="1536"/>
            <ac:spMk id="17" creationId="{AB86235B-CBC0-F9DB-29F4-F23367831B1B}"/>
          </ac:spMkLst>
        </pc:spChg>
        <pc:spChg chg="mod">
          <ac:chgData name="Routledge, Mandy" userId="bacdedf5-8e30-494b-ad8b-f27fa30c4f8d" providerId="ADAL" clId="{1B4400E9-DF68-47CB-99AF-DEE52F9FCB42}" dt="2025-06-23T19:23:20.104" v="645" actId="14100"/>
          <ac:spMkLst>
            <pc:docMk/>
            <pc:sldMk cId="2598125370" sldId="1536"/>
            <ac:spMk id="19" creationId="{40542B69-6D97-5F24-63E3-ABE36EA69A27}"/>
          </ac:spMkLst>
        </pc:spChg>
        <pc:spChg chg="add del mod">
          <ac:chgData name="Routledge, Mandy" userId="bacdedf5-8e30-494b-ad8b-f27fa30c4f8d" providerId="ADAL" clId="{1B4400E9-DF68-47CB-99AF-DEE52F9FCB42}" dt="2025-06-23T19:24:55.113" v="689" actId="478"/>
          <ac:spMkLst>
            <pc:docMk/>
            <pc:sldMk cId="2598125370" sldId="1536"/>
            <ac:spMk id="23" creationId="{C92B9139-361E-656B-9121-53716B585B98}"/>
          </ac:spMkLst>
        </pc:spChg>
        <pc:picChg chg="add mod">
          <ac:chgData name="Routledge, Mandy" userId="bacdedf5-8e30-494b-ad8b-f27fa30c4f8d" providerId="ADAL" clId="{1B4400E9-DF68-47CB-99AF-DEE52F9FCB42}" dt="2025-06-23T19:25:01.925" v="691" actId="1076"/>
          <ac:picMkLst>
            <pc:docMk/>
            <pc:sldMk cId="2598125370" sldId="1536"/>
            <ac:picMk id="4" creationId="{C5FC0EC1-8381-7595-335B-D7EC89AD4658}"/>
          </ac:picMkLst>
        </pc:picChg>
        <pc:picChg chg="add mod">
          <ac:chgData name="Routledge, Mandy" userId="bacdedf5-8e30-494b-ad8b-f27fa30c4f8d" providerId="ADAL" clId="{1B4400E9-DF68-47CB-99AF-DEE52F9FCB42}" dt="2025-06-23T19:24:57.468" v="690" actId="1076"/>
          <ac:picMkLst>
            <pc:docMk/>
            <pc:sldMk cId="2598125370" sldId="1536"/>
            <ac:picMk id="21" creationId="{73959D10-68CA-A4E6-63C3-827FE44ABF36}"/>
          </ac:picMkLst>
        </pc:picChg>
        <pc:picChg chg="add mod">
          <ac:chgData name="Routledge, Mandy" userId="bacdedf5-8e30-494b-ad8b-f27fa30c4f8d" providerId="ADAL" clId="{1B4400E9-DF68-47CB-99AF-DEE52F9FCB42}" dt="2025-06-23T19:24:28.580" v="656" actId="14100"/>
          <ac:picMkLst>
            <pc:docMk/>
            <pc:sldMk cId="2598125370" sldId="1536"/>
            <ac:picMk id="22" creationId="{67902ABB-CDD9-B417-1899-4E26225C31D2}"/>
          </ac:picMkLst>
        </pc:picChg>
      </pc:sldChg>
      <pc:sldChg chg="add del">
        <pc:chgData name="Routledge, Mandy" userId="bacdedf5-8e30-494b-ad8b-f27fa30c4f8d" providerId="ADAL" clId="{1B4400E9-DF68-47CB-99AF-DEE52F9FCB42}" dt="2025-06-23T19:24:18.225" v="651"/>
        <pc:sldMkLst>
          <pc:docMk/>
          <pc:sldMk cId="3163257045" sldId="1537"/>
        </pc:sldMkLst>
      </pc:sldChg>
      <pc:sldChg chg="modSp add del mod ord">
        <pc:chgData name="Routledge, Mandy" userId="bacdedf5-8e30-494b-ad8b-f27fa30c4f8d" providerId="ADAL" clId="{1B4400E9-DF68-47CB-99AF-DEE52F9FCB42}" dt="2025-06-24T09:05:46.482" v="1491" actId="47"/>
        <pc:sldMkLst>
          <pc:docMk/>
          <pc:sldMk cId="3931534244" sldId="1537"/>
        </pc:sldMkLst>
        <pc:spChg chg="mod">
          <ac:chgData name="Routledge, Mandy" userId="bacdedf5-8e30-494b-ad8b-f27fa30c4f8d" providerId="ADAL" clId="{1B4400E9-DF68-47CB-99AF-DEE52F9FCB42}" dt="2025-06-23T19:27:43.128" v="800" actId="14100"/>
          <ac:spMkLst>
            <pc:docMk/>
            <pc:sldMk cId="3931534244" sldId="1537"/>
            <ac:spMk id="33" creationId="{AC757F5E-B016-F947-4518-7C6B9CC7EE04}"/>
          </ac:spMkLst>
        </pc:spChg>
        <pc:spChg chg="mod">
          <ac:chgData name="Routledge, Mandy" userId="bacdedf5-8e30-494b-ad8b-f27fa30c4f8d" providerId="ADAL" clId="{1B4400E9-DF68-47CB-99AF-DEE52F9FCB42}" dt="2025-06-23T19:27:49.783" v="809" actId="20577"/>
          <ac:spMkLst>
            <pc:docMk/>
            <pc:sldMk cId="3931534244" sldId="1537"/>
            <ac:spMk id="34" creationId="{152372B3-00F5-781C-183E-6F2DDF35091D}"/>
          </ac:spMkLst>
        </pc:spChg>
        <pc:spChg chg="mod">
          <ac:chgData name="Routledge, Mandy" userId="bacdedf5-8e30-494b-ad8b-f27fa30c4f8d" providerId="ADAL" clId="{1B4400E9-DF68-47CB-99AF-DEE52F9FCB42}" dt="2025-06-23T19:28:55.716" v="891" actId="6549"/>
          <ac:spMkLst>
            <pc:docMk/>
            <pc:sldMk cId="3931534244" sldId="1537"/>
            <ac:spMk id="35" creationId="{37104C51-0232-62ED-4C6F-1447D06633EE}"/>
          </ac:spMkLst>
        </pc:spChg>
        <pc:spChg chg="mod">
          <ac:chgData name="Routledge, Mandy" userId="bacdedf5-8e30-494b-ad8b-f27fa30c4f8d" providerId="ADAL" clId="{1B4400E9-DF68-47CB-99AF-DEE52F9FCB42}" dt="2025-06-23T19:28:52.947" v="890" actId="6549"/>
          <ac:spMkLst>
            <pc:docMk/>
            <pc:sldMk cId="3931534244" sldId="1537"/>
            <ac:spMk id="36" creationId="{D8EF981A-9BA7-0EB1-9B70-F7FBF2F7DF1C}"/>
          </ac:spMkLst>
        </pc:spChg>
      </pc:sldChg>
      <pc:sldChg chg="modSp add mod ord">
        <pc:chgData name="Routledge, Mandy" userId="bacdedf5-8e30-494b-ad8b-f27fa30c4f8d" providerId="ADAL" clId="{1B4400E9-DF68-47CB-99AF-DEE52F9FCB42}" dt="2025-06-24T08:41:34.819" v="1188" actId="115"/>
        <pc:sldMkLst>
          <pc:docMk/>
          <pc:sldMk cId="1939566775" sldId="1538"/>
        </pc:sldMkLst>
        <pc:spChg chg="mod">
          <ac:chgData name="Routledge, Mandy" userId="bacdedf5-8e30-494b-ad8b-f27fa30c4f8d" providerId="ADAL" clId="{1B4400E9-DF68-47CB-99AF-DEE52F9FCB42}" dt="2025-06-23T19:32:02.646" v="979" actId="20577"/>
          <ac:spMkLst>
            <pc:docMk/>
            <pc:sldMk cId="1939566775" sldId="1538"/>
            <ac:spMk id="33" creationId="{AC757F5E-B016-F947-4518-7C6B9CC7EE04}"/>
          </ac:spMkLst>
        </pc:spChg>
        <pc:spChg chg="mod">
          <ac:chgData name="Routledge, Mandy" userId="bacdedf5-8e30-494b-ad8b-f27fa30c4f8d" providerId="ADAL" clId="{1B4400E9-DF68-47CB-99AF-DEE52F9FCB42}" dt="2025-06-23T19:32:25.667" v="999" actId="948"/>
          <ac:spMkLst>
            <pc:docMk/>
            <pc:sldMk cId="1939566775" sldId="1538"/>
            <ac:spMk id="34" creationId="{152372B3-00F5-781C-183E-6F2DDF35091D}"/>
          </ac:spMkLst>
        </pc:spChg>
        <pc:spChg chg="mod">
          <ac:chgData name="Routledge, Mandy" userId="bacdedf5-8e30-494b-ad8b-f27fa30c4f8d" providerId="ADAL" clId="{1B4400E9-DF68-47CB-99AF-DEE52F9FCB42}" dt="2025-06-23T19:32:08.741" v="980"/>
          <ac:spMkLst>
            <pc:docMk/>
            <pc:sldMk cId="1939566775" sldId="1538"/>
            <ac:spMk id="35" creationId="{37104C51-0232-62ED-4C6F-1447D06633EE}"/>
          </ac:spMkLst>
        </pc:spChg>
        <pc:spChg chg="mod">
          <ac:chgData name="Routledge, Mandy" userId="bacdedf5-8e30-494b-ad8b-f27fa30c4f8d" providerId="ADAL" clId="{1B4400E9-DF68-47CB-99AF-DEE52F9FCB42}" dt="2025-06-24T08:41:34.819" v="1188" actId="115"/>
          <ac:spMkLst>
            <pc:docMk/>
            <pc:sldMk cId="1939566775" sldId="1538"/>
            <ac:spMk id="36" creationId="{D8EF981A-9BA7-0EB1-9B70-F7FBF2F7DF1C}"/>
          </ac:spMkLst>
        </pc:spChg>
      </pc:sldChg>
      <pc:sldChg chg="addSp delSp modSp add mod">
        <pc:chgData name="Routledge, Mandy" userId="bacdedf5-8e30-494b-ad8b-f27fa30c4f8d" providerId="ADAL" clId="{1B4400E9-DF68-47CB-99AF-DEE52F9FCB42}" dt="2025-06-24T08:19:26.207" v="1122" actId="115"/>
        <pc:sldMkLst>
          <pc:docMk/>
          <pc:sldMk cId="2477699153" sldId="1539"/>
        </pc:sldMkLst>
        <pc:spChg chg="add mod">
          <ac:chgData name="Routledge, Mandy" userId="bacdedf5-8e30-494b-ad8b-f27fa30c4f8d" providerId="ADAL" clId="{1B4400E9-DF68-47CB-99AF-DEE52F9FCB42}" dt="2025-06-23T19:30:06.819" v="940" actId="20577"/>
          <ac:spMkLst>
            <pc:docMk/>
            <pc:sldMk cId="2477699153" sldId="1539"/>
            <ac:spMk id="2" creationId="{4B9A4DA9-DD6B-BFD6-4115-E641EC3F465D}"/>
          </ac:spMkLst>
        </pc:spChg>
        <pc:spChg chg="mod">
          <ac:chgData name="Routledge, Mandy" userId="bacdedf5-8e30-494b-ad8b-f27fa30c4f8d" providerId="ADAL" clId="{1B4400E9-DF68-47CB-99AF-DEE52F9FCB42}" dt="2025-06-23T19:29:41.295" v="918" actId="20577"/>
          <ac:spMkLst>
            <pc:docMk/>
            <pc:sldMk cId="2477699153" sldId="1539"/>
            <ac:spMk id="33" creationId="{AC757F5E-B016-F947-4518-7C6B9CC7EE04}"/>
          </ac:spMkLst>
        </pc:spChg>
        <pc:spChg chg="del">
          <ac:chgData name="Routledge, Mandy" userId="bacdedf5-8e30-494b-ad8b-f27fa30c4f8d" providerId="ADAL" clId="{1B4400E9-DF68-47CB-99AF-DEE52F9FCB42}" dt="2025-06-23T19:29:56.080" v="922" actId="478"/>
          <ac:spMkLst>
            <pc:docMk/>
            <pc:sldMk cId="2477699153" sldId="1539"/>
            <ac:spMk id="34" creationId="{152372B3-00F5-781C-183E-6F2DDF35091D}"/>
          </ac:spMkLst>
        </pc:spChg>
        <pc:spChg chg="mod">
          <ac:chgData name="Routledge, Mandy" userId="bacdedf5-8e30-494b-ad8b-f27fa30c4f8d" providerId="ADAL" clId="{1B4400E9-DF68-47CB-99AF-DEE52F9FCB42}" dt="2025-06-24T08:13:31.026" v="1093" actId="20577"/>
          <ac:spMkLst>
            <pc:docMk/>
            <pc:sldMk cId="2477699153" sldId="1539"/>
            <ac:spMk id="35" creationId="{37104C51-0232-62ED-4C6F-1447D06633EE}"/>
          </ac:spMkLst>
        </pc:spChg>
        <pc:spChg chg="mod">
          <ac:chgData name="Routledge, Mandy" userId="bacdedf5-8e30-494b-ad8b-f27fa30c4f8d" providerId="ADAL" clId="{1B4400E9-DF68-47CB-99AF-DEE52F9FCB42}" dt="2025-06-24T08:19:26.207" v="1122" actId="115"/>
          <ac:spMkLst>
            <pc:docMk/>
            <pc:sldMk cId="2477699153" sldId="1539"/>
            <ac:spMk id="36" creationId="{D8EF981A-9BA7-0EB1-9B70-F7FBF2F7DF1C}"/>
          </ac:spMkLst>
        </pc:spChg>
        <pc:picChg chg="mod">
          <ac:chgData name="Routledge, Mandy" userId="bacdedf5-8e30-494b-ad8b-f27fa30c4f8d" providerId="ADAL" clId="{1B4400E9-DF68-47CB-99AF-DEE52F9FCB42}" dt="2025-06-24T08:13:35.565" v="1095" actId="14100"/>
          <ac:picMkLst>
            <pc:docMk/>
            <pc:sldMk cId="2477699153" sldId="1539"/>
            <ac:picMk id="9" creationId="{33D8907D-1187-AE4E-8CF1-3AA35127EEFA}"/>
          </ac:picMkLst>
        </pc:picChg>
        <pc:picChg chg="add mod">
          <ac:chgData name="Routledge, Mandy" userId="bacdedf5-8e30-494b-ad8b-f27fa30c4f8d" providerId="ADAL" clId="{1B4400E9-DF68-47CB-99AF-DEE52F9FCB42}" dt="2025-06-24T08:17:19.746" v="1102" actId="1076"/>
          <ac:picMkLst>
            <pc:docMk/>
            <pc:sldMk cId="2477699153" sldId="1539"/>
            <ac:picMk id="18" creationId="{30D5A3B1-65A6-C44E-D5B3-EA9D369961D1}"/>
          </ac:picMkLst>
        </pc:picChg>
      </pc:sldChg>
      <pc:sldChg chg="add ord">
        <pc:chgData name="Routledge, Mandy" userId="bacdedf5-8e30-494b-ad8b-f27fa30c4f8d" providerId="ADAL" clId="{1B4400E9-DF68-47CB-99AF-DEE52F9FCB42}" dt="2025-06-24T09:07:29.089" v="1514"/>
        <pc:sldMkLst>
          <pc:docMk/>
          <pc:sldMk cId="689374759" sldId="1540"/>
        </pc:sldMkLst>
      </pc:sldChg>
      <pc:sldChg chg="modSp add del mod">
        <pc:chgData name="Routledge, Mandy" userId="bacdedf5-8e30-494b-ad8b-f27fa30c4f8d" providerId="ADAL" clId="{1B4400E9-DF68-47CB-99AF-DEE52F9FCB42}" dt="2025-06-23T19:31:48.947" v="968" actId="47"/>
        <pc:sldMkLst>
          <pc:docMk/>
          <pc:sldMk cId="3835592337" sldId="1540"/>
        </pc:sldMkLst>
        <pc:spChg chg="mod">
          <ac:chgData name="Routledge, Mandy" userId="bacdedf5-8e30-494b-ad8b-f27fa30c4f8d" providerId="ADAL" clId="{1B4400E9-DF68-47CB-99AF-DEE52F9FCB42}" dt="2025-06-23T19:31:46.213" v="967" actId="20577"/>
          <ac:spMkLst>
            <pc:docMk/>
            <pc:sldMk cId="3835592337" sldId="1540"/>
            <ac:spMk id="33" creationId="{AC757F5E-B016-F947-4518-7C6B9CC7EE04}"/>
          </ac:spMkLst>
        </pc:spChg>
        <pc:spChg chg="mod">
          <ac:chgData name="Routledge, Mandy" userId="bacdedf5-8e30-494b-ad8b-f27fa30c4f8d" providerId="ADAL" clId="{1B4400E9-DF68-47CB-99AF-DEE52F9FCB42}" dt="2025-06-23T19:31:41.383" v="957"/>
          <ac:spMkLst>
            <pc:docMk/>
            <pc:sldMk cId="3835592337" sldId="1540"/>
            <ac:spMk id="35" creationId="{37104C51-0232-62ED-4C6F-1447D06633EE}"/>
          </ac:spMkLst>
        </pc:spChg>
      </pc:sldChg>
      <pc:sldChg chg="modSp mod">
        <pc:chgData name="Routledge, Mandy" userId="bacdedf5-8e30-494b-ad8b-f27fa30c4f8d" providerId="ADAL" clId="{1B4400E9-DF68-47CB-99AF-DEE52F9FCB42}" dt="2025-06-24T08:05:56.897" v="1081" actId="20577"/>
        <pc:sldMkLst>
          <pc:docMk/>
          <pc:sldMk cId="2935625633" sldId="1541"/>
        </pc:sldMkLst>
        <pc:spChg chg="mod">
          <ac:chgData name="Routledge, Mandy" userId="bacdedf5-8e30-494b-ad8b-f27fa30c4f8d" providerId="ADAL" clId="{1B4400E9-DF68-47CB-99AF-DEE52F9FCB42}" dt="2025-06-24T08:05:56.897" v="1081" actId="20577"/>
          <ac:spMkLst>
            <pc:docMk/>
            <pc:sldMk cId="2935625633" sldId="1541"/>
            <ac:spMk id="3" creationId="{00000000-0000-0000-0000-000000000000}"/>
          </ac:spMkLst>
        </pc:spChg>
      </pc:sldChg>
      <pc:sldChg chg="modSp mod">
        <pc:chgData name="Routledge, Mandy" userId="bacdedf5-8e30-494b-ad8b-f27fa30c4f8d" providerId="ADAL" clId="{1B4400E9-DF68-47CB-99AF-DEE52F9FCB42}" dt="2025-06-24T08:42:26.798" v="1265" actId="6549"/>
        <pc:sldMkLst>
          <pc:docMk/>
          <pc:sldMk cId="3400162882" sldId="1542"/>
        </pc:sldMkLst>
        <pc:spChg chg="mod">
          <ac:chgData name="Routledge, Mandy" userId="bacdedf5-8e30-494b-ad8b-f27fa30c4f8d" providerId="ADAL" clId="{1B4400E9-DF68-47CB-99AF-DEE52F9FCB42}" dt="2025-06-24T08:42:26.798" v="1265" actId="6549"/>
          <ac:spMkLst>
            <pc:docMk/>
            <pc:sldMk cId="3400162882" sldId="1542"/>
            <ac:spMk id="36" creationId="{D8EF981A-9BA7-0EB1-9B70-F7FBF2F7DF1C}"/>
          </ac:spMkLst>
        </pc:spChg>
        <pc:picChg chg="mod">
          <ac:chgData name="Routledge, Mandy" userId="bacdedf5-8e30-494b-ad8b-f27fa30c4f8d" providerId="ADAL" clId="{1B4400E9-DF68-47CB-99AF-DEE52F9FCB42}" dt="2025-06-24T08:42:25.134" v="1264" actId="1076"/>
          <ac:picMkLst>
            <pc:docMk/>
            <pc:sldMk cId="3400162882" sldId="1542"/>
            <ac:picMk id="20" creationId="{46C9D7AF-EC5C-F2AA-494C-900568F6B620}"/>
          </ac:picMkLst>
        </pc:picChg>
      </pc:sldChg>
    </pc:docChg>
  </pc:docChgLst>
  <pc:docChgLst>
    <pc:chgData name="Routledge, Mandy" userId="bacdedf5-8e30-494b-ad8b-f27fa30c4f8d" providerId="ADAL" clId="{B855E255-0DEF-4472-9465-837605E0855E}"/>
    <pc:docChg chg="modSld">
      <pc:chgData name="Routledge, Mandy" userId="bacdedf5-8e30-494b-ad8b-f27fa30c4f8d" providerId="ADAL" clId="{B855E255-0DEF-4472-9465-837605E0855E}" dt="2025-03-18T11:04:22.018" v="0"/>
      <pc:docMkLst>
        <pc:docMk/>
      </pc:docMkLst>
      <pc:sldChg chg="modSp mod">
        <pc:chgData name="Routledge, Mandy" userId="bacdedf5-8e30-494b-ad8b-f27fa30c4f8d" providerId="ADAL" clId="{B855E255-0DEF-4472-9465-837605E0855E}" dt="2025-03-18T11:04:22.018" v="0"/>
        <pc:sldMkLst>
          <pc:docMk/>
          <pc:sldMk cId="323006580" sldId="548"/>
        </pc:sldMkLst>
        <pc:spChg chg="mod">
          <ac:chgData name="Routledge, Mandy" userId="bacdedf5-8e30-494b-ad8b-f27fa30c4f8d" providerId="ADAL" clId="{B855E255-0DEF-4472-9465-837605E0855E}" dt="2025-03-18T11:04:22.018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D8D5FF69-4046-4D2D-8346-AE2BB4D4CA5C}"/>
    <pc:docChg chg="addSld modSld">
      <pc:chgData name="Routledge, Mandy" userId="bacdedf5-8e30-494b-ad8b-f27fa30c4f8d" providerId="ADAL" clId="{D8D5FF69-4046-4D2D-8346-AE2BB4D4CA5C}" dt="2025-05-27T09:45:47.600" v="0"/>
      <pc:docMkLst>
        <pc:docMk/>
      </pc:docMkLst>
      <pc:sldChg chg="add">
        <pc:chgData name="Routledge, Mandy" userId="bacdedf5-8e30-494b-ad8b-f27fa30c4f8d" providerId="ADAL" clId="{D8D5FF69-4046-4D2D-8346-AE2BB4D4CA5C}" dt="2025-05-27T09:45:47.600" v="0"/>
        <pc:sldMkLst>
          <pc:docMk/>
          <pc:sldMk cId="3981331181" sldId="1530"/>
        </pc:sldMkLst>
      </pc:sldChg>
    </pc:docChg>
  </pc:docChgLst>
  <pc:docChgLst>
    <pc:chgData name="Vrielink, Francis" userId="3d258d00-cfd8-41c5-9f04-1a5a39faef2f" providerId="ADAL" clId="{73BEA23C-F38F-4FC8-974A-637CB67647E8}"/>
    <pc:docChg chg="undo custSel addSld delSld modSld sldOrd modSection">
      <pc:chgData name="Vrielink, Francis" userId="3d258d00-cfd8-41c5-9f04-1a5a39faef2f" providerId="ADAL" clId="{73BEA23C-F38F-4FC8-974A-637CB67647E8}" dt="2025-06-24T09:13:02.505" v="1744" actId="1076"/>
      <pc:docMkLst>
        <pc:docMk/>
      </pc:docMkLst>
      <pc:sldChg chg="delSp mod">
        <pc:chgData name="Vrielink, Francis" userId="3d258d00-cfd8-41c5-9f04-1a5a39faef2f" providerId="ADAL" clId="{73BEA23C-F38F-4FC8-974A-637CB67647E8}" dt="2025-06-24T08:48:52.983" v="1114" actId="478"/>
        <pc:sldMkLst>
          <pc:docMk/>
          <pc:sldMk cId="1671649065" sldId="934"/>
        </pc:sldMkLst>
        <pc:picChg chg="del">
          <ac:chgData name="Vrielink, Francis" userId="3d258d00-cfd8-41c5-9f04-1a5a39faef2f" providerId="ADAL" clId="{73BEA23C-F38F-4FC8-974A-637CB67647E8}" dt="2025-06-24T08:48:52.983" v="1114" actId="478"/>
          <ac:picMkLst>
            <pc:docMk/>
            <pc:sldMk cId="1671649065" sldId="934"/>
            <ac:picMk id="5" creationId="{187C999C-7D5E-9D02-536B-918DB41EDB30}"/>
          </ac:picMkLst>
        </pc:picChg>
      </pc:sldChg>
      <pc:sldChg chg="modSp mod">
        <pc:chgData name="Vrielink, Francis" userId="3d258d00-cfd8-41c5-9f04-1a5a39faef2f" providerId="ADAL" clId="{73BEA23C-F38F-4FC8-974A-637CB67647E8}" dt="2025-06-23T20:03:45.607" v="70" actId="1076"/>
        <pc:sldMkLst>
          <pc:docMk/>
          <pc:sldMk cId="2189114603" sldId="1437"/>
        </pc:sldMkLst>
        <pc:spChg chg="mod">
          <ac:chgData name="Vrielink, Francis" userId="3d258d00-cfd8-41c5-9f04-1a5a39faef2f" providerId="ADAL" clId="{73BEA23C-F38F-4FC8-974A-637CB67647E8}" dt="2025-06-23T20:03:45.607" v="70" actId="1076"/>
          <ac:spMkLst>
            <pc:docMk/>
            <pc:sldMk cId="2189114603" sldId="1437"/>
            <ac:spMk id="2" creationId="{AC008F42-35A3-0784-770A-38D9660C80A7}"/>
          </ac:spMkLst>
        </pc:spChg>
        <pc:spChg chg="mod">
          <ac:chgData name="Vrielink, Francis" userId="3d258d00-cfd8-41c5-9f04-1a5a39faef2f" providerId="ADAL" clId="{73BEA23C-F38F-4FC8-974A-637CB67647E8}" dt="2025-06-23T20:03:37.651" v="69" actId="113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Vrielink, Francis" userId="3d258d00-cfd8-41c5-9f04-1a5a39faef2f" providerId="ADAL" clId="{73BEA23C-F38F-4FC8-974A-637CB67647E8}" dt="2025-06-24T07:37:03.203" v="833" actId="1076"/>
        <pc:sldMkLst>
          <pc:docMk/>
          <pc:sldMk cId="4207872812" sldId="1475"/>
        </pc:sldMkLst>
        <pc:picChg chg="del">
          <ac:chgData name="Vrielink, Francis" userId="3d258d00-cfd8-41c5-9f04-1a5a39faef2f" providerId="ADAL" clId="{73BEA23C-F38F-4FC8-974A-637CB67647E8}" dt="2025-06-24T07:36:56.861" v="828" actId="478"/>
          <ac:picMkLst>
            <pc:docMk/>
            <pc:sldMk cId="4207872812" sldId="1475"/>
            <ac:picMk id="2" creationId="{953AF363-3D1B-2F14-30C5-129B9109DC3A}"/>
          </ac:picMkLst>
        </pc:picChg>
        <pc:picChg chg="add mod">
          <ac:chgData name="Vrielink, Francis" userId="3d258d00-cfd8-41c5-9f04-1a5a39faef2f" providerId="ADAL" clId="{73BEA23C-F38F-4FC8-974A-637CB67647E8}" dt="2025-06-24T07:37:03.203" v="833" actId="1076"/>
          <ac:picMkLst>
            <pc:docMk/>
            <pc:sldMk cId="4207872812" sldId="1475"/>
            <ac:picMk id="4" creationId="{B881A444-DE80-1C3A-1CCD-0D923CC7A807}"/>
          </ac:picMkLst>
        </pc:picChg>
      </pc:sldChg>
      <pc:sldChg chg="addSp delSp modSp mod">
        <pc:chgData name="Vrielink, Francis" userId="3d258d00-cfd8-41c5-9f04-1a5a39faef2f" providerId="ADAL" clId="{73BEA23C-F38F-4FC8-974A-637CB67647E8}" dt="2025-06-24T08:48:23.075" v="1113" actId="1076"/>
        <pc:sldMkLst>
          <pc:docMk/>
          <pc:sldMk cId="2452007587" sldId="1476"/>
        </pc:sldMkLst>
        <pc:picChg chg="add del mod">
          <ac:chgData name="Vrielink, Francis" userId="3d258d00-cfd8-41c5-9f04-1a5a39faef2f" providerId="ADAL" clId="{73BEA23C-F38F-4FC8-974A-637CB67647E8}" dt="2025-06-24T07:59:11.560" v="996" actId="478"/>
          <ac:picMkLst>
            <pc:docMk/>
            <pc:sldMk cId="2452007587" sldId="1476"/>
            <ac:picMk id="3" creationId="{7163DA46-DC47-267F-A534-D1F90844E845}"/>
          </ac:picMkLst>
        </pc:picChg>
        <pc:picChg chg="mod">
          <ac:chgData name="Vrielink, Francis" userId="3d258d00-cfd8-41c5-9f04-1a5a39faef2f" providerId="ADAL" clId="{73BEA23C-F38F-4FC8-974A-637CB67647E8}" dt="2025-06-24T08:48:23.075" v="1113" actId="1076"/>
          <ac:picMkLst>
            <pc:docMk/>
            <pc:sldMk cId="2452007587" sldId="1476"/>
            <ac:picMk id="3" creationId="{A8AA49F1-E82E-4CA5-F79F-7D7C53267A02}"/>
          </ac:picMkLst>
        </pc:picChg>
        <pc:picChg chg="add mod">
          <ac:chgData name="Vrielink, Francis" userId="3d258d00-cfd8-41c5-9f04-1a5a39faef2f" providerId="ADAL" clId="{73BEA23C-F38F-4FC8-974A-637CB67647E8}" dt="2025-06-24T07:59:16.573" v="999" actId="14100"/>
          <ac:picMkLst>
            <pc:docMk/>
            <pc:sldMk cId="2452007587" sldId="1476"/>
            <ac:picMk id="5" creationId="{187C999C-7D5E-9D02-536B-918DB41EDB30}"/>
          </ac:picMkLst>
        </pc:picChg>
      </pc:sldChg>
      <pc:sldChg chg="addSp delSp modSp mod ord">
        <pc:chgData name="Vrielink, Francis" userId="3d258d00-cfd8-41c5-9f04-1a5a39faef2f" providerId="ADAL" clId="{73BEA23C-F38F-4FC8-974A-637CB67647E8}" dt="2025-06-24T07:55:13.758" v="986" actId="14100"/>
        <pc:sldMkLst>
          <pc:docMk/>
          <pc:sldMk cId="2709048002" sldId="1477"/>
        </pc:sldMkLst>
        <pc:picChg chg="add del mod">
          <ac:chgData name="Vrielink, Francis" userId="3d258d00-cfd8-41c5-9f04-1a5a39faef2f" providerId="ADAL" clId="{73BEA23C-F38F-4FC8-974A-637CB67647E8}" dt="2025-06-24T07:55:03.004" v="979" actId="478"/>
          <ac:picMkLst>
            <pc:docMk/>
            <pc:sldMk cId="2709048002" sldId="1477"/>
            <ac:picMk id="3" creationId="{6E19CC08-0F6C-B3FC-03C0-2600278CF613}"/>
          </ac:picMkLst>
        </pc:picChg>
        <pc:picChg chg="add mod">
          <ac:chgData name="Vrielink, Francis" userId="3d258d00-cfd8-41c5-9f04-1a5a39faef2f" providerId="ADAL" clId="{73BEA23C-F38F-4FC8-974A-637CB67647E8}" dt="2025-06-24T07:55:13.758" v="986" actId="14100"/>
          <ac:picMkLst>
            <pc:docMk/>
            <pc:sldMk cId="2709048002" sldId="1477"/>
            <ac:picMk id="5" creationId="{F2FE9CCE-1F06-300D-3A1E-BFE77D1A8B49}"/>
          </ac:picMkLst>
        </pc:picChg>
      </pc:sldChg>
      <pc:sldChg chg="addSp delSp modSp mod">
        <pc:chgData name="Vrielink, Francis" userId="3d258d00-cfd8-41c5-9f04-1a5a39faef2f" providerId="ADAL" clId="{73BEA23C-F38F-4FC8-974A-637CB67647E8}" dt="2025-06-24T08:47:47.576" v="1111" actId="1076"/>
        <pc:sldMkLst>
          <pc:docMk/>
          <pc:sldMk cId="4074911733" sldId="1478"/>
        </pc:sldMkLst>
        <pc:picChg chg="add del mod">
          <ac:chgData name="Vrielink, Francis" userId="3d258d00-cfd8-41c5-9f04-1a5a39faef2f" providerId="ADAL" clId="{73BEA23C-F38F-4FC8-974A-637CB67647E8}" dt="2025-06-24T07:58:55.395" v="988" actId="478"/>
          <ac:picMkLst>
            <pc:docMk/>
            <pc:sldMk cId="4074911733" sldId="1478"/>
            <ac:picMk id="3" creationId="{64901AA9-69DE-101F-C265-875C81CB151C}"/>
          </ac:picMkLst>
        </pc:picChg>
        <pc:picChg chg="add mod">
          <ac:chgData name="Vrielink, Francis" userId="3d258d00-cfd8-41c5-9f04-1a5a39faef2f" providerId="ADAL" clId="{73BEA23C-F38F-4FC8-974A-637CB67647E8}" dt="2025-06-24T08:47:27.609" v="1105" actId="1076"/>
          <ac:picMkLst>
            <pc:docMk/>
            <pc:sldMk cId="4074911733" sldId="1478"/>
            <ac:picMk id="5" creationId="{10692B26-A3A0-6D92-86C8-AB24A7FA023E}"/>
          </ac:picMkLst>
        </pc:picChg>
        <pc:picChg chg="add del mod">
          <ac:chgData name="Vrielink, Francis" userId="3d258d00-cfd8-41c5-9f04-1a5a39faef2f" providerId="ADAL" clId="{73BEA23C-F38F-4FC8-974A-637CB67647E8}" dt="2025-06-24T08:47:07.030" v="1092" actId="478"/>
          <ac:picMkLst>
            <pc:docMk/>
            <pc:sldMk cId="4074911733" sldId="1478"/>
            <ac:picMk id="8" creationId="{FFB4C27A-8844-4DCA-C150-8A7E8EBFC420}"/>
          </ac:picMkLst>
        </pc:picChg>
        <pc:picChg chg="add mod">
          <ac:chgData name="Vrielink, Francis" userId="3d258d00-cfd8-41c5-9f04-1a5a39faef2f" providerId="ADAL" clId="{73BEA23C-F38F-4FC8-974A-637CB67647E8}" dt="2025-06-24T08:47:21.750" v="1102" actId="1076"/>
          <ac:picMkLst>
            <pc:docMk/>
            <pc:sldMk cId="4074911733" sldId="1478"/>
            <ac:picMk id="10" creationId="{CB1A9916-48FE-3A12-1BF6-06FCDC7C9741}"/>
          </ac:picMkLst>
        </pc:picChg>
        <pc:picChg chg="add mod">
          <ac:chgData name="Vrielink, Francis" userId="3d258d00-cfd8-41c5-9f04-1a5a39faef2f" providerId="ADAL" clId="{73BEA23C-F38F-4FC8-974A-637CB67647E8}" dt="2025-06-24T08:47:47.576" v="1111" actId="1076"/>
          <ac:picMkLst>
            <pc:docMk/>
            <pc:sldMk cId="4074911733" sldId="1478"/>
            <ac:picMk id="11" creationId="{D774C6D5-7AB4-6647-D7B3-EFD03F7927BF}"/>
          </ac:picMkLst>
        </pc:picChg>
      </pc:sldChg>
      <pc:sldChg chg="addSp delSp modSp mod">
        <pc:chgData name="Vrielink, Francis" userId="3d258d00-cfd8-41c5-9f04-1a5a39faef2f" providerId="ADAL" clId="{73BEA23C-F38F-4FC8-974A-637CB67647E8}" dt="2025-06-24T09:10:46.758" v="1713" actId="1076"/>
        <pc:sldMkLst>
          <pc:docMk/>
          <pc:sldMk cId="4210467006" sldId="1479"/>
        </pc:sldMkLst>
        <pc:spChg chg="add mod">
          <ac:chgData name="Vrielink, Francis" userId="3d258d00-cfd8-41c5-9f04-1a5a39faef2f" providerId="ADAL" clId="{73BEA23C-F38F-4FC8-974A-637CB67647E8}" dt="2025-06-24T09:10:44.674" v="1712" actId="1076"/>
          <ac:spMkLst>
            <pc:docMk/>
            <pc:sldMk cId="4210467006" sldId="1479"/>
            <ac:spMk id="9" creationId="{58F15F27-411F-CB62-438F-B1FFA8892BBB}"/>
          </ac:spMkLst>
        </pc:spChg>
        <pc:picChg chg="add del mod">
          <ac:chgData name="Vrielink, Francis" userId="3d258d00-cfd8-41c5-9f04-1a5a39faef2f" providerId="ADAL" clId="{73BEA23C-F38F-4FC8-974A-637CB67647E8}" dt="2025-06-24T08:40:56.970" v="1077" actId="478"/>
          <ac:picMkLst>
            <pc:docMk/>
            <pc:sldMk cId="4210467006" sldId="1479"/>
            <ac:picMk id="3" creationId="{C59210EC-1BEC-7E9C-C499-7E926AEBC1ED}"/>
          </ac:picMkLst>
        </pc:picChg>
        <pc:picChg chg="add del mod">
          <ac:chgData name="Vrielink, Francis" userId="3d258d00-cfd8-41c5-9f04-1a5a39faef2f" providerId="ADAL" clId="{73BEA23C-F38F-4FC8-974A-637CB67647E8}" dt="2025-06-24T09:10:41.765" v="1710" actId="478"/>
          <ac:picMkLst>
            <pc:docMk/>
            <pc:sldMk cId="4210467006" sldId="1479"/>
            <ac:picMk id="5" creationId="{039EA347-B88C-547D-0B4A-CEF734C2E528}"/>
          </ac:picMkLst>
        </pc:picChg>
        <pc:picChg chg="add mod">
          <ac:chgData name="Vrielink, Francis" userId="3d258d00-cfd8-41c5-9f04-1a5a39faef2f" providerId="ADAL" clId="{73BEA23C-F38F-4FC8-974A-637CB67647E8}" dt="2025-06-24T08:41:36.008" v="1084" actId="1076"/>
          <ac:picMkLst>
            <pc:docMk/>
            <pc:sldMk cId="4210467006" sldId="1479"/>
            <ac:picMk id="8" creationId="{C1E3FB12-EA03-A9F5-A9EB-CC83C1737314}"/>
          </ac:picMkLst>
        </pc:picChg>
        <pc:picChg chg="add mod">
          <ac:chgData name="Vrielink, Francis" userId="3d258d00-cfd8-41c5-9f04-1a5a39faef2f" providerId="ADAL" clId="{73BEA23C-F38F-4FC8-974A-637CB67647E8}" dt="2025-06-24T09:10:46.758" v="1713" actId="1076"/>
          <ac:picMkLst>
            <pc:docMk/>
            <pc:sldMk cId="4210467006" sldId="1479"/>
            <ac:picMk id="11" creationId="{1B7F1B13-3966-FEA6-EF88-56F4A536DAAB}"/>
          </ac:picMkLst>
        </pc:picChg>
      </pc:sldChg>
      <pc:sldChg chg="addSp delSp modSp mod ord">
        <pc:chgData name="Vrielink, Francis" userId="3d258d00-cfd8-41c5-9f04-1a5a39faef2f" providerId="ADAL" clId="{73BEA23C-F38F-4FC8-974A-637CB67647E8}" dt="2025-06-24T07:48:47.046" v="962" actId="1076"/>
        <pc:sldMkLst>
          <pc:docMk/>
          <pc:sldMk cId="1487044012" sldId="1480"/>
        </pc:sldMkLst>
        <pc:picChg chg="add del mod">
          <ac:chgData name="Vrielink, Francis" userId="3d258d00-cfd8-41c5-9f04-1a5a39faef2f" providerId="ADAL" clId="{73BEA23C-F38F-4FC8-974A-637CB67647E8}" dt="2025-06-24T07:48:38.043" v="954" actId="478"/>
          <ac:picMkLst>
            <pc:docMk/>
            <pc:sldMk cId="1487044012" sldId="1480"/>
            <ac:picMk id="3" creationId="{80E37C43-ED2F-0B9C-DD73-5303C4F54DD7}"/>
          </ac:picMkLst>
        </pc:picChg>
        <pc:picChg chg="add mod">
          <ac:chgData name="Vrielink, Francis" userId="3d258d00-cfd8-41c5-9f04-1a5a39faef2f" providerId="ADAL" clId="{73BEA23C-F38F-4FC8-974A-637CB67647E8}" dt="2025-06-24T07:48:47.046" v="962" actId="1076"/>
          <ac:picMkLst>
            <pc:docMk/>
            <pc:sldMk cId="1487044012" sldId="1480"/>
            <ac:picMk id="5" creationId="{9F5D4A58-F6F9-D3FE-BF24-42C89DF860E6}"/>
          </ac:picMkLst>
        </pc:picChg>
      </pc:sldChg>
      <pc:sldChg chg="ord">
        <pc:chgData name="Vrielink, Francis" userId="3d258d00-cfd8-41c5-9f04-1a5a39faef2f" providerId="ADAL" clId="{73BEA23C-F38F-4FC8-974A-637CB67647E8}" dt="2025-06-24T07:31:54.060" v="807"/>
        <pc:sldMkLst>
          <pc:docMk/>
          <pc:sldMk cId="3779434736" sldId="1481"/>
        </pc:sldMkLst>
      </pc:sldChg>
      <pc:sldChg chg="addSp delSp modSp mod ord">
        <pc:chgData name="Vrielink, Francis" userId="3d258d00-cfd8-41c5-9f04-1a5a39faef2f" providerId="ADAL" clId="{73BEA23C-F38F-4FC8-974A-637CB67647E8}" dt="2025-06-24T07:51:12.722" v="970" actId="14100"/>
        <pc:sldMkLst>
          <pc:docMk/>
          <pc:sldMk cId="1201727269" sldId="1482"/>
        </pc:sldMkLst>
        <pc:picChg chg="add del mod">
          <ac:chgData name="Vrielink, Francis" userId="3d258d00-cfd8-41c5-9f04-1a5a39faef2f" providerId="ADAL" clId="{73BEA23C-F38F-4FC8-974A-637CB67647E8}" dt="2025-06-24T07:51:02.789" v="963" actId="478"/>
          <ac:picMkLst>
            <pc:docMk/>
            <pc:sldMk cId="1201727269" sldId="1482"/>
            <ac:picMk id="3" creationId="{5F8E499D-DA4C-4262-B59F-782B2C44EF15}"/>
          </ac:picMkLst>
        </pc:picChg>
        <pc:picChg chg="add mod">
          <ac:chgData name="Vrielink, Francis" userId="3d258d00-cfd8-41c5-9f04-1a5a39faef2f" providerId="ADAL" clId="{73BEA23C-F38F-4FC8-974A-637CB67647E8}" dt="2025-06-24T07:51:12.722" v="970" actId="14100"/>
          <ac:picMkLst>
            <pc:docMk/>
            <pc:sldMk cId="1201727269" sldId="1482"/>
            <ac:picMk id="5" creationId="{0DC6C429-9414-467E-6F5D-9C0109FDC85C}"/>
          </ac:picMkLst>
        </pc:picChg>
      </pc:sldChg>
      <pc:sldChg chg="addSp delSp modSp mod ord">
        <pc:chgData name="Vrielink, Francis" userId="3d258d00-cfd8-41c5-9f04-1a5a39faef2f" providerId="ADAL" clId="{73BEA23C-F38F-4FC8-974A-637CB67647E8}" dt="2025-06-24T07:53:00.180" v="978" actId="1076"/>
        <pc:sldMkLst>
          <pc:docMk/>
          <pc:sldMk cId="2904738428" sldId="1483"/>
        </pc:sldMkLst>
        <pc:picChg chg="add del mod">
          <ac:chgData name="Vrielink, Francis" userId="3d258d00-cfd8-41c5-9f04-1a5a39faef2f" providerId="ADAL" clId="{73BEA23C-F38F-4FC8-974A-637CB67647E8}" dt="2025-06-24T07:52:51.446" v="971" actId="478"/>
          <ac:picMkLst>
            <pc:docMk/>
            <pc:sldMk cId="2904738428" sldId="1483"/>
            <ac:picMk id="3" creationId="{A3D62EFA-0FB6-6D92-2AA1-2081D8FCBA6F}"/>
          </ac:picMkLst>
        </pc:picChg>
        <pc:picChg chg="add mod">
          <ac:chgData name="Vrielink, Francis" userId="3d258d00-cfd8-41c5-9f04-1a5a39faef2f" providerId="ADAL" clId="{73BEA23C-F38F-4FC8-974A-637CB67647E8}" dt="2025-06-24T07:53:00.180" v="978" actId="1076"/>
          <ac:picMkLst>
            <pc:docMk/>
            <pc:sldMk cId="2904738428" sldId="1483"/>
            <ac:picMk id="5" creationId="{DD41A6E5-3290-4C30-959A-4BA530B3AC1B}"/>
          </ac:picMkLst>
        </pc:picChg>
      </pc:sldChg>
      <pc:sldChg chg="addSp delSp modSp mod">
        <pc:chgData name="Vrielink, Francis" userId="3d258d00-cfd8-41c5-9f04-1a5a39faef2f" providerId="ADAL" clId="{73BEA23C-F38F-4FC8-974A-637CB67647E8}" dt="2025-06-24T07:37:41.689" v="842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73BEA23C-F38F-4FC8-974A-637CB67647E8}" dt="2025-06-24T07:37:41.689" v="842" actId="20577"/>
          <ac:spMkLst>
            <pc:docMk/>
            <pc:sldMk cId="2967928418" sldId="1511"/>
            <ac:spMk id="36" creationId="{D8EF981A-9BA7-0EB1-9B70-F7FBF2F7DF1C}"/>
          </ac:spMkLst>
        </pc:spChg>
        <pc:picChg chg="del">
          <ac:chgData name="Vrielink, Francis" userId="3d258d00-cfd8-41c5-9f04-1a5a39faef2f" providerId="ADAL" clId="{73BEA23C-F38F-4FC8-974A-637CB67647E8}" dt="2025-06-24T07:37:13.180" v="834" actId="478"/>
          <ac:picMkLst>
            <pc:docMk/>
            <pc:sldMk cId="2967928418" sldId="1511"/>
            <ac:picMk id="2" creationId="{6595D15A-13D4-5C36-2628-940222E7CC75}"/>
          </ac:picMkLst>
        </pc:picChg>
        <pc:picChg chg="del">
          <ac:chgData name="Vrielink, Francis" userId="3d258d00-cfd8-41c5-9f04-1a5a39faef2f" providerId="ADAL" clId="{73BEA23C-F38F-4FC8-974A-637CB67647E8}" dt="2025-06-24T07:37:22.186" v="840" actId="478"/>
          <ac:picMkLst>
            <pc:docMk/>
            <pc:sldMk cId="2967928418" sldId="1511"/>
            <ac:picMk id="8" creationId="{113E2A0B-801E-6B39-B722-FB607A020679}"/>
          </ac:picMkLst>
        </pc:picChg>
        <pc:picChg chg="add mod">
          <ac:chgData name="Vrielink, Francis" userId="3d258d00-cfd8-41c5-9f04-1a5a39faef2f" providerId="ADAL" clId="{73BEA23C-F38F-4FC8-974A-637CB67647E8}" dt="2025-06-24T07:37:30.402" v="841" actId="1076"/>
          <ac:picMkLst>
            <pc:docMk/>
            <pc:sldMk cId="2967928418" sldId="1511"/>
            <ac:picMk id="18" creationId="{0B542722-96E4-0DF9-AFCC-48AC0676BAA6}"/>
          </ac:picMkLst>
        </pc:picChg>
      </pc:sldChg>
      <pc:sldChg chg="del">
        <pc:chgData name="Vrielink, Francis" userId="3d258d00-cfd8-41c5-9f04-1a5a39faef2f" providerId="ADAL" clId="{73BEA23C-F38F-4FC8-974A-637CB67647E8}" dt="2025-06-24T07:56:33.033" v="987" actId="47"/>
        <pc:sldMkLst>
          <pc:docMk/>
          <pc:sldMk cId="3046849302" sldId="1531"/>
        </pc:sldMkLst>
      </pc:sldChg>
      <pc:sldChg chg="modSp mod">
        <pc:chgData name="Vrielink, Francis" userId="3d258d00-cfd8-41c5-9f04-1a5a39faef2f" providerId="ADAL" clId="{73BEA23C-F38F-4FC8-974A-637CB67647E8}" dt="2025-06-24T08:59:48.363" v="1429" actId="1076"/>
        <pc:sldMkLst>
          <pc:docMk/>
          <pc:sldMk cId="3801713506" sldId="1532"/>
        </pc:sldMkLst>
        <pc:spChg chg="mod">
          <ac:chgData name="Vrielink, Francis" userId="3d258d00-cfd8-41c5-9f04-1a5a39faef2f" providerId="ADAL" clId="{73BEA23C-F38F-4FC8-974A-637CB67647E8}" dt="2025-06-24T08:59:48.363" v="1429" actId="1076"/>
          <ac:spMkLst>
            <pc:docMk/>
            <pc:sldMk cId="3801713506" sldId="1532"/>
            <ac:spMk id="36" creationId="{D8EF981A-9BA7-0EB1-9B70-F7FBF2F7DF1C}"/>
          </ac:spMkLst>
        </pc:spChg>
        <pc:picChg chg="mod">
          <ac:chgData name="Vrielink, Francis" userId="3d258d00-cfd8-41c5-9f04-1a5a39faef2f" providerId="ADAL" clId="{73BEA23C-F38F-4FC8-974A-637CB67647E8}" dt="2025-06-24T08:59:37.558" v="1421" actId="1076"/>
          <ac:picMkLst>
            <pc:docMk/>
            <pc:sldMk cId="3801713506" sldId="1532"/>
            <ac:picMk id="9" creationId="{C07F6E3A-19D0-C0E4-4641-A852AE026443}"/>
          </ac:picMkLst>
        </pc:picChg>
      </pc:sldChg>
      <pc:sldChg chg="addSp modSp mod">
        <pc:chgData name="Vrielink, Francis" userId="3d258d00-cfd8-41c5-9f04-1a5a39faef2f" providerId="ADAL" clId="{73BEA23C-F38F-4FC8-974A-637CB67647E8}" dt="2025-06-24T08:54:16.871" v="1280" actId="20577"/>
        <pc:sldMkLst>
          <pc:docMk/>
          <pc:sldMk cId="2360726116" sldId="1533"/>
        </pc:sldMkLst>
        <pc:spChg chg="mod">
          <ac:chgData name="Vrielink, Francis" userId="3d258d00-cfd8-41c5-9f04-1a5a39faef2f" providerId="ADAL" clId="{73BEA23C-F38F-4FC8-974A-637CB67647E8}" dt="2025-06-24T08:54:16.871" v="1280" actId="20577"/>
          <ac:spMkLst>
            <pc:docMk/>
            <pc:sldMk cId="2360726116" sldId="1533"/>
            <ac:spMk id="35" creationId="{37104C51-0232-62ED-4C6F-1447D06633EE}"/>
          </ac:spMkLst>
        </pc:spChg>
        <pc:picChg chg="mod">
          <ac:chgData name="Vrielink, Francis" userId="3d258d00-cfd8-41c5-9f04-1a5a39faef2f" providerId="ADAL" clId="{73BEA23C-F38F-4FC8-974A-637CB67647E8}" dt="2025-06-24T08:49:14.960" v="1118" actId="1076"/>
          <ac:picMkLst>
            <pc:docMk/>
            <pc:sldMk cId="2360726116" sldId="1533"/>
            <ac:picMk id="2" creationId="{08EE2C8C-35CD-7F4C-FABF-F47CC88C0FC8}"/>
          </ac:picMkLst>
        </pc:picChg>
        <pc:picChg chg="add mod">
          <ac:chgData name="Vrielink, Francis" userId="3d258d00-cfd8-41c5-9f04-1a5a39faef2f" providerId="ADAL" clId="{73BEA23C-F38F-4FC8-974A-637CB67647E8}" dt="2025-06-24T08:49:08.062" v="1117" actId="1076"/>
          <ac:picMkLst>
            <pc:docMk/>
            <pc:sldMk cId="2360726116" sldId="1533"/>
            <ac:picMk id="8" creationId="{129495D9-CF7D-C16A-F74C-7564A83EF112}"/>
          </ac:picMkLst>
        </pc:picChg>
      </pc:sldChg>
      <pc:sldChg chg="addSp delSp modSp mod">
        <pc:chgData name="Vrielink, Francis" userId="3d258d00-cfd8-41c5-9f04-1a5a39faef2f" providerId="ADAL" clId="{73BEA23C-F38F-4FC8-974A-637CB67647E8}" dt="2025-06-24T08:54:49.541" v="1283" actId="478"/>
        <pc:sldMkLst>
          <pc:docMk/>
          <pc:sldMk cId="973964222" sldId="1535"/>
        </pc:sldMkLst>
        <pc:spChg chg="del mod">
          <ac:chgData name="Vrielink, Francis" userId="3d258d00-cfd8-41c5-9f04-1a5a39faef2f" providerId="ADAL" clId="{73BEA23C-F38F-4FC8-974A-637CB67647E8}" dt="2025-06-24T08:54:49.541" v="1283" actId="478"/>
          <ac:spMkLst>
            <pc:docMk/>
            <pc:sldMk cId="973964222" sldId="1535"/>
            <ac:spMk id="8" creationId="{460CF855-27D9-3749-330E-9A077FDEF5E0}"/>
          </ac:spMkLst>
        </pc:spChg>
        <pc:spChg chg="mod">
          <ac:chgData name="Vrielink, Francis" userId="3d258d00-cfd8-41c5-9f04-1a5a39faef2f" providerId="ADAL" clId="{73BEA23C-F38F-4FC8-974A-637CB67647E8}" dt="2025-06-24T08:53:10.691" v="1277" actId="20577"/>
          <ac:spMkLst>
            <pc:docMk/>
            <pc:sldMk cId="973964222" sldId="1535"/>
            <ac:spMk id="35" creationId="{37104C51-0232-62ED-4C6F-1447D06633EE}"/>
          </ac:spMkLst>
        </pc:spChg>
        <pc:picChg chg="add del mod">
          <ac:chgData name="Vrielink, Francis" userId="3d258d00-cfd8-41c5-9f04-1a5a39faef2f" providerId="ADAL" clId="{73BEA23C-F38F-4FC8-974A-637CB67647E8}" dt="2025-06-24T08:25:54.088" v="1037" actId="478"/>
          <ac:picMkLst>
            <pc:docMk/>
            <pc:sldMk cId="973964222" sldId="1535"/>
            <ac:picMk id="18" creationId="{E8EBB41D-AB43-E555-48CC-0BEA7E716F9C}"/>
          </ac:picMkLst>
        </pc:picChg>
        <pc:picChg chg="mod">
          <ac:chgData name="Vrielink, Francis" userId="3d258d00-cfd8-41c5-9f04-1a5a39faef2f" providerId="ADAL" clId="{73BEA23C-F38F-4FC8-974A-637CB67647E8}" dt="2025-06-24T08:54:38.346" v="1281" actId="1076"/>
          <ac:picMkLst>
            <pc:docMk/>
            <pc:sldMk cId="973964222" sldId="1535"/>
            <ac:picMk id="19" creationId="{898F733B-5FAB-9FCF-F58F-D57EC73845B5}"/>
          </ac:picMkLst>
        </pc:picChg>
        <pc:picChg chg="add mod">
          <ac:chgData name="Vrielink, Francis" userId="3d258d00-cfd8-41c5-9f04-1a5a39faef2f" providerId="ADAL" clId="{73BEA23C-F38F-4FC8-974A-637CB67647E8}" dt="2025-06-24T08:25:58.262" v="1040" actId="1076"/>
          <ac:picMkLst>
            <pc:docMk/>
            <pc:sldMk cId="973964222" sldId="1535"/>
            <ac:picMk id="20" creationId="{AEA97053-FC0B-1191-17CE-1293EC4DAC2A}"/>
          </ac:picMkLst>
        </pc:picChg>
      </pc:sldChg>
      <pc:sldChg chg="addSp modSp mod">
        <pc:chgData name="Vrielink, Francis" userId="3d258d00-cfd8-41c5-9f04-1a5a39faef2f" providerId="ADAL" clId="{73BEA23C-F38F-4FC8-974A-637CB67647E8}" dt="2025-06-24T08:54:59.557" v="1284" actId="14100"/>
        <pc:sldMkLst>
          <pc:docMk/>
          <pc:sldMk cId="2598125370" sldId="1536"/>
        </pc:sldMkLst>
        <pc:spChg chg="mod">
          <ac:chgData name="Vrielink, Francis" userId="3d258d00-cfd8-41c5-9f04-1a5a39faef2f" providerId="ADAL" clId="{73BEA23C-F38F-4FC8-974A-637CB67647E8}" dt="2025-06-24T08:29:28.657" v="1061" actId="1076"/>
          <ac:spMkLst>
            <pc:docMk/>
            <pc:sldMk cId="2598125370" sldId="1536"/>
            <ac:spMk id="12" creationId="{E2476A93-B8D4-4E44-87FD-AFF601B2337C}"/>
          </ac:spMkLst>
        </pc:spChg>
        <pc:spChg chg="mod">
          <ac:chgData name="Vrielink, Francis" userId="3d258d00-cfd8-41c5-9f04-1a5a39faef2f" providerId="ADAL" clId="{73BEA23C-F38F-4FC8-974A-637CB67647E8}" dt="2025-06-24T07:46:26.198" v="944" actId="1076"/>
          <ac:spMkLst>
            <pc:docMk/>
            <pc:sldMk cId="2598125370" sldId="1536"/>
            <ac:spMk id="13" creationId="{4985FF45-EE56-11C3-E0CC-6BBB359031C0}"/>
          </ac:spMkLst>
        </pc:spChg>
        <pc:spChg chg="mod">
          <ac:chgData name="Vrielink, Francis" userId="3d258d00-cfd8-41c5-9f04-1a5a39faef2f" providerId="ADAL" clId="{73BEA23C-F38F-4FC8-974A-637CB67647E8}" dt="2025-06-24T08:28:54" v="1049" actId="14100"/>
          <ac:spMkLst>
            <pc:docMk/>
            <pc:sldMk cId="2598125370" sldId="1536"/>
            <ac:spMk id="14" creationId="{B7594A3B-3117-84CE-C300-FB96E5ED269D}"/>
          </ac:spMkLst>
        </pc:spChg>
        <pc:spChg chg="mod">
          <ac:chgData name="Vrielink, Francis" userId="3d258d00-cfd8-41c5-9f04-1a5a39faef2f" providerId="ADAL" clId="{73BEA23C-F38F-4FC8-974A-637CB67647E8}" dt="2025-06-24T08:28:57.806" v="1050" actId="1076"/>
          <ac:spMkLst>
            <pc:docMk/>
            <pc:sldMk cId="2598125370" sldId="1536"/>
            <ac:spMk id="15" creationId="{6EA1F8B7-D4BC-D8B0-E6FD-F33ECB45A1DD}"/>
          </ac:spMkLst>
        </pc:spChg>
        <pc:spChg chg="mod">
          <ac:chgData name="Vrielink, Francis" userId="3d258d00-cfd8-41c5-9f04-1a5a39faef2f" providerId="ADAL" clId="{73BEA23C-F38F-4FC8-974A-637CB67647E8}" dt="2025-06-24T08:54:59.557" v="1284" actId="14100"/>
          <ac:spMkLst>
            <pc:docMk/>
            <pc:sldMk cId="2598125370" sldId="1536"/>
            <ac:spMk id="16" creationId="{F53F294D-65CC-23A5-E4A1-B2132FCF814C}"/>
          </ac:spMkLst>
        </pc:spChg>
        <pc:spChg chg="mod">
          <ac:chgData name="Vrielink, Francis" userId="3d258d00-cfd8-41c5-9f04-1a5a39faef2f" providerId="ADAL" clId="{73BEA23C-F38F-4FC8-974A-637CB67647E8}" dt="2025-06-24T07:46:29.156" v="945" actId="14100"/>
          <ac:spMkLst>
            <pc:docMk/>
            <pc:sldMk cId="2598125370" sldId="1536"/>
            <ac:spMk id="18" creationId="{85D7DD60-F4AA-AD34-A265-146B167D02FE}"/>
          </ac:spMkLst>
        </pc:spChg>
        <pc:spChg chg="mod">
          <ac:chgData name="Vrielink, Francis" userId="3d258d00-cfd8-41c5-9f04-1a5a39faef2f" providerId="ADAL" clId="{73BEA23C-F38F-4FC8-974A-637CB67647E8}" dt="2025-06-24T08:29:04.038" v="1052" actId="14100"/>
          <ac:spMkLst>
            <pc:docMk/>
            <pc:sldMk cId="2598125370" sldId="1536"/>
            <ac:spMk id="19" creationId="{40542B69-6D97-5F24-63E3-ABE36EA69A27}"/>
          </ac:spMkLst>
        </pc:spChg>
        <pc:picChg chg="mod">
          <ac:chgData name="Vrielink, Francis" userId="3d258d00-cfd8-41c5-9f04-1a5a39faef2f" providerId="ADAL" clId="{73BEA23C-F38F-4FC8-974A-637CB67647E8}" dt="2025-06-24T08:28:47.194" v="1047" actId="1076"/>
          <ac:picMkLst>
            <pc:docMk/>
            <pc:sldMk cId="2598125370" sldId="1536"/>
            <ac:picMk id="22" creationId="{67902ABB-CDD9-B417-1899-4E26225C31D2}"/>
          </ac:picMkLst>
        </pc:picChg>
        <pc:picChg chg="add mod">
          <ac:chgData name="Vrielink, Francis" userId="3d258d00-cfd8-41c5-9f04-1a5a39faef2f" providerId="ADAL" clId="{73BEA23C-F38F-4FC8-974A-637CB67647E8}" dt="2025-06-24T08:28:40.521" v="1045" actId="14100"/>
          <ac:picMkLst>
            <pc:docMk/>
            <pc:sldMk cId="2598125370" sldId="1536"/>
            <ac:picMk id="24" creationId="{9E50B76F-A8D6-A967-E003-1472922B9E9F}"/>
          </ac:picMkLst>
        </pc:picChg>
      </pc:sldChg>
      <pc:sldChg chg="modSp mod">
        <pc:chgData name="Vrielink, Francis" userId="3d258d00-cfd8-41c5-9f04-1a5a39faef2f" providerId="ADAL" clId="{73BEA23C-F38F-4FC8-974A-637CB67647E8}" dt="2025-06-24T09:13:02.505" v="1744" actId="1076"/>
        <pc:sldMkLst>
          <pc:docMk/>
          <pc:sldMk cId="1939566775" sldId="1538"/>
        </pc:sldMkLst>
        <pc:picChg chg="mod">
          <ac:chgData name="Vrielink, Francis" userId="3d258d00-cfd8-41c5-9f04-1a5a39faef2f" providerId="ADAL" clId="{73BEA23C-F38F-4FC8-974A-637CB67647E8}" dt="2025-06-24T09:13:02.505" v="1744" actId="1076"/>
          <ac:picMkLst>
            <pc:docMk/>
            <pc:sldMk cId="1939566775" sldId="1538"/>
            <ac:picMk id="9" creationId="{6A615337-D0E7-63A0-0874-FF3BF78376C3}"/>
          </ac:picMkLst>
        </pc:picChg>
      </pc:sldChg>
      <pc:sldChg chg="addSp delSp modSp mod">
        <pc:chgData name="Vrielink, Francis" userId="3d258d00-cfd8-41c5-9f04-1a5a39faef2f" providerId="ADAL" clId="{73BEA23C-F38F-4FC8-974A-637CB67647E8}" dt="2025-06-24T09:12:39.486" v="1743" actId="20577"/>
        <pc:sldMkLst>
          <pc:docMk/>
          <pc:sldMk cId="2477699153" sldId="1539"/>
        </pc:sldMkLst>
        <pc:spChg chg="mod">
          <ac:chgData name="Vrielink, Francis" userId="3d258d00-cfd8-41c5-9f04-1a5a39faef2f" providerId="ADAL" clId="{73BEA23C-F38F-4FC8-974A-637CB67647E8}" dt="2025-06-24T09:12:39.486" v="1743" actId="20577"/>
          <ac:spMkLst>
            <pc:docMk/>
            <pc:sldMk cId="2477699153" sldId="1539"/>
            <ac:spMk id="36" creationId="{D8EF981A-9BA7-0EB1-9B70-F7FBF2F7DF1C}"/>
          </ac:spMkLst>
        </pc:spChg>
        <pc:picChg chg="add del mod">
          <ac:chgData name="Vrielink, Francis" userId="3d258d00-cfd8-41c5-9f04-1a5a39faef2f" providerId="ADAL" clId="{73BEA23C-F38F-4FC8-974A-637CB67647E8}" dt="2025-06-24T08:25:15.805" v="1029" actId="478"/>
          <ac:picMkLst>
            <pc:docMk/>
            <pc:sldMk cId="2477699153" sldId="1539"/>
            <ac:picMk id="9" creationId="{33D8907D-1187-AE4E-8CF1-3AA35127EEFA}"/>
          </ac:picMkLst>
        </pc:picChg>
        <pc:picChg chg="add mod">
          <ac:chgData name="Vrielink, Francis" userId="3d258d00-cfd8-41c5-9f04-1a5a39faef2f" providerId="ADAL" clId="{73BEA23C-F38F-4FC8-974A-637CB67647E8}" dt="2025-06-24T08:25:20.260" v="1033" actId="1076"/>
          <ac:picMkLst>
            <pc:docMk/>
            <pc:sldMk cId="2477699153" sldId="1539"/>
            <ac:picMk id="20" creationId="{145FD6FD-1C65-981A-99BE-A6B435AD41D4}"/>
          </ac:picMkLst>
        </pc:picChg>
      </pc:sldChg>
      <pc:sldChg chg="addSp delSp modSp mod">
        <pc:chgData name="Vrielink, Francis" userId="3d258d00-cfd8-41c5-9f04-1a5a39faef2f" providerId="ADAL" clId="{73BEA23C-F38F-4FC8-974A-637CB67647E8}" dt="2025-06-24T09:11:55.063" v="1732" actId="20577"/>
        <pc:sldMkLst>
          <pc:docMk/>
          <pc:sldMk cId="689374759" sldId="1540"/>
        </pc:sldMkLst>
        <pc:spChg chg="mod">
          <ac:chgData name="Vrielink, Francis" userId="3d258d00-cfd8-41c5-9f04-1a5a39faef2f" providerId="ADAL" clId="{73BEA23C-F38F-4FC8-974A-637CB67647E8}" dt="2025-06-24T09:01:06.610" v="1445" actId="1076"/>
          <ac:spMkLst>
            <pc:docMk/>
            <pc:sldMk cId="689374759" sldId="1540"/>
            <ac:spMk id="33" creationId="{AC757F5E-B016-F947-4518-7C6B9CC7EE04}"/>
          </ac:spMkLst>
        </pc:spChg>
        <pc:spChg chg="mod">
          <ac:chgData name="Vrielink, Francis" userId="3d258d00-cfd8-41c5-9f04-1a5a39faef2f" providerId="ADAL" clId="{73BEA23C-F38F-4FC8-974A-637CB67647E8}" dt="2025-06-24T09:03:10.572" v="1462" actId="1076"/>
          <ac:spMkLst>
            <pc:docMk/>
            <pc:sldMk cId="689374759" sldId="1540"/>
            <ac:spMk id="34" creationId="{152372B3-00F5-781C-183E-6F2DDF35091D}"/>
          </ac:spMkLst>
        </pc:spChg>
        <pc:spChg chg="mod">
          <ac:chgData name="Vrielink, Francis" userId="3d258d00-cfd8-41c5-9f04-1a5a39faef2f" providerId="ADAL" clId="{73BEA23C-F38F-4FC8-974A-637CB67647E8}" dt="2025-06-24T09:11:55.063" v="1732" actId="20577"/>
          <ac:spMkLst>
            <pc:docMk/>
            <pc:sldMk cId="689374759" sldId="1540"/>
            <ac:spMk id="35" creationId="{37104C51-0232-62ED-4C6F-1447D06633EE}"/>
          </ac:spMkLst>
        </pc:spChg>
        <pc:spChg chg="mod">
          <ac:chgData name="Vrielink, Francis" userId="3d258d00-cfd8-41c5-9f04-1a5a39faef2f" providerId="ADAL" clId="{73BEA23C-F38F-4FC8-974A-637CB67647E8}" dt="2025-06-24T09:09:43.058" v="1703" actId="115"/>
          <ac:spMkLst>
            <pc:docMk/>
            <pc:sldMk cId="689374759" sldId="1540"/>
            <ac:spMk id="36" creationId="{D8EF981A-9BA7-0EB1-9B70-F7FBF2F7DF1C}"/>
          </ac:spMkLst>
        </pc:spChg>
        <pc:picChg chg="add del mod">
          <ac:chgData name="Vrielink, Francis" userId="3d258d00-cfd8-41c5-9f04-1a5a39faef2f" providerId="ADAL" clId="{73BEA23C-F38F-4FC8-974A-637CB67647E8}" dt="2025-06-24T09:11:14.792" v="1718" actId="478"/>
          <ac:picMkLst>
            <pc:docMk/>
            <pc:sldMk cId="689374759" sldId="1540"/>
            <ac:picMk id="8" creationId="{983F3632-5786-5EAB-5E4F-E25205312266}"/>
          </ac:picMkLst>
        </pc:picChg>
        <pc:picChg chg="add mod">
          <ac:chgData name="Vrielink, Francis" userId="3d258d00-cfd8-41c5-9f04-1a5a39faef2f" providerId="ADAL" clId="{73BEA23C-F38F-4FC8-974A-637CB67647E8}" dt="2025-06-24T09:09:38.495" v="1701" actId="1076"/>
          <ac:picMkLst>
            <pc:docMk/>
            <pc:sldMk cId="689374759" sldId="1540"/>
            <ac:picMk id="18" creationId="{A5DC6E54-F0F1-EBD2-5208-87AC0CC1FBA9}"/>
          </ac:picMkLst>
        </pc:picChg>
        <pc:picChg chg="add del mod">
          <ac:chgData name="Vrielink, Francis" userId="3d258d00-cfd8-41c5-9f04-1a5a39faef2f" providerId="ADAL" clId="{73BEA23C-F38F-4FC8-974A-637CB67647E8}" dt="2025-06-24T09:11:14.275" v="1717" actId="478"/>
          <ac:picMkLst>
            <pc:docMk/>
            <pc:sldMk cId="689374759" sldId="1540"/>
            <ac:picMk id="19" creationId="{8B8E1557-C0F1-AAD9-3067-0D756F4A2050}"/>
          </ac:picMkLst>
        </pc:picChg>
        <pc:picChg chg="add mod">
          <ac:chgData name="Vrielink, Francis" userId="3d258d00-cfd8-41c5-9f04-1a5a39faef2f" providerId="ADAL" clId="{73BEA23C-F38F-4FC8-974A-637CB67647E8}" dt="2025-06-24T09:11:45.624" v="1723" actId="1076"/>
          <ac:picMkLst>
            <pc:docMk/>
            <pc:sldMk cId="689374759" sldId="1540"/>
            <ac:picMk id="21" creationId="{53FBC521-2430-F943-C302-E26F431A05A9}"/>
          </ac:picMkLst>
        </pc:picChg>
      </pc:sldChg>
      <pc:sldChg chg="delSp modSp add mod">
        <pc:chgData name="Vrielink, Francis" userId="3d258d00-cfd8-41c5-9f04-1a5a39faef2f" providerId="ADAL" clId="{73BEA23C-F38F-4FC8-974A-637CB67647E8}" dt="2025-06-24T09:06:41.510" v="1521" actId="20577"/>
        <pc:sldMkLst>
          <pc:docMk/>
          <pc:sldMk cId="2935625633" sldId="1541"/>
        </pc:sldMkLst>
        <pc:spChg chg="del">
          <ac:chgData name="Vrielink, Francis" userId="3d258d00-cfd8-41c5-9f04-1a5a39faef2f" providerId="ADAL" clId="{73BEA23C-F38F-4FC8-974A-637CB67647E8}" dt="2025-06-23T20:22:42.832" v="797" actId="478"/>
          <ac:spMkLst>
            <pc:docMk/>
            <pc:sldMk cId="2935625633" sldId="1541"/>
            <ac:spMk id="2" creationId="{AC008F42-35A3-0784-770A-38D9660C80A7}"/>
          </ac:spMkLst>
        </pc:spChg>
        <pc:spChg chg="mod">
          <ac:chgData name="Vrielink, Francis" userId="3d258d00-cfd8-41c5-9f04-1a5a39faef2f" providerId="ADAL" clId="{73BEA23C-F38F-4FC8-974A-637CB67647E8}" dt="2025-06-24T09:06:41.510" v="1521" actId="20577"/>
          <ac:spMkLst>
            <pc:docMk/>
            <pc:sldMk cId="2935625633" sldId="1541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05AC794-CA2E-4812-B08E-688987249EDF}"/>
    <pc:docChg chg="modSld">
      <pc:chgData name="Routledge, Mandy" userId="bacdedf5-8e30-494b-ad8b-f27fa30c4f8d" providerId="ADAL" clId="{605AC794-CA2E-4812-B08E-688987249EDF}" dt="2025-03-18T11:07:27.072" v="1" actId="20577"/>
      <pc:docMkLst>
        <pc:docMk/>
      </pc:docMkLst>
      <pc:sldChg chg="modSp mod">
        <pc:chgData name="Routledge, Mandy" userId="bacdedf5-8e30-494b-ad8b-f27fa30c4f8d" providerId="ADAL" clId="{605AC794-CA2E-4812-B08E-688987249EDF}" dt="2025-03-18T11:07:27.072" v="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05AC794-CA2E-4812-B08E-688987249EDF}" dt="2025-03-18T11:07:27.072" v="1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D5B45AF-5DC9-4F79-9393-63829EE7447B}"/>
    <pc:docChg chg="modSld">
      <pc:chgData name="Routledge, Mandy" userId="bacdedf5-8e30-494b-ad8b-f27fa30c4f8d" providerId="ADAL" clId="{6D5B45AF-5DC9-4F79-9393-63829EE7447B}" dt="2025-03-18T11:05:59.449" v="0"/>
      <pc:docMkLst>
        <pc:docMk/>
      </pc:docMkLst>
      <pc:sldChg chg="modSp mod">
        <pc:chgData name="Routledge, Mandy" userId="bacdedf5-8e30-494b-ad8b-f27fa30c4f8d" providerId="ADAL" clId="{6D5B45AF-5DC9-4F79-9393-63829EE7447B}" dt="2025-03-18T11:05:59.449" v="0"/>
        <pc:sldMkLst>
          <pc:docMk/>
          <pc:sldMk cId="323006580" sldId="548"/>
        </pc:sldMkLst>
        <pc:spChg chg="mod">
          <ac:chgData name="Routledge, Mandy" userId="bacdedf5-8e30-494b-ad8b-f27fa30c4f8d" providerId="ADAL" clId="{6D5B45AF-5DC9-4F79-9393-63829EE7447B}" dt="2025-03-18T11:05:59.449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6382D8F-BB21-4F90-B3DA-564835E2115D}"/>
    <pc:docChg chg="modSld">
      <pc:chgData name="Routledge, Mandy" userId="bacdedf5-8e30-494b-ad8b-f27fa30c4f8d" providerId="ADAL" clId="{76382D8F-BB21-4F90-B3DA-564835E2115D}" dt="2025-03-18T10:58:27.451" v="1" actId="20577"/>
      <pc:docMkLst>
        <pc:docMk/>
      </pc:docMkLst>
      <pc:sldChg chg="modSp mod">
        <pc:chgData name="Routledge, Mandy" userId="bacdedf5-8e30-494b-ad8b-f27fa30c4f8d" providerId="ADAL" clId="{76382D8F-BB21-4F90-B3DA-564835E2115D}" dt="2025-03-18T10:58:27.451" v="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76382D8F-BB21-4F90-B3DA-564835E2115D}" dt="2025-03-18T10:58:27.451" v="1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5AF44CE5-D707-4024-A0DE-945F429D9EFB}"/>
    <pc:docChg chg="modSld">
      <pc:chgData name="Routledge, Mandy" userId="bacdedf5-8e30-494b-ad8b-f27fa30c4f8d" providerId="ADAL" clId="{5AF44CE5-D707-4024-A0DE-945F429D9EFB}" dt="2025-03-18T10:55:20.773" v="0"/>
      <pc:docMkLst>
        <pc:docMk/>
      </pc:docMkLst>
      <pc:sldChg chg="modSp mod">
        <pc:chgData name="Routledge, Mandy" userId="bacdedf5-8e30-494b-ad8b-f27fa30c4f8d" providerId="ADAL" clId="{5AF44CE5-D707-4024-A0DE-945F429D9EFB}" dt="2025-03-18T10:55:20.773" v="0"/>
        <pc:sldMkLst>
          <pc:docMk/>
          <pc:sldMk cId="323006580" sldId="548"/>
        </pc:sldMkLst>
        <pc:spChg chg="mod">
          <ac:chgData name="Routledge, Mandy" userId="bacdedf5-8e30-494b-ad8b-f27fa30c4f8d" providerId="ADAL" clId="{5AF44CE5-D707-4024-A0DE-945F429D9EFB}" dt="2025-03-18T10:55:20.773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Woordenoverzicht</a:t>
            </a:r>
            <a:endParaRPr lang="nl-NL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het teken staan van: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gaan over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authentiek: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echt, origineel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beslag nemen: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nodig hebben, kosten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zijn hart ophalen aan: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volop genieten van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verschijnsel: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iets wat zich voordoet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transformeren: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veranderen, een andere vorm geven of aannemen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fanatiek: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zeer enthousiast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integendeel: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juist niet, het tegengestelde is waar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gelijkgestemden: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mensen met vergelijkbare ideeën, interesses of overtuigingen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ongeacht: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zonder te letten op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056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2s_77ZoCH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B: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Dit verhaal staat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het teken van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8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gaat over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doorzettingsvermogen en vriendschap. 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Luister maar: i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 Australië woont een jongen, </a:t>
            </a:r>
            <a:r>
              <a:rPr lang="nl-NL" sz="18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Keegan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Palmer, die al op jonge leeftijd gek was op skateboarden. Hij was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fanatiek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zeer enthousiast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hij oefende elke dag en viel honderden keren, maar hij gaf nooit op. </a:t>
            </a:r>
            <a:r>
              <a:rPr lang="nl-NL" sz="18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Keegan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was nog maar 14 jaar toen hij begon mee te helpen bij het ontwerpen van skateparken in zijn buurt. Hij vond het belangrijk dat zijn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gelijkgestemden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8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mensen met vergelijkbare ideeën, interesses of overtuigingen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veilige plek hadden om te oefenen. </a:t>
            </a:r>
            <a:r>
              <a:rPr lang="nl-NL" sz="18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Keegan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vond dat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ongeacht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zonder te letten op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je leeftijd, iedereen moest kunnen skaten. Zijn ontwerpen waren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authentiek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echt, origineel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want hij wist precies wat skaters nodig hadden. Geen saaie standaardparken, maar plekken waar je echt plezier kon hebben. Jongeren uit de buurt konden daar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hun hart ophalen aan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het skaten. Ze konden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volop genieten van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het skaten. Het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nam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al hun vrije tijd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beslag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Het skaten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had al hun vrije tijd nodig, kostte al hun tijd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Op een bepaald moment probeerde iemand op de skatebaan een winkelcentrum te bouwen.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</a:t>
            </a:r>
            <a:r>
              <a:rPr lang="nl-NL" sz="1800" b="1" u="sng"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1800" u="sng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 b="1" u="sng">
                <a:ea typeface="Times New Roman" panose="02020603050405020304" pitchFamily="18" charset="0"/>
                <a:cs typeface="Arial" panose="020B0604020202020204" pitchFamily="34" charset="0"/>
              </a:rPr>
              <a:t>verschijnsel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 iets wat zich 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jammer genoeg</a:t>
            </a:r>
            <a:r>
              <a:rPr lang="nl-NL" sz="1800" b="1" i="1">
                <a:ea typeface="Times New Roman" panose="02020603050405020304" pitchFamily="18" charset="0"/>
                <a:cs typeface="Arial" panose="020B0604020202020204" pitchFamily="34" charset="0"/>
              </a:rPr>
              <a:t> voordoet</a:t>
            </a:r>
            <a:r>
              <a:rPr lang="nl-NL" sz="180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Keegan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accepteerde dat niet zomaar.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Integendeel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juist niet, het tegengestelde is waar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Hij begon namelijk samen met andere skaters een actie. Ze schreven brieven, maakten filmpjes, en spraken met de burgemeester. En... het lukte! De skateplek bleef bestaan! Door zijn inzet </a:t>
            </a:r>
            <a:r>
              <a:rPr lang="nl-NL" sz="18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transformeerde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hij,</a:t>
            </a:r>
            <a:r>
              <a:rPr lang="nl-NL" sz="18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veranderde hij, gaf hij een andere vorm</a:t>
            </a:r>
            <a:r>
              <a:rPr lang="nl-NL" sz="18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aan</a:t>
            </a:r>
            <a:r>
              <a:rPr lang="nl-NL" sz="180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niet alleen de plek, maar ook aan de jongeren eromheen. Ze kregen meer vertrouwen, vonden nieuwe vrienden, en leerden dat ze iets konden veranderen in hun buurt. Dat </a:t>
            </a:r>
            <a:r>
              <a:rPr lang="nl-NL" sz="180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Keegan</a:t>
            </a: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een echte kampioen is, blijkt wel in 2024 bij de Olympische Spelen. Daar won hij een gouden medaille! </a:t>
            </a:r>
            <a:b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200">
                <a:hlinkClick r:id="rId3"/>
              </a:rPr>
              <a:t>KEEGAN WINS AGAIN! 🇦🇺 | Men's Park Skateboarding | #Paris2024 Highlights - YouTube</a:t>
            </a:r>
            <a:endParaRPr lang="nl-NL" sz="200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35625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verschijnsel</a:t>
            </a:r>
          </a:p>
        </p:txBody>
      </p:sp>
      <p:pic>
        <p:nvPicPr>
          <p:cNvPr id="5" name="Afbeelding 4" descr="Afbeelding met buitenshuis, gebouw, hemel, Buurthuis&#10;&#10;Automatisch gegenereerde beschrijving">
            <a:extLst>
              <a:ext uri="{FF2B5EF4-FFF2-40B4-BE49-F238E27FC236}">
                <a16:creationId xmlns:a16="http://schemas.microsoft.com/office/drawing/2014/main" id="{10692B26-A3A0-6D92-86C8-AB24A7FA02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762" y="2274571"/>
            <a:ext cx="4247973" cy="2837646"/>
          </a:xfrm>
          <a:prstGeom prst="rect">
            <a:avLst/>
          </a:prstGeom>
        </p:spPr>
      </p:pic>
      <p:pic>
        <p:nvPicPr>
          <p:cNvPr id="10" name="Afbeelding 9" descr="Afbeelding met buitenshuis, boom, sport, skateboard&#10;&#10;Automatisch gegenereerde beschrijving">
            <a:extLst>
              <a:ext uri="{FF2B5EF4-FFF2-40B4-BE49-F238E27FC236}">
                <a16:creationId xmlns:a16="http://schemas.microsoft.com/office/drawing/2014/main" id="{CB1A9916-48FE-3A12-1BF6-06FCDC7C9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65" y="2274571"/>
            <a:ext cx="4247972" cy="283764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774C6D5-7AB4-6647-D7B3-EFD03F7927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09" y="1892652"/>
            <a:ext cx="3601484" cy="36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integendeel</a:t>
            </a:r>
          </a:p>
        </p:txBody>
      </p:sp>
      <p:pic>
        <p:nvPicPr>
          <p:cNvPr id="2" name="Afbeelding 1" descr="Afbeelding met symbool, logo, ontwerp&#10;&#10;Door AI gegenereerde inhoud is mogelijk onjuist.">
            <a:extLst>
              <a:ext uri="{FF2B5EF4-FFF2-40B4-BE49-F238E27FC236}">
                <a16:creationId xmlns:a16="http://schemas.microsoft.com/office/drawing/2014/main" id="{F3CC8B50-C9BE-0447-7305-5079A2DBA2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AE9E7"/>
              </a:clrFrom>
              <a:clrTo>
                <a:srgbClr val="EAE9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935" y="1974262"/>
            <a:ext cx="3121152" cy="3121152"/>
          </a:xfrm>
          <a:prstGeom prst="rect">
            <a:avLst/>
          </a:prstGeom>
        </p:spPr>
      </p:pic>
      <p:pic>
        <p:nvPicPr>
          <p:cNvPr id="4" name="Afbeelding 3" descr="Afbeelding met tekenfilm, Menselijk gezicht, tekening, illustratie&#10;&#10;Door AI gegenereerde inhoud is mogelijk onjuist.">
            <a:extLst>
              <a:ext uri="{FF2B5EF4-FFF2-40B4-BE49-F238E27FC236}">
                <a16:creationId xmlns:a16="http://schemas.microsoft.com/office/drawing/2014/main" id="{71983C63-EBFE-04A9-E856-839F440E34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2614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transformeren</a:t>
            </a:r>
          </a:p>
        </p:txBody>
      </p:sp>
      <p:pic>
        <p:nvPicPr>
          <p:cNvPr id="8" name="Afbeelding 7" descr="Afbeelding met buitenshuis, straat, kunst&#10;&#10;Automatisch gegenereerde beschrijving">
            <a:extLst>
              <a:ext uri="{FF2B5EF4-FFF2-40B4-BE49-F238E27FC236}">
                <a16:creationId xmlns:a16="http://schemas.microsoft.com/office/drawing/2014/main" id="{C1E3FB12-EA03-A9F5-A9EB-CC83C17373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37" y="1508760"/>
            <a:ext cx="4074297" cy="2713482"/>
          </a:xfrm>
          <a:prstGeom prst="rect">
            <a:avLst/>
          </a:prstGeom>
        </p:spPr>
      </p:pic>
      <p:sp>
        <p:nvSpPr>
          <p:cNvPr id="9" name="Pijl: gekromd links 8">
            <a:extLst>
              <a:ext uri="{FF2B5EF4-FFF2-40B4-BE49-F238E27FC236}">
                <a16:creationId xmlns:a16="http://schemas.microsoft.com/office/drawing/2014/main" id="{58F15F27-411F-CB62-438F-B1FFA8892BBB}"/>
              </a:ext>
            </a:extLst>
          </p:cNvPr>
          <p:cNvSpPr/>
          <p:nvPr/>
        </p:nvSpPr>
        <p:spPr>
          <a:xfrm rot="18802314">
            <a:off x="5113223" y="1350253"/>
            <a:ext cx="1517542" cy="2689361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1" name="Afbeelding 10" descr="Afbeelding met boom, hemel, buitenshuis, skatecentrum&#10;&#10;Automatisch gegenereerde beschrijving">
            <a:extLst>
              <a:ext uri="{FF2B5EF4-FFF2-40B4-BE49-F238E27FC236}">
                <a16:creationId xmlns:a16="http://schemas.microsoft.com/office/drawing/2014/main" id="{1B7F1B13-3966-FEA6-EF88-56F4A536D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33" y="4118475"/>
            <a:ext cx="3902404" cy="26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ongeacht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fhankelijk van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zonder te letten op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man blijft skaten,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ongeacht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 leeftijd.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erdoor beslist of bepaald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Of je in de achtbaan kan,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afhankelijk van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je lengte.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persoon, buitenshuis, kleding, hemel&#10;&#10;Automatisch gegenereerde beschrijving">
            <a:extLst>
              <a:ext uri="{FF2B5EF4-FFF2-40B4-BE49-F238E27FC236}">
                <a16:creationId xmlns:a16="http://schemas.microsoft.com/office/drawing/2014/main" id="{503192E2-E323-FB39-4F17-6FEFF55C55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13" y="2165479"/>
            <a:ext cx="3289677" cy="2913758"/>
          </a:xfrm>
          <a:prstGeom prst="rect">
            <a:avLst/>
          </a:prstGeom>
        </p:spPr>
      </p:pic>
      <p:pic>
        <p:nvPicPr>
          <p:cNvPr id="9" name="Afbeelding 8" descr="Afbeelding met Menselijk gezicht, kleding, persoon, peuter&#10;&#10;Door AI gegenereerde inhoud is mogelijk onjuist.">
            <a:extLst>
              <a:ext uri="{FF2B5EF4-FFF2-40B4-BE49-F238E27FC236}">
                <a16:creationId xmlns:a16="http://schemas.microsoft.com/office/drawing/2014/main" id="{6A615337-D0E7-63A0-0874-FF3BF78376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668" y="2371907"/>
            <a:ext cx="2795144" cy="27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6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58" y="257519"/>
            <a:ext cx="440446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integendeel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inderdaad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juist niet, het tegengestelde is waar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vond het idee niet goed,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integendeel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hij vond het heel slecht!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juist wel, precies zoals wordt gezegd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dacht er nog een keer over na en vond het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inderdaad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goed plan.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tekenfilm, Menselijk gezicht, tekening, illustratie&#10;&#10;Door AI gegenereerde inhoud is mogelijk onjuist.">
            <a:extLst>
              <a:ext uri="{FF2B5EF4-FFF2-40B4-BE49-F238E27FC236}">
                <a16:creationId xmlns:a16="http://schemas.microsoft.com/office/drawing/2014/main" id="{F901DAA9-1248-D1BD-8266-4E89744E6D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98" y="2430217"/>
            <a:ext cx="2656703" cy="2656703"/>
          </a:xfrm>
          <a:prstGeom prst="rect">
            <a:avLst/>
          </a:prstGeom>
        </p:spPr>
      </p:pic>
      <p:pic>
        <p:nvPicPr>
          <p:cNvPr id="20" name="Afbeelding 19" descr="Afbeelding met tekening, illustratie, schets, tekenfilm&#10;&#10;Door AI gegenereerde inhoud is mogelijk onjuist.">
            <a:extLst>
              <a:ext uri="{FF2B5EF4-FFF2-40B4-BE49-F238E27FC236}">
                <a16:creationId xmlns:a16="http://schemas.microsoft.com/office/drawing/2014/main" id="{46C9D7AF-EC5C-F2AA-494C-900568F6B6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199" y="2305277"/>
            <a:ext cx="2448703" cy="24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6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58" y="257519"/>
            <a:ext cx="440446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4800" b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gelijk-gestemden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 mensen met vergelijkbare ideeën, interesses of overtuigingen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vond het belangrijk dat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gelijkgestemden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veilige plek hadden om te oefenen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1412775"/>
            <a:ext cx="4252902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mensen met verschillende of </a:t>
            </a:r>
            <a:r>
              <a:rPr lang="nl-NL" sz="2800" err="1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tegen-gestelde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ideeën, interesses of overtuigingen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andersdenkenden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hebben elk hun eigen unieke kledingstijl.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4B9A4DA9-DD6B-BFD6-4115-E641EC3F4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3" y="257517"/>
            <a:ext cx="440446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4800" b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anders-denkenden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kleding, persoon, groep, mensen&#10;&#10;Door AI gegenereerde inhoud is mogelijk onjuist.">
            <a:extLst>
              <a:ext uri="{FF2B5EF4-FFF2-40B4-BE49-F238E27FC236}">
                <a16:creationId xmlns:a16="http://schemas.microsoft.com/office/drawing/2014/main" id="{30D5A3B1-65A6-C44E-D5B3-EA9D369961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2475" y="3429000"/>
            <a:ext cx="2611933" cy="1608951"/>
          </a:xfrm>
          <a:prstGeom prst="rect">
            <a:avLst/>
          </a:prstGeom>
        </p:spPr>
      </p:pic>
      <p:pic>
        <p:nvPicPr>
          <p:cNvPr id="20" name="Afbeelding 19" descr="Afbeelding met kleding, persoon, schoeisel, glimlach&#10;&#10;Automatisch gegenereerde beschrijving">
            <a:extLst>
              <a:ext uri="{FF2B5EF4-FFF2-40B4-BE49-F238E27FC236}">
                <a16:creationId xmlns:a16="http://schemas.microsoft.com/office/drawing/2014/main" id="{145FD6FD-1C65-981A-99BE-A6B435AD41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838" y="3121153"/>
            <a:ext cx="2495704" cy="168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9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fanatiek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onverschillig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zeer enthousiast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was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fanatiek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skateboarden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met weinig interesse of enthousiasme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man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onverschillig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het maakt hem niks uit.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schoeisel, persoon, sport, kleding&#10;&#10;Automatisch gegenereerde beschrijving">
            <a:extLst>
              <a:ext uri="{FF2B5EF4-FFF2-40B4-BE49-F238E27FC236}">
                <a16:creationId xmlns:a16="http://schemas.microsoft.com/office/drawing/2014/main" id="{946BC98B-361E-077F-5A1D-45A96D9007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96" y="2182770"/>
            <a:ext cx="3393288" cy="2984537"/>
          </a:xfrm>
          <a:prstGeom prst="rect">
            <a:avLst/>
          </a:prstGeom>
        </p:spPr>
      </p:pic>
      <p:pic>
        <p:nvPicPr>
          <p:cNvPr id="8" name="Afbeelding 7" descr="Afbeelding met persoon, Menselijk gezicht, person, muur&#10;&#10;Door AI gegenereerde inhoud is mogelijk onjuist.">
            <a:extLst>
              <a:ext uri="{FF2B5EF4-FFF2-40B4-BE49-F238E27FC236}">
                <a16:creationId xmlns:a16="http://schemas.microsoft.com/office/drawing/2014/main" id="{CF90324F-3E55-85ED-8CDA-6C7C5DB797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592" y="2875133"/>
            <a:ext cx="2074230" cy="207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04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2060848"/>
            <a:ext cx="4130987" cy="39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17749" y="2132857"/>
            <a:ext cx="419828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het teken staan van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88" y="286795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iet gerelateerd zijn </a:t>
            </a: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gaan over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verhaal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staat in het teken van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err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doorzettings-vermogen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en vriendschap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2437" y="2046104"/>
            <a:ext cx="4145769" cy="424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losstaan van, niet gaan over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16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vraag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is niet gerelateerd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aan de les.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tekening, schets, tekenfilm, clipart&#10;&#10;Door AI gegenereerde inhoud is mogelijk onjuist.">
            <a:extLst>
              <a:ext uri="{FF2B5EF4-FFF2-40B4-BE49-F238E27FC236}">
                <a16:creationId xmlns:a16="http://schemas.microsoft.com/office/drawing/2014/main" id="{B230FA23-E3DC-6952-3778-3B9013C073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AF3E3"/>
              </a:clrFrom>
              <a:clrTo>
                <a:srgbClr val="FAF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56" y="2060848"/>
            <a:ext cx="3259678" cy="3259678"/>
          </a:xfrm>
          <a:prstGeom prst="rect">
            <a:avLst/>
          </a:prstGeom>
        </p:spPr>
      </p:pic>
      <p:pic>
        <p:nvPicPr>
          <p:cNvPr id="9" name="Afbeelding 8" descr="Afbeelding met tekenfilm, tekening, Menselijk gezicht, clipart&#10;&#10;Door AI gegenereerde inhoud is mogelijk onjuist.">
            <a:extLst>
              <a:ext uri="{FF2B5EF4-FFF2-40B4-BE49-F238E27FC236}">
                <a16:creationId xmlns:a16="http://schemas.microsoft.com/office/drawing/2014/main" id="{C07F6E3A-19D0-C0E4-4641-A852AE0264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148" y="2994661"/>
            <a:ext cx="2468324" cy="24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1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kunst-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authentiek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namaak-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is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kunst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plant. Je kunt ze gemakkelijk in de winkel kopen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echt, origineel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ontwerpen waren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authentiek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want hij wist precies wat skaters nodig hadden.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Schaalmodel&#10;&#10;Automatisch gegenereerde beschrijving">
            <a:extLst>
              <a:ext uri="{FF2B5EF4-FFF2-40B4-BE49-F238E27FC236}">
                <a16:creationId xmlns:a16="http://schemas.microsoft.com/office/drawing/2014/main" id="{0B542722-96E4-0DF9-AFCC-48AC0676BA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768" y="2175031"/>
            <a:ext cx="3462944" cy="2507938"/>
          </a:xfrm>
          <a:prstGeom prst="rect">
            <a:avLst/>
          </a:prstGeom>
        </p:spPr>
      </p:pic>
      <p:pic>
        <p:nvPicPr>
          <p:cNvPr id="19" name="Afbeelding 18" descr="Afbeelding met bloempot, kamerplant, vaas, plant&#10;&#10;Door AI gegenereerde inhoud is mogelijk onjuist.">
            <a:extLst>
              <a:ext uri="{FF2B5EF4-FFF2-40B4-BE49-F238E27FC236}">
                <a16:creationId xmlns:a16="http://schemas.microsoft.com/office/drawing/2014/main" id="{975C2D9D-C867-8322-CCCF-78E78DEA8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2" y="2175031"/>
            <a:ext cx="3648809" cy="243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26 – 24 juni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beslag nemen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vrijgeven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nodig hebben, kosten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Skateboarden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neemt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 hun tijd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beslag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beschikbaar 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Binnenkort wordt er weer een nieuwe film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vrijgegeven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9495D9-CF7D-C16A-F74C-7564A83EF1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12" y="2491982"/>
            <a:ext cx="3649829" cy="2323067"/>
          </a:xfrm>
          <a:prstGeom prst="rect">
            <a:avLst/>
          </a:prstGeom>
        </p:spPr>
      </p:pic>
      <p:pic>
        <p:nvPicPr>
          <p:cNvPr id="19" name="Afbeelding 18" descr="Afbeelding met tekst, Lettertype, schermopname, nummer&#10;&#10;Door AI gegenereerde inhoud is mogelijk onjuist.">
            <a:extLst>
              <a:ext uri="{FF2B5EF4-FFF2-40B4-BE49-F238E27FC236}">
                <a16:creationId xmlns:a16="http://schemas.microsoft.com/office/drawing/2014/main" id="{BF981FD4-2291-921D-7D92-A5D2CC099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60" y="2596080"/>
            <a:ext cx="3635959" cy="18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26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6" y="231344"/>
            <a:ext cx="455887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hart ophalen aan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volop genieten van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Er zijn ook veel meiden die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hun hart ophalen aan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skateboarden.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vervelend vinden, je ergens aan storen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4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vrouw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ergert zich aan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harde muziek.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AE126C4D-5769-6D70-2B34-72E55253A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731" y="242229"/>
            <a:ext cx="455887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zich ergeren aan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" name="Afbeelding 19" descr="Afbeelding met hemel, persoon, schoeisel, kleding&#10;&#10;Automatisch gegenereerde beschrijving">
            <a:extLst>
              <a:ext uri="{FF2B5EF4-FFF2-40B4-BE49-F238E27FC236}">
                <a16:creationId xmlns:a16="http://schemas.microsoft.com/office/drawing/2014/main" id="{AEA97053-FC0B-1191-17CE-1293EC4DAC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65" y="2284181"/>
            <a:ext cx="3361507" cy="2635421"/>
          </a:xfrm>
          <a:prstGeom prst="rect">
            <a:avLst/>
          </a:prstGeom>
        </p:spPr>
      </p:pic>
      <p:pic>
        <p:nvPicPr>
          <p:cNvPr id="19" name="Afbeelding 18" descr="Afbeelding met persoon, Menselijk gezicht, overdekt, kleding&#10;&#10;Door AI gegenereerde inhoud is mogelijk onjuist.">
            <a:extLst>
              <a:ext uri="{FF2B5EF4-FFF2-40B4-BE49-F238E27FC236}">
                <a16:creationId xmlns:a16="http://schemas.microsoft.com/office/drawing/2014/main" id="{898F733B-5FAB-9FCF-F58F-D57EC73845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603" y="2656576"/>
            <a:ext cx="2614845" cy="26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64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59" y="322603"/>
            <a:ext cx="434316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transformeren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768" y="37958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handhaven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veranderen, een andere vorm geven of aannemen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 zijn inzet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transformeerde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hij de skatebaan.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blijven zoals het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gemeente zal deze skatebaan nog lang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handhaven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boom, hemel, buitenshuis, skatecentrum&#10;&#10;Automatisch gegenereerde beschrijving">
            <a:extLst>
              <a:ext uri="{FF2B5EF4-FFF2-40B4-BE49-F238E27FC236}">
                <a16:creationId xmlns:a16="http://schemas.microsoft.com/office/drawing/2014/main" id="{A5DC6E54-F0F1-EBD2-5208-87AC0CC1F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893" y="2426618"/>
            <a:ext cx="3639433" cy="243114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53FBC521-2430-F943-C302-E26F431A0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32" y="2792965"/>
            <a:ext cx="3625305" cy="23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74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804292" y="386052"/>
            <a:ext cx="557543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800" y="332656"/>
            <a:ext cx="57784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verschijnsel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09956" y="2858182"/>
            <a:ext cx="2719718" cy="89266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38" y="2961730"/>
            <a:ext cx="2796492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graffitikunst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09419" y="2834324"/>
            <a:ext cx="279318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882" y="2896827"/>
            <a:ext cx="30262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skatecultuur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8" y="2831724"/>
            <a:ext cx="2652259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5" y="2913978"/>
            <a:ext cx="271939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homofobie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93061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zich voordoet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 descr="Afbeelding met persoon, vrouw, poseren&#10;&#10;Automatisch gegenereerde beschrijving">
            <a:extLst>
              <a:ext uri="{FF2B5EF4-FFF2-40B4-BE49-F238E27FC236}">
                <a16:creationId xmlns:a16="http://schemas.microsoft.com/office/drawing/2014/main" id="{C5FC0EC1-8381-7595-335B-D7EC89AD46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609" y="4094136"/>
            <a:ext cx="1786615" cy="119345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73959D10-68CA-A4E6-63C3-827FE44ABF3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811" y="4897111"/>
            <a:ext cx="1524000" cy="1319784"/>
          </a:xfrm>
          <a:prstGeom prst="rect">
            <a:avLst/>
          </a:prstGeom>
        </p:spPr>
      </p:pic>
      <p:pic>
        <p:nvPicPr>
          <p:cNvPr id="22" name="Afbeelding 21" descr="Afbeelding met verven, Kinderkunst, kunst, vlinder&#10;&#10;Door AI gegenereerde inhoud is mogelijk onjuist.">
            <a:extLst>
              <a:ext uri="{FF2B5EF4-FFF2-40B4-BE49-F238E27FC236}">
                <a16:creationId xmlns:a16="http://schemas.microsoft.com/office/drawing/2014/main" id="{67902ABB-CDD9-B417-1899-4E26225C31D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37" y="3822854"/>
            <a:ext cx="2671545" cy="1784592"/>
          </a:xfrm>
          <a:prstGeom prst="rect">
            <a:avLst/>
          </a:prstGeom>
        </p:spPr>
      </p:pic>
      <p:pic>
        <p:nvPicPr>
          <p:cNvPr id="24" name="Afbeelding 23" descr="Afbeelding met schoen, persoon, sneakers, Wandelschoenen&#10;&#10;Automatisch gegenereerde beschrijving">
            <a:extLst>
              <a:ext uri="{FF2B5EF4-FFF2-40B4-BE49-F238E27FC236}">
                <a16:creationId xmlns:a16="http://schemas.microsoft.com/office/drawing/2014/main" id="{9E50B76F-A8D6-A967-E003-1472922B9E9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821" y="3838967"/>
            <a:ext cx="2671546" cy="17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2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 het teken staan van</a:t>
            </a:r>
          </a:p>
        </p:txBody>
      </p:sp>
      <p:pic>
        <p:nvPicPr>
          <p:cNvPr id="2" name="Afbeelding 1" descr="Afbeelding met tekening, schets, tekenfilm, clipart&#10;&#10;Door AI gegenereerde inhoud is mogelijk onjuist.">
            <a:extLst>
              <a:ext uri="{FF2B5EF4-FFF2-40B4-BE49-F238E27FC236}">
                <a16:creationId xmlns:a16="http://schemas.microsoft.com/office/drawing/2014/main" id="{79305DE6-09E2-7B0E-7AA8-DF2374D8E0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AF3E3"/>
              </a:clrFrom>
              <a:clrTo>
                <a:srgbClr val="FAF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884" y="1739902"/>
            <a:ext cx="4924515" cy="492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fanatiek</a:t>
            </a:r>
          </a:p>
        </p:txBody>
      </p:sp>
      <p:pic>
        <p:nvPicPr>
          <p:cNvPr id="5" name="Afbeelding 4" descr="Afbeelding met schoeisel, persoon, sport, kleding&#10;&#10;Automatisch gegenereerde beschrijving">
            <a:extLst>
              <a:ext uri="{FF2B5EF4-FFF2-40B4-BE49-F238E27FC236}">
                <a16:creationId xmlns:a16="http://schemas.microsoft.com/office/drawing/2014/main" id="{9F5D4A58-F6F9-D3FE-BF24-42C89DF86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210" y="1474470"/>
            <a:ext cx="597789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gelijkgestemden</a:t>
            </a:r>
          </a:p>
        </p:txBody>
      </p:sp>
      <p:pic>
        <p:nvPicPr>
          <p:cNvPr id="5" name="Afbeelding 4" descr="Afbeelding met kleding, persoon, schoeisel, glimlach&#10;&#10;Automatisch gegenereerde beschrijving">
            <a:extLst>
              <a:ext uri="{FF2B5EF4-FFF2-40B4-BE49-F238E27FC236}">
                <a16:creationId xmlns:a16="http://schemas.microsoft.com/office/drawing/2014/main" id="{0DC6C429-9414-467E-6F5D-9C0109FDC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62" y="1279087"/>
            <a:ext cx="7768568" cy="523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ongeacht</a:t>
            </a:r>
          </a:p>
        </p:txBody>
      </p:sp>
      <p:pic>
        <p:nvPicPr>
          <p:cNvPr id="5" name="Afbeelding 4" descr="Afbeelding met persoon, buitenshuis, kleding, hemel&#10;&#10;Automatisch gegenereerde beschrijving">
            <a:extLst>
              <a:ext uri="{FF2B5EF4-FFF2-40B4-BE49-F238E27FC236}">
                <a16:creationId xmlns:a16="http://schemas.microsoft.com/office/drawing/2014/main" id="{DD41A6E5-3290-4C30-959A-4BA530B3A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530" y="1623060"/>
            <a:ext cx="47434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authentiek</a:t>
            </a:r>
          </a:p>
        </p:txBody>
      </p:sp>
      <p:pic>
        <p:nvPicPr>
          <p:cNvPr id="4" name="Afbeelding 3" descr="Afbeelding met Schaalmodel&#10;&#10;Automatisch gegenereerde beschrijving">
            <a:extLst>
              <a:ext uri="{FF2B5EF4-FFF2-40B4-BE49-F238E27FC236}">
                <a16:creationId xmlns:a16="http://schemas.microsoft.com/office/drawing/2014/main" id="{B881A444-DE80-1C3A-1CCD-0D923CC7A8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402540"/>
            <a:ext cx="7075170" cy="51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zijn hart ophalen aan</a:t>
            </a:r>
          </a:p>
        </p:txBody>
      </p:sp>
      <p:pic>
        <p:nvPicPr>
          <p:cNvPr id="5" name="Afbeelding 4" descr="Afbeelding met hemel, persoon, schoeisel, kleding&#10;&#10;Automatisch gegenereerde beschrijving">
            <a:extLst>
              <a:ext uri="{FF2B5EF4-FFF2-40B4-BE49-F238E27FC236}">
                <a16:creationId xmlns:a16="http://schemas.microsoft.com/office/drawing/2014/main" id="{F2FE9CCE-1F06-300D-3A1E-BFE77D1A8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602" y="2857500"/>
            <a:ext cx="6191327" cy="373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 beslag nemen</a:t>
            </a:r>
          </a:p>
        </p:txBody>
      </p:sp>
      <p:pic>
        <p:nvPicPr>
          <p:cNvPr id="3" name="Afbeelding 2" descr="Afbeelding met sport, persoon, schaatsen, schoeisel&#10;&#10;Door AI gegenereerde inhoud is mogelijk onjuist.">
            <a:extLst>
              <a:ext uri="{FF2B5EF4-FFF2-40B4-BE49-F238E27FC236}">
                <a16:creationId xmlns:a16="http://schemas.microsoft.com/office/drawing/2014/main" id="{A8AA49F1-E82E-4CA5-F79F-7D7C53267A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7757" y="1216446"/>
            <a:ext cx="5615741" cy="5409642"/>
          </a:xfrm>
          <a:prstGeom prst="rect">
            <a:avLst/>
          </a:prstGeom>
        </p:spPr>
      </p:pic>
      <p:pic>
        <p:nvPicPr>
          <p:cNvPr id="7" name="Afbeelding 6" descr="Afbeelding met klok, Wandklok, Kwartsklok, tijd&#10;&#10;Door AI gegenereerde inhoud is mogelijk onjuist.">
            <a:extLst>
              <a:ext uri="{FF2B5EF4-FFF2-40B4-BE49-F238E27FC236}">
                <a16:creationId xmlns:a16="http://schemas.microsoft.com/office/drawing/2014/main" id="{EA87F844-0D42-3C2B-C435-1BBF434EFA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369" y="2027583"/>
            <a:ext cx="2498508" cy="21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0B5B2A-507D-4E29-AE3D-C475D5AAEADC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2025-06-24T09:12:50Z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