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44" r:id="rId5"/>
    <p:sldId id="548" r:id="rId6"/>
    <p:sldId id="1478" r:id="rId7"/>
    <p:sldId id="1537" r:id="rId8"/>
    <p:sldId id="1244" r:id="rId9"/>
    <p:sldId id="1482" r:id="rId10"/>
    <p:sldId id="1483" r:id="rId11"/>
    <p:sldId id="1475" r:id="rId12"/>
    <p:sldId id="1479" r:id="rId13"/>
    <p:sldId id="1481" r:id="rId14"/>
    <p:sldId id="1477" r:id="rId15"/>
    <p:sldId id="1476" r:id="rId16"/>
    <p:sldId id="934" r:id="rId17"/>
    <p:sldId id="1533" r:id="rId18"/>
    <p:sldId id="1511" r:id="rId19"/>
    <p:sldId id="1542" r:id="rId20"/>
    <p:sldId id="1532" r:id="rId21"/>
    <p:sldId id="1545" r:id="rId22"/>
    <p:sldId id="1534" r:id="rId23"/>
    <p:sldId id="1540" r:id="rId24"/>
    <p:sldId id="1535" r:id="rId25"/>
    <p:sldId id="1536" r:id="rId26"/>
    <p:sldId id="1538"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44"/>
            <p14:sldId id="548"/>
            <p14:sldId id="1478"/>
            <p14:sldId id="1537"/>
            <p14:sldId id="1244"/>
            <p14:sldId id="1482"/>
            <p14:sldId id="1483"/>
            <p14:sldId id="1475"/>
            <p14:sldId id="1479"/>
            <p14:sldId id="1481"/>
            <p14:sldId id="1477"/>
            <p14:sldId id="1476"/>
            <p14:sldId id="934"/>
            <p14:sldId id="1533"/>
            <p14:sldId id="1511"/>
            <p14:sldId id="1542"/>
            <p14:sldId id="1532"/>
            <p14:sldId id="1545"/>
            <p14:sldId id="1534"/>
            <p14:sldId id="1540"/>
            <p14:sldId id="1535"/>
            <p14:sldId id="1536"/>
            <p14:sldId id="1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4C2DA-63D7-4C40-B889-AD3421010893}" v="2103" dt="2025-06-17T08:59:38.277"/>
    <p1510:client id="{38A228C1-9AE7-4F82-A7E2-0DDADE5076FD}" v="40" dt="2025-06-16T22:03:55.449"/>
    <p1510:client id="{89D0468F-5850-40F3-AA88-7BF164EE814B}" v="972" dt="2025-06-17T07:49:17.270"/>
    <p1510:client id="{9C6E1AAF-139D-4C0E-A5F9-10EFA9247716}" v="15" dt="2025-06-16T22:04:57.856"/>
    <p1510:client id="{B62179D3-113A-4ACD-BA2F-3EE8498643A5}" v="64" dt="2025-06-16T22:07:28.641"/>
    <p1510:client id="{E1700781-CE98-465C-B9D4-8547CEE7E99B}" v="53" dt="2025-06-17T09:16:56.868"/>
    <p1510:client id="{E55922D5-F3FF-4EB9-9D97-0F6701DA8622}" v="1" dt="2025-06-17T07:05:04.4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3" autoAdjust="0"/>
  </p:normalViewPr>
  <p:slideViewPr>
    <p:cSldViewPr snapToGrid="0">
      <p:cViewPr varScale="1">
        <p:scale>
          <a:sx n="75" d="100"/>
          <a:sy n="75" d="100"/>
        </p:scale>
        <p:origin x="166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pChg chg="mod">
          <ac:chgData name="Routledge, Mandy" userId="bacdedf5-8e30-494b-ad8b-f27fa30c4f8d" providerId="ADAL" clId="{C0472442-84F8-47E6-8B49-770484A081A6}" dt="2025-03-18T10:59:53.334" v="3" actId="20577"/>
          <ac:spMkLst>
            <pc:docMk/>
            <pc:sldMk cId="323006580" sldId="548"/>
            <ac:spMk id="3" creationId="{00000000-0000-0000-0000-000000000000}"/>
          </ac:spMkLst>
        </pc:spChg>
      </pc:sldChg>
    </pc:docChg>
  </pc:docChgLst>
  <pc:docChgLst>
    <pc:chgData name="Vrielink, Francis" userId="3d258d00-cfd8-41c5-9f04-1a5a39faef2f" providerId="ADAL" clId="{89D0468F-5850-40F3-AA88-7BF164EE814B}"/>
    <pc:docChg chg="custSel addSld delSld modSld sldOrd modSection">
      <pc:chgData name="Vrielink, Francis" userId="3d258d00-cfd8-41c5-9f04-1a5a39faef2f" providerId="ADAL" clId="{89D0468F-5850-40F3-AA88-7BF164EE814B}" dt="2025-06-17T07:49:17.270" v="980" actId="1076"/>
      <pc:docMkLst>
        <pc:docMk/>
      </pc:docMkLst>
      <pc:sldChg chg="addSp delSp modSp mod">
        <pc:chgData name="Vrielink, Francis" userId="3d258d00-cfd8-41c5-9f04-1a5a39faef2f" providerId="ADAL" clId="{89D0468F-5850-40F3-AA88-7BF164EE814B}" dt="2025-06-17T07:20:21.001" v="831" actId="2711"/>
        <pc:sldMkLst>
          <pc:docMk/>
          <pc:sldMk cId="1987543844" sldId="1244"/>
        </pc:sldMkLst>
        <pc:spChg chg="add mod">
          <ac:chgData name="Vrielink, Francis" userId="3d258d00-cfd8-41c5-9f04-1a5a39faef2f" providerId="ADAL" clId="{89D0468F-5850-40F3-AA88-7BF164EE814B}" dt="2025-06-17T07:18:12.382" v="785" actId="2085"/>
          <ac:spMkLst>
            <pc:docMk/>
            <pc:sldMk cId="1987543844" sldId="1244"/>
            <ac:spMk id="5" creationId="{2A0C20F2-14C4-F64A-B48E-A26E47C9AF78}"/>
          </ac:spMkLst>
        </pc:spChg>
        <pc:spChg chg="add mod">
          <ac:chgData name="Vrielink, Francis" userId="3d258d00-cfd8-41c5-9f04-1a5a39faef2f" providerId="ADAL" clId="{89D0468F-5850-40F3-AA88-7BF164EE814B}" dt="2025-06-17T07:20:21.001" v="831" actId="2711"/>
          <ac:spMkLst>
            <pc:docMk/>
            <pc:sldMk cId="1987543844" sldId="1244"/>
            <ac:spMk id="6" creationId="{23E370E0-32A3-7660-8438-150E92F8A633}"/>
          </ac:spMkLst>
        </pc:spChg>
        <pc:spChg chg="del mod">
          <ac:chgData name="Vrielink, Francis" userId="3d258d00-cfd8-41c5-9f04-1a5a39faef2f" providerId="ADAL" clId="{89D0468F-5850-40F3-AA88-7BF164EE814B}" dt="2025-06-17T07:18:14.471" v="787"/>
          <ac:spMkLst>
            <pc:docMk/>
            <pc:sldMk cId="1987543844" sldId="1244"/>
            <ac:spMk id="10" creationId="{AC5A0C6D-86D8-46C7-BDD7-B3CFD58A5FAF}"/>
          </ac:spMkLst>
        </pc:spChg>
        <pc:spChg chg="del">
          <ac:chgData name="Vrielink, Francis" userId="3d258d00-cfd8-41c5-9f04-1a5a39faef2f" providerId="ADAL" clId="{89D0468F-5850-40F3-AA88-7BF164EE814B}" dt="2025-06-17T07:17:38.696" v="769" actId="478"/>
          <ac:spMkLst>
            <pc:docMk/>
            <pc:sldMk cId="1987543844" sldId="1244"/>
            <ac:spMk id="12" creationId="{9F3A4B87-C981-4EF4-BE23-6F3D50098B85}"/>
          </ac:spMkLst>
        </pc:spChg>
        <pc:picChg chg="add mod">
          <ac:chgData name="Vrielink, Francis" userId="3d258d00-cfd8-41c5-9f04-1a5a39faef2f" providerId="ADAL" clId="{89D0468F-5850-40F3-AA88-7BF164EE814B}" dt="2025-06-17T07:17:56.344" v="780" actId="1076"/>
          <ac:picMkLst>
            <pc:docMk/>
            <pc:sldMk cId="1987543844" sldId="1244"/>
            <ac:picMk id="4" creationId="{11E7AB50-7958-88A2-CAD0-60BF2627C2B0}"/>
          </ac:picMkLst>
        </pc:picChg>
        <pc:picChg chg="del">
          <ac:chgData name="Vrielink, Francis" userId="3d258d00-cfd8-41c5-9f04-1a5a39faef2f" providerId="ADAL" clId="{89D0468F-5850-40F3-AA88-7BF164EE814B}" dt="2025-06-17T07:17:36.708" v="767" actId="478"/>
          <ac:picMkLst>
            <pc:docMk/>
            <pc:sldMk cId="1987543844" sldId="1244"/>
            <ac:picMk id="8" creationId="{2E8C5F2F-5E2E-4186-A9D7-189915977FAA}"/>
          </ac:picMkLst>
        </pc:picChg>
        <pc:picChg chg="del">
          <ac:chgData name="Vrielink, Francis" userId="3d258d00-cfd8-41c5-9f04-1a5a39faef2f" providerId="ADAL" clId="{89D0468F-5850-40F3-AA88-7BF164EE814B}" dt="2025-06-17T07:17:37.395" v="768" actId="478"/>
          <ac:picMkLst>
            <pc:docMk/>
            <pc:sldMk cId="1987543844" sldId="1244"/>
            <ac:picMk id="9" creationId="{06350D6A-F10D-42B7-B55F-3C9C32B2B2C4}"/>
          </ac:picMkLst>
        </pc:picChg>
      </pc:sldChg>
      <pc:sldChg chg="modSp mod">
        <pc:chgData name="Vrielink, Francis" userId="3d258d00-cfd8-41c5-9f04-1a5a39faef2f" providerId="ADAL" clId="{89D0468F-5850-40F3-AA88-7BF164EE814B}" dt="2025-06-17T06:55:49.596" v="353" actId="20577"/>
        <pc:sldMkLst>
          <pc:docMk/>
          <pc:sldMk cId="2189114603" sldId="1437"/>
        </pc:sldMkLst>
        <pc:spChg chg="mod">
          <ac:chgData name="Vrielink, Francis" userId="3d258d00-cfd8-41c5-9f04-1a5a39faef2f" providerId="ADAL" clId="{89D0468F-5850-40F3-AA88-7BF164EE814B}" dt="2025-06-17T06:55:49.596" v="353" actId="20577"/>
          <ac:spMkLst>
            <pc:docMk/>
            <pc:sldMk cId="2189114603" sldId="1437"/>
            <ac:spMk id="3" creationId="{00000000-0000-0000-0000-000000000000}"/>
          </ac:spMkLst>
        </pc:spChg>
      </pc:sldChg>
      <pc:sldChg chg="addSp modSp mod">
        <pc:chgData name="Vrielink, Francis" userId="3d258d00-cfd8-41c5-9f04-1a5a39faef2f" providerId="ADAL" clId="{89D0468F-5850-40F3-AA88-7BF164EE814B}" dt="2025-06-17T07:39:15.075" v="934" actId="14100"/>
        <pc:sldMkLst>
          <pc:docMk/>
          <pc:sldMk cId="2452007587" sldId="1476"/>
        </pc:sldMkLst>
        <pc:picChg chg="add mod">
          <ac:chgData name="Vrielink, Francis" userId="3d258d00-cfd8-41c5-9f04-1a5a39faef2f" providerId="ADAL" clId="{89D0468F-5850-40F3-AA88-7BF164EE814B}" dt="2025-06-17T07:39:15.075" v="934" actId="14100"/>
          <ac:picMkLst>
            <pc:docMk/>
            <pc:sldMk cId="2452007587" sldId="1476"/>
            <ac:picMk id="3" creationId="{E1442CA9-1937-2D11-AE34-5920D27A26D1}"/>
          </ac:picMkLst>
        </pc:picChg>
      </pc:sldChg>
      <pc:sldChg chg="addSp delSp modSp mod ord">
        <pc:chgData name="Vrielink, Francis" userId="3d258d00-cfd8-41c5-9f04-1a5a39faef2f" providerId="ADAL" clId="{89D0468F-5850-40F3-AA88-7BF164EE814B}" dt="2025-06-17T07:37:43.180" v="927" actId="14100"/>
        <pc:sldMkLst>
          <pc:docMk/>
          <pc:sldMk cId="2709048002" sldId="1477"/>
        </pc:sldMkLst>
        <pc:picChg chg="add del">
          <ac:chgData name="Vrielink, Francis" userId="3d258d00-cfd8-41c5-9f04-1a5a39faef2f" providerId="ADAL" clId="{89D0468F-5850-40F3-AA88-7BF164EE814B}" dt="2025-06-17T07:35:16.401" v="893" actId="478"/>
          <ac:picMkLst>
            <pc:docMk/>
            <pc:sldMk cId="2709048002" sldId="1477"/>
            <ac:picMk id="3" creationId="{33ACDE4D-93DB-31F1-FF6E-269A96F292DE}"/>
          </ac:picMkLst>
        </pc:picChg>
        <pc:picChg chg="add mod">
          <ac:chgData name="Vrielink, Francis" userId="3d258d00-cfd8-41c5-9f04-1a5a39faef2f" providerId="ADAL" clId="{89D0468F-5850-40F3-AA88-7BF164EE814B}" dt="2025-06-17T07:36:45.801" v="919" actId="1076"/>
          <ac:picMkLst>
            <pc:docMk/>
            <pc:sldMk cId="2709048002" sldId="1477"/>
            <ac:picMk id="5" creationId="{8369ACB9-00E8-8268-45D8-F26067D029B6}"/>
          </ac:picMkLst>
        </pc:picChg>
        <pc:picChg chg="add mod">
          <ac:chgData name="Vrielink, Francis" userId="3d258d00-cfd8-41c5-9f04-1a5a39faef2f" providerId="ADAL" clId="{89D0468F-5850-40F3-AA88-7BF164EE814B}" dt="2025-06-17T07:37:43.180" v="927" actId="14100"/>
          <ac:picMkLst>
            <pc:docMk/>
            <pc:sldMk cId="2709048002" sldId="1477"/>
            <ac:picMk id="8" creationId="{08ED044A-D6B2-51B2-F6A9-F6DEE02114B4}"/>
          </ac:picMkLst>
        </pc:picChg>
        <pc:picChg chg="add mod">
          <ac:chgData name="Vrielink, Francis" userId="3d258d00-cfd8-41c5-9f04-1a5a39faef2f" providerId="ADAL" clId="{89D0468F-5850-40F3-AA88-7BF164EE814B}" dt="2025-06-17T07:36:42.467" v="918" actId="1076"/>
          <ac:picMkLst>
            <pc:docMk/>
            <pc:sldMk cId="2709048002" sldId="1477"/>
            <ac:picMk id="10" creationId="{66EB6444-3381-7B73-34FC-B6C9CC0EBB08}"/>
          </ac:picMkLst>
        </pc:picChg>
        <pc:picChg chg="add mod">
          <ac:chgData name="Vrielink, Francis" userId="3d258d00-cfd8-41c5-9f04-1a5a39faef2f" providerId="ADAL" clId="{89D0468F-5850-40F3-AA88-7BF164EE814B}" dt="2025-06-17T07:37:40.008" v="925" actId="14100"/>
          <ac:picMkLst>
            <pc:docMk/>
            <pc:sldMk cId="2709048002" sldId="1477"/>
            <ac:picMk id="12" creationId="{1048B670-CF04-975A-64EB-3163A1B71BB2}"/>
          </ac:picMkLst>
        </pc:picChg>
      </pc:sldChg>
      <pc:sldChg chg="addSp modSp mod ord">
        <pc:chgData name="Vrielink, Francis" userId="3d258d00-cfd8-41c5-9f04-1a5a39faef2f" providerId="ADAL" clId="{89D0468F-5850-40F3-AA88-7BF164EE814B}" dt="2025-06-17T07:15:31.071" v="766" actId="1076"/>
        <pc:sldMkLst>
          <pc:docMk/>
          <pc:sldMk cId="4074911733" sldId="1478"/>
        </pc:sldMkLst>
        <pc:picChg chg="add mod">
          <ac:chgData name="Vrielink, Francis" userId="3d258d00-cfd8-41c5-9f04-1a5a39faef2f" providerId="ADAL" clId="{89D0468F-5850-40F3-AA88-7BF164EE814B}" dt="2025-06-17T07:15:31.071" v="766" actId="1076"/>
          <ac:picMkLst>
            <pc:docMk/>
            <pc:sldMk cId="4074911733" sldId="1478"/>
            <ac:picMk id="3" creationId="{92FEDFC6-F5D0-5A55-6525-2B5C120CC7E1}"/>
          </ac:picMkLst>
        </pc:picChg>
      </pc:sldChg>
      <pc:sldChg chg="addSp modSp mod ord">
        <pc:chgData name="Vrielink, Francis" userId="3d258d00-cfd8-41c5-9f04-1a5a39faef2f" providerId="ADAL" clId="{89D0468F-5850-40F3-AA88-7BF164EE814B}" dt="2025-06-17T07:25:00.690" v="837" actId="1076"/>
        <pc:sldMkLst>
          <pc:docMk/>
          <pc:sldMk cId="4210467006" sldId="1479"/>
        </pc:sldMkLst>
        <pc:picChg chg="add mod">
          <ac:chgData name="Vrielink, Francis" userId="3d258d00-cfd8-41c5-9f04-1a5a39faef2f" providerId="ADAL" clId="{89D0468F-5850-40F3-AA88-7BF164EE814B}" dt="2025-06-17T07:25:00.690" v="837" actId="1076"/>
          <ac:picMkLst>
            <pc:docMk/>
            <pc:sldMk cId="4210467006" sldId="1479"/>
            <ac:picMk id="3" creationId="{EB4EF7F5-A5D0-3088-F53C-9F016AD441E9}"/>
          </ac:picMkLst>
        </pc:picChg>
      </pc:sldChg>
      <pc:sldChg chg="addSp delSp modSp mod ord">
        <pc:chgData name="Vrielink, Francis" userId="3d258d00-cfd8-41c5-9f04-1a5a39faef2f" providerId="ADAL" clId="{89D0468F-5850-40F3-AA88-7BF164EE814B}" dt="2025-06-17T07:31:56.106" v="884" actId="1076"/>
        <pc:sldMkLst>
          <pc:docMk/>
          <pc:sldMk cId="3779434736" sldId="1481"/>
        </pc:sldMkLst>
        <pc:picChg chg="del">
          <ac:chgData name="Vrielink, Francis" userId="3d258d00-cfd8-41c5-9f04-1a5a39faef2f" providerId="ADAL" clId="{89D0468F-5850-40F3-AA88-7BF164EE814B}" dt="2025-06-17T07:31:45.613" v="877" actId="478"/>
          <ac:picMkLst>
            <pc:docMk/>
            <pc:sldMk cId="3779434736" sldId="1481"/>
            <ac:picMk id="2" creationId="{39F9F0B5-22C5-D1C8-D925-14B317BF9026}"/>
          </ac:picMkLst>
        </pc:picChg>
        <pc:picChg chg="add mod">
          <ac:chgData name="Vrielink, Francis" userId="3d258d00-cfd8-41c5-9f04-1a5a39faef2f" providerId="ADAL" clId="{89D0468F-5850-40F3-AA88-7BF164EE814B}" dt="2025-06-17T07:31:56.106" v="884" actId="1076"/>
          <ac:picMkLst>
            <pc:docMk/>
            <pc:sldMk cId="3779434736" sldId="1481"/>
            <ac:picMk id="4" creationId="{33EF743C-4340-8CD2-6270-A10B8A4D952C}"/>
          </ac:picMkLst>
        </pc:picChg>
      </pc:sldChg>
      <pc:sldChg chg="addSp modSp mod ord">
        <pc:chgData name="Vrielink, Francis" userId="3d258d00-cfd8-41c5-9f04-1a5a39faef2f" providerId="ADAL" clId="{89D0468F-5850-40F3-AA88-7BF164EE814B}" dt="2025-06-17T07:07:44.618" v="745" actId="1076"/>
        <pc:sldMkLst>
          <pc:docMk/>
          <pc:sldMk cId="1201727269" sldId="1482"/>
        </pc:sldMkLst>
        <pc:picChg chg="add mod">
          <ac:chgData name="Vrielink, Francis" userId="3d258d00-cfd8-41c5-9f04-1a5a39faef2f" providerId="ADAL" clId="{89D0468F-5850-40F3-AA88-7BF164EE814B}" dt="2025-06-17T07:07:44.618" v="745" actId="1076"/>
          <ac:picMkLst>
            <pc:docMk/>
            <pc:sldMk cId="1201727269" sldId="1482"/>
            <ac:picMk id="3" creationId="{A371EDD8-712F-4273-37CA-D198421C5D1C}"/>
          </ac:picMkLst>
        </pc:picChg>
      </pc:sldChg>
      <pc:sldChg chg="addSp modSp mod ord">
        <pc:chgData name="Vrielink, Francis" userId="3d258d00-cfd8-41c5-9f04-1a5a39faef2f" providerId="ADAL" clId="{89D0468F-5850-40F3-AA88-7BF164EE814B}" dt="2025-06-17T07:26:39.483" v="842" actId="1076"/>
        <pc:sldMkLst>
          <pc:docMk/>
          <pc:sldMk cId="2904738428" sldId="1483"/>
        </pc:sldMkLst>
        <pc:picChg chg="add mod">
          <ac:chgData name="Vrielink, Francis" userId="3d258d00-cfd8-41c5-9f04-1a5a39faef2f" providerId="ADAL" clId="{89D0468F-5850-40F3-AA88-7BF164EE814B}" dt="2025-06-17T07:26:39.483" v="842" actId="1076"/>
          <ac:picMkLst>
            <pc:docMk/>
            <pc:sldMk cId="2904738428" sldId="1483"/>
            <ac:picMk id="3" creationId="{B3A24E33-F202-AA01-6DBF-9750E7B60CC7}"/>
          </ac:picMkLst>
        </pc:picChg>
      </pc:sldChg>
      <pc:sldChg chg="addSp delSp modSp mod">
        <pc:chgData name="Vrielink, Francis" userId="3d258d00-cfd8-41c5-9f04-1a5a39faef2f" providerId="ADAL" clId="{89D0468F-5850-40F3-AA88-7BF164EE814B}" dt="2025-06-17T07:27:30.714" v="855" actId="14100"/>
        <pc:sldMkLst>
          <pc:docMk/>
          <pc:sldMk cId="2967928418" sldId="1511"/>
        </pc:sldMkLst>
        <pc:picChg chg="del">
          <ac:chgData name="Vrielink, Francis" userId="3d258d00-cfd8-41c5-9f04-1a5a39faef2f" providerId="ADAL" clId="{89D0468F-5850-40F3-AA88-7BF164EE814B}" dt="2025-06-17T07:27:23.899" v="851" actId="478"/>
          <ac:picMkLst>
            <pc:docMk/>
            <pc:sldMk cId="2967928418" sldId="1511"/>
            <ac:picMk id="9" creationId="{73D2B3E2-5E57-11EE-4C39-8BFD5131824B}"/>
          </ac:picMkLst>
        </pc:picChg>
        <pc:picChg chg="add mod">
          <ac:chgData name="Vrielink, Francis" userId="3d258d00-cfd8-41c5-9f04-1a5a39faef2f" providerId="ADAL" clId="{89D0468F-5850-40F3-AA88-7BF164EE814B}" dt="2025-06-17T07:27:30.714" v="855" actId="14100"/>
          <ac:picMkLst>
            <pc:docMk/>
            <pc:sldMk cId="2967928418" sldId="1511"/>
            <ac:picMk id="19" creationId="{E6019B71-FF6A-5E45-89AC-846A22D9FCB1}"/>
          </ac:picMkLst>
        </pc:picChg>
      </pc:sldChg>
      <pc:sldChg chg="addSp modSp mod">
        <pc:chgData name="Vrielink, Francis" userId="3d258d00-cfd8-41c5-9f04-1a5a39faef2f" providerId="ADAL" clId="{89D0468F-5850-40F3-AA88-7BF164EE814B}" dt="2025-06-17T07:44:52.958" v="967" actId="14100"/>
        <pc:sldMkLst>
          <pc:docMk/>
          <pc:sldMk cId="3355177153" sldId="1532"/>
        </pc:sldMkLst>
        <pc:picChg chg="add mod">
          <ac:chgData name="Vrielink, Francis" userId="3d258d00-cfd8-41c5-9f04-1a5a39faef2f" providerId="ADAL" clId="{89D0468F-5850-40F3-AA88-7BF164EE814B}" dt="2025-06-17T07:27:46.484" v="861" actId="1076"/>
          <ac:picMkLst>
            <pc:docMk/>
            <pc:sldMk cId="3355177153" sldId="1532"/>
            <ac:picMk id="8" creationId="{029F09AC-4AE6-80C7-83BE-A7B83340440D}"/>
          </ac:picMkLst>
        </pc:picChg>
        <pc:picChg chg="add mod">
          <ac:chgData name="Vrielink, Francis" userId="3d258d00-cfd8-41c5-9f04-1a5a39faef2f" providerId="ADAL" clId="{89D0468F-5850-40F3-AA88-7BF164EE814B}" dt="2025-06-17T07:44:52.958" v="967" actId="14100"/>
          <ac:picMkLst>
            <pc:docMk/>
            <pc:sldMk cId="3355177153" sldId="1532"/>
            <ac:picMk id="18" creationId="{2D1800C1-1AE1-BE21-4C76-8934DF5A1A5F}"/>
          </ac:picMkLst>
        </pc:picChg>
      </pc:sldChg>
      <pc:sldChg chg="addSp modSp mod">
        <pc:chgData name="Vrielink, Francis" userId="3d258d00-cfd8-41c5-9f04-1a5a39faef2f" providerId="ADAL" clId="{89D0468F-5850-40F3-AA88-7BF164EE814B}" dt="2025-06-17T07:49:17.270" v="980" actId="1076"/>
        <pc:sldMkLst>
          <pc:docMk/>
          <pc:sldMk cId="1120245461" sldId="1533"/>
        </pc:sldMkLst>
        <pc:picChg chg="add mod">
          <ac:chgData name="Vrielink, Francis" userId="3d258d00-cfd8-41c5-9f04-1a5a39faef2f" providerId="ADAL" clId="{89D0468F-5850-40F3-AA88-7BF164EE814B}" dt="2025-06-17T07:27:04.917" v="847" actId="1076"/>
          <ac:picMkLst>
            <pc:docMk/>
            <pc:sldMk cId="1120245461" sldId="1533"/>
            <ac:picMk id="8" creationId="{F525419D-FF3D-A690-1C9D-93F935629F36}"/>
          </ac:picMkLst>
        </pc:picChg>
        <pc:picChg chg="add mod">
          <ac:chgData name="Vrielink, Francis" userId="3d258d00-cfd8-41c5-9f04-1a5a39faef2f" providerId="ADAL" clId="{89D0468F-5850-40F3-AA88-7BF164EE814B}" dt="2025-06-17T07:49:16.190" v="979" actId="1076"/>
          <ac:picMkLst>
            <pc:docMk/>
            <pc:sldMk cId="1120245461" sldId="1533"/>
            <ac:picMk id="18" creationId="{CB152340-F559-DB40-E2A1-22D722886149}"/>
          </ac:picMkLst>
        </pc:picChg>
        <pc:picChg chg="add mod">
          <ac:chgData name="Vrielink, Francis" userId="3d258d00-cfd8-41c5-9f04-1a5a39faef2f" providerId="ADAL" clId="{89D0468F-5850-40F3-AA88-7BF164EE814B}" dt="2025-06-17T07:49:17.270" v="980" actId="1076"/>
          <ac:picMkLst>
            <pc:docMk/>
            <pc:sldMk cId="1120245461" sldId="1533"/>
            <ac:picMk id="20" creationId="{68D0BAF8-219A-5CAC-5E89-C09185079C46}"/>
          </ac:picMkLst>
        </pc:picChg>
      </pc:sldChg>
      <pc:sldChg chg="addSp modSp mod">
        <pc:chgData name="Vrielink, Francis" userId="3d258d00-cfd8-41c5-9f04-1a5a39faef2f" providerId="ADAL" clId="{89D0468F-5850-40F3-AA88-7BF164EE814B}" dt="2025-06-17T07:40:57.360" v="947" actId="1076"/>
        <pc:sldMkLst>
          <pc:docMk/>
          <pc:sldMk cId="3947359855" sldId="1534"/>
        </pc:sldMkLst>
        <pc:picChg chg="add mod">
          <ac:chgData name="Vrielink, Francis" userId="3d258d00-cfd8-41c5-9f04-1a5a39faef2f" providerId="ADAL" clId="{89D0468F-5850-40F3-AA88-7BF164EE814B}" dt="2025-06-17T07:40:57.360" v="947" actId="1076"/>
          <ac:picMkLst>
            <pc:docMk/>
            <pc:sldMk cId="3947359855" sldId="1534"/>
            <ac:picMk id="24" creationId="{8FA6230D-9CD5-3C18-63B1-93E7EBD450CE}"/>
          </ac:picMkLst>
        </pc:picChg>
      </pc:sldChg>
      <pc:sldChg chg="addSp modSp mod">
        <pc:chgData name="Vrielink, Francis" userId="3d258d00-cfd8-41c5-9f04-1a5a39faef2f" providerId="ADAL" clId="{89D0468F-5850-40F3-AA88-7BF164EE814B}" dt="2025-06-17T07:28:40.044" v="871" actId="14100"/>
        <pc:sldMkLst>
          <pc:docMk/>
          <pc:sldMk cId="2299746807" sldId="1536"/>
        </pc:sldMkLst>
        <pc:picChg chg="add mod">
          <ac:chgData name="Vrielink, Francis" userId="3d258d00-cfd8-41c5-9f04-1a5a39faef2f" providerId="ADAL" clId="{89D0468F-5850-40F3-AA88-7BF164EE814B}" dt="2025-06-17T07:28:40.044" v="871" actId="14100"/>
          <ac:picMkLst>
            <pc:docMk/>
            <pc:sldMk cId="2299746807" sldId="1536"/>
            <ac:picMk id="24" creationId="{0945C101-9F8C-7083-46EE-6EC77E666314}"/>
          </ac:picMkLst>
        </pc:picChg>
      </pc:sldChg>
      <pc:sldChg chg="addSp delSp modSp mod ord">
        <pc:chgData name="Vrielink, Francis" userId="3d258d00-cfd8-41c5-9f04-1a5a39faef2f" providerId="ADAL" clId="{89D0468F-5850-40F3-AA88-7BF164EE814B}" dt="2025-06-17T07:11:08.849" v="760" actId="1076"/>
        <pc:sldMkLst>
          <pc:docMk/>
          <pc:sldMk cId="1779450888" sldId="1537"/>
        </pc:sldMkLst>
        <pc:picChg chg="add mod">
          <ac:chgData name="Vrielink, Francis" userId="3d258d00-cfd8-41c5-9f04-1a5a39faef2f" providerId="ADAL" clId="{89D0468F-5850-40F3-AA88-7BF164EE814B}" dt="2025-06-17T07:11:08.849" v="760" actId="1076"/>
          <ac:picMkLst>
            <pc:docMk/>
            <pc:sldMk cId="1779450888" sldId="1537"/>
            <ac:picMk id="3" creationId="{96CFA05B-8717-9DB3-79DA-BE3E06AE66E0}"/>
          </ac:picMkLst>
        </pc:picChg>
        <pc:picChg chg="del mod">
          <ac:chgData name="Vrielink, Francis" userId="3d258d00-cfd8-41c5-9f04-1a5a39faef2f" providerId="ADAL" clId="{89D0468F-5850-40F3-AA88-7BF164EE814B}" dt="2025-06-17T07:10:58.868" v="750" actId="478"/>
          <ac:picMkLst>
            <pc:docMk/>
            <pc:sldMk cId="1779450888" sldId="1537"/>
            <ac:picMk id="4" creationId="{A20D8B7B-B505-0A57-0194-9BF60E1B5031}"/>
          </ac:picMkLst>
        </pc:picChg>
        <pc:picChg chg="del mod">
          <ac:chgData name="Vrielink, Francis" userId="3d258d00-cfd8-41c5-9f04-1a5a39faef2f" providerId="ADAL" clId="{89D0468F-5850-40F3-AA88-7BF164EE814B}" dt="2025-06-17T07:10:57.851" v="747" actId="478"/>
          <ac:picMkLst>
            <pc:docMk/>
            <pc:sldMk cId="1779450888" sldId="1537"/>
            <ac:picMk id="7" creationId="{6C428BA3-4EB8-4740-AF3F-CAD21B538184}"/>
          </ac:picMkLst>
        </pc:picChg>
        <pc:picChg chg="del">
          <ac:chgData name="Vrielink, Francis" userId="3d258d00-cfd8-41c5-9f04-1a5a39faef2f" providerId="ADAL" clId="{89D0468F-5850-40F3-AA88-7BF164EE814B}" dt="2025-06-17T07:10:58.436" v="748" actId="478"/>
          <ac:picMkLst>
            <pc:docMk/>
            <pc:sldMk cId="1779450888" sldId="1537"/>
            <ac:picMk id="9" creationId="{F6765ED7-D135-A25E-2145-7744B5D8930F}"/>
          </ac:picMkLst>
        </pc:picChg>
        <pc:picChg chg="del mod">
          <ac:chgData name="Vrielink, Francis" userId="3d258d00-cfd8-41c5-9f04-1a5a39faef2f" providerId="ADAL" clId="{89D0468F-5850-40F3-AA88-7BF164EE814B}" dt="2025-06-17T07:11:00.156" v="754" actId="478"/>
          <ac:picMkLst>
            <pc:docMk/>
            <pc:sldMk cId="1779450888" sldId="1537"/>
            <ac:picMk id="11" creationId="{C52258C6-EC87-93E7-3433-66E66084A1AE}"/>
          </ac:picMkLst>
        </pc:picChg>
        <pc:picChg chg="del">
          <ac:chgData name="Vrielink, Francis" userId="3d258d00-cfd8-41c5-9f04-1a5a39faef2f" providerId="ADAL" clId="{89D0468F-5850-40F3-AA88-7BF164EE814B}" dt="2025-06-17T07:10:59.368" v="751" actId="478"/>
          <ac:picMkLst>
            <pc:docMk/>
            <pc:sldMk cId="1779450888" sldId="1537"/>
            <ac:picMk id="13" creationId="{8BF8FC63-6CB1-A824-E1ED-ACE0D7951948}"/>
          </ac:picMkLst>
        </pc:picChg>
        <pc:picChg chg="del">
          <ac:chgData name="Vrielink, Francis" userId="3d258d00-cfd8-41c5-9f04-1a5a39faef2f" providerId="ADAL" clId="{89D0468F-5850-40F3-AA88-7BF164EE814B}" dt="2025-06-17T07:10:59.754" v="752" actId="478"/>
          <ac:picMkLst>
            <pc:docMk/>
            <pc:sldMk cId="1779450888" sldId="1537"/>
            <ac:picMk id="15" creationId="{D1B2D795-9057-827B-76A9-C0A72BEC3E70}"/>
          </ac:picMkLst>
        </pc:picChg>
      </pc:sldChg>
      <pc:sldChg chg="addSp delSp modSp mod">
        <pc:chgData name="Vrielink, Francis" userId="3d258d00-cfd8-41c5-9f04-1a5a39faef2f" providerId="ADAL" clId="{89D0468F-5850-40F3-AA88-7BF164EE814B}" dt="2025-06-17T07:32:12.324" v="891" actId="1076"/>
        <pc:sldMkLst>
          <pc:docMk/>
          <pc:sldMk cId="1690670011" sldId="1538"/>
        </pc:sldMkLst>
        <pc:picChg chg="del">
          <ac:chgData name="Vrielink, Francis" userId="3d258d00-cfd8-41c5-9f04-1a5a39faef2f" providerId="ADAL" clId="{89D0468F-5850-40F3-AA88-7BF164EE814B}" dt="2025-06-17T07:32:04.019" v="885" actId="478"/>
          <ac:picMkLst>
            <pc:docMk/>
            <pc:sldMk cId="1690670011" sldId="1538"/>
            <ac:picMk id="9" creationId="{E52A5296-DBFF-3A15-7707-C47A3E5E3232}"/>
          </ac:picMkLst>
        </pc:picChg>
        <pc:picChg chg="add mod">
          <ac:chgData name="Vrielink, Francis" userId="3d258d00-cfd8-41c5-9f04-1a5a39faef2f" providerId="ADAL" clId="{89D0468F-5850-40F3-AA88-7BF164EE814B}" dt="2025-06-17T07:32:12.324" v="891" actId="1076"/>
          <ac:picMkLst>
            <pc:docMk/>
            <pc:sldMk cId="1690670011" sldId="1538"/>
            <ac:picMk id="25" creationId="{BAB35363-75C4-8D2A-84DA-772DFC1E02C0}"/>
          </ac:picMkLst>
        </pc:picChg>
      </pc:sldChg>
      <pc:sldChg chg="addSp modSp mod">
        <pc:chgData name="Vrielink, Francis" userId="3d258d00-cfd8-41c5-9f04-1a5a39faef2f" providerId="ADAL" clId="{89D0468F-5850-40F3-AA88-7BF164EE814B}" dt="2025-06-17T07:28:55.003" v="876" actId="14100"/>
        <pc:sldMkLst>
          <pc:docMk/>
          <pc:sldMk cId="3538056993" sldId="1540"/>
        </pc:sldMkLst>
        <pc:picChg chg="add mod">
          <ac:chgData name="Vrielink, Francis" userId="3d258d00-cfd8-41c5-9f04-1a5a39faef2f" providerId="ADAL" clId="{89D0468F-5850-40F3-AA88-7BF164EE814B}" dt="2025-06-17T07:28:55.003" v="876" actId="14100"/>
          <ac:picMkLst>
            <pc:docMk/>
            <pc:sldMk cId="3538056993" sldId="1540"/>
            <ac:picMk id="10" creationId="{D4E5F590-1444-B3C5-BB95-76B7E0BC1F3F}"/>
          </ac:picMkLst>
        </pc:picChg>
      </pc:sldChg>
      <pc:sldChg chg="addSp modSp mod">
        <pc:chgData name="Vrielink, Francis" userId="3d258d00-cfd8-41c5-9f04-1a5a39faef2f" providerId="ADAL" clId="{89D0468F-5850-40F3-AA88-7BF164EE814B}" dt="2025-06-17T07:40:04.401" v="946" actId="1076"/>
        <pc:sldMkLst>
          <pc:docMk/>
          <pc:sldMk cId="2612023091" sldId="1541"/>
        </pc:sldMkLst>
        <pc:spChg chg="mod">
          <ac:chgData name="Vrielink, Francis" userId="3d258d00-cfd8-41c5-9f04-1a5a39faef2f" providerId="ADAL" clId="{89D0468F-5850-40F3-AA88-7BF164EE814B}" dt="2025-06-17T07:39:50.880" v="940" actId="1076"/>
          <ac:spMkLst>
            <pc:docMk/>
            <pc:sldMk cId="2612023091" sldId="1541"/>
            <ac:spMk id="4" creationId="{D753C383-62C8-E733-4553-E085527A1FCA}"/>
          </ac:spMkLst>
        </pc:spChg>
        <pc:spChg chg="mod">
          <ac:chgData name="Vrielink, Francis" userId="3d258d00-cfd8-41c5-9f04-1a5a39faef2f" providerId="ADAL" clId="{89D0468F-5850-40F3-AA88-7BF164EE814B}" dt="2025-06-17T07:39:53.046" v="941" actId="1076"/>
          <ac:spMkLst>
            <pc:docMk/>
            <pc:sldMk cId="2612023091" sldId="1541"/>
            <ac:spMk id="9" creationId="{B5FA4264-9F79-B20D-0826-CEC58E7B74B7}"/>
          </ac:spMkLst>
        </pc:spChg>
        <pc:spChg chg="mod">
          <ac:chgData name="Vrielink, Francis" userId="3d258d00-cfd8-41c5-9f04-1a5a39faef2f" providerId="ADAL" clId="{89D0468F-5850-40F3-AA88-7BF164EE814B}" dt="2025-06-17T07:39:55.382" v="942" actId="1076"/>
          <ac:spMkLst>
            <pc:docMk/>
            <pc:sldMk cId="2612023091" sldId="1541"/>
            <ac:spMk id="10" creationId="{B37FADB8-F5A5-F448-15A7-6A630939BCDC}"/>
          </ac:spMkLst>
        </pc:spChg>
        <pc:spChg chg="mod">
          <ac:chgData name="Vrielink, Francis" userId="3d258d00-cfd8-41c5-9f04-1a5a39faef2f" providerId="ADAL" clId="{89D0468F-5850-40F3-AA88-7BF164EE814B}" dt="2025-06-17T07:39:57.193" v="943" actId="1076"/>
          <ac:spMkLst>
            <pc:docMk/>
            <pc:sldMk cId="2612023091" sldId="1541"/>
            <ac:spMk id="11" creationId="{2D5226DB-4490-ECD5-880A-CDAB0447C263}"/>
          </ac:spMkLst>
        </pc:spChg>
        <pc:picChg chg="add mod">
          <ac:chgData name="Vrielink, Francis" userId="3d258d00-cfd8-41c5-9f04-1a5a39faef2f" providerId="ADAL" clId="{89D0468F-5850-40F3-AA88-7BF164EE814B}" dt="2025-06-17T07:40:04.401" v="946" actId="1076"/>
          <ac:picMkLst>
            <pc:docMk/>
            <pc:sldMk cId="2612023091" sldId="1541"/>
            <ac:picMk id="17" creationId="{64BBEB1A-26B6-5279-8624-E19C5F443129}"/>
          </ac:picMkLst>
        </pc:picChg>
        <pc:cxnChg chg="mod">
          <ac:chgData name="Vrielink, Francis" userId="3d258d00-cfd8-41c5-9f04-1a5a39faef2f" providerId="ADAL" clId="{89D0468F-5850-40F3-AA88-7BF164EE814B}" dt="2025-06-17T07:39:55.382" v="942" actId="1076"/>
          <ac:cxnSpMkLst>
            <pc:docMk/>
            <pc:sldMk cId="2612023091" sldId="1541"/>
            <ac:cxnSpMk id="29" creationId="{10445519-6BAB-CA4B-0B0C-EF80D4D34E4C}"/>
          </ac:cxnSpMkLst>
        </pc:cxnChg>
      </pc:sldChg>
      <pc:sldChg chg="addSp modSp mod">
        <pc:chgData name="Vrielink, Francis" userId="3d258d00-cfd8-41c5-9f04-1a5a39faef2f" providerId="ADAL" clId="{89D0468F-5850-40F3-AA88-7BF164EE814B}" dt="2025-06-17T07:42:01.376" v="960" actId="14100"/>
        <pc:sldMkLst>
          <pc:docMk/>
          <pc:sldMk cId="3524741758" sldId="1542"/>
        </pc:sldMkLst>
        <pc:picChg chg="add mod">
          <ac:chgData name="Vrielink, Francis" userId="3d258d00-cfd8-41c5-9f04-1a5a39faef2f" providerId="ADAL" clId="{89D0468F-5850-40F3-AA88-7BF164EE814B}" dt="2025-06-17T07:41:26.666" v="953" actId="1076"/>
          <ac:picMkLst>
            <pc:docMk/>
            <pc:sldMk cId="3524741758" sldId="1542"/>
            <ac:picMk id="9" creationId="{57700970-5118-1EEE-6749-6DFE8C4458AB}"/>
          </ac:picMkLst>
        </pc:picChg>
        <pc:picChg chg="add mod">
          <ac:chgData name="Vrielink, Francis" userId="3d258d00-cfd8-41c5-9f04-1a5a39faef2f" providerId="ADAL" clId="{89D0468F-5850-40F3-AA88-7BF164EE814B}" dt="2025-06-17T07:42:01.376" v="960" actId="14100"/>
          <ac:picMkLst>
            <pc:docMk/>
            <pc:sldMk cId="3524741758" sldId="1542"/>
            <ac:picMk id="19" creationId="{DAFB9DC8-5615-C425-E47B-8FB2041775A3}"/>
          </ac:picMkLst>
        </pc:picChg>
      </pc:sldChg>
      <pc:sldChg chg="del">
        <pc:chgData name="Vrielink, Francis" userId="3d258d00-cfd8-41c5-9f04-1a5a39faef2f" providerId="ADAL" clId="{89D0468F-5850-40F3-AA88-7BF164EE814B}" dt="2025-06-17T07:01:48.603" v="721" actId="47"/>
        <pc:sldMkLst>
          <pc:docMk/>
          <pc:sldMk cId="1761049957" sldId="1543"/>
        </pc:sldMkLst>
      </pc:sldChg>
      <pc:sldChg chg="modSp add mod">
        <pc:chgData name="Vrielink, Francis" userId="3d258d00-cfd8-41c5-9f04-1a5a39faef2f" providerId="ADAL" clId="{89D0468F-5850-40F3-AA88-7BF164EE814B}" dt="2025-06-17T07:01:37.042" v="720" actId="255"/>
        <pc:sldMkLst>
          <pc:docMk/>
          <pc:sldMk cId="3221387296" sldId="1544"/>
        </pc:sldMkLst>
        <pc:spChg chg="mod">
          <ac:chgData name="Vrielink, Francis" userId="3d258d00-cfd8-41c5-9f04-1a5a39faef2f" providerId="ADAL" clId="{89D0468F-5850-40F3-AA88-7BF164EE814B}" dt="2025-06-17T07:01:37.042" v="720" actId="255"/>
          <ac:spMkLst>
            <pc:docMk/>
            <pc:sldMk cId="3221387296" sldId="1544"/>
            <ac:spMk id="3" creationId="{00000000-0000-0000-0000-000000000000}"/>
          </ac:spMkLst>
        </pc:spChg>
      </pc:sldChg>
    </pc:docChg>
  </pc:docChgLst>
  <pc:docChgLst>
    <pc:chgData name="Duijf, Antoinette" userId="S::an.duijf@kentalis.nl::80426808-569e-4360-acb0-e5a6dc4b8ad2" providerId="AD" clId="Web-{9C6E1AAF-139D-4C0E-A5F9-10EFA9247716}"/>
    <pc:docChg chg="delSld modSld modSection">
      <pc:chgData name="Duijf, Antoinette" userId="S::an.duijf@kentalis.nl::80426808-569e-4360-acb0-e5a6dc4b8ad2" providerId="AD" clId="Web-{9C6E1AAF-139D-4C0E-A5F9-10EFA9247716}" dt="2025-06-16T22:04:57.856" v="15" actId="20577"/>
      <pc:docMkLst>
        <pc:docMk/>
      </pc:docMkLst>
      <pc:sldChg chg="modSp">
        <pc:chgData name="Duijf, Antoinette" userId="S::an.duijf@kentalis.nl::80426808-569e-4360-acb0-e5a6dc4b8ad2" providerId="AD" clId="Web-{9C6E1AAF-139D-4C0E-A5F9-10EFA9247716}" dt="2025-06-16T22:04:57.856" v="15" actId="20577"/>
        <pc:sldMkLst>
          <pc:docMk/>
          <pc:sldMk cId="2189114603" sldId="1437"/>
        </pc:sldMkLst>
        <pc:spChg chg="mod">
          <ac:chgData name="Duijf, Antoinette" userId="S::an.duijf@kentalis.nl::80426808-569e-4360-acb0-e5a6dc4b8ad2" providerId="AD" clId="Web-{9C6E1AAF-139D-4C0E-A5F9-10EFA9247716}" dt="2025-06-16T22:04:57.856" v="15" actId="20577"/>
          <ac:spMkLst>
            <pc:docMk/>
            <pc:sldMk cId="2189114603" sldId="1437"/>
            <ac:spMk id="3" creationId="{00000000-0000-0000-0000-000000000000}"/>
          </ac:spMkLst>
        </pc:spChg>
      </pc:sldChg>
      <pc:sldChg chg="del">
        <pc:chgData name="Duijf, Antoinette" userId="S::an.duijf@kentalis.nl::80426808-569e-4360-acb0-e5a6dc4b8ad2" providerId="AD" clId="Web-{9C6E1AAF-139D-4C0E-A5F9-10EFA9247716}" dt="2025-06-16T22:04:05.652" v="0"/>
        <pc:sldMkLst>
          <pc:docMk/>
          <pc:sldMk cId="1692517472" sldId="1544"/>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pChg chg="mod">
          <ac:chgData name="Routledge, Mandy" userId="bacdedf5-8e30-494b-ad8b-f27fa30c4f8d" providerId="ADAL" clId="{76382D8F-BB21-4F90-B3DA-564835E2115D}" dt="2025-03-18T10:58:27.451" v="1" actId="20577"/>
          <ac:spMkLst>
            <pc:docMk/>
            <pc:sldMk cId="323006580" sldId="548"/>
            <ac:spMk id="3" creationId="{00000000-0000-0000-0000-000000000000}"/>
          </ac:spMkLst>
        </pc:spChg>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pChg chg="mod">
          <ac:chgData name="Routledge, Mandy" userId="bacdedf5-8e30-494b-ad8b-f27fa30c4f8d" providerId="ADAL" clId="{46A6B442-23D8-4FE0-8623-981B9F1739B1}" dt="2025-03-18T11:03:15.870" v="0"/>
          <ac:spMkLst>
            <pc:docMk/>
            <pc:sldMk cId="323006580" sldId="548"/>
            <ac:spMk id="3" creationId="{00000000-0000-0000-0000-000000000000}"/>
          </ac:spMkLst>
        </pc:sp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pChg chg="mod">
          <ac:chgData name="Routledge, Mandy" userId="bacdedf5-8e30-494b-ad8b-f27fa30c4f8d" providerId="ADAL" clId="{5AF44CE5-D707-4024-A0DE-945F429D9EFB}" dt="2025-03-18T10:55:20.773" v="0"/>
          <ac:spMkLst>
            <pc:docMk/>
            <pc:sldMk cId="323006580" sldId="548"/>
            <ac:spMk id="3" creationId="{00000000-0000-0000-0000-000000000000}"/>
          </ac:spMkLst>
        </pc:spChg>
      </pc:sldChg>
    </pc:docChg>
  </pc:docChgLst>
  <pc:docChgLst>
    <pc:chgData name="Duijf, Antoinette" userId="S::an.duijf@kentalis.nl::80426808-569e-4360-acb0-e5a6dc4b8ad2" providerId="AD" clId="Web-{B62179D3-113A-4ACD-BA2F-3EE8498643A5}"/>
    <pc:docChg chg="modSld">
      <pc:chgData name="Duijf, Antoinette" userId="S::an.duijf@kentalis.nl::80426808-569e-4360-acb0-e5a6dc4b8ad2" providerId="AD" clId="Web-{B62179D3-113A-4ACD-BA2F-3EE8498643A5}" dt="2025-06-16T22:07:28.641" v="58" actId="20577"/>
      <pc:docMkLst>
        <pc:docMk/>
      </pc:docMkLst>
      <pc:sldChg chg="modSp">
        <pc:chgData name="Duijf, Antoinette" userId="S::an.duijf@kentalis.nl::80426808-569e-4360-acb0-e5a6dc4b8ad2" providerId="AD" clId="Web-{B62179D3-113A-4ACD-BA2F-3EE8498643A5}" dt="2025-06-16T22:07:28.641" v="58" actId="20577"/>
        <pc:sldMkLst>
          <pc:docMk/>
          <pc:sldMk cId="2189114603" sldId="1437"/>
        </pc:sldMkLst>
        <pc:spChg chg="mod">
          <ac:chgData name="Duijf, Antoinette" userId="S::an.duijf@kentalis.nl::80426808-569e-4360-acb0-e5a6dc4b8ad2" providerId="AD" clId="Web-{B62179D3-113A-4ACD-BA2F-3EE8498643A5}" dt="2025-06-16T22:07:28.641" v="58" actId="20577"/>
          <ac:spMkLst>
            <pc:docMk/>
            <pc:sldMk cId="2189114603" sldId="1437"/>
            <ac:spMk id="3" creationId="{00000000-0000-0000-0000-000000000000}"/>
          </ac:spMkLst>
        </pc:spChg>
      </pc:sldChg>
    </pc:docChg>
  </pc:docChgLst>
  <pc:docChgLst>
    <pc:chgData name="Duijf, Antoinette" userId="80426808-569e-4360-acb0-e5a6dc4b8ad2" providerId="ADAL" clId="{E55922D5-F3FF-4EB9-9D97-0F6701DA8622}"/>
    <pc:docChg chg="modSld">
      <pc:chgData name="Duijf, Antoinette" userId="80426808-569e-4360-acb0-e5a6dc4b8ad2" providerId="ADAL" clId="{E55922D5-F3FF-4EB9-9D97-0F6701DA8622}" dt="2025-06-17T07:05:04.453" v="0" actId="115"/>
      <pc:docMkLst>
        <pc:docMk/>
      </pc:docMkLst>
      <pc:sldChg chg="modSp mod">
        <pc:chgData name="Duijf, Antoinette" userId="80426808-569e-4360-acb0-e5a6dc4b8ad2" providerId="ADAL" clId="{E55922D5-F3FF-4EB9-9D97-0F6701DA8622}" dt="2025-06-17T07:05:04.453" v="0" actId="115"/>
        <pc:sldMkLst>
          <pc:docMk/>
          <pc:sldMk cId="3221387296" sldId="1544"/>
        </pc:sldMkLst>
        <pc:spChg chg="mod">
          <ac:chgData name="Duijf, Antoinette" userId="80426808-569e-4360-acb0-e5a6dc4b8ad2" providerId="ADAL" clId="{E55922D5-F3FF-4EB9-9D97-0F6701DA8622}" dt="2025-06-17T07:05:04.453" v="0" actId="115"/>
          <ac:spMkLst>
            <pc:docMk/>
            <pc:sldMk cId="3221387296" sldId="1544"/>
            <ac:spMk id="3" creationId="{00000000-0000-0000-0000-000000000000}"/>
          </ac:spMkLst>
        </pc:spChg>
      </pc:sldChg>
    </pc:docChg>
  </pc:docChgLst>
  <pc:docChgLst>
    <pc:chgData name="Das, Gerarda" userId="dec061bf-56a5-47a0-b9f3-f749fe418ae6" providerId="ADAL" clId="{21B4C2DA-63D7-4C40-B889-AD3421010893}"/>
    <pc:docChg chg="custSel addSld delSld modSld sldOrd modSection">
      <pc:chgData name="Das, Gerarda" userId="dec061bf-56a5-47a0-b9f3-f749fe418ae6" providerId="ADAL" clId="{21B4C2DA-63D7-4C40-B889-AD3421010893}" dt="2025-06-17T08:59:38.277" v="2099" actId="47"/>
      <pc:docMkLst>
        <pc:docMk/>
      </pc:docMkLst>
      <pc:sldChg chg="delSp modSp mod">
        <pc:chgData name="Das, Gerarda" userId="dec061bf-56a5-47a0-b9f3-f749fe418ae6" providerId="ADAL" clId="{21B4C2DA-63D7-4C40-B889-AD3421010893}" dt="2025-06-17T08:57:12.670" v="2066" actId="478"/>
        <pc:sldMkLst>
          <pc:docMk/>
          <pc:sldMk cId="1671649065" sldId="934"/>
        </pc:sldMkLst>
        <pc:spChg chg="del mod">
          <ac:chgData name="Das, Gerarda" userId="dec061bf-56a5-47a0-b9f3-f749fe418ae6" providerId="ADAL" clId="{21B4C2DA-63D7-4C40-B889-AD3421010893}" dt="2025-06-17T08:57:12.670" v="2066" actId="478"/>
          <ac:spMkLst>
            <pc:docMk/>
            <pc:sldMk cId="1671649065" sldId="934"/>
            <ac:spMk id="3" creationId="{5AEECAF0-98FF-4803-8BA8-728CDCEF26AE}"/>
          </ac:spMkLst>
        </pc:spChg>
      </pc:sldChg>
      <pc:sldChg chg="del">
        <pc:chgData name="Das, Gerarda" userId="dec061bf-56a5-47a0-b9f3-f749fe418ae6" providerId="ADAL" clId="{21B4C2DA-63D7-4C40-B889-AD3421010893}" dt="2025-06-17T08:03:11.113" v="638" actId="47"/>
        <pc:sldMkLst>
          <pc:docMk/>
          <pc:sldMk cId="2189114603" sldId="1437"/>
        </pc:sldMkLst>
      </pc:sldChg>
      <pc:sldChg chg="ord">
        <pc:chgData name="Das, Gerarda" userId="dec061bf-56a5-47a0-b9f3-f749fe418ae6" providerId="ADAL" clId="{21B4C2DA-63D7-4C40-B889-AD3421010893}" dt="2025-06-17T08:03:32.471" v="640"/>
        <pc:sldMkLst>
          <pc:docMk/>
          <pc:sldMk cId="2904738428" sldId="1483"/>
        </pc:sldMkLst>
      </pc:sldChg>
      <pc:sldChg chg="addSp delSp modSp mod">
        <pc:chgData name="Das, Gerarda" userId="dec061bf-56a5-47a0-b9f3-f749fe418ae6" providerId="ADAL" clId="{21B4C2DA-63D7-4C40-B889-AD3421010893}" dt="2025-06-17T08:32:41.855" v="1512" actId="1076"/>
        <pc:sldMkLst>
          <pc:docMk/>
          <pc:sldMk cId="2967928418" sldId="1511"/>
        </pc:sldMkLst>
        <pc:spChg chg="mod">
          <ac:chgData name="Das, Gerarda" userId="dec061bf-56a5-47a0-b9f3-f749fe418ae6" providerId="ADAL" clId="{21B4C2DA-63D7-4C40-B889-AD3421010893}" dt="2025-06-17T08:16:03.073" v="895" actId="6549"/>
          <ac:spMkLst>
            <pc:docMk/>
            <pc:sldMk cId="2967928418" sldId="1511"/>
            <ac:spMk id="35" creationId="{37104C51-0232-62ED-4C6F-1447D06633EE}"/>
          </ac:spMkLst>
        </pc:spChg>
        <pc:spChg chg="mod">
          <ac:chgData name="Das, Gerarda" userId="dec061bf-56a5-47a0-b9f3-f749fe418ae6" providerId="ADAL" clId="{21B4C2DA-63D7-4C40-B889-AD3421010893}" dt="2025-06-17T08:13:55.017" v="807" actId="404"/>
          <ac:spMkLst>
            <pc:docMk/>
            <pc:sldMk cId="2967928418" sldId="1511"/>
            <ac:spMk id="36" creationId="{D8EF981A-9BA7-0EB1-9B70-F7FBF2F7DF1C}"/>
          </ac:spMkLst>
        </pc:spChg>
        <pc:picChg chg="del">
          <ac:chgData name="Das, Gerarda" userId="dec061bf-56a5-47a0-b9f3-f749fe418ae6" providerId="ADAL" clId="{21B4C2DA-63D7-4C40-B889-AD3421010893}" dt="2025-06-17T08:15:53.286" v="893" actId="478"/>
          <ac:picMkLst>
            <pc:docMk/>
            <pc:sldMk cId="2967928418" sldId="1511"/>
            <ac:picMk id="8" creationId="{97056D8E-8956-45D3-9E56-EFC7C2CCE8B7}"/>
          </ac:picMkLst>
        </pc:picChg>
        <pc:picChg chg="add mod">
          <ac:chgData name="Das, Gerarda" userId="dec061bf-56a5-47a0-b9f3-f749fe418ae6" providerId="ADAL" clId="{21B4C2DA-63D7-4C40-B889-AD3421010893}" dt="2025-06-17T08:32:41.855" v="1512" actId="1076"/>
          <ac:picMkLst>
            <pc:docMk/>
            <pc:sldMk cId="2967928418" sldId="1511"/>
            <ac:picMk id="1026" creationId="{E1881994-CD75-D913-BDA5-6C737C63508A}"/>
          </ac:picMkLst>
        </pc:picChg>
      </pc:sldChg>
      <pc:sldChg chg="del">
        <pc:chgData name="Das, Gerarda" userId="dec061bf-56a5-47a0-b9f3-f749fe418ae6" providerId="ADAL" clId="{21B4C2DA-63D7-4C40-B889-AD3421010893}" dt="2025-06-17T08:57:18.718" v="2069" actId="47"/>
        <pc:sldMkLst>
          <pc:docMk/>
          <pc:sldMk cId="1594331871" sldId="1512"/>
        </pc:sldMkLst>
      </pc:sldChg>
      <pc:sldChg chg="del">
        <pc:chgData name="Das, Gerarda" userId="dec061bf-56a5-47a0-b9f3-f749fe418ae6" providerId="ADAL" clId="{21B4C2DA-63D7-4C40-B889-AD3421010893}" dt="2025-06-17T08:57:20.565" v="2071" actId="47"/>
        <pc:sldMkLst>
          <pc:docMk/>
          <pc:sldMk cId="3112181829" sldId="1515"/>
        </pc:sldMkLst>
      </pc:sldChg>
      <pc:sldChg chg="del">
        <pc:chgData name="Das, Gerarda" userId="dec061bf-56a5-47a0-b9f3-f749fe418ae6" providerId="ADAL" clId="{21B4C2DA-63D7-4C40-B889-AD3421010893}" dt="2025-06-17T08:57:25.446" v="2076" actId="47"/>
        <pc:sldMkLst>
          <pc:docMk/>
          <pc:sldMk cId="2946319108" sldId="1516"/>
        </pc:sldMkLst>
      </pc:sldChg>
      <pc:sldChg chg="del">
        <pc:chgData name="Das, Gerarda" userId="dec061bf-56a5-47a0-b9f3-f749fe418ae6" providerId="ADAL" clId="{21B4C2DA-63D7-4C40-B889-AD3421010893}" dt="2025-06-17T08:57:19.665" v="2070" actId="47"/>
        <pc:sldMkLst>
          <pc:docMk/>
          <pc:sldMk cId="1628480429" sldId="1517"/>
        </pc:sldMkLst>
      </pc:sldChg>
      <pc:sldChg chg="del">
        <pc:chgData name="Das, Gerarda" userId="dec061bf-56a5-47a0-b9f3-f749fe418ae6" providerId="ADAL" clId="{21B4C2DA-63D7-4C40-B889-AD3421010893}" dt="2025-06-17T08:57:22.632" v="2073" actId="47"/>
        <pc:sldMkLst>
          <pc:docMk/>
          <pc:sldMk cId="933367485" sldId="1518"/>
        </pc:sldMkLst>
      </pc:sldChg>
      <pc:sldChg chg="del">
        <pc:chgData name="Das, Gerarda" userId="dec061bf-56a5-47a0-b9f3-f749fe418ae6" providerId="ADAL" clId="{21B4C2DA-63D7-4C40-B889-AD3421010893}" dt="2025-06-17T08:57:26.597" v="2077" actId="47"/>
        <pc:sldMkLst>
          <pc:docMk/>
          <pc:sldMk cId="1738896802" sldId="1519"/>
        </pc:sldMkLst>
      </pc:sldChg>
      <pc:sldChg chg="del">
        <pc:chgData name="Das, Gerarda" userId="dec061bf-56a5-47a0-b9f3-f749fe418ae6" providerId="ADAL" clId="{21B4C2DA-63D7-4C40-B889-AD3421010893}" dt="2025-06-17T08:57:17.849" v="2068" actId="47"/>
        <pc:sldMkLst>
          <pc:docMk/>
          <pc:sldMk cId="1530054038" sldId="1520"/>
        </pc:sldMkLst>
      </pc:sldChg>
      <pc:sldChg chg="del">
        <pc:chgData name="Das, Gerarda" userId="dec061bf-56a5-47a0-b9f3-f749fe418ae6" providerId="ADAL" clId="{21B4C2DA-63D7-4C40-B889-AD3421010893}" dt="2025-06-17T08:57:23.564" v="2074" actId="47"/>
        <pc:sldMkLst>
          <pc:docMk/>
          <pc:sldMk cId="1059877010" sldId="1521"/>
        </pc:sldMkLst>
      </pc:sldChg>
      <pc:sldChg chg="del">
        <pc:chgData name="Das, Gerarda" userId="dec061bf-56a5-47a0-b9f3-f749fe418ae6" providerId="ADAL" clId="{21B4C2DA-63D7-4C40-B889-AD3421010893}" dt="2025-06-17T08:57:24.432" v="2075" actId="47"/>
        <pc:sldMkLst>
          <pc:docMk/>
          <pc:sldMk cId="2371299458" sldId="1529"/>
        </pc:sldMkLst>
      </pc:sldChg>
      <pc:sldChg chg="del">
        <pc:chgData name="Das, Gerarda" userId="dec061bf-56a5-47a0-b9f3-f749fe418ae6" providerId="ADAL" clId="{21B4C2DA-63D7-4C40-B889-AD3421010893}" dt="2025-06-17T08:57:21.648" v="2072" actId="47"/>
        <pc:sldMkLst>
          <pc:docMk/>
          <pc:sldMk cId="3981331181" sldId="1530"/>
        </pc:sldMkLst>
      </pc:sldChg>
      <pc:sldChg chg="del">
        <pc:chgData name="Das, Gerarda" userId="dec061bf-56a5-47a0-b9f3-f749fe418ae6" providerId="ADAL" clId="{21B4C2DA-63D7-4C40-B889-AD3421010893}" dt="2025-06-17T08:59:38.277" v="2099" actId="47"/>
        <pc:sldMkLst>
          <pc:docMk/>
          <pc:sldMk cId="2137944798" sldId="1531"/>
        </pc:sldMkLst>
      </pc:sldChg>
      <pc:sldChg chg="modSp mod">
        <pc:chgData name="Das, Gerarda" userId="dec061bf-56a5-47a0-b9f3-f749fe418ae6" providerId="ADAL" clId="{21B4C2DA-63D7-4C40-B889-AD3421010893}" dt="2025-06-17T08:23:04.388" v="1218" actId="115"/>
        <pc:sldMkLst>
          <pc:docMk/>
          <pc:sldMk cId="3355177153" sldId="1532"/>
        </pc:sldMkLst>
        <pc:spChg chg="mod">
          <ac:chgData name="Das, Gerarda" userId="dec061bf-56a5-47a0-b9f3-f749fe418ae6" providerId="ADAL" clId="{21B4C2DA-63D7-4C40-B889-AD3421010893}" dt="2025-06-17T08:21:53.830" v="1089" actId="115"/>
          <ac:spMkLst>
            <pc:docMk/>
            <pc:sldMk cId="3355177153" sldId="1532"/>
            <ac:spMk id="35" creationId="{37104C51-0232-62ED-4C6F-1447D06633EE}"/>
          </ac:spMkLst>
        </pc:spChg>
        <pc:spChg chg="mod">
          <ac:chgData name="Das, Gerarda" userId="dec061bf-56a5-47a0-b9f3-f749fe418ae6" providerId="ADAL" clId="{21B4C2DA-63D7-4C40-B889-AD3421010893}" dt="2025-06-17T08:23:04.388" v="1218" actId="115"/>
          <ac:spMkLst>
            <pc:docMk/>
            <pc:sldMk cId="3355177153" sldId="1532"/>
            <ac:spMk id="36" creationId="{D8EF981A-9BA7-0EB1-9B70-F7FBF2F7DF1C}"/>
          </ac:spMkLst>
        </pc:spChg>
      </pc:sldChg>
      <pc:sldChg chg="addSp delSp modSp mod">
        <pc:chgData name="Das, Gerarda" userId="dec061bf-56a5-47a0-b9f3-f749fe418ae6" providerId="ADAL" clId="{21B4C2DA-63D7-4C40-B889-AD3421010893}" dt="2025-06-17T08:12:33.401" v="769" actId="171"/>
        <pc:sldMkLst>
          <pc:docMk/>
          <pc:sldMk cId="1120245461" sldId="1533"/>
        </pc:sldMkLst>
        <pc:spChg chg="mod">
          <ac:chgData name="Das, Gerarda" userId="dec061bf-56a5-47a0-b9f3-f749fe418ae6" providerId="ADAL" clId="{21B4C2DA-63D7-4C40-B889-AD3421010893}" dt="2025-06-17T08:09:32.463" v="695" actId="115"/>
          <ac:spMkLst>
            <pc:docMk/>
            <pc:sldMk cId="1120245461" sldId="1533"/>
            <ac:spMk id="35" creationId="{37104C51-0232-62ED-4C6F-1447D06633EE}"/>
          </ac:spMkLst>
        </pc:spChg>
        <pc:spChg chg="mod">
          <ac:chgData name="Das, Gerarda" userId="dec061bf-56a5-47a0-b9f3-f749fe418ae6" providerId="ADAL" clId="{21B4C2DA-63D7-4C40-B889-AD3421010893}" dt="2025-06-17T08:11:06.875" v="749" actId="115"/>
          <ac:spMkLst>
            <pc:docMk/>
            <pc:sldMk cId="1120245461" sldId="1533"/>
            <ac:spMk id="36" creationId="{D8EF981A-9BA7-0EB1-9B70-F7FBF2F7DF1C}"/>
          </ac:spMkLst>
        </pc:spChg>
        <pc:picChg chg="mod ord modCrop">
          <ac:chgData name="Das, Gerarda" userId="dec061bf-56a5-47a0-b9f3-f749fe418ae6" providerId="ADAL" clId="{21B4C2DA-63D7-4C40-B889-AD3421010893}" dt="2025-06-17T08:12:33.401" v="769" actId="171"/>
          <ac:picMkLst>
            <pc:docMk/>
            <pc:sldMk cId="1120245461" sldId="1533"/>
            <ac:picMk id="8" creationId="{F525419D-FF3D-A690-1C9D-93F935629F36}"/>
          </ac:picMkLst>
        </pc:picChg>
        <pc:picChg chg="add mod">
          <ac:chgData name="Das, Gerarda" userId="dec061bf-56a5-47a0-b9f3-f749fe418ae6" providerId="ADAL" clId="{21B4C2DA-63D7-4C40-B889-AD3421010893}" dt="2025-06-17T08:12:14.316" v="757" actId="1076"/>
          <ac:picMkLst>
            <pc:docMk/>
            <pc:sldMk cId="1120245461" sldId="1533"/>
            <ac:picMk id="9" creationId="{B0A02AD0-9F05-F84E-1EEC-69EEACDDC36A}"/>
          </ac:picMkLst>
        </pc:picChg>
        <pc:picChg chg="del">
          <ac:chgData name="Das, Gerarda" userId="dec061bf-56a5-47a0-b9f3-f749fe418ae6" providerId="ADAL" clId="{21B4C2DA-63D7-4C40-B889-AD3421010893}" dt="2025-06-17T08:11:09.032" v="751" actId="478"/>
          <ac:picMkLst>
            <pc:docMk/>
            <pc:sldMk cId="1120245461" sldId="1533"/>
            <ac:picMk id="18" creationId="{CB152340-F559-DB40-E2A1-22D722886149}"/>
          </ac:picMkLst>
        </pc:picChg>
        <pc:picChg chg="del">
          <ac:chgData name="Das, Gerarda" userId="dec061bf-56a5-47a0-b9f3-f749fe418ae6" providerId="ADAL" clId="{21B4C2DA-63D7-4C40-B889-AD3421010893}" dt="2025-06-17T08:11:08.578" v="750" actId="478"/>
          <ac:picMkLst>
            <pc:docMk/>
            <pc:sldMk cId="1120245461" sldId="1533"/>
            <ac:picMk id="20" creationId="{68D0BAF8-219A-5CAC-5E89-C09185079C46}"/>
          </ac:picMkLst>
        </pc:picChg>
      </pc:sldChg>
      <pc:sldChg chg="delSp modSp mod">
        <pc:chgData name="Das, Gerarda" userId="dec061bf-56a5-47a0-b9f3-f749fe418ae6" providerId="ADAL" clId="{21B4C2DA-63D7-4C40-B889-AD3421010893}" dt="2025-06-17T08:24:21.440" v="1260"/>
        <pc:sldMkLst>
          <pc:docMk/>
          <pc:sldMk cId="3947359855" sldId="1534"/>
        </pc:sldMkLst>
        <pc:spChg chg="mod">
          <ac:chgData name="Das, Gerarda" userId="dec061bf-56a5-47a0-b9f3-f749fe418ae6" providerId="ADAL" clId="{21B4C2DA-63D7-4C40-B889-AD3421010893}" dt="2025-06-17T08:23:43.977" v="1251" actId="1076"/>
          <ac:spMkLst>
            <pc:docMk/>
            <pc:sldMk cId="3947359855" sldId="1534"/>
            <ac:spMk id="12" creationId="{E2476A93-B8D4-4E44-87FD-AFF601B2337C}"/>
          </ac:spMkLst>
        </pc:spChg>
        <pc:spChg chg="mod">
          <ac:chgData name="Das, Gerarda" userId="dec061bf-56a5-47a0-b9f3-f749fe418ae6" providerId="ADAL" clId="{21B4C2DA-63D7-4C40-B889-AD3421010893}" dt="2025-06-17T08:23:50.876" v="1253" actId="1076"/>
          <ac:spMkLst>
            <pc:docMk/>
            <pc:sldMk cId="3947359855" sldId="1534"/>
            <ac:spMk id="13" creationId="{4985FF45-EE56-11C3-E0CC-6BBB359031C0}"/>
          </ac:spMkLst>
        </pc:spChg>
        <pc:spChg chg="mod">
          <ac:chgData name="Das, Gerarda" userId="dec061bf-56a5-47a0-b9f3-f749fe418ae6" providerId="ADAL" clId="{21B4C2DA-63D7-4C40-B889-AD3421010893}" dt="2025-06-17T08:24:03.153" v="1256" actId="14100"/>
          <ac:spMkLst>
            <pc:docMk/>
            <pc:sldMk cId="3947359855" sldId="1534"/>
            <ac:spMk id="14" creationId="{B7594A3B-3117-84CE-C300-FB96E5ED269D}"/>
          </ac:spMkLst>
        </pc:spChg>
        <pc:spChg chg="mod">
          <ac:chgData name="Das, Gerarda" userId="dec061bf-56a5-47a0-b9f3-f749fe418ae6" providerId="ADAL" clId="{21B4C2DA-63D7-4C40-B889-AD3421010893}" dt="2025-06-17T08:24:05.857" v="1257" actId="1076"/>
          <ac:spMkLst>
            <pc:docMk/>
            <pc:sldMk cId="3947359855" sldId="1534"/>
            <ac:spMk id="15" creationId="{6EA1F8B7-D4BC-D8B0-E6FD-F33ECB45A1DD}"/>
          </ac:spMkLst>
        </pc:spChg>
        <pc:spChg chg="mod">
          <ac:chgData name="Das, Gerarda" userId="dec061bf-56a5-47a0-b9f3-f749fe418ae6" providerId="ADAL" clId="{21B4C2DA-63D7-4C40-B889-AD3421010893}" dt="2025-06-17T08:23:50.876" v="1253" actId="1076"/>
          <ac:spMkLst>
            <pc:docMk/>
            <pc:sldMk cId="3947359855" sldId="1534"/>
            <ac:spMk id="18" creationId="{85D7DD60-F4AA-AD34-A265-146B167D02FE}"/>
          </ac:spMkLst>
        </pc:spChg>
        <pc:spChg chg="mod">
          <ac:chgData name="Das, Gerarda" userId="dec061bf-56a5-47a0-b9f3-f749fe418ae6" providerId="ADAL" clId="{21B4C2DA-63D7-4C40-B889-AD3421010893}" dt="2025-06-17T08:23:43.977" v="1251" actId="1076"/>
          <ac:spMkLst>
            <pc:docMk/>
            <pc:sldMk cId="3947359855" sldId="1534"/>
            <ac:spMk id="19" creationId="{40542B69-6D97-5F24-63E3-ABE36EA69A27}"/>
          </ac:spMkLst>
        </pc:spChg>
        <pc:picChg chg="mod">
          <ac:chgData name="Das, Gerarda" userId="dec061bf-56a5-47a0-b9f3-f749fe418ae6" providerId="ADAL" clId="{21B4C2DA-63D7-4C40-B889-AD3421010893}" dt="2025-06-17T08:23:45.743" v="1252" actId="1076"/>
          <ac:picMkLst>
            <pc:docMk/>
            <pc:sldMk cId="3947359855" sldId="1534"/>
            <ac:picMk id="4" creationId="{59E04454-56DE-AC26-F5F5-8BA3B5A1ADA6}"/>
          </ac:picMkLst>
        </pc:picChg>
        <pc:picChg chg="del">
          <ac:chgData name="Das, Gerarda" userId="dec061bf-56a5-47a0-b9f3-f749fe418ae6" providerId="ADAL" clId="{21B4C2DA-63D7-4C40-B889-AD3421010893}" dt="2025-06-17T08:24:07.035" v="1258" actId="478"/>
          <ac:picMkLst>
            <pc:docMk/>
            <pc:sldMk cId="3947359855" sldId="1534"/>
            <ac:picMk id="22" creationId="{2EC6D2D9-1460-7F36-9D82-CEFCBEE0EE30}"/>
          </ac:picMkLst>
        </pc:picChg>
        <pc:picChg chg="mod">
          <ac:chgData name="Das, Gerarda" userId="dec061bf-56a5-47a0-b9f3-f749fe418ae6" providerId="ADAL" clId="{21B4C2DA-63D7-4C40-B889-AD3421010893}" dt="2025-06-17T08:24:21.440" v="1260"/>
          <ac:picMkLst>
            <pc:docMk/>
            <pc:sldMk cId="3947359855" sldId="1534"/>
            <ac:picMk id="24" creationId="{8FA6230D-9CD5-3C18-63B1-93E7EBD450CE}"/>
          </ac:picMkLst>
        </pc:picChg>
      </pc:sldChg>
      <pc:sldChg chg="modSp mod">
        <pc:chgData name="Das, Gerarda" userId="dec061bf-56a5-47a0-b9f3-f749fe418ae6" providerId="ADAL" clId="{21B4C2DA-63D7-4C40-B889-AD3421010893}" dt="2025-06-17T08:24:41.985" v="1265" actId="14100"/>
        <pc:sldMkLst>
          <pc:docMk/>
          <pc:sldMk cId="1080239007" sldId="1535"/>
        </pc:sldMkLst>
        <pc:spChg chg="mod">
          <ac:chgData name="Das, Gerarda" userId="dec061bf-56a5-47a0-b9f3-f749fe418ae6" providerId="ADAL" clId="{21B4C2DA-63D7-4C40-B889-AD3421010893}" dt="2025-06-17T08:24:41.985" v="1265" actId="14100"/>
          <ac:spMkLst>
            <pc:docMk/>
            <pc:sldMk cId="1080239007" sldId="1535"/>
            <ac:spMk id="16" creationId="{F53F294D-65CC-23A5-E4A1-B2132FCF814C}"/>
          </ac:spMkLst>
        </pc:spChg>
        <pc:spChg chg="mod">
          <ac:chgData name="Das, Gerarda" userId="dec061bf-56a5-47a0-b9f3-f749fe418ae6" providerId="ADAL" clId="{21B4C2DA-63D7-4C40-B889-AD3421010893}" dt="2025-06-17T08:24:38.056" v="1263" actId="14100"/>
          <ac:spMkLst>
            <pc:docMk/>
            <pc:sldMk cId="1080239007" sldId="1535"/>
            <ac:spMk id="17" creationId="{AB86235B-CBC0-F9DB-29F4-F23367831B1B}"/>
          </ac:spMkLst>
        </pc:spChg>
      </pc:sldChg>
      <pc:sldChg chg="modSp mod">
        <pc:chgData name="Das, Gerarda" userId="dec061bf-56a5-47a0-b9f3-f749fe418ae6" providerId="ADAL" clId="{21B4C2DA-63D7-4C40-B889-AD3421010893}" dt="2025-06-17T08:28:12.017" v="1475" actId="115"/>
        <pc:sldMkLst>
          <pc:docMk/>
          <pc:sldMk cId="2299746807" sldId="1536"/>
        </pc:sldMkLst>
        <pc:spChg chg="mod">
          <ac:chgData name="Das, Gerarda" userId="dec061bf-56a5-47a0-b9f3-f749fe418ae6" providerId="ADAL" clId="{21B4C2DA-63D7-4C40-B889-AD3421010893}" dt="2025-06-17T08:28:12.017" v="1475" actId="115"/>
          <ac:spMkLst>
            <pc:docMk/>
            <pc:sldMk cId="2299746807" sldId="1536"/>
            <ac:spMk id="4" creationId="{D36CDCC8-D80A-3CA3-9903-EC310613197D}"/>
          </ac:spMkLst>
        </pc:spChg>
        <pc:spChg chg="mod">
          <ac:chgData name="Das, Gerarda" userId="dec061bf-56a5-47a0-b9f3-f749fe418ae6" providerId="ADAL" clId="{21B4C2DA-63D7-4C40-B889-AD3421010893}" dt="2025-06-17T08:26:20.143" v="1279" actId="1076"/>
          <ac:spMkLst>
            <pc:docMk/>
            <pc:sldMk cId="2299746807" sldId="1536"/>
            <ac:spMk id="12" creationId="{E2476A93-B8D4-4E44-87FD-AFF601B2337C}"/>
          </ac:spMkLst>
        </pc:spChg>
        <pc:spChg chg="mod">
          <ac:chgData name="Das, Gerarda" userId="dec061bf-56a5-47a0-b9f3-f749fe418ae6" providerId="ADAL" clId="{21B4C2DA-63D7-4C40-B889-AD3421010893}" dt="2025-06-17T08:25:48.368" v="1271" actId="1076"/>
          <ac:spMkLst>
            <pc:docMk/>
            <pc:sldMk cId="2299746807" sldId="1536"/>
            <ac:spMk id="13" creationId="{4985FF45-EE56-11C3-E0CC-6BBB359031C0}"/>
          </ac:spMkLst>
        </pc:spChg>
        <pc:spChg chg="mod">
          <ac:chgData name="Das, Gerarda" userId="dec061bf-56a5-47a0-b9f3-f749fe418ae6" providerId="ADAL" clId="{21B4C2DA-63D7-4C40-B889-AD3421010893}" dt="2025-06-17T08:25:42.154" v="1269" actId="1076"/>
          <ac:spMkLst>
            <pc:docMk/>
            <pc:sldMk cId="2299746807" sldId="1536"/>
            <ac:spMk id="16" creationId="{F53F294D-65CC-23A5-E4A1-B2132FCF814C}"/>
          </ac:spMkLst>
        </pc:spChg>
        <pc:spChg chg="mod">
          <ac:chgData name="Das, Gerarda" userId="dec061bf-56a5-47a0-b9f3-f749fe418ae6" providerId="ADAL" clId="{21B4C2DA-63D7-4C40-B889-AD3421010893}" dt="2025-06-17T08:25:42.154" v="1269" actId="1076"/>
          <ac:spMkLst>
            <pc:docMk/>
            <pc:sldMk cId="2299746807" sldId="1536"/>
            <ac:spMk id="17" creationId="{AB86235B-CBC0-F9DB-29F4-F23367831B1B}"/>
          </ac:spMkLst>
        </pc:spChg>
        <pc:spChg chg="mod">
          <ac:chgData name="Das, Gerarda" userId="dec061bf-56a5-47a0-b9f3-f749fe418ae6" providerId="ADAL" clId="{21B4C2DA-63D7-4C40-B889-AD3421010893}" dt="2025-06-17T08:25:51.153" v="1272" actId="14100"/>
          <ac:spMkLst>
            <pc:docMk/>
            <pc:sldMk cId="2299746807" sldId="1536"/>
            <ac:spMk id="18" creationId="{85D7DD60-F4AA-AD34-A265-146B167D02FE}"/>
          </ac:spMkLst>
        </pc:spChg>
        <pc:spChg chg="mod">
          <ac:chgData name="Das, Gerarda" userId="dec061bf-56a5-47a0-b9f3-f749fe418ae6" providerId="ADAL" clId="{21B4C2DA-63D7-4C40-B889-AD3421010893}" dt="2025-06-17T08:26:23.991" v="1280" actId="14100"/>
          <ac:spMkLst>
            <pc:docMk/>
            <pc:sldMk cId="2299746807" sldId="1536"/>
            <ac:spMk id="19" creationId="{40542B69-6D97-5F24-63E3-ABE36EA69A27}"/>
          </ac:spMkLst>
        </pc:spChg>
        <pc:picChg chg="mod">
          <ac:chgData name="Das, Gerarda" userId="dec061bf-56a5-47a0-b9f3-f749fe418ae6" providerId="ADAL" clId="{21B4C2DA-63D7-4C40-B889-AD3421010893}" dt="2025-06-17T08:26:33.171" v="1284" actId="1076"/>
          <ac:picMkLst>
            <pc:docMk/>
            <pc:sldMk cId="2299746807" sldId="1536"/>
            <ac:picMk id="9" creationId="{2D67FE22-14D5-EF35-6F43-16DFA6AAF6BC}"/>
          </ac:picMkLst>
        </pc:picChg>
        <pc:picChg chg="mod">
          <ac:chgData name="Das, Gerarda" userId="dec061bf-56a5-47a0-b9f3-f749fe418ae6" providerId="ADAL" clId="{21B4C2DA-63D7-4C40-B889-AD3421010893}" dt="2025-06-17T08:26:38.568" v="1286" actId="1076"/>
          <ac:picMkLst>
            <pc:docMk/>
            <pc:sldMk cId="2299746807" sldId="1536"/>
            <ac:picMk id="10" creationId="{B6C6A27E-7888-9740-6A43-771FC600B289}"/>
          </ac:picMkLst>
        </pc:picChg>
        <pc:picChg chg="mod">
          <ac:chgData name="Das, Gerarda" userId="dec061bf-56a5-47a0-b9f3-f749fe418ae6" providerId="ADAL" clId="{21B4C2DA-63D7-4C40-B889-AD3421010893}" dt="2025-06-17T08:26:28.406" v="1282" actId="1076"/>
          <ac:picMkLst>
            <pc:docMk/>
            <pc:sldMk cId="2299746807" sldId="1536"/>
            <ac:picMk id="24" creationId="{0945C101-9F8C-7083-46EE-6EC77E666314}"/>
          </ac:picMkLst>
        </pc:picChg>
        <pc:cxnChg chg="mod">
          <ac:chgData name="Das, Gerarda" userId="dec061bf-56a5-47a0-b9f3-f749fe418ae6" providerId="ADAL" clId="{21B4C2DA-63D7-4C40-B889-AD3421010893}" dt="2025-06-17T08:25:59.052" v="1275" actId="14100"/>
          <ac:cxnSpMkLst>
            <pc:docMk/>
            <pc:sldMk cId="2299746807" sldId="1536"/>
            <ac:cxnSpMk id="21" creationId="{B84B33EF-2A54-99B2-FEF8-27486B72F624}"/>
          </ac:cxnSpMkLst>
        </pc:cxnChg>
        <pc:cxnChg chg="mod">
          <ac:chgData name="Das, Gerarda" userId="dec061bf-56a5-47a0-b9f3-f749fe418ae6" providerId="ADAL" clId="{21B4C2DA-63D7-4C40-B889-AD3421010893}" dt="2025-06-17T08:25:54.684" v="1273" actId="14100"/>
          <ac:cxnSpMkLst>
            <pc:docMk/>
            <pc:sldMk cId="2299746807" sldId="1536"/>
            <ac:cxnSpMk id="22" creationId="{91DFD20E-A562-DE85-17F1-8C5D45CF6B9C}"/>
          </ac:cxnSpMkLst>
        </pc:cxnChg>
        <pc:cxnChg chg="mod">
          <ac:chgData name="Das, Gerarda" userId="dec061bf-56a5-47a0-b9f3-f749fe418ae6" providerId="ADAL" clId="{21B4C2DA-63D7-4C40-B889-AD3421010893}" dt="2025-06-17T08:25:56.850" v="1274" actId="1076"/>
          <ac:cxnSpMkLst>
            <pc:docMk/>
            <pc:sldMk cId="2299746807" sldId="1536"/>
            <ac:cxnSpMk id="27" creationId="{EC90AE0F-5DD8-2D25-C999-5E0CC65E11C5}"/>
          </ac:cxnSpMkLst>
        </pc:cxnChg>
      </pc:sldChg>
      <pc:sldChg chg="delSp modSp mod">
        <pc:chgData name="Das, Gerarda" userId="dec061bf-56a5-47a0-b9f3-f749fe418ae6" providerId="ADAL" clId="{21B4C2DA-63D7-4C40-B889-AD3421010893}" dt="2025-06-17T08:37:04.398" v="1727" actId="1076"/>
        <pc:sldMkLst>
          <pc:docMk/>
          <pc:sldMk cId="1690670011" sldId="1538"/>
        </pc:sldMkLst>
        <pc:spChg chg="mod">
          <ac:chgData name="Das, Gerarda" userId="dec061bf-56a5-47a0-b9f3-f749fe418ae6" providerId="ADAL" clId="{21B4C2DA-63D7-4C40-B889-AD3421010893}" dt="2025-06-17T08:37:04.398" v="1727" actId="1076"/>
          <ac:spMkLst>
            <pc:docMk/>
            <pc:sldMk cId="1690670011" sldId="1538"/>
            <ac:spMk id="4" creationId="{D36CDCC8-D80A-3CA3-9903-EC310613197D}"/>
          </ac:spMkLst>
        </pc:spChg>
        <pc:spChg chg="mod">
          <ac:chgData name="Das, Gerarda" userId="dec061bf-56a5-47a0-b9f3-f749fe418ae6" providerId="ADAL" clId="{21B4C2DA-63D7-4C40-B889-AD3421010893}" dt="2025-06-17T08:36:39.838" v="1721" actId="1035"/>
          <ac:spMkLst>
            <pc:docMk/>
            <pc:sldMk cId="1690670011" sldId="1538"/>
            <ac:spMk id="12" creationId="{E2476A93-B8D4-4E44-87FD-AFF601B2337C}"/>
          </ac:spMkLst>
        </pc:spChg>
        <pc:spChg chg="mod">
          <ac:chgData name="Das, Gerarda" userId="dec061bf-56a5-47a0-b9f3-f749fe418ae6" providerId="ADAL" clId="{21B4C2DA-63D7-4C40-B889-AD3421010893}" dt="2025-06-17T08:36:39.838" v="1721" actId="1035"/>
          <ac:spMkLst>
            <pc:docMk/>
            <pc:sldMk cId="1690670011" sldId="1538"/>
            <ac:spMk id="13" creationId="{4985FF45-EE56-11C3-E0CC-6BBB359031C0}"/>
          </ac:spMkLst>
        </pc:spChg>
        <pc:spChg chg="del">
          <ac:chgData name="Das, Gerarda" userId="dec061bf-56a5-47a0-b9f3-f749fe418ae6" providerId="ADAL" clId="{21B4C2DA-63D7-4C40-B889-AD3421010893}" dt="2025-06-17T08:30:51.990" v="1478" actId="478"/>
          <ac:spMkLst>
            <pc:docMk/>
            <pc:sldMk cId="1690670011" sldId="1538"/>
            <ac:spMk id="14" creationId="{B7594A3B-3117-84CE-C300-FB96E5ED269D}"/>
          </ac:spMkLst>
        </pc:spChg>
        <pc:spChg chg="del">
          <ac:chgData name="Das, Gerarda" userId="dec061bf-56a5-47a0-b9f3-f749fe418ae6" providerId="ADAL" clId="{21B4C2DA-63D7-4C40-B889-AD3421010893}" dt="2025-06-17T08:30:52.693" v="1479" actId="478"/>
          <ac:spMkLst>
            <pc:docMk/>
            <pc:sldMk cId="1690670011" sldId="1538"/>
            <ac:spMk id="15" creationId="{6EA1F8B7-D4BC-D8B0-E6FD-F33ECB45A1DD}"/>
          </ac:spMkLst>
        </pc:spChg>
        <pc:spChg chg="mod">
          <ac:chgData name="Das, Gerarda" userId="dec061bf-56a5-47a0-b9f3-f749fe418ae6" providerId="ADAL" clId="{21B4C2DA-63D7-4C40-B889-AD3421010893}" dt="2025-06-17T08:36:39.838" v="1721" actId="1035"/>
          <ac:spMkLst>
            <pc:docMk/>
            <pc:sldMk cId="1690670011" sldId="1538"/>
            <ac:spMk id="16" creationId="{F53F294D-65CC-23A5-E4A1-B2132FCF814C}"/>
          </ac:spMkLst>
        </pc:spChg>
        <pc:spChg chg="mod">
          <ac:chgData name="Das, Gerarda" userId="dec061bf-56a5-47a0-b9f3-f749fe418ae6" providerId="ADAL" clId="{21B4C2DA-63D7-4C40-B889-AD3421010893}" dt="2025-06-17T08:36:39.838" v="1721" actId="1035"/>
          <ac:spMkLst>
            <pc:docMk/>
            <pc:sldMk cId="1690670011" sldId="1538"/>
            <ac:spMk id="17" creationId="{AB86235B-CBC0-F9DB-29F4-F23367831B1B}"/>
          </ac:spMkLst>
        </pc:spChg>
        <pc:spChg chg="mod">
          <ac:chgData name="Das, Gerarda" userId="dec061bf-56a5-47a0-b9f3-f749fe418ae6" providerId="ADAL" clId="{21B4C2DA-63D7-4C40-B889-AD3421010893}" dt="2025-06-17T08:36:39.838" v="1721" actId="1035"/>
          <ac:spMkLst>
            <pc:docMk/>
            <pc:sldMk cId="1690670011" sldId="1538"/>
            <ac:spMk id="18" creationId="{85D7DD60-F4AA-AD34-A265-146B167D02FE}"/>
          </ac:spMkLst>
        </pc:spChg>
        <pc:spChg chg="mod">
          <ac:chgData name="Das, Gerarda" userId="dec061bf-56a5-47a0-b9f3-f749fe418ae6" providerId="ADAL" clId="{21B4C2DA-63D7-4C40-B889-AD3421010893}" dt="2025-06-17T08:36:39.838" v="1721" actId="1035"/>
          <ac:spMkLst>
            <pc:docMk/>
            <pc:sldMk cId="1690670011" sldId="1538"/>
            <ac:spMk id="19" creationId="{40542B69-6D97-5F24-63E3-ABE36EA69A27}"/>
          </ac:spMkLst>
        </pc:spChg>
        <pc:picChg chg="del">
          <ac:chgData name="Das, Gerarda" userId="dec061bf-56a5-47a0-b9f3-f749fe418ae6" providerId="ADAL" clId="{21B4C2DA-63D7-4C40-B889-AD3421010893}" dt="2025-06-17T08:30:49.736" v="1477" actId="478"/>
          <ac:picMkLst>
            <pc:docMk/>
            <pc:sldMk cId="1690670011" sldId="1538"/>
            <ac:picMk id="10" creationId="{ABE16152-9D0C-BF8F-5D69-829FC031893B}"/>
          </ac:picMkLst>
        </pc:picChg>
        <pc:picChg chg="del">
          <ac:chgData name="Das, Gerarda" userId="dec061bf-56a5-47a0-b9f3-f749fe418ae6" providerId="ADAL" clId="{21B4C2DA-63D7-4C40-B889-AD3421010893}" dt="2025-06-17T08:30:48.194" v="1476" actId="478"/>
          <ac:picMkLst>
            <pc:docMk/>
            <pc:sldMk cId="1690670011" sldId="1538"/>
            <ac:picMk id="11" creationId="{A9BFCE6E-799C-EB0F-715A-ADE83D8C21DA}"/>
          </ac:picMkLst>
        </pc:picChg>
        <pc:picChg chg="mod">
          <ac:chgData name="Das, Gerarda" userId="dec061bf-56a5-47a0-b9f3-f749fe418ae6" providerId="ADAL" clId="{21B4C2DA-63D7-4C40-B889-AD3421010893}" dt="2025-06-17T08:36:47.467" v="1723" actId="1076"/>
          <ac:picMkLst>
            <pc:docMk/>
            <pc:sldMk cId="1690670011" sldId="1538"/>
            <ac:picMk id="25" creationId="{BAB35363-75C4-8D2A-84DA-772DFC1E02C0}"/>
          </ac:picMkLst>
        </pc:picChg>
        <pc:cxnChg chg="mod">
          <ac:chgData name="Das, Gerarda" userId="dec061bf-56a5-47a0-b9f3-f749fe418ae6" providerId="ADAL" clId="{21B4C2DA-63D7-4C40-B889-AD3421010893}" dt="2025-06-17T08:36:39.838" v="1721" actId="1035"/>
          <ac:cxnSpMkLst>
            <pc:docMk/>
            <pc:sldMk cId="1690670011" sldId="1538"/>
            <ac:cxnSpMk id="21" creationId="{B84B33EF-2A54-99B2-FEF8-27486B72F624}"/>
          </ac:cxnSpMkLst>
        </pc:cxnChg>
        <pc:cxnChg chg="mod">
          <ac:chgData name="Das, Gerarda" userId="dec061bf-56a5-47a0-b9f3-f749fe418ae6" providerId="ADAL" clId="{21B4C2DA-63D7-4C40-B889-AD3421010893}" dt="2025-06-17T08:36:39.838" v="1721" actId="1035"/>
          <ac:cxnSpMkLst>
            <pc:docMk/>
            <pc:sldMk cId="1690670011" sldId="1538"/>
            <ac:cxnSpMk id="22" creationId="{91DFD20E-A562-DE85-17F1-8C5D45CF6B9C}"/>
          </ac:cxnSpMkLst>
        </pc:cxnChg>
        <pc:cxnChg chg="mod">
          <ac:chgData name="Das, Gerarda" userId="dec061bf-56a5-47a0-b9f3-f749fe418ae6" providerId="ADAL" clId="{21B4C2DA-63D7-4C40-B889-AD3421010893}" dt="2025-06-17T08:36:39.838" v="1721" actId="1035"/>
          <ac:cxnSpMkLst>
            <pc:docMk/>
            <pc:sldMk cId="1690670011" sldId="1538"/>
            <ac:cxnSpMk id="23" creationId="{450FAC25-93FA-21DB-FB43-C33AEEC4D823}"/>
          </ac:cxnSpMkLst>
        </pc:cxnChg>
        <pc:cxnChg chg="mod">
          <ac:chgData name="Das, Gerarda" userId="dec061bf-56a5-47a0-b9f3-f749fe418ae6" providerId="ADAL" clId="{21B4C2DA-63D7-4C40-B889-AD3421010893}" dt="2025-06-17T08:36:39.838" v="1721" actId="1035"/>
          <ac:cxnSpMkLst>
            <pc:docMk/>
            <pc:sldMk cId="1690670011" sldId="1538"/>
            <ac:cxnSpMk id="27" creationId="{EC90AE0F-5DD8-2D25-C999-5E0CC65E11C5}"/>
          </ac:cxnSpMkLst>
        </pc:cxnChg>
        <pc:cxnChg chg="mod">
          <ac:chgData name="Das, Gerarda" userId="dec061bf-56a5-47a0-b9f3-f749fe418ae6" providerId="ADAL" clId="{21B4C2DA-63D7-4C40-B889-AD3421010893}" dt="2025-06-17T08:36:39.838" v="1721" actId="1035"/>
          <ac:cxnSpMkLst>
            <pc:docMk/>
            <pc:sldMk cId="1690670011" sldId="1538"/>
            <ac:cxnSpMk id="31" creationId="{42EA45F8-30F7-A026-CB94-761B35BAF874}"/>
          </ac:cxnSpMkLst>
        </pc:cxnChg>
      </pc:sldChg>
      <pc:sldChg chg="del">
        <pc:chgData name="Das, Gerarda" userId="dec061bf-56a5-47a0-b9f3-f749fe418ae6" providerId="ADAL" clId="{21B4C2DA-63D7-4C40-B889-AD3421010893}" dt="2025-06-17T08:57:17.282" v="2067" actId="47"/>
        <pc:sldMkLst>
          <pc:docMk/>
          <pc:sldMk cId="2819471466" sldId="1539"/>
        </pc:sldMkLst>
      </pc:sldChg>
      <pc:sldChg chg="addSp delSp modSp mod">
        <pc:chgData name="Das, Gerarda" userId="dec061bf-56a5-47a0-b9f3-f749fe418ae6" providerId="ADAL" clId="{21B4C2DA-63D7-4C40-B889-AD3421010893}" dt="2025-06-17T08:45:50.423" v="1902" actId="14100"/>
        <pc:sldMkLst>
          <pc:docMk/>
          <pc:sldMk cId="3538056993" sldId="1540"/>
        </pc:sldMkLst>
        <pc:spChg chg="mod">
          <ac:chgData name="Das, Gerarda" userId="dec061bf-56a5-47a0-b9f3-f749fe418ae6" providerId="ADAL" clId="{21B4C2DA-63D7-4C40-B889-AD3421010893}" dt="2025-06-17T08:41:28.599" v="1834" actId="1036"/>
          <ac:spMkLst>
            <pc:docMk/>
            <pc:sldMk cId="3538056993" sldId="1540"/>
            <ac:spMk id="12" creationId="{E2476A93-B8D4-4E44-87FD-AFF601B2337C}"/>
          </ac:spMkLst>
        </pc:spChg>
        <pc:spChg chg="mod">
          <ac:chgData name="Das, Gerarda" userId="dec061bf-56a5-47a0-b9f3-f749fe418ae6" providerId="ADAL" clId="{21B4C2DA-63D7-4C40-B889-AD3421010893}" dt="2025-06-17T08:40:53.747" v="1810" actId="1037"/>
          <ac:spMkLst>
            <pc:docMk/>
            <pc:sldMk cId="3538056993" sldId="1540"/>
            <ac:spMk id="13" creationId="{4985FF45-EE56-11C3-E0CC-6BBB359031C0}"/>
          </ac:spMkLst>
        </pc:spChg>
        <pc:spChg chg="mod">
          <ac:chgData name="Das, Gerarda" userId="dec061bf-56a5-47a0-b9f3-f749fe418ae6" providerId="ADAL" clId="{21B4C2DA-63D7-4C40-B889-AD3421010893}" dt="2025-06-17T08:42:17.643" v="1882" actId="14100"/>
          <ac:spMkLst>
            <pc:docMk/>
            <pc:sldMk cId="3538056993" sldId="1540"/>
            <ac:spMk id="14" creationId="{B7594A3B-3117-84CE-C300-FB96E5ED269D}"/>
          </ac:spMkLst>
        </pc:spChg>
        <pc:spChg chg="mod">
          <ac:chgData name="Das, Gerarda" userId="dec061bf-56a5-47a0-b9f3-f749fe418ae6" providerId="ADAL" clId="{21B4C2DA-63D7-4C40-B889-AD3421010893}" dt="2025-06-17T08:41:47.819" v="1874" actId="1036"/>
          <ac:spMkLst>
            <pc:docMk/>
            <pc:sldMk cId="3538056993" sldId="1540"/>
            <ac:spMk id="15" creationId="{6EA1F8B7-D4BC-D8B0-E6FD-F33ECB45A1DD}"/>
          </ac:spMkLst>
        </pc:spChg>
        <pc:spChg chg="mod">
          <ac:chgData name="Das, Gerarda" userId="dec061bf-56a5-47a0-b9f3-f749fe418ae6" providerId="ADAL" clId="{21B4C2DA-63D7-4C40-B889-AD3421010893}" dt="2025-06-17T08:41:23.083" v="1818" actId="1076"/>
          <ac:spMkLst>
            <pc:docMk/>
            <pc:sldMk cId="3538056993" sldId="1540"/>
            <ac:spMk id="16" creationId="{F53F294D-65CC-23A5-E4A1-B2132FCF814C}"/>
          </ac:spMkLst>
        </pc:spChg>
        <pc:spChg chg="mod">
          <ac:chgData name="Das, Gerarda" userId="dec061bf-56a5-47a0-b9f3-f749fe418ae6" providerId="ADAL" clId="{21B4C2DA-63D7-4C40-B889-AD3421010893}" dt="2025-06-17T08:41:23.083" v="1818" actId="1076"/>
          <ac:spMkLst>
            <pc:docMk/>
            <pc:sldMk cId="3538056993" sldId="1540"/>
            <ac:spMk id="17" creationId="{AB86235B-CBC0-F9DB-29F4-F23367831B1B}"/>
          </ac:spMkLst>
        </pc:spChg>
        <pc:spChg chg="mod">
          <ac:chgData name="Das, Gerarda" userId="dec061bf-56a5-47a0-b9f3-f749fe418ae6" providerId="ADAL" clId="{21B4C2DA-63D7-4C40-B889-AD3421010893}" dt="2025-06-17T08:40:53.747" v="1810" actId="1037"/>
          <ac:spMkLst>
            <pc:docMk/>
            <pc:sldMk cId="3538056993" sldId="1540"/>
            <ac:spMk id="18" creationId="{85D7DD60-F4AA-AD34-A265-146B167D02FE}"/>
          </ac:spMkLst>
        </pc:spChg>
        <pc:spChg chg="mod">
          <ac:chgData name="Das, Gerarda" userId="dec061bf-56a5-47a0-b9f3-f749fe418ae6" providerId="ADAL" clId="{21B4C2DA-63D7-4C40-B889-AD3421010893}" dt="2025-06-17T08:41:58.291" v="1877" actId="14100"/>
          <ac:spMkLst>
            <pc:docMk/>
            <pc:sldMk cId="3538056993" sldId="1540"/>
            <ac:spMk id="19" creationId="{40542B69-6D97-5F24-63E3-ABE36EA69A27}"/>
          </ac:spMkLst>
        </pc:spChg>
        <pc:picChg chg="mod modCrop">
          <ac:chgData name="Das, Gerarda" userId="dec061bf-56a5-47a0-b9f3-f749fe418ae6" providerId="ADAL" clId="{21B4C2DA-63D7-4C40-B889-AD3421010893}" dt="2025-06-17T08:42:12.088" v="1881" actId="732"/>
          <ac:picMkLst>
            <pc:docMk/>
            <pc:sldMk cId="3538056993" sldId="1540"/>
            <ac:picMk id="10" creationId="{D4E5F590-1444-B3C5-BB95-76B7E0BC1F3F}"/>
          </ac:picMkLst>
        </pc:picChg>
        <pc:picChg chg="add mod modCrop">
          <ac:chgData name="Das, Gerarda" userId="dec061bf-56a5-47a0-b9f3-f749fe418ae6" providerId="ADAL" clId="{21B4C2DA-63D7-4C40-B889-AD3421010893}" dt="2025-06-17T08:45:00.308" v="1892" actId="1076"/>
          <ac:picMkLst>
            <pc:docMk/>
            <pc:sldMk cId="3538056993" sldId="1540"/>
            <ac:picMk id="34" creationId="{3ACF5ACF-E2AB-1F4F-0594-23F37BE450DC}"/>
          </ac:picMkLst>
        </pc:picChg>
        <pc:picChg chg="add mod">
          <ac:chgData name="Das, Gerarda" userId="dec061bf-56a5-47a0-b9f3-f749fe418ae6" providerId="ADAL" clId="{21B4C2DA-63D7-4C40-B889-AD3421010893}" dt="2025-06-17T08:45:50.423" v="1902" actId="14100"/>
          <ac:picMkLst>
            <pc:docMk/>
            <pc:sldMk cId="3538056993" sldId="1540"/>
            <ac:picMk id="36" creationId="{F7E06DAA-84F6-96D7-A736-63D68207F771}"/>
          </ac:picMkLst>
        </pc:picChg>
        <pc:picChg chg="add del mod">
          <ac:chgData name="Das, Gerarda" userId="dec061bf-56a5-47a0-b9f3-f749fe418ae6" providerId="ADAL" clId="{21B4C2DA-63D7-4C40-B889-AD3421010893}" dt="2025-06-17T08:45:45.738" v="1900" actId="478"/>
          <ac:picMkLst>
            <pc:docMk/>
            <pc:sldMk cId="3538056993" sldId="1540"/>
            <ac:picMk id="38" creationId="{99B06E58-4284-F096-261B-3A44A58CF846}"/>
          </ac:picMkLst>
        </pc:picChg>
        <pc:cxnChg chg="mod">
          <ac:chgData name="Das, Gerarda" userId="dec061bf-56a5-47a0-b9f3-f749fe418ae6" providerId="ADAL" clId="{21B4C2DA-63D7-4C40-B889-AD3421010893}" dt="2025-06-17T08:41:28.599" v="1834" actId="1036"/>
          <ac:cxnSpMkLst>
            <pc:docMk/>
            <pc:sldMk cId="3538056993" sldId="1540"/>
            <ac:cxnSpMk id="21" creationId="{B84B33EF-2A54-99B2-FEF8-27486B72F624}"/>
          </ac:cxnSpMkLst>
        </pc:cxnChg>
        <pc:cxnChg chg="mod">
          <ac:chgData name="Das, Gerarda" userId="dec061bf-56a5-47a0-b9f3-f749fe418ae6" providerId="ADAL" clId="{21B4C2DA-63D7-4C40-B889-AD3421010893}" dt="2025-06-17T08:41:05.299" v="1813" actId="14100"/>
          <ac:cxnSpMkLst>
            <pc:docMk/>
            <pc:sldMk cId="3538056993" sldId="1540"/>
            <ac:cxnSpMk id="22" creationId="{91DFD20E-A562-DE85-17F1-8C5D45CF6B9C}"/>
          </ac:cxnSpMkLst>
        </pc:cxnChg>
        <pc:cxnChg chg="mod">
          <ac:chgData name="Das, Gerarda" userId="dec061bf-56a5-47a0-b9f3-f749fe418ae6" providerId="ADAL" clId="{21B4C2DA-63D7-4C40-B889-AD3421010893}" dt="2025-06-17T08:41:47.819" v="1874" actId="1036"/>
          <ac:cxnSpMkLst>
            <pc:docMk/>
            <pc:sldMk cId="3538056993" sldId="1540"/>
            <ac:cxnSpMk id="23" creationId="{450FAC25-93FA-21DB-FB43-C33AEEC4D823}"/>
          </ac:cxnSpMkLst>
        </pc:cxnChg>
        <pc:cxnChg chg="mod">
          <ac:chgData name="Das, Gerarda" userId="dec061bf-56a5-47a0-b9f3-f749fe418ae6" providerId="ADAL" clId="{21B4C2DA-63D7-4C40-B889-AD3421010893}" dt="2025-06-17T08:41:33.582" v="1835" actId="14100"/>
          <ac:cxnSpMkLst>
            <pc:docMk/>
            <pc:sldMk cId="3538056993" sldId="1540"/>
            <ac:cxnSpMk id="27" creationId="{EC90AE0F-5DD8-2D25-C999-5E0CC65E11C5}"/>
          </ac:cxnSpMkLst>
        </pc:cxnChg>
        <pc:cxnChg chg="mod">
          <ac:chgData name="Das, Gerarda" userId="dec061bf-56a5-47a0-b9f3-f749fe418ae6" providerId="ADAL" clId="{21B4C2DA-63D7-4C40-B889-AD3421010893}" dt="2025-06-17T08:41:51.459" v="1875" actId="14100"/>
          <ac:cxnSpMkLst>
            <pc:docMk/>
            <pc:sldMk cId="3538056993" sldId="1540"/>
            <ac:cxnSpMk id="31" creationId="{42EA45F8-30F7-A026-CB94-761B35BAF874}"/>
          </ac:cxnSpMkLst>
        </pc:cxnChg>
      </pc:sldChg>
      <pc:sldChg chg="del">
        <pc:chgData name="Das, Gerarda" userId="dec061bf-56a5-47a0-b9f3-f749fe418ae6" providerId="ADAL" clId="{21B4C2DA-63D7-4C40-B889-AD3421010893}" dt="2025-06-17T08:55:25.674" v="2064" actId="47"/>
        <pc:sldMkLst>
          <pc:docMk/>
          <pc:sldMk cId="2612023091" sldId="1541"/>
        </pc:sldMkLst>
      </pc:sldChg>
      <pc:sldChg chg="addSp delSp modSp mod">
        <pc:chgData name="Das, Gerarda" userId="dec061bf-56a5-47a0-b9f3-f749fe418ae6" providerId="ADAL" clId="{21B4C2DA-63D7-4C40-B889-AD3421010893}" dt="2025-06-17T08:21:25.223" v="1032" actId="115"/>
        <pc:sldMkLst>
          <pc:docMk/>
          <pc:sldMk cId="3524741758" sldId="1542"/>
        </pc:sldMkLst>
        <pc:spChg chg="add del mod">
          <ac:chgData name="Das, Gerarda" userId="dec061bf-56a5-47a0-b9f3-f749fe418ae6" providerId="ADAL" clId="{21B4C2DA-63D7-4C40-B889-AD3421010893}" dt="2025-06-17T08:19:06.786" v="962" actId="478"/>
          <ac:spMkLst>
            <pc:docMk/>
            <pc:sldMk cId="3524741758" sldId="1542"/>
            <ac:spMk id="18" creationId="{6307C194-8535-32EE-2801-D3B7FA8C6733}"/>
          </ac:spMkLst>
        </pc:spChg>
        <pc:spChg chg="mod">
          <ac:chgData name="Das, Gerarda" userId="dec061bf-56a5-47a0-b9f3-f749fe418ae6" providerId="ADAL" clId="{21B4C2DA-63D7-4C40-B889-AD3421010893}" dt="2025-06-17T08:19:00.374" v="961" actId="20577"/>
          <ac:spMkLst>
            <pc:docMk/>
            <pc:sldMk cId="3524741758" sldId="1542"/>
            <ac:spMk id="35" creationId="{37104C51-0232-62ED-4C6F-1447D06633EE}"/>
          </ac:spMkLst>
        </pc:spChg>
        <pc:spChg chg="mod">
          <ac:chgData name="Das, Gerarda" userId="dec061bf-56a5-47a0-b9f3-f749fe418ae6" providerId="ADAL" clId="{21B4C2DA-63D7-4C40-B889-AD3421010893}" dt="2025-06-17T08:21:25.223" v="1032" actId="115"/>
          <ac:spMkLst>
            <pc:docMk/>
            <pc:sldMk cId="3524741758" sldId="1542"/>
            <ac:spMk id="36" creationId="{D8EF981A-9BA7-0EB1-9B70-F7FBF2F7DF1C}"/>
          </ac:spMkLst>
        </pc:spChg>
        <pc:picChg chg="del">
          <ac:chgData name="Das, Gerarda" userId="dec061bf-56a5-47a0-b9f3-f749fe418ae6" providerId="ADAL" clId="{21B4C2DA-63D7-4C40-B889-AD3421010893}" dt="2025-06-17T08:20:56.930" v="963" actId="478"/>
          <ac:picMkLst>
            <pc:docMk/>
            <pc:sldMk cId="3524741758" sldId="1542"/>
            <ac:picMk id="19" creationId="{DAFB9DC8-5615-C425-E47B-8FB2041775A3}"/>
          </ac:picMkLst>
        </pc:picChg>
        <pc:picChg chg="add mod">
          <ac:chgData name="Das, Gerarda" userId="dec061bf-56a5-47a0-b9f3-f749fe418ae6" providerId="ADAL" clId="{21B4C2DA-63D7-4C40-B889-AD3421010893}" dt="2025-06-17T08:21:02.699" v="968" actId="14100"/>
          <ac:picMkLst>
            <pc:docMk/>
            <pc:sldMk cId="3524741758" sldId="1542"/>
            <ac:picMk id="21" creationId="{E17BA826-E57F-E924-4F92-4EC5710617B0}"/>
          </ac:picMkLst>
        </pc:picChg>
      </pc:sldChg>
      <pc:sldChg chg="modSp mod">
        <pc:chgData name="Das, Gerarda" userId="dec061bf-56a5-47a0-b9f3-f749fe418ae6" providerId="ADAL" clId="{21B4C2DA-63D7-4C40-B889-AD3421010893}" dt="2025-06-17T08:02:57.874" v="637" actId="20577"/>
        <pc:sldMkLst>
          <pc:docMk/>
          <pc:sldMk cId="3221387296" sldId="1544"/>
        </pc:sldMkLst>
        <pc:spChg chg="mod">
          <ac:chgData name="Das, Gerarda" userId="dec061bf-56a5-47a0-b9f3-f749fe418ae6" providerId="ADAL" clId="{21B4C2DA-63D7-4C40-B889-AD3421010893}" dt="2025-06-17T08:02:57.874" v="637" actId="20577"/>
          <ac:spMkLst>
            <pc:docMk/>
            <pc:sldMk cId="3221387296" sldId="1544"/>
            <ac:spMk id="3" creationId="{00000000-0000-0000-0000-000000000000}"/>
          </ac:spMkLst>
        </pc:spChg>
      </pc:sldChg>
      <pc:sldChg chg="addSp delSp modSp add mod">
        <pc:chgData name="Das, Gerarda" userId="dec061bf-56a5-47a0-b9f3-f749fe418ae6" providerId="ADAL" clId="{21B4C2DA-63D7-4C40-B889-AD3421010893}" dt="2025-06-17T08:59:21.408" v="2098" actId="1076"/>
        <pc:sldMkLst>
          <pc:docMk/>
          <pc:sldMk cId="906467462" sldId="1545"/>
        </pc:sldMkLst>
        <pc:spChg chg="mod">
          <ac:chgData name="Das, Gerarda" userId="dec061bf-56a5-47a0-b9f3-f749fe418ae6" providerId="ADAL" clId="{21B4C2DA-63D7-4C40-B889-AD3421010893}" dt="2025-06-17T08:53:04.215" v="1912" actId="20577"/>
          <ac:spMkLst>
            <pc:docMk/>
            <pc:sldMk cId="906467462" sldId="1545"/>
            <ac:spMk id="33" creationId="{AC757F5E-B016-F947-4518-7C6B9CC7EE04}"/>
          </ac:spMkLst>
        </pc:spChg>
        <pc:spChg chg="mod">
          <ac:chgData name="Das, Gerarda" userId="dec061bf-56a5-47a0-b9f3-f749fe418ae6" providerId="ADAL" clId="{21B4C2DA-63D7-4C40-B889-AD3421010893}" dt="2025-06-17T08:53:09.262" v="1929" actId="20577"/>
          <ac:spMkLst>
            <pc:docMk/>
            <pc:sldMk cId="906467462" sldId="1545"/>
            <ac:spMk id="34" creationId="{152372B3-00F5-781C-183E-6F2DDF35091D}"/>
          </ac:spMkLst>
        </pc:spChg>
        <pc:spChg chg="mod">
          <ac:chgData name="Das, Gerarda" userId="dec061bf-56a5-47a0-b9f3-f749fe418ae6" providerId="ADAL" clId="{21B4C2DA-63D7-4C40-B889-AD3421010893}" dt="2025-06-17T08:59:02.046" v="2091" actId="20577"/>
          <ac:spMkLst>
            <pc:docMk/>
            <pc:sldMk cId="906467462" sldId="1545"/>
            <ac:spMk id="35" creationId="{37104C51-0232-62ED-4C6F-1447D06633EE}"/>
          </ac:spMkLst>
        </pc:spChg>
        <pc:spChg chg="mod">
          <ac:chgData name="Das, Gerarda" userId="dec061bf-56a5-47a0-b9f3-f749fe418ae6" providerId="ADAL" clId="{21B4C2DA-63D7-4C40-B889-AD3421010893}" dt="2025-06-17T08:55:05.745" v="2059" actId="404"/>
          <ac:spMkLst>
            <pc:docMk/>
            <pc:sldMk cId="906467462" sldId="1545"/>
            <ac:spMk id="36" creationId="{D8EF981A-9BA7-0EB1-9B70-F7FBF2F7DF1C}"/>
          </ac:spMkLst>
        </pc:spChg>
        <pc:picChg chg="add mod">
          <ac:chgData name="Das, Gerarda" userId="dec061bf-56a5-47a0-b9f3-f749fe418ae6" providerId="ADAL" clId="{21B4C2DA-63D7-4C40-B889-AD3421010893}" dt="2025-06-17T08:55:21.017" v="2063" actId="1076"/>
          <ac:picMkLst>
            <pc:docMk/>
            <pc:sldMk cId="906467462" sldId="1545"/>
            <ac:picMk id="2" creationId="{EC0626AA-E2DC-C8FC-7021-F0045F710E9F}"/>
          </ac:picMkLst>
        </pc:picChg>
        <pc:picChg chg="del">
          <ac:chgData name="Das, Gerarda" userId="dec061bf-56a5-47a0-b9f3-f749fe418ae6" providerId="ADAL" clId="{21B4C2DA-63D7-4C40-B889-AD3421010893}" dt="2025-06-17T08:53:25.323" v="1974" actId="478"/>
          <ac:picMkLst>
            <pc:docMk/>
            <pc:sldMk cId="906467462" sldId="1545"/>
            <ac:picMk id="8" creationId="{029F09AC-4AE6-80C7-83BE-A7B83340440D}"/>
          </ac:picMkLst>
        </pc:picChg>
        <pc:picChg chg="del">
          <ac:chgData name="Das, Gerarda" userId="dec061bf-56a5-47a0-b9f3-f749fe418ae6" providerId="ADAL" clId="{21B4C2DA-63D7-4C40-B889-AD3421010893}" dt="2025-06-17T08:53:25.918" v="1975" actId="478"/>
          <ac:picMkLst>
            <pc:docMk/>
            <pc:sldMk cId="906467462" sldId="1545"/>
            <ac:picMk id="18" creationId="{2D1800C1-1AE1-BE21-4C76-8934DF5A1A5F}"/>
          </ac:picMkLst>
        </pc:picChg>
        <pc:picChg chg="add mod">
          <ac:chgData name="Das, Gerarda" userId="dec061bf-56a5-47a0-b9f3-f749fe418ae6" providerId="ADAL" clId="{21B4C2DA-63D7-4C40-B889-AD3421010893}" dt="2025-06-17T08:59:21.408" v="2098" actId="1076"/>
          <ac:picMkLst>
            <pc:docMk/>
            <pc:sldMk cId="906467462" sldId="1545"/>
            <ac:picMk id="2050" creationId="{8556A345-AF58-9770-5FBF-6F1527BE7D33}"/>
          </ac:picMkLst>
        </pc:pic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pChg chg="mod">
          <ac:chgData name="Routledge, Mandy" userId="bacdedf5-8e30-494b-ad8b-f27fa30c4f8d" providerId="ADAL" clId="{2779A6C4-9DDF-4ED9-8BD7-53750DD4C489}" dt="2025-03-18T11:01:33.263" v="3" actId="20577"/>
          <ac:spMkLst>
            <pc:docMk/>
            <pc:sldMk cId="323006580" sldId="548"/>
            <ac:spMk id="3" creationId="{00000000-0000-0000-0000-000000000000}"/>
          </ac:spMkLst>
        </pc:spChg>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pChg chg="mod">
          <ac:chgData name="Routledge, Mandy" userId="bacdedf5-8e30-494b-ad8b-f27fa30c4f8d" providerId="ADAL" clId="{B855E255-0DEF-4472-9465-837605E0855E}" dt="2025-03-18T11:04:22.018" v="0"/>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E1700781-CE98-465C-B9D4-8547CEE7E99B}"/>
    <pc:docChg chg="undo custSel addSld delSld modSld sldOrd modSection">
      <pc:chgData name="Routledge, Mandy" userId="bacdedf5-8e30-494b-ad8b-f27fa30c4f8d" providerId="ADAL" clId="{E1700781-CE98-465C-B9D4-8547CEE7E99B}" dt="2025-06-17T09:17:17.995" v="1040" actId="6549"/>
      <pc:docMkLst>
        <pc:docMk/>
      </pc:docMkLst>
      <pc:sldChg chg="add del">
        <pc:chgData name="Routledge, Mandy" userId="bacdedf5-8e30-494b-ad8b-f27fa30c4f8d" providerId="ADAL" clId="{E1700781-CE98-465C-B9D4-8547CEE7E99B}" dt="2025-06-16T17:23:56.782" v="170" actId="47"/>
        <pc:sldMkLst>
          <pc:docMk/>
          <pc:sldMk cId="192884965" sldId="259"/>
        </pc:sldMkLst>
      </pc:sldChg>
      <pc:sldChg chg="add del">
        <pc:chgData name="Routledge, Mandy" userId="bacdedf5-8e30-494b-ad8b-f27fa30c4f8d" providerId="ADAL" clId="{E1700781-CE98-465C-B9D4-8547CEE7E99B}" dt="2025-06-16T17:26:24.316" v="237" actId="47"/>
        <pc:sldMkLst>
          <pc:docMk/>
          <pc:sldMk cId="794367994" sldId="393"/>
        </pc:sldMkLst>
      </pc:sldChg>
      <pc:sldChg chg="addSp modSp mod ord">
        <pc:chgData name="Routledge, Mandy" userId="bacdedf5-8e30-494b-ad8b-f27fa30c4f8d" providerId="ADAL" clId="{E1700781-CE98-465C-B9D4-8547CEE7E99B}" dt="2025-06-16T17:52:36.467" v="886" actId="400"/>
        <pc:sldMkLst>
          <pc:docMk/>
          <pc:sldMk cId="1671649065" sldId="934"/>
        </pc:sldMkLst>
        <pc:spChg chg="add mod">
          <ac:chgData name="Routledge, Mandy" userId="bacdedf5-8e30-494b-ad8b-f27fa30c4f8d" providerId="ADAL" clId="{E1700781-CE98-465C-B9D4-8547CEE7E99B}" dt="2025-06-16T17:52:36.467" v="886" actId="400"/>
          <ac:spMkLst>
            <pc:docMk/>
            <pc:sldMk cId="1671649065" sldId="934"/>
            <ac:spMk id="3" creationId="{5AEECAF0-98FF-4803-8BA8-728CDCEF26AE}"/>
          </ac:spMkLst>
        </pc:spChg>
      </pc:sldChg>
      <pc:sldChg chg="addSp delSp modSp add mod">
        <pc:chgData name="Routledge, Mandy" userId="bacdedf5-8e30-494b-ad8b-f27fa30c4f8d" providerId="ADAL" clId="{E1700781-CE98-465C-B9D4-8547CEE7E99B}" dt="2025-06-16T17:22:14.152" v="72"/>
        <pc:sldMkLst>
          <pc:docMk/>
          <pc:sldMk cId="1987543844" sldId="1244"/>
        </pc:sldMkLst>
        <pc:spChg chg="add mod">
          <ac:chgData name="Routledge, Mandy" userId="bacdedf5-8e30-494b-ad8b-f27fa30c4f8d" providerId="ADAL" clId="{E1700781-CE98-465C-B9D4-8547CEE7E99B}" dt="2025-06-16T17:22:14.152" v="72"/>
          <ac:spMkLst>
            <pc:docMk/>
            <pc:sldMk cId="1987543844" sldId="1244"/>
            <ac:spMk id="2" creationId="{00000000-0000-0000-0000-000000000000}"/>
          </ac:spMkLst>
        </pc:spChg>
        <pc:spChg chg="del">
          <ac:chgData name="Routledge, Mandy" userId="bacdedf5-8e30-494b-ad8b-f27fa30c4f8d" providerId="ADAL" clId="{E1700781-CE98-465C-B9D4-8547CEE7E99B}" dt="2025-06-16T17:22:09.916" v="70" actId="478"/>
          <ac:spMkLst>
            <pc:docMk/>
            <pc:sldMk cId="1987543844" sldId="1244"/>
            <ac:spMk id="6" creationId="{00000000-0000-0000-0000-000000000000}"/>
          </ac:spMkLst>
        </pc:spChg>
      </pc:sldChg>
      <pc:sldChg chg="addSp modSp add del ord">
        <pc:chgData name="Routledge, Mandy" userId="bacdedf5-8e30-494b-ad8b-f27fa30c4f8d" providerId="ADAL" clId="{E1700781-CE98-465C-B9D4-8547CEE7E99B}" dt="2025-06-16T17:29:16.834" v="289" actId="47"/>
        <pc:sldMkLst>
          <pc:docMk/>
          <pc:sldMk cId="1009086359" sldId="1347"/>
        </pc:sldMkLst>
        <pc:picChg chg="add mod">
          <ac:chgData name="Routledge, Mandy" userId="bacdedf5-8e30-494b-ad8b-f27fa30c4f8d" providerId="ADAL" clId="{E1700781-CE98-465C-B9D4-8547CEE7E99B}" dt="2025-06-16T17:29:03.718" v="285"/>
          <ac:picMkLst>
            <pc:docMk/>
            <pc:sldMk cId="1009086359" sldId="1347"/>
            <ac:picMk id="3" creationId="{21401C07-49B7-65CF-E9A1-2067F5F176E1}"/>
          </ac:picMkLst>
        </pc:picChg>
      </pc:sldChg>
      <pc:sldChg chg="modSp mod modNotes modNotesTx">
        <pc:chgData name="Routledge, Mandy" userId="bacdedf5-8e30-494b-ad8b-f27fa30c4f8d" providerId="ADAL" clId="{E1700781-CE98-465C-B9D4-8547CEE7E99B}" dt="2025-06-16T17:18:54.239" v="9" actId="27636"/>
        <pc:sldMkLst>
          <pc:docMk/>
          <pc:sldMk cId="2189114603" sldId="1437"/>
        </pc:sldMkLst>
        <pc:spChg chg="mod">
          <ac:chgData name="Routledge, Mandy" userId="bacdedf5-8e30-494b-ad8b-f27fa30c4f8d" providerId="ADAL" clId="{E1700781-CE98-465C-B9D4-8547CEE7E99B}" dt="2025-06-16T17:18:52.130" v="7"/>
          <ac:spMkLst>
            <pc:docMk/>
            <pc:sldMk cId="2189114603" sldId="1437"/>
            <ac:spMk id="3" creationId="{00000000-0000-0000-0000-000000000000}"/>
          </ac:spMkLst>
        </pc:spChg>
      </pc:sldChg>
      <pc:sldChg chg="delSp modSp del mod">
        <pc:chgData name="Routledge, Mandy" userId="bacdedf5-8e30-494b-ad8b-f27fa30c4f8d" providerId="ADAL" clId="{E1700781-CE98-465C-B9D4-8547CEE7E99B}" dt="2025-06-16T17:22:15.842" v="73" actId="47"/>
        <pc:sldMkLst>
          <pc:docMk/>
          <pc:sldMk cId="3852907103" sldId="1460"/>
        </pc:sldMkLst>
        <pc:spChg chg="del mod">
          <ac:chgData name="Routledge, Mandy" userId="bacdedf5-8e30-494b-ad8b-f27fa30c4f8d" providerId="ADAL" clId="{E1700781-CE98-465C-B9D4-8547CEE7E99B}" dt="2025-06-16T17:22:12.894" v="71" actId="21"/>
          <ac:spMkLst>
            <pc:docMk/>
            <pc:sldMk cId="3852907103" sldId="1460"/>
            <ac:spMk id="6" creationId="{00000000-0000-0000-0000-000000000000}"/>
          </ac:spMkLst>
        </pc:spChg>
      </pc:sldChg>
      <pc:sldChg chg="addSp delSp modSp mod">
        <pc:chgData name="Routledge, Mandy" userId="bacdedf5-8e30-494b-ad8b-f27fa30c4f8d" providerId="ADAL" clId="{E1700781-CE98-465C-B9D4-8547CEE7E99B}" dt="2025-06-17T09:16:56.868" v="1038" actId="1076"/>
        <pc:sldMkLst>
          <pc:docMk/>
          <pc:sldMk cId="4207872812" sldId="1475"/>
        </pc:sldMkLst>
        <pc:spChg chg="mod">
          <ac:chgData name="Routledge, Mandy" userId="bacdedf5-8e30-494b-ad8b-f27fa30c4f8d" providerId="ADAL" clId="{E1700781-CE98-465C-B9D4-8547CEE7E99B}" dt="2025-06-16T17:19:11.234" v="18" actId="20577"/>
          <ac:spMkLst>
            <pc:docMk/>
            <pc:sldMk cId="4207872812" sldId="1475"/>
            <ac:spMk id="6" creationId="{00000000-0000-0000-0000-000000000000}"/>
          </ac:spMkLst>
        </pc:spChg>
        <pc:picChg chg="add mod">
          <ac:chgData name="Routledge, Mandy" userId="bacdedf5-8e30-494b-ad8b-f27fa30c4f8d" providerId="ADAL" clId="{E1700781-CE98-465C-B9D4-8547CEE7E99B}" dt="2025-06-17T09:16:56.868" v="1038" actId="1076"/>
          <ac:picMkLst>
            <pc:docMk/>
            <pc:sldMk cId="4207872812" sldId="1475"/>
            <ac:picMk id="2" creationId="{397BFB31-BF81-85E2-14BE-BF3670E79CC1}"/>
          </ac:picMkLst>
        </pc:picChg>
        <pc:picChg chg="add del mod">
          <ac:chgData name="Routledge, Mandy" userId="bacdedf5-8e30-494b-ad8b-f27fa30c4f8d" providerId="ADAL" clId="{E1700781-CE98-465C-B9D4-8547CEE7E99B}" dt="2025-06-17T09:16:52.687" v="1036" actId="478"/>
          <ac:picMkLst>
            <pc:docMk/>
            <pc:sldMk cId="4207872812" sldId="1475"/>
            <ac:picMk id="3" creationId="{2C62266B-322F-28D2-2F00-40D9D5D666D5}"/>
          </ac:picMkLst>
        </pc:picChg>
      </pc:sldChg>
      <pc:sldChg chg="modSp mod">
        <pc:chgData name="Routledge, Mandy" userId="bacdedf5-8e30-494b-ad8b-f27fa30c4f8d" providerId="ADAL" clId="{E1700781-CE98-465C-B9D4-8547CEE7E99B}" dt="2025-06-17T09:13:52.670" v="1027" actId="1076"/>
        <pc:sldMkLst>
          <pc:docMk/>
          <pc:sldMk cId="2452007587" sldId="1476"/>
        </pc:sldMkLst>
        <pc:spChg chg="mod">
          <ac:chgData name="Routledge, Mandy" userId="bacdedf5-8e30-494b-ad8b-f27fa30c4f8d" providerId="ADAL" clId="{E1700781-CE98-465C-B9D4-8547CEE7E99B}" dt="2025-06-16T17:19:15.964" v="27" actId="20577"/>
          <ac:spMkLst>
            <pc:docMk/>
            <pc:sldMk cId="2452007587" sldId="1476"/>
            <ac:spMk id="6" creationId="{00000000-0000-0000-0000-000000000000}"/>
          </ac:spMkLst>
        </pc:spChg>
        <pc:picChg chg="mod">
          <ac:chgData name="Routledge, Mandy" userId="bacdedf5-8e30-494b-ad8b-f27fa30c4f8d" providerId="ADAL" clId="{E1700781-CE98-465C-B9D4-8547CEE7E99B}" dt="2025-06-17T09:13:52.670" v="1027" actId="1076"/>
          <ac:picMkLst>
            <pc:docMk/>
            <pc:sldMk cId="2452007587" sldId="1476"/>
            <ac:picMk id="3" creationId="{E1442CA9-1937-2D11-AE34-5920D27A26D1}"/>
          </ac:picMkLst>
        </pc:picChg>
      </pc:sldChg>
      <pc:sldChg chg="modSp mod">
        <pc:chgData name="Routledge, Mandy" userId="bacdedf5-8e30-494b-ad8b-f27fa30c4f8d" providerId="ADAL" clId="{E1700781-CE98-465C-B9D4-8547CEE7E99B}" dt="2025-06-16T17:19:25.778" v="28"/>
        <pc:sldMkLst>
          <pc:docMk/>
          <pc:sldMk cId="2709048002" sldId="1477"/>
        </pc:sldMkLst>
        <pc:spChg chg="mod">
          <ac:chgData name="Routledge, Mandy" userId="bacdedf5-8e30-494b-ad8b-f27fa30c4f8d" providerId="ADAL" clId="{E1700781-CE98-465C-B9D4-8547CEE7E99B}" dt="2025-06-16T17:19:25.778" v="28"/>
          <ac:spMkLst>
            <pc:docMk/>
            <pc:sldMk cId="2709048002" sldId="1477"/>
            <ac:spMk id="6" creationId="{00000000-0000-0000-0000-000000000000}"/>
          </ac:spMkLst>
        </pc:spChg>
      </pc:sldChg>
      <pc:sldChg chg="modSp mod">
        <pc:chgData name="Routledge, Mandy" userId="bacdedf5-8e30-494b-ad8b-f27fa30c4f8d" providerId="ADAL" clId="{E1700781-CE98-465C-B9D4-8547CEE7E99B}" dt="2025-06-16T17:19:35.787" v="29"/>
        <pc:sldMkLst>
          <pc:docMk/>
          <pc:sldMk cId="4074911733" sldId="1478"/>
        </pc:sldMkLst>
        <pc:spChg chg="mod">
          <ac:chgData name="Routledge, Mandy" userId="bacdedf5-8e30-494b-ad8b-f27fa30c4f8d" providerId="ADAL" clId="{E1700781-CE98-465C-B9D4-8547CEE7E99B}" dt="2025-06-16T17:19:35.787" v="29"/>
          <ac:spMkLst>
            <pc:docMk/>
            <pc:sldMk cId="4074911733" sldId="1478"/>
            <ac:spMk id="6" creationId="{00000000-0000-0000-0000-000000000000}"/>
          </ac:spMkLst>
        </pc:spChg>
      </pc:sldChg>
      <pc:sldChg chg="modSp mod">
        <pc:chgData name="Routledge, Mandy" userId="bacdedf5-8e30-494b-ad8b-f27fa30c4f8d" providerId="ADAL" clId="{E1700781-CE98-465C-B9D4-8547CEE7E99B}" dt="2025-06-16T17:19:40.386" v="37" actId="20577"/>
        <pc:sldMkLst>
          <pc:docMk/>
          <pc:sldMk cId="4210467006" sldId="1479"/>
        </pc:sldMkLst>
        <pc:spChg chg="mod">
          <ac:chgData name="Routledge, Mandy" userId="bacdedf5-8e30-494b-ad8b-f27fa30c4f8d" providerId="ADAL" clId="{E1700781-CE98-465C-B9D4-8547CEE7E99B}" dt="2025-06-16T17:19:40.386" v="37" actId="20577"/>
          <ac:spMkLst>
            <pc:docMk/>
            <pc:sldMk cId="4210467006" sldId="1479"/>
            <ac:spMk id="6" creationId="{00000000-0000-0000-0000-000000000000}"/>
          </ac:spMkLst>
        </pc:spChg>
      </pc:sldChg>
      <pc:sldChg chg="modSp del mod">
        <pc:chgData name="Routledge, Mandy" userId="bacdedf5-8e30-494b-ad8b-f27fa30c4f8d" providerId="ADAL" clId="{E1700781-CE98-465C-B9D4-8547CEE7E99B}" dt="2025-06-16T17:32:48.583" v="381" actId="47"/>
        <pc:sldMkLst>
          <pc:docMk/>
          <pc:sldMk cId="1487044012" sldId="1480"/>
        </pc:sldMkLst>
        <pc:spChg chg="mod">
          <ac:chgData name="Routledge, Mandy" userId="bacdedf5-8e30-494b-ad8b-f27fa30c4f8d" providerId="ADAL" clId="{E1700781-CE98-465C-B9D4-8547CEE7E99B}" dt="2025-06-16T17:19:48.427" v="52" actId="20577"/>
          <ac:spMkLst>
            <pc:docMk/>
            <pc:sldMk cId="1487044012" sldId="1480"/>
            <ac:spMk id="6" creationId="{00000000-0000-0000-0000-000000000000}"/>
          </ac:spMkLst>
        </pc:spChg>
      </pc:sldChg>
      <pc:sldChg chg="addSp modSp mod">
        <pc:chgData name="Routledge, Mandy" userId="bacdedf5-8e30-494b-ad8b-f27fa30c4f8d" providerId="ADAL" clId="{E1700781-CE98-465C-B9D4-8547CEE7E99B}" dt="2025-06-16T17:34:37.501" v="445"/>
        <pc:sldMkLst>
          <pc:docMk/>
          <pc:sldMk cId="3779434736" sldId="1481"/>
        </pc:sldMkLst>
        <pc:spChg chg="mod">
          <ac:chgData name="Routledge, Mandy" userId="bacdedf5-8e30-494b-ad8b-f27fa30c4f8d" providerId="ADAL" clId="{E1700781-CE98-465C-B9D4-8547CEE7E99B}" dt="2025-06-16T17:20:00.340" v="53"/>
          <ac:spMkLst>
            <pc:docMk/>
            <pc:sldMk cId="3779434736" sldId="1481"/>
            <ac:spMk id="6" creationId="{00000000-0000-0000-0000-000000000000}"/>
          </ac:spMkLst>
        </pc:spChg>
        <pc:picChg chg="add mod">
          <ac:chgData name="Routledge, Mandy" userId="bacdedf5-8e30-494b-ad8b-f27fa30c4f8d" providerId="ADAL" clId="{E1700781-CE98-465C-B9D4-8547CEE7E99B}" dt="2025-06-16T17:34:37.501" v="445"/>
          <ac:picMkLst>
            <pc:docMk/>
            <pc:sldMk cId="3779434736" sldId="1481"/>
            <ac:picMk id="2" creationId="{39F9F0B5-22C5-D1C8-D925-14B317BF9026}"/>
          </ac:picMkLst>
        </pc:picChg>
      </pc:sldChg>
      <pc:sldChg chg="modSp mod">
        <pc:chgData name="Routledge, Mandy" userId="bacdedf5-8e30-494b-ad8b-f27fa30c4f8d" providerId="ADAL" clId="{E1700781-CE98-465C-B9D4-8547CEE7E99B}" dt="2025-06-16T17:20:09.553" v="54"/>
        <pc:sldMkLst>
          <pc:docMk/>
          <pc:sldMk cId="1201727269" sldId="1482"/>
        </pc:sldMkLst>
        <pc:spChg chg="mod">
          <ac:chgData name="Routledge, Mandy" userId="bacdedf5-8e30-494b-ad8b-f27fa30c4f8d" providerId="ADAL" clId="{E1700781-CE98-465C-B9D4-8547CEE7E99B}" dt="2025-06-16T17:20:09.553" v="54"/>
          <ac:spMkLst>
            <pc:docMk/>
            <pc:sldMk cId="1201727269" sldId="1482"/>
            <ac:spMk id="6" creationId="{00000000-0000-0000-0000-000000000000}"/>
          </ac:spMkLst>
        </pc:spChg>
      </pc:sldChg>
      <pc:sldChg chg="modSp mod">
        <pc:chgData name="Routledge, Mandy" userId="bacdedf5-8e30-494b-ad8b-f27fa30c4f8d" providerId="ADAL" clId="{E1700781-CE98-465C-B9D4-8547CEE7E99B}" dt="2025-06-16T17:20:15.520" v="66" actId="20577"/>
        <pc:sldMkLst>
          <pc:docMk/>
          <pc:sldMk cId="2904738428" sldId="1483"/>
        </pc:sldMkLst>
        <pc:spChg chg="mod">
          <ac:chgData name="Routledge, Mandy" userId="bacdedf5-8e30-494b-ad8b-f27fa30c4f8d" providerId="ADAL" clId="{E1700781-CE98-465C-B9D4-8547CEE7E99B}" dt="2025-06-16T17:20:15.520" v="66" actId="20577"/>
          <ac:spMkLst>
            <pc:docMk/>
            <pc:sldMk cId="2904738428" sldId="1483"/>
            <ac:spMk id="6" creationId="{00000000-0000-0000-0000-000000000000}"/>
          </ac:spMkLst>
        </pc:spChg>
      </pc:sldChg>
      <pc:sldChg chg="addSp delSp modSp mod">
        <pc:chgData name="Routledge, Mandy" userId="bacdedf5-8e30-494b-ad8b-f27fa30c4f8d" providerId="ADAL" clId="{E1700781-CE98-465C-B9D4-8547CEE7E99B}" dt="2025-06-17T09:17:17.995" v="1040" actId="6549"/>
        <pc:sldMkLst>
          <pc:docMk/>
          <pc:sldMk cId="2967928418" sldId="1511"/>
        </pc:sldMkLst>
        <pc:spChg chg="add mod">
          <ac:chgData name="Routledge, Mandy" userId="bacdedf5-8e30-494b-ad8b-f27fa30c4f8d" providerId="ADAL" clId="{E1700781-CE98-465C-B9D4-8547CEE7E99B}" dt="2025-06-16T17:33:27.802" v="393" actId="20577"/>
          <ac:spMkLst>
            <pc:docMk/>
            <pc:sldMk cId="2967928418" sldId="1511"/>
            <ac:spMk id="2" creationId="{01A0EB24-C0B9-088C-08E9-87C755E0160E}"/>
          </ac:spMkLst>
        </pc:spChg>
        <pc:spChg chg="mod">
          <ac:chgData name="Routledge, Mandy" userId="bacdedf5-8e30-494b-ad8b-f27fa30c4f8d" providerId="ADAL" clId="{E1700781-CE98-465C-B9D4-8547CEE7E99B}" dt="2025-06-16T17:33:16.703" v="385" actId="6549"/>
          <ac:spMkLst>
            <pc:docMk/>
            <pc:sldMk cId="2967928418" sldId="1511"/>
            <ac:spMk id="33" creationId="{AC757F5E-B016-F947-4518-7C6B9CC7EE04}"/>
          </ac:spMkLst>
        </pc:spChg>
        <pc:spChg chg="del">
          <ac:chgData name="Routledge, Mandy" userId="bacdedf5-8e30-494b-ad8b-f27fa30c4f8d" providerId="ADAL" clId="{E1700781-CE98-465C-B9D4-8547CEE7E99B}" dt="2025-06-16T17:33:23.572" v="387" actId="478"/>
          <ac:spMkLst>
            <pc:docMk/>
            <pc:sldMk cId="2967928418" sldId="1511"/>
            <ac:spMk id="34" creationId="{152372B3-00F5-781C-183E-6F2DDF35091D}"/>
          </ac:spMkLst>
        </pc:spChg>
        <pc:spChg chg="mod">
          <ac:chgData name="Routledge, Mandy" userId="bacdedf5-8e30-494b-ad8b-f27fa30c4f8d" providerId="ADAL" clId="{E1700781-CE98-465C-B9D4-8547CEE7E99B}" dt="2025-06-16T17:34:04.778" v="442"/>
          <ac:spMkLst>
            <pc:docMk/>
            <pc:sldMk cId="2967928418" sldId="1511"/>
            <ac:spMk id="35" creationId="{37104C51-0232-62ED-4C6F-1447D06633EE}"/>
          </ac:spMkLst>
        </pc:spChg>
        <pc:spChg chg="mod">
          <ac:chgData name="Routledge, Mandy" userId="bacdedf5-8e30-494b-ad8b-f27fa30c4f8d" providerId="ADAL" clId="{E1700781-CE98-465C-B9D4-8547CEE7E99B}" dt="2025-06-17T09:17:17.995" v="1040" actId="6549"/>
          <ac:spMkLst>
            <pc:docMk/>
            <pc:sldMk cId="2967928418" sldId="1511"/>
            <ac:spMk id="36" creationId="{D8EF981A-9BA7-0EB1-9B70-F7FBF2F7DF1C}"/>
          </ac:spMkLst>
        </pc:spChg>
        <pc:picChg chg="add mod">
          <ac:chgData name="Routledge, Mandy" userId="bacdedf5-8e30-494b-ad8b-f27fa30c4f8d" providerId="ADAL" clId="{E1700781-CE98-465C-B9D4-8547CEE7E99B}" dt="2025-06-16T17:33:48.079" v="439"/>
          <ac:picMkLst>
            <pc:docMk/>
            <pc:sldMk cId="2967928418" sldId="1511"/>
            <ac:picMk id="8" creationId="{97056D8E-8956-45D3-9E56-EFC7C2CCE8B7}"/>
          </ac:picMkLst>
        </pc:picChg>
        <pc:picChg chg="add mod">
          <ac:chgData name="Routledge, Mandy" userId="bacdedf5-8e30-494b-ad8b-f27fa30c4f8d" providerId="ADAL" clId="{E1700781-CE98-465C-B9D4-8547CEE7E99B}" dt="2025-06-17T09:16:20.408" v="1035" actId="14100"/>
          <ac:picMkLst>
            <pc:docMk/>
            <pc:sldMk cId="2967928418" sldId="1511"/>
            <ac:picMk id="8" creationId="{97442C65-09DF-A94A-F44A-D3CA39D2DEBF}"/>
          </ac:picMkLst>
        </pc:picChg>
        <pc:picChg chg="add mod">
          <ac:chgData name="Routledge, Mandy" userId="bacdedf5-8e30-494b-ad8b-f27fa30c4f8d" providerId="ADAL" clId="{E1700781-CE98-465C-B9D4-8547CEE7E99B}" dt="2025-06-16T17:33:51.008" v="440"/>
          <ac:picMkLst>
            <pc:docMk/>
            <pc:sldMk cId="2967928418" sldId="1511"/>
            <ac:picMk id="9" creationId="{73D2B3E2-5E57-11EE-4C39-8BFD5131824B}"/>
          </ac:picMkLst>
        </pc:picChg>
        <pc:picChg chg="del">
          <ac:chgData name="Routledge, Mandy" userId="bacdedf5-8e30-494b-ad8b-f27fa30c4f8d" providerId="ADAL" clId="{E1700781-CE98-465C-B9D4-8547CEE7E99B}" dt="2025-06-17T09:16:14.027" v="1031" actId="478"/>
          <ac:picMkLst>
            <pc:docMk/>
            <pc:sldMk cId="2967928418" sldId="1511"/>
            <ac:picMk id="19" creationId="{E6019B71-FF6A-5E45-89AC-846A22D9FCB1}"/>
          </ac:picMkLst>
        </pc:picChg>
      </pc:sldChg>
      <pc:sldChg chg="add del">
        <pc:chgData name="Routledge, Mandy" userId="bacdedf5-8e30-494b-ad8b-f27fa30c4f8d" providerId="ADAL" clId="{E1700781-CE98-465C-B9D4-8547CEE7E99B}" dt="2025-06-16T17:37:23.105" v="546" actId="47"/>
        <pc:sldMkLst>
          <pc:docMk/>
          <pc:sldMk cId="2314340842" sldId="1527"/>
        </pc:sldMkLst>
      </pc:sldChg>
      <pc:sldChg chg="add modNotes">
        <pc:chgData name="Routledge, Mandy" userId="bacdedf5-8e30-494b-ad8b-f27fa30c4f8d" providerId="ADAL" clId="{E1700781-CE98-465C-B9D4-8547CEE7E99B}" dt="2025-06-16T17:18:54.244" v="10" actId="27636"/>
        <pc:sldMkLst>
          <pc:docMk/>
          <pc:sldMk cId="2137944798" sldId="1531"/>
        </pc:sldMkLst>
      </pc:sldChg>
      <pc:sldChg chg="modSp add mod">
        <pc:chgData name="Routledge, Mandy" userId="bacdedf5-8e30-494b-ad8b-f27fa30c4f8d" providerId="ADAL" clId="{E1700781-CE98-465C-B9D4-8547CEE7E99B}" dt="2025-06-16T17:31:37.532" v="372" actId="6549"/>
        <pc:sldMkLst>
          <pc:docMk/>
          <pc:sldMk cId="3355177153" sldId="1532"/>
        </pc:sldMkLst>
        <pc:spChg chg="mod">
          <ac:chgData name="Routledge, Mandy" userId="bacdedf5-8e30-494b-ad8b-f27fa30c4f8d" providerId="ADAL" clId="{E1700781-CE98-465C-B9D4-8547CEE7E99B}" dt="2025-06-16T17:30:16.335" v="300" actId="20577"/>
          <ac:spMkLst>
            <pc:docMk/>
            <pc:sldMk cId="3355177153" sldId="1532"/>
            <ac:spMk id="33" creationId="{AC757F5E-B016-F947-4518-7C6B9CC7EE04}"/>
          </ac:spMkLst>
        </pc:spChg>
        <pc:spChg chg="mod">
          <ac:chgData name="Routledge, Mandy" userId="bacdedf5-8e30-494b-ad8b-f27fa30c4f8d" providerId="ADAL" clId="{E1700781-CE98-465C-B9D4-8547CEE7E99B}" dt="2025-06-16T17:31:01.135" v="335" actId="20577"/>
          <ac:spMkLst>
            <pc:docMk/>
            <pc:sldMk cId="3355177153" sldId="1532"/>
            <ac:spMk id="34" creationId="{152372B3-00F5-781C-183E-6F2DDF35091D}"/>
          </ac:spMkLst>
        </pc:spChg>
        <pc:spChg chg="mod">
          <ac:chgData name="Routledge, Mandy" userId="bacdedf5-8e30-494b-ad8b-f27fa30c4f8d" providerId="ADAL" clId="{E1700781-CE98-465C-B9D4-8547CEE7E99B}" dt="2025-06-16T17:30:30.265" v="327" actId="6549"/>
          <ac:spMkLst>
            <pc:docMk/>
            <pc:sldMk cId="3355177153" sldId="1532"/>
            <ac:spMk id="35" creationId="{37104C51-0232-62ED-4C6F-1447D06633EE}"/>
          </ac:spMkLst>
        </pc:spChg>
        <pc:spChg chg="mod">
          <ac:chgData name="Routledge, Mandy" userId="bacdedf5-8e30-494b-ad8b-f27fa30c4f8d" providerId="ADAL" clId="{E1700781-CE98-465C-B9D4-8547CEE7E99B}" dt="2025-06-16T17:31:37.532" v="372" actId="6549"/>
          <ac:spMkLst>
            <pc:docMk/>
            <pc:sldMk cId="3355177153" sldId="1532"/>
            <ac:spMk id="36" creationId="{D8EF981A-9BA7-0EB1-9B70-F7FBF2F7DF1C}"/>
          </ac:spMkLst>
        </pc:spChg>
      </pc:sldChg>
      <pc:sldChg chg="modSp add mod ord">
        <pc:chgData name="Routledge, Mandy" userId="bacdedf5-8e30-494b-ad8b-f27fa30c4f8d" providerId="ADAL" clId="{E1700781-CE98-465C-B9D4-8547CEE7E99B}" dt="2025-06-16T17:40:05.236" v="595" actId="6549"/>
        <pc:sldMkLst>
          <pc:docMk/>
          <pc:sldMk cId="1120245461" sldId="1533"/>
        </pc:sldMkLst>
        <pc:spChg chg="mod">
          <ac:chgData name="Routledge, Mandy" userId="bacdedf5-8e30-494b-ad8b-f27fa30c4f8d" providerId="ADAL" clId="{E1700781-CE98-465C-B9D4-8547CEE7E99B}" dt="2025-06-16T17:39:10.407" v="568" actId="1076"/>
          <ac:spMkLst>
            <pc:docMk/>
            <pc:sldMk cId="1120245461" sldId="1533"/>
            <ac:spMk id="33" creationId="{AC757F5E-B016-F947-4518-7C6B9CC7EE04}"/>
          </ac:spMkLst>
        </pc:spChg>
        <pc:spChg chg="mod">
          <ac:chgData name="Routledge, Mandy" userId="bacdedf5-8e30-494b-ad8b-f27fa30c4f8d" providerId="ADAL" clId="{E1700781-CE98-465C-B9D4-8547CEE7E99B}" dt="2025-06-16T17:39:34.930" v="589" actId="1076"/>
          <ac:spMkLst>
            <pc:docMk/>
            <pc:sldMk cId="1120245461" sldId="1533"/>
            <ac:spMk id="34" creationId="{152372B3-00F5-781C-183E-6F2DDF35091D}"/>
          </ac:spMkLst>
        </pc:spChg>
        <pc:spChg chg="mod">
          <ac:chgData name="Routledge, Mandy" userId="bacdedf5-8e30-494b-ad8b-f27fa30c4f8d" providerId="ADAL" clId="{E1700781-CE98-465C-B9D4-8547CEE7E99B}" dt="2025-06-16T17:39:42.305" v="591" actId="6549"/>
          <ac:spMkLst>
            <pc:docMk/>
            <pc:sldMk cId="1120245461" sldId="1533"/>
            <ac:spMk id="35" creationId="{37104C51-0232-62ED-4C6F-1447D06633EE}"/>
          </ac:spMkLst>
        </pc:spChg>
        <pc:spChg chg="mod">
          <ac:chgData name="Routledge, Mandy" userId="bacdedf5-8e30-494b-ad8b-f27fa30c4f8d" providerId="ADAL" clId="{E1700781-CE98-465C-B9D4-8547CEE7E99B}" dt="2025-06-16T17:40:05.236" v="595" actId="6549"/>
          <ac:spMkLst>
            <pc:docMk/>
            <pc:sldMk cId="1120245461" sldId="1533"/>
            <ac:spMk id="36" creationId="{D8EF981A-9BA7-0EB1-9B70-F7FBF2F7DF1C}"/>
          </ac:spMkLst>
        </pc:spChg>
      </pc:sldChg>
      <pc:sldChg chg="addSp modSp add mod">
        <pc:chgData name="Routledge, Mandy" userId="bacdedf5-8e30-494b-ad8b-f27fa30c4f8d" providerId="ADAL" clId="{E1700781-CE98-465C-B9D4-8547CEE7E99B}" dt="2025-06-16T17:23:54.666" v="169"/>
        <pc:sldMkLst>
          <pc:docMk/>
          <pc:sldMk cId="3947359855" sldId="1534"/>
        </pc:sldMkLst>
        <pc:spChg chg="mod">
          <ac:chgData name="Routledge, Mandy" userId="bacdedf5-8e30-494b-ad8b-f27fa30c4f8d" providerId="ADAL" clId="{E1700781-CE98-465C-B9D4-8547CEE7E99B}" dt="2025-06-16T17:22:44.745" v="90" actId="20577"/>
          <ac:spMkLst>
            <pc:docMk/>
            <pc:sldMk cId="3947359855" sldId="1534"/>
            <ac:spMk id="11" creationId="{CD78B488-E032-3F3E-C334-FB96F8D71FB2}"/>
          </ac:spMkLst>
        </pc:spChg>
        <pc:spChg chg="mod">
          <ac:chgData name="Routledge, Mandy" userId="bacdedf5-8e30-494b-ad8b-f27fa30c4f8d" providerId="ADAL" clId="{E1700781-CE98-465C-B9D4-8547CEE7E99B}" dt="2025-06-16T17:23:14.352" v="117" actId="6549"/>
          <ac:spMkLst>
            <pc:docMk/>
            <pc:sldMk cId="3947359855" sldId="1534"/>
            <ac:spMk id="12" creationId="{E2476A93-B8D4-4E44-87FD-AFF601B2337C}"/>
          </ac:spMkLst>
        </pc:spChg>
        <pc:spChg chg="mod">
          <ac:chgData name="Routledge, Mandy" userId="bacdedf5-8e30-494b-ad8b-f27fa30c4f8d" providerId="ADAL" clId="{E1700781-CE98-465C-B9D4-8547CEE7E99B}" dt="2025-06-16T17:23:20.199" v="135" actId="6549"/>
          <ac:spMkLst>
            <pc:docMk/>
            <pc:sldMk cId="3947359855" sldId="1534"/>
            <ac:spMk id="13" creationId="{4985FF45-EE56-11C3-E0CC-6BBB359031C0}"/>
          </ac:spMkLst>
        </pc:spChg>
        <pc:spChg chg="mod">
          <ac:chgData name="Routledge, Mandy" userId="bacdedf5-8e30-494b-ad8b-f27fa30c4f8d" providerId="ADAL" clId="{E1700781-CE98-465C-B9D4-8547CEE7E99B}" dt="2025-06-16T17:23:44.220" v="166" actId="14100"/>
          <ac:spMkLst>
            <pc:docMk/>
            <pc:sldMk cId="3947359855" sldId="1534"/>
            <ac:spMk id="14" creationId="{B7594A3B-3117-84CE-C300-FB96E5ED269D}"/>
          </ac:spMkLst>
        </pc:spChg>
        <pc:spChg chg="mod">
          <ac:chgData name="Routledge, Mandy" userId="bacdedf5-8e30-494b-ad8b-f27fa30c4f8d" providerId="ADAL" clId="{E1700781-CE98-465C-B9D4-8547CEE7E99B}" dt="2025-06-16T17:23:29.312" v="163" actId="6549"/>
          <ac:spMkLst>
            <pc:docMk/>
            <pc:sldMk cId="3947359855" sldId="1534"/>
            <ac:spMk id="15" creationId="{6EA1F8B7-D4BC-D8B0-E6FD-F33ECB45A1DD}"/>
          </ac:spMkLst>
        </pc:spChg>
        <pc:spChg chg="mod">
          <ac:chgData name="Routledge, Mandy" userId="bacdedf5-8e30-494b-ad8b-f27fa30c4f8d" providerId="ADAL" clId="{E1700781-CE98-465C-B9D4-8547CEE7E99B}" dt="2025-06-16T17:23:04.945" v="93" actId="14100"/>
          <ac:spMkLst>
            <pc:docMk/>
            <pc:sldMk cId="3947359855" sldId="1534"/>
            <ac:spMk id="16" creationId="{F53F294D-65CC-23A5-E4A1-B2132FCF814C}"/>
          </ac:spMkLst>
        </pc:spChg>
        <pc:spChg chg="mod">
          <ac:chgData name="Routledge, Mandy" userId="bacdedf5-8e30-494b-ad8b-f27fa30c4f8d" providerId="ADAL" clId="{E1700781-CE98-465C-B9D4-8547CEE7E99B}" dt="2025-06-16T17:23:01.952" v="92" actId="948"/>
          <ac:spMkLst>
            <pc:docMk/>
            <pc:sldMk cId="3947359855" sldId="1534"/>
            <ac:spMk id="17" creationId="{AB86235B-CBC0-F9DB-29F4-F23367831B1B}"/>
          </ac:spMkLst>
        </pc:spChg>
        <pc:spChg chg="mod">
          <ac:chgData name="Routledge, Mandy" userId="bacdedf5-8e30-494b-ad8b-f27fa30c4f8d" providerId="ADAL" clId="{E1700781-CE98-465C-B9D4-8547CEE7E99B}" dt="2025-06-16T17:23:40.017" v="165" actId="14100"/>
          <ac:spMkLst>
            <pc:docMk/>
            <pc:sldMk cId="3947359855" sldId="1534"/>
            <ac:spMk id="18" creationId="{85D7DD60-F4AA-AD34-A265-146B167D02FE}"/>
          </ac:spMkLst>
        </pc:spChg>
        <pc:spChg chg="mod">
          <ac:chgData name="Routledge, Mandy" userId="bacdedf5-8e30-494b-ad8b-f27fa30c4f8d" providerId="ADAL" clId="{E1700781-CE98-465C-B9D4-8547CEE7E99B}" dt="2025-06-16T17:23:37.345" v="164" actId="14100"/>
          <ac:spMkLst>
            <pc:docMk/>
            <pc:sldMk cId="3947359855" sldId="1534"/>
            <ac:spMk id="19" creationId="{40542B69-6D97-5F24-63E3-ABE36EA69A27}"/>
          </ac:spMkLst>
        </pc:spChg>
        <pc:picChg chg="add mod">
          <ac:chgData name="Routledge, Mandy" userId="bacdedf5-8e30-494b-ad8b-f27fa30c4f8d" providerId="ADAL" clId="{E1700781-CE98-465C-B9D4-8547CEE7E99B}" dt="2025-06-16T17:23:47.854" v="167"/>
          <ac:picMkLst>
            <pc:docMk/>
            <pc:sldMk cId="3947359855" sldId="1534"/>
            <ac:picMk id="4" creationId="{59E04454-56DE-AC26-F5F5-8BA3B5A1ADA6}"/>
          </ac:picMkLst>
        </pc:picChg>
        <pc:picChg chg="add mod">
          <ac:chgData name="Routledge, Mandy" userId="bacdedf5-8e30-494b-ad8b-f27fa30c4f8d" providerId="ADAL" clId="{E1700781-CE98-465C-B9D4-8547CEE7E99B}" dt="2025-06-16T17:23:51.106" v="168"/>
          <ac:picMkLst>
            <pc:docMk/>
            <pc:sldMk cId="3947359855" sldId="1534"/>
            <ac:picMk id="21" creationId="{60F6FD05-D2BD-15F9-EAF9-06C2B8F3B0F3}"/>
          </ac:picMkLst>
        </pc:picChg>
        <pc:picChg chg="add mod">
          <ac:chgData name="Routledge, Mandy" userId="bacdedf5-8e30-494b-ad8b-f27fa30c4f8d" providerId="ADAL" clId="{E1700781-CE98-465C-B9D4-8547CEE7E99B}" dt="2025-06-16T17:23:54.666" v="169"/>
          <ac:picMkLst>
            <pc:docMk/>
            <pc:sldMk cId="3947359855" sldId="1534"/>
            <ac:picMk id="22" creationId="{2EC6D2D9-1460-7F36-9D82-CEFCBEE0EE30}"/>
          </ac:picMkLst>
        </pc:picChg>
      </pc:sldChg>
      <pc:sldChg chg="addSp modSp add mod">
        <pc:chgData name="Routledge, Mandy" userId="bacdedf5-8e30-494b-ad8b-f27fa30c4f8d" providerId="ADAL" clId="{E1700781-CE98-465C-B9D4-8547CEE7E99B}" dt="2025-06-16T17:26:28.191" v="238" actId="14100"/>
        <pc:sldMkLst>
          <pc:docMk/>
          <pc:sldMk cId="1080239007" sldId="1535"/>
        </pc:sldMkLst>
        <pc:spChg chg="mod">
          <ac:chgData name="Routledge, Mandy" userId="bacdedf5-8e30-494b-ad8b-f27fa30c4f8d" providerId="ADAL" clId="{E1700781-CE98-465C-B9D4-8547CEE7E99B}" dt="2025-06-16T17:26:18.889" v="236" actId="115"/>
          <ac:spMkLst>
            <pc:docMk/>
            <pc:sldMk cId="1080239007" sldId="1535"/>
            <ac:spMk id="4" creationId="{D36CDCC8-D80A-3CA3-9903-EC310613197D}"/>
          </ac:spMkLst>
        </pc:spChg>
        <pc:spChg chg="mod">
          <ac:chgData name="Routledge, Mandy" userId="bacdedf5-8e30-494b-ad8b-f27fa30c4f8d" providerId="ADAL" clId="{E1700781-CE98-465C-B9D4-8547CEE7E99B}" dt="2025-06-16T17:24:37.599" v="176" actId="20577"/>
          <ac:spMkLst>
            <pc:docMk/>
            <pc:sldMk cId="1080239007" sldId="1535"/>
            <ac:spMk id="12" creationId="{E2476A93-B8D4-4E44-87FD-AFF601B2337C}"/>
          </ac:spMkLst>
        </pc:spChg>
        <pc:spChg chg="mod">
          <ac:chgData name="Routledge, Mandy" userId="bacdedf5-8e30-494b-ad8b-f27fa30c4f8d" providerId="ADAL" clId="{E1700781-CE98-465C-B9D4-8547CEE7E99B}" dt="2025-06-16T17:24:40.847" v="185" actId="20577"/>
          <ac:spMkLst>
            <pc:docMk/>
            <pc:sldMk cId="1080239007" sldId="1535"/>
            <ac:spMk id="13" creationId="{4985FF45-EE56-11C3-E0CC-6BBB359031C0}"/>
          </ac:spMkLst>
        </pc:spChg>
        <pc:spChg chg="mod">
          <ac:chgData name="Routledge, Mandy" userId="bacdedf5-8e30-494b-ad8b-f27fa30c4f8d" providerId="ADAL" clId="{E1700781-CE98-465C-B9D4-8547CEE7E99B}" dt="2025-06-16T17:24:42.984" v="188" actId="20577"/>
          <ac:spMkLst>
            <pc:docMk/>
            <pc:sldMk cId="1080239007" sldId="1535"/>
            <ac:spMk id="15" creationId="{6EA1F8B7-D4BC-D8B0-E6FD-F33ECB45A1DD}"/>
          </ac:spMkLst>
        </pc:spChg>
        <pc:spChg chg="mod">
          <ac:chgData name="Routledge, Mandy" userId="bacdedf5-8e30-494b-ad8b-f27fa30c4f8d" providerId="ADAL" clId="{E1700781-CE98-465C-B9D4-8547CEE7E99B}" dt="2025-06-16T17:26:28.191" v="238" actId="14100"/>
          <ac:spMkLst>
            <pc:docMk/>
            <pc:sldMk cId="1080239007" sldId="1535"/>
            <ac:spMk id="16" creationId="{F53F294D-65CC-23A5-E4A1-B2132FCF814C}"/>
          </ac:spMkLst>
        </pc:spChg>
        <pc:spChg chg="mod">
          <ac:chgData name="Routledge, Mandy" userId="bacdedf5-8e30-494b-ad8b-f27fa30c4f8d" providerId="ADAL" clId="{E1700781-CE98-465C-B9D4-8547CEE7E99B}" dt="2025-06-16T17:24:52.013" v="190" actId="1076"/>
          <ac:spMkLst>
            <pc:docMk/>
            <pc:sldMk cId="1080239007" sldId="1535"/>
            <ac:spMk id="17" creationId="{AB86235B-CBC0-F9DB-29F4-F23367831B1B}"/>
          </ac:spMkLst>
        </pc:spChg>
        <pc:picChg chg="add mod">
          <ac:chgData name="Routledge, Mandy" userId="bacdedf5-8e30-494b-ad8b-f27fa30c4f8d" providerId="ADAL" clId="{E1700781-CE98-465C-B9D4-8547CEE7E99B}" dt="2025-06-16T17:25:58.929" v="195"/>
          <ac:picMkLst>
            <pc:docMk/>
            <pc:sldMk cId="1080239007" sldId="1535"/>
            <ac:picMk id="9" creationId="{D72E3B9B-2D93-54A6-34D7-EBDA03C98EA1}"/>
          </ac:picMkLst>
        </pc:picChg>
        <pc:picChg chg="add mod">
          <ac:chgData name="Routledge, Mandy" userId="bacdedf5-8e30-494b-ad8b-f27fa30c4f8d" providerId="ADAL" clId="{E1700781-CE98-465C-B9D4-8547CEE7E99B}" dt="2025-06-16T17:26:01.819" v="196"/>
          <ac:picMkLst>
            <pc:docMk/>
            <pc:sldMk cId="1080239007" sldId="1535"/>
            <ac:picMk id="10" creationId="{9733D4A4-98FC-5619-CD87-DD2F3A28CC9B}"/>
          </ac:picMkLst>
        </pc:picChg>
        <pc:picChg chg="add mod">
          <ac:chgData name="Routledge, Mandy" userId="bacdedf5-8e30-494b-ad8b-f27fa30c4f8d" providerId="ADAL" clId="{E1700781-CE98-465C-B9D4-8547CEE7E99B}" dt="2025-06-16T17:26:04.991" v="197"/>
          <ac:picMkLst>
            <pc:docMk/>
            <pc:sldMk cId="1080239007" sldId="1535"/>
            <ac:picMk id="11" creationId="{255BCC5F-0A71-D7E6-4A8F-CA657197F1A6}"/>
          </ac:picMkLst>
        </pc:picChg>
      </pc:sldChg>
      <pc:sldChg chg="addSp modSp add mod">
        <pc:chgData name="Routledge, Mandy" userId="bacdedf5-8e30-494b-ad8b-f27fa30c4f8d" providerId="ADAL" clId="{E1700781-CE98-465C-B9D4-8547CEE7E99B}" dt="2025-06-16T17:29:11.457" v="288" actId="1076"/>
        <pc:sldMkLst>
          <pc:docMk/>
          <pc:sldMk cId="2299746807" sldId="1536"/>
        </pc:sldMkLst>
        <pc:spChg chg="mod">
          <ac:chgData name="Routledge, Mandy" userId="bacdedf5-8e30-494b-ad8b-f27fa30c4f8d" providerId="ADAL" clId="{E1700781-CE98-465C-B9D4-8547CEE7E99B}" dt="2025-06-16T17:28:30.236" v="266" actId="1076"/>
          <ac:spMkLst>
            <pc:docMk/>
            <pc:sldMk cId="2299746807" sldId="1536"/>
            <ac:spMk id="12" creationId="{E2476A93-B8D4-4E44-87FD-AFF601B2337C}"/>
          </ac:spMkLst>
        </pc:spChg>
        <pc:spChg chg="mod">
          <ac:chgData name="Routledge, Mandy" userId="bacdedf5-8e30-494b-ad8b-f27fa30c4f8d" providerId="ADAL" clId="{E1700781-CE98-465C-B9D4-8547CEE7E99B}" dt="2025-06-16T17:28:36.012" v="273" actId="20577"/>
          <ac:spMkLst>
            <pc:docMk/>
            <pc:sldMk cId="2299746807" sldId="1536"/>
            <ac:spMk id="13" creationId="{4985FF45-EE56-11C3-E0CC-6BBB359031C0}"/>
          </ac:spMkLst>
        </pc:spChg>
        <pc:spChg chg="mod">
          <ac:chgData name="Routledge, Mandy" userId="bacdedf5-8e30-494b-ad8b-f27fa30c4f8d" providerId="ADAL" clId="{E1700781-CE98-465C-B9D4-8547CEE7E99B}" dt="2025-06-16T17:28:39.485" v="279" actId="20577"/>
          <ac:spMkLst>
            <pc:docMk/>
            <pc:sldMk cId="2299746807" sldId="1536"/>
            <ac:spMk id="15" creationId="{6EA1F8B7-D4BC-D8B0-E6FD-F33ECB45A1DD}"/>
          </ac:spMkLst>
        </pc:spChg>
        <pc:spChg chg="mod">
          <ac:chgData name="Routledge, Mandy" userId="bacdedf5-8e30-494b-ad8b-f27fa30c4f8d" providerId="ADAL" clId="{E1700781-CE98-465C-B9D4-8547CEE7E99B}" dt="2025-06-16T17:28:57.991" v="283" actId="1076"/>
          <ac:spMkLst>
            <pc:docMk/>
            <pc:sldMk cId="2299746807" sldId="1536"/>
            <ac:spMk id="16" creationId="{F53F294D-65CC-23A5-E4A1-B2132FCF814C}"/>
          </ac:spMkLst>
        </pc:spChg>
        <pc:spChg chg="mod">
          <ac:chgData name="Routledge, Mandy" userId="bacdedf5-8e30-494b-ad8b-f27fa30c4f8d" providerId="ADAL" clId="{E1700781-CE98-465C-B9D4-8547CEE7E99B}" dt="2025-06-16T17:28:50.033" v="281" actId="1076"/>
          <ac:spMkLst>
            <pc:docMk/>
            <pc:sldMk cId="2299746807" sldId="1536"/>
            <ac:spMk id="17" creationId="{AB86235B-CBC0-F9DB-29F4-F23367831B1B}"/>
          </ac:spMkLst>
        </pc:spChg>
        <pc:spChg chg="mod">
          <ac:chgData name="Routledge, Mandy" userId="bacdedf5-8e30-494b-ad8b-f27fa30c4f8d" providerId="ADAL" clId="{E1700781-CE98-465C-B9D4-8547CEE7E99B}" dt="2025-06-16T17:28:17.736" v="263" actId="14100"/>
          <ac:spMkLst>
            <pc:docMk/>
            <pc:sldMk cId="2299746807" sldId="1536"/>
            <ac:spMk id="19" creationId="{40542B69-6D97-5F24-63E3-ABE36EA69A27}"/>
          </ac:spMkLst>
        </pc:spChg>
        <pc:picChg chg="add mod">
          <ac:chgData name="Routledge, Mandy" userId="bacdedf5-8e30-494b-ad8b-f27fa30c4f8d" providerId="ADAL" clId="{E1700781-CE98-465C-B9D4-8547CEE7E99B}" dt="2025-06-16T17:29:11.457" v="288" actId="1076"/>
          <ac:picMkLst>
            <pc:docMk/>
            <pc:sldMk cId="2299746807" sldId="1536"/>
            <ac:picMk id="9" creationId="{2D67FE22-14D5-EF35-6F43-16DFA6AAF6BC}"/>
          </ac:picMkLst>
        </pc:picChg>
        <pc:picChg chg="add mod">
          <ac:chgData name="Routledge, Mandy" userId="bacdedf5-8e30-494b-ad8b-f27fa30c4f8d" providerId="ADAL" clId="{E1700781-CE98-465C-B9D4-8547CEE7E99B}" dt="2025-06-16T17:29:09.884" v="287" actId="1076"/>
          <ac:picMkLst>
            <pc:docMk/>
            <pc:sldMk cId="2299746807" sldId="1536"/>
            <ac:picMk id="10" creationId="{B6C6A27E-7888-9740-6A43-771FC600B289}"/>
          </ac:picMkLst>
        </pc:picChg>
      </pc:sldChg>
      <pc:sldChg chg="add del">
        <pc:chgData name="Routledge, Mandy" userId="bacdedf5-8e30-494b-ad8b-f27fa30c4f8d" providerId="ADAL" clId="{E1700781-CE98-465C-B9D4-8547CEE7E99B}" dt="2025-06-16T17:29:56.054" v="291"/>
        <pc:sldMkLst>
          <pc:docMk/>
          <pc:sldMk cId="388139118" sldId="1537"/>
        </pc:sldMkLst>
      </pc:sldChg>
      <pc:sldChg chg="modSp add mod">
        <pc:chgData name="Routledge, Mandy" userId="bacdedf5-8e30-494b-ad8b-f27fa30c4f8d" providerId="ADAL" clId="{E1700781-CE98-465C-B9D4-8547CEE7E99B}" dt="2025-06-17T09:15:27.034" v="1030" actId="1076"/>
        <pc:sldMkLst>
          <pc:docMk/>
          <pc:sldMk cId="1779450888" sldId="1537"/>
        </pc:sldMkLst>
        <pc:picChg chg="mod modCrop">
          <ac:chgData name="Routledge, Mandy" userId="bacdedf5-8e30-494b-ad8b-f27fa30c4f8d" providerId="ADAL" clId="{E1700781-CE98-465C-B9D4-8547CEE7E99B}" dt="2025-06-17T09:15:27.034" v="1030" actId="1076"/>
          <ac:picMkLst>
            <pc:docMk/>
            <pc:sldMk cId="1779450888" sldId="1537"/>
            <ac:picMk id="3" creationId="{96CFA05B-8717-9DB3-79DA-BE3E06AE66E0}"/>
          </ac:picMkLst>
        </pc:picChg>
      </pc:sldChg>
      <pc:sldChg chg="add del">
        <pc:chgData name="Routledge, Mandy" userId="bacdedf5-8e30-494b-ad8b-f27fa30c4f8d" providerId="ADAL" clId="{E1700781-CE98-465C-B9D4-8547CEE7E99B}" dt="2025-06-16T17:34:07.334" v="443" actId="47"/>
        <pc:sldMkLst>
          <pc:docMk/>
          <pc:sldMk cId="853403099" sldId="1538"/>
        </pc:sldMkLst>
      </pc:sldChg>
      <pc:sldChg chg="addSp modSp add mod">
        <pc:chgData name="Routledge, Mandy" userId="bacdedf5-8e30-494b-ad8b-f27fa30c4f8d" providerId="ADAL" clId="{E1700781-CE98-465C-B9D4-8547CEE7E99B}" dt="2025-06-17T09:12:41.069" v="1025" actId="1076"/>
        <pc:sldMkLst>
          <pc:docMk/>
          <pc:sldMk cId="1690670011" sldId="1538"/>
        </pc:sldMkLst>
        <pc:spChg chg="mod">
          <ac:chgData name="Routledge, Mandy" userId="bacdedf5-8e30-494b-ad8b-f27fa30c4f8d" providerId="ADAL" clId="{E1700781-CE98-465C-B9D4-8547CEE7E99B}" dt="2025-06-16T17:36:56.387" v="540" actId="14100"/>
          <ac:spMkLst>
            <pc:docMk/>
            <pc:sldMk cId="1690670011" sldId="1538"/>
            <ac:spMk id="4" creationId="{D36CDCC8-D80A-3CA3-9903-EC310613197D}"/>
          </ac:spMkLst>
        </pc:spChg>
        <pc:spChg chg="mod">
          <ac:chgData name="Routledge, Mandy" userId="bacdedf5-8e30-494b-ad8b-f27fa30c4f8d" providerId="ADAL" clId="{E1700781-CE98-465C-B9D4-8547CEE7E99B}" dt="2025-06-16T17:35:03.720" v="457" actId="20577"/>
          <ac:spMkLst>
            <pc:docMk/>
            <pc:sldMk cId="1690670011" sldId="1538"/>
            <ac:spMk id="12" creationId="{E2476A93-B8D4-4E44-87FD-AFF601B2337C}"/>
          </ac:spMkLst>
        </pc:spChg>
        <pc:spChg chg="mod">
          <ac:chgData name="Routledge, Mandy" userId="bacdedf5-8e30-494b-ad8b-f27fa30c4f8d" providerId="ADAL" clId="{E1700781-CE98-465C-B9D4-8547CEE7E99B}" dt="2025-06-16T17:36:11.037" v="511" actId="1036"/>
          <ac:spMkLst>
            <pc:docMk/>
            <pc:sldMk cId="1690670011" sldId="1538"/>
            <ac:spMk id="13" creationId="{4985FF45-EE56-11C3-E0CC-6BBB359031C0}"/>
          </ac:spMkLst>
        </pc:spChg>
        <pc:spChg chg="mod">
          <ac:chgData name="Routledge, Mandy" userId="bacdedf5-8e30-494b-ad8b-f27fa30c4f8d" providerId="ADAL" clId="{E1700781-CE98-465C-B9D4-8547CEE7E99B}" dt="2025-06-16T17:35:51.591" v="506" actId="14100"/>
          <ac:spMkLst>
            <pc:docMk/>
            <pc:sldMk cId="1690670011" sldId="1538"/>
            <ac:spMk id="14" creationId="{B7594A3B-3117-84CE-C300-FB96E5ED269D}"/>
          </ac:spMkLst>
        </pc:spChg>
        <pc:spChg chg="mod">
          <ac:chgData name="Routledge, Mandy" userId="bacdedf5-8e30-494b-ad8b-f27fa30c4f8d" providerId="ADAL" clId="{E1700781-CE98-465C-B9D4-8547CEE7E99B}" dt="2025-06-16T17:35:46.930" v="505" actId="1076"/>
          <ac:spMkLst>
            <pc:docMk/>
            <pc:sldMk cId="1690670011" sldId="1538"/>
            <ac:spMk id="15" creationId="{6EA1F8B7-D4BC-D8B0-E6FD-F33ECB45A1DD}"/>
          </ac:spMkLst>
        </pc:spChg>
        <pc:spChg chg="mod">
          <ac:chgData name="Routledge, Mandy" userId="bacdedf5-8e30-494b-ad8b-f27fa30c4f8d" providerId="ADAL" clId="{E1700781-CE98-465C-B9D4-8547CEE7E99B}" dt="2025-06-16T17:36:27.628" v="533" actId="1076"/>
          <ac:spMkLst>
            <pc:docMk/>
            <pc:sldMk cId="1690670011" sldId="1538"/>
            <ac:spMk id="16" creationId="{F53F294D-65CC-23A5-E4A1-B2132FCF814C}"/>
          </ac:spMkLst>
        </pc:spChg>
        <pc:spChg chg="mod">
          <ac:chgData name="Routledge, Mandy" userId="bacdedf5-8e30-494b-ad8b-f27fa30c4f8d" providerId="ADAL" clId="{E1700781-CE98-465C-B9D4-8547CEE7E99B}" dt="2025-06-16T17:36:25.120" v="532" actId="1076"/>
          <ac:spMkLst>
            <pc:docMk/>
            <pc:sldMk cId="1690670011" sldId="1538"/>
            <ac:spMk id="17" creationId="{AB86235B-CBC0-F9DB-29F4-F23367831B1B}"/>
          </ac:spMkLst>
        </pc:spChg>
        <pc:spChg chg="mod">
          <ac:chgData name="Routledge, Mandy" userId="bacdedf5-8e30-494b-ad8b-f27fa30c4f8d" providerId="ADAL" clId="{E1700781-CE98-465C-B9D4-8547CEE7E99B}" dt="2025-06-16T17:36:06.537" v="510" actId="14100"/>
          <ac:spMkLst>
            <pc:docMk/>
            <pc:sldMk cId="1690670011" sldId="1538"/>
            <ac:spMk id="18" creationId="{85D7DD60-F4AA-AD34-A265-146B167D02FE}"/>
          </ac:spMkLst>
        </pc:spChg>
        <pc:picChg chg="add mod">
          <ac:chgData name="Routledge, Mandy" userId="bacdedf5-8e30-494b-ad8b-f27fa30c4f8d" providerId="ADAL" clId="{E1700781-CE98-465C-B9D4-8547CEE7E99B}" dt="2025-06-16T17:37:02.559" v="544" actId="1076"/>
          <ac:picMkLst>
            <pc:docMk/>
            <pc:sldMk cId="1690670011" sldId="1538"/>
            <ac:picMk id="9" creationId="{E52A5296-DBFF-3A15-7707-C47A3E5E3232}"/>
          </ac:picMkLst>
        </pc:picChg>
        <pc:picChg chg="add mod">
          <ac:chgData name="Routledge, Mandy" userId="bacdedf5-8e30-494b-ad8b-f27fa30c4f8d" providerId="ADAL" clId="{E1700781-CE98-465C-B9D4-8547CEE7E99B}" dt="2025-06-17T09:12:41.069" v="1025" actId="1076"/>
          <ac:picMkLst>
            <pc:docMk/>
            <pc:sldMk cId="1690670011" sldId="1538"/>
            <ac:picMk id="10" creationId="{AA6F67DA-2076-12C4-9C4B-64E557A59272}"/>
          </ac:picMkLst>
        </pc:picChg>
        <pc:picChg chg="add mod">
          <ac:chgData name="Routledge, Mandy" userId="bacdedf5-8e30-494b-ad8b-f27fa30c4f8d" providerId="ADAL" clId="{E1700781-CE98-465C-B9D4-8547CEE7E99B}" dt="2025-06-16T17:37:05.398" v="545" actId="14100"/>
          <ac:picMkLst>
            <pc:docMk/>
            <pc:sldMk cId="1690670011" sldId="1538"/>
            <ac:picMk id="10" creationId="{ABE16152-9D0C-BF8F-5D69-829FC031893B}"/>
          </ac:picMkLst>
        </pc:picChg>
        <pc:picChg chg="add mod">
          <ac:chgData name="Routledge, Mandy" userId="bacdedf5-8e30-494b-ad8b-f27fa30c4f8d" providerId="ADAL" clId="{E1700781-CE98-465C-B9D4-8547CEE7E99B}" dt="2025-06-16T17:36:41.544" v="537" actId="1076"/>
          <ac:picMkLst>
            <pc:docMk/>
            <pc:sldMk cId="1690670011" sldId="1538"/>
            <ac:picMk id="11" creationId="{A9BFCE6E-799C-EB0F-715A-ADE83D8C21DA}"/>
          </ac:picMkLst>
        </pc:picChg>
      </pc:sldChg>
      <pc:sldChg chg="add">
        <pc:chgData name="Routledge, Mandy" userId="bacdedf5-8e30-494b-ad8b-f27fa30c4f8d" providerId="ADAL" clId="{E1700781-CE98-465C-B9D4-8547CEE7E99B}" dt="2025-06-16T17:38:47.251" v="548"/>
        <pc:sldMkLst>
          <pc:docMk/>
          <pc:sldMk cId="2819471466" sldId="1539"/>
        </pc:sldMkLst>
      </pc:sldChg>
      <pc:sldChg chg="add del">
        <pc:chgData name="Routledge, Mandy" userId="bacdedf5-8e30-494b-ad8b-f27fa30c4f8d" providerId="ADAL" clId="{E1700781-CE98-465C-B9D4-8547CEE7E99B}" dt="2025-06-16T17:32:18.178" v="379" actId="47"/>
        <pc:sldMkLst>
          <pc:docMk/>
          <pc:sldMk cId="2900902019" sldId="1539"/>
        </pc:sldMkLst>
      </pc:sldChg>
      <pc:sldChg chg="modSp add mod ord">
        <pc:chgData name="Routledge, Mandy" userId="bacdedf5-8e30-494b-ad8b-f27fa30c4f8d" providerId="ADAL" clId="{E1700781-CE98-465C-B9D4-8547CEE7E99B}" dt="2025-06-17T09:09:39.734" v="1019"/>
        <pc:sldMkLst>
          <pc:docMk/>
          <pc:sldMk cId="3538056993" sldId="1540"/>
        </pc:sldMkLst>
        <pc:spChg chg="mod">
          <ac:chgData name="Routledge, Mandy" userId="bacdedf5-8e30-494b-ad8b-f27fa30c4f8d" providerId="ADAL" clId="{E1700781-CE98-465C-B9D4-8547CEE7E99B}" dt="2025-06-17T09:09:29.341" v="1017" actId="14100"/>
          <ac:spMkLst>
            <pc:docMk/>
            <pc:sldMk cId="3538056993" sldId="1540"/>
            <ac:spMk id="4" creationId="{D36CDCC8-D80A-3CA3-9903-EC310613197D}"/>
          </ac:spMkLst>
        </pc:spChg>
        <pc:spChg chg="mod">
          <ac:chgData name="Routledge, Mandy" userId="bacdedf5-8e30-494b-ad8b-f27fa30c4f8d" providerId="ADAL" clId="{E1700781-CE98-465C-B9D4-8547CEE7E99B}" dt="2025-06-16T17:45:08.882" v="699" actId="1076"/>
          <ac:spMkLst>
            <pc:docMk/>
            <pc:sldMk cId="3538056993" sldId="1540"/>
            <ac:spMk id="12" creationId="{E2476A93-B8D4-4E44-87FD-AFF601B2337C}"/>
          </ac:spMkLst>
        </pc:spChg>
        <pc:spChg chg="mod">
          <ac:chgData name="Routledge, Mandy" userId="bacdedf5-8e30-494b-ad8b-f27fa30c4f8d" providerId="ADAL" clId="{E1700781-CE98-465C-B9D4-8547CEE7E99B}" dt="2025-06-16T17:42:49.631" v="655" actId="1076"/>
          <ac:spMkLst>
            <pc:docMk/>
            <pc:sldMk cId="3538056993" sldId="1540"/>
            <ac:spMk id="13" creationId="{4985FF45-EE56-11C3-E0CC-6BBB359031C0}"/>
          </ac:spMkLst>
        </pc:spChg>
        <pc:spChg chg="mod">
          <ac:chgData name="Routledge, Mandy" userId="bacdedf5-8e30-494b-ad8b-f27fa30c4f8d" providerId="ADAL" clId="{E1700781-CE98-465C-B9D4-8547CEE7E99B}" dt="2025-06-16T17:43:29.032" v="676" actId="14100"/>
          <ac:spMkLst>
            <pc:docMk/>
            <pc:sldMk cId="3538056993" sldId="1540"/>
            <ac:spMk id="14" creationId="{B7594A3B-3117-84CE-C300-FB96E5ED269D}"/>
          </ac:spMkLst>
        </pc:spChg>
        <pc:spChg chg="mod">
          <ac:chgData name="Routledge, Mandy" userId="bacdedf5-8e30-494b-ad8b-f27fa30c4f8d" providerId="ADAL" clId="{E1700781-CE98-465C-B9D4-8547CEE7E99B}" dt="2025-06-16T17:43:26.579" v="675" actId="1076"/>
          <ac:spMkLst>
            <pc:docMk/>
            <pc:sldMk cId="3538056993" sldId="1540"/>
            <ac:spMk id="15" creationId="{6EA1F8B7-D4BC-D8B0-E6FD-F33ECB45A1DD}"/>
          </ac:spMkLst>
        </pc:spChg>
        <pc:spChg chg="mod">
          <ac:chgData name="Routledge, Mandy" userId="bacdedf5-8e30-494b-ad8b-f27fa30c4f8d" providerId="ADAL" clId="{E1700781-CE98-465C-B9D4-8547CEE7E99B}" dt="2025-06-16T17:43:31.825" v="677" actId="14100"/>
          <ac:spMkLst>
            <pc:docMk/>
            <pc:sldMk cId="3538056993" sldId="1540"/>
            <ac:spMk id="16" creationId="{F53F294D-65CC-23A5-E4A1-B2132FCF814C}"/>
          </ac:spMkLst>
        </pc:spChg>
        <pc:spChg chg="mod">
          <ac:chgData name="Routledge, Mandy" userId="bacdedf5-8e30-494b-ad8b-f27fa30c4f8d" providerId="ADAL" clId="{E1700781-CE98-465C-B9D4-8547CEE7E99B}" dt="2025-06-16T17:42:22.569" v="626" actId="1076"/>
          <ac:spMkLst>
            <pc:docMk/>
            <pc:sldMk cId="3538056993" sldId="1540"/>
            <ac:spMk id="17" creationId="{AB86235B-CBC0-F9DB-29F4-F23367831B1B}"/>
          </ac:spMkLst>
        </pc:spChg>
        <pc:spChg chg="mod">
          <ac:chgData name="Routledge, Mandy" userId="bacdedf5-8e30-494b-ad8b-f27fa30c4f8d" providerId="ADAL" clId="{E1700781-CE98-465C-B9D4-8547CEE7E99B}" dt="2025-06-16T17:42:47.126" v="654" actId="14100"/>
          <ac:spMkLst>
            <pc:docMk/>
            <pc:sldMk cId="3538056993" sldId="1540"/>
            <ac:spMk id="18" creationId="{85D7DD60-F4AA-AD34-A265-146B167D02FE}"/>
          </ac:spMkLst>
        </pc:spChg>
        <pc:spChg chg="mod">
          <ac:chgData name="Routledge, Mandy" userId="bacdedf5-8e30-494b-ad8b-f27fa30c4f8d" providerId="ADAL" clId="{E1700781-CE98-465C-B9D4-8547CEE7E99B}" dt="2025-06-16T17:45:05.425" v="698" actId="14100"/>
          <ac:spMkLst>
            <pc:docMk/>
            <pc:sldMk cId="3538056993" sldId="1540"/>
            <ac:spMk id="19" creationId="{40542B69-6D97-5F24-63E3-ABE36EA69A27}"/>
          </ac:spMkLst>
        </pc:spChg>
      </pc:sldChg>
      <pc:sldChg chg="modSp add mod">
        <pc:chgData name="Routledge, Mandy" userId="bacdedf5-8e30-494b-ad8b-f27fa30c4f8d" providerId="ADAL" clId="{E1700781-CE98-465C-B9D4-8547CEE7E99B}" dt="2025-06-16T17:50:50.905" v="826" actId="14100"/>
        <pc:sldMkLst>
          <pc:docMk/>
          <pc:sldMk cId="2612023091" sldId="1541"/>
        </pc:sldMkLst>
        <pc:spChg chg="mod">
          <ac:chgData name="Routledge, Mandy" userId="bacdedf5-8e30-494b-ad8b-f27fa30c4f8d" providerId="ADAL" clId="{E1700781-CE98-465C-B9D4-8547CEE7E99B}" dt="2025-06-16T17:49:17.538" v="786" actId="20577"/>
          <ac:spMkLst>
            <pc:docMk/>
            <pc:sldMk cId="2612023091" sldId="1541"/>
            <ac:spMk id="9" creationId="{B5FA4264-9F79-B20D-0826-CEC58E7B74B7}"/>
          </ac:spMkLst>
        </pc:spChg>
        <pc:spChg chg="mod">
          <ac:chgData name="Routledge, Mandy" userId="bacdedf5-8e30-494b-ad8b-f27fa30c4f8d" providerId="ADAL" clId="{E1700781-CE98-465C-B9D4-8547CEE7E99B}" dt="2025-06-16T17:49:20.216" v="794" actId="20577"/>
          <ac:spMkLst>
            <pc:docMk/>
            <pc:sldMk cId="2612023091" sldId="1541"/>
            <ac:spMk id="11" creationId="{2D5226DB-4490-ECD5-880A-CDAB0447C263}"/>
          </ac:spMkLst>
        </pc:spChg>
        <pc:spChg chg="mod">
          <ac:chgData name="Routledge, Mandy" userId="bacdedf5-8e30-494b-ad8b-f27fa30c4f8d" providerId="ADAL" clId="{E1700781-CE98-465C-B9D4-8547CEE7E99B}" dt="2025-06-16T17:50:34.579" v="807" actId="20577"/>
          <ac:spMkLst>
            <pc:docMk/>
            <pc:sldMk cId="2612023091" sldId="1541"/>
            <ac:spMk id="12" creationId="{E2476A93-B8D4-4E44-87FD-AFF601B2337C}"/>
          </ac:spMkLst>
        </pc:spChg>
        <pc:spChg chg="mod">
          <ac:chgData name="Routledge, Mandy" userId="bacdedf5-8e30-494b-ad8b-f27fa30c4f8d" providerId="ADAL" clId="{E1700781-CE98-465C-B9D4-8547CEE7E99B}" dt="2025-06-16T17:49:24.427" v="802" actId="20577"/>
          <ac:spMkLst>
            <pc:docMk/>
            <pc:sldMk cId="2612023091" sldId="1541"/>
            <ac:spMk id="13" creationId="{4985FF45-EE56-11C3-E0CC-6BBB359031C0}"/>
          </ac:spMkLst>
        </pc:spChg>
        <pc:spChg chg="mod">
          <ac:chgData name="Routledge, Mandy" userId="bacdedf5-8e30-494b-ad8b-f27fa30c4f8d" providerId="ADAL" clId="{E1700781-CE98-465C-B9D4-8547CEE7E99B}" dt="2025-06-16T17:50:50.905" v="826" actId="14100"/>
          <ac:spMkLst>
            <pc:docMk/>
            <pc:sldMk cId="2612023091" sldId="1541"/>
            <ac:spMk id="14" creationId="{B7594A3B-3117-84CE-C300-FB96E5ED269D}"/>
          </ac:spMkLst>
        </pc:spChg>
        <pc:spChg chg="mod">
          <ac:chgData name="Routledge, Mandy" userId="bacdedf5-8e30-494b-ad8b-f27fa30c4f8d" providerId="ADAL" clId="{E1700781-CE98-465C-B9D4-8547CEE7E99B}" dt="2025-06-16T17:50:47.884" v="825" actId="14100"/>
          <ac:spMkLst>
            <pc:docMk/>
            <pc:sldMk cId="2612023091" sldId="1541"/>
            <ac:spMk id="15" creationId="{6EA1F8B7-D4BC-D8B0-E6FD-F33ECB45A1DD}"/>
          </ac:spMkLst>
        </pc:spChg>
      </pc:sldChg>
      <pc:sldChg chg="delSp modSp add mod">
        <pc:chgData name="Routledge, Mandy" userId="bacdedf5-8e30-494b-ad8b-f27fa30c4f8d" providerId="ADAL" clId="{E1700781-CE98-465C-B9D4-8547CEE7E99B}" dt="2025-06-17T09:07:10.272" v="1009" actId="115"/>
        <pc:sldMkLst>
          <pc:docMk/>
          <pc:sldMk cId="3524741758" sldId="1542"/>
        </pc:sldMkLst>
        <pc:spChg chg="mod">
          <ac:chgData name="Routledge, Mandy" userId="bacdedf5-8e30-494b-ad8b-f27fa30c4f8d" providerId="ADAL" clId="{E1700781-CE98-465C-B9D4-8547CEE7E99B}" dt="2025-06-16T17:53:31.950" v="934" actId="1076"/>
          <ac:spMkLst>
            <pc:docMk/>
            <pc:sldMk cId="3524741758" sldId="1542"/>
            <ac:spMk id="2" creationId="{01A0EB24-C0B9-088C-08E9-87C755E0160E}"/>
          </ac:spMkLst>
        </pc:spChg>
        <pc:spChg chg="mod">
          <ac:chgData name="Routledge, Mandy" userId="bacdedf5-8e30-494b-ad8b-f27fa30c4f8d" providerId="ADAL" clId="{E1700781-CE98-465C-B9D4-8547CEE7E99B}" dt="2025-06-16T17:53:10.397" v="921" actId="1076"/>
          <ac:spMkLst>
            <pc:docMk/>
            <pc:sldMk cId="3524741758" sldId="1542"/>
            <ac:spMk id="33" creationId="{AC757F5E-B016-F947-4518-7C6B9CC7EE04}"/>
          </ac:spMkLst>
        </pc:spChg>
        <pc:spChg chg="mod">
          <ac:chgData name="Routledge, Mandy" userId="bacdedf5-8e30-494b-ad8b-f27fa30c4f8d" providerId="ADAL" clId="{E1700781-CE98-465C-B9D4-8547CEE7E99B}" dt="2025-06-17T09:07:10.272" v="1009" actId="115"/>
          <ac:spMkLst>
            <pc:docMk/>
            <pc:sldMk cId="3524741758" sldId="1542"/>
            <ac:spMk id="35" creationId="{37104C51-0232-62ED-4C6F-1447D06633EE}"/>
          </ac:spMkLst>
        </pc:spChg>
        <pc:spChg chg="mod">
          <ac:chgData name="Routledge, Mandy" userId="bacdedf5-8e30-494b-ad8b-f27fa30c4f8d" providerId="ADAL" clId="{E1700781-CE98-465C-B9D4-8547CEE7E99B}" dt="2025-06-16T17:54:03.938" v="977" actId="20577"/>
          <ac:spMkLst>
            <pc:docMk/>
            <pc:sldMk cId="3524741758" sldId="1542"/>
            <ac:spMk id="36" creationId="{D8EF981A-9BA7-0EB1-9B70-F7FBF2F7DF1C}"/>
          </ac:spMkLst>
        </pc:spChg>
        <pc:picChg chg="del">
          <ac:chgData name="Routledge, Mandy" userId="bacdedf5-8e30-494b-ad8b-f27fa30c4f8d" providerId="ADAL" clId="{E1700781-CE98-465C-B9D4-8547CEE7E99B}" dt="2025-06-16T17:52:45.594" v="888" actId="478"/>
          <ac:picMkLst>
            <pc:docMk/>
            <pc:sldMk cId="3524741758" sldId="1542"/>
            <ac:picMk id="8" creationId="{97056D8E-8956-45D3-9E56-EFC7C2CCE8B7}"/>
          </ac:picMkLst>
        </pc:picChg>
        <pc:picChg chg="del">
          <ac:chgData name="Routledge, Mandy" userId="bacdedf5-8e30-494b-ad8b-f27fa30c4f8d" providerId="ADAL" clId="{E1700781-CE98-465C-B9D4-8547CEE7E99B}" dt="2025-06-16T17:52:51.045" v="889" actId="478"/>
          <ac:picMkLst>
            <pc:docMk/>
            <pc:sldMk cId="3524741758" sldId="1542"/>
            <ac:picMk id="9" creationId="{73D2B3E2-5E57-11EE-4C39-8BFD5131824B}"/>
          </ac:picMkLst>
        </pc:picChg>
      </pc:sldChg>
      <pc:sldChg chg="modSp mod">
        <pc:chgData name="Routledge, Mandy" userId="bacdedf5-8e30-494b-ad8b-f27fa30c4f8d" providerId="ADAL" clId="{E1700781-CE98-465C-B9D4-8547CEE7E99B}" dt="2025-06-17T09:05:28.059" v="1008" actId="20577"/>
        <pc:sldMkLst>
          <pc:docMk/>
          <pc:sldMk cId="3221387296" sldId="1544"/>
        </pc:sldMkLst>
        <pc:spChg chg="mod">
          <ac:chgData name="Routledge, Mandy" userId="bacdedf5-8e30-494b-ad8b-f27fa30c4f8d" providerId="ADAL" clId="{E1700781-CE98-465C-B9D4-8547CEE7E99B}" dt="2025-06-17T09:05:28.059" v="1008" actId="20577"/>
          <ac:spMkLst>
            <pc:docMk/>
            <pc:sldMk cId="3221387296" sldId="1544"/>
            <ac:spMk id="3" creationId="{00000000-0000-0000-0000-000000000000}"/>
          </ac:spMkLst>
        </pc:spChg>
      </pc:sldChg>
      <pc:sldChg chg="ord">
        <pc:chgData name="Routledge, Mandy" userId="bacdedf5-8e30-494b-ad8b-f27fa30c4f8d" providerId="ADAL" clId="{E1700781-CE98-465C-B9D4-8547CEE7E99B}" dt="2025-06-17T09:08:26.249" v="1011"/>
        <pc:sldMkLst>
          <pc:docMk/>
          <pc:sldMk cId="906467462" sldId="1545"/>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pChg chg="mod">
          <ac:chgData name="Routledge, Mandy" userId="bacdedf5-8e30-494b-ad8b-f27fa30c4f8d" providerId="ADAL" clId="{6D5B45AF-5DC9-4F79-9393-63829EE7447B}" dt="2025-03-18T11:05:59.449" v="0"/>
          <ac:spMkLst>
            <pc:docMk/>
            <pc:sldMk cId="323006580" sldId="548"/>
            <ac:spMk id="3" creationId="{00000000-0000-0000-0000-000000000000}"/>
          </ac:spMkLst>
        </pc:spChg>
      </pc:sldChg>
    </pc:docChg>
  </pc:docChgLst>
  <pc:docChgLst>
    <pc:chgData name="Routledge, Mandy" userId="bacdedf5-8e30-494b-ad8b-f27fa30c4f8d" providerId="ADAL" clId="{D7DDBC04-9F1D-4EF7-B65A-E9B744EC34F8}"/>
    <pc:docChg chg="addSld modSld">
      <pc:chgData name="Routledge, Mandy" userId="bacdedf5-8e30-494b-ad8b-f27fa30c4f8d" providerId="ADAL" clId="{D7DDBC04-9F1D-4EF7-B65A-E9B744EC34F8}" dt="2025-05-27T09:40:18.279" v="0"/>
      <pc:docMkLst>
        <pc:docMk/>
      </pc:docMkLst>
      <pc:sldChg chg="add">
        <pc:chgData name="Routledge, Mandy" userId="bacdedf5-8e30-494b-ad8b-f27fa30c4f8d" providerId="ADAL" clId="{D7DDBC04-9F1D-4EF7-B65A-E9B744EC34F8}" dt="2025-05-27T09:40:18.279" v="0"/>
        <pc:sldMkLst>
          <pc:docMk/>
          <pc:sldMk cId="3981331181" sldId="1530"/>
        </pc:sldMkLst>
      </pc:sldChg>
    </pc:docChg>
  </pc:docChgLst>
  <pc:docChgLst>
    <pc:chgData name="Duijf, Antoinette" userId="S::an.duijf@kentalis.nl::80426808-569e-4360-acb0-e5a6dc4b8ad2" providerId="AD" clId="Web-{38A228C1-9AE7-4F82-A7E2-0DDADE5076FD}"/>
    <pc:docChg chg="addSld modSld modSection">
      <pc:chgData name="Duijf, Antoinette" userId="S::an.duijf@kentalis.nl::80426808-569e-4360-acb0-e5a6dc4b8ad2" providerId="AD" clId="Web-{38A228C1-9AE7-4F82-A7E2-0DDADE5076FD}" dt="2025-06-16T22:03:55.168" v="37"/>
      <pc:docMkLst>
        <pc:docMk/>
      </pc:docMkLst>
      <pc:sldChg chg="modSp">
        <pc:chgData name="Duijf, Antoinette" userId="S::an.duijf@kentalis.nl::80426808-569e-4360-acb0-e5a6dc4b8ad2" providerId="AD" clId="Web-{38A228C1-9AE7-4F82-A7E2-0DDADE5076FD}" dt="2025-06-16T22:03:53.981" v="36" actId="20577"/>
        <pc:sldMkLst>
          <pc:docMk/>
          <pc:sldMk cId="2189114603" sldId="1437"/>
        </pc:sldMkLst>
        <pc:spChg chg="mod">
          <ac:chgData name="Duijf, Antoinette" userId="S::an.duijf@kentalis.nl::80426808-569e-4360-acb0-e5a6dc4b8ad2" providerId="AD" clId="Web-{38A228C1-9AE7-4F82-A7E2-0DDADE5076FD}" dt="2025-06-16T22:03:53.981" v="36" actId="20577"/>
          <ac:spMkLst>
            <pc:docMk/>
            <pc:sldMk cId="2189114603" sldId="1437"/>
            <ac:spMk id="3" creationId="{00000000-0000-0000-0000-000000000000}"/>
          </ac:spMkLst>
        </pc:spChg>
      </pc:sldChg>
      <pc:sldChg chg="add replId">
        <pc:chgData name="Duijf, Antoinette" userId="S::an.duijf@kentalis.nl::80426808-569e-4360-acb0-e5a6dc4b8ad2" providerId="AD" clId="Web-{38A228C1-9AE7-4F82-A7E2-0DDADE5076FD}" dt="2025-06-16T22:03:55.168" v="37"/>
        <pc:sldMkLst>
          <pc:docMk/>
          <pc:sldMk cId="1692517472" sldId="1544"/>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pChg chg="mod">
          <ac:chgData name="Routledge, Mandy" userId="bacdedf5-8e30-494b-ad8b-f27fa30c4f8d" providerId="ADAL" clId="{365F3027-3BF6-4E6B-94E3-5624A1AFE49A}" dt="2025-03-18T10:48:54.477" v="0"/>
          <ac:spMkLst>
            <pc:docMk/>
            <pc:sldMk cId="323006580" sldId="548"/>
            <ac:spMk id="3" creationId="{00000000-0000-0000-0000-000000000000}"/>
          </ac:spMkLst>
        </pc:spChg>
        <pc:spChg chg="mod">
          <ac:chgData name="Routledge, Mandy" userId="bacdedf5-8e30-494b-ad8b-f27fa30c4f8d" providerId="ADAL" clId="{365F3027-3BF6-4E6B-94E3-5624A1AFE49A}" dt="2025-03-18T10:48:57.721" v="1" actId="6549"/>
          <ac:spMkLst>
            <pc:docMk/>
            <pc:sldMk cId="323006580" sldId="548"/>
            <ac:spMk id="4" creationId="{00000000-0000-0000-0000-000000000000}"/>
          </ac:spMkLst>
        </pc:spChg>
      </pc:sldChg>
    </pc:docChg>
  </pc:docChgLst>
  <pc:docChgLst>
    <pc:chgData clId="Web-{38A228C1-9AE7-4F82-A7E2-0DDADE5076FD}"/>
    <pc:docChg chg="addSld modSection">
      <pc:chgData name="" userId="" providerId="" clId="Web-{38A228C1-9AE7-4F82-A7E2-0DDADE5076FD}" dt="2025-06-16T22:03:26.463" v="0"/>
      <pc:docMkLst>
        <pc:docMk/>
      </pc:docMkLst>
      <pc:sldChg chg="add replId">
        <pc:chgData name="" userId="" providerId="" clId="Web-{38A228C1-9AE7-4F82-A7E2-0DDADE5076FD}" dt="2025-06-16T22:03:26.463" v="0"/>
        <pc:sldMkLst>
          <pc:docMk/>
          <pc:sldMk cId="1761049957" sldId="15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17-6-2025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17-6-2025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jubileum: </a:t>
            </a:r>
            <a:r>
              <a:rPr lang="nl-NL" sz="1800" kern="100">
                <a:effectLst/>
                <a:latin typeface="Aptos" panose="020B0004020202020204" pitchFamily="34" charset="0"/>
                <a:ea typeface="Aptos" panose="020B0004020202020204" pitchFamily="34" charset="0"/>
                <a:cs typeface="Times New Roman" panose="02020603050405020304" pitchFamily="18" charset="0"/>
              </a:rPr>
              <a:t>het feest om te vieren dat iets een aantal jaren bestaat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drassig: </a:t>
            </a:r>
            <a:r>
              <a:rPr lang="nl-NL" sz="1800" kern="100">
                <a:effectLst/>
                <a:latin typeface="Aptos" panose="020B0004020202020204" pitchFamily="34" charset="0"/>
                <a:ea typeface="Aptos" panose="020B0004020202020204" pitchFamily="34" charset="0"/>
                <a:cs typeface="Times New Roman" panose="02020603050405020304" pitchFamily="18" charset="0"/>
              </a:rPr>
              <a:t>nat en modderig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uitmonden: </a:t>
            </a:r>
            <a:r>
              <a:rPr lang="nl-NL" sz="1800" kern="100">
                <a:effectLst/>
                <a:latin typeface="Aptos" panose="020B0004020202020204" pitchFamily="34" charset="0"/>
                <a:ea typeface="Aptos" panose="020B0004020202020204" pitchFamily="34" charset="0"/>
                <a:cs typeface="Times New Roman" panose="02020603050405020304" pitchFamily="18" charset="0"/>
              </a:rPr>
              <a:t>uitkomen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een hoge vlucht nemen: </a:t>
            </a:r>
            <a:r>
              <a:rPr lang="nl-NL" sz="1800" kern="100">
                <a:effectLst/>
                <a:latin typeface="Aptos" panose="020B0004020202020204" pitchFamily="34" charset="0"/>
                <a:ea typeface="Aptos" panose="020B0004020202020204" pitchFamily="34" charset="0"/>
                <a:cs typeface="Times New Roman" panose="02020603050405020304" pitchFamily="18" charset="0"/>
              </a:rPr>
              <a:t>zich heel snel ontwikkelen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nederzetting: </a:t>
            </a:r>
            <a:r>
              <a:rPr lang="nl-NL" sz="1800" kern="100">
                <a:effectLst/>
                <a:latin typeface="Aptos" panose="020B0004020202020204" pitchFamily="34" charset="0"/>
                <a:ea typeface="Aptos" panose="020B0004020202020204" pitchFamily="34" charset="0"/>
                <a:cs typeface="Times New Roman" panose="02020603050405020304" pitchFamily="18" charset="0"/>
              </a:rPr>
              <a:t>de bewoonde plek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openbaar: </a:t>
            </a:r>
            <a:r>
              <a:rPr lang="nl-NL" sz="1800" kern="100">
                <a:effectLst/>
                <a:latin typeface="Aptos" panose="020B0004020202020204" pitchFamily="34" charset="0"/>
                <a:ea typeface="Aptos" panose="020B0004020202020204" pitchFamily="34" charset="0"/>
                <a:cs typeface="Times New Roman" panose="02020603050405020304" pitchFamily="18" charset="0"/>
              </a:rPr>
              <a:t>voor iedereen toegankelijk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op grote schaal: </a:t>
            </a:r>
            <a:r>
              <a:rPr lang="nl-NL" sz="1800" kern="100">
                <a:effectLst/>
                <a:latin typeface="Aptos" panose="020B0004020202020204" pitchFamily="34" charset="0"/>
                <a:ea typeface="Aptos" panose="020B0004020202020204" pitchFamily="34" charset="0"/>
                <a:cs typeface="Times New Roman" panose="02020603050405020304" pitchFamily="18" charset="0"/>
              </a:rPr>
              <a:t>in grote hoeveelheden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uit zijn voegen barsten: </a:t>
            </a:r>
            <a:r>
              <a:rPr lang="nl-NL" sz="1800" kern="100">
                <a:effectLst/>
                <a:latin typeface="Aptos" panose="020B0004020202020204" pitchFamily="34" charset="0"/>
                <a:ea typeface="Aptos" panose="020B0004020202020204" pitchFamily="34" charset="0"/>
                <a:cs typeface="Times New Roman" panose="02020603050405020304" pitchFamily="18" charset="0"/>
              </a:rPr>
              <a:t>propvol zitten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pronkstuk: </a:t>
            </a:r>
            <a:r>
              <a:rPr lang="nl-NL" sz="1800" kern="100">
                <a:effectLst/>
                <a:latin typeface="Aptos" panose="020B0004020202020204" pitchFamily="34" charset="0"/>
                <a:ea typeface="Aptos" panose="020B0004020202020204" pitchFamily="34" charset="0"/>
                <a:cs typeface="Times New Roman" panose="02020603050405020304" pitchFamily="18" charset="0"/>
              </a:rPr>
              <a:t>iets wat bijzonder mooi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stimulans: </a:t>
            </a:r>
            <a:r>
              <a:rPr lang="nl-NL" sz="1800" kern="100">
                <a:effectLst/>
                <a:latin typeface="Aptos" panose="020B0004020202020204" pitchFamily="34" charset="0"/>
                <a:ea typeface="Aptos" panose="020B0004020202020204" pitchFamily="34" charset="0"/>
                <a:cs typeface="Times New Roman" panose="02020603050405020304" pitchFamily="18" charset="0"/>
              </a:rPr>
              <a:t>de aansporing, de prikkel</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1790350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36009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17-6-2025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17-6-2025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17-6-2025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17-6-2025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1900" u="sng" dirty="0">
                <a:solidFill>
                  <a:prstClr val="black"/>
                </a:solidFill>
              </a:rPr>
              <a:t>Semantisatieverhaal B:</a:t>
            </a:r>
            <a:br>
              <a:rPr lang="nl-NL" sz="2000" dirty="0">
                <a:ea typeface="Calibri"/>
                <a:cs typeface="Arial"/>
              </a:rPr>
            </a:br>
            <a:r>
              <a:rPr lang="nl-NL" sz="1800" dirty="0" err="1">
                <a:ea typeface="Calibri"/>
                <a:cs typeface="Arial"/>
              </a:rPr>
              <a:t>Gion</a:t>
            </a:r>
            <a:r>
              <a:rPr lang="nl-NL" sz="1800" dirty="0">
                <a:ea typeface="Calibri"/>
                <a:cs typeface="Arial"/>
              </a:rPr>
              <a:t> </a:t>
            </a:r>
            <a:r>
              <a:rPr lang="nl-NL" sz="1800" dirty="0" err="1">
                <a:ea typeface="Calibri"/>
                <a:cs typeface="Arial"/>
              </a:rPr>
              <a:t>Matsuri</a:t>
            </a:r>
            <a:r>
              <a:rPr lang="nl-NL" sz="1800" dirty="0">
                <a:ea typeface="Calibri"/>
                <a:cs typeface="Arial"/>
              </a:rPr>
              <a:t>: Een Feest van Trots in Kyoto</a:t>
            </a:r>
            <a:endParaRPr lang="nl-NL" sz="1800" b="1" dirty="0">
              <a:ea typeface="Calibri"/>
              <a:cs typeface="Calibri"/>
            </a:endParaRPr>
          </a:p>
          <a:p>
            <a:pPr marL="0" indent="0">
              <a:spcBef>
                <a:spcPts val="20"/>
              </a:spcBef>
              <a:buNone/>
            </a:pPr>
            <a:r>
              <a:rPr lang="nl-NL" sz="1800" dirty="0">
                <a:ea typeface="Calibri"/>
                <a:cs typeface="Calibri"/>
              </a:rPr>
              <a:t>Kyoto is een stad in Japan. Deze stad begon ooit als een </a:t>
            </a:r>
            <a:r>
              <a:rPr lang="nl-NL" sz="1800" b="1" u="sng" dirty="0">
                <a:ea typeface="Calibri"/>
                <a:cs typeface="Calibri"/>
              </a:rPr>
              <a:t>nederzetting</a:t>
            </a:r>
            <a:r>
              <a:rPr lang="nl-NL" sz="1800" dirty="0">
                <a:ea typeface="Calibri"/>
                <a:cs typeface="Calibri"/>
              </a:rPr>
              <a:t>, zo noem je </a:t>
            </a:r>
            <a:r>
              <a:rPr lang="nl-NL" sz="1800" b="1" i="1" dirty="0">
                <a:ea typeface="Calibri"/>
                <a:cs typeface="Calibri"/>
              </a:rPr>
              <a:t>de bewoonde plek</a:t>
            </a:r>
            <a:r>
              <a:rPr lang="nl-NL" sz="1800" dirty="0">
                <a:ea typeface="Calibri"/>
                <a:cs typeface="Calibri"/>
              </a:rPr>
              <a:t>, en groeide uit tot een grote stad. In Kyoto wordt elk jaar het </a:t>
            </a:r>
            <a:r>
              <a:rPr lang="nl-NL" sz="1800" dirty="0" err="1">
                <a:ea typeface="Calibri"/>
                <a:cs typeface="Calibri"/>
              </a:rPr>
              <a:t>Gion</a:t>
            </a:r>
            <a:r>
              <a:rPr lang="nl-NL" sz="1800" dirty="0">
                <a:ea typeface="Calibri"/>
                <a:cs typeface="Calibri"/>
              </a:rPr>
              <a:t> </a:t>
            </a:r>
            <a:r>
              <a:rPr lang="nl-NL" sz="1800" dirty="0" err="1">
                <a:ea typeface="Calibri"/>
                <a:cs typeface="Calibri"/>
              </a:rPr>
              <a:t>Matsuri</a:t>
            </a:r>
            <a:r>
              <a:rPr lang="nl-NL" sz="1800" dirty="0">
                <a:ea typeface="Calibri"/>
                <a:cs typeface="Calibri"/>
              </a:rPr>
              <a:t> festival gevierd. Dit feest begon meer dan 1000 jaar geleden als een manier om de goden te vragen een eind te maken aan een ziekte die zich </a:t>
            </a:r>
            <a:r>
              <a:rPr lang="nl-NL" sz="1800" b="1" u="sng" dirty="0">
                <a:ea typeface="Calibri"/>
                <a:cs typeface="Calibri"/>
              </a:rPr>
              <a:t>op grote schaal</a:t>
            </a:r>
            <a:r>
              <a:rPr lang="nl-NL" sz="1800" dirty="0">
                <a:ea typeface="Calibri"/>
                <a:cs typeface="Calibri"/>
              </a:rPr>
              <a:t>,</a:t>
            </a:r>
            <a:r>
              <a:rPr lang="nl-NL" sz="1800" b="1" i="1" dirty="0">
                <a:ea typeface="Calibri"/>
                <a:cs typeface="Calibri"/>
              </a:rPr>
              <a:t> in grote hoeveelheden</a:t>
            </a:r>
            <a:r>
              <a:rPr lang="nl-NL" sz="1800" i="1" dirty="0">
                <a:ea typeface="Calibri"/>
                <a:cs typeface="Calibri"/>
              </a:rPr>
              <a:t> </a:t>
            </a:r>
            <a:r>
              <a:rPr lang="nl-NL" sz="1800" dirty="0">
                <a:ea typeface="Calibri"/>
                <a:cs typeface="Calibri"/>
              </a:rPr>
              <a:t>verspreidde in Japan. Dit jaar was het de 1150</a:t>
            </a:r>
            <a:r>
              <a:rPr lang="nl-NL" sz="1800" baseline="30000" dirty="0">
                <a:ea typeface="Calibri"/>
                <a:cs typeface="Calibri"/>
              </a:rPr>
              <a:t>ste</a:t>
            </a:r>
            <a:r>
              <a:rPr lang="nl-NL" sz="1800" dirty="0">
                <a:ea typeface="Calibri"/>
                <a:cs typeface="Calibri"/>
              </a:rPr>
              <a:t> keer dat het festival werd gevierd. En hadden ze een </a:t>
            </a:r>
            <a:r>
              <a:rPr lang="nl-NL" sz="1800" b="1" u="sng" dirty="0">
                <a:ea typeface="Calibri"/>
                <a:cs typeface="Calibri"/>
              </a:rPr>
              <a:t>jubileum</a:t>
            </a:r>
            <a:r>
              <a:rPr lang="nl-NL" sz="1800" dirty="0">
                <a:ea typeface="Calibri"/>
                <a:cs typeface="Calibri"/>
              </a:rPr>
              <a:t>. Zo noem je </a:t>
            </a:r>
            <a:r>
              <a:rPr lang="nl-NL" sz="1800" b="1" i="1" dirty="0">
                <a:ea typeface="Calibri"/>
                <a:cs typeface="Calibri"/>
              </a:rPr>
              <a:t>het feest om te vieren dat iets een aantal jaren bestaat</a:t>
            </a:r>
            <a:r>
              <a:rPr lang="nl-NL" sz="1800" dirty="0">
                <a:ea typeface="Calibri"/>
                <a:cs typeface="Calibri"/>
              </a:rPr>
              <a:t>. Iedereen in de stad was druk bezig met voorbereidingen. Winkels waren versierd en er werden grote, kleurrijke praalwagens gebouwd voor de optocht. De grootste en mooiste wagen heet de “</a:t>
            </a:r>
            <a:r>
              <a:rPr lang="nl-NL" sz="1800" dirty="0" err="1">
                <a:ea typeface="Calibri"/>
                <a:cs typeface="Calibri"/>
              </a:rPr>
              <a:t>Yamaboko</a:t>
            </a:r>
            <a:r>
              <a:rPr lang="nl-NL" sz="1800" dirty="0">
                <a:ea typeface="Calibri"/>
                <a:cs typeface="Calibri"/>
              </a:rPr>
              <a:t>” en wordt gezien als het </a:t>
            </a:r>
            <a:r>
              <a:rPr lang="nl-NL" sz="1800" b="1" u="sng" dirty="0">
                <a:ea typeface="Calibri"/>
                <a:cs typeface="Calibri"/>
              </a:rPr>
              <a:t>pronkstuk</a:t>
            </a:r>
            <a:r>
              <a:rPr lang="nl-NL" sz="1800" dirty="0">
                <a:ea typeface="Calibri"/>
                <a:cs typeface="Calibri"/>
              </a:rPr>
              <a:t>, </a:t>
            </a:r>
            <a:r>
              <a:rPr lang="nl-NL" sz="1800" b="1" i="1" dirty="0">
                <a:ea typeface="Calibri"/>
                <a:cs typeface="Calibri"/>
              </a:rPr>
              <a:t>iets wat bijzonder mooi is</a:t>
            </a:r>
            <a:r>
              <a:rPr lang="nl-NL" sz="1800" dirty="0">
                <a:ea typeface="Calibri"/>
                <a:cs typeface="Calibri"/>
              </a:rPr>
              <a:t>, van het festival. Het festival is zó belangrijk voor de stad – een echte </a:t>
            </a:r>
            <a:r>
              <a:rPr lang="nl-NL" sz="1800" b="1" u="sng" dirty="0">
                <a:ea typeface="Calibri"/>
                <a:cs typeface="Calibri"/>
              </a:rPr>
              <a:t>stimulans</a:t>
            </a:r>
            <a:r>
              <a:rPr lang="nl-NL" sz="1800" b="1" i="1" dirty="0">
                <a:ea typeface="Calibri"/>
                <a:cs typeface="Calibri"/>
              </a:rPr>
              <a:t> (de aansporing, de prikkel) </a:t>
            </a:r>
            <a:r>
              <a:rPr lang="nl-NL" sz="1800" dirty="0">
                <a:ea typeface="Calibri"/>
                <a:cs typeface="Calibri"/>
              </a:rPr>
              <a:t>voor de economie én voor de trots van de mensen. Een paar dagen voor het festival zou starten, begon het keihard te regenen. Sommige smalle straten in het oude centrum werden </a:t>
            </a:r>
            <a:r>
              <a:rPr lang="nl-NL" sz="1800" b="1" u="sng" dirty="0">
                <a:ea typeface="Calibri"/>
                <a:cs typeface="Calibri"/>
              </a:rPr>
              <a:t>drassig</a:t>
            </a:r>
            <a:r>
              <a:rPr lang="nl-NL" sz="1800" dirty="0">
                <a:ea typeface="Calibri"/>
                <a:cs typeface="Calibri"/>
              </a:rPr>
              <a:t>, </a:t>
            </a:r>
            <a:r>
              <a:rPr lang="nl-NL" sz="1800" b="1" i="1" dirty="0">
                <a:ea typeface="Calibri"/>
                <a:cs typeface="Calibri"/>
              </a:rPr>
              <a:t>nat en modderig</a:t>
            </a:r>
            <a:r>
              <a:rPr lang="nl-NL" sz="1800" dirty="0">
                <a:ea typeface="Calibri"/>
                <a:cs typeface="Calibri"/>
              </a:rPr>
              <a:t>. Mensen maakten zich zorgen: zou de parade, de optocht met de praalwagens, wel door kunnen gaan? De organisatoren plande een </a:t>
            </a:r>
            <a:r>
              <a:rPr lang="nl-NL" sz="1800" b="1" u="sng" dirty="0">
                <a:ea typeface="Calibri"/>
                <a:cs typeface="Calibri"/>
              </a:rPr>
              <a:t>openbare</a:t>
            </a:r>
            <a:r>
              <a:rPr lang="nl-NL" sz="1800" dirty="0">
                <a:ea typeface="Calibri"/>
                <a:cs typeface="Calibri"/>
              </a:rPr>
              <a:t>,</a:t>
            </a:r>
            <a:r>
              <a:rPr lang="nl-NL" sz="1800" b="1" i="1" dirty="0">
                <a:ea typeface="Calibri"/>
                <a:cs typeface="Calibri"/>
              </a:rPr>
              <a:t> voor iedereen toegankelijke</a:t>
            </a:r>
            <a:r>
              <a:rPr lang="nl-NL" sz="1800" b="1" dirty="0">
                <a:ea typeface="Calibri"/>
                <a:cs typeface="Calibri"/>
              </a:rPr>
              <a:t> </a:t>
            </a:r>
            <a:r>
              <a:rPr lang="nl-NL" sz="1800" dirty="0">
                <a:ea typeface="Calibri"/>
                <a:cs typeface="Calibri"/>
              </a:rPr>
              <a:t>bijeenkomst, waar iedereen zijn zorgen mocht uitspreken, en waar ze oplossingen voor problemen zochten. Op de dag van de parade, de optocht met de praalwagens, was het gelukkig droog. Er kwamen zoveel mensen kijken, dat de binnenstad bijna </a:t>
            </a:r>
            <a:r>
              <a:rPr lang="nl-NL" sz="1800" b="1" u="sng" dirty="0">
                <a:ea typeface="Calibri"/>
                <a:cs typeface="Calibri"/>
              </a:rPr>
              <a:t>uit zijn voegen barstte</a:t>
            </a:r>
            <a:r>
              <a:rPr lang="nl-NL" sz="1800" dirty="0">
                <a:ea typeface="Calibri"/>
                <a:cs typeface="Calibri"/>
              </a:rPr>
              <a:t>. De binnenstad </a:t>
            </a:r>
            <a:r>
              <a:rPr lang="nl-NL" sz="1800" b="1" i="1" dirty="0">
                <a:ea typeface="Calibri"/>
                <a:cs typeface="Calibri"/>
              </a:rPr>
              <a:t>zat propvol </a:t>
            </a:r>
            <a:r>
              <a:rPr lang="nl-NL" sz="1800" dirty="0">
                <a:ea typeface="Calibri"/>
                <a:cs typeface="Calibri"/>
              </a:rPr>
              <a:t>met mensen. De muziek, de kleuren, de geuren van eten – alles samen zorgde ervoor dat de sfeer echt </a:t>
            </a:r>
            <a:r>
              <a:rPr lang="nl-NL" sz="1800" b="1" u="sng" dirty="0">
                <a:ea typeface="Calibri"/>
                <a:cs typeface="Calibri"/>
              </a:rPr>
              <a:t>een hoge vlucht</a:t>
            </a:r>
            <a:r>
              <a:rPr lang="nl-NL" sz="1800" u="sng" dirty="0">
                <a:ea typeface="Calibri"/>
                <a:cs typeface="Calibri"/>
              </a:rPr>
              <a:t> </a:t>
            </a:r>
            <a:r>
              <a:rPr lang="nl-NL" sz="1800" b="1" u="sng" dirty="0">
                <a:ea typeface="Calibri"/>
                <a:cs typeface="Calibri"/>
              </a:rPr>
              <a:t>nam</a:t>
            </a:r>
            <a:r>
              <a:rPr lang="nl-NL" sz="1800" dirty="0">
                <a:ea typeface="Calibri"/>
                <a:cs typeface="Calibri"/>
              </a:rPr>
              <a:t>. Zo noem je het als de sfeer </a:t>
            </a:r>
            <a:r>
              <a:rPr lang="nl-NL" sz="1800" b="1" i="1" dirty="0">
                <a:ea typeface="Calibri"/>
                <a:cs typeface="Calibri"/>
              </a:rPr>
              <a:t>zich heel snel ontwikkelt</a:t>
            </a:r>
            <a:r>
              <a:rPr lang="nl-NL" sz="1800" dirty="0">
                <a:ea typeface="Calibri"/>
                <a:cs typeface="Calibri"/>
              </a:rPr>
              <a:t>.</a:t>
            </a:r>
            <a:endParaRPr lang="nl-NL" sz="1800" dirty="0"/>
          </a:p>
          <a:p>
            <a:pPr marL="0" indent="0">
              <a:spcBef>
                <a:spcPts val="20"/>
              </a:spcBef>
              <a:buNone/>
            </a:pPr>
            <a:r>
              <a:rPr lang="nl-NL" sz="1800" dirty="0">
                <a:ea typeface="Calibri"/>
                <a:cs typeface="Calibri"/>
              </a:rPr>
              <a:t>Het feest zou uiteindelijk </a:t>
            </a:r>
            <a:r>
              <a:rPr lang="nl-NL" sz="1800" b="1" u="sng" dirty="0">
                <a:ea typeface="Calibri"/>
                <a:cs typeface="Calibri"/>
              </a:rPr>
              <a:t>uitmonden</a:t>
            </a:r>
            <a:r>
              <a:rPr lang="nl-NL" sz="1800" dirty="0">
                <a:ea typeface="Calibri"/>
                <a:cs typeface="Calibri"/>
              </a:rPr>
              <a:t>,</a:t>
            </a:r>
            <a:r>
              <a:rPr lang="nl-NL" sz="1800" b="1" i="1" dirty="0">
                <a:ea typeface="Calibri"/>
                <a:cs typeface="Calibri"/>
              </a:rPr>
              <a:t> uitkomen </a:t>
            </a:r>
            <a:r>
              <a:rPr lang="nl-NL" sz="1800" dirty="0">
                <a:ea typeface="Calibri"/>
                <a:cs typeface="Calibri"/>
              </a:rPr>
              <a:t>in een groots vuurwerk aan de rivier, waar mensen met hun families op kleden zaten en de lichtjes in het water zagen weerspiegelen. </a:t>
            </a:r>
            <a:br>
              <a:rPr lang="nl-NL" sz="1800" dirty="0">
                <a:ea typeface="Calibri"/>
                <a:cs typeface="Calibri"/>
              </a:rPr>
            </a:br>
            <a:r>
              <a:rPr lang="nl-NL" sz="1800" dirty="0">
                <a:ea typeface="Calibri"/>
                <a:cs typeface="Calibri"/>
              </a:rPr>
              <a:t>Als ik in Japan zou wonen, zou ik wel een keer naar het </a:t>
            </a:r>
            <a:r>
              <a:rPr lang="nl-NL" sz="1800" dirty="0" err="1">
                <a:ea typeface="Calibri"/>
                <a:cs typeface="Calibri"/>
              </a:rPr>
              <a:t>Gion</a:t>
            </a:r>
            <a:r>
              <a:rPr lang="nl-NL" sz="1800" dirty="0">
                <a:ea typeface="Calibri"/>
                <a:cs typeface="Calibri"/>
              </a:rPr>
              <a:t> </a:t>
            </a:r>
            <a:r>
              <a:rPr lang="nl-NL" sz="1800" dirty="0" err="1">
                <a:ea typeface="Calibri"/>
                <a:cs typeface="Calibri"/>
              </a:rPr>
              <a:t>Matsuri</a:t>
            </a:r>
            <a:r>
              <a:rPr lang="nl-NL" sz="1800" dirty="0">
                <a:ea typeface="Calibri"/>
                <a:cs typeface="Calibri"/>
              </a:rPr>
              <a:t> festival willen gaan!</a:t>
            </a:r>
            <a:endParaRPr lang="nl-NL" sz="1800" dirty="0"/>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322138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uit zijn voegen barsten</a:t>
            </a:r>
          </a:p>
        </p:txBody>
      </p:sp>
      <p:pic>
        <p:nvPicPr>
          <p:cNvPr id="4" name="Afbeelding 3" descr="Afbeelding met buitenshuis, hemel, kleding, gebouw&#10;&#10;Automatisch gegenereerde beschrijving">
            <a:extLst>
              <a:ext uri="{FF2B5EF4-FFF2-40B4-BE49-F238E27FC236}">
                <a16:creationId xmlns:a16="http://schemas.microsoft.com/office/drawing/2014/main" id="{33EF743C-4340-8CD2-6270-A10B8A4D95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2696012"/>
            <a:ext cx="5472608" cy="3655702"/>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een hoge vlucht nemen</a:t>
            </a:r>
          </a:p>
        </p:txBody>
      </p:sp>
      <p:pic>
        <p:nvPicPr>
          <p:cNvPr id="5" name="Afbeelding 4" descr="Afbeelding met persoon, kleding, buitenshuis, boom&#10;&#10;Automatisch gegenereerde beschrijving">
            <a:extLst>
              <a:ext uri="{FF2B5EF4-FFF2-40B4-BE49-F238E27FC236}">
                <a16:creationId xmlns:a16="http://schemas.microsoft.com/office/drawing/2014/main" id="{8369ACB9-00E8-8268-45D8-F26067D029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2588136"/>
            <a:ext cx="2897794" cy="1935727"/>
          </a:xfrm>
          <a:prstGeom prst="rect">
            <a:avLst/>
          </a:prstGeom>
        </p:spPr>
      </p:pic>
      <p:pic>
        <p:nvPicPr>
          <p:cNvPr id="8" name="Afbeelding 7" descr="Afbeelding met buitenshuis, gebouw, kleding, persoon&#10;&#10;Automatisch gegenereerde beschrijving">
            <a:extLst>
              <a:ext uri="{FF2B5EF4-FFF2-40B4-BE49-F238E27FC236}">
                <a16:creationId xmlns:a16="http://schemas.microsoft.com/office/drawing/2014/main" id="{08ED044A-D6B2-51B2-F6A9-F6DEE02114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572958"/>
            <a:ext cx="2879537" cy="1935726"/>
          </a:xfrm>
          <a:prstGeom prst="rect">
            <a:avLst/>
          </a:prstGeom>
        </p:spPr>
      </p:pic>
      <p:pic>
        <p:nvPicPr>
          <p:cNvPr id="10" name="Afbeelding 9" descr="Afbeelding met vuurwerk, Oudjaarsavond, Nieuwjaarsdag, Nieuwjaar&#10;&#10;Automatisch gegenereerde beschrijving">
            <a:extLst>
              <a:ext uri="{FF2B5EF4-FFF2-40B4-BE49-F238E27FC236}">
                <a16:creationId xmlns:a16="http://schemas.microsoft.com/office/drawing/2014/main" id="{66EB6444-3381-7B73-34FC-B6C9CC0EBB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3744" y="2573271"/>
            <a:ext cx="2897793" cy="1935726"/>
          </a:xfrm>
          <a:prstGeom prst="rect">
            <a:avLst/>
          </a:prstGeom>
        </p:spPr>
      </p:pic>
      <p:pic>
        <p:nvPicPr>
          <p:cNvPr id="12" name="Afbeelding 11" descr="Afbeelding met persoon, kleding, Menselijk gezicht, glimlach&#10;&#10;Automatisch gegenereerde beschrijving">
            <a:extLst>
              <a:ext uri="{FF2B5EF4-FFF2-40B4-BE49-F238E27FC236}">
                <a16:creationId xmlns:a16="http://schemas.microsoft.com/office/drawing/2014/main" id="{1048B670-CF04-975A-64EB-3163A1B71B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7663" y="4562326"/>
            <a:ext cx="2897793" cy="193572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uitmonden</a:t>
            </a:r>
          </a:p>
        </p:txBody>
      </p:sp>
      <p:pic>
        <p:nvPicPr>
          <p:cNvPr id="3" name="Afbeelding 2" descr="Afbeelding met hemel, buitenshuis, vuurwerk, Nieuwjaar&#10;&#10;Automatisch gegenereerde beschrijving">
            <a:extLst>
              <a:ext uri="{FF2B5EF4-FFF2-40B4-BE49-F238E27FC236}">
                <a16:creationId xmlns:a16="http://schemas.microsoft.com/office/drawing/2014/main" id="{E1442CA9-1937-2D11-AE34-5920D27A26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3216" y="1548563"/>
            <a:ext cx="7569904" cy="505669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96351" y="196712"/>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stimulans</a:t>
            </a:r>
            <a:endParaRPr lang="nl-NL" sz="5400">
              <a:solidFill>
                <a:srgbClr val="387038"/>
              </a:solidFill>
              <a:effectLst/>
              <a:latin typeface="Century Gothic" panose="020B0502020202020204" pitchFamily="34" charset="0"/>
              <a:ea typeface="Calibri"/>
              <a:cs typeface="Times New Roman"/>
            </a:endParaRPr>
          </a:p>
        </p:txBody>
      </p:sp>
      <p:pic>
        <p:nvPicPr>
          <p:cNvPr id="8" name="Afbeelding 7" descr="Afbeelding met schoeisel, clipart, illustratie, tekenfilm&#10;&#10;Automatisch gegenereerde beschrijving">
            <a:extLst>
              <a:ext uri="{FF2B5EF4-FFF2-40B4-BE49-F238E27FC236}">
                <a16:creationId xmlns:a16="http://schemas.microsoft.com/office/drawing/2014/main" id="{F525419D-FF3D-A690-1C9D-93F935629F3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0027" y="2206507"/>
            <a:ext cx="2755831" cy="3004043"/>
          </a:xfrm>
          <a:prstGeom prst="rect">
            <a:avLst/>
          </a:prstGeom>
        </p:spPr>
      </p:pic>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648441" y="241338"/>
            <a:ext cx="418532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belemmering</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aansporing, de prikkel</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festival is </a:t>
            </a:r>
            <a:r>
              <a:rPr lang="nl-NL" sz="2400" i="1" u="sng">
                <a:solidFill>
                  <a:srgbClr val="387038"/>
                </a:solidFill>
                <a:latin typeface="Century Gothic" panose="020B0502020202020204" pitchFamily="34" charset="0"/>
                <a:ea typeface="Calibri"/>
                <a:cs typeface="Times New Roman"/>
              </a:rPr>
              <a:t>een stimulans</a:t>
            </a:r>
            <a:r>
              <a:rPr lang="nl-NL" sz="2400" i="1">
                <a:solidFill>
                  <a:srgbClr val="387038"/>
                </a:solidFill>
                <a:latin typeface="Century Gothic" panose="020B0502020202020204" pitchFamily="34" charset="0"/>
                <a:ea typeface="Calibri"/>
                <a:cs typeface="Times New Roman"/>
              </a:rPr>
              <a:t> voor de economie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iets tegenhoudt of hindert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regen was een enorme </a:t>
            </a:r>
            <a:r>
              <a:rPr lang="nl-NL" sz="2400" i="1" u="sng">
                <a:solidFill>
                  <a:srgbClr val="387038"/>
                </a:solidFill>
                <a:latin typeface="Century Gothic" panose="020B0502020202020204" pitchFamily="34" charset="0"/>
                <a:ea typeface="Calibri"/>
                <a:cs typeface="Times New Roman"/>
              </a:rPr>
              <a:t>belemmering</a:t>
            </a:r>
            <a:r>
              <a:rPr lang="nl-NL" sz="2400" i="1">
                <a:solidFill>
                  <a:srgbClr val="387038"/>
                </a:solidFill>
                <a:latin typeface="Century Gothic" panose="020B0502020202020204" pitchFamily="34" charset="0"/>
                <a:ea typeface="Calibri"/>
                <a:cs typeface="Times New Roman"/>
              </a:rPr>
              <a:t> voor het kamperen.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uitenshuis, gras, kamperen, tent&#10;&#10;Door AI gegenereerde inhoud is mogelijk onjuist.">
            <a:extLst>
              <a:ext uri="{FF2B5EF4-FFF2-40B4-BE49-F238E27FC236}">
                <a16:creationId xmlns:a16="http://schemas.microsoft.com/office/drawing/2014/main" id="{B0A02AD0-9F05-F84E-1EEC-69EEACDDC3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601" y="2503143"/>
            <a:ext cx="3804929" cy="2518863"/>
          </a:xfrm>
          <a:prstGeom prst="rect">
            <a:avLst/>
          </a:prstGeom>
        </p:spPr>
      </p:pic>
    </p:spTree>
    <p:extLst>
      <p:ext uri="{BB962C8B-B14F-4D97-AF65-F5344CB8AC3E}">
        <p14:creationId xmlns:p14="http://schemas.microsoft.com/office/powerpoint/2010/main" val="112024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op kleine schaal</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kleine hoeveelheden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gelach verspreidde zich </a:t>
            </a:r>
            <a:r>
              <a:rPr lang="nl-NL" sz="2400" i="1" u="sng">
                <a:solidFill>
                  <a:srgbClr val="387038"/>
                </a:solidFill>
                <a:latin typeface="Century Gothic" panose="020B0502020202020204" pitchFamily="34" charset="0"/>
                <a:ea typeface="Calibri"/>
                <a:cs typeface="Times New Roman"/>
              </a:rPr>
              <a:t>op kleine schaal</a:t>
            </a:r>
            <a:r>
              <a:rPr lang="nl-NL" sz="2400" i="1">
                <a:solidFill>
                  <a:srgbClr val="387038"/>
                </a:solidFill>
                <a:latin typeface="Century Gothic" panose="020B0502020202020204" pitchFamily="34" charset="0"/>
                <a:ea typeface="Calibri"/>
                <a:cs typeface="Times New Roman"/>
              </a:rPr>
              <a:t>. Maar een paar kinderen lachten mee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grote hoeveelheden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ziekte verspreidde zich </a:t>
            </a:r>
            <a:r>
              <a:rPr lang="nl-NL" sz="2400" i="1" u="sng" dirty="0">
                <a:solidFill>
                  <a:srgbClr val="387038"/>
                </a:solidFill>
                <a:effectLst/>
                <a:latin typeface="Century Gothic" panose="020B0502020202020204" pitchFamily="34" charset="0"/>
                <a:ea typeface="Calibri"/>
                <a:cs typeface="Times New Roman"/>
              </a:rPr>
              <a:t>op grote schaal</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01A0EB24-C0B9-088C-08E9-87C755E0160E}"/>
              </a:ext>
            </a:extLst>
          </p:cNvPr>
          <p:cNvSpPr txBox="1">
            <a:spLocks noChangeArrowheads="1"/>
          </p:cNvSpPr>
          <p:nvPr/>
        </p:nvSpPr>
        <p:spPr bwMode="auto">
          <a:xfrm>
            <a:off x="4681559" y="208767"/>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op grote schaal</a:t>
            </a:r>
            <a:endParaRPr lang="nl-NL" sz="5400">
              <a:solidFill>
                <a:srgbClr val="387038"/>
              </a:solidFill>
              <a:effectLst/>
              <a:latin typeface="Century Gothic" panose="020B0502020202020204" pitchFamily="34" charset="0"/>
              <a:ea typeface="Calibri"/>
              <a:cs typeface="Times New Roman"/>
            </a:endParaRPr>
          </a:p>
        </p:txBody>
      </p:sp>
      <p:pic>
        <p:nvPicPr>
          <p:cNvPr id="1026" name="Picture 2">
            <a:extLst>
              <a:ext uri="{FF2B5EF4-FFF2-40B4-BE49-F238E27FC236}">
                <a16:creationId xmlns:a16="http://schemas.microsoft.com/office/drawing/2014/main" id="{E1881994-CD75-D913-BDA5-6C737C6350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142" y="2492896"/>
            <a:ext cx="3119218" cy="207947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kamer, scène, ziekenhuiskamer, Menselijk gezicht&#10;&#10;Automatisch gegenereerde beschrijving">
            <a:extLst>
              <a:ext uri="{FF2B5EF4-FFF2-40B4-BE49-F238E27FC236}">
                <a16:creationId xmlns:a16="http://schemas.microsoft.com/office/drawing/2014/main" id="{97442C65-09DF-A94A-F44A-D3CA39D2DE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09171" y="2492899"/>
            <a:ext cx="3696311" cy="223149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40620" y="247943"/>
            <a:ext cx="43966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een hoge vlucht nemen</a:t>
            </a:r>
            <a:endParaRPr lang="nl-NL" sz="48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zich heel snel ontwikkelen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Alles zorgde ervoor dat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de sfeer </a:t>
            </a:r>
            <a:r>
              <a:rPr lang="nl-NL" sz="2400" i="1" u="sng" dirty="0">
                <a:solidFill>
                  <a:srgbClr val="387038"/>
                </a:solidFill>
                <a:latin typeface="Century Gothic" panose="020B0502020202020204" pitchFamily="34" charset="0"/>
                <a:ea typeface="Calibri"/>
                <a:cs typeface="Times New Roman"/>
              </a:rPr>
              <a:t>een hoge vlucht nam</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geen ontwikkeling of vooruitgang</a:t>
            </a: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gezellige sfeer </a:t>
            </a:r>
            <a:r>
              <a:rPr lang="nl-NL" sz="2400" i="1" u="sng" dirty="0">
                <a:solidFill>
                  <a:srgbClr val="387038"/>
                </a:solidFill>
                <a:effectLst/>
                <a:latin typeface="Century Gothic" panose="020B0502020202020204" pitchFamily="34" charset="0"/>
                <a:ea typeface="Calibri"/>
                <a:cs typeface="Times New Roman"/>
              </a:rPr>
              <a:t>stagneerde</a:t>
            </a:r>
            <a:r>
              <a:rPr lang="nl-NL" sz="2400" i="1" dirty="0">
                <a:solidFill>
                  <a:srgbClr val="387038"/>
                </a:solidFill>
                <a:effectLst/>
                <a:latin typeface="Century Gothic" panose="020B0502020202020204" pitchFamily="34" charset="0"/>
                <a:ea typeface="Calibri"/>
                <a:cs typeface="Times New Roman"/>
              </a:rPr>
              <a:t> toen het elftal verloor</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01A0EB24-C0B9-088C-08E9-87C755E0160E}"/>
              </a:ext>
            </a:extLst>
          </p:cNvPr>
          <p:cNvSpPr txBox="1">
            <a:spLocks noChangeArrowheads="1"/>
          </p:cNvSpPr>
          <p:nvPr/>
        </p:nvSpPr>
        <p:spPr bwMode="auto">
          <a:xfrm>
            <a:off x="4670268" y="408300"/>
            <a:ext cx="4123185" cy="86999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stagneren</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57700970-5118-1EEE-6749-6DFE8C4458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412" y="2708919"/>
            <a:ext cx="3348370" cy="2232246"/>
          </a:xfrm>
          <a:prstGeom prst="rect">
            <a:avLst/>
          </a:prstGeom>
        </p:spPr>
      </p:pic>
      <p:pic>
        <p:nvPicPr>
          <p:cNvPr id="21" name="Afbeelding 20" descr="Afbeelding met overdekt, muur, persoon, Menselijk gezicht&#10;&#10;Door AI gegenereerde inhoud is mogelijk onjuist.">
            <a:extLst>
              <a:ext uri="{FF2B5EF4-FFF2-40B4-BE49-F238E27FC236}">
                <a16:creationId xmlns:a16="http://schemas.microsoft.com/office/drawing/2014/main" id="{E17BA826-E57F-E924-4F92-4EC5710617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600" y="2675707"/>
            <a:ext cx="3642207" cy="2265453"/>
          </a:xfrm>
          <a:prstGeom prst="rect">
            <a:avLst/>
          </a:prstGeom>
        </p:spPr>
      </p:pic>
    </p:spTree>
    <p:extLst>
      <p:ext uri="{BB962C8B-B14F-4D97-AF65-F5344CB8AC3E}">
        <p14:creationId xmlns:p14="http://schemas.microsoft.com/office/powerpoint/2010/main" val="352474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openbaar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besloten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iedereen toegankelijk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werd een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openbare</a:t>
            </a:r>
            <a:r>
              <a:rPr lang="nl-NL" sz="2400" i="1">
                <a:solidFill>
                  <a:srgbClr val="387038"/>
                </a:solidFill>
                <a:latin typeface="Century Gothic" panose="020B0502020202020204" pitchFamily="34" charset="0"/>
                <a:ea typeface="Calibri"/>
                <a:cs typeface="Times New Roman"/>
              </a:rPr>
              <a:t> bijeenkomst georganiseerd.</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open voor iedereen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deze </a:t>
            </a:r>
            <a:r>
              <a:rPr lang="nl-NL" sz="2400" i="1" u="sng">
                <a:solidFill>
                  <a:srgbClr val="387038"/>
                </a:solidFill>
                <a:latin typeface="Century Gothic" panose="020B0502020202020204" pitchFamily="34" charset="0"/>
                <a:ea typeface="Calibri"/>
                <a:cs typeface="Times New Roman"/>
              </a:rPr>
              <a:t>besloten</a:t>
            </a:r>
            <a:r>
              <a:rPr lang="nl-NL" sz="2400" i="1">
                <a:solidFill>
                  <a:srgbClr val="387038"/>
                </a:solidFill>
                <a:latin typeface="Century Gothic" panose="020B0502020202020204" pitchFamily="34" charset="0"/>
                <a:ea typeface="Calibri"/>
                <a:cs typeface="Times New Roman"/>
              </a:rPr>
              <a:t> bijeenkomst werd de beslissing genomen.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overdekt, meubels, scène, stoel&#10;&#10;Automatisch gegenereerde beschrijving">
            <a:extLst>
              <a:ext uri="{FF2B5EF4-FFF2-40B4-BE49-F238E27FC236}">
                <a16:creationId xmlns:a16="http://schemas.microsoft.com/office/drawing/2014/main" id="{029F09AC-4AE6-80C7-83BE-A7B833404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496568"/>
            <a:ext cx="2556757" cy="2556757"/>
          </a:xfrm>
          <a:prstGeom prst="rect">
            <a:avLst/>
          </a:prstGeom>
        </p:spPr>
      </p:pic>
      <p:pic>
        <p:nvPicPr>
          <p:cNvPr id="18" name="Afbeelding 17" descr="Afbeelding met persoon, Menselijk gezicht, kleding, overdekt&#10;&#10;Automatisch gegenereerde beschrijving">
            <a:extLst>
              <a:ext uri="{FF2B5EF4-FFF2-40B4-BE49-F238E27FC236}">
                <a16:creationId xmlns:a16="http://schemas.microsoft.com/office/drawing/2014/main" id="{2D1800C1-1AE1-BE21-4C76-8934DF5A1A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857" y="2488333"/>
            <a:ext cx="3665613" cy="2564989"/>
          </a:xfrm>
          <a:prstGeom prst="rect">
            <a:avLst/>
          </a:prstGeom>
        </p:spPr>
      </p:pic>
    </p:spTree>
    <p:extLst>
      <p:ext uri="{BB962C8B-B14F-4D97-AF65-F5344CB8AC3E}">
        <p14:creationId xmlns:p14="http://schemas.microsoft.com/office/powerpoint/2010/main" val="335517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uitmonden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uitmonden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uitkomen (letterlijk)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rivier </a:t>
            </a:r>
            <a:r>
              <a:rPr lang="nl-NL" sz="2400" i="1" u="sng">
                <a:solidFill>
                  <a:srgbClr val="387038"/>
                </a:solidFill>
                <a:latin typeface="Century Gothic" panose="020B0502020202020204" pitchFamily="34" charset="0"/>
                <a:ea typeface="Calibri"/>
                <a:cs typeface="Times New Roman"/>
              </a:rPr>
              <a:t>mondt uit</a:t>
            </a:r>
            <a:r>
              <a:rPr lang="nl-NL" sz="2400" i="1">
                <a:solidFill>
                  <a:srgbClr val="387038"/>
                </a:solidFill>
                <a:latin typeface="Century Gothic" panose="020B0502020202020204" pitchFamily="34" charset="0"/>
                <a:ea typeface="Calibri"/>
                <a:cs typeface="Times New Roman"/>
              </a:rPr>
              <a:t> in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een meer.</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uitkomen (figuurlijk)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feest </a:t>
            </a:r>
            <a:r>
              <a:rPr lang="nl-NL" sz="2400" i="1" u="sng">
                <a:solidFill>
                  <a:srgbClr val="387038"/>
                </a:solidFill>
                <a:latin typeface="Century Gothic" panose="020B0502020202020204" pitchFamily="34" charset="0"/>
                <a:ea typeface="Calibri"/>
                <a:cs typeface="Times New Roman"/>
              </a:rPr>
              <a:t>mondt uit</a:t>
            </a:r>
            <a:r>
              <a:rPr lang="nl-NL" sz="2400" i="1">
                <a:solidFill>
                  <a:srgbClr val="387038"/>
                </a:solidFill>
                <a:latin typeface="Century Gothic" panose="020B0502020202020204" pitchFamily="34" charset="0"/>
                <a:ea typeface="Calibri"/>
                <a:cs typeface="Times New Roman"/>
              </a:rPr>
              <a:t> in een vuurwerkshow.</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hemel, buitenshuis, vuurwerk, Nieuwjaar&#10;&#10;Automatisch gegenereerde beschrijving">
            <a:extLst>
              <a:ext uri="{FF2B5EF4-FFF2-40B4-BE49-F238E27FC236}">
                <a16:creationId xmlns:a16="http://schemas.microsoft.com/office/drawing/2014/main" id="{EC0626AA-E2DC-C8FC-7021-F0045F710E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742" y="2571952"/>
            <a:ext cx="3688005" cy="2463588"/>
          </a:xfrm>
          <a:prstGeom prst="rect">
            <a:avLst/>
          </a:prstGeom>
        </p:spPr>
      </p:pic>
      <p:pic>
        <p:nvPicPr>
          <p:cNvPr id="2050" name="Picture 2" descr="Gegenereerde afbeelding">
            <a:extLst>
              <a:ext uri="{FF2B5EF4-FFF2-40B4-BE49-F238E27FC236}">
                <a16:creationId xmlns:a16="http://schemas.microsoft.com/office/drawing/2014/main" id="{8556A345-AF58-9770-5FBF-6F1527BE7D3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9080" y="2602068"/>
            <a:ext cx="3738924" cy="265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6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jubileum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82385" y="3032956"/>
            <a:ext cx="2591719" cy="1188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63949"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12 ½ jaar getrouwd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55822" y="3032956"/>
            <a:ext cx="2611399" cy="1188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57957"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40 jaar in dienst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818767" y="3020938"/>
            <a:ext cx="3001706" cy="11881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76184" y="3003506"/>
            <a:ext cx="307934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1150 jaar </a:t>
            </a:r>
            <a:r>
              <a:rPr lang="nl-NL" sz="3600" err="1">
                <a:latin typeface="Century Gothic" panose="020B0502020202020204" pitchFamily="34" charset="0"/>
                <a:ea typeface="Calibri"/>
                <a:cs typeface="Times New Roman"/>
              </a:rPr>
              <a:t>Gion</a:t>
            </a:r>
            <a:r>
              <a:rPr lang="nl-NL" sz="3600">
                <a:latin typeface="Century Gothic" panose="020B0502020202020204" pitchFamily="34" charset="0"/>
                <a:ea typeface="Calibri"/>
                <a:cs typeface="Times New Roman"/>
              </a:rPr>
              <a:t> </a:t>
            </a:r>
            <a:r>
              <a:rPr lang="nl-NL" sz="3600" err="1">
                <a:latin typeface="Century Gothic" panose="020B0502020202020204" pitchFamily="34" charset="0"/>
                <a:ea typeface="Calibri"/>
                <a:cs typeface="Times New Roman"/>
              </a:rPr>
              <a:t>Matsuri</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510972" cy="1999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het feest om te vieren dat iets een aantal jaren bestaat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tekst&#10;&#10;Automatisch gegenereerde beschrijving">
            <a:extLst>
              <a:ext uri="{FF2B5EF4-FFF2-40B4-BE49-F238E27FC236}">
                <a16:creationId xmlns:a16="http://schemas.microsoft.com/office/drawing/2014/main" id="{59E04454-56DE-AC26-F5F5-8BA3B5A1AD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592" y="4484953"/>
            <a:ext cx="2063514" cy="1410769"/>
          </a:xfrm>
          <a:prstGeom prst="rect">
            <a:avLst/>
          </a:prstGeom>
        </p:spPr>
      </p:pic>
      <p:pic>
        <p:nvPicPr>
          <p:cNvPr id="21" name="Afbeelding 20">
            <a:extLst>
              <a:ext uri="{FF2B5EF4-FFF2-40B4-BE49-F238E27FC236}">
                <a16:creationId xmlns:a16="http://schemas.microsoft.com/office/drawing/2014/main" id="{60F6FD05-D2BD-15F9-EAF9-06C2B8F3B0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9484" y="4643000"/>
            <a:ext cx="1847717" cy="1354529"/>
          </a:xfrm>
          <a:prstGeom prst="rect">
            <a:avLst/>
          </a:prstGeom>
        </p:spPr>
      </p:pic>
      <p:pic>
        <p:nvPicPr>
          <p:cNvPr id="24" name="Afbeelding 23">
            <a:extLst>
              <a:ext uri="{FF2B5EF4-FFF2-40B4-BE49-F238E27FC236}">
                <a16:creationId xmlns:a16="http://schemas.microsoft.com/office/drawing/2014/main" id="{8FA6230D-9CD5-3C18-63B1-93E7EBD450CE}"/>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132433" y="4426740"/>
            <a:ext cx="2383051" cy="1527194"/>
          </a:xfrm>
          <a:prstGeom prst="rect">
            <a:avLst/>
          </a:prstGeom>
        </p:spPr>
      </p:pic>
    </p:spTree>
    <p:extLst>
      <p:ext uri="{BB962C8B-B14F-4D97-AF65-F5344CB8AC3E}">
        <p14:creationId xmlns:p14="http://schemas.microsoft.com/office/powerpoint/2010/main" val="394735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25 – 17 juni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46231" y="4643021"/>
            <a:ext cx="2175028" cy="9476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99774" y="475979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werkstuk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743188" y="3856635"/>
            <a:ext cx="2569385" cy="899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790172" y="392467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pronkstuk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597128" y="2966382"/>
            <a:ext cx="3295352" cy="9170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610617" y="3054082"/>
            <a:ext cx="328186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meesterwerk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790172" y="4946469"/>
            <a:ext cx="4162603" cy="4703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822583" y="4912794"/>
            <a:ext cx="4162605" cy="5040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iets wat bijzonder mooi is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710569"/>
            <a:ext cx="243816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689683" y="4869160"/>
            <a:ext cx="279671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486400" y="3974493"/>
            <a:ext cx="344208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670937" y="4869160"/>
            <a:ext cx="0" cy="84140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486400" y="3974493"/>
            <a:ext cx="0" cy="89466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2" y="487539"/>
            <a:ext cx="5494638" cy="62258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grootste en mooiste wagen heet de “</a:t>
            </a:r>
            <a:r>
              <a:rPr lang="nl-NL" sz="2400" i="1" dirty="0" err="1">
                <a:solidFill>
                  <a:srgbClr val="387038"/>
                </a:solidFill>
                <a:latin typeface="Century Gothic" panose="020B0502020202020204" pitchFamily="34" charset="0"/>
                <a:ea typeface="Calibri"/>
                <a:cs typeface="Times New Roman"/>
              </a:rPr>
              <a:t>Yamaboko</a:t>
            </a:r>
            <a:r>
              <a:rPr lang="nl-NL" sz="2400" i="1" dirty="0">
                <a:solidFill>
                  <a:srgbClr val="387038"/>
                </a:solidFill>
                <a:latin typeface="Century Gothic" panose="020B0502020202020204" pitchFamily="34" charset="0"/>
                <a:ea typeface="Calibri"/>
                <a:cs typeface="Times New Roman"/>
              </a:rPr>
              <a:t>” en wordt gezien als </a:t>
            </a:r>
            <a:r>
              <a:rPr lang="nl-NL" sz="2400" i="1" u="sng" dirty="0">
                <a:solidFill>
                  <a:srgbClr val="387038"/>
                </a:solidFill>
                <a:latin typeface="Century Gothic" panose="020B0502020202020204" pitchFamily="34" charset="0"/>
                <a:ea typeface="Calibri"/>
                <a:cs typeface="Times New Roman"/>
              </a:rPr>
              <a:t>het pronkstuk</a:t>
            </a:r>
            <a:r>
              <a:rPr lang="nl-NL" sz="2400" i="1" dirty="0">
                <a:solidFill>
                  <a:srgbClr val="387038"/>
                </a:solidFill>
                <a:latin typeface="Century Gothic" panose="020B0502020202020204" pitchFamily="34" charset="0"/>
                <a:ea typeface="Calibri"/>
                <a:cs typeface="Times New Roman"/>
              </a:rPr>
              <a:t> van het festival.</a:t>
            </a:r>
            <a:endParaRPr lang="nl-NL" sz="2400" dirty="0">
              <a:effectLst/>
              <a:ea typeface="Calibri"/>
              <a:cs typeface="Times New Roman"/>
            </a:endParaRPr>
          </a:p>
        </p:txBody>
      </p:sp>
      <p:pic>
        <p:nvPicPr>
          <p:cNvPr id="10" name="Afbeelding 9" descr="Afbeelding met buitenshuis, hemel, weg, straat&#10;&#10;Automatisch gegenereerde beschrijving">
            <a:extLst>
              <a:ext uri="{FF2B5EF4-FFF2-40B4-BE49-F238E27FC236}">
                <a16:creationId xmlns:a16="http://schemas.microsoft.com/office/drawing/2014/main" id="{D4E5F590-1444-B3C5-BB95-76B7E0BC1F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43187" y="1899823"/>
            <a:ext cx="2569385" cy="1808535"/>
          </a:xfrm>
          <a:prstGeom prst="rect">
            <a:avLst/>
          </a:prstGeom>
        </p:spPr>
      </p:pic>
      <p:pic>
        <p:nvPicPr>
          <p:cNvPr id="34" name="Afbeelding 33" descr="Afbeelding met kleding, persoon, mensen, person&#10;&#10;Door AI gegenereerde inhoud is mogelijk onjuist.">
            <a:extLst>
              <a:ext uri="{FF2B5EF4-FFF2-40B4-BE49-F238E27FC236}">
                <a16:creationId xmlns:a16="http://schemas.microsoft.com/office/drawing/2014/main" id="{3ACF5ACF-E2AB-1F4F-0594-23F37BE450D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94382" y="1110125"/>
            <a:ext cx="2914333" cy="1738419"/>
          </a:xfrm>
          <a:prstGeom prst="rect">
            <a:avLst/>
          </a:prstGeom>
        </p:spPr>
      </p:pic>
      <p:pic>
        <p:nvPicPr>
          <p:cNvPr id="36" name="Afbeelding 35" descr="Afbeelding met windmolentje, wiel, persoon, Vouwpapier&#10;&#10;Door AI gegenereerde inhoud is mogelijk onjuist.">
            <a:extLst>
              <a:ext uri="{FF2B5EF4-FFF2-40B4-BE49-F238E27FC236}">
                <a16:creationId xmlns:a16="http://schemas.microsoft.com/office/drawing/2014/main" id="{F7E06DAA-84F6-96D7-A736-63D68207F7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769" y="3175899"/>
            <a:ext cx="2084862" cy="1392688"/>
          </a:xfrm>
          <a:prstGeom prst="rect">
            <a:avLst/>
          </a:prstGeom>
        </p:spPr>
      </p:pic>
    </p:spTree>
    <p:extLst>
      <p:ext uri="{BB962C8B-B14F-4D97-AF65-F5344CB8AC3E}">
        <p14:creationId xmlns:p14="http://schemas.microsoft.com/office/powerpoint/2010/main" val="353805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droog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drassig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56843" y="5035302"/>
            <a:ext cx="3043953" cy="5037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82369" y="5035034"/>
            <a:ext cx="3290605" cy="5040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nat en modderig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grond in het bos was </a:t>
            </a:r>
            <a:r>
              <a:rPr lang="nl-NL" sz="2400" i="1" u="sng">
                <a:solidFill>
                  <a:srgbClr val="387038"/>
                </a:solidFill>
                <a:latin typeface="Century Gothic" panose="020B0502020202020204" pitchFamily="34" charset="0"/>
                <a:ea typeface="Calibri"/>
                <a:cs typeface="Times New Roman"/>
              </a:rPr>
              <a:t>drassig</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9" name="Picture 3" descr="C:\Users\Kosterm\Downloads\shutterstock_717940219.jpg">
            <a:extLst>
              <a:ext uri="{FF2B5EF4-FFF2-40B4-BE49-F238E27FC236}">
                <a16:creationId xmlns:a16="http://schemas.microsoft.com/office/drawing/2014/main" id="{D72E3B9B-2D93-54A6-34D7-EBDA03C98E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607" y="2892639"/>
            <a:ext cx="2712217" cy="1616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osterm\Downloads\shutterstock_398557114.jpg">
            <a:extLst>
              <a:ext uri="{FF2B5EF4-FFF2-40B4-BE49-F238E27FC236}">
                <a16:creationId xmlns:a16="http://schemas.microsoft.com/office/drawing/2014/main" id="{9733D4A4-98FC-5619-CD87-DD2F3A28CC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0517" y="2048268"/>
            <a:ext cx="2769635" cy="18501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osterm\Downloads\shutterstock_274937423.jpg">
            <a:extLst>
              <a:ext uri="{FF2B5EF4-FFF2-40B4-BE49-F238E27FC236}">
                <a16:creationId xmlns:a16="http://schemas.microsoft.com/office/drawing/2014/main" id="{255BCC5F-0A71-D7E6-4A8F-CA657197F1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05399" y="1575432"/>
            <a:ext cx="2715073" cy="181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3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8" y="4329255"/>
            <a:ext cx="3106628" cy="92406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2372" y="4329255"/>
            <a:ext cx="309570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nederzetting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595597" y="4071691"/>
            <a:ext cx="237900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705160" y="4063335"/>
            <a:ext cx="226944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dorp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stad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3528" y="5447762"/>
            <a:ext cx="3569549" cy="46495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3528" y="5408658"/>
            <a:ext cx="332097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bewoonde plek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23740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488924" y="4869160"/>
            <a:ext cx="26121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505689"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22372" y="407982"/>
            <a:ext cx="7143748"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Ruim 1000 jaar geleden begon Kyoto als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een nederzetting</a:t>
            </a:r>
            <a:r>
              <a:rPr lang="nl-NL" sz="2400" i="1">
                <a:solidFill>
                  <a:srgbClr val="387038"/>
                </a:solidFill>
                <a:latin typeface="Century Gothic" panose="020B0502020202020204" pitchFamily="34" charset="0"/>
                <a:ea typeface="Calibri"/>
                <a:cs typeface="Times New Roman"/>
              </a:rPr>
              <a:t> in Japan. Het is uitgegroeid tot een grote stad. </a:t>
            </a:r>
            <a:endParaRPr lang="nl-NL" sz="2400">
              <a:effectLst/>
              <a:ea typeface="Calibri"/>
              <a:cs typeface="Times New Roman"/>
            </a:endParaRPr>
          </a:p>
        </p:txBody>
      </p:sp>
      <p:pic>
        <p:nvPicPr>
          <p:cNvPr id="9" name="Afbeelding 8" descr="Afbeelding met tekst, stad, welig&#10;&#10;Automatisch gegenereerde beschrijving">
            <a:extLst>
              <a:ext uri="{FF2B5EF4-FFF2-40B4-BE49-F238E27FC236}">
                <a16:creationId xmlns:a16="http://schemas.microsoft.com/office/drawing/2014/main" id="{2D67FE22-14D5-EF35-6F43-16DFA6AAF6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1581" y="2064436"/>
            <a:ext cx="2423024" cy="1876612"/>
          </a:xfrm>
          <a:prstGeom prst="rect">
            <a:avLst/>
          </a:prstGeom>
        </p:spPr>
      </p:pic>
      <p:pic>
        <p:nvPicPr>
          <p:cNvPr id="10" name="Afbeelding 9" descr="Afbeelding met buiten, stad&#10;&#10;Automatisch gegenereerde beschrijving">
            <a:extLst>
              <a:ext uri="{FF2B5EF4-FFF2-40B4-BE49-F238E27FC236}">
                <a16:creationId xmlns:a16="http://schemas.microsoft.com/office/drawing/2014/main" id="{B6C6A27E-7888-9740-6A43-771FC600B2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4054" y="1681232"/>
            <a:ext cx="2616419" cy="1747768"/>
          </a:xfrm>
          <a:prstGeom prst="rect">
            <a:avLst/>
          </a:prstGeom>
        </p:spPr>
      </p:pic>
      <p:pic>
        <p:nvPicPr>
          <p:cNvPr id="24" name="Afbeelding 23" descr="Afbeelding met buitenshuis, boom, bloem, gebouw&#10;&#10;Automatisch gegenereerde beschrijving">
            <a:extLst>
              <a:ext uri="{FF2B5EF4-FFF2-40B4-BE49-F238E27FC236}">
                <a16:creationId xmlns:a16="http://schemas.microsoft.com/office/drawing/2014/main" id="{0945C101-9F8C-7083-46EE-6EC77E666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538" y="2229510"/>
            <a:ext cx="2479580" cy="1998382"/>
          </a:xfrm>
          <a:prstGeom prst="rect">
            <a:avLst/>
          </a:prstGeom>
        </p:spPr>
      </p:pic>
    </p:spTree>
    <p:extLst>
      <p:ext uri="{BB962C8B-B14F-4D97-AF65-F5344CB8AC3E}">
        <p14:creationId xmlns:p14="http://schemas.microsoft.com/office/powerpoint/2010/main" val="229974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208445"/>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21720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huisvesten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060272" y="3943492"/>
            <a:ext cx="3762552" cy="9142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887147" y="4017966"/>
            <a:ext cx="416006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uit zijn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voegen barsten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053897" y="5078917"/>
            <a:ext cx="2455288"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046434" y="5093432"/>
            <a:ext cx="2654158" cy="4127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propvol zitten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012413"/>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508357"/>
            <a:ext cx="173065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4934499" y="5004301"/>
            <a:ext cx="399398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508357"/>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4934499" y="5004301"/>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30501" y="381093"/>
            <a:ext cx="7987874" cy="50405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In Kyoto zijn 1,4 miljoen mensen gehuisvest. Tijdens het </a:t>
            </a:r>
            <a:r>
              <a:rPr lang="nl-NL" sz="2400" i="1" err="1">
                <a:solidFill>
                  <a:srgbClr val="387038"/>
                </a:solidFill>
                <a:effectLst/>
                <a:latin typeface="Century Gothic" panose="020B0502020202020204" pitchFamily="34" charset="0"/>
                <a:ea typeface="Calibri"/>
                <a:cs typeface="Times New Roman"/>
              </a:rPr>
              <a:t>Gion</a:t>
            </a:r>
            <a:r>
              <a:rPr lang="nl-NL" sz="2400" i="1">
                <a:solidFill>
                  <a:srgbClr val="387038"/>
                </a:solidFill>
                <a:effectLst/>
                <a:latin typeface="Century Gothic" panose="020B0502020202020204" pitchFamily="34" charset="0"/>
                <a:ea typeface="Calibri"/>
                <a:cs typeface="Times New Roman"/>
              </a:rPr>
              <a:t> </a:t>
            </a:r>
            <a:r>
              <a:rPr lang="nl-NL" sz="2400" i="1" err="1">
                <a:solidFill>
                  <a:srgbClr val="387038"/>
                </a:solidFill>
                <a:effectLst/>
                <a:latin typeface="Century Gothic" panose="020B0502020202020204" pitchFamily="34" charset="0"/>
                <a:ea typeface="Calibri"/>
                <a:cs typeface="Times New Roman"/>
              </a:rPr>
              <a:t>Matsuri</a:t>
            </a:r>
            <a:r>
              <a:rPr lang="nl-NL" sz="2400" i="1">
                <a:solidFill>
                  <a:srgbClr val="387038"/>
                </a:solidFill>
                <a:effectLst/>
                <a:latin typeface="Century Gothic" panose="020B0502020202020204" pitchFamily="34" charset="0"/>
                <a:ea typeface="Calibri"/>
                <a:cs typeface="Times New Roman"/>
              </a:rPr>
              <a:t> festival </a:t>
            </a:r>
            <a:r>
              <a:rPr lang="nl-NL" sz="2400" i="1" u="sng">
                <a:solidFill>
                  <a:srgbClr val="387038"/>
                </a:solidFill>
                <a:effectLst/>
                <a:latin typeface="Century Gothic" panose="020B0502020202020204" pitchFamily="34" charset="0"/>
                <a:ea typeface="Calibri"/>
                <a:cs typeface="Times New Roman"/>
              </a:rPr>
              <a:t>barst</a:t>
            </a:r>
            <a:r>
              <a:rPr lang="nl-NL" sz="2400" i="1">
                <a:solidFill>
                  <a:srgbClr val="387038"/>
                </a:solidFill>
                <a:effectLst/>
                <a:latin typeface="Century Gothic" panose="020B0502020202020204" pitchFamily="34" charset="0"/>
                <a:ea typeface="Calibri"/>
                <a:cs typeface="Times New Roman"/>
              </a:rPr>
              <a:t> Kyoto </a:t>
            </a:r>
            <a:r>
              <a:rPr lang="nl-NL" sz="2400" i="1" u="sng">
                <a:solidFill>
                  <a:srgbClr val="387038"/>
                </a:solidFill>
                <a:effectLst/>
                <a:latin typeface="Century Gothic" panose="020B0502020202020204" pitchFamily="34" charset="0"/>
                <a:ea typeface="Calibri"/>
                <a:cs typeface="Times New Roman"/>
              </a:rPr>
              <a:t>uit zijn voegen</a:t>
            </a:r>
            <a:r>
              <a:rPr lang="nl-NL" sz="2400" i="1">
                <a:solidFill>
                  <a:srgbClr val="387038"/>
                </a:solidFill>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Er zijn dan 1,8 miljoen mensen in de stad.</a:t>
            </a:r>
            <a:endParaRPr lang="nl-NL" sz="1200">
              <a:effectLst/>
              <a:latin typeface="Century Gothic" panose="020B0502020202020204" pitchFamily="34" charset="0"/>
              <a:ea typeface="Calibri"/>
              <a:cs typeface="Times New Roman"/>
            </a:endParaRPr>
          </a:p>
        </p:txBody>
      </p:sp>
      <p:pic>
        <p:nvPicPr>
          <p:cNvPr id="25" name="Afbeelding 24" descr="Afbeelding met buitenshuis, hemel, kleding, gebouw&#10;&#10;Automatisch gegenereerde beschrijving">
            <a:extLst>
              <a:ext uri="{FF2B5EF4-FFF2-40B4-BE49-F238E27FC236}">
                <a16:creationId xmlns:a16="http://schemas.microsoft.com/office/drawing/2014/main" id="{BAB35363-75C4-8D2A-84DA-772DFC1E02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22" y="1706536"/>
            <a:ext cx="3215308" cy="2147826"/>
          </a:xfrm>
          <a:prstGeom prst="rect">
            <a:avLst/>
          </a:prstGeom>
        </p:spPr>
      </p:pic>
      <p:pic>
        <p:nvPicPr>
          <p:cNvPr id="10" name="Afbeelding 9" descr="Afbeelding met overdekt, miniatuur&#10;&#10;Door AI gegenereerde inhoud is mogelijk onjuist.">
            <a:extLst>
              <a:ext uri="{FF2B5EF4-FFF2-40B4-BE49-F238E27FC236}">
                <a16:creationId xmlns:a16="http://schemas.microsoft.com/office/drawing/2014/main" id="{AA6F67DA-2076-12C4-9C4B-64E557A59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08" y="3210610"/>
            <a:ext cx="2957783" cy="1869319"/>
          </a:xfrm>
          <a:prstGeom prst="rect">
            <a:avLst/>
          </a:prstGeom>
        </p:spPr>
      </p:pic>
    </p:spTree>
    <p:extLst>
      <p:ext uri="{BB962C8B-B14F-4D97-AF65-F5344CB8AC3E}">
        <p14:creationId xmlns:p14="http://schemas.microsoft.com/office/powerpoint/2010/main" val="169067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nederzetting</a:t>
            </a:r>
          </a:p>
        </p:txBody>
      </p:sp>
      <p:pic>
        <p:nvPicPr>
          <p:cNvPr id="3" name="Afbeelding 2" descr="Afbeelding met buitenshuis, boom, bloem, gebouw&#10;&#10;Automatisch gegenereerde beschrijving">
            <a:extLst>
              <a:ext uri="{FF2B5EF4-FFF2-40B4-BE49-F238E27FC236}">
                <a16:creationId xmlns:a16="http://schemas.microsoft.com/office/drawing/2014/main" id="{92FEDFC6-F5D0-5A55-6525-2B5C120CC7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8" y="1412776"/>
            <a:ext cx="5256584" cy="525658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 grote schaal</a:t>
            </a:r>
          </a:p>
        </p:txBody>
      </p:sp>
      <p:pic>
        <p:nvPicPr>
          <p:cNvPr id="3" name="Afbeelding 2" descr="Afbeelding met kamer, scène, ziekenhuiskamer, Menselijk gezicht&#10;&#10;Automatisch gegenereerde beschrijving">
            <a:extLst>
              <a:ext uri="{FF2B5EF4-FFF2-40B4-BE49-F238E27FC236}">
                <a16:creationId xmlns:a16="http://schemas.microsoft.com/office/drawing/2014/main" id="{96CFA05B-8717-9DB3-79DA-BE3E06AE66E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5752" y="1649718"/>
            <a:ext cx="7112496" cy="4293882"/>
          </a:xfrm>
          <a:prstGeom prst="rect">
            <a:avLst/>
          </a:prstGeom>
        </p:spPr>
      </p:pic>
    </p:spTree>
    <p:extLst>
      <p:ext uri="{BB962C8B-B14F-4D97-AF65-F5344CB8AC3E}">
        <p14:creationId xmlns:p14="http://schemas.microsoft.com/office/powerpoint/2010/main" val="177945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a:solidFill>
                  <a:schemeClr val="bg1"/>
                </a:solidFill>
              </a:rPr>
              <a:t>piep</a:t>
            </a:r>
          </a:p>
        </p:txBody>
      </p:sp>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jubileum</a:t>
            </a:r>
          </a:p>
        </p:txBody>
      </p:sp>
      <p:pic>
        <p:nvPicPr>
          <p:cNvPr id="4" name="Afbeelding 3" descr="Afbeelding met tekst, teken, Elektronische bewegwijzering, gebouw&#10;&#10;Automatisch gegenereerde beschrijving">
            <a:extLst>
              <a:ext uri="{FF2B5EF4-FFF2-40B4-BE49-F238E27FC236}">
                <a16:creationId xmlns:a16="http://schemas.microsoft.com/office/drawing/2014/main" id="{11E7AB50-7958-88A2-CAD0-60BF2627C2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63293"/>
            <a:ext cx="7529222" cy="5029520"/>
          </a:xfrm>
          <a:prstGeom prst="rect">
            <a:avLst/>
          </a:prstGeom>
        </p:spPr>
      </p:pic>
      <p:sp>
        <p:nvSpPr>
          <p:cNvPr id="5" name="Rechthoek 4">
            <a:extLst>
              <a:ext uri="{FF2B5EF4-FFF2-40B4-BE49-F238E27FC236}">
                <a16:creationId xmlns:a16="http://schemas.microsoft.com/office/drawing/2014/main" id="{2A0C20F2-14C4-F64A-B48E-A26E47C9AF78}"/>
              </a:ext>
            </a:extLst>
          </p:cNvPr>
          <p:cNvSpPr/>
          <p:nvPr/>
        </p:nvSpPr>
        <p:spPr>
          <a:xfrm>
            <a:off x="2410994" y="3995421"/>
            <a:ext cx="3673174" cy="573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23E370E0-32A3-7660-8438-150E92F8A633}"/>
              </a:ext>
            </a:extLst>
          </p:cNvPr>
          <p:cNvSpPr txBox="1"/>
          <p:nvPr/>
        </p:nvSpPr>
        <p:spPr>
          <a:xfrm>
            <a:off x="2410994" y="3995421"/>
            <a:ext cx="3817190" cy="830997"/>
          </a:xfrm>
          <a:prstGeom prst="rect">
            <a:avLst/>
          </a:prstGeom>
          <a:noFill/>
        </p:spPr>
        <p:txBody>
          <a:bodyPr wrap="square" rtlCol="0">
            <a:spAutoFit/>
          </a:bodyPr>
          <a:lstStyle/>
          <a:p>
            <a:r>
              <a:rPr lang="nl-NL" sz="2400" b="1">
                <a:latin typeface="HGMinchoE" panose="020B0400000000000000" pitchFamily="49" charset="-128"/>
                <a:ea typeface="HGMinchoE" panose="020B0400000000000000" pitchFamily="49" charset="-128"/>
              </a:rPr>
              <a:t>GION MATSURI 1150 jaar</a:t>
            </a:r>
          </a:p>
        </p:txBody>
      </p:sp>
    </p:spTree>
    <p:extLst>
      <p:ext uri="{BB962C8B-B14F-4D97-AF65-F5344CB8AC3E}">
        <p14:creationId xmlns:p14="http://schemas.microsoft.com/office/powerpoint/2010/main" val="198754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pronkstuk</a:t>
            </a:r>
          </a:p>
        </p:txBody>
      </p:sp>
      <p:pic>
        <p:nvPicPr>
          <p:cNvPr id="3" name="Afbeelding 2" descr="Afbeelding met buitenshuis, hemel, weg, straat&#10;&#10;Automatisch gegenereerde beschrijving">
            <a:extLst>
              <a:ext uri="{FF2B5EF4-FFF2-40B4-BE49-F238E27FC236}">
                <a16:creationId xmlns:a16="http://schemas.microsoft.com/office/drawing/2014/main" id="{A371EDD8-712F-4273-37CA-D198421C5D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9328" y="1412776"/>
            <a:ext cx="7488832" cy="500253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stimulans</a:t>
            </a:r>
          </a:p>
        </p:txBody>
      </p:sp>
      <p:pic>
        <p:nvPicPr>
          <p:cNvPr id="3" name="Afbeelding 2" descr="Afbeelding met schoeisel, clipart, illustratie, tekenfilm&#10;&#10;Automatisch gegenereerde beschrijving">
            <a:extLst>
              <a:ext uri="{FF2B5EF4-FFF2-40B4-BE49-F238E27FC236}">
                <a16:creationId xmlns:a16="http://schemas.microsoft.com/office/drawing/2014/main" id="{B3A24E33-F202-AA01-6DBF-9750E7B60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5880" y="1700808"/>
            <a:ext cx="6732240" cy="493697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drassig</a:t>
            </a:r>
          </a:p>
        </p:txBody>
      </p:sp>
      <p:pic>
        <p:nvPicPr>
          <p:cNvPr id="2" name="Picture 3" descr="C:\Users\Kosterm\Downloads\shutterstock_398557114.jpg">
            <a:extLst>
              <a:ext uri="{FF2B5EF4-FFF2-40B4-BE49-F238E27FC236}">
                <a16:creationId xmlns:a16="http://schemas.microsoft.com/office/drawing/2014/main" id="{397BFB31-BF81-85E2-14BE-BF3670E79C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5568" y="1960880"/>
            <a:ext cx="5992863" cy="400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openbaar</a:t>
            </a:r>
          </a:p>
        </p:txBody>
      </p:sp>
      <p:pic>
        <p:nvPicPr>
          <p:cNvPr id="3" name="Afbeelding 2" descr="Afbeelding met overdekt, meubels, scène, stoel&#10;&#10;Automatisch gegenereerde beschrijving">
            <a:extLst>
              <a:ext uri="{FF2B5EF4-FFF2-40B4-BE49-F238E27FC236}">
                <a16:creationId xmlns:a16="http://schemas.microsoft.com/office/drawing/2014/main" id="{EB4EF7F5-A5D0-3088-F53C-9F016AD441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1412776"/>
            <a:ext cx="5040560" cy="5040560"/>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Diavoorstelling (4:3)</PresentationFormat>
  <Paragraphs>244</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HGMinchoE</vt:lpstr>
      <vt:lpstr>Aptos</vt: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2025-06-17T09:17:25Z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