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1437" r:id="rId5"/>
    <p:sldId id="548" r:id="rId6"/>
    <p:sldId id="1477" r:id="rId7"/>
    <p:sldId id="1483" r:id="rId8"/>
    <p:sldId id="1479" r:id="rId9"/>
    <p:sldId id="1460" r:id="rId10"/>
    <p:sldId id="1481" r:id="rId11"/>
    <p:sldId id="1476" r:id="rId12"/>
    <p:sldId id="1475" r:id="rId13"/>
    <p:sldId id="1478" r:id="rId14"/>
    <p:sldId id="1482" r:id="rId15"/>
    <p:sldId id="1536" r:id="rId16"/>
    <p:sldId id="934" r:id="rId17"/>
    <p:sldId id="1537" r:id="rId18"/>
    <p:sldId id="1539" r:id="rId19"/>
    <p:sldId id="1511" r:id="rId20"/>
    <p:sldId id="1533" r:id="rId21"/>
    <p:sldId id="1541" r:id="rId22"/>
    <p:sldId id="1534" r:id="rId23"/>
    <p:sldId id="1532" r:id="rId24"/>
    <p:sldId id="1535" r:id="rId25"/>
    <p:sldId id="1542" r:id="rId26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7"/>
            <p14:sldId id="1483"/>
            <p14:sldId id="1479"/>
            <p14:sldId id="1460"/>
            <p14:sldId id="1481"/>
            <p14:sldId id="1476"/>
            <p14:sldId id="1475"/>
            <p14:sldId id="1478"/>
            <p14:sldId id="1482"/>
            <p14:sldId id="1536"/>
            <p14:sldId id="934"/>
            <p14:sldId id="1537"/>
            <p14:sldId id="1539"/>
            <p14:sldId id="1511"/>
            <p14:sldId id="1533"/>
            <p14:sldId id="1541"/>
            <p14:sldId id="1534"/>
            <p14:sldId id="1532"/>
            <p14:sldId id="1535"/>
            <p14:sldId id="15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A60C25-E562-448E-8642-F4610E387235}" v="691" dt="2025-06-10T08:21:37.482"/>
    <p1510:client id="{4B6FB446-D4CB-4876-99BA-69E86E402ED8}" v="137" dt="2025-06-10T09:01:50.980"/>
    <p1510:client id="{71457BCC-8B52-4782-8213-ADB538B9343B}" v="49" dt="2025-06-10T09:43:55.872"/>
    <p1510:client id="{AB823CF8-33B4-42B3-B419-6ABAE6D3117F}" v="1243" dt="2025-06-10T09:41:38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2779A6C4-9DDF-4ED9-8BD7-53750DD4C489}"/>
    <pc:docChg chg="modSld">
      <pc:chgData name="Routledge, Mandy" userId="bacdedf5-8e30-494b-ad8b-f27fa30c4f8d" providerId="ADAL" clId="{2779A6C4-9DDF-4ED9-8BD7-53750DD4C489}" dt="2025-03-18T11:01:33.263" v="3" actId="20577"/>
      <pc:docMkLst>
        <pc:docMk/>
      </pc:docMkLst>
      <pc:sldChg chg="modSp mod">
        <pc:chgData name="Routledge, Mandy" userId="bacdedf5-8e30-494b-ad8b-f27fa30c4f8d" providerId="ADAL" clId="{2779A6C4-9DDF-4ED9-8BD7-53750DD4C489}" dt="2025-03-18T11:01:33.263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2779A6C4-9DDF-4ED9-8BD7-53750DD4C489}" dt="2025-03-18T11:01:33.263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72EF6F42-B09C-48CF-8B9C-EE764A44CD52}" dt="2024-11-18T15:48:44.957" v="1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365F3027-3BF6-4E6B-94E3-5624A1AFE49A}"/>
    <pc:docChg chg="modSld">
      <pc:chgData name="Routledge, Mandy" userId="bacdedf5-8e30-494b-ad8b-f27fa30c4f8d" providerId="ADAL" clId="{365F3027-3BF6-4E6B-94E3-5624A1AFE49A}" dt="2025-03-18T10:48:57.721" v="1" actId="6549"/>
      <pc:docMkLst>
        <pc:docMk/>
      </pc:docMkLst>
      <pc:sldChg chg="modSp mod">
        <pc:chgData name="Routledge, Mandy" userId="bacdedf5-8e30-494b-ad8b-f27fa30c4f8d" providerId="ADAL" clId="{365F3027-3BF6-4E6B-94E3-5624A1AFE49A}" dt="2025-03-18T10:48:57.721" v="1" actId="6549"/>
        <pc:sldMkLst>
          <pc:docMk/>
          <pc:sldMk cId="323006580" sldId="548"/>
        </pc:sldMkLst>
        <pc:spChg chg="mod">
          <ac:chgData name="Routledge, Mandy" userId="bacdedf5-8e30-494b-ad8b-f27fa30c4f8d" providerId="ADAL" clId="{365F3027-3BF6-4E6B-94E3-5624A1AFE49A}" dt="2025-03-18T10:48:54.477" v="0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365F3027-3BF6-4E6B-94E3-5624A1AFE49A}" dt="2025-03-18T10:48:57.721" v="1" actId="6549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33A60C25-E562-448E-8642-F4610E387235}"/>
    <pc:docChg chg="custSel modSld">
      <pc:chgData name="Vrielink, Francis" userId="3d258d00-cfd8-41c5-9f04-1a5a39faef2f" providerId="ADAL" clId="{33A60C25-E562-448E-8642-F4610E387235}" dt="2025-06-10T08:21:37.482" v="689" actId="1076"/>
      <pc:docMkLst>
        <pc:docMk/>
      </pc:docMkLst>
      <pc:sldChg chg="modSp mod">
        <pc:chgData name="Vrielink, Francis" userId="3d258d00-cfd8-41c5-9f04-1a5a39faef2f" providerId="ADAL" clId="{33A60C25-E562-448E-8642-F4610E387235}" dt="2025-06-10T07:58:13.621" v="550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33A60C25-E562-448E-8642-F4610E387235}" dt="2025-06-10T07:58:13.621" v="550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modSp mod">
        <pc:chgData name="Vrielink, Francis" userId="3d258d00-cfd8-41c5-9f04-1a5a39faef2f" providerId="ADAL" clId="{33A60C25-E562-448E-8642-F4610E387235}" dt="2025-06-10T08:03:44.507" v="571" actId="115"/>
        <pc:sldMkLst>
          <pc:docMk/>
          <pc:sldMk cId="423194672" sldId="1534"/>
        </pc:sldMkLst>
        <pc:spChg chg="mod">
          <ac:chgData name="Vrielink, Francis" userId="3d258d00-cfd8-41c5-9f04-1a5a39faef2f" providerId="ADAL" clId="{33A60C25-E562-448E-8642-F4610E387235}" dt="2025-06-10T08:03:44.507" v="571" actId="115"/>
          <ac:spMkLst>
            <pc:docMk/>
            <pc:sldMk cId="423194672" sldId="1534"/>
            <ac:spMk id="36" creationId="{D8EF981A-9BA7-0EB1-9B70-F7FBF2F7DF1C}"/>
          </ac:spMkLst>
        </pc:spChg>
        <pc:picChg chg="add mod">
          <ac:chgData name="Vrielink, Francis" userId="3d258d00-cfd8-41c5-9f04-1a5a39faef2f" providerId="ADAL" clId="{33A60C25-E562-448E-8642-F4610E387235}" dt="2025-06-10T08:02:31.745" v="554" actId="1076"/>
          <ac:picMkLst>
            <pc:docMk/>
            <pc:sldMk cId="423194672" sldId="1534"/>
            <ac:picMk id="18" creationId="{677DEF78-70F9-4F1B-C7A4-24A82F312E6A}"/>
          </ac:picMkLst>
        </pc:picChg>
      </pc:sldChg>
      <pc:sldChg chg="addSp modSp mod">
        <pc:chgData name="Vrielink, Francis" userId="3d258d00-cfd8-41c5-9f04-1a5a39faef2f" providerId="ADAL" clId="{33A60C25-E562-448E-8642-F4610E387235}" dt="2025-06-10T08:21:24.833" v="688" actId="1076"/>
        <pc:sldMkLst>
          <pc:docMk/>
          <pc:sldMk cId="3359285644" sldId="1535"/>
        </pc:sldMkLst>
        <pc:spChg chg="mod">
          <ac:chgData name="Vrielink, Francis" userId="3d258d00-cfd8-41c5-9f04-1a5a39faef2f" providerId="ADAL" clId="{33A60C25-E562-448E-8642-F4610E387235}" dt="2025-06-10T08:21:24.833" v="688" actId="1076"/>
          <ac:spMkLst>
            <pc:docMk/>
            <pc:sldMk cId="3359285644" sldId="1535"/>
            <ac:spMk id="12" creationId="{E2476A93-B8D4-4E44-87FD-AFF601B2337C}"/>
          </ac:spMkLst>
        </pc:spChg>
        <pc:spChg chg="mod">
          <ac:chgData name="Vrielink, Francis" userId="3d258d00-cfd8-41c5-9f04-1a5a39faef2f" providerId="ADAL" clId="{33A60C25-E562-448E-8642-F4610E387235}" dt="2025-06-10T08:21:19.650" v="686" actId="14100"/>
          <ac:spMkLst>
            <pc:docMk/>
            <pc:sldMk cId="3359285644" sldId="1535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33A60C25-E562-448E-8642-F4610E387235}" dt="2025-06-10T08:04:29.943" v="575" actId="14100"/>
          <ac:picMkLst>
            <pc:docMk/>
            <pc:sldMk cId="3359285644" sldId="1535"/>
            <ac:picMk id="24" creationId="{9E3E9CF7-2F93-EC67-6818-C105C53A63D3}"/>
          </ac:picMkLst>
        </pc:picChg>
        <pc:picChg chg="add mod">
          <ac:chgData name="Vrielink, Francis" userId="3d258d00-cfd8-41c5-9f04-1a5a39faef2f" providerId="ADAL" clId="{33A60C25-E562-448E-8642-F4610E387235}" dt="2025-06-10T08:21:21.659" v="687" actId="1076"/>
          <ac:picMkLst>
            <pc:docMk/>
            <pc:sldMk cId="3359285644" sldId="1535"/>
            <ac:picMk id="26" creationId="{B54620F7-FF22-0B69-544B-0498D509EFEA}"/>
          </ac:picMkLst>
        </pc:picChg>
        <pc:picChg chg="add mod">
          <ac:chgData name="Vrielink, Francis" userId="3d258d00-cfd8-41c5-9f04-1a5a39faef2f" providerId="ADAL" clId="{33A60C25-E562-448E-8642-F4610E387235}" dt="2025-06-10T08:20:25.296" v="670" actId="14100"/>
          <ac:picMkLst>
            <pc:docMk/>
            <pc:sldMk cId="3359285644" sldId="1535"/>
            <ac:picMk id="29" creationId="{AF675653-6B6E-3D36-231D-0040ACEDD625}"/>
          </ac:picMkLst>
        </pc:picChg>
      </pc:sldChg>
      <pc:sldChg chg="addSp modSp mod">
        <pc:chgData name="Vrielink, Francis" userId="3d258d00-cfd8-41c5-9f04-1a5a39faef2f" providerId="ADAL" clId="{33A60C25-E562-448E-8642-F4610E387235}" dt="2025-06-10T08:13:18.575" v="655" actId="1076"/>
        <pc:sldMkLst>
          <pc:docMk/>
          <pc:sldMk cId="2313463480" sldId="1538"/>
        </pc:sldMkLst>
        <pc:picChg chg="add mod">
          <ac:chgData name="Vrielink, Francis" userId="3d258d00-cfd8-41c5-9f04-1a5a39faef2f" providerId="ADAL" clId="{33A60C25-E562-448E-8642-F4610E387235}" dt="2025-06-10T08:05:12.483" v="580" actId="1076"/>
          <ac:picMkLst>
            <pc:docMk/>
            <pc:sldMk cId="2313463480" sldId="1538"/>
            <ac:picMk id="9" creationId="{BEB1E506-25F4-D04F-9DDC-CCEED1725634}"/>
          </ac:picMkLst>
        </pc:picChg>
        <pc:picChg chg="add mod">
          <ac:chgData name="Vrielink, Francis" userId="3d258d00-cfd8-41c5-9f04-1a5a39faef2f" providerId="ADAL" clId="{33A60C25-E562-448E-8642-F4610E387235}" dt="2025-06-10T08:09:47.285" v="649" actId="14100"/>
          <ac:picMkLst>
            <pc:docMk/>
            <pc:sldMk cId="2313463480" sldId="1538"/>
            <ac:picMk id="11" creationId="{1201EFD5-E3AD-067F-9A7A-F4BA19203185}"/>
          </ac:picMkLst>
        </pc:picChg>
        <pc:picChg chg="add mod">
          <ac:chgData name="Vrielink, Francis" userId="3d258d00-cfd8-41c5-9f04-1a5a39faef2f" providerId="ADAL" clId="{33A60C25-E562-448E-8642-F4610E387235}" dt="2025-06-10T08:13:18.575" v="655" actId="1076"/>
          <ac:picMkLst>
            <pc:docMk/>
            <pc:sldMk cId="2313463480" sldId="1538"/>
            <ac:picMk id="25" creationId="{55044623-5AEE-5ACB-D583-D7778DCDBE2E}"/>
          </ac:picMkLst>
        </pc:picChg>
      </pc:sldChg>
      <pc:sldChg chg="modSp mod">
        <pc:chgData name="Vrielink, Francis" userId="3d258d00-cfd8-41c5-9f04-1a5a39faef2f" providerId="ADAL" clId="{33A60C25-E562-448E-8642-F4610E387235}" dt="2025-06-10T07:57:32.617" v="534" actId="20577"/>
        <pc:sldMkLst>
          <pc:docMk/>
          <pc:sldMk cId="2747771263" sldId="1539"/>
        </pc:sldMkLst>
        <pc:spChg chg="mod">
          <ac:chgData name="Vrielink, Francis" userId="3d258d00-cfd8-41c5-9f04-1a5a39faef2f" providerId="ADAL" clId="{33A60C25-E562-448E-8642-F4610E387235}" dt="2025-06-10T07:57:32.617" v="534" actId="20577"/>
          <ac:spMkLst>
            <pc:docMk/>
            <pc:sldMk cId="2747771263" sldId="1539"/>
            <ac:spMk id="35" creationId="{37104C51-0232-62ED-4C6F-1447D06633EE}"/>
          </ac:spMkLst>
        </pc:spChg>
      </pc:sldChg>
      <pc:sldChg chg="addSp modSp mod">
        <pc:chgData name="Vrielink, Francis" userId="3d258d00-cfd8-41c5-9f04-1a5a39faef2f" providerId="ADAL" clId="{33A60C25-E562-448E-8642-F4610E387235}" dt="2025-06-10T08:21:37.482" v="689" actId="1076"/>
        <pc:sldMkLst>
          <pc:docMk/>
          <pc:sldMk cId="4178287660" sldId="1542"/>
        </pc:sldMkLst>
        <pc:spChg chg="mod">
          <ac:chgData name="Vrielink, Francis" userId="3d258d00-cfd8-41c5-9f04-1a5a39faef2f" providerId="ADAL" clId="{33A60C25-E562-448E-8642-F4610E387235}" dt="2025-06-10T08:21:37.482" v="689" actId="1076"/>
          <ac:spMkLst>
            <pc:docMk/>
            <pc:sldMk cId="4178287660" sldId="1542"/>
            <ac:spMk id="9" creationId="{C7FC9840-2244-4B23-A3D2-DBF8EE2BEAD5}"/>
          </ac:spMkLst>
        </pc:spChg>
        <pc:spChg chg="mod">
          <ac:chgData name="Vrielink, Francis" userId="3d258d00-cfd8-41c5-9f04-1a5a39faef2f" providerId="ADAL" clId="{33A60C25-E562-448E-8642-F4610E387235}" dt="2025-06-10T08:06:11.882" v="602" actId="20577"/>
          <ac:spMkLst>
            <pc:docMk/>
            <pc:sldMk cId="4178287660" sldId="1542"/>
            <ac:spMk id="13" creationId="{4985FF45-EE56-11C3-E0CC-6BBB359031C0}"/>
          </ac:spMkLst>
        </pc:spChg>
        <pc:spChg chg="mod">
          <ac:chgData name="Vrielink, Francis" userId="3d258d00-cfd8-41c5-9f04-1a5a39faef2f" providerId="ADAL" clId="{33A60C25-E562-448E-8642-F4610E387235}" dt="2025-06-10T08:06:22.766" v="617" actId="14100"/>
          <ac:spMkLst>
            <pc:docMk/>
            <pc:sldMk cId="4178287660" sldId="1542"/>
            <ac:spMk id="14" creationId="{B7594A3B-3117-84CE-C300-FB96E5ED269D}"/>
          </ac:spMkLst>
        </pc:spChg>
        <pc:spChg chg="mod">
          <ac:chgData name="Vrielink, Francis" userId="3d258d00-cfd8-41c5-9f04-1a5a39faef2f" providerId="ADAL" clId="{33A60C25-E562-448E-8642-F4610E387235}" dt="2025-06-10T08:06:48.003" v="638" actId="1076"/>
          <ac:spMkLst>
            <pc:docMk/>
            <pc:sldMk cId="4178287660" sldId="1542"/>
            <ac:spMk id="15" creationId="{6EA1F8B7-D4BC-D8B0-E6FD-F33ECB45A1DD}"/>
          </ac:spMkLst>
        </pc:spChg>
        <pc:picChg chg="add mod">
          <ac:chgData name="Vrielink, Francis" userId="3d258d00-cfd8-41c5-9f04-1a5a39faef2f" providerId="ADAL" clId="{33A60C25-E562-448E-8642-F4610E387235}" dt="2025-06-10T08:05:44.877" v="585" actId="1076"/>
          <ac:picMkLst>
            <pc:docMk/>
            <pc:sldMk cId="4178287660" sldId="1542"/>
            <ac:picMk id="10" creationId="{65D8732B-05DC-B1F3-0240-53757DD375AF}"/>
          </ac:picMkLst>
        </pc:picChg>
        <pc:picChg chg="add mod">
          <ac:chgData name="Vrielink, Francis" userId="3d258d00-cfd8-41c5-9f04-1a5a39faef2f" providerId="ADAL" clId="{33A60C25-E562-448E-8642-F4610E387235}" dt="2025-06-10T08:09:36.053" v="644" actId="1076"/>
          <ac:picMkLst>
            <pc:docMk/>
            <pc:sldMk cId="4178287660" sldId="1542"/>
            <ac:picMk id="24" creationId="{09D281D4-51CD-473E-3233-BB14FA25937B}"/>
          </ac:picMkLst>
        </pc:picChg>
        <pc:picChg chg="add mod">
          <ac:chgData name="Vrielink, Francis" userId="3d258d00-cfd8-41c5-9f04-1a5a39faef2f" providerId="ADAL" clId="{33A60C25-E562-448E-8642-F4610E387235}" dt="2025-06-10T08:16:30.141" v="660" actId="14100"/>
          <ac:picMkLst>
            <pc:docMk/>
            <pc:sldMk cId="4178287660" sldId="1542"/>
            <ac:picMk id="26" creationId="{31F32D8A-28EA-C9D9-F541-062AB7FA120A}"/>
          </ac:picMkLst>
        </pc:pic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9F6D8924-2008-4907-9C21-C59B9F9E763B}" dt="2024-09-24T09:18:45.522" v="11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Routledge, Mandy" userId="bacdedf5-8e30-494b-ad8b-f27fa30c4f8d" providerId="ADAL" clId="{46A6B442-23D8-4FE0-8623-981B9F1739B1}"/>
    <pc:docChg chg="modSld">
      <pc:chgData name="Routledge, Mandy" userId="bacdedf5-8e30-494b-ad8b-f27fa30c4f8d" providerId="ADAL" clId="{46A6B442-23D8-4FE0-8623-981B9F1739B1}" dt="2025-03-18T11:03:15.870" v="0"/>
      <pc:docMkLst>
        <pc:docMk/>
      </pc:docMkLst>
      <pc:sldChg chg="modSp mod">
        <pc:chgData name="Routledge, Mandy" userId="bacdedf5-8e30-494b-ad8b-f27fa30c4f8d" providerId="ADAL" clId="{46A6B442-23D8-4FE0-8623-981B9F1739B1}" dt="2025-03-18T11:03:15.870" v="0"/>
        <pc:sldMkLst>
          <pc:docMk/>
          <pc:sldMk cId="323006580" sldId="548"/>
        </pc:sldMkLst>
        <pc:spChg chg="mod">
          <ac:chgData name="Routledge, Mandy" userId="bacdedf5-8e30-494b-ad8b-f27fa30c4f8d" providerId="ADAL" clId="{46A6B442-23D8-4FE0-8623-981B9F1739B1}" dt="2025-03-18T11:03:15.870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5349260-E3FE-472C-8C1F-DF25D864ED5F}" dt="2024-09-24T09:45:47.976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C0472442-84F8-47E6-8B49-770484A081A6}"/>
    <pc:docChg chg="modSld">
      <pc:chgData name="Routledge, Mandy" userId="bacdedf5-8e30-494b-ad8b-f27fa30c4f8d" providerId="ADAL" clId="{C0472442-84F8-47E6-8B49-770484A081A6}" dt="2025-03-18T10:59:53.334" v="3" actId="20577"/>
      <pc:docMkLst>
        <pc:docMk/>
      </pc:docMkLst>
      <pc:sldChg chg="modSp mod">
        <pc:chgData name="Routledge, Mandy" userId="bacdedf5-8e30-494b-ad8b-f27fa30c4f8d" providerId="ADAL" clId="{C0472442-84F8-47E6-8B49-770484A081A6}" dt="2025-03-18T10:59:53.334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0472442-84F8-47E6-8B49-770484A081A6}" dt="2025-03-18T10:59:53.334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6382D8F-BB21-4F90-B3DA-564835E2115D}"/>
    <pc:docChg chg="modSld">
      <pc:chgData name="Routledge, Mandy" userId="bacdedf5-8e30-494b-ad8b-f27fa30c4f8d" providerId="ADAL" clId="{76382D8F-BB21-4F90-B3DA-564835E2115D}" dt="2025-03-18T10:58:27.451" v="1" actId="20577"/>
      <pc:docMkLst>
        <pc:docMk/>
      </pc:docMkLst>
      <pc:sldChg chg="modSp mod">
        <pc:chgData name="Routledge, Mandy" userId="bacdedf5-8e30-494b-ad8b-f27fa30c4f8d" providerId="ADAL" clId="{76382D8F-BB21-4F90-B3DA-564835E2115D}" dt="2025-03-18T10:58:27.451" v="1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76382D8F-BB21-4F90-B3DA-564835E2115D}" dt="2025-03-18T10:58:27.451" v="1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4648A7EF-6761-4933-9B90-1BB9545C4FC1}"/>
    <pc:docChg chg="modSld">
      <pc:chgData name="Routledge, Mandy" userId="bacdedf5-8e30-494b-ad8b-f27fa30c4f8d" providerId="ADAL" clId="{4648A7EF-6761-4933-9B90-1BB9545C4FC1}" dt="2025-03-18T10:33:23.188" v="13" actId="20577"/>
      <pc:docMkLst>
        <pc:docMk/>
      </pc:docMkLst>
      <pc:sldChg chg="modSp mod">
        <pc:chgData name="Routledge, Mandy" userId="bacdedf5-8e30-494b-ad8b-f27fa30c4f8d" providerId="ADAL" clId="{4648A7EF-6761-4933-9B90-1BB9545C4FC1}" dt="2025-03-18T10:33:23.188" v="1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4648A7EF-6761-4933-9B90-1BB9545C4FC1}" dt="2025-03-18T10:33:23.188" v="13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4648A7EF-6761-4933-9B90-1BB9545C4FC1}" dt="2025-03-18T10:33:12.960" v="1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5AF44CE5-D707-4024-A0DE-945F429D9EFB}"/>
    <pc:docChg chg="modSld">
      <pc:chgData name="Routledge, Mandy" userId="bacdedf5-8e30-494b-ad8b-f27fa30c4f8d" providerId="ADAL" clId="{5AF44CE5-D707-4024-A0DE-945F429D9EFB}" dt="2025-03-18T10:55:20.773" v="0"/>
      <pc:docMkLst>
        <pc:docMk/>
      </pc:docMkLst>
      <pc:sldChg chg="modSp mod">
        <pc:chgData name="Routledge, Mandy" userId="bacdedf5-8e30-494b-ad8b-f27fa30c4f8d" providerId="ADAL" clId="{5AF44CE5-D707-4024-A0DE-945F429D9EFB}" dt="2025-03-18T10:55:20.773" v="0"/>
        <pc:sldMkLst>
          <pc:docMk/>
          <pc:sldMk cId="323006580" sldId="548"/>
        </pc:sldMkLst>
        <pc:spChg chg="mod">
          <ac:chgData name="Routledge, Mandy" userId="bacdedf5-8e30-494b-ad8b-f27fa30c4f8d" providerId="ADAL" clId="{5AF44CE5-D707-4024-A0DE-945F429D9EFB}" dt="2025-03-18T10:55:20.773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4B6FB446-D4CB-4876-99BA-69E86E402ED8}"/>
    <pc:docChg chg="undo custSel addSld delSld modSld sldOrd modSection">
      <pc:chgData name="Routledge, Mandy" userId="bacdedf5-8e30-494b-ad8b-f27fa30c4f8d" providerId="ADAL" clId="{4B6FB446-D4CB-4876-99BA-69E86E402ED8}" dt="2025-06-10T09:01:50.980" v="980" actId="14100"/>
      <pc:docMkLst>
        <pc:docMk/>
      </pc:docMkLst>
      <pc:sldChg chg="addSp delSp modSp mod">
        <pc:chgData name="Routledge, Mandy" userId="bacdedf5-8e30-494b-ad8b-f27fa30c4f8d" providerId="ADAL" clId="{4B6FB446-D4CB-4876-99BA-69E86E402ED8}" dt="2025-06-09T16:31:18.674" v="868" actId="478"/>
        <pc:sldMkLst>
          <pc:docMk/>
          <pc:sldMk cId="1671649065" sldId="934"/>
        </pc:sldMkLst>
        <pc:spChg chg="add del mod">
          <ac:chgData name="Routledge, Mandy" userId="bacdedf5-8e30-494b-ad8b-f27fa30c4f8d" providerId="ADAL" clId="{4B6FB446-D4CB-4876-99BA-69E86E402ED8}" dt="2025-06-09T16:31:18.674" v="868" actId="478"/>
          <ac:spMkLst>
            <pc:docMk/>
            <pc:sldMk cId="1671649065" sldId="934"/>
            <ac:spMk id="3" creationId="{BCE9A8A9-BF27-1048-3811-93E08F6EFCF4}"/>
          </ac:spMkLst>
        </pc:spChg>
      </pc:sldChg>
      <pc:sldChg chg="modSp mod modNotes modNotesTx">
        <pc:chgData name="Routledge, Mandy" userId="bacdedf5-8e30-494b-ad8b-f27fa30c4f8d" providerId="ADAL" clId="{4B6FB446-D4CB-4876-99BA-69E86E402ED8}" dt="2025-06-10T08:43:36.579" v="915" actId="113"/>
        <pc:sldMkLst>
          <pc:docMk/>
          <pc:sldMk cId="2189114603" sldId="1437"/>
        </pc:sldMkLst>
        <pc:spChg chg="mod">
          <ac:chgData name="Routledge, Mandy" userId="bacdedf5-8e30-494b-ad8b-f27fa30c4f8d" providerId="ADAL" clId="{4B6FB446-D4CB-4876-99BA-69E86E402ED8}" dt="2025-06-10T08:43:36.579" v="915" actId="113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Routledge, Mandy" userId="bacdedf5-8e30-494b-ad8b-f27fa30c4f8d" providerId="ADAL" clId="{4B6FB446-D4CB-4876-99BA-69E86E402ED8}" dt="2025-06-10T08:42:51.626" v="911" actId="20577"/>
        <pc:sldMkLst>
          <pc:docMk/>
          <pc:sldMk cId="3852907103" sldId="1460"/>
        </pc:sldMkLst>
        <pc:spChg chg="add mod">
          <ac:chgData name="Routledge, Mandy" userId="bacdedf5-8e30-494b-ad8b-f27fa30c4f8d" providerId="ADAL" clId="{4B6FB446-D4CB-4876-99BA-69E86E402ED8}" dt="2025-06-10T08:42:51.626" v="911" actId="20577"/>
          <ac:spMkLst>
            <pc:docMk/>
            <pc:sldMk cId="3852907103" sldId="1460"/>
            <ac:spMk id="2" creationId="{46244787-5CF6-35FD-F106-ABE7C05C72B3}"/>
          </ac:spMkLst>
        </pc:spChg>
        <pc:spChg chg="del mod">
          <ac:chgData name="Routledge, Mandy" userId="bacdedf5-8e30-494b-ad8b-f27fa30c4f8d" providerId="ADAL" clId="{4B6FB446-D4CB-4876-99BA-69E86E402ED8}" dt="2025-06-10T08:42:45.224" v="894" actId="478"/>
          <ac:spMkLst>
            <pc:docMk/>
            <pc:sldMk cId="3852907103" sldId="1460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4B6FB446-D4CB-4876-99BA-69E86E402ED8}" dt="2025-06-09T14:50:51.559" v="116"/>
        <pc:sldMkLst>
          <pc:docMk/>
          <pc:sldMk cId="4207872812" sldId="1475"/>
        </pc:sldMkLst>
        <pc:spChg chg="mod">
          <ac:chgData name="Routledge, Mandy" userId="bacdedf5-8e30-494b-ad8b-f27fa30c4f8d" providerId="ADAL" clId="{4B6FB446-D4CB-4876-99BA-69E86E402ED8}" dt="2025-06-09T14:16:52.497" v="46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4B6FB446-D4CB-4876-99BA-69E86E402ED8}" dt="2025-06-09T14:50:51.559" v="116"/>
          <ac:picMkLst>
            <pc:docMk/>
            <pc:sldMk cId="4207872812" sldId="1475"/>
            <ac:picMk id="2" creationId="{92AC75F3-AFA4-BF68-9631-D27EE7585CC4}"/>
          </ac:picMkLst>
        </pc:picChg>
      </pc:sldChg>
      <pc:sldChg chg="modSp mod">
        <pc:chgData name="Routledge, Mandy" userId="bacdedf5-8e30-494b-ad8b-f27fa30c4f8d" providerId="ADAL" clId="{4B6FB446-D4CB-4876-99BA-69E86E402ED8}" dt="2025-06-09T14:16:54.977" v="47"/>
        <pc:sldMkLst>
          <pc:docMk/>
          <pc:sldMk cId="2452007587" sldId="1476"/>
        </pc:sldMkLst>
        <pc:spChg chg="mod">
          <ac:chgData name="Routledge, Mandy" userId="bacdedf5-8e30-494b-ad8b-f27fa30c4f8d" providerId="ADAL" clId="{4B6FB446-D4CB-4876-99BA-69E86E402ED8}" dt="2025-06-09T14:16:54.977" v="47"/>
          <ac:spMkLst>
            <pc:docMk/>
            <pc:sldMk cId="2452007587" sldId="1476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4B6FB446-D4CB-4876-99BA-69E86E402ED8}" dt="2025-06-09T14:55:33.807" v="240"/>
        <pc:sldMkLst>
          <pc:docMk/>
          <pc:sldMk cId="2709048002" sldId="1477"/>
        </pc:sldMkLst>
        <pc:spChg chg="mod">
          <ac:chgData name="Routledge, Mandy" userId="bacdedf5-8e30-494b-ad8b-f27fa30c4f8d" providerId="ADAL" clId="{4B6FB446-D4CB-4876-99BA-69E86E402ED8}" dt="2025-06-09T14:17:06.934" v="56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4B6FB446-D4CB-4876-99BA-69E86E402ED8}" dt="2025-06-09T14:55:33.807" v="240"/>
          <ac:picMkLst>
            <pc:docMk/>
            <pc:sldMk cId="2709048002" sldId="1477"/>
            <ac:picMk id="2" creationId="{03B619A4-988C-19AB-FFC8-A7C35D4F69FC}"/>
          </ac:picMkLst>
        </pc:picChg>
      </pc:sldChg>
      <pc:sldChg chg="addSp modSp mod">
        <pc:chgData name="Routledge, Mandy" userId="bacdedf5-8e30-494b-ad8b-f27fa30c4f8d" providerId="ADAL" clId="{4B6FB446-D4CB-4876-99BA-69E86E402ED8}" dt="2025-06-09T16:24:05.030" v="560"/>
        <pc:sldMkLst>
          <pc:docMk/>
          <pc:sldMk cId="4074911733" sldId="1478"/>
        </pc:sldMkLst>
        <pc:spChg chg="mod">
          <ac:chgData name="Routledge, Mandy" userId="bacdedf5-8e30-494b-ad8b-f27fa30c4f8d" providerId="ADAL" clId="{4B6FB446-D4CB-4876-99BA-69E86E402ED8}" dt="2025-06-09T14:17:09.552" v="5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4B6FB446-D4CB-4876-99BA-69E86E402ED8}" dt="2025-06-09T16:24:05.030" v="560"/>
          <ac:picMkLst>
            <pc:docMk/>
            <pc:sldMk cId="4074911733" sldId="1478"/>
            <ac:picMk id="2" creationId="{697DD5F0-75CF-1871-3B70-FD5FDB5C27E3}"/>
          </ac:picMkLst>
        </pc:picChg>
      </pc:sldChg>
      <pc:sldChg chg="modSp mod">
        <pc:chgData name="Routledge, Mandy" userId="bacdedf5-8e30-494b-ad8b-f27fa30c4f8d" providerId="ADAL" clId="{4B6FB446-D4CB-4876-99BA-69E86E402ED8}" dt="2025-06-09T14:17:19.155" v="58"/>
        <pc:sldMkLst>
          <pc:docMk/>
          <pc:sldMk cId="4210467006" sldId="1479"/>
        </pc:sldMkLst>
        <pc:spChg chg="mod">
          <ac:chgData name="Routledge, Mandy" userId="bacdedf5-8e30-494b-ad8b-f27fa30c4f8d" providerId="ADAL" clId="{4B6FB446-D4CB-4876-99BA-69E86E402ED8}" dt="2025-06-09T14:17:19.155" v="58"/>
          <ac:spMkLst>
            <pc:docMk/>
            <pc:sldMk cId="4210467006" sldId="1479"/>
            <ac:spMk id="6" creationId="{00000000-0000-0000-0000-000000000000}"/>
          </ac:spMkLst>
        </pc:spChg>
      </pc:sldChg>
      <pc:sldChg chg="modSp del mod">
        <pc:chgData name="Routledge, Mandy" userId="bacdedf5-8e30-494b-ad8b-f27fa30c4f8d" providerId="ADAL" clId="{4B6FB446-D4CB-4876-99BA-69E86E402ED8}" dt="2025-06-09T14:57:38.839" v="317" actId="47"/>
        <pc:sldMkLst>
          <pc:docMk/>
          <pc:sldMk cId="1487044012" sldId="1480"/>
        </pc:sldMkLst>
        <pc:spChg chg="mod">
          <ac:chgData name="Routledge, Mandy" userId="bacdedf5-8e30-494b-ad8b-f27fa30c4f8d" providerId="ADAL" clId="{4B6FB446-D4CB-4876-99BA-69E86E402ED8}" dt="2025-06-09T14:17:29.681" v="89" actId="6549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4B6FB446-D4CB-4876-99BA-69E86E402ED8}" dt="2025-06-09T14:17:39.316" v="90"/>
        <pc:sldMkLst>
          <pc:docMk/>
          <pc:sldMk cId="3779434736" sldId="1481"/>
        </pc:sldMkLst>
        <pc:spChg chg="mod">
          <ac:chgData name="Routledge, Mandy" userId="bacdedf5-8e30-494b-ad8b-f27fa30c4f8d" providerId="ADAL" clId="{4B6FB446-D4CB-4876-99BA-69E86E402ED8}" dt="2025-06-09T14:17:39.316" v="90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4B6FB446-D4CB-4876-99BA-69E86E402ED8}" dt="2025-06-09T14:17:43.334" v="100" actId="20577"/>
        <pc:sldMkLst>
          <pc:docMk/>
          <pc:sldMk cId="1201727269" sldId="1482"/>
        </pc:sldMkLst>
        <pc:spChg chg="mod">
          <ac:chgData name="Routledge, Mandy" userId="bacdedf5-8e30-494b-ad8b-f27fa30c4f8d" providerId="ADAL" clId="{4B6FB446-D4CB-4876-99BA-69E86E402ED8}" dt="2025-06-09T14:17:43.334" v="100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4B6FB446-D4CB-4876-99BA-69E86E402ED8}" dt="2025-06-09T14:17:54.887" v="115" actId="20577"/>
        <pc:sldMkLst>
          <pc:docMk/>
          <pc:sldMk cId="2904738428" sldId="1483"/>
        </pc:sldMkLst>
        <pc:spChg chg="mod">
          <ac:chgData name="Routledge, Mandy" userId="bacdedf5-8e30-494b-ad8b-f27fa30c4f8d" providerId="ADAL" clId="{4B6FB446-D4CB-4876-99BA-69E86E402ED8}" dt="2025-06-09T14:17:54.887" v="115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 del">
        <pc:chgData name="Routledge, Mandy" userId="bacdedf5-8e30-494b-ad8b-f27fa30c4f8d" providerId="ADAL" clId="{4B6FB446-D4CB-4876-99BA-69E86E402ED8}" dt="2025-06-09T16:25:42.433" v="642" actId="47"/>
        <pc:sldMkLst>
          <pc:docMk/>
          <pc:sldMk cId="4220441267" sldId="1504"/>
        </pc:sldMkLst>
      </pc:sldChg>
      <pc:sldChg chg="addSp delSp add del mod">
        <pc:chgData name="Routledge, Mandy" userId="bacdedf5-8e30-494b-ad8b-f27fa30c4f8d" providerId="ADAL" clId="{4B6FB446-D4CB-4876-99BA-69E86E402ED8}" dt="2025-06-09T14:57:02.418" v="314" actId="47"/>
        <pc:sldMkLst>
          <pc:docMk/>
          <pc:sldMk cId="320094243" sldId="1505"/>
        </pc:sldMkLst>
        <pc:picChg chg="add del">
          <ac:chgData name="Routledge, Mandy" userId="bacdedf5-8e30-494b-ad8b-f27fa30c4f8d" providerId="ADAL" clId="{4B6FB446-D4CB-4876-99BA-69E86E402ED8}" dt="2025-06-09T14:56:49.809" v="310" actId="21"/>
          <ac:picMkLst>
            <pc:docMk/>
            <pc:sldMk cId="320094243" sldId="1505"/>
            <ac:picMk id="17" creationId="{7246CA3A-79B8-4AFB-AACA-1A36426454A9}"/>
          </ac:picMkLst>
        </pc:picChg>
      </pc:sldChg>
      <pc:sldChg chg="modSp mod">
        <pc:chgData name="Routledge, Mandy" userId="bacdedf5-8e30-494b-ad8b-f27fa30c4f8d" providerId="ADAL" clId="{4B6FB446-D4CB-4876-99BA-69E86E402ED8}" dt="2025-06-10T08:45:05.842" v="933" actId="20577"/>
        <pc:sldMkLst>
          <pc:docMk/>
          <pc:sldMk cId="2967928418" sldId="1511"/>
        </pc:sldMkLst>
        <pc:spChg chg="mod">
          <ac:chgData name="Routledge, Mandy" userId="bacdedf5-8e30-494b-ad8b-f27fa30c4f8d" providerId="ADAL" clId="{4B6FB446-D4CB-4876-99BA-69E86E402ED8}" dt="2025-06-09T14:51:49.621" v="130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4B6FB446-D4CB-4876-99BA-69E86E402ED8}" dt="2025-06-09T14:51:53.935" v="135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4B6FB446-D4CB-4876-99BA-69E86E402ED8}" dt="2025-06-09T14:52:00.932" v="154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4B6FB446-D4CB-4876-99BA-69E86E402ED8}" dt="2025-06-10T08:45:05.842" v="933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del">
        <pc:chgData name="Routledge, Mandy" userId="bacdedf5-8e30-494b-ad8b-f27fa30c4f8d" providerId="ADAL" clId="{4B6FB446-D4CB-4876-99BA-69E86E402ED8}" dt="2025-06-10T08:48:13.374" v="970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4B6FB446-D4CB-4876-99BA-69E86E402ED8}" dt="2025-06-10T08:48:14.214" v="972" actId="47"/>
        <pc:sldMkLst>
          <pc:docMk/>
          <pc:sldMk cId="3112181829" sldId="1515"/>
        </pc:sldMkLst>
      </pc:sldChg>
      <pc:sldChg chg="del">
        <pc:chgData name="Routledge, Mandy" userId="bacdedf5-8e30-494b-ad8b-f27fa30c4f8d" providerId="ADAL" clId="{4B6FB446-D4CB-4876-99BA-69E86E402ED8}" dt="2025-06-10T08:48:16.663" v="977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4B6FB446-D4CB-4876-99BA-69E86E402ED8}" dt="2025-06-10T08:48:13.774" v="971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4B6FB446-D4CB-4876-99BA-69E86E402ED8}" dt="2025-06-10T08:48:15.148" v="974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4B6FB446-D4CB-4876-99BA-69E86E402ED8}" dt="2025-06-10T08:48:17.460" v="978" actId="47"/>
        <pc:sldMkLst>
          <pc:docMk/>
          <pc:sldMk cId="1738896802" sldId="1519"/>
        </pc:sldMkLst>
      </pc:sldChg>
      <pc:sldChg chg="del">
        <pc:chgData name="Routledge, Mandy" userId="bacdedf5-8e30-494b-ad8b-f27fa30c4f8d" providerId="ADAL" clId="{4B6FB446-D4CB-4876-99BA-69E86E402ED8}" dt="2025-06-10T08:48:12.893" v="969" actId="47"/>
        <pc:sldMkLst>
          <pc:docMk/>
          <pc:sldMk cId="1530054038" sldId="1520"/>
        </pc:sldMkLst>
      </pc:sldChg>
      <pc:sldChg chg="del">
        <pc:chgData name="Routledge, Mandy" userId="bacdedf5-8e30-494b-ad8b-f27fa30c4f8d" providerId="ADAL" clId="{4B6FB446-D4CB-4876-99BA-69E86E402ED8}" dt="2025-06-10T08:48:15.696" v="975" actId="47"/>
        <pc:sldMkLst>
          <pc:docMk/>
          <pc:sldMk cId="1059877010" sldId="1521"/>
        </pc:sldMkLst>
      </pc:sldChg>
      <pc:sldChg chg="del">
        <pc:chgData name="Routledge, Mandy" userId="bacdedf5-8e30-494b-ad8b-f27fa30c4f8d" providerId="ADAL" clId="{4B6FB446-D4CB-4876-99BA-69E86E402ED8}" dt="2025-06-10T08:48:16.130" v="976" actId="47"/>
        <pc:sldMkLst>
          <pc:docMk/>
          <pc:sldMk cId="2371299458" sldId="1529"/>
        </pc:sldMkLst>
      </pc:sldChg>
      <pc:sldChg chg="add del">
        <pc:chgData name="Routledge, Mandy" userId="bacdedf5-8e30-494b-ad8b-f27fa30c4f8d" providerId="ADAL" clId="{4B6FB446-D4CB-4876-99BA-69E86E402ED8}" dt="2025-06-10T08:48:14.729" v="973" actId="47"/>
        <pc:sldMkLst>
          <pc:docMk/>
          <pc:sldMk cId="1866464223" sldId="1530"/>
        </pc:sldMkLst>
      </pc:sldChg>
      <pc:sldChg chg="add del modNotes">
        <pc:chgData name="Routledge, Mandy" userId="bacdedf5-8e30-494b-ad8b-f27fa30c4f8d" providerId="ADAL" clId="{4B6FB446-D4CB-4876-99BA-69E86E402ED8}" dt="2025-06-10T08:41:33.462" v="880" actId="47"/>
        <pc:sldMkLst>
          <pc:docMk/>
          <pc:sldMk cId="3263232606" sldId="1531"/>
        </pc:sldMkLst>
      </pc:sldChg>
      <pc:sldChg chg="modSp add mod ord">
        <pc:chgData name="Routledge, Mandy" userId="bacdedf5-8e30-494b-ad8b-f27fa30c4f8d" providerId="ADAL" clId="{4B6FB446-D4CB-4876-99BA-69E86E402ED8}" dt="2025-06-10T08:47:26.019" v="966" actId="14100"/>
        <pc:sldMkLst>
          <pc:docMk/>
          <pc:sldMk cId="1614218609" sldId="1532"/>
        </pc:sldMkLst>
        <pc:spChg chg="mod">
          <ac:chgData name="Routledge, Mandy" userId="bacdedf5-8e30-494b-ad8b-f27fa30c4f8d" providerId="ADAL" clId="{4B6FB446-D4CB-4876-99BA-69E86E402ED8}" dt="2025-06-10T08:47:26.019" v="966" actId="14100"/>
          <ac:spMkLst>
            <pc:docMk/>
            <pc:sldMk cId="1614218609" sldId="1532"/>
            <ac:spMk id="16" creationId="{F53F294D-65CC-23A5-E4A1-B2132FCF814C}"/>
          </ac:spMkLst>
        </pc:spChg>
        <pc:spChg chg="mod">
          <ac:chgData name="Routledge, Mandy" userId="bacdedf5-8e30-494b-ad8b-f27fa30c4f8d" providerId="ADAL" clId="{4B6FB446-D4CB-4876-99BA-69E86E402ED8}" dt="2025-06-10T08:47:22.539" v="965" actId="20577"/>
          <ac:spMkLst>
            <pc:docMk/>
            <pc:sldMk cId="1614218609" sldId="1532"/>
            <ac:spMk id="17" creationId="{AB86235B-CBC0-F9DB-29F4-F23367831B1B}"/>
          </ac:spMkLst>
        </pc:spChg>
        <pc:picChg chg="mod">
          <ac:chgData name="Routledge, Mandy" userId="bacdedf5-8e30-494b-ad8b-f27fa30c4f8d" providerId="ADAL" clId="{4B6FB446-D4CB-4876-99BA-69E86E402ED8}" dt="2025-06-10T08:46:57.406" v="950" actId="1440"/>
          <ac:picMkLst>
            <pc:docMk/>
            <pc:sldMk cId="1614218609" sldId="1532"/>
            <ac:picMk id="21" creationId="{9399F5A2-36EA-D3C6-B06E-E225AD8F8188}"/>
          </ac:picMkLst>
        </pc:picChg>
      </pc:sldChg>
      <pc:sldChg chg="modSp add mod">
        <pc:chgData name="Routledge, Mandy" userId="bacdedf5-8e30-494b-ad8b-f27fa30c4f8d" providerId="ADAL" clId="{4B6FB446-D4CB-4876-99BA-69E86E402ED8}" dt="2025-06-10T08:46:12.141" v="949" actId="404"/>
        <pc:sldMkLst>
          <pc:docMk/>
          <pc:sldMk cId="1995952107" sldId="1533"/>
        </pc:sldMkLst>
        <pc:spChg chg="mod">
          <ac:chgData name="Routledge, Mandy" userId="bacdedf5-8e30-494b-ad8b-f27fa30c4f8d" providerId="ADAL" clId="{4B6FB446-D4CB-4876-99BA-69E86E402ED8}" dt="2025-06-10T08:46:12.141" v="949" actId="404"/>
          <ac:spMkLst>
            <pc:docMk/>
            <pc:sldMk cId="1995952107" sldId="1533"/>
            <ac:spMk id="33" creationId="{AC757F5E-B016-F947-4518-7C6B9CC7EE04}"/>
          </ac:spMkLst>
        </pc:spChg>
        <pc:spChg chg="mod">
          <ac:chgData name="Routledge, Mandy" userId="bacdedf5-8e30-494b-ad8b-f27fa30c4f8d" providerId="ADAL" clId="{4B6FB446-D4CB-4876-99BA-69E86E402ED8}" dt="2025-06-10T08:45:59.336" v="947" actId="404"/>
          <ac:spMkLst>
            <pc:docMk/>
            <pc:sldMk cId="1995952107" sldId="1533"/>
            <ac:spMk id="34" creationId="{152372B3-00F5-781C-183E-6F2DDF35091D}"/>
          </ac:spMkLst>
        </pc:spChg>
        <pc:spChg chg="mod">
          <ac:chgData name="Routledge, Mandy" userId="bacdedf5-8e30-494b-ad8b-f27fa30c4f8d" providerId="ADAL" clId="{4B6FB446-D4CB-4876-99BA-69E86E402ED8}" dt="2025-06-10T08:45:49.189" v="934" actId="115"/>
          <ac:spMkLst>
            <pc:docMk/>
            <pc:sldMk cId="1995952107" sldId="1533"/>
            <ac:spMk id="35" creationId="{37104C51-0232-62ED-4C6F-1447D06633EE}"/>
          </ac:spMkLst>
        </pc:spChg>
        <pc:spChg chg="mod">
          <ac:chgData name="Routledge, Mandy" userId="bacdedf5-8e30-494b-ad8b-f27fa30c4f8d" providerId="ADAL" clId="{4B6FB446-D4CB-4876-99BA-69E86E402ED8}" dt="2025-06-10T08:46:05.319" v="948" actId="115"/>
          <ac:spMkLst>
            <pc:docMk/>
            <pc:sldMk cId="1995952107" sldId="1533"/>
            <ac:spMk id="36" creationId="{D8EF981A-9BA7-0EB1-9B70-F7FBF2F7DF1C}"/>
          </ac:spMkLst>
        </pc:spChg>
      </pc:sldChg>
      <pc:sldChg chg="modSp add mod ord">
        <pc:chgData name="Routledge, Mandy" userId="bacdedf5-8e30-494b-ad8b-f27fa30c4f8d" providerId="ADAL" clId="{4B6FB446-D4CB-4876-99BA-69E86E402ED8}" dt="2025-06-09T15:03:21.992" v="401" actId="6549"/>
        <pc:sldMkLst>
          <pc:docMk/>
          <pc:sldMk cId="423194672" sldId="1534"/>
        </pc:sldMkLst>
        <pc:spChg chg="mod">
          <ac:chgData name="Routledge, Mandy" userId="bacdedf5-8e30-494b-ad8b-f27fa30c4f8d" providerId="ADAL" clId="{4B6FB446-D4CB-4876-99BA-69E86E402ED8}" dt="2025-06-09T15:02:56.058" v="385" actId="20577"/>
          <ac:spMkLst>
            <pc:docMk/>
            <pc:sldMk cId="423194672" sldId="1534"/>
            <ac:spMk id="33" creationId="{AC757F5E-B016-F947-4518-7C6B9CC7EE04}"/>
          </ac:spMkLst>
        </pc:spChg>
        <pc:spChg chg="mod">
          <ac:chgData name="Routledge, Mandy" userId="bacdedf5-8e30-494b-ad8b-f27fa30c4f8d" providerId="ADAL" clId="{4B6FB446-D4CB-4876-99BA-69E86E402ED8}" dt="2025-06-09T15:02:59.100" v="395" actId="20577"/>
          <ac:spMkLst>
            <pc:docMk/>
            <pc:sldMk cId="423194672" sldId="1534"/>
            <ac:spMk id="34" creationId="{152372B3-00F5-781C-183E-6F2DDF35091D}"/>
          </ac:spMkLst>
        </pc:spChg>
        <pc:spChg chg="mod">
          <ac:chgData name="Routledge, Mandy" userId="bacdedf5-8e30-494b-ad8b-f27fa30c4f8d" providerId="ADAL" clId="{4B6FB446-D4CB-4876-99BA-69E86E402ED8}" dt="2025-06-09T15:03:07.293" v="397" actId="6549"/>
          <ac:spMkLst>
            <pc:docMk/>
            <pc:sldMk cId="423194672" sldId="1534"/>
            <ac:spMk id="35" creationId="{37104C51-0232-62ED-4C6F-1447D06633EE}"/>
          </ac:spMkLst>
        </pc:spChg>
        <pc:spChg chg="mod">
          <ac:chgData name="Routledge, Mandy" userId="bacdedf5-8e30-494b-ad8b-f27fa30c4f8d" providerId="ADAL" clId="{4B6FB446-D4CB-4876-99BA-69E86E402ED8}" dt="2025-06-09T15:03:21.992" v="401" actId="6549"/>
          <ac:spMkLst>
            <pc:docMk/>
            <pc:sldMk cId="423194672" sldId="1534"/>
            <ac:spMk id="36" creationId="{D8EF981A-9BA7-0EB1-9B70-F7FBF2F7DF1C}"/>
          </ac:spMkLst>
        </pc:spChg>
      </pc:sldChg>
      <pc:sldChg chg="addSp modSp add mod">
        <pc:chgData name="Routledge, Mandy" userId="bacdedf5-8e30-494b-ad8b-f27fa30c4f8d" providerId="ADAL" clId="{4B6FB446-D4CB-4876-99BA-69E86E402ED8}" dt="2025-06-09T14:56:58.144" v="313"/>
        <pc:sldMkLst>
          <pc:docMk/>
          <pc:sldMk cId="3359285644" sldId="1535"/>
        </pc:sldMkLst>
        <pc:spChg chg="mod">
          <ac:chgData name="Routledge, Mandy" userId="bacdedf5-8e30-494b-ad8b-f27fa30c4f8d" providerId="ADAL" clId="{4B6FB446-D4CB-4876-99BA-69E86E402ED8}" dt="2025-06-09T14:56:46.474" v="308" actId="14100"/>
          <ac:spMkLst>
            <pc:docMk/>
            <pc:sldMk cId="3359285644" sldId="1535"/>
            <ac:spMk id="4" creationId="{D36CDCC8-D80A-3CA3-9903-EC310613197D}"/>
          </ac:spMkLst>
        </pc:spChg>
        <pc:spChg chg="mod">
          <ac:chgData name="Routledge, Mandy" userId="bacdedf5-8e30-494b-ad8b-f27fa30c4f8d" providerId="ADAL" clId="{4B6FB446-D4CB-4876-99BA-69E86E402ED8}" dt="2025-06-09T14:56:05.785" v="256" actId="20577"/>
          <ac:spMkLst>
            <pc:docMk/>
            <pc:sldMk cId="3359285644" sldId="1535"/>
            <ac:spMk id="12" creationId="{E2476A93-B8D4-4E44-87FD-AFF601B2337C}"/>
          </ac:spMkLst>
        </pc:spChg>
        <pc:spChg chg="mod">
          <ac:chgData name="Routledge, Mandy" userId="bacdedf5-8e30-494b-ad8b-f27fa30c4f8d" providerId="ADAL" clId="{4B6FB446-D4CB-4876-99BA-69E86E402ED8}" dt="2025-06-09T14:56:12.047" v="267" actId="14100"/>
          <ac:spMkLst>
            <pc:docMk/>
            <pc:sldMk cId="3359285644" sldId="1535"/>
            <ac:spMk id="13" creationId="{4985FF45-EE56-11C3-E0CC-6BBB359031C0}"/>
          </ac:spMkLst>
        </pc:spChg>
        <pc:spChg chg="mod">
          <ac:chgData name="Routledge, Mandy" userId="bacdedf5-8e30-494b-ad8b-f27fa30c4f8d" providerId="ADAL" clId="{4B6FB446-D4CB-4876-99BA-69E86E402ED8}" dt="2025-06-09T14:56:15.726" v="275" actId="20577"/>
          <ac:spMkLst>
            <pc:docMk/>
            <pc:sldMk cId="3359285644" sldId="1535"/>
            <ac:spMk id="15" creationId="{6EA1F8B7-D4BC-D8B0-E6FD-F33ECB45A1DD}"/>
          </ac:spMkLst>
        </pc:spChg>
        <pc:spChg chg="mod">
          <ac:chgData name="Routledge, Mandy" userId="bacdedf5-8e30-494b-ad8b-f27fa30c4f8d" providerId="ADAL" clId="{4B6FB446-D4CB-4876-99BA-69E86E402ED8}" dt="2025-06-09T14:56:30.139" v="304" actId="1076"/>
          <ac:spMkLst>
            <pc:docMk/>
            <pc:sldMk cId="3359285644" sldId="1535"/>
            <ac:spMk id="16" creationId="{F53F294D-65CC-23A5-E4A1-B2132FCF814C}"/>
          </ac:spMkLst>
        </pc:spChg>
        <pc:spChg chg="mod">
          <ac:chgData name="Routledge, Mandy" userId="bacdedf5-8e30-494b-ad8b-f27fa30c4f8d" providerId="ADAL" clId="{4B6FB446-D4CB-4876-99BA-69E86E402ED8}" dt="2025-06-09T14:56:26.156" v="302" actId="1076"/>
          <ac:spMkLst>
            <pc:docMk/>
            <pc:sldMk cId="3359285644" sldId="1535"/>
            <ac:spMk id="17" creationId="{AB86235B-CBC0-F9DB-29F4-F23367831B1B}"/>
          </ac:spMkLst>
        </pc:spChg>
        <pc:picChg chg="add mod">
          <ac:chgData name="Routledge, Mandy" userId="bacdedf5-8e30-494b-ad8b-f27fa30c4f8d" providerId="ADAL" clId="{4B6FB446-D4CB-4876-99BA-69E86E402ED8}" dt="2025-06-09T14:56:51.603" v="311"/>
          <ac:picMkLst>
            <pc:docMk/>
            <pc:sldMk cId="3359285644" sldId="1535"/>
            <ac:picMk id="9" creationId="{2094DF91-7A47-DFEE-BD88-A44E12D4C117}"/>
          </ac:picMkLst>
        </pc:picChg>
        <pc:picChg chg="add mod">
          <ac:chgData name="Routledge, Mandy" userId="bacdedf5-8e30-494b-ad8b-f27fa30c4f8d" providerId="ADAL" clId="{4B6FB446-D4CB-4876-99BA-69E86E402ED8}" dt="2025-06-09T14:56:54.427" v="312"/>
          <ac:picMkLst>
            <pc:docMk/>
            <pc:sldMk cId="3359285644" sldId="1535"/>
            <ac:picMk id="10" creationId="{AB570B2E-A018-98C8-539B-5247658E6B10}"/>
          </ac:picMkLst>
        </pc:picChg>
        <pc:picChg chg="add mod">
          <ac:chgData name="Routledge, Mandy" userId="bacdedf5-8e30-494b-ad8b-f27fa30c4f8d" providerId="ADAL" clId="{4B6FB446-D4CB-4876-99BA-69E86E402ED8}" dt="2025-06-09T14:56:58.144" v="313"/>
          <ac:picMkLst>
            <pc:docMk/>
            <pc:sldMk cId="3359285644" sldId="1535"/>
            <ac:picMk id="11" creationId="{18A2B675-5DFC-7062-5D0C-EC5ED40F0E93}"/>
          </ac:picMkLst>
        </pc:picChg>
      </pc:sldChg>
      <pc:sldChg chg="add">
        <pc:chgData name="Routledge, Mandy" userId="bacdedf5-8e30-494b-ad8b-f27fa30c4f8d" providerId="ADAL" clId="{4B6FB446-D4CB-4876-99BA-69E86E402ED8}" dt="2025-06-09T14:57:37.202" v="316"/>
        <pc:sldMkLst>
          <pc:docMk/>
          <pc:sldMk cId="1113259294" sldId="1536"/>
        </pc:sldMkLst>
      </pc:sldChg>
      <pc:sldChg chg="add">
        <pc:chgData name="Routledge, Mandy" userId="bacdedf5-8e30-494b-ad8b-f27fa30c4f8d" providerId="ADAL" clId="{4B6FB446-D4CB-4876-99BA-69E86E402ED8}" dt="2025-06-09T14:57:47.774" v="318"/>
        <pc:sldMkLst>
          <pc:docMk/>
          <pc:sldMk cId="4189114470" sldId="1537"/>
        </pc:sldMkLst>
      </pc:sldChg>
      <pc:sldChg chg="modSp add mod">
        <pc:chgData name="Routledge, Mandy" userId="bacdedf5-8e30-494b-ad8b-f27fa30c4f8d" providerId="ADAL" clId="{4B6FB446-D4CB-4876-99BA-69E86E402ED8}" dt="2025-06-09T15:00:02.620" v="370" actId="14100"/>
        <pc:sldMkLst>
          <pc:docMk/>
          <pc:sldMk cId="2313463480" sldId="1538"/>
        </pc:sldMkLst>
        <pc:spChg chg="mod">
          <ac:chgData name="Routledge, Mandy" userId="bacdedf5-8e30-494b-ad8b-f27fa30c4f8d" providerId="ADAL" clId="{4B6FB446-D4CB-4876-99BA-69E86E402ED8}" dt="2025-06-09T14:58:47.970" v="328" actId="20577"/>
          <ac:spMkLst>
            <pc:docMk/>
            <pc:sldMk cId="2313463480" sldId="1538"/>
            <ac:spMk id="12" creationId="{E2476A93-B8D4-4E44-87FD-AFF601B2337C}"/>
          </ac:spMkLst>
        </pc:spChg>
        <pc:spChg chg="mod">
          <ac:chgData name="Routledge, Mandy" userId="bacdedf5-8e30-494b-ad8b-f27fa30c4f8d" providerId="ADAL" clId="{4B6FB446-D4CB-4876-99BA-69E86E402ED8}" dt="2025-06-09T14:59:29.190" v="363" actId="1076"/>
          <ac:spMkLst>
            <pc:docMk/>
            <pc:sldMk cId="2313463480" sldId="1538"/>
            <ac:spMk id="13" creationId="{4985FF45-EE56-11C3-E0CC-6BBB359031C0}"/>
          </ac:spMkLst>
        </pc:spChg>
        <pc:spChg chg="mod">
          <ac:chgData name="Routledge, Mandy" userId="bacdedf5-8e30-494b-ad8b-f27fa30c4f8d" providerId="ADAL" clId="{4B6FB446-D4CB-4876-99BA-69E86E402ED8}" dt="2025-06-09T14:59:13.661" v="358" actId="14100"/>
          <ac:spMkLst>
            <pc:docMk/>
            <pc:sldMk cId="2313463480" sldId="1538"/>
            <ac:spMk id="14" creationId="{B7594A3B-3117-84CE-C300-FB96E5ED269D}"/>
          </ac:spMkLst>
        </pc:spChg>
        <pc:spChg chg="mod">
          <ac:chgData name="Routledge, Mandy" userId="bacdedf5-8e30-494b-ad8b-f27fa30c4f8d" providerId="ADAL" clId="{4B6FB446-D4CB-4876-99BA-69E86E402ED8}" dt="2025-06-09T14:59:10.669" v="357" actId="1076"/>
          <ac:spMkLst>
            <pc:docMk/>
            <pc:sldMk cId="2313463480" sldId="1538"/>
            <ac:spMk id="15" creationId="{6EA1F8B7-D4BC-D8B0-E6FD-F33ECB45A1DD}"/>
          </ac:spMkLst>
        </pc:spChg>
        <pc:spChg chg="mod">
          <ac:chgData name="Routledge, Mandy" userId="bacdedf5-8e30-494b-ad8b-f27fa30c4f8d" providerId="ADAL" clId="{4B6FB446-D4CB-4876-99BA-69E86E402ED8}" dt="2025-06-09T15:00:02.620" v="370" actId="14100"/>
          <ac:spMkLst>
            <pc:docMk/>
            <pc:sldMk cId="2313463480" sldId="1538"/>
            <ac:spMk id="16" creationId="{F53F294D-65CC-23A5-E4A1-B2132FCF814C}"/>
          </ac:spMkLst>
        </pc:spChg>
        <pc:spChg chg="mod">
          <ac:chgData name="Routledge, Mandy" userId="bacdedf5-8e30-494b-ad8b-f27fa30c4f8d" providerId="ADAL" clId="{4B6FB446-D4CB-4876-99BA-69E86E402ED8}" dt="2025-06-09T14:59:58.488" v="369" actId="14100"/>
          <ac:spMkLst>
            <pc:docMk/>
            <pc:sldMk cId="2313463480" sldId="1538"/>
            <ac:spMk id="17" creationId="{AB86235B-CBC0-F9DB-29F4-F23367831B1B}"/>
          </ac:spMkLst>
        </pc:spChg>
        <pc:spChg chg="mod">
          <ac:chgData name="Routledge, Mandy" userId="bacdedf5-8e30-494b-ad8b-f27fa30c4f8d" providerId="ADAL" clId="{4B6FB446-D4CB-4876-99BA-69E86E402ED8}" dt="2025-06-09T14:59:26.396" v="362" actId="14100"/>
          <ac:spMkLst>
            <pc:docMk/>
            <pc:sldMk cId="2313463480" sldId="1538"/>
            <ac:spMk id="18" creationId="{85D7DD60-F4AA-AD34-A265-146B167D02FE}"/>
          </ac:spMkLst>
        </pc:spChg>
      </pc:sldChg>
      <pc:sldChg chg="addSp modSp add mod ord">
        <pc:chgData name="Routledge, Mandy" userId="bacdedf5-8e30-494b-ad8b-f27fa30c4f8d" providerId="ADAL" clId="{4B6FB446-D4CB-4876-99BA-69E86E402ED8}" dt="2025-06-10T08:44:27.860" v="926" actId="404"/>
        <pc:sldMkLst>
          <pc:docMk/>
          <pc:sldMk cId="2747771263" sldId="1539"/>
        </pc:sldMkLst>
        <pc:spChg chg="mod">
          <ac:chgData name="Routledge, Mandy" userId="bacdedf5-8e30-494b-ad8b-f27fa30c4f8d" providerId="ADAL" clId="{4B6FB446-D4CB-4876-99BA-69E86E402ED8}" dt="2025-06-09T16:25:09.160" v="601" actId="20577"/>
          <ac:spMkLst>
            <pc:docMk/>
            <pc:sldMk cId="2747771263" sldId="1539"/>
            <ac:spMk id="33" creationId="{AC757F5E-B016-F947-4518-7C6B9CC7EE04}"/>
          </ac:spMkLst>
        </pc:spChg>
        <pc:spChg chg="mod">
          <ac:chgData name="Routledge, Mandy" userId="bacdedf5-8e30-494b-ad8b-f27fa30c4f8d" providerId="ADAL" clId="{4B6FB446-D4CB-4876-99BA-69E86E402ED8}" dt="2025-06-09T16:25:01.386" v="580" actId="20577"/>
          <ac:spMkLst>
            <pc:docMk/>
            <pc:sldMk cId="2747771263" sldId="1539"/>
            <ac:spMk id="34" creationId="{152372B3-00F5-781C-183E-6F2DDF35091D}"/>
          </ac:spMkLst>
        </pc:spChg>
        <pc:spChg chg="mod">
          <ac:chgData name="Routledge, Mandy" userId="bacdedf5-8e30-494b-ad8b-f27fa30c4f8d" providerId="ADAL" clId="{4B6FB446-D4CB-4876-99BA-69E86E402ED8}" dt="2025-06-10T08:44:27.860" v="926" actId="404"/>
          <ac:spMkLst>
            <pc:docMk/>
            <pc:sldMk cId="2747771263" sldId="1539"/>
            <ac:spMk id="35" creationId="{37104C51-0232-62ED-4C6F-1447D06633EE}"/>
          </ac:spMkLst>
        </pc:spChg>
        <pc:spChg chg="mod">
          <ac:chgData name="Routledge, Mandy" userId="bacdedf5-8e30-494b-ad8b-f27fa30c4f8d" providerId="ADAL" clId="{4B6FB446-D4CB-4876-99BA-69E86E402ED8}" dt="2025-06-09T16:25:39.272" v="641" actId="6549"/>
          <ac:spMkLst>
            <pc:docMk/>
            <pc:sldMk cId="2747771263" sldId="1539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4B6FB446-D4CB-4876-99BA-69E86E402ED8}" dt="2025-06-09T16:25:18.758" v="637"/>
          <ac:picMkLst>
            <pc:docMk/>
            <pc:sldMk cId="2747771263" sldId="1539"/>
            <ac:picMk id="2" creationId="{C4027C7D-1B28-7BD5-45C7-20B15345F5FE}"/>
          </ac:picMkLst>
        </pc:picChg>
        <pc:picChg chg="add mod">
          <ac:chgData name="Routledge, Mandy" userId="bacdedf5-8e30-494b-ad8b-f27fa30c4f8d" providerId="ADAL" clId="{4B6FB446-D4CB-4876-99BA-69E86E402ED8}" dt="2025-06-09T16:25:22.043" v="638"/>
          <ac:picMkLst>
            <pc:docMk/>
            <pc:sldMk cId="2747771263" sldId="1539"/>
            <ac:picMk id="8" creationId="{21F0C370-D857-722B-8B4A-D887F22AEBAF}"/>
          </ac:picMkLst>
        </pc:picChg>
      </pc:sldChg>
      <pc:sldChg chg="add del">
        <pc:chgData name="Routledge, Mandy" userId="bacdedf5-8e30-494b-ad8b-f27fa30c4f8d" providerId="ADAL" clId="{4B6FB446-D4CB-4876-99BA-69E86E402ED8}" dt="2025-06-10T08:48:12.192" v="968" actId="47"/>
        <pc:sldMkLst>
          <pc:docMk/>
          <pc:sldMk cId="1094075153" sldId="1540"/>
        </pc:sldMkLst>
      </pc:sldChg>
      <pc:sldChg chg="modSp add mod">
        <pc:chgData name="Routledge, Mandy" userId="bacdedf5-8e30-494b-ad8b-f27fa30c4f8d" providerId="ADAL" clId="{4B6FB446-D4CB-4876-99BA-69E86E402ED8}" dt="2025-06-09T16:28:02.975" v="727" actId="20577"/>
        <pc:sldMkLst>
          <pc:docMk/>
          <pc:sldMk cId="1338569596" sldId="1541"/>
        </pc:sldMkLst>
        <pc:spChg chg="mod">
          <ac:chgData name="Routledge, Mandy" userId="bacdedf5-8e30-494b-ad8b-f27fa30c4f8d" providerId="ADAL" clId="{4B6FB446-D4CB-4876-99BA-69E86E402ED8}" dt="2025-06-09T16:27:17.581" v="679" actId="20577"/>
          <ac:spMkLst>
            <pc:docMk/>
            <pc:sldMk cId="1338569596" sldId="1541"/>
            <ac:spMk id="33" creationId="{AC757F5E-B016-F947-4518-7C6B9CC7EE04}"/>
          </ac:spMkLst>
        </pc:spChg>
        <pc:spChg chg="mod">
          <ac:chgData name="Routledge, Mandy" userId="bacdedf5-8e30-494b-ad8b-f27fa30c4f8d" providerId="ADAL" clId="{4B6FB446-D4CB-4876-99BA-69E86E402ED8}" dt="2025-06-09T16:27:26.616" v="706" actId="20577"/>
          <ac:spMkLst>
            <pc:docMk/>
            <pc:sldMk cId="1338569596" sldId="1541"/>
            <ac:spMk id="34" creationId="{152372B3-00F5-781C-183E-6F2DDF35091D}"/>
          </ac:spMkLst>
        </pc:spChg>
        <pc:spChg chg="mod">
          <ac:chgData name="Routledge, Mandy" userId="bacdedf5-8e30-494b-ad8b-f27fa30c4f8d" providerId="ADAL" clId="{4B6FB446-D4CB-4876-99BA-69E86E402ED8}" dt="2025-06-09T16:28:02.975" v="727" actId="20577"/>
          <ac:spMkLst>
            <pc:docMk/>
            <pc:sldMk cId="1338569596" sldId="1541"/>
            <ac:spMk id="35" creationId="{37104C51-0232-62ED-4C6F-1447D06633EE}"/>
          </ac:spMkLst>
        </pc:spChg>
        <pc:spChg chg="mod">
          <ac:chgData name="Routledge, Mandy" userId="bacdedf5-8e30-494b-ad8b-f27fa30c4f8d" providerId="ADAL" clId="{4B6FB446-D4CB-4876-99BA-69E86E402ED8}" dt="2025-06-09T16:27:56.599" v="726" actId="20577"/>
          <ac:spMkLst>
            <pc:docMk/>
            <pc:sldMk cId="1338569596" sldId="1541"/>
            <ac:spMk id="36" creationId="{D8EF981A-9BA7-0EB1-9B70-F7FBF2F7DF1C}"/>
          </ac:spMkLst>
        </pc:spChg>
      </pc:sldChg>
      <pc:sldChg chg="addSp delSp modSp add mod">
        <pc:chgData name="Routledge, Mandy" userId="bacdedf5-8e30-494b-ad8b-f27fa30c4f8d" providerId="ADAL" clId="{4B6FB446-D4CB-4876-99BA-69E86E402ED8}" dt="2025-06-10T09:01:50.980" v="980" actId="14100"/>
        <pc:sldMkLst>
          <pc:docMk/>
          <pc:sldMk cId="4178287660" sldId="1542"/>
        </pc:sldMkLst>
        <pc:spChg chg="mod">
          <ac:chgData name="Routledge, Mandy" userId="bacdedf5-8e30-494b-ad8b-f27fa30c4f8d" providerId="ADAL" clId="{4B6FB446-D4CB-4876-99BA-69E86E402ED8}" dt="2025-06-10T09:01:50.980" v="980" actId="14100"/>
          <ac:spMkLst>
            <pc:docMk/>
            <pc:sldMk cId="4178287660" sldId="1542"/>
            <ac:spMk id="4" creationId="{D36CDCC8-D80A-3CA3-9903-EC310613197D}"/>
          </ac:spMkLst>
        </pc:spChg>
        <pc:spChg chg="add del mod">
          <ac:chgData name="Routledge, Mandy" userId="bacdedf5-8e30-494b-ad8b-f27fa30c4f8d" providerId="ADAL" clId="{4B6FB446-D4CB-4876-99BA-69E86E402ED8}" dt="2025-06-10T08:48:08.733" v="967" actId="478"/>
          <ac:spMkLst>
            <pc:docMk/>
            <pc:sldMk cId="4178287660" sldId="1542"/>
            <ac:spMk id="9" creationId="{C7FC9840-2244-4B23-A3D2-DBF8EE2BEAD5}"/>
          </ac:spMkLst>
        </pc:spChg>
        <pc:spChg chg="mod">
          <ac:chgData name="Routledge, Mandy" userId="bacdedf5-8e30-494b-ad8b-f27fa30c4f8d" providerId="ADAL" clId="{4B6FB446-D4CB-4876-99BA-69E86E402ED8}" dt="2025-06-09T16:30:00.703" v="772" actId="1076"/>
          <ac:spMkLst>
            <pc:docMk/>
            <pc:sldMk cId="4178287660" sldId="1542"/>
            <ac:spMk id="12" creationId="{E2476A93-B8D4-4E44-87FD-AFF601B2337C}"/>
          </ac:spMkLst>
        </pc:spChg>
        <pc:spChg chg="mod">
          <ac:chgData name="Routledge, Mandy" userId="bacdedf5-8e30-494b-ad8b-f27fa30c4f8d" providerId="ADAL" clId="{4B6FB446-D4CB-4876-99BA-69E86E402ED8}" dt="2025-06-09T16:29:51.408" v="769" actId="1076"/>
          <ac:spMkLst>
            <pc:docMk/>
            <pc:sldMk cId="4178287660" sldId="1542"/>
            <ac:spMk id="13" creationId="{4985FF45-EE56-11C3-E0CC-6BBB359031C0}"/>
          </ac:spMkLst>
        </pc:spChg>
        <pc:spChg chg="mod">
          <ac:chgData name="Routledge, Mandy" userId="bacdedf5-8e30-494b-ad8b-f27fa30c4f8d" providerId="ADAL" clId="{4B6FB446-D4CB-4876-99BA-69E86E402ED8}" dt="2025-06-09T16:29:34.054" v="765" actId="20577"/>
          <ac:spMkLst>
            <pc:docMk/>
            <pc:sldMk cId="4178287660" sldId="1542"/>
            <ac:spMk id="15" creationId="{6EA1F8B7-D4BC-D8B0-E6FD-F33ECB45A1DD}"/>
          </ac:spMkLst>
        </pc:spChg>
        <pc:spChg chg="mod">
          <ac:chgData name="Routledge, Mandy" userId="bacdedf5-8e30-494b-ad8b-f27fa30c4f8d" providerId="ADAL" clId="{4B6FB446-D4CB-4876-99BA-69E86E402ED8}" dt="2025-06-09T16:30:18.759" v="783" actId="1076"/>
          <ac:spMkLst>
            <pc:docMk/>
            <pc:sldMk cId="4178287660" sldId="1542"/>
            <ac:spMk id="16" creationId="{F53F294D-65CC-23A5-E4A1-B2132FCF814C}"/>
          </ac:spMkLst>
        </pc:spChg>
        <pc:spChg chg="mod">
          <ac:chgData name="Routledge, Mandy" userId="bacdedf5-8e30-494b-ad8b-f27fa30c4f8d" providerId="ADAL" clId="{4B6FB446-D4CB-4876-99BA-69E86E402ED8}" dt="2025-06-09T16:30:14.849" v="782" actId="1076"/>
          <ac:spMkLst>
            <pc:docMk/>
            <pc:sldMk cId="4178287660" sldId="1542"/>
            <ac:spMk id="17" creationId="{AB86235B-CBC0-F9DB-29F4-F23367831B1B}"/>
          </ac:spMkLst>
        </pc:spChg>
        <pc:spChg chg="mod">
          <ac:chgData name="Routledge, Mandy" userId="bacdedf5-8e30-494b-ad8b-f27fa30c4f8d" providerId="ADAL" clId="{4B6FB446-D4CB-4876-99BA-69E86E402ED8}" dt="2025-06-09T16:29:48.303" v="768" actId="14100"/>
          <ac:spMkLst>
            <pc:docMk/>
            <pc:sldMk cId="4178287660" sldId="1542"/>
            <ac:spMk id="18" creationId="{85D7DD60-F4AA-AD34-A265-146B167D02FE}"/>
          </ac:spMkLst>
        </pc:spChg>
        <pc:spChg chg="mod">
          <ac:chgData name="Routledge, Mandy" userId="bacdedf5-8e30-494b-ad8b-f27fa30c4f8d" providerId="ADAL" clId="{4B6FB446-D4CB-4876-99BA-69E86E402ED8}" dt="2025-06-09T16:30:04.015" v="773" actId="14100"/>
          <ac:spMkLst>
            <pc:docMk/>
            <pc:sldMk cId="4178287660" sldId="1542"/>
            <ac:spMk id="19" creationId="{40542B69-6D97-5F24-63E3-ABE36EA69A27}"/>
          </ac:spMkLst>
        </pc:spChg>
      </pc:sldChg>
    </pc:docChg>
  </pc:docChgLst>
  <pc:docChgLst>
    <pc:chgData name="Routledge, Mandy" userId="bacdedf5-8e30-494b-ad8b-f27fa30c4f8d" providerId="ADAL" clId="{B855E255-0DEF-4472-9465-837605E0855E}"/>
    <pc:docChg chg="modSld">
      <pc:chgData name="Routledge, Mandy" userId="bacdedf5-8e30-494b-ad8b-f27fa30c4f8d" providerId="ADAL" clId="{B855E255-0DEF-4472-9465-837605E0855E}" dt="2025-03-18T11:04:22.018" v="0"/>
      <pc:docMkLst>
        <pc:docMk/>
      </pc:docMkLst>
      <pc:sldChg chg="modSp mod">
        <pc:chgData name="Routledge, Mandy" userId="bacdedf5-8e30-494b-ad8b-f27fa30c4f8d" providerId="ADAL" clId="{B855E255-0DEF-4472-9465-837605E0855E}" dt="2025-03-18T11:04:22.018" v="0"/>
        <pc:sldMkLst>
          <pc:docMk/>
          <pc:sldMk cId="323006580" sldId="548"/>
        </pc:sldMkLst>
        <pc:spChg chg="mod">
          <ac:chgData name="Routledge, Mandy" userId="bacdedf5-8e30-494b-ad8b-f27fa30c4f8d" providerId="ADAL" clId="{B855E255-0DEF-4472-9465-837605E0855E}" dt="2025-03-18T11:04:22.018" v="0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as, Gerarda" userId="dec061bf-56a5-47a0-b9f3-f749fe418ae6" providerId="ADAL" clId="{AB823CF8-33B4-42B3-B419-6ABAE6D3117F}"/>
    <pc:docChg chg="undo custSel delSld modSld sldOrd modSection">
      <pc:chgData name="Das, Gerarda" userId="dec061bf-56a5-47a0-b9f3-f749fe418ae6" providerId="ADAL" clId="{AB823CF8-33B4-42B3-B419-6ABAE6D3117F}" dt="2025-06-10T09:03:32.549" v="2459" actId="1076"/>
      <pc:docMkLst>
        <pc:docMk/>
      </pc:docMkLst>
      <pc:sldChg chg="modSp mod">
        <pc:chgData name="Das, Gerarda" userId="dec061bf-56a5-47a0-b9f3-f749fe418ae6" providerId="ADAL" clId="{AB823CF8-33B4-42B3-B419-6ABAE6D3117F}" dt="2025-06-10T06:34:01.103" v="549" actId="115"/>
        <pc:sldMkLst>
          <pc:docMk/>
          <pc:sldMk cId="2189114603" sldId="1437"/>
        </pc:sldMkLst>
        <pc:spChg chg="mod">
          <ac:chgData name="Das, Gerarda" userId="dec061bf-56a5-47a0-b9f3-f749fe418ae6" providerId="ADAL" clId="{AB823CF8-33B4-42B3-B419-6ABAE6D3117F}" dt="2025-06-10T06:34:01.103" v="549" actId="115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Das, Gerarda" userId="dec061bf-56a5-47a0-b9f3-f749fe418ae6" providerId="ADAL" clId="{AB823CF8-33B4-42B3-B419-6ABAE6D3117F}" dt="2025-06-10T06:21:27.698" v="527" actId="1076"/>
        <pc:sldMkLst>
          <pc:docMk/>
          <pc:sldMk cId="3852907103" sldId="1460"/>
        </pc:sldMkLst>
        <pc:picChg chg="add del mod">
          <ac:chgData name="Das, Gerarda" userId="dec061bf-56a5-47a0-b9f3-f749fe418ae6" providerId="ADAL" clId="{AB823CF8-33B4-42B3-B419-6ABAE6D3117F}" dt="2025-06-10T06:20:51.998" v="518" actId="478"/>
          <ac:picMkLst>
            <pc:docMk/>
            <pc:sldMk cId="3852907103" sldId="1460"/>
            <ac:picMk id="3" creationId="{9B948D28-78A2-7F00-2705-D273EA374072}"/>
          </ac:picMkLst>
        </pc:picChg>
        <pc:picChg chg="add mod modCrop">
          <ac:chgData name="Das, Gerarda" userId="dec061bf-56a5-47a0-b9f3-f749fe418ae6" providerId="ADAL" clId="{AB823CF8-33B4-42B3-B419-6ABAE6D3117F}" dt="2025-06-10T06:21:27.698" v="527" actId="1076"/>
          <ac:picMkLst>
            <pc:docMk/>
            <pc:sldMk cId="3852907103" sldId="1460"/>
            <ac:picMk id="5" creationId="{DB122B27-9B1E-1D19-E9C9-9E1C1BD050ED}"/>
          </ac:picMkLst>
        </pc:picChg>
      </pc:sldChg>
      <pc:sldChg chg="addSp delSp modSp mod">
        <pc:chgData name="Das, Gerarda" userId="dec061bf-56a5-47a0-b9f3-f749fe418ae6" providerId="ADAL" clId="{AB823CF8-33B4-42B3-B419-6ABAE6D3117F}" dt="2025-06-10T06:29:31.118" v="539" actId="1076"/>
        <pc:sldMkLst>
          <pc:docMk/>
          <pc:sldMk cId="4207872812" sldId="1475"/>
        </pc:sldMkLst>
        <pc:picChg chg="del">
          <ac:chgData name="Das, Gerarda" userId="dec061bf-56a5-47a0-b9f3-f749fe418ae6" providerId="ADAL" clId="{AB823CF8-33B4-42B3-B419-6ABAE6D3117F}" dt="2025-06-10T06:26:32.835" v="530" actId="478"/>
          <ac:picMkLst>
            <pc:docMk/>
            <pc:sldMk cId="4207872812" sldId="1475"/>
            <ac:picMk id="2" creationId="{92AC75F3-AFA4-BF68-9631-D27EE7585CC4}"/>
          </ac:picMkLst>
        </pc:picChg>
        <pc:picChg chg="add mod">
          <ac:chgData name="Das, Gerarda" userId="dec061bf-56a5-47a0-b9f3-f749fe418ae6" providerId="ADAL" clId="{AB823CF8-33B4-42B3-B419-6ABAE6D3117F}" dt="2025-06-10T06:29:31.118" v="539" actId="1076"/>
          <ac:picMkLst>
            <pc:docMk/>
            <pc:sldMk cId="4207872812" sldId="1475"/>
            <ac:picMk id="4" creationId="{58F8F0FD-B609-ACDF-33E2-6AB414A06661}"/>
          </ac:picMkLst>
        </pc:picChg>
      </pc:sldChg>
      <pc:sldChg chg="addSp modSp mod ord">
        <pc:chgData name="Das, Gerarda" userId="dec061bf-56a5-47a0-b9f3-f749fe418ae6" providerId="ADAL" clId="{AB823CF8-33B4-42B3-B419-6ABAE6D3117F}" dt="2025-06-10T06:35:10.199" v="565" actId="1076"/>
        <pc:sldMkLst>
          <pc:docMk/>
          <pc:sldMk cId="2452007587" sldId="1476"/>
        </pc:sldMkLst>
        <pc:spChg chg="mod">
          <ac:chgData name="Das, Gerarda" userId="dec061bf-56a5-47a0-b9f3-f749fe418ae6" providerId="ADAL" clId="{AB823CF8-33B4-42B3-B419-6ABAE6D3117F}" dt="2025-06-10T06:34:50.552" v="558" actId="404"/>
          <ac:spMkLst>
            <pc:docMk/>
            <pc:sldMk cId="2452007587" sldId="1476"/>
            <ac:spMk id="6" creationId="{00000000-0000-0000-0000-000000000000}"/>
          </ac:spMkLst>
        </pc:spChg>
        <pc:picChg chg="add mod">
          <ac:chgData name="Das, Gerarda" userId="dec061bf-56a5-47a0-b9f3-f749fe418ae6" providerId="ADAL" clId="{AB823CF8-33B4-42B3-B419-6ABAE6D3117F}" dt="2025-06-10T06:35:10.199" v="565" actId="1076"/>
          <ac:picMkLst>
            <pc:docMk/>
            <pc:sldMk cId="2452007587" sldId="1476"/>
            <ac:picMk id="1026" creationId="{A941E644-E70A-1DCB-97B2-3AB77AD83460}"/>
          </ac:picMkLst>
        </pc:picChg>
      </pc:sldChg>
      <pc:sldChg chg="addSp delSp modSp mod ord">
        <pc:chgData name="Das, Gerarda" userId="dec061bf-56a5-47a0-b9f3-f749fe418ae6" providerId="ADAL" clId="{AB823CF8-33B4-42B3-B419-6ABAE6D3117F}" dt="2025-06-10T06:09:54.967" v="403" actId="1076"/>
        <pc:sldMkLst>
          <pc:docMk/>
          <pc:sldMk cId="2709048002" sldId="1477"/>
        </pc:sldMkLst>
        <pc:picChg chg="del">
          <ac:chgData name="Das, Gerarda" userId="dec061bf-56a5-47a0-b9f3-f749fe418ae6" providerId="ADAL" clId="{AB823CF8-33B4-42B3-B419-6ABAE6D3117F}" dt="2025-06-10T06:07:27.409" v="392" actId="478"/>
          <ac:picMkLst>
            <pc:docMk/>
            <pc:sldMk cId="2709048002" sldId="1477"/>
            <ac:picMk id="2" creationId="{03B619A4-988C-19AB-FFC8-A7C35D4F69FC}"/>
          </ac:picMkLst>
        </pc:picChg>
        <pc:picChg chg="add mod modCrop">
          <ac:chgData name="Das, Gerarda" userId="dec061bf-56a5-47a0-b9f3-f749fe418ae6" providerId="ADAL" clId="{AB823CF8-33B4-42B3-B419-6ABAE6D3117F}" dt="2025-06-10T06:09:54.967" v="403" actId="1076"/>
          <ac:picMkLst>
            <pc:docMk/>
            <pc:sldMk cId="2709048002" sldId="1477"/>
            <ac:picMk id="4" creationId="{0E9F4DC4-473D-A6A7-2381-399237174934}"/>
          </ac:picMkLst>
        </pc:picChg>
      </pc:sldChg>
      <pc:sldChg chg="addSp delSp modSp mod">
        <pc:chgData name="Das, Gerarda" userId="dec061bf-56a5-47a0-b9f3-f749fe418ae6" providerId="ADAL" clId="{AB823CF8-33B4-42B3-B419-6ABAE6D3117F}" dt="2025-06-10T06:32:41.039" v="543" actId="1076"/>
        <pc:sldMkLst>
          <pc:docMk/>
          <pc:sldMk cId="4074911733" sldId="1478"/>
        </pc:sldMkLst>
        <pc:picChg chg="del">
          <ac:chgData name="Das, Gerarda" userId="dec061bf-56a5-47a0-b9f3-f749fe418ae6" providerId="ADAL" clId="{AB823CF8-33B4-42B3-B419-6ABAE6D3117F}" dt="2025-06-10T06:30:50.336" v="540" actId="478"/>
          <ac:picMkLst>
            <pc:docMk/>
            <pc:sldMk cId="4074911733" sldId="1478"/>
            <ac:picMk id="2" creationId="{697DD5F0-75CF-1871-3B70-FD5FDB5C27E3}"/>
          </ac:picMkLst>
        </pc:picChg>
        <pc:picChg chg="add mod">
          <ac:chgData name="Das, Gerarda" userId="dec061bf-56a5-47a0-b9f3-f749fe418ae6" providerId="ADAL" clId="{AB823CF8-33B4-42B3-B419-6ABAE6D3117F}" dt="2025-06-10T06:32:41.039" v="543" actId="1076"/>
          <ac:picMkLst>
            <pc:docMk/>
            <pc:sldMk cId="4074911733" sldId="1478"/>
            <ac:picMk id="4" creationId="{6A6C2FFC-963D-9891-EAF0-722C5D36A9AE}"/>
          </ac:picMkLst>
        </pc:picChg>
      </pc:sldChg>
      <pc:sldChg chg="addSp modSp mod ord">
        <pc:chgData name="Das, Gerarda" userId="dec061bf-56a5-47a0-b9f3-f749fe418ae6" providerId="ADAL" clId="{AB823CF8-33B4-42B3-B419-6ABAE6D3117F}" dt="2025-06-10T06:15:44.383" v="442" actId="1076"/>
        <pc:sldMkLst>
          <pc:docMk/>
          <pc:sldMk cId="4210467006" sldId="1479"/>
        </pc:sldMkLst>
        <pc:picChg chg="add mod">
          <ac:chgData name="Das, Gerarda" userId="dec061bf-56a5-47a0-b9f3-f749fe418ae6" providerId="ADAL" clId="{AB823CF8-33B4-42B3-B419-6ABAE6D3117F}" dt="2025-06-10T06:15:44.383" v="442" actId="1076"/>
          <ac:picMkLst>
            <pc:docMk/>
            <pc:sldMk cId="4210467006" sldId="1479"/>
            <ac:picMk id="3" creationId="{7E21C7D2-D13D-992F-29D8-EB8D4671105B}"/>
          </ac:picMkLst>
        </pc:picChg>
      </pc:sldChg>
      <pc:sldChg chg="addSp delSp modSp mod ord">
        <pc:chgData name="Das, Gerarda" userId="dec061bf-56a5-47a0-b9f3-f749fe418ae6" providerId="ADAL" clId="{AB823CF8-33B4-42B3-B419-6ABAE6D3117F}" dt="2025-06-10T06:37:29.618" v="572" actId="1076"/>
        <pc:sldMkLst>
          <pc:docMk/>
          <pc:sldMk cId="3779434736" sldId="1481"/>
        </pc:sldMkLst>
        <pc:picChg chg="add del mod">
          <ac:chgData name="Das, Gerarda" userId="dec061bf-56a5-47a0-b9f3-f749fe418ae6" providerId="ADAL" clId="{AB823CF8-33B4-42B3-B419-6ABAE6D3117F}" dt="2025-06-10T06:36:39.097" v="569" actId="21"/>
          <ac:picMkLst>
            <pc:docMk/>
            <pc:sldMk cId="3779434736" sldId="1481"/>
            <ac:picMk id="3" creationId="{E3F3DF0A-5C89-008B-4D4C-5844E56BAAC0}"/>
          </ac:picMkLst>
        </pc:picChg>
        <pc:picChg chg="add mod">
          <ac:chgData name="Das, Gerarda" userId="dec061bf-56a5-47a0-b9f3-f749fe418ae6" providerId="ADAL" clId="{AB823CF8-33B4-42B3-B419-6ABAE6D3117F}" dt="2025-06-10T06:37:29.618" v="572" actId="1076"/>
          <ac:picMkLst>
            <pc:docMk/>
            <pc:sldMk cId="3779434736" sldId="1481"/>
            <ac:picMk id="5" creationId="{57D16E8D-5DB5-685A-CD88-A3BB447A7A1C}"/>
          </ac:picMkLst>
        </pc:picChg>
      </pc:sldChg>
      <pc:sldChg chg="addSp modSp mod ord">
        <pc:chgData name="Das, Gerarda" userId="dec061bf-56a5-47a0-b9f3-f749fe418ae6" providerId="ADAL" clId="{AB823CF8-33B4-42B3-B419-6ABAE6D3117F}" dt="2025-06-10T06:45:03.944" v="594" actId="1076"/>
        <pc:sldMkLst>
          <pc:docMk/>
          <pc:sldMk cId="1201727269" sldId="1482"/>
        </pc:sldMkLst>
        <pc:picChg chg="add mod modCrop">
          <ac:chgData name="Das, Gerarda" userId="dec061bf-56a5-47a0-b9f3-f749fe418ae6" providerId="ADAL" clId="{AB823CF8-33B4-42B3-B419-6ABAE6D3117F}" dt="2025-06-10T06:44:59.226" v="593" actId="14100"/>
          <ac:picMkLst>
            <pc:docMk/>
            <pc:sldMk cId="1201727269" sldId="1482"/>
            <ac:picMk id="3" creationId="{236C732C-7BD7-2CA9-A9BB-D003DDACFEC4}"/>
          </ac:picMkLst>
        </pc:picChg>
        <pc:picChg chg="add mod modCrop">
          <ac:chgData name="Das, Gerarda" userId="dec061bf-56a5-47a0-b9f3-f749fe418ae6" providerId="ADAL" clId="{AB823CF8-33B4-42B3-B419-6ABAE6D3117F}" dt="2025-06-10T06:45:03.944" v="594" actId="1076"/>
          <ac:picMkLst>
            <pc:docMk/>
            <pc:sldMk cId="1201727269" sldId="1482"/>
            <ac:picMk id="5" creationId="{E37BA289-B009-E979-1997-AF832FAA58D7}"/>
          </ac:picMkLst>
        </pc:picChg>
      </pc:sldChg>
      <pc:sldChg chg="addSp modSp mod ord">
        <pc:chgData name="Das, Gerarda" userId="dec061bf-56a5-47a0-b9f3-f749fe418ae6" providerId="ADAL" clId="{AB823CF8-33B4-42B3-B419-6ABAE6D3117F}" dt="2025-06-10T06:12:21.971" v="429" actId="1076"/>
        <pc:sldMkLst>
          <pc:docMk/>
          <pc:sldMk cId="2904738428" sldId="1483"/>
        </pc:sldMkLst>
        <pc:picChg chg="add mod">
          <ac:chgData name="Das, Gerarda" userId="dec061bf-56a5-47a0-b9f3-f749fe418ae6" providerId="ADAL" clId="{AB823CF8-33B4-42B3-B419-6ABAE6D3117F}" dt="2025-06-10T06:12:21.971" v="429" actId="1076"/>
          <ac:picMkLst>
            <pc:docMk/>
            <pc:sldMk cId="2904738428" sldId="1483"/>
            <ac:picMk id="3" creationId="{A4E56BC1-B80E-A1E3-A3DE-9E08A528D7A7}"/>
          </ac:picMkLst>
        </pc:picChg>
      </pc:sldChg>
      <pc:sldChg chg="addSp modSp mod">
        <pc:chgData name="Das, Gerarda" userId="dec061bf-56a5-47a0-b9f3-f749fe418ae6" providerId="ADAL" clId="{AB823CF8-33B4-42B3-B419-6ABAE6D3117F}" dt="2025-06-10T07:23:04.783" v="1085" actId="1076"/>
        <pc:sldMkLst>
          <pc:docMk/>
          <pc:sldMk cId="2967928418" sldId="1511"/>
        </pc:sldMkLst>
        <pc:spChg chg="mod">
          <ac:chgData name="Das, Gerarda" userId="dec061bf-56a5-47a0-b9f3-f749fe418ae6" providerId="ADAL" clId="{AB823CF8-33B4-42B3-B419-6ABAE6D3117F}" dt="2025-06-10T07:22:16.290" v="1075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AB823CF8-33B4-42B3-B419-6ABAE6D3117F}" dt="2025-06-10T07:22:21.194" v="1077" actId="404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Das, Gerarda" userId="dec061bf-56a5-47a0-b9f3-f749fe418ae6" providerId="ADAL" clId="{AB823CF8-33B4-42B3-B419-6ABAE6D3117F}" dt="2025-06-10T07:21:11.980" v="970" actId="1076"/>
          <ac:picMkLst>
            <pc:docMk/>
            <pc:sldMk cId="2967928418" sldId="1511"/>
            <ac:picMk id="2" creationId="{A34B3050-258B-B2D9-C6D6-9D9AFA61F781}"/>
          </ac:picMkLst>
        </pc:picChg>
        <pc:picChg chg="add mod">
          <ac:chgData name="Das, Gerarda" userId="dec061bf-56a5-47a0-b9f3-f749fe418ae6" providerId="ADAL" clId="{AB823CF8-33B4-42B3-B419-6ABAE6D3117F}" dt="2025-06-10T07:23:04.783" v="1085" actId="1076"/>
          <ac:picMkLst>
            <pc:docMk/>
            <pc:sldMk cId="2967928418" sldId="1511"/>
            <ac:picMk id="9" creationId="{92712ED4-7539-258D-E61F-5DD19853825F}"/>
          </ac:picMkLst>
        </pc:picChg>
      </pc:sldChg>
      <pc:sldChg chg="addSp delSp modSp mod">
        <pc:chgData name="Das, Gerarda" userId="dec061bf-56a5-47a0-b9f3-f749fe418ae6" providerId="ADAL" clId="{AB823CF8-33B4-42B3-B419-6ABAE6D3117F}" dt="2025-06-10T07:49:25.514" v="1705" actId="14100"/>
        <pc:sldMkLst>
          <pc:docMk/>
          <pc:sldMk cId="1614218609" sldId="1532"/>
        </pc:sldMkLst>
        <pc:spChg chg="mod">
          <ac:chgData name="Das, Gerarda" userId="dec061bf-56a5-47a0-b9f3-f749fe418ae6" providerId="ADAL" clId="{AB823CF8-33B4-42B3-B419-6ABAE6D3117F}" dt="2025-06-10T07:49:17.398" v="1703" actId="14100"/>
          <ac:spMkLst>
            <pc:docMk/>
            <pc:sldMk cId="1614218609" sldId="1532"/>
            <ac:spMk id="10" creationId="{EC0CC1D0-FE60-F840-73E9-0CE7E683D1F2}"/>
          </ac:spMkLst>
        </pc:spChg>
        <pc:spChg chg="mod">
          <ac:chgData name="Das, Gerarda" userId="dec061bf-56a5-47a0-b9f3-f749fe418ae6" providerId="ADAL" clId="{AB823CF8-33B4-42B3-B419-6ABAE6D3117F}" dt="2025-06-10T07:49:14.219" v="1702" actId="14100"/>
          <ac:spMkLst>
            <pc:docMk/>
            <pc:sldMk cId="1614218609" sldId="1532"/>
            <ac:spMk id="11" creationId="{CD78B488-E032-3F3E-C334-FB96F8D71FB2}"/>
          </ac:spMkLst>
        </pc:spChg>
        <pc:spChg chg="mod">
          <ac:chgData name="Das, Gerarda" userId="dec061bf-56a5-47a0-b9f3-f749fe418ae6" providerId="ADAL" clId="{AB823CF8-33B4-42B3-B419-6ABAE6D3117F}" dt="2025-06-10T07:46:47.137" v="1646" actId="1038"/>
          <ac:spMkLst>
            <pc:docMk/>
            <pc:sldMk cId="1614218609" sldId="1532"/>
            <ac:spMk id="12" creationId="{E2476A93-B8D4-4E44-87FD-AFF601B2337C}"/>
          </ac:spMkLst>
        </pc:spChg>
        <pc:spChg chg="mod">
          <ac:chgData name="Das, Gerarda" userId="dec061bf-56a5-47a0-b9f3-f749fe418ae6" providerId="ADAL" clId="{AB823CF8-33B4-42B3-B419-6ABAE6D3117F}" dt="2025-06-10T07:46:57.388" v="1648" actId="1037"/>
          <ac:spMkLst>
            <pc:docMk/>
            <pc:sldMk cId="1614218609" sldId="1532"/>
            <ac:spMk id="13" creationId="{4985FF45-EE56-11C3-E0CC-6BBB359031C0}"/>
          </ac:spMkLst>
        </pc:spChg>
        <pc:spChg chg="mod">
          <ac:chgData name="Das, Gerarda" userId="dec061bf-56a5-47a0-b9f3-f749fe418ae6" providerId="ADAL" clId="{AB823CF8-33B4-42B3-B419-6ABAE6D3117F}" dt="2025-06-10T07:47:07.942" v="1649" actId="14100"/>
          <ac:spMkLst>
            <pc:docMk/>
            <pc:sldMk cId="1614218609" sldId="1532"/>
            <ac:spMk id="14" creationId="{B7594A3B-3117-84CE-C300-FB96E5ED269D}"/>
          </ac:spMkLst>
        </pc:spChg>
        <pc:spChg chg="mod">
          <ac:chgData name="Das, Gerarda" userId="dec061bf-56a5-47a0-b9f3-f749fe418ae6" providerId="ADAL" clId="{AB823CF8-33B4-42B3-B419-6ABAE6D3117F}" dt="2025-06-10T07:47:12.218" v="1650" actId="1076"/>
          <ac:spMkLst>
            <pc:docMk/>
            <pc:sldMk cId="1614218609" sldId="1532"/>
            <ac:spMk id="15" creationId="{6EA1F8B7-D4BC-D8B0-E6FD-F33ECB45A1DD}"/>
          </ac:spMkLst>
        </pc:spChg>
        <pc:spChg chg="mod">
          <ac:chgData name="Das, Gerarda" userId="dec061bf-56a5-47a0-b9f3-f749fe418ae6" providerId="ADAL" clId="{AB823CF8-33B4-42B3-B419-6ABAE6D3117F}" dt="2025-06-10T07:49:25.514" v="1705" actId="14100"/>
          <ac:spMkLst>
            <pc:docMk/>
            <pc:sldMk cId="1614218609" sldId="1532"/>
            <ac:spMk id="16" creationId="{F53F294D-65CC-23A5-E4A1-B2132FCF814C}"/>
          </ac:spMkLst>
        </pc:spChg>
        <pc:spChg chg="mod">
          <ac:chgData name="Das, Gerarda" userId="dec061bf-56a5-47a0-b9f3-f749fe418ae6" providerId="ADAL" clId="{AB823CF8-33B4-42B3-B419-6ABAE6D3117F}" dt="2025-06-10T07:49:21.130" v="1704" actId="14100"/>
          <ac:spMkLst>
            <pc:docMk/>
            <pc:sldMk cId="1614218609" sldId="1532"/>
            <ac:spMk id="17" creationId="{AB86235B-CBC0-F9DB-29F4-F23367831B1B}"/>
          </ac:spMkLst>
        </pc:spChg>
        <pc:spChg chg="mod">
          <ac:chgData name="Das, Gerarda" userId="dec061bf-56a5-47a0-b9f3-f749fe418ae6" providerId="ADAL" clId="{AB823CF8-33B4-42B3-B419-6ABAE6D3117F}" dt="2025-06-10T07:46:57.388" v="1648" actId="1037"/>
          <ac:spMkLst>
            <pc:docMk/>
            <pc:sldMk cId="1614218609" sldId="1532"/>
            <ac:spMk id="18" creationId="{85D7DD60-F4AA-AD34-A265-146B167D02FE}"/>
          </ac:spMkLst>
        </pc:spChg>
        <pc:spChg chg="mod">
          <ac:chgData name="Das, Gerarda" userId="dec061bf-56a5-47a0-b9f3-f749fe418ae6" providerId="ADAL" clId="{AB823CF8-33B4-42B3-B419-6ABAE6D3117F}" dt="2025-06-10T07:46:47.137" v="1646" actId="1038"/>
          <ac:spMkLst>
            <pc:docMk/>
            <pc:sldMk cId="1614218609" sldId="1532"/>
            <ac:spMk id="19" creationId="{40542B69-6D97-5F24-63E3-ABE36EA69A27}"/>
          </ac:spMkLst>
        </pc:spChg>
        <pc:picChg chg="mod">
          <ac:chgData name="Das, Gerarda" userId="dec061bf-56a5-47a0-b9f3-f749fe418ae6" providerId="ADAL" clId="{AB823CF8-33B4-42B3-B419-6ABAE6D3117F}" dt="2025-06-10T07:48:00.726" v="1694" actId="1076"/>
          <ac:picMkLst>
            <pc:docMk/>
            <pc:sldMk cId="1614218609" sldId="1532"/>
            <ac:picMk id="4" creationId="{68ECD922-FFF1-3A7F-09F6-1B13E79D80AB}"/>
          </ac:picMkLst>
        </pc:picChg>
        <pc:picChg chg="add del mod">
          <ac:chgData name="Das, Gerarda" userId="dec061bf-56a5-47a0-b9f3-f749fe418ae6" providerId="ADAL" clId="{AB823CF8-33B4-42B3-B419-6ABAE6D3117F}" dt="2025-06-10T07:47:57.098" v="1692" actId="14100"/>
          <ac:picMkLst>
            <pc:docMk/>
            <pc:sldMk cId="1614218609" sldId="1532"/>
            <ac:picMk id="21" creationId="{9399F5A2-36EA-D3C6-B06E-E225AD8F8188}"/>
          </ac:picMkLst>
        </pc:picChg>
        <pc:picChg chg="mod">
          <ac:chgData name="Das, Gerarda" userId="dec061bf-56a5-47a0-b9f3-f749fe418ae6" providerId="ADAL" clId="{AB823CF8-33B4-42B3-B419-6ABAE6D3117F}" dt="2025-06-10T07:47:48.150" v="1690"/>
          <ac:picMkLst>
            <pc:docMk/>
            <pc:sldMk cId="1614218609" sldId="1532"/>
            <ac:picMk id="22" creationId="{6674F1F1-CF94-0DF0-EAC5-96865CEA73E2}"/>
          </ac:picMkLst>
        </pc:picChg>
        <pc:picChg chg="add del">
          <ac:chgData name="Das, Gerarda" userId="dec061bf-56a5-47a0-b9f3-f749fe418ae6" providerId="ADAL" clId="{AB823CF8-33B4-42B3-B419-6ABAE6D3117F}" dt="2025-06-10T07:45:24.955" v="1632" actId="478"/>
          <ac:picMkLst>
            <pc:docMk/>
            <pc:sldMk cId="1614218609" sldId="1532"/>
            <ac:picMk id="23" creationId="{5D95DF63-0F23-D92A-D260-D6B996B646A4}"/>
          </ac:picMkLst>
        </pc:picChg>
        <pc:picChg chg="add mod">
          <ac:chgData name="Das, Gerarda" userId="dec061bf-56a5-47a0-b9f3-f749fe418ae6" providerId="ADAL" clId="{AB823CF8-33B4-42B3-B419-6ABAE6D3117F}" dt="2025-06-10T07:46:00.734" v="1638" actId="1076"/>
          <ac:picMkLst>
            <pc:docMk/>
            <pc:sldMk cId="1614218609" sldId="1532"/>
            <ac:picMk id="24" creationId="{C28D4730-D82D-FEAF-8658-18139EE93AA0}"/>
          </ac:picMkLst>
        </pc:picChg>
      </pc:sldChg>
      <pc:sldChg chg="addSp modSp mod">
        <pc:chgData name="Das, Gerarda" userId="dec061bf-56a5-47a0-b9f3-f749fe418ae6" providerId="ADAL" clId="{AB823CF8-33B4-42B3-B419-6ABAE6D3117F}" dt="2025-06-10T07:27:05.992" v="1256" actId="115"/>
        <pc:sldMkLst>
          <pc:docMk/>
          <pc:sldMk cId="1995952107" sldId="1533"/>
        </pc:sldMkLst>
        <pc:spChg chg="mod">
          <ac:chgData name="Das, Gerarda" userId="dec061bf-56a5-47a0-b9f3-f749fe418ae6" providerId="ADAL" clId="{AB823CF8-33B4-42B3-B419-6ABAE6D3117F}" dt="2025-06-10T07:24:44.516" v="1180" actId="404"/>
          <ac:spMkLst>
            <pc:docMk/>
            <pc:sldMk cId="1995952107" sldId="1533"/>
            <ac:spMk id="35" creationId="{37104C51-0232-62ED-4C6F-1447D06633EE}"/>
          </ac:spMkLst>
        </pc:spChg>
        <pc:spChg chg="mod">
          <ac:chgData name="Das, Gerarda" userId="dec061bf-56a5-47a0-b9f3-f749fe418ae6" providerId="ADAL" clId="{AB823CF8-33B4-42B3-B419-6ABAE6D3117F}" dt="2025-06-10T07:27:05.992" v="1256" actId="115"/>
          <ac:spMkLst>
            <pc:docMk/>
            <pc:sldMk cId="1995952107" sldId="1533"/>
            <ac:spMk id="36" creationId="{D8EF981A-9BA7-0EB1-9B70-F7FBF2F7DF1C}"/>
          </ac:spMkLst>
        </pc:spChg>
        <pc:picChg chg="add mod">
          <ac:chgData name="Das, Gerarda" userId="dec061bf-56a5-47a0-b9f3-f749fe418ae6" providerId="ADAL" clId="{AB823CF8-33B4-42B3-B419-6ABAE6D3117F}" dt="2025-06-10T07:24:14.152" v="1087" actId="1076"/>
          <ac:picMkLst>
            <pc:docMk/>
            <pc:sldMk cId="1995952107" sldId="1533"/>
            <ac:picMk id="2" creationId="{2ECBA8E7-7D1B-4626-3E54-E09A55EE5567}"/>
          </ac:picMkLst>
        </pc:picChg>
        <pc:picChg chg="add mod">
          <ac:chgData name="Das, Gerarda" userId="dec061bf-56a5-47a0-b9f3-f749fe418ae6" providerId="ADAL" clId="{AB823CF8-33B4-42B3-B419-6ABAE6D3117F}" dt="2025-06-10T07:25:28.635" v="1186" actId="1076"/>
          <ac:picMkLst>
            <pc:docMk/>
            <pc:sldMk cId="1995952107" sldId="1533"/>
            <ac:picMk id="9" creationId="{A04DCF58-72F4-BC05-5F9B-9F39DBF50192}"/>
          </ac:picMkLst>
        </pc:picChg>
      </pc:sldChg>
      <pc:sldChg chg="addSp modSp mod">
        <pc:chgData name="Das, Gerarda" userId="dec061bf-56a5-47a0-b9f3-f749fe418ae6" providerId="ADAL" clId="{AB823CF8-33B4-42B3-B419-6ABAE6D3117F}" dt="2025-06-10T07:44:37.509" v="1627" actId="115"/>
        <pc:sldMkLst>
          <pc:docMk/>
          <pc:sldMk cId="423194672" sldId="1534"/>
        </pc:sldMkLst>
        <pc:spChg chg="mod">
          <ac:chgData name="Das, Gerarda" userId="dec061bf-56a5-47a0-b9f3-f749fe418ae6" providerId="ADAL" clId="{AB823CF8-33B4-42B3-B419-6ABAE6D3117F}" dt="2025-06-10T07:44:31.936" v="1626" actId="20577"/>
          <ac:spMkLst>
            <pc:docMk/>
            <pc:sldMk cId="423194672" sldId="1534"/>
            <ac:spMk id="34" creationId="{152372B3-00F5-781C-183E-6F2DDF35091D}"/>
          </ac:spMkLst>
        </pc:spChg>
        <pc:spChg chg="mod">
          <ac:chgData name="Das, Gerarda" userId="dec061bf-56a5-47a0-b9f3-f749fe418ae6" providerId="ADAL" clId="{AB823CF8-33B4-42B3-B419-6ABAE6D3117F}" dt="2025-06-10T07:41:59.158" v="1521" actId="115"/>
          <ac:spMkLst>
            <pc:docMk/>
            <pc:sldMk cId="423194672" sldId="1534"/>
            <ac:spMk id="35" creationId="{37104C51-0232-62ED-4C6F-1447D06633EE}"/>
          </ac:spMkLst>
        </pc:spChg>
        <pc:spChg chg="mod">
          <ac:chgData name="Das, Gerarda" userId="dec061bf-56a5-47a0-b9f3-f749fe418ae6" providerId="ADAL" clId="{AB823CF8-33B4-42B3-B419-6ABAE6D3117F}" dt="2025-06-10T07:44:37.509" v="1627" actId="115"/>
          <ac:spMkLst>
            <pc:docMk/>
            <pc:sldMk cId="423194672" sldId="1534"/>
            <ac:spMk id="36" creationId="{D8EF981A-9BA7-0EB1-9B70-F7FBF2F7DF1C}"/>
          </ac:spMkLst>
        </pc:spChg>
        <pc:picChg chg="add mod">
          <ac:chgData name="Das, Gerarda" userId="dec061bf-56a5-47a0-b9f3-f749fe418ae6" providerId="ADAL" clId="{AB823CF8-33B4-42B3-B419-6ABAE6D3117F}" dt="2025-06-10T07:40:10.145" v="1456" actId="1076"/>
          <ac:picMkLst>
            <pc:docMk/>
            <pc:sldMk cId="423194672" sldId="1534"/>
            <ac:picMk id="2" creationId="{1D71C783-FFC1-0D4A-529F-4A07B36D129D}"/>
          </ac:picMkLst>
        </pc:picChg>
        <pc:picChg chg="add mod">
          <ac:chgData name="Das, Gerarda" userId="dec061bf-56a5-47a0-b9f3-f749fe418ae6" providerId="ADAL" clId="{AB823CF8-33B4-42B3-B419-6ABAE6D3117F}" dt="2025-06-10T07:40:07.549" v="1455" actId="1076"/>
          <ac:picMkLst>
            <pc:docMk/>
            <pc:sldMk cId="423194672" sldId="1534"/>
            <ac:picMk id="8" creationId="{A74B303F-D39C-6F5E-AFE1-2D0FF108757A}"/>
          </ac:picMkLst>
        </pc:picChg>
      </pc:sldChg>
      <pc:sldChg chg="addSp delSp modSp mod">
        <pc:chgData name="Das, Gerarda" userId="dec061bf-56a5-47a0-b9f3-f749fe418ae6" providerId="ADAL" clId="{AB823CF8-33B4-42B3-B419-6ABAE6D3117F}" dt="2025-06-10T08:29:11.831" v="1978" actId="115"/>
        <pc:sldMkLst>
          <pc:docMk/>
          <pc:sldMk cId="3359285644" sldId="1535"/>
        </pc:sldMkLst>
        <pc:spChg chg="mod">
          <ac:chgData name="Das, Gerarda" userId="dec061bf-56a5-47a0-b9f3-f749fe418ae6" providerId="ADAL" clId="{AB823CF8-33B4-42B3-B419-6ABAE6D3117F}" dt="2025-06-10T08:29:11.831" v="1978" actId="115"/>
          <ac:spMkLst>
            <pc:docMk/>
            <pc:sldMk cId="3359285644" sldId="1535"/>
            <ac:spMk id="4" creationId="{D36CDCC8-D80A-3CA3-9903-EC310613197D}"/>
          </ac:spMkLst>
        </pc:spChg>
        <pc:spChg chg="del mod">
          <ac:chgData name="Das, Gerarda" userId="dec061bf-56a5-47a0-b9f3-f749fe418ae6" providerId="ADAL" clId="{AB823CF8-33B4-42B3-B419-6ABAE6D3117F}" dt="2025-06-10T08:28:08.395" v="1947" actId="478"/>
          <ac:spMkLst>
            <pc:docMk/>
            <pc:sldMk cId="3359285644" sldId="1535"/>
            <ac:spMk id="12" creationId="{E2476A93-B8D4-4E44-87FD-AFF601B2337C}"/>
          </ac:spMkLst>
        </pc:spChg>
        <pc:spChg chg="mod">
          <ac:chgData name="Das, Gerarda" userId="dec061bf-56a5-47a0-b9f3-f749fe418ae6" providerId="ADAL" clId="{AB823CF8-33B4-42B3-B419-6ABAE6D3117F}" dt="2025-06-10T08:29:01.263" v="1976" actId="1038"/>
          <ac:spMkLst>
            <pc:docMk/>
            <pc:sldMk cId="3359285644" sldId="1535"/>
            <ac:spMk id="13" creationId="{4985FF45-EE56-11C3-E0CC-6BBB359031C0}"/>
          </ac:spMkLst>
        </pc:spChg>
        <pc:spChg chg="mod">
          <ac:chgData name="Das, Gerarda" userId="dec061bf-56a5-47a0-b9f3-f749fe418ae6" providerId="ADAL" clId="{AB823CF8-33B4-42B3-B419-6ABAE6D3117F}" dt="2025-06-10T08:28:56.626" v="1971" actId="1037"/>
          <ac:spMkLst>
            <pc:docMk/>
            <pc:sldMk cId="3359285644" sldId="1535"/>
            <ac:spMk id="14" creationId="{B7594A3B-3117-84CE-C300-FB96E5ED269D}"/>
          </ac:spMkLst>
        </pc:spChg>
        <pc:spChg chg="mod">
          <ac:chgData name="Das, Gerarda" userId="dec061bf-56a5-47a0-b9f3-f749fe418ae6" providerId="ADAL" clId="{AB823CF8-33B4-42B3-B419-6ABAE6D3117F}" dt="2025-06-10T08:28:56.626" v="1971" actId="1037"/>
          <ac:spMkLst>
            <pc:docMk/>
            <pc:sldMk cId="3359285644" sldId="1535"/>
            <ac:spMk id="15" creationId="{6EA1F8B7-D4BC-D8B0-E6FD-F33ECB45A1DD}"/>
          </ac:spMkLst>
        </pc:spChg>
        <pc:spChg chg="mod">
          <ac:chgData name="Das, Gerarda" userId="dec061bf-56a5-47a0-b9f3-f749fe418ae6" providerId="ADAL" clId="{AB823CF8-33B4-42B3-B419-6ABAE6D3117F}" dt="2025-06-10T08:28:25.889" v="1952" actId="1076"/>
          <ac:spMkLst>
            <pc:docMk/>
            <pc:sldMk cId="3359285644" sldId="1535"/>
            <ac:spMk id="16" creationId="{F53F294D-65CC-23A5-E4A1-B2132FCF814C}"/>
          </ac:spMkLst>
        </pc:spChg>
        <pc:spChg chg="mod">
          <ac:chgData name="Das, Gerarda" userId="dec061bf-56a5-47a0-b9f3-f749fe418ae6" providerId="ADAL" clId="{AB823CF8-33B4-42B3-B419-6ABAE6D3117F}" dt="2025-06-10T08:28:25.889" v="1952" actId="1076"/>
          <ac:spMkLst>
            <pc:docMk/>
            <pc:sldMk cId="3359285644" sldId="1535"/>
            <ac:spMk id="17" creationId="{AB86235B-CBC0-F9DB-29F4-F23367831B1B}"/>
          </ac:spMkLst>
        </pc:spChg>
        <pc:spChg chg="mod">
          <ac:chgData name="Das, Gerarda" userId="dec061bf-56a5-47a0-b9f3-f749fe418ae6" providerId="ADAL" clId="{AB823CF8-33B4-42B3-B419-6ABAE6D3117F}" dt="2025-06-10T08:29:01.263" v="1976" actId="1038"/>
          <ac:spMkLst>
            <pc:docMk/>
            <pc:sldMk cId="3359285644" sldId="1535"/>
            <ac:spMk id="18" creationId="{85D7DD60-F4AA-AD34-A265-146B167D02FE}"/>
          </ac:spMkLst>
        </pc:spChg>
        <pc:spChg chg="del mod">
          <ac:chgData name="Das, Gerarda" userId="dec061bf-56a5-47a0-b9f3-f749fe418ae6" providerId="ADAL" clId="{AB823CF8-33B4-42B3-B419-6ABAE6D3117F}" dt="2025-06-10T08:28:08.975" v="1948" actId="478"/>
          <ac:spMkLst>
            <pc:docMk/>
            <pc:sldMk cId="3359285644" sldId="1535"/>
            <ac:spMk id="19" creationId="{40542B69-6D97-5F24-63E3-ABE36EA69A27}"/>
          </ac:spMkLst>
        </pc:spChg>
        <pc:picChg chg="del">
          <ac:chgData name="Das, Gerarda" userId="dec061bf-56a5-47a0-b9f3-f749fe418ae6" providerId="ADAL" clId="{AB823CF8-33B4-42B3-B419-6ABAE6D3117F}" dt="2025-06-10T07:50:09.719" v="1706" actId="478"/>
          <ac:picMkLst>
            <pc:docMk/>
            <pc:sldMk cId="3359285644" sldId="1535"/>
            <ac:picMk id="9" creationId="{2094DF91-7A47-DFEE-BD88-A44E12D4C117}"/>
          </ac:picMkLst>
        </pc:picChg>
        <pc:picChg chg="del">
          <ac:chgData name="Das, Gerarda" userId="dec061bf-56a5-47a0-b9f3-f749fe418ae6" providerId="ADAL" clId="{AB823CF8-33B4-42B3-B419-6ABAE6D3117F}" dt="2025-06-10T07:50:10.655" v="1707" actId="478"/>
          <ac:picMkLst>
            <pc:docMk/>
            <pc:sldMk cId="3359285644" sldId="1535"/>
            <ac:picMk id="10" creationId="{AB570B2E-A018-98C8-539B-5247658E6B10}"/>
          </ac:picMkLst>
        </pc:picChg>
        <pc:picChg chg="del">
          <ac:chgData name="Das, Gerarda" userId="dec061bf-56a5-47a0-b9f3-f749fe418ae6" providerId="ADAL" clId="{AB823CF8-33B4-42B3-B419-6ABAE6D3117F}" dt="2025-06-10T07:50:11.105" v="1708" actId="478"/>
          <ac:picMkLst>
            <pc:docMk/>
            <pc:sldMk cId="3359285644" sldId="1535"/>
            <ac:picMk id="11" creationId="{18A2B675-5DFC-7062-5D0C-EC5ED40F0E93}"/>
          </ac:picMkLst>
        </pc:picChg>
        <pc:picChg chg="mod">
          <ac:chgData name="Das, Gerarda" userId="dec061bf-56a5-47a0-b9f3-f749fe418ae6" providerId="ADAL" clId="{AB823CF8-33B4-42B3-B419-6ABAE6D3117F}" dt="2025-06-10T08:29:01.263" v="1976" actId="1038"/>
          <ac:picMkLst>
            <pc:docMk/>
            <pc:sldMk cId="3359285644" sldId="1535"/>
            <ac:picMk id="24" creationId="{9E3E9CF7-2F93-EC67-6818-C105C53A63D3}"/>
          </ac:picMkLst>
        </pc:picChg>
        <pc:picChg chg="del">
          <ac:chgData name="Das, Gerarda" userId="dec061bf-56a5-47a0-b9f3-f749fe418ae6" providerId="ADAL" clId="{AB823CF8-33B4-42B3-B419-6ABAE6D3117F}" dt="2025-06-10T08:21:53.714" v="1862" actId="478"/>
          <ac:picMkLst>
            <pc:docMk/>
            <pc:sldMk cId="3359285644" sldId="1535"/>
            <ac:picMk id="26" creationId="{B54620F7-FF22-0B69-544B-0498D509EFEA}"/>
          </ac:picMkLst>
        </pc:picChg>
        <pc:picChg chg="add mod ord">
          <ac:chgData name="Das, Gerarda" userId="dec061bf-56a5-47a0-b9f3-f749fe418ae6" providerId="ADAL" clId="{AB823CF8-33B4-42B3-B419-6ABAE6D3117F}" dt="2025-06-10T08:28:56.626" v="1971" actId="1037"/>
          <ac:picMkLst>
            <pc:docMk/>
            <pc:sldMk cId="3359285644" sldId="1535"/>
            <ac:picMk id="28" creationId="{71F1820C-D596-1D26-C901-AC45912FD20F}"/>
          </ac:picMkLst>
        </pc:picChg>
        <pc:picChg chg="del">
          <ac:chgData name="Das, Gerarda" userId="dec061bf-56a5-47a0-b9f3-f749fe418ae6" providerId="ADAL" clId="{AB823CF8-33B4-42B3-B419-6ABAE6D3117F}" dt="2025-06-10T08:21:17.628" v="1735" actId="478"/>
          <ac:picMkLst>
            <pc:docMk/>
            <pc:sldMk cId="3359285644" sldId="1535"/>
            <ac:picMk id="29" creationId="{AF675653-6B6E-3D36-231D-0040ACEDD625}"/>
          </ac:picMkLst>
        </pc:picChg>
        <pc:cxnChg chg="mod">
          <ac:chgData name="Das, Gerarda" userId="dec061bf-56a5-47a0-b9f3-f749fe418ae6" providerId="ADAL" clId="{AB823CF8-33B4-42B3-B419-6ABAE6D3117F}" dt="2025-06-10T08:28:40.980" v="1956" actId="14100"/>
          <ac:cxnSpMkLst>
            <pc:docMk/>
            <pc:sldMk cId="3359285644" sldId="1535"/>
            <ac:cxnSpMk id="21" creationId="{B84B33EF-2A54-99B2-FEF8-27486B72F624}"/>
          </ac:cxnSpMkLst>
        </pc:cxnChg>
        <pc:cxnChg chg="del mod">
          <ac:chgData name="Das, Gerarda" userId="dec061bf-56a5-47a0-b9f3-f749fe418ae6" providerId="ADAL" clId="{AB823CF8-33B4-42B3-B419-6ABAE6D3117F}" dt="2025-06-10T08:28:27.591" v="1953" actId="478"/>
          <ac:cxnSpMkLst>
            <pc:docMk/>
            <pc:sldMk cId="3359285644" sldId="1535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AB823CF8-33B4-42B3-B419-6ABAE6D3117F}" dt="2025-06-10T08:28:50.143" v="1963" actId="1036"/>
          <ac:cxnSpMkLst>
            <pc:docMk/>
            <pc:sldMk cId="3359285644" sldId="1535"/>
            <ac:cxnSpMk id="23" creationId="{450FAC25-93FA-21DB-FB43-C33AEEC4D823}"/>
          </ac:cxnSpMkLst>
        </pc:cxnChg>
        <pc:cxnChg chg="del mod">
          <ac:chgData name="Das, Gerarda" userId="dec061bf-56a5-47a0-b9f3-f749fe418ae6" providerId="ADAL" clId="{AB823CF8-33B4-42B3-B419-6ABAE6D3117F}" dt="2025-06-10T08:28:10.273" v="1949" actId="478"/>
          <ac:cxnSpMkLst>
            <pc:docMk/>
            <pc:sldMk cId="3359285644" sldId="1535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AB823CF8-33B4-42B3-B419-6ABAE6D3117F}" dt="2025-06-10T08:29:05.630" v="1977" actId="14100"/>
          <ac:cxnSpMkLst>
            <pc:docMk/>
            <pc:sldMk cId="3359285644" sldId="1535"/>
            <ac:cxnSpMk id="31" creationId="{42EA45F8-30F7-A026-CB94-761B35BAF874}"/>
          </ac:cxnSpMkLst>
        </pc:cxnChg>
      </pc:sldChg>
      <pc:sldChg chg="modSp mod">
        <pc:chgData name="Das, Gerarda" userId="dec061bf-56a5-47a0-b9f3-f749fe418ae6" providerId="ADAL" clId="{AB823CF8-33B4-42B3-B419-6ABAE6D3117F}" dt="2025-06-10T07:02:46.522" v="669" actId="1076"/>
        <pc:sldMkLst>
          <pc:docMk/>
          <pc:sldMk cId="1113259294" sldId="1536"/>
        </pc:sldMkLst>
        <pc:spChg chg="mod">
          <ac:chgData name="Das, Gerarda" userId="dec061bf-56a5-47a0-b9f3-f749fe418ae6" providerId="ADAL" clId="{AB823CF8-33B4-42B3-B419-6ABAE6D3117F}" dt="2025-06-10T07:02:46.522" v="669" actId="1076"/>
          <ac:spMkLst>
            <pc:docMk/>
            <pc:sldMk cId="1113259294" sldId="1536"/>
            <ac:spMk id="2" creationId="{69057A0A-D543-17A1-4F9A-16E65274F03E}"/>
          </ac:spMkLst>
        </pc:spChg>
        <pc:spChg chg="mod">
          <ac:chgData name="Das, Gerarda" userId="dec061bf-56a5-47a0-b9f3-f749fe418ae6" providerId="ADAL" clId="{AB823CF8-33B4-42B3-B419-6ABAE6D3117F}" dt="2025-06-10T07:02:46.522" v="669" actId="1076"/>
          <ac:spMkLst>
            <pc:docMk/>
            <pc:sldMk cId="1113259294" sldId="1536"/>
            <ac:spMk id="3" creationId="{6C1046C8-FE07-AEA1-65DC-9725DEB34815}"/>
          </ac:spMkLst>
        </pc:spChg>
      </pc:sldChg>
      <pc:sldChg chg="modSp mod">
        <pc:chgData name="Das, Gerarda" userId="dec061bf-56a5-47a0-b9f3-f749fe418ae6" providerId="ADAL" clId="{AB823CF8-33B4-42B3-B419-6ABAE6D3117F}" dt="2025-06-10T07:13:59.312" v="823" actId="14100"/>
        <pc:sldMkLst>
          <pc:docMk/>
          <pc:sldMk cId="4189114470" sldId="1537"/>
        </pc:sldMkLst>
        <pc:spChg chg="mod">
          <ac:chgData name="Das, Gerarda" userId="dec061bf-56a5-47a0-b9f3-f749fe418ae6" providerId="ADAL" clId="{AB823CF8-33B4-42B3-B419-6ABAE6D3117F}" dt="2025-06-10T07:09:02.648" v="692" actId="20577"/>
          <ac:spMkLst>
            <pc:docMk/>
            <pc:sldMk cId="4189114470" sldId="1537"/>
            <ac:spMk id="9" creationId="{0A6C9EA6-7CBC-74A5-7338-C3C60D4DFFE9}"/>
          </ac:spMkLst>
        </pc:spChg>
        <pc:spChg chg="mod">
          <ac:chgData name="Das, Gerarda" userId="dec061bf-56a5-47a0-b9f3-f749fe418ae6" providerId="ADAL" clId="{AB823CF8-33B4-42B3-B419-6ABAE6D3117F}" dt="2025-06-10T07:08:46.659" v="671" actId="14100"/>
          <ac:spMkLst>
            <pc:docMk/>
            <pc:sldMk cId="4189114470" sldId="1537"/>
            <ac:spMk id="20" creationId="{50B40234-C50D-0E3A-4C6C-DA575A39C754}"/>
          </ac:spMkLst>
        </pc:spChg>
        <pc:spChg chg="mod">
          <ac:chgData name="Das, Gerarda" userId="dec061bf-56a5-47a0-b9f3-f749fe418ae6" providerId="ADAL" clId="{AB823CF8-33B4-42B3-B419-6ABAE6D3117F}" dt="2025-06-10T07:12:08.170" v="792" actId="20577"/>
          <ac:spMkLst>
            <pc:docMk/>
            <pc:sldMk cId="4189114470" sldId="1537"/>
            <ac:spMk id="33" creationId="{AC757F5E-B016-F947-4518-7C6B9CC7EE04}"/>
          </ac:spMkLst>
        </pc:spChg>
        <pc:spChg chg="mod">
          <ac:chgData name="Das, Gerarda" userId="dec061bf-56a5-47a0-b9f3-f749fe418ae6" providerId="ADAL" clId="{AB823CF8-33B4-42B3-B419-6ABAE6D3117F}" dt="2025-06-10T07:12:20.496" v="796" actId="20577"/>
          <ac:spMkLst>
            <pc:docMk/>
            <pc:sldMk cId="4189114470" sldId="1537"/>
            <ac:spMk id="35" creationId="{37104C51-0232-62ED-4C6F-1447D06633EE}"/>
          </ac:spMkLst>
        </pc:spChg>
        <pc:spChg chg="mod">
          <ac:chgData name="Das, Gerarda" userId="dec061bf-56a5-47a0-b9f3-f749fe418ae6" providerId="ADAL" clId="{AB823CF8-33B4-42B3-B419-6ABAE6D3117F}" dt="2025-06-10T07:12:16.336" v="795" actId="20577"/>
          <ac:spMkLst>
            <pc:docMk/>
            <pc:sldMk cId="4189114470" sldId="1537"/>
            <ac:spMk id="36" creationId="{D8EF981A-9BA7-0EB1-9B70-F7FBF2F7DF1C}"/>
          </ac:spMkLst>
        </pc:spChg>
        <pc:spChg chg="mod">
          <ac:chgData name="Das, Gerarda" userId="dec061bf-56a5-47a0-b9f3-f749fe418ae6" providerId="ADAL" clId="{AB823CF8-33B4-42B3-B419-6ABAE6D3117F}" dt="2025-06-10T07:13:59.312" v="823" actId="14100"/>
          <ac:spMkLst>
            <pc:docMk/>
            <pc:sldMk cId="4189114470" sldId="1537"/>
            <ac:spMk id="53" creationId="{B69BDFFD-BEC2-31EE-3119-30A99A3FC4B1}"/>
          </ac:spMkLst>
        </pc:spChg>
        <pc:spChg chg="mod">
          <ac:chgData name="Das, Gerarda" userId="dec061bf-56a5-47a0-b9f3-f749fe418ae6" providerId="ADAL" clId="{AB823CF8-33B4-42B3-B419-6ABAE6D3117F}" dt="2025-06-10T07:13:56.952" v="822" actId="14100"/>
          <ac:spMkLst>
            <pc:docMk/>
            <pc:sldMk cId="4189114470" sldId="1537"/>
            <ac:spMk id="54" creationId="{6225CB49-E8FE-E258-8A75-A7EF382639D4}"/>
          </ac:spMkLst>
        </pc:spChg>
      </pc:sldChg>
      <pc:sldChg chg="delSp modSp del mod">
        <pc:chgData name="Das, Gerarda" userId="dec061bf-56a5-47a0-b9f3-f749fe418ae6" providerId="ADAL" clId="{AB823CF8-33B4-42B3-B419-6ABAE6D3117F}" dt="2025-06-10T09:01:09.516" v="2435" actId="47"/>
        <pc:sldMkLst>
          <pc:docMk/>
          <pc:sldMk cId="2313463480" sldId="1538"/>
        </pc:sldMkLst>
        <pc:spChg chg="mod">
          <ac:chgData name="Das, Gerarda" userId="dec061bf-56a5-47a0-b9f3-f749fe418ae6" providerId="ADAL" clId="{AB823CF8-33B4-42B3-B419-6ABAE6D3117F}" dt="2025-06-10T08:42:01.825" v="2074" actId="115"/>
          <ac:spMkLst>
            <pc:docMk/>
            <pc:sldMk cId="2313463480" sldId="1538"/>
            <ac:spMk id="4" creationId="{D36CDCC8-D80A-3CA3-9903-EC310613197D}"/>
          </ac:spMkLst>
        </pc:spChg>
        <pc:spChg chg="del">
          <ac:chgData name="Das, Gerarda" userId="dec061bf-56a5-47a0-b9f3-f749fe418ae6" providerId="ADAL" clId="{AB823CF8-33B4-42B3-B419-6ABAE6D3117F}" dt="2025-06-10T08:59:36.497" v="2422" actId="21"/>
          <ac:spMkLst>
            <pc:docMk/>
            <pc:sldMk cId="2313463480" sldId="1538"/>
            <ac:spMk id="16" creationId="{F53F294D-65CC-23A5-E4A1-B2132FCF814C}"/>
          </ac:spMkLst>
        </pc:spChg>
        <pc:spChg chg="del">
          <ac:chgData name="Das, Gerarda" userId="dec061bf-56a5-47a0-b9f3-f749fe418ae6" providerId="ADAL" clId="{AB823CF8-33B4-42B3-B419-6ABAE6D3117F}" dt="2025-06-10T08:59:36.497" v="2422" actId="21"/>
          <ac:spMkLst>
            <pc:docMk/>
            <pc:sldMk cId="2313463480" sldId="1538"/>
            <ac:spMk id="17" creationId="{AB86235B-CBC0-F9DB-29F4-F23367831B1B}"/>
          </ac:spMkLst>
        </pc:spChg>
      </pc:sldChg>
      <pc:sldChg chg="addSp delSp modSp mod">
        <pc:chgData name="Das, Gerarda" userId="dec061bf-56a5-47a0-b9f3-f749fe418ae6" providerId="ADAL" clId="{AB823CF8-33B4-42B3-B419-6ABAE6D3117F}" dt="2025-06-10T07:19:43.609" v="967" actId="6549"/>
        <pc:sldMkLst>
          <pc:docMk/>
          <pc:sldMk cId="2747771263" sldId="1539"/>
        </pc:sldMkLst>
        <pc:spChg chg="mod">
          <ac:chgData name="Das, Gerarda" userId="dec061bf-56a5-47a0-b9f3-f749fe418ae6" providerId="ADAL" clId="{AB823CF8-33B4-42B3-B419-6ABAE6D3117F}" dt="2025-06-10T07:19:43.609" v="967" actId="6549"/>
          <ac:spMkLst>
            <pc:docMk/>
            <pc:sldMk cId="2747771263" sldId="1539"/>
            <ac:spMk id="35" creationId="{37104C51-0232-62ED-4C6F-1447D06633EE}"/>
          </ac:spMkLst>
        </pc:spChg>
        <pc:spChg chg="mod">
          <ac:chgData name="Das, Gerarda" userId="dec061bf-56a5-47a0-b9f3-f749fe418ae6" providerId="ADAL" clId="{AB823CF8-33B4-42B3-B419-6ABAE6D3117F}" dt="2025-06-10T07:18:35.697" v="938" actId="20577"/>
          <ac:spMkLst>
            <pc:docMk/>
            <pc:sldMk cId="2747771263" sldId="1539"/>
            <ac:spMk id="36" creationId="{D8EF981A-9BA7-0EB1-9B70-F7FBF2F7DF1C}"/>
          </ac:spMkLst>
        </pc:spChg>
        <pc:picChg chg="del">
          <ac:chgData name="Das, Gerarda" userId="dec061bf-56a5-47a0-b9f3-f749fe418ae6" providerId="ADAL" clId="{AB823CF8-33B4-42B3-B419-6ABAE6D3117F}" dt="2025-06-10T07:17:20.861" v="824" actId="478"/>
          <ac:picMkLst>
            <pc:docMk/>
            <pc:sldMk cId="2747771263" sldId="1539"/>
            <ac:picMk id="2" creationId="{C4027C7D-1B28-7BD5-45C7-20B15345F5FE}"/>
          </ac:picMkLst>
        </pc:picChg>
        <pc:picChg chg="del">
          <ac:chgData name="Das, Gerarda" userId="dec061bf-56a5-47a0-b9f3-f749fe418ae6" providerId="ADAL" clId="{AB823CF8-33B4-42B3-B419-6ABAE6D3117F}" dt="2025-06-10T07:18:37.465" v="939" actId="478"/>
          <ac:picMkLst>
            <pc:docMk/>
            <pc:sldMk cId="2747771263" sldId="1539"/>
            <ac:picMk id="8" creationId="{21F0C370-D857-722B-8B4A-D887F22AEBAF}"/>
          </ac:picMkLst>
        </pc:picChg>
        <pc:picChg chg="add mod">
          <ac:chgData name="Das, Gerarda" userId="dec061bf-56a5-47a0-b9f3-f749fe418ae6" providerId="ADAL" clId="{AB823CF8-33B4-42B3-B419-6ABAE6D3117F}" dt="2025-06-10T07:19:04.553" v="949" actId="1076"/>
          <ac:picMkLst>
            <pc:docMk/>
            <pc:sldMk cId="2747771263" sldId="1539"/>
            <ac:picMk id="9" creationId="{A04CB781-A145-21AD-0DC2-9ACD9418B990}"/>
          </ac:picMkLst>
        </pc:picChg>
        <pc:picChg chg="add mod">
          <ac:chgData name="Das, Gerarda" userId="dec061bf-56a5-47a0-b9f3-f749fe418ae6" providerId="ADAL" clId="{AB823CF8-33B4-42B3-B419-6ABAE6D3117F}" dt="2025-06-10T07:18:58.852" v="947" actId="1076"/>
          <ac:picMkLst>
            <pc:docMk/>
            <pc:sldMk cId="2747771263" sldId="1539"/>
            <ac:picMk id="18" creationId="{8F396FBC-9C5F-0E21-3D89-A1752CD693C1}"/>
          </ac:picMkLst>
        </pc:picChg>
      </pc:sldChg>
      <pc:sldChg chg="addSp modSp mod">
        <pc:chgData name="Das, Gerarda" userId="dec061bf-56a5-47a0-b9f3-f749fe418ae6" providerId="ADAL" clId="{AB823CF8-33B4-42B3-B419-6ABAE6D3117F}" dt="2025-06-10T09:03:32.549" v="2459" actId="1076"/>
        <pc:sldMkLst>
          <pc:docMk/>
          <pc:sldMk cId="1338569596" sldId="1541"/>
        </pc:sldMkLst>
        <pc:spChg chg="add mod">
          <ac:chgData name="Das, Gerarda" userId="dec061bf-56a5-47a0-b9f3-f749fe418ae6" providerId="ADAL" clId="{AB823CF8-33B4-42B3-B419-6ABAE6D3117F}" dt="2025-06-10T07:37:36.571" v="1449" actId="1076"/>
          <ac:spMkLst>
            <pc:docMk/>
            <pc:sldMk cId="1338569596" sldId="1541"/>
            <ac:spMk id="19" creationId="{BCC8F6BA-F85A-1461-A8B3-8BF982DB0F47}"/>
          </ac:spMkLst>
        </pc:spChg>
        <pc:spChg chg="mod">
          <ac:chgData name="Das, Gerarda" userId="dec061bf-56a5-47a0-b9f3-f749fe418ae6" providerId="ADAL" clId="{AB823CF8-33B4-42B3-B419-6ABAE6D3117F}" dt="2025-06-10T09:03:21.298" v="2457" actId="1076"/>
          <ac:spMkLst>
            <pc:docMk/>
            <pc:sldMk cId="1338569596" sldId="1541"/>
            <ac:spMk id="33" creationId="{AC757F5E-B016-F947-4518-7C6B9CC7EE04}"/>
          </ac:spMkLst>
        </pc:spChg>
        <pc:spChg chg="mod">
          <ac:chgData name="Das, Gerarda" userId="dec061bf-56a5-47a0-b9f3-f749fe418ae6" providerId="ADAL" clId="{AB823CF8-33B4-42B3-B419-6ABAE6D3117F}" dt="2025-06-10T09:03:32.549" v="2459" actId="1076"/>
          <ac:spMkLst>
            <pc:docMk/>
            <pc:sldMk cId="1338569596" sldId="1541"/>
            <ac:spMk id="34" creationId="{152372B3-00F5-781C-183E-6F2DDF35091D}"/>
          </ac:spMkLst>
        </pc:spChg>
        <pc:spChg chg="mod">
          <ac:chgData name="Das, Gerarda" userId="dec061bf-56a5-47a0-b9f3-f749fe418ae6" providerId="ADAL" clId="{AB823CF8-33B4-42B3-B419-6ABAE6D3117F}" dt="2025-06-10T07:30:35.625" v="1338" actId="115"/>
          <ac:spMkLst>
            <pc:docMk/>
            <pc:sldMk cId="1338569596" sldId="1541"/>
            <ac:spMk id="35" creationId="{37104C51-0232-62ED-4C6F-1447D06633EE}"/>
          </ac:spMkLst>
        </pc:spChg>
        <pc:spChg chg="mod">
          <ac:chgData name="Das, Gerarda" userId="dec061bf-56a5-47a0-b9f3-f749fe418ae6" providerId="ADAL" clId="{AB823CF8-33B4-42B3-B419-6ABAE6D3117F}" dt="2025-06-10T07:39:44.245" v="1452" actId="20577"/>
          <ac:spMkLst>
            <pc:docMk/>
            <pc:sldMk cId="1338569596" sldId="1541"/>
            <ac:spMk id="36" creationId="{D8EF981A-9BA7-0EB1-9B70-F7FBF2F7DF1C}"/>
          </ac:spMkLst>
        </pc:spChg>
        <pc:picChg chg="add mod">
          <ac:chgData name="Das, Gerarda" userId="dec061bf-56a5-47a0-b9f3-f749fe418ae6" providerId="ADAL" clId="{AB823CF8-33B4-42B3-B419-6ABAE6D3117F}" dt="2025-06-10T07:29:39.062" v="1259" actId="1076"/>
          <ac:picMkLst>
            <pc:docMk/>
            <pc:sldMk cId="1338569596" sldId="1541"/>
            <ac:picMk id="2" creationId="{06A4DCB7-4ACB-59AF-C488-087D880DCC39}"/>
          </ac:picMkLst>
        </pc:picChg>
        <pc:picChg chg="add mod">
          <ac:chgData name="Das, Gerarda" userId="dec061bf-56a5-47a0-b9f3-f749fe418ae6" providerId="ADAL" clId="{AB823CF8-33B4-42B3-B419-6ABAE6D3117F}" dt="2025-06-10T07:36:51.278" v="1438" actId="1076"/>
          <ac:picMkLst>
            <pc:docMk/>
            <pc:sldMk cId="1338569596" sldId="1541"/>
            <ac:picMk id="9" creationId="{6BD72256-D9A1-230C-7F8B-2A41DF265FCA}"/>
          </ac:picMkLst>
        </pc:picChg>
        <pc:picChg chg="add mod modCrop">
          <ac:chgData name="Das, Gerarda" userId="dec061bf-56a5-47a0-b9f3-f749fe418ae6" providerId="ADAL" clId="{AB823CF8-33B4-42B3-B419-6ABAE6D3117F}" dt="2025-06-10T07:37:01.180" v="1442" actId="1076"/>
          <ac:picMkLst>
            <pc:docMk/>
            <pc:sldMk cId="1338569596" sldId="1541"/>
            <ac:picMk id="18" creationId="{B3903373-7267-11D8-7ABA-214671470128}"/>
          </ac:picMkLst>
        </pc:picChg>
      </pc:sldChg>
      <pc:sldChg chg="addSp delSp modSp mod">
        <pc:chgData name="Das, Gerarda" userId="dec061bf-56a5-47a0-b9f3-f749fe418ae6" providerId="ADAL" clId="{AB823CF8-33B4-42B3-B419-6ABAE6D3117F}" dt="2025-06-10T09:02:44.717" v="2454" actId="14100"/>
        <pc:sldMkLst>
          <pc:docMk/>
          <pc:sldMk cId="4178287660" sldId="1542"/>
        </pc:sldMkLst>
        <pc:spChg chg="mod">
          <ac:chgData name="Das, Gerarda" userId="dec061bf-56a5-47a0-b9f3-f749fe418ae6" providerId="ADAL" clId="{AB823CF8-33B4-42B3-B419-6ABAE6D3117F}" dt="2025-06-10T09:02:29.099" v="2453" actId="20577"/>
          <ac:spMkLst>
            <pc:docMk/>
            <pc:sldMk cId="4178287660" sldId="1542"/>
            <ac:spMk id="4" creationId="{D36CDCC8-D80A-3CA3-9903-EC310613197D}"/>
          </ac:spMkLst>
        </pc:spChg>
        <pc:spChg chg="mod">
          <ac:chgData name="Das, Gerarda" userId="dec061bf-56a5-47a0-b9f3-f749fe418ae6" providerId="ADAL" clId="{AB823CF8-33B4-42B3-B419-6ABAE6D3117F}" dt="2025-06-10T08:54:25.367" v="2250" actId="1036"/>
          <ac:spMkLst>
            <pc:docMk/>
            <pc:sldMk cId="4178287660" sldId="1542"/>
            <ac:spMk id="12" creationId="{E2476A93-B8D4-4E44-87FD-AFF601B2337C}"/>
          </ac:spMkLst>
        </pc:spChg>
        <pc:spChg chg="mod">
          <ac:chgData name="Das, Gerarda" userId="dec061bf-56a5-47a0-b9f3-f749fe418ae6" providerId="ADAL" clId="{AB823CF8-33B4-42B3-B419-6ABAE6D3117F}" dt="2025-06-10T08:55:38.503" v="2264" actId="1076"/>
          <ac:spMkLst>
            <pc:docMk/>
            <pc:sldMk cId="4178287660" sldId="1542"/>
            <ac:spMk id="13" creationId="{4985FF45-EE56-11C3-E0CC-6BBB359031C0}"/>
          </ac:spMkLst>
        </pc:spChg>
        <pc:spChg chg="mod">
          <ac:chgData name="Das, Gerarda" userId="dec061bf-56a5-47a0-b9f3-f749fe418ae6" providerId="ADAL" clId="{AB823CF8-33B4-42B3-B419-6ABAE6D3117F}" dt="2025-06-10T09:02:44.717" v="2454" actId="14100"/>
          <ac:spMkLst>
            <pc:docMk/>
            <pc:sldMk cId="4178287660" sldId="1542"/>
            <ac:spMk id="14" creationId="{B7594A3B-3117-84CE-C300-FB96E5ED269D}"/>
          </ac:spMkLst>
        </pc:spChg>
        <pc:spChg chg="del mod">
          <ac:chgData name="Das, Gerarda" userId="dec061bf-56a5-47a0-b9f3-f749fe418ae6" providerId="ADAL" clId="{AB823CF8-33B4-42B3-B419-6ABAE6D3117F}" dt="2025-06-10T08:57:49.731" v="2297" actId="478"/>
          <ac:spMkLst>
            <pc:docMk/>
            <pc:sldMk cId="4178287660" sldId="1542"/>
            <ac:spMk id="15" creationId="{6EA1F8B7-D4BC-D8B0-E6FD-F33ECB45A1DD}"/>
          </ac:spMkLst>
        </pc:spChg>
        <pc:spChg chg="mod">
          <ac:chgData name="Das, Gerarda" userId="dec061bf-56a5-47a0-b9f3-f749fe418ae6" providerId="ADAL" clId="{AB823CF8-33B4-42B3-B419-6ABAE6D3117F}" dt="2025-06-10T08:54:25.367" v="2250" actId="1036"/>
          <ac:spMkLst>
            <pc:docMk/>
            <pc:sldMk cId="4178287660" sldId="1542"/>
            <ac:spMk id="16" creationId="{F53F294D-65CC-23A5-E4A1-B2132FCF814C}"/>
          </ac:spMkLst>
        </pc:spChg>
        <pc:spChg chg="mod">
          <ac:chgData name="Das, Gerarda" userId="dec061bf-56a5-47a0-b9f3-f749fe418ae6" providerId="ADAL" clId="{AB823CF8-33B4-42B3-B419-6ABAE6D3117F}" dt="2025-06-10T08:54:25.367" v="2250" actId="1036"/>
          <ac:spMkLst>
            <pc:docMk/>
            <pc:sldMk cId="4178287660" sldId="1542"/>
            <ac:spMk id="17" creationId="{AB86235B-CBC0-F9DB-29F4-F23367831B1B}"/>
          </ac:spMkLst>
        </pc:spChg>
        <pc:spChg chg="mod">
          <ac:chgData name="Das, Gerarda" userId="dec061bf-56a5-47a0-b9f3-f749fe418ae6" providerId="ADAL" clId="{AB823CF8-33B4-42B3-B419-6ABAE6D3117F}" dt="2025-06-10T08:54:32.828" v="2252" actId="1036"/>
          <ac:spMkLst>
            <pc:docMk/>
            <pc:sldMk cId="4178287660" sldId="1542"/>
            <ac:spMk id="18" creationId="{85D7DD60-F4AA-AD34-A265-146B167D02FE}"/>
          </ac:spMkLst>
        </pc:spChg>
        <pc:spChg chg="mod">
          <ac:chgData name="Das, Gerarda" userId="dec061bf-56a5-47a0-b9f3-f749fe418ae6" providerId="ADAL" clId="{AB823CF8-33B4-42B3-B419-6ABAE6D3117F}" dt="2025-06-10T08:54:25.367" v="2250" actId="1036"/>
          <ac:spMkLst>
            <pc:docMk/>
            <pc:sldMk cId="4178287660" sldId="1542"/>
            <ac:spMk id="19" creationId="{40542B69-6D97-5F24-63E3-ABE36EA69A27}"/>
          </ac:spMkLst>
        </pc:spChg>
        <pc:spChg chg="add mod">
          <ac:chgData name="Das, Gerarda" userId="dec061bf-56a5-47a0-b9f3-f749fe418ae6" providerId="ADAL" clId="{AB823CF8-33B4-42B3-B419-6ABAE6D3117F}" dt="2025-06-10T08:58:11.043" v="2315" actId="20577"/>
          <ac:spMkLst>
            <pc:docMk/>
            <pc:sldMk cId="4178287660" sldId="1542"/>
            <ac:spMk id="32" creationId="{EE3CD58A-1633-7926-7AEF-BD53441F1F26}"/>
          </ac:spMkLst>
        </pc:spChg>
        <pc:spChg chg="add mod">
          <ac:chgData name="Das, Gerarda" userId="dec061bf-56a5-47a0-b9f3-f749fe418ae6" providerId="ADAL" clId="{AB823CF8-33B4-42B3-B419-6ABAE6D3117F}" dt="2025-06-10T08:59:46.222" v="2424" actId="1076"/>
          <ac:spMkLst>
            <pc:docMk/>
            <pc:sldMk cId="4178287660" sldId="1542"/>
            <ac:spMk id="33" creationId="{F53F294D-65CC-23A5-E4A1-B2132FCF814C}"/>
          </ac:spMkLst>
        </pc:spChg>
        <pc:spChg chg="add mod">
          <ac:chgData name="Das, Gerarda" userId="dec061bf-56a5-47a0-b9f3-f749fe418ae6" providerId="ADAL" clId="{AB823CF8-33B4-42B3-B419-6ABAE6D3117F}" dt="2025-06-10T08:59:46.222" v="2424" actId="1076"/>
          <ac:spMkLst>
            <pc:docMk/>
            <pc:sldMk cId="4178287660" sldId="1542"/>
            <ac:spMk id="34" creationId="{AB86235B-CBC0-F9DB-29F4-F23367831B1B}"/>
          </ac:spMkLst>
        </pc:spChg>
        <pc:picChg chg="mod">
          <ac:chgData name="Das, Gerarda" userId="dec061bf-56a5-47a0-b9f3-f749fe418ae6" providerId="ADAL" clId="{AB823CF8-33B4-42B3-B419-6ABAE6D3117F}" dt="2025-06-10T08:55:04.808" v="2261" actId="1076"/>
          <ac:picMkLst>
            <pc:docMk/>
            <pc:sldMk cId="4178287660" sldId="1542"/>
            <ac:picMk id="10" creationId="{65D8732B-05DC-B1F3-0240-53757DD375AF}"/>
          </ac:picMkLst>
        </pc:picChg>
        <pc:picChg chg="add mod ord">
          <ac:chgData name="Das, Gerarda" userId="dec061bf-56a5-47a0-b9f3-f749fe418ae6" providerId="ADAL" clId="{AB823CF8-33B4-42B3-B419-6ABAE6D3117F}" dt="2025-06-10T08:58:22.335" v="2319" actId="167"/>
          <ac:picMkLst>
            <pc:docMk/>
            <pc:sldMk cId="4178287660" sldId="1542"/>
            <ac:picMk id="11" creationId="{64F76160-3DBD-5A1A-FB9E-48F1FAB88819}"/>
          </ac:picMkLst>
        </pc:picChg>
        <pc:picChg chg="mod">
          <ac:chgData name="Das, Gerarda" userId="dec061bf-56a5-47a0-b9f3-f749fe418ae6" providerId="ADAL" clId="{AB823CF8-33B4-42B3-B419-6ABAE6D3117F}" dt="2025-06-10T08:54:59.220" v="2259" actId="1076"/>
          <ac:picMkLst>
            <pc:docMk/>
            <pc:sldMk cId="4178287660" sldId="1542"/>
            <ac:picMk id="24" creationId="{09D281D4-51CD-473E-3233-BB14FA25937B}"/>
          </ac:picMkLst>
        </pc:picChg>
        <pc:picChg chg="del">
          <ac:chgData name="Das, Gerarda" userId="dec061bf-56a5-47a0-b9f3-f749fe418ae6" providerId="ADAL" clId="{AB823CF8-33B4-42B3-B419-6ABAE6D3117F}" dt="2025-06-10T08:52:47.228" v="2075" actId="478"/>
          <ac:picMkLst>
            <pc:docMk/>
            <pc:sldMk cId="4178287660" sldId="1542"/>
            <ac:picMk id="26" creationId="{31F32D8A-28EA-C9D9-F541-062AB7FA120A}"/>
          </ac:picMkLst>
        </pc:picChg>
        <pc:picChg chg="add del mod">
          <ac:chgData name="Das, Gerarda" userId="dec061bf-56a5-47a0-b9f3-f749fe418ae6" providerId="ADAL" clId="{AB823CF8-33B4-42B3-B419-6ABAE6D3117F}" dt="2025-06-10T08:57:55.244" v="2299" actId="478"/>
          <ac:picMkLst>
            <pc:docMk/>
            <pc:sldMk cId="4178287660" sldId="1542"/>
            <ac:picMk id="30" creationId="{1DF7D20C-0321-AD60-CC32-16852AFAC5D6}"/>
          </ac:picMkLst>
        </pc:picChg>
        <pc:cxnChg chg="mod">
          <ac:chgData name="Das, Gerarda" userId="dec061bf-56a5-47a0-b9f3-f749fe418ae6" providerId="ADAL" clId="{AB823CF8-33B4-42B3-B419-6ABAE6D3117F}" dt="2025-06-10T08:54:25.367" v="2250" actId="1036"/>
          <ac:cxnSpMkLst>
            <pc:docMk/>
            <pc:sldMk cId="4178287660" sldId="1542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AB823CF8-33B4-42B3-B419-6ABAE6D3117F}" dt="2025-06-10T08:54:32.828" v="2252" actId="1036"/>
          <ac:cxnSpMkLst>
            <pc:docMk/>
            <pc:sldMk cId="4178287660" sldId="1542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AB823CF8-33B4-42B3-B419-6ABAE6D3117F}" dt="2025-06-10T08:54:44.017" v="2255" actId="1035"/>
          <ac:cxnSpMkLst>
            <pc:docMk/>
            <pc:sldMk cId="4178287660" sldId="1542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AB823CF8-33B4-42B3-B419-6ABAE6D3117F}" dt="2025-06-10T08:54:38.525" v="2253" actId="14100"/>
          <ac:cxnSpMkLst>
            <pc:docMk/>
            <pc:sldMk cId="4178287660" sldId="1542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AB823CF8-33B4-42B3-B419-6ABAE6D3117F}" dt="2025-06-10T08:54:51.788" v="2257" actId="14100"/>
          <ac:cxnSpMkLst>
            <pc:docMk/>
            <pc:sldMk cId="4178287660" sldId="1542"/>
            <ac:cxnSpMk id="31" creationId="{42EA45F8-30F7-A026-CB94-761B35BAF874}"/>
          </ac:cxnSpMkLst>
        </pc:cxnChg>
      </pc:sldChg>
    </pc:docChg>
  </pc:docChgLst>
  <pc:docChgLst>
    <pc:chgData name="Duijf, Antoinette" userId="80426808-569e-4360-acb0-e5a6dc4b8ad2" providerId="ADAL" clId="{71457BCC-8B52-4782-8213-ADB538B9343B}"/>
    <pc:docChg chg="modSld">
      <pc:chgData name="Duijf, Antoinette" userId="80426808-569e-4360-acb0-e5a6dc4b8ad2" providerId="ADAL" clId="{71457BCC-8B52-4782-8213-ADB538B9343B}" dt="2025-06-10T08:47:23" v="30" actId="20577"/>
      <pc:docMkLst>
        <pc:docMk/>
      </pc:docMkLst>
      <pc:sldChg chg="modSp mod">
        <pc:chgData name="Duijf, Antoinette" userId="80426808-569e-4360-acb0-e5a6dc4b8ad2" providerId="ADAL" clId="{71457BCC-8B52-4782-8213-ADB538B9343B}" dt="2025-06-10T08:41:23.182" v="0" actId="115"/>
        <pc:sldMkLst>
          <pc:docMk/>
          <pc:sldMk cId="2189114603" sldId="1437"/>
        </pc:sldMkLst>
        <pc:spChg chg="mod">
          <ac:chgData name="Duijf, Antoinette" userId="80426808-569e-4360-acb0-e5a6dc4b8ad2" providerId="ADAL" clId="{71457BCC-8B52-4782-8213-ADB538B9343B}" dt="2025-06-10T08:41:23.182" v="0" actId="115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Duijf, Antoinette" userId="80426808-569e-4360-acb0-e5a6dc4b8ad2" providerId="ADAL" clId="{71457BCC-8B52-4782-8213-ADB538B9343B}" dt="2025-06-10T08:47:23" v="30" actId="20577"/>
        <pc:sldMkLst>
          <pc:docMk/>
          <pc:sldMk cId="2313463480" sldId="1538"/>
        </pc:sldMkLst>
        <pc:spChg chg="mod">
          <ac:chgData name="Duijf, Antoinette" userId="80426808-569e-4360-acb0-e5a6dc4b8ad2" providerId="ADAL" clId="{71457BCC-8B52-4782-8213-ADB538B9343B}" dt="2025-06-10T08:47:23" v="30" actId="20577"/>
          <ac:spMkLst>
            <pc:docMk/>
            <pc:sldMk cId="2313463480" sldId="1538"/>
            <ac:spMk id="4" creationId="{D36CDCC8-D80A-3CA3-9903-EC310613197D}"/>
          </ac:spMkLst>
        </pc:spChg>
      </pc:sldChg>
      <pc:sldChg chg="modSp mod">
        <pc:chgData name="Duijf, Antoinette" userId="80426808-569e-4360-acb0-e5a6dc4b8ad2" providerId="ADAL" clId="{71457BCC-8B52-4782-8213-ADB538B9343B}" dt="2025-06-10T08:46:00.441" v="29" actId="1035"/>
        <pc:sldMkLst>
          <pc:docMk/>
          <pc:sldMk cId="1338569596" sldId="1541"/>
        </pc:sldMkLst>
        <pc:spChg chg="mod">
          <ac:chgData name="Duijf, Antoinette" userId="80426808-569e-4360-acb0-e5a6dc4b8ad2" providerId="ADAL" clId="{71457BCC-8B52-4782-8213-ADB538B9343B}" dt="2025-06-10T08:45:35.467" v="1" actId="20577"/>
          <ac:spMkLst>
            <pc:docMk/>
            <pc:sldMk cId="1338569596" sldId="1541"/>
            <ac:spMk id="35" creationId="{37104C51-0232-62ED-4C6F-1447D06633EE}"/>
          </ac:spMkLst>
        </pc:spChg>
        <pc:picChg chg="mod">
          <ac:chgData name="Duijf, Antoinette" userId="80426808-569e-4360-acb0-e5a6dc4b8ad2" providerId="ADAL" clId="{71457BCC-8B52-4782-8213-ADB538B9343B}" dt="2025-06-10T08:46:00.441" v="29" actId="1035"/>
          <ac:picMkLst>
            <pc:docMk/>
            <pc:sldMk cId="1338569596" sldId="1541"/>
            <ac:picMk id="2" creationId="{06A4DCB7-4ACB-59AF-C488-087D880DCC3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Woordenoverzicht</a:t>
            </a:r>
            <a:endParaRPr lang="nl-N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chronisch: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langdurig, blijvend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letsel: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verwonding, de beschadiging van het lichaam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blootgesteld worden aan: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aanraking komen met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gedurende: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tijdens, in de periode van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impact: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effect, de invloed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aan het licht komen: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zichtbaar worden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 de lange termijn: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langere tijd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diagnose: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vaststelling van de ziekte die iemand heeft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essentieel: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onmisbaar, heel erg belangrijk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aanleiding: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reden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10-6-2025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B:</a:t>
            </a:r>
          </a:p>
          <a:p>
            <a:pPr marL="0" indent="0">
              <a:buNone/>
            </a:pPr>
            <a:r>
              <a:rPr lang="nl-NL" sz="1800"/>
              <a:t>Mijn moeder werkte vroeger als schoonmaakster. Ze maakte kantoren en scholen schoon. Ze had dat werk </a:t>
            </a:r>
            <a:r>
              <a:rPr lang="nl-NL" sz="1800" b="1" u="sng"/>
              <a:t>gedurende</a:t>
            </a:r>
            <a:r>
              <a:rPr lang="nl-NL" sz="1800" b="1"/>
              <a:t>, </a:t>
            </a:r>
            <a:r>
              <a:rPr lang="nl-NL" sz="1800" b="1" i="1"/>
              <a:t>tijdens, in de periode van </a:t>
            </a:r>
            <a:r>
              <a:rPr lang="nl-NL" sz="1800"/>
              <a:t>vele jaren gedaan. Op een dag viel ze op haar werk. Die val was de </a:t>
            </a:r>
            <a:r>
              <a:rPr lang="nl-NL" sz="1800" b="1" u="sng"/>
              <a:t>aanleiding</a:t>
            </a:r>
            <a:r>
              <a:rPr lang="nl-NL" sz="1800"/>
              <a:t>,</a:t>
            </a:r>
            <a:r>
              <a:rPr lang="nl-NL" sz="1800" b="1"/>
              <a:t> </a:t>
            </a:r>
            <a:r>
              <a:rPr lang="nl-NL" sz="1800" b="1" i="1"/>
              <a:t>de reden</a:t>
            </a:r>
            <a:r>
              <a:rPr lang="nl-NL" sz="1800" i="1"/>
              <a:t> </a:t>
            </a:r>
            <a:r>
              <a:rPr lang="nl-NL" sz="1800"/>
              <a:t>voor een bezoek aan de dokter. Ze had haar enkel gebroken én er </a:t>
            </a:r>
            <a:r>
              <a:rPr lang="nl-NL" sz="1800" b="1" u="sng"/>
              <a:t>kwam</a:t>
            </a:r>
            <a:r>
              <a:rPr lang="nl-NL" sz="1800"/>
              <a:t> nog iets anders </a:t>
            </a:r>
            <a:r>
              <a:rPr lang="nl-NL" sz="1800" b="1" u="sng"/>
              <a:t>aan het licht</a:t>
            </a:r>
            <a:r>
              <a:rPr lang="nl-NL" sz="1800"/>
              <a:t>. </a:t>
            </a:r>
            <a:r>
              <a:rPr lang="nl-NL" sz="1800" b="1" i="1"/>
              <a:t>Er werd nog iets zichtbaar</a:t>
            </a:r>
            <a:r>
              <a:rPr lang="nl-NL" sz="1800"/>
              <a:t>. Mijn moeder had een </a:t>
            </a:r>
            <a:r>
              <a:rPr lang="nl-NL" sz="1800" b="1" u="sng"/>
              <a:t>chronische</a:t>
            </a:r>
            <a:r>
              <a:rPr lang="nl-NL" sz="1800"/>
              <a:t> longaandoening. Een </a:t>
            </a:r>
            <a:r>
              <a:rPr lang="nl-NL" sz="1800" b="1" i="1"/>
              <a:t>langdurige, blijvende </a:t>
            </a:r>
            <a:r>
              <a:rPr lang="nl-NL" sz="1800"/>
              <a:t>longaandoening. Dat was de </a:t>
            </a:r>
            <a:r>
              <a:rPr lang="nl-NL" sz="1800" b="1" u="sng"/>
              <a:t>diagnose</a:t>
            </a:r>
            <a:r>
              <a:rPr lang="nl-NL" sz="1800"/>
              <a:t> die de huisarts gaf. Zo noem je </a:t>
            </a:r>
            <a:r>
              <a:rPr lang="nl-NL" sz="1800" b="1" i="1"/>
              <a:t>de vaststelling van de ziekte die iemand heeft</a:t>
            </a:r>
            <a:r>
              <a:rPr lang="nl-NL" sz="1800"/>
              <a:t>. Mijn moeder </a:t>
            </a:r>
            <a:r>
              <a:rPr lang="nl-NL" sz="1800" b="1" u="sng"/>
              <a:t>was</a:t>
            </a:r>
            <a:r>
              <a:rPr lang="nl-NL" sz="1800"/>
              <a:t> te vaak </a:t>
            </a:r>
            <a:r>
              <a:rPr lang="nl-NL" sz="1800" b="1" u="sng"/>
              <a:t>blootgesteld aan</a:t>
            </a:r>
            <a:r>
              <a:rPr lang="nl-NL" sz="1800"/>
              <a:t>,</a:t>
            </a:r>
            <a:r>
              <a:rPr lang="nl-NL" sz="1800" b="1"/>
              <a:t> </a:t>
            </a:r>
            <a:r>
              <a:rPr lang="nl-NL" sz="1800" b="1" i="1"/>
              <a:t>in aanraking gekomen met</a:t>
            </a:r>
            <a:r>
              <a:rPr lang="nl-NL" sz="1800" i="1"/>
              <a:t> </a:t>
            </a:r>
            <a:r>
              <a:rPr lang="nl-NL" sz="1800"/>
              <a:t>giftige schoonmaakmiddelen. De giftige dampen hadden haar longen beschadigd. Ze had </a:t>
            </a:r>
            <a:r>
              <a:rPr lang="nl-NL" sz="1800" b="1" u="sng"/>
              <a:t>letsel</a:t>
            </a:r>
            <a:r>
              <a:rPr lang="nl-NL" sz="1800"/>
              <a:t> aan haar longen. Letsel is </a:t>
            </a:r>
            <a:r>
              <a:rPr lang="nl-NL" sz="1800" b="1" i="1"/>
              <a:t>de verwonding, de beschadiging van het lichaam. </a:t>
            </a:r>
            <a:r>
              <a:rPr lang="nl-NL" sz="1800" b="1" u="sng"/>
              <a:t>De impact</a:t>
            </a:r>
            <a:r>
              <a:rPr lang="nl-NL" sz="1800"/>
              <a:t> op haar leven was groot. Zo noem je </a:t>
            </a:r>
            <a:r>
              <a:rPr lang="nl-NL" sz="1800" b="1" i="1"/>
              <a:t>het effect, de invloed </a:t>
            </a:r>
            <a:r>
              <a:rPr lang="nl-NL" sz="1800"/>
              <a:t>op haar leven. Ze moest dan ook meteen stoppen met werken. Ook moet ze de rest van haar leven medicijnen innemen.</a:t>
            </a:r>
            <a:br>
              <a:rPr lang="nl-NL" sz="1800"/>
            </a:br>
            <a:r>
              <a:rPr lang="nl-NL" sz="1800"/>
              <a:t>We leerden hierdoor dat veiligheid </a:t>
            </a:r>
            <a:r>
              <a:rPr lang="nl-NL" sz="1800" b="1" u="sng"/>
              <a:t>essentieel</a:t>
            </a:r>
            <a:r>
              <a:rPr lang="nl-NL" sz="1800"/>
              <a:t> is. Veiligheid is </a:t>
            </a:r>
            <a:r>
              <a:rPr lang="nl-NL" sz="1800" b="1" i="1"/>
              <a:t>onmisbaar, heel erg belangrijk. </a:t>
            </a:r>
            <a:br>
              <a:rPr lang="nl-NL" sz="1800" b="1" i="1"/>
            </a:br>
            <a:r>
              <a:rPr lang="nl-NL" sz="1800"/>
              <a:t>Het is daar om heel belangrijk dat je goed blijft opletten met chemische stoffen. Schade zie je namelijk pas </a:t>
            </a:r>
            <a:r>
              <a:rPr lang="nl-NL" sz="1800" b="1" u="sng"/>
              <a:t>op de lange termijn</a:t>
            </a:r>
            <a:r>
              <a:rPr lang="nl-NL" sz="1800"/>
              <a:t>. Ook</a:t>
            </a:r>
            <a:r>
              <a:rPr lang="nl-NL" sz="1800" b="1" i="1"/>
              <a:t> na langere tijd </a:t>
            </a:r>
            <a:r>
              <a:rPr lang="nl-NL" sz="1800"/>
              <a:t>kun je nog ziek worden door deze stoffen. </a:t>
            </a:r>
          </a:p>
          <a:p>
            <a:pPr marL="0" indent="0">
              <a:buNone/>
            </a:pPr>
            <a:endParaRPr lang="nl-NL" sz="18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impact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A6C2FFC-963D-9891-EAF0-722C5D36A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494" y="1412776"/>
            <a:ext cx="4383012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essentieel</a:t>
            </a:r>
          </a:p>
        </p:txBody>
      </p:sp>
      <p:pic>
        <p:nvPicPr>
          <p:cNvPr id="3" name="Afbeelding 2" descr="Afbeelding met fles, fruit, citroen, citrus&#10;&#10;Door AI gegenereerde inhoud is mogelijk onjuist.">
            <a:extLst>
              <a:ext uri="{FF2B5EF4-FFF2-40B4-BE49-F238E27FC236}">
                <a16:creationId xmlns:a16="http://schemas.microsoft.com/office/drawing/2014/main" id="{236C732C-7BD7-2CA9-A9BB-D003DDACF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4518" y="3717032"/>
            <a:ext cx="3555778" cy="2848583"/>
          </a:xfrm>
          <a:prstGeom prst="rect">
            <a:avLst/>
          </a:prstGeom>
        </p:spPr>
      </p:pic>
      <p:pic>
        <p:nvPicPr>
          <p:cNvPr id="5" name="Afbeelding 4" descr="Afbeelding met persoon, kleding&#10;&#10;Door AI gegenereerde inhoud is mogelijk onjuist.">
            <a:extLst>
              <a:ext uri="{FF2B5EF4-FFF2-40B4-BE49-F238E27FC236}">
                <a16:creationId xmlns:a16="http://schemas.microsoft.com/office/drawing/2014/main" id="{E37BA289-B009-E979-1997-AF832FAA58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340768"/>
            <a:ext cx="4680520" cy="358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op de lange termijn</a:t>
            </a:r>
          </a:p>
        </p:txBody>
      </p:sp>
      <p:sp>
        <p:nvSpPr>
          <p:cNvPr id="2" name="Draaiende pijl 25">
            <a:extLst>
              <a:ext uri="{FF2B5EF4-FFF2-40B4-BE49-F238E27FC236}">
                <a16:creationId xmlns:a16="http://schemas.microsoft.com/office/drawing/2014/main" id="{69057A0A-D543-17A1-4F9A-16E65274F03E}"/>
              </a:ext>
            </a:extLst>
          </p:cNvPr>
          <p:cNvSpPr/>
          <p:nvPr/>
        </p:nvSpPr>
        <p:spPr>
          <a:xfrm>
            <a:off x="1115616" y="1831196"/>
            <a:ext cx="6552728" cy="502680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C1046C8-FE07-AEA1-65DC-9725DEB34815}"/>
              </a:ext>
            </a:extLst>
          </p:cNvPr>
          <p:cNvSpPr txBox="1"/>
          <p:nvPr/>
        </p:nvSpPr>
        <p:spPr>
          <a:xfrm>
            <a:off x="1388748" y="4682125"/>
            <a:ext cx="681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Nu					        20 jaar later</a:t>
            </a:r>
          </a:p>
        </p:txBody>
      </p:sp>
    </p:spTree>
    <p:extLst>
      <p:ext uri="{BB962C8B-B14F-4D97-AF65-F5344CB8AC3E}">
        <p14:creationId xmlns:p14="http://schemas.microsoft.com/office/powerpoint/2010/main" val="111325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189725"/>
            <a:ext cx="4431" cy="521876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138462"/>
            <a:ext cx="0" cy="52700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152041"/>
            <a:ext cx="0" cy="525644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16036" y="1138462"/>
            <a:ext cx="4436" cy="5270024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2135900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2135900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2203585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220790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104787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1152041"/>
            <a:ext cx="4123185" cy="99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 korte termijn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2211095"/>
            <a:ext cx="4185327" cy="42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na korte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2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2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 </a:t>
            </a:r>
            <a:r>
              <a:rPr lang="nl-NL" sz="22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korte termijn</a:t>
            </a:r>
            <a:r>
              <a:rPr lang="nl-NL" sz="22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merk je niks van chemische stoffen</a:t>
            </a:r>
            <a:r>
              <a:rPr lang="nl-NL" sz="22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2207908"/>
            <a:ext cx="4145769" cy="417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na langere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2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Op de </a:t>
            </a:r>
            <a:r>
              <a:rPr lang="nl-NL" sz="22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lange termijn</a:t>
            </a:r>
            <a:r>
              <a:rPr lang="nl-NL" sz="22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2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kun je veel last krijgen van de chemische stoffen.</a:t>
            </a:r>
            <a:endParaRPr lang="nl-NL" sz="2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Text Box 14">
            <a:extLst>
              <a:ext uri="{FF2B5EF4-FFF2-40B4-BE49-F238E27FC236}">
                <a16:creationId xmlns:a16="http://schemas.microsoft.com/office/drawing/2014/main" id="{B69BDFFD-BEC2-31EE-3119-30A99A3FC4B1}"/>
              </a:ext>
            </a:extLst>
          </p:cNvPr>
          <p:cNvSpPr txBox="1"/>
          <p:nvPr/>
        </p:nvSpPr>
        <p:spPr>
          <a:xfrm>
            <a:off x="6391211" y="196200"/>
            <a:ext cx="2424825" cy="67692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6225CB49-E8FE-E258-8A75-A7EF38263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1211" y="249799"/>
            <a:ext cx="2567691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= na een tijd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EC6B2450-0B59-1254-BE76-1F7E00205565}"/>
              </a:ext>
            </a:extLst>
          </p:cNvPr>
          <p:cNvSpPr/>
          <p:nvPr/>
        </p:nvSpPr>
        <p:spPr>
          <a:xfrm>
            <a:off x="1818860" y="114592"/>
            <a:ext cx="4456296" cy="801048"/>
          </a:xfrm>
          <a:prstGeom prst="rect">
            <a:avLst/>
          </a:prstGeom>
          <a:solidFill>
            <a:srgbClr val="F7FBF7"/>
          </a:solidFill>
          <a:ln w="38100">
            <a:solidFill>
              <a:srgbClr val="BE4B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Tekstvak 2">
            <a:extLst>
              <a:ext uri="{FF2B5EF4-FFF2-40B4-BE49-F238E27FC236}">
                <a16:creationId xmlns:a16="http://schemas.microsoft.com/office/drawing/2014/main" id="{D5AFD630-59B7-30DA-DDCC-AA99E9C78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803" y="12270"/>
            <a:ext cx="4688409" cy="69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 termijn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728E2CB5-F70B-1CFF-F848-863A9F9CF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545" y="1138462"/>
            <a:ext cx="4123185" cy="99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de lange termijn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Draaiende pijl 25">
            <a:extLst>
              <a:ext uri="{FF2B5EF4-FFF2-40B4-BE49-F238E27FC236}">
                <a16:creationId xmlns:a16="http://schemas.microsoft.com/office/drawing/2014/main" id="{A92C91D1-72A3-E266-B6D0-98334B1B8D3F}"/>
              </a:ext>
            </a:extLst>
          </p:cNvPr>
          <p:cNvSpPr/>
          <p:nvPr/>
        </p:nvSpPr>
        <p:spPr>
          <a:xfrm>
            <a:off x="4816411" y="2911189"/>
            <a:ext cx="3758234" cy="324035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A6C9EA6-7CBC-74A5-7338-C3C60D4DFFE9}"/>
              </a:ext>
            </a:extLst>
          </p:cNvPr>
          <p:cNvSpPr txBox="1"/>
          <p:nvPr/>
        </p:nvSpPr>
        <p:spPr>
          <a:xfrm>
            <a:off x="4808343" y="4569487"/>
            <a:ext cx="413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nu……………………………………… over 20 jaar</a:t>
            </a:r>
          </a:p>
        </p:txBody>
      </p:sp>
      <p:sp>
        <p:nvSpPr>
          <p:cNvPr id="18" name="Draaiende pijl 21">
            <a:extLst>
              <a:ext uri="{FF2B5EF4-FFF2-40B4-BE49-F238E27FC236}">
                <a16:creationId xmlns:a16="http://schemas.microsoft.com/office/drawing/2014/main" id="{A764C225-E5A5-03B8-D750-398E9AEFCCF8}"/>
              </a:ext>
            </a:extLst>
          </p:cNvPr>
          <p:cNvSpPr/>
          <p:nvPr/>
        </p:nvSpPr>
        <p:spPr>
          <a:xfrm>
            <a:off x="544991" y="4046764"/>
            <a:ext cx="969556" cy="10314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15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0B40234-C50D-0E3A-4C6C-DA575A39C754}"/>
              </a:ext>
            </a:extLst>
          </p:cNvPr>
          <p:cNvSpPr txBox="1"/>
          <p:nvPr/>
        </p:nvSpPr>
        <p:spPr>
          <a:xfrm>
            <a:off x="529490" y="4569487"/>
            <a:ext cx="358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nu…………morgen…………………………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189114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oorzaak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impact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waardoor het komt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 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endParaRPr lang="nl-NL" sz="900" i="1" u="sng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oorzaak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de longaandoening is het gebruik van giftige schoonmaakmiddelen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effect, de invloed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inademen van chemische stoffen heeft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impact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je longen.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Schoonmaakster met groene dampen">
            <a:extLst>
              <a:ext uri="{FF2B5EF4-FFF2-40B4-BE49-F238E27FC236}">
                <a16:creationId xmlns:a16="http://schemas.microsoft.com/office/drawing/2014/main" id="{A04CB781-A145-21AD-0DC2-9ACD9418B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086151"/>
            <a:ext cx="2685698" cy="26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F396FBC-9C5F-0E21-3D89-A1752CD693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9067" y="1865751"/>
            <a:ext cx="2672976" cy="323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71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chronisch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acuut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langdurig, blijvend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Chronische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pijn gaat niet over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 Het is blijvend.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plotseling is opgekomen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Acute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pijn duurt maar even en gaat weer over.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ok, cirkel&#10;&#10;Door AI gegenereerde inhoud is mogelijk onjuist.">
            <a:extLst>
              <a:ext uri="{FF2B5EF4-FFF2-40B4-BE49-F238E27FC236}">
                <a16:creationId xmlns:a16="http://schemas.microsoft.com/office/drawing/2014/main" id="{A34B3050-258B-B2D9-C6D6-9D9AFA61F7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61" y="2062237"/>
            <a:ext cx="3910696" cy="3284984"/>
          </a:xfrm>
          <a:prstGeom prst="rect">
            <a:avLst/>
          </a:prstGeom>
        </p:spPr>
      </p:pic>
      <p:pic>
        <p:nvPicPr>
          <p:cNvPr id="9" name="Afbeelding 8" descr="Afbeelding met persoon, kleding, blootsvoets, Ledemaat&#10;&#10;Door AI gegenereerde inhoud is mogelijk onjuist.">
            <a:extLst>
              <a:ext uri="{FF2B5EF4-FFF2-40B4-BE49-F238E27FC236}">
                <a16:creationId xmlns:a16="http://schemas.microsoft.com/office/drawing/2014/main" id="{92712ED4-7539-258D-E61F-5DD198538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087" y="2603682"/>
            <a:ext cx="3825249" cy="25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59" y="257519"/>
            <a:ext cx="447735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blootgesteld worden aan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</a:t>
            </a: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eschermd worden tegen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in aanraking komen met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wordt blootgesteld aan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chemische stoffen.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zorgen dat iemand of iets ergens geen last van heeft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wordt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helemaal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beschermd tegen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chemische stoffen.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2" descr="Schoonmaakster met groene dampen">
            <a:extLst>
              <a:ext uri="{FF2B5EF4-FFF2-40B4-BE49-F238E27FC236}">
                <a16:creationId xmlns:a16="http://schemas.microsoft.com/office/drawing/2014/main" id="{2ECBA8E7-7D1B-4626-3E54-E09A55EE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188" y="2233028"/>
            <a:ext cx="2685698" cy="26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overdekt, persoon, Reinheid, muur&#10;&#10;Door AI gegenereerde inhoud is mogelijk onjuist.">
            <a:extLst>
              <a:ext uri="{FF2B5EF4-FFF2-40B4-BE49-F238E27FC236}">
                <a16:creationId xmlns:a16="http://schemas.microsoft.com/office/drawing/2014/main" id="{A04DCF58-72F4-BC05-5F9B-9F39DBF50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0875" y="2836658"/>
            <a:ext cx="3184364" cy="21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5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2" y="257519"/>
            <a:ext cx="447735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2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 het licht komen</a:t>
            </a:r>
            <a:endParaRPr lang="nl-NL" sz="52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1516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2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verborgen blijven</a:t>
            </a:r>
            <a:endParaRPr lang="nl-NL" sz="52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zichtbaar worden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 de huisarts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kwam aan het licht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haar longen beschadigd waren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te zien of te vinden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ze niet naar de huisarts was gegaan, was het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verborgen gebleven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</a:pP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eding, persoon, overdekt, muur&#10;&#10;Door AI gegenereerde inhoud is mogelijk onjuist.">
            <a:extLst>
              <a:ext uri="{FF2B5EF4-FFF2-40B4-BE49-F238E27FC236}">
                <a16:creationId xmlns:a16="http://schemas.microsoft.com/office/drawing/2014/main" id="{06A4DCB7-4ACB-59AF-C488-087D880DCC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715" y="2686070"/>
            <a:ext cx="3998589" cy="2111255"/>
          </a:xfrm>
          <a:prstGeom prst="rect">
            <a:avLst/>
          </a:prstGeom>
        </p:spPr>
      </p:pic>
      <p:pic>
        <p:nvPicPr>
          <p:cNvPr id="9" name="Afbeelding 8" descr="Afbeelding met persoon, kleding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6BD72256-D9A1-230C-7F8B-2A41DF265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320" y="2708541"/>
            <a:ext cx="3351722" cy="2232247"/>
          </a:xfrm>
          <a:prstGeom prst="rect">
            <a:avLst/>
          </a:prstGeom>
        </p:spPr>
      </p:pic>
      <p:pic>
        <p:nvPicPr>
          <p:cNvPr id="18" name="Afbeelding 17" descr="Afbeelding met kleding, persoon, overdekt, muur&#10;&#10;Door AI gegenereerde inhoud is mogelijk onjuist.">
            <a:extLst>
              <a:ext uri="{FF2B5EF4-FFF2-40B4-BE49-F238E27FC236}">
                <a16:creationId xmlns:a16="http://schemas.microsoft.com/office/drawing/2014/main" id="{B3903373-7267-11D8-7ABA-2146714701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472" y="1991504"/>
            <a:ext cx="1221770" cy="990027"/>
          </a:xfrm>
          <a:prstGeom prst="rect">
            <a:avLst/>
          </a:prstGeom>
        </p:spPr>
      </p:pic>
      <p:sp>
        <p:nvSpPr>
          <p:cNvPr id="19" name="Vermenigvuldigingsteken 18">
            <a:extLst>
              <a:ext uri="{FF2B5EF4-FFF2-40B4-BE49-F238E27FC236}">
                <a16:creationId xmlns:a16="http://schemas.microsoft.com/office/drawing/2014/main" id="{BCC8F6BA-F85A-1461-A8B3-8BF982DB0F47}"/>
              </a:ext>
            </a:extLst>
          </p:cNvPr>
          <p:cNvSpPr/>
          <p:nvPr/>
        </p:nvSpPr>
        <p:spPr>
          <a:xfrm>
            <a:off x="7078229" y="1767770"/>
            <a:ext cx="1428976" cy="1437493"/>
          </a:xfrm>
          <a:prstGeom prst="mathMultiply">
            <a:avLst>
              <a:gd name="adj1" fmla="val 4651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56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essentieel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bijkomstig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onmisbaar, heel erg belangrijk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essentieel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dat je weinig chemische spullen gebruikt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er toevallig bij komt, iets onbelangrijks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Natuurlijke schoonmaakmiddelen ruiken heerlijk. Dat is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bijkomstig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voordeel.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fles, fruit, citroen, citrus&#10;&#10;Door AI gegenereerde inhoud is mogelijk onjuist.">
            <a:extLst>
              <a:ext uri="{FF2B5EF4-FFF2-40B4-BE49-F238E27FC236}">
                <a16:creationId xmlns:a16="http://schemas.microsoft.com/office/drawing/2014/main" id="{1D71C783-FFC1-0D4A-529F-4A07B36D12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6233" y="3438272"/>
            <a:ext cx="1482396" cy="1187568"/>
          </a:xfrm>
          <a:prstGeom prst="rect">
            <a:avLst/>
          </a:prstGeom>
        </p:spPr>
      </p:pic>
      <p:pic>
        <p:nvPicPr>
          <p:cNvPr id="8" name="Afbeelding 7" descr="Afbeelding met persoon, kleding&#10;&#10;Door AI gegenereerde inhoud is mogelijk onjuist.">
            <a:extLst>
              <a:ext uri="{FF2B5EF4-FFF2-40B4-BE49-F238E27FC236}">
                <a16:creationId xmlns:a16="http://schemas.microsoft.com/office/drawing/2014/main" id="{A74B303F-D39C-6F5E-AFE1-2D0FF10875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17" y="2539043"/>
            <a:ext cx="1951298" cy="1493013"/>
          </a:xfrm>
          <a:prstGeom prst="rect">
            <a:avLst/>
          </a:prstGeom>
        </p:spPr>
      </p:pic>
      <p:pic>
        <p:nvPicPr>
          <p:cNvPr id="18" name="Afbeelding 17" descr="Afbeelding met persoon, Menselijk gezicht, overdekt, muur&#10;&#10;Automatisch gegenereerde beschrijving">
            <a:extLst>
              <a:ext uri="{FF2B5EF4-FFF2-40B4-BE49-F238E27FC236}">
                <a16:creationId xmlns:a16="http://schemas.microsoft.com/office/drawing/2014/main" id="{677DEF78-70F9-4F1B-C7A4-24A82F312E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5928" y="2940793"/>
            <a:ext cx="1560576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24 – 10 juni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7" y="386051"/>
            <a:ext cx="3541617" cy="99285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059" y="415016"/>
            <a:ext cx="367240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letsel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60470" y="3032956"/>
            <a:ext cx="2521624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31" y="3082388"/>
            <a:ext cx="2677101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b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botbreuk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131840" y="3032956"/>
            <a:ext cx="285942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0829" y="3105203"/>
            <a:ext cx="283419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hersenletsel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8"/>
            <a:ext cx="2766732" cy="8947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79" y="3082388"/>
            <a:ext cx="283419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brandwond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458952" y="386052"/>
            <a:ext cx="3354789" cy="1572913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4495" y="403384"/>
            <a:ext cx="3518253" cy="81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verwonding, de beschadiging van het lichaam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 descr="Afbeelding met natuur&#10;&#10;Automatisch gegenereerde beschrijving">
            <a:extLst>
              <a:ext uri="{FF2B5EF4-FFF2-40B4-BE49-F238E27FC236}">
                <a16:creationId xmlns:a16="http://schemas.microsoft.com/office/drawing/2014/main" id="{68ECD922-FFF1-3A7F-09F6-1B13E79D80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020" y="4098273"/>
            <a:ext cx="1758955" cy="176248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9399F5A2-36EA-D3C6-B06E-E225AD8F81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7474" y="4238590"/>
            <a:ext cx="3213837" cy="1323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Afbeelding 21" descr="Afbeelding met handschoenen&#10;&#10;Automatisch gegenereerde beschrijving">
            <a:extLst>
              <a:ext uri="{FF2B5EF4-FFF2-40B4-BE49-F238E27FC236}">
                <a16:creationId xmlns:a16="http://schemas.microsoft.com/office/drawing/2014/main" id="{6674F1F1-CF94-0DF0-EAC5-96865CEA73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43" b="91429" l="2513" r="90955">
                        <a14:foregroundMark x1="63819" y1="26429" x2="63819" y2="26429"/>
                        <a14:foregroundMark x1="57789" y1="26429" x2="57789" y2="26429"/>
                        <a14:foregroundMark x1="51759" y1="25000" x2="51759" y2="25000"/>
                        <a14:foregroundMark x1="63819" y1="28571" x2="63819" y2="28571"/>
                        <a14:foregroundMark x1="82915" y1="45000" x2="82915" y2="45000"/>
                        <a14:foregroundMark x1="91457" y1="69286" x2="91457" y2="69286"/>
                        <a14:foregroundMark x1="3015" y1="29286" x2="3015" y2="29286"/>
                        <a14:foregroundMark x1="47236" y1="24286" x2="47236" y2="24286"/>
                        <a14:foregroundMark x1="47739" y1="22857" x2="47739" y2="22857"/>
                        <a14:foregroundMark x1="50251" y1="22143" x2="50251" y2="22143"/>
                        <a14:foregroundMark x1="43216" y1="20000" x2="43216" y2="20000"/>
                        <a14:foregroundMark x1="39698" y1="18571" x2="39698" y2="18571"/>
                        <a14:foregroundMark x1="34673" y1="17143" x2="34673" y2="17143"/>
                        <a14:foregroundMark x1="31658" y1="15714" x2="31658" y2="15714"/>
                        <a14:foregroundMark x1="25126" y1="14286" x2="25126" y2="14286"/>
                        <a14:foregroundMark x1="23618" y1="13571" x2="23618" y2="13571"/>
                        <a14:foregroundMark x1="21106" y1="11429" x2="21106" y2="11429"/>
                        <a14:foregroundMark x1="15075" y1="7143" x2="15075" y2="7143"/>
                        <a14:foregroundMark x1="27638" y1="14286" x2="27638" y2="14286"/>
                        <a14:foregroundMark x1="28643" y1="15000" x2="28643" y2="15000"/>
                        <a14:foregroundMark x1="31156" y1="15000" x2="31156" y2="15000"/>
                        <a14:foregroundMark x1="32663" y1="15000" x2="32663" y2="15000"/>
                        <a14:foregroundMark x1="36683" y1="15000" x2="36683" y2="15000"/>
                        <a14:foregroundMark x1="43719" y1="20000" x2="43719" y2="20000"/>
                        <a14:foregroundMark x1="44221" y1="20000" x2="44221" y2="20000"/>
                        <a14:foregroundMark x1="45729" y1="20000" x2="45729" y2="20000"/>
                        <a14:foregroundMark x1="48241" y1="20714" x2="48241" y2="20714"/>
                        <a14:foregroundMark x1="48241" y1="20714" x2="48241" y2="20714"/>
                        <a14:foregroundMark x1="48241" y1="20714" x2="51759" y2="20714"/>
                        <a14:foregroundMark x1="55779" y1="20714" x2="55779" y2="20714"/>
                        <a14:foregroundMark x1="55779" y1="20714" x2="55779" y2="20714"/>
                        <a14:foregroundMark x1="56784" y1="20714" x2="65327" y2="24286"/>
                        <a14:foregroundMark x1="65327" y1="24286" x2="65327" y2="24286"/>
                        <a14:foregroundMark x1="65327" y1="24286" x2="66332" y2="27857"/>
                        <a14:foregroundMark x1="74372" y1="32857" x2="74372" y2="32857"/>
                        <a14:foregroundMark x1="74874" y1="32857" x2="74874" y2="32857"/>
                        <a14:foregroundMark x1="76884" y1="37143" x2="78392" y2="38571"/>
                        <a14:foregroundMark x1="78392" y1="38571" x2="78392" y2="38571"/>
                        <a14:foregroundMark x1="57789" y1="91429" x2="57789" y2="9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245" y="4099783"/>
            <a:ext cx="2528765" cy="1775193"/>
          </a:xfrm>
          <a:prstGeom prst="rect">
            <a:avLst/>
          </a:prstGeom>
        </p:spPr>
      </p:pic>
      <p:pic>
        <p:nvPicPr>
          <p:cNvPr id="24" name="Afbeelding 23" descr="Afbeelding met hart&#10;&#10;Door AI gegenereerde inhoud is mogelijk onjuist.">
            <a:extLst>
              <a:ext uri="{FF2B5EF4-FFF2-40B4-BE49-F238E27FC236}">
                <a16:creationId xmlns:a16="http://schemas.microsoft.com/office/drawing/2014/main" id="{C28D4730-D82D-FEAF-8658-18139EE93AA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74" y="605713"/>
            <a:ext cx="1759228" cy="13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18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71F1820C-D596-1D26-C901-AC45912FD2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118" y="1327592"/>
            <a:ext cx="1799090" cy="217598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955038" y="4687089"/>
            <a:ext cx="275286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038" y="4665871"/>
            <a:ext cx="2708575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gedurende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995311" y="3587179"/>
            <a:ext cx="237626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3566693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na afloop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91201" y="5598518"/>
            <a:ext cx="4235368" cy="50292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31" y="5597390"/>
            <a:ext cx="4235365" cy="38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tijdens, in de periode van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484841"/>
            <a:ext cx="4328892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4572000" y="4365104"/>
            <a:ext cx="4375577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4580412" y="4365104"/>
            <a:ext cx="0" cy="11197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415709" y="487538"/>
            <a:ext cx="7108619" cy="72935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Gedurende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haar werk als schoonmaakster had mijn moeder nergens last van. Maar na afloop had ze last van haar longen.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9E3E9CF7-2F93-EC67-6818-C105C53A63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28" y="2814431"/>
            <a:ext cx="2929213" cy="178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5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64F76160-3DBD-5A1A-FB9E-48F1FAB888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326807"/>
            <a:ext cx="2611399" cy="182019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727647"/>
            <a:ext cx="2601905" cy="88822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23" y="4785272"/>
            <a:ext cx="264847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aanleiding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7074"/>
            <a:ext cx="2698746" cy="82270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838" y="4119690"/>
            <a:ext cx="264433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onderzoek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191084"/>
            <a:ext cx="2539390" cy="92572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06774" y="5815762"/>
            <a:ext cx="2455288" cy="42155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74" y="5790432"/>
            <a:ext cx="2049092" cy="36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reden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735759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5013176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250288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5013176"/>
            <a:ext cx="0" cy="72258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250288"/>
            <a:ext cx="0" cy="76288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414859" y="317410"/>
            <a:ext cx="8280707" cy="1212075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Dat mijn moeder viel, was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aanleiding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naar de dokter te gaan. Hij onderzocht haar helemaal en toen kwam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diagnose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: chronische longaandoening.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5D8732B-05DC-B1F3-0240-53757DD375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89" y="2448449"/>
            <a:ext cx="2434570" cy="2434570"/>
          </a:xfrm>
          <a:prstGeom prst="rect">
            <a:avLst/>
          </a:prstGeom>
        </p:spPr>
      </p:pic>
      <p:pic>
        <p:nvPicPr>
          <p:cNvPr id="24" name="Afbeelding 23" descr="Afbeelding met kleding, persoon, muur, overdekt&#10;&#10;Automatisch gegenereerde beschrijving">
            <a:extLst>
              <a:ext uri="{FF2B5EF4-FFF2-40B4-BE49-F238E27FC236}">
                <a16:creationId xmlns:a16="http://schemas.microsoft.com/office/drawing/2014/main" id="{09D281D4-51CD-473E-3233-BB14FA2593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232" y="2450575"/>
            <a:ext cx="2334169" cy="1559225"/>
          </a:xfrm>
          <a:prstGeom prst="rect">
            <a:avLst/>
          </a:prstGeom>
        </p:spPr>
      </p:pic>
      <p:sp>
        <p:nvSpPr>
          <p:cNvPr id="32" name="Tekstvak 2">
            <a:extLst>
              <a:ext uri="{FF2B5EF4-FFF2-40B4-BE49-F238E27FC236}">
                <a16:creationId xmlns:a16="http://schemas.microsoft.com/office/drawing/2014/main" id="{EE3CD58A-1633-7926-7AEF-BD53441F1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666" y="3277319"/>
            <a:ext cx="264433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diagnose</a:t>
            </a: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174637" y="4340820"/>
            <a:ext cx="2698748" cy="131719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082" y="4383562"/>
            <a:ext cx="2842767" cy="47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vaststelling van de ziekte die iemand heeft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828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gedurende</a:t>
            </a:r>
          </a:p>
        </p:txBody>
      </p:sp>
      <p:pic>
        <p:nvPicPr>
          <p:cNvPr id="4" name="Afbeelding 3" descr="Afbeelding met tekst, trappen, Lettertype, ontwerp&#10;&#10;Door AI gegenereerde inhoud is mogelijk onjuist.">
            <a:extLst>
              <a:ext uri="{FF2B5EF4-FFF2-40B4-BE49-F238E27FC236}">
                <a16:creationId xmlns:a16="http://schemas.microsoft.com/office/drawing/2014/main" id="{0E9F4DC4-473D-A6A7-2381-3992371749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6"/>
            <a:ext cx="8723891" cy="53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aanleiding</a:t>
            </a:r>
          </a:p>
        </p:txBody>
      </p:sp>
      <p:pic>
        <p:nvPicPr>
          <p:cNvPr id="3" name="Afbeelding 2" descr="Afbeelding met sport, schoeisel, Balans, kleding&#10;&#10;Door AI gegenereerde inhoud is mogelijk onjuist.">
            <a:extLst>
              <a:ext uri="{FF2B5EF4-FFF2-40B4-BE49-F238E27FC236}">
                <a16:creationId xmlns:a16="http://schemas.microsoft.com/office/drawing/2014/main" id="{A4E56BC1-B80E-A1E3-A3DE-9E08A528D7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2" b="89988" l="9972" r="95115">
                        <a14:foregroundMark x1="18894" y1="62576" x2="18894" y2="62576"/>
                        <a14:foregroundMark x1="16512" y1="59669" x2="16512" y2="59669"/>
                        <a14:foregroundMark x1="16512" y1="58296" x2="16512" y2="58296"/>
                        <a14:foregroundMark x1="13242" y1="57449" x2="13242" y2="57449"/>
                        <a14:foregroundMark x1="14453" y1="55228" x2="14453" y2="55228"/>
                        <a14:foregroundMark x1="13928" y1="54542" x2="13928" y2="54542"/>
                        <a14:foregroundMark x1="36819" y1="87687" x2="36819" y2="87687"/>
                        <a14:foregroundMark x1="39927" y1="88373" x2="39927" y2="88373"/>
                        <a14:foregroundMark x1="52725" y1="83609" x2="52725" y2="83609"/>
                        <a14:foregroundMark x1="50343" y1="83246" x2="50343" y2="83246"/>
                        <a14:foregroundMark x1="52241" y1="84618" x2="52241" y2="84618"/>
                        <a14:foregroundMark x1="42309" y1="85628" x2="42309" y2="85628"/>
                        <a14:foregroundMark x1="91724" y1="38958" x2="91724" y2="38958"/>
                        <a14:foregroundMark x1="95115" y1="35890" x2="95115" y2="35890"/>
                        <a14:foregroundMark x1="42834" y1="84457" x2="42834" y2="84457"/>
                        <a14:foregroundMark x1="40250" y1="84255" x2="40250" y2="84255"/>
                        <a14:foregroundMark x1="38191" y1="83771" x2="38191" y2="83771"/>
                        <a14:foregroundMark x1="39241" y1="83407" x2="39241" y2="83407"/>
                        <a14:foregroundMark x1="15139" y1="56762" x2="15139" y2="56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54868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aan het licht komen</a:t>
            </a:r>
          </a:p>
        </p:txBody>
      </p:sp>
      <p:pic>
        <p:nvPicPr>
          <p:cNvPr id="3" name="Afbeelding 2" descr="Afbeelding met kleding, persoon, overdekt, muur&#10;&#10;Door AI gegenereerde inhoud is mogelijk onjuist.">
            <a:extLst>
              <a:ext uri="{FF2B5EF4-FFF2-40B4-BE49-F238E27FC236}">
                <a16:creationId xmlns:a16="http://schemas.microsoft.com/office/drawing/2014/main" id="{7E21C7D2-D13D-992F-29D8-EB8D46711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58" y="1628800"/>
            <a:ext cx="84554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ok, cirkel&#10;&#10;Door AI gegenereerde inhoud is mogelijk onjuist.">
            <a:extLst>
              <a:ext uri="{FF2B5EF4-FFF2-40B4-BE49-F238E27FC236}">
                <a16:creationId xmlns:a16="http://schemas.microsoft.com/office/drawing/2014/main" id="{DB122B27-9B1E-1D19-E9C9-9E1C1BD050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620" y="1111762"/>
            <a:ext cx="6840760" cy="574623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6244787-5CF6-35FD-F106-ABE7C05C72B3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chronisch</a:t>
            </a:r>
          </a:p>
        </p:txBody>
      </p:sp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diagnose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D16E8D-5DB5-685A-CD88-A3BB447A7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59" y="1243582"/>
            <a:ext cx="7765082" cy="54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u="sng">
                <a:latin typeface="Century Gothic" panose="020B0502020202020204" pitchFamily="34" charset="0"/>
              </a:rPr>
              <a:t>blootgesteld worden aan</a:t>
            </a:r>
          </a:p>
        </p:txBody>
      </p:sp>
      <p:pic>
        <p:nvPicPr>
          <p:cNvPr id="1026" name="Picture 2" descr="Schoonmaakster met groene dampen">
            <a:extLst>
              <a:ext uri="{FF2B5EF4-FFF2-40B4-BE49-F238E27FC236}">
                <a16:creationId xmlns:a16="http://schemas.microsoft.com/office/drawing/2014/main" id="{A941E644-E70A-1DCB-97B2-3AB77AD83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50405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letsel</a:t>
            </a:r>
          </a:p>
        </p:txBody>
      </p:sp>
      <p:pic>
        <p:nvPicPr>
          <p:cNvPr id="4" name="Afbeelding 3" descr="Afbeelding met hart&#10;&#10;Door AI gegenereerde inhoud is mogelijk onjuist.">
            <a:extLst>
              <a:ext uri="{FF2B5EF4-FFF2-40B4-BE49-F238E27FC236}">
                <a16:creationId xmlns:a16="http://schemas.microsoft.com/office/drawing/2014/main" id="{58F8F0FD-B609-ACDF-33E2-6AB414A066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57" y="1250369"/>
            <a:ext cx="7513285" cy="57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0B5B2A-507D-4E29-AE3D-C475D5AAEADC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22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2025-06-10T09:44:02Z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