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9" r:id="rId7"/>
    <p:sldId id="1467" r:id="rId8"/>
    <p:sldId id="1476" r:id="rId9"/>
    <p:sldId id="1475" r:id="rId10"/>
    <p:sldId id="1480" r:id="rId11"/>
    <p:sldId id="1482" r:id="rId12"/>
    <p:sldId id="1478" r:id="rId13"/>
    <p:sldId id="1483" r:id="rId14"/>
    <p:sldId id="1481" r:id="rId15"/>
    <p:sldId id="1477" r:id="rId16"/>
    <p:sldId id="934" r:id="rId17"/>
    <p:sldId id="1511" r:id="rId18"/>
    <p:sldId id="1531" r:id="rId19"/>
    <p:sldId id="1545" r:id="rId20"/>
    <p:sldId id="1546" r:id="rId21"/>
    <p:sldId id="1549" r:id="rId22"/>
    <p:sldId id="1544" r:id="rId23"/>
    <p:sldId id="1551" r:id="rId24"/>
    <p:sldId id="1553" r:id="rId25"/>
    <p:sldId id="1552" r:id="rId26"/>
    <p:sldId id="1537"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67"/>
            <p14:sldId id="1476"/>
            <p14:sldId id="1475"/>
            <p14:sldId id="1480"/>
            <p14:sldId id="1482"/>
            <p14:sldId id="1478"/>
            <p14:sldId id="1483"/>
            <p14:sldId id="1481"/>
            <p14:sldId id="1477"/>
            <p14:sldId id="934"/>
            <p14:sldId id="1511"/>
            <p14:sldId id="1531"/>
            <p14:sldId id="1545"/>
            <p14:sldId id="1546"/>
            <p14:sldId id="1549"/>
            <p14:sldId id="1544"/>
            <p14:sldId id="1551"/>
            <p14:sldId id="1553"/>
            <p14:sldId id="1552"/>
            <p14:sldId id="1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51BAE-6B31-4B46-A5A2-9DDDCBCEB596}" v="303" dt="2025-06-03T09:35:36.140"/>
    <p1510:client id="{1D7534DA-EC9E-4EAD-9FB3-688BBEA4B5CD}" v="22" dt="2025-06-03T07:59:52.290"/>
    <p1510:client id="{7ABFDF99-B08C-45EC-91CD-C0D5E8E0F881}" v="10" dt="2025-06-03T08:00:48.068"/>
    <p1510:client id="{9625A217-E011-4697-AA4D-2CBE9E122603}" v="109" dt="2025-06-03T09:11:59.295"/>
    <p1510:client id="{A187D439-4178-4B37-9A76-6872EE9A5270}" v="29" dt="2025-06-02T20:47:32.308"/>
    <p1510:client id="{F6142684-D111-4F21-9E3C-46473B2854F7}" v="486" dt="2025-06-03T08:47:52.49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pChg chg="mod">
          <ac:chgData name="Routledge, Mandy" userId="bacdedf5-8e30-494b-ad8b-f27fa30c4f8d" providerId="ADAL" clId="{2779A6C4-9DDF-4ED9-8BD7-53750DD4C489}" dt="2025-03-18T11:01:33.263" v="3" actId="20577"/>
          <ac:spMkLst>
            <pc:docMk/>
            <pc:sldMk cId="323006580" sldId="548"/>
            <ac:spMk id="3" creationId="{00000000-0000-0000-0000-000000000000}"/>
          </ac:spMkLst>
        </pc:sp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pChg chg="mod">
          <ac:chgData name="Routledge, Mandy" userId="bacdedf5-8e30-494b-ad8b-f27fa30c4f8d" providerId="ADAL" clId="{365F3027-3BF6-4E6B-94E3-5624A1AFE49A}" dt="2025-03-18T10:48:54.477" v="0"/>
          <ac:spMkLst>
            <pc:docMk/>
            <pc:sldMk cId="323006580" sldId="548"/>
            <ac:spMk id="3" creationId="{00000000-0000-0000-0000-000000000000}"/>
          </ac:spMkLst>
        </pc:spChg>
        <pc:spChg chg="mod">
          <ac:chgData name="Routledge, Mandy" userId="bacdedf5-8e30-494b-ad8b-f27fa30c4f8d" providerId="ADAL" clId="{365F3027-3BF6-4E6B-94E3-5624A1AFE49A}" dt="2025-03-18T10:48:57.721" v="1" actId="6549"/>
          <ac:spMkLst>
            <pc:docMk/>
            <pc:sldMk cId="323006580" sldId="548"/>
            <ac:spMk id="4"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pChg chg="mod">
          <ac:chgData name="Routledge, Mandy" userId="bacdedf5-8e30-494b-ad8b-f27fa30c4f8d" providerId="ADAL" clId="{46A6B442-23D8-4FE0-8623-981B9F1739B1}" dt="2025-03-18T11:03:15.870" v="0"/>
          <ac:spMkLst>
            <pc:docMk/>
            <pc:sldMk cId="323006580" sldId="548"/>
            <ac:spMk id="3" creationId="{00000000-0000-0000-0000-000000000000}"/>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Vrielink, Francis" userId="3d258d00-cfd8-41c5-9f04-1a5a39faef2f" providerId="ADAL" clId="{A187D439-4178-4B37-9A76-6872EE9A5270}"/>
    <pc:docChg chg="custSel delSld modSld sldOrd modSection">
      <pc:chgData name="Vrielink, Francis" userId="3d258d00-cfd8-41c5-9f04-1a5a39faef2f" providerId="ADAL" clId="{A187D439-4178-4B37-9A76-6872EE9A5270}" dt="2025-06-02T20:50:32.620" v="1885" actId="1076"/>
      <pc:docMkLst>
        <pc:docMk/>
      </pc:docMkLst>
      <pc:sldChg chg="modSp mod">
        <pc:chgData name="Vrielink, Francis" userId="3d258d00-cfd8-41c5-9f04-1a5a39faef2f" providerId="ADAL" clId="{A187D439-4178-4B37-9A76-6872EE9A5270}" dt="2025-06-02T20:46:34.633" v="1857" actId="20577"/>
        <pc:sldMkLst>
          <pc:docMk/>
          <pc:sldMk cId="1671649065" sldId="934"/>
        </pc:sldMkLst>
        <pc:spChg chg="mod">
          <ac:chgData name="Vrielink, Francis" userId="3d258d00-cfd8-41c5-9f04-1a5a39faef2f" providerId="ADAL" clId="{A187D439-4178-4B37-9A76-6872EE9A5270}" dt="2025-06-02T20:46:34.633" v="1857" actId="20577"/>
          <ac:spMkLst>
            <pc:docMk/>
            <pc:sldMk cId="1671649065" sldId="934"/>
            <ac:spMk id="3" creationId="{6FC80215-5FFB-BD0A-8080-6254765204FF}"/>
          </ac:spMkLst>
        </pc:spChg>
      </pc:sldChg>
      <pc:sldChg chg="modSp mod">
        <pc:chgData name="Vrielink, Francis" userId="3d258d00-cfd8-41c5-9f04-1a5a39faef2f" providerId="ADAL" clId="{A187D439-4178-4B37-9A76-6872EE9A5270}" dt="2025-06-02T19:18:59.838" v="629" actId="113"/>
        <pc:sldMkLst>
          <pc:docMk/>
          <pc:sldMk cId="2189114603" sldId="1437"/>
        </pc:sldMkLst>
        <pc:spChg chg="mod">
          <ac:chgData name="Vrielink, Francis" userId="3d258d00-cfd8-41c5-9f04-1a5a39faef2f" providerId="ADAL" clId="{A187D439-4178-4B37-9A76-6872EE9A5270}" dt="2025-06-02T19:18:59.838" v="629" actId="113"/>
          <ac:spMkLst>
            <pc:docMk/>
            <pc:sldMk cId="2189114603" sldId="1437"/>
            <ac:spMk id="3" creationId="{00000000-0000-0000-0000-000000000000}"/>
          </ac:spMkLst>
        </pc:spChg>
      </pc:sldChg>
      <pc:sldChg chg="addSp modSp mod">
        <pc:chgData name="Vrielink, Francis" userId="3d258d00-cfd8-41c5-9f04-1a5a39faef2f" providerId="ADAL" clId="{A187D439-4178-4B37-9A76-6872EE9A5270}" dt="2025-06-02T19:47:31.133" v="673" actId="1076"/>
        <pc:sldMkLst>
          <pc:docMk/>
          <pc:sldMk cId="2709048002" sldId="1477"/>
        </pc:sldMkLst>
        <pc:picChg chg="mod">
          <ac:chgData name="Vrielink, Francis" userId="3d258d00-cfd8-41c5-9f04-1a5a39faef2f" providerId="ADAL" clId="{A187D439-4178-4B37-9A76-6872EE9A5270}" dt="2025-06-02T19:47:31.133" v="673" actId="1076"/>
          <ac:picMkLst>
            <pc:docMk/>
            <pc:sldMk cId="2709048002" sldId="1477"/>
            <ac:picMk id="2" creationId="{245A9B66-1597-4098-B04B-9FDC7C1508A9}"/>
          </ac:picMkLst>
        </pc:picChg>
        <pc:picChg chg="add mod ord">
          <ac:chgData name="Vrielink, Francis" userId="3d258d00-cfd8-41c5-9f04-1a5a39faef2f" providerId="ADAL" clId="{A187D439-4178-4B37-9A76-6872EE9A5270}" dt="2025-06-02T19:47:26.661" v="670" actId="1076"/>
          <ac:picMkLst>
            <pc:docMk/>
            <pc:sldMk cId="2709048002" sldId="1477"/>
            <ac:picMk id="4" creationId="{01C1B1BB-EABC-3A19-BE18-9F132FFD162C}"/>
          </ac:picMkLst>
        </pc:picChg>
      </pc:sldChg>
      <pc:sldChg chg="addSp modSp mod">
        <pc:chgData name="Vrielink, Francis" userId="3d258d00-cfd8-41c5-9f04-1a5a39faef2f" providerId="ADAL" clId="{A187D439-4178-4B37-9A76-6872EE9A5270}" dt="2025-06-02T19:55:43.906" v="692" actId="1076"/>
        <pc:sldMkLst>
          <pc:docMk/>
          <pc:sldMk cId="1487044012" sldId="1480"/>
        </pc:sldMkLst>
        <pc:spChg chg="mod">
          <ac:chgData name="Vrielink, Francis" userId="3d258d00-cfd8-41c5-9f04-1a5a39faef2f" providerId="ADAL" clId="{A187D439-4178-4B37-9A76-6872EE9A5270}" dt="2025-06-02T19:25:38.258" v="636" actId="20577"/>
          <ac:spMkLst>
            <pc:docMk/>
            <pc:sldMk cId="1487044012" sldId="1480"/>
            <ac:spMk id="6" creationId="{00000000-0000-0000-0000-000000000000}"/>
          </ac:spMkLst>
        </pc:spChg>
        <pc:picChg chg="add mod">
          <ac:chgData name="Vrielink, Francis" userId="3d258d00-cfd8-41c5-9f04-1a5a39faef2f" providerId="ADAL" clId="{A187D439-4178-4B37-9A76-6872EE9A5270}" dt="2025-06-02T19:55:43.906" v="692" actId="1076"/>
          <ac:picMkLst>
            <pc:docMk/>
            <pc:sldMk cId="1487044012" sldId="1480"/>
            <ac:picMk id="2" creationId="{BD62C168-3C3C-EE08-D87E-1D6576EB6750}"/>
          </ac:picMkLst>
        </pc:picChg>
      </pc:sldChg>
      <pc:sldChg chg="addSp modSp mod">
        <pc:chgData name="Vrielink, Francis" userId="3d258d00-cfd8-41c5-9f04-1a5a39faef2f" providerId="ADAL" clId="{A187D439-4178-4B37-9A76-6872EE9A5270}" dt="2025-06-02T19:44:36.487" v="659" actId="1582"/>
        <pc:sldMkLst>
          <pc:docMk/>
          <pc:sldMk cId="3779434736" sldId="1481"/>
        </pc:sldMkLst>
        <pc:picChg chg="add mod">
          <ac:chgData name="Vrielink, Francis" userId="3d258d00-cfd8-41c5-9f04-1a5a39faef2f" providerId="ADAL" clId="{A187D439-4178-4B37-9A76-6872EE9A5270}" dt="2025-06-02T19:43:17.661" v="645" actId="1076"/>
          <ac:picMkLst>
            <pc:docMk/>
            <pc:sldMk cId="3779434736" sldId="1481"/>
            <ac:picMk id="3" creationId="{CA61E815-D70A-F4D2-AE4F-1C9ED5C7C02F}"/>
          </ac:picMkLst>
        </pc:picChg>
        <pc:cxnChg chg="add mod">
          <ac:chgData name="Vrielink, Francis" userId="3d258d00-cfd8-41c5-9f04-1a5a39faef2f" providerId="ADAL" clId="{A187D439-4178-4B37-9A76-6872EE9A5270}" dt="2025-06-02T19:44:36.487" v="659" actId="1582"/>
          <ac:cxnSpMkLst>
            <pc:docMk/>
            <pc:sldMk cId="3779434736" sldId="1481"/>
            <ac:cxnSpMk id="5" creationId="{86C2F3D5-F441-A5AF-5829-C9ACFE437332}"/>
          </ac:cxnSpMkLst>
        </pc:cxnChg>
        <pc:cxnChg chg="add mod">
          <ac:chgData name="Vrielink, Francis" userId="3d258d00-cfd8-41c5-9f04-1a5a39faef2f" providerId="ADAL" clId="{A187D439-4178-4B37-9A76-6872EE9A5270}" dt="2025-06-02T19:44:19.358" v="657" actId="208"/>
          <ac:cxnSpMkLst>
            <pc:docMk/>
            <pc:sldMk cId="3779434736" sldId="1481"/>
            <ac:cxnSpMk id="8" creationId="{F2A908A9-E84F-24F3-BE84-390E65390AA5}"/>
          </ac:cxnSpMkLst>
        </pc:cxnChg>
      </pc:sldChg>
      <pc:sldChg chg="addSp delSp modSp mod ord">
        <pc:chgData name="Vrielink, Francis" userId="3d258d00-cfd8-41c5-9f04-1a5a39faef2f" providerId="ADAL" clId="{A187D439-4178-4B37-9A76-6872EE9A5270}" dt="2025-06-02T19:54:23.160" v="686" actId="14100"/>
        <pc:sldMkLst>
          <pc:docMk/>
          <pc:sldMk cId="2904738428" sldId="1483"/>
        </pc:sldMkLst>
        <pc:picChg chg="add del mod">
          <ac:chgData name="Vrielink, Francis" userId="3d258d00-cfd8-41c5-9f04-1a5a39faef2f" providerId="ADAL" clId="{A187D439-4178-4B37-9A76-6872EE9A5270}" dt="2025-06-02T19:54:10.519" v="680" actId="478"/>
          <ac:picMkLst>
            <pc:docMk/>
            <pc:sldMk cId="2904738428" sldId="1483"/>
            <ac:picMk id="3" creationId="{3080516C-E2C0-EE2B-CC14-2C12CD7EA93E}"/>
          </ac:picMkLst>
        </pc:picChg>
        <pc:picChg chg="add mod">
          <ac:chgData name="Vrielink, Francis" userId="3d258d00-cfd8-41c5-9f04-1a5a39faef2f" providerId="ADAL" clId="{A187D439-4178-4B37-9A76-6872EE9A5270}" dt="2025-06-02T19:54:23.160" v="686" actId="14100"/>
          <ac:picMkLst>
            <pc:docMk/>
            <pc:sldMk cId="2904738428" sldId="1483"/>
            <ac:picMk id="4" creationId="{B0446899-DC2F-74A5-B011-D47EB706BD84}"/>
          </ac:picMkLst>
        </pc:picChg>
      </pc:sldChg>
      <pc:sldChg chg="addSp delSp modSp mod">
        <pc:chgData name="Vrielink, Francis" userId="3d258d00-cfd8-41c5-9f04-1a5a39faef2f" providerId="ADAL" clId="{A187D439-4178-4B37-9A76-6872EE9A5270}" dt="2025-06-02T19:59:08.805" v="808" actId="20577"/>
        <pc:sldMkLst>
          <pc:docMk/>
          <pc:sldMk cId="2967928418" sldId="1511"/>
        </pc:sldMkLst>
        <pc:spChg chg="del">
          <ac:chgData name="Vrielink, Francis" userId="3d258d00-cfd8-41c5-9f04-1a5a39faef2f" providerId="ADAL" clId="{A187D439-4178-4B37-9A76-6872EE9A5270}" dt="2025-06-02T19:58:19.396" v="749" actId="478"/>
          <ac:spMkLst>
            <pc:docMk/>
            <pc:sldMk cId="2967928418" sldId="1511"/>
            <ac:spMk id="8" creationId="{03C5CD8D-A177-9A81-C168-B4D23FA103F7}"/>
          </ac:spMkLst>
        </pc:spChg>
        <pc:spChg chg="del mod">
          <ac:chgData name="Vrielink, Francis" userId="3d258d00-cfd8-41c5-9f04-1a5a39faef2f" providerId="ADAL" clId="{A187D439-4178-4B37-9A76-6872EE9A5270}" dt="2025-06-02T19:58:19.396" v="751"/>
          <ac:spMkLst>
            <pc:docMk/>
            <pc:sldMk cId="2967928418" sldId="1511"/>
            <ac:spMk id="9" creationId="{88F78712-407D-FD2D-73AB-709FF61C7723}"/>
          </ac:spMkLst>
        </pc:spChg>
        <pc:spChg chg="del">
          <ac:chgData name="Vrielink, Francis" userId="3d258d00-cfd8-41c5-9f04-1a5a39faef2f" providerId="ADAL" clId="{A187D439-4178-4B37-9A76-6872EE9A5270}" dt="2025-06-02T19:58:20.753" v="752" actId="478"/>
          <ac:spMkLst>
            <pc:docMk/>
            <pc:sldMk cId="2967928418" sldId="1511"/>
            <ac:spMk id="19" creationId="{16011795-EDEB-D4A9-D97A-62E07015C4C3}"/>
          </ac:spMkLst>
        </pc:spChg>
        <pc:spChg chg="del">
          <ac:chgData name="Vrielink, Francis" userId="3d258d00-cfd8-41c5-9f04-1a5a39faef2f" providerId="ADAL" clId="{A187D439-4178-4B37-9A76-6872EE9A5270}" dt="2025-06-02T19:58:15.411" v="745" actId="478"/>
          <ac:spMkLst>
            <pc:docMk/>
            <pc:sldMk cId="2967928418" sldId="1511"/>
            <ac:spMk id="20" creationId="{6F25F55B-808C-9168-BA15-FBD2785641EA}"/>
          </ac:spMkLst>
        </pc:spChg>
        <pc:spChg chg="del">
          <ac:chgData name="Vrielink, Francis" userId="3d258d00-cfd8-41c5-9f04-1a5a39faef2f" providerId="ADAL" clId="{A187D439-4178-4B37-9A76-6872EE9A5270}" dt="2025-06-02T19:58:10.309" v="743" actId="478"/>
          <ac:spMkLst>
            <pc:docMk/>
            <pc:sldMk cId="2967928418" sldId="1511"/>
            <ac:spMk id="21" creationId="{2BBA149A-CC7F-5F0D-99E3-0A95DE26A24D}"/>
          </ac:spMkLst>
        </pc:spChg>
        <pc:spChg chg="del">
          <ac:chgData name="Vrielink, Francis" userId="3d258d00-cfd8-41c5-9f04-1a5a39faef2f" providerId="ADAL" clId="{A187D439-4178-4B37-9A76-6872EE9A5270}" dt="2025-06-02T19:58:21.841" v="753" actId="478"/>
          <ac:spMkLst>
            <pc:docMk/>
            <pc:sldMk cId="2967928418" sldId="1511"/>
            <ac:spMk id="23" creationId="{305CCFCA-0246-D7D2-9314-41CF4A847AAD}"/>
          </ac:spMkLst>
        </pc:spChg>
        <pc:spChg chg="mod">
          <ac:chgData name="Vrielink, Francis" userId="3d258d00-cfd8-41c5-9f04-1a5a39faef2f" providerId="ADAL" clId="{A187D439-4178-4B37-9A76-6872EE9A5270}" dt="2025-06-02T19:57:00.465" v="741" actId="20577"/>
          <ac:spMkLst>
            <pc:docMk/>
            <pc:sldMk cId="2967928418" sldId="1511"/>
            <ac:spMk id="35" creationId="{37104C51-0232-62ED-4C6F-1447D06633EE}"/>
          </ac:spMkLst>
        </pc:spChg>
        <pc:spChg chg="mod">
          <ac:chgData name="Vrielink, Francis" userId="3d258d00-cfd8-41c5-9f04-1a5a39faef2f" providerId="ADAL" clId="{A187D439-4178-4B37-9A76-6872EE9A5270}" dt="2025-06-02T19:59:08.805" v="808" actId="20577"/>
          <ac:spMkLst>
            <pc:docMk/>
            <pc:sldMk cId="2967928418" sldId="1511"/>
            <ac:spMk id="36" creationId="{D8EF981A-9BA7-0EB1-9B70-F7FBF2F7DF1C}"/>
          </ac:spMkLst>
        </pc:spChg>
        <pc:picChg chg="del">
          <ac:chgData name="Vrielink, Francis" userId="3d258d00-cfd8-41c5-9f04-1a5a39faef2f" providerId="ADAL" clId="{A187D439-4178-4B37-9A76-6872EE9A5270}" dt="2025-06-02T19:58:12.917" v="744" actId="478"/>
          <ac:picMkLst>
            <pc:docMk/>
            <pc:sldMk cId="2967928418" sldId="1511"/>
            <ac:picMk id="2" creationId="{7857AC17-3671-99E4-2085-07AFD1474EA8}"/>
          </ac:picMkLst>
        </pc:picChg>
        <pc:picChg chg="add mod">
          <ac:chgData name="Vrielink, Francis" userId="3d258d00-cfd8-41c5-9f04-1a5a39faef2f" providerId="ADAL" clId="{A187D439-4178-4B37-9A76-6872EE9A5270}" dt="2025-06-02T19:57:04.925" v="742" actId="1076"/>
          <ac:picMkLst>
            <pc:docMk/>
            <pc:sldMk cId="2967928418" sldId="1511"/>
            <ac:picMk id="18" creationId="{E97C5585-9349-9446-A824-A38D5938E333}"/>
          </ac:picMkLst>
        </pc:picChg>
        <pc:picChg chg="del">
          <ac:chgData name="Vrielink, Francis" userId="3d258d00-cfd8-41c5-9f04-1a5a39faef2f" providerId="ADAL" clId="{A187D439-4178-4B37-9A76-6872EE9A5270}" dt="2025-06-02T19:56:02.950" v="693" actId="478"/>
          <ac:picMkLst>
            <pc:docMk/>
            <pc:sldMk cId="2967928418" sldId="1511"/>
            <ac:picMk id="24" creationId="{9E5742F0-E572-E2EE-3927-0423181F09C3}"/>
          </ac:picMkLst>
        </pc:picChg>
        <pc:picChg chg="add mod">
          <ac:chgData name="Vrielink, Francis" userId="3d258d00-cfd8-41c5-9f04-1a5a39faef2f" providerId="ADAL" clId="{A187D439-4178-4B37-9A76-6872EE9A5270}" dt="2025-06-02T19:58:59.326" v="798" actId="1076"/>
          <ac:picMkLst>
            <pc:docMk/>
            <pc:sldMk cId="2967928418" sldId="1511"/>
            <ac:picMk id="25" creationId="{0C502915-24FA-0EA1-E4CD-B7F67410011C}"/>
          </ac:picMkLst>
        </pc:picChg>
      </pc:sldChg>
      <pc:sldChg chg="del">
        <pc:chgData name="Vrielink, Francis" userId="3d258d00-cfd8-41c5-9f04-1a5a39faef2f" providerId="ADAL" clId="{A187D439-4178-4B37-9A76-6872EE9A5270}" dt="2025-06-02T20:36:32.544" v="1671" actId="47"/>
        <pc:sldMkLst>
          <pc:docMk/>
          <pc:sldMk cId="1594331871" sldId="1512"/>
        </pc:sldMkLst>
      </pc:sldChg>
      <pc:sldChg chg="del">
        <pc:chgData name="Vrielink, Francis" userId="3d258d00-cfd8-41c5-9f04-1a5a39faef2f" providerId="ADAL" clId="{A187D439-4178-4B37-9A76-6872EE9A5270}" dt="2025-06-02T20:36:35.537" v="1673" actId="47"/>
        <pc:sldMkLst>
          <pc:docMk/>
          <pc:sldMk cId="3112181829" sldId="1515"/>
        </pc:sldMkLst>
      </pc:sldChg>
      <pc:sldChg chg="del">
        <pc:chgData name="Vrielink, Francis" userId="3d258d00-cfd8-41c5-9f04-1a5a39faef2f" providerId="ADAL" clId="{A187D439-4178-4B37-9A76-6872EE9A5270}" dt="2025-06-02T20:36:41.273" v="1678" actId="47"/>
        <pc:sldMkLst>
          <pc:docMk/>
          <pc:sldMk cId="2946319108" sldId="1516"/>
        </pc:sldMkLst>
      </pc:sldChg>
      <pc:sldChg chg="del">
        <pc:chgData name="Vrielink, Francis" userId="3d258d00-cfd8-41c5-9f04-1a5a39faef2f" providerId="ADAL" clId="{A187D439-4178-4B37-9A76-6872EE9A5270}" dt="2025-06-02T20:36:34.218" v="1672" actId="47"/>
        <pc:sldMkLst>
          <pc:docMk/>
          <pc:sldMk cId="1628480429" sldId="1517"/>
        </pc:sldMkLst>
      </pc:sldChg>
      <pc:sldChg chg="del">
        <pc:chgData name="Vrielink, Francis" userId="3d258d00-cfd8-41c5-9f04-1a5a39faef2f" providerId="ADAL" clId="{A187D439-4178-4B37-9A76-6872EE9A5270}" dt="2025-06-02T20:36:37.746" v="1675" actId="47"/>
        <pc:sldMkLst>
          <pc:docMk/>
          <pc:sldMk cId="933367485" sldId="1518"/>
        </pc:sldMkLst>
      </pc:sldChg>
      <pc:sldChg chg="del">
        <pc:chgData name="Vrielink, Francis" userId="3d258d00-cfd8-41c5-9f04-1a5a39faef2f" providerId="ADAL" clId="{A187D439-4178-4B37-9A76-6872EE9A5270}" dt="2025-06-02T20:36:42.584" v="1679" actId="47"/>
        <pc:sldMkLst>
          <pc:docMk/>
          <pc:sldMk cId="1738896802" sldId="1519"/>
        </pc:sldMkLst>
      </pc:sldChg>
      <pc:sldChg chg="del">
        <pc:chgData name="Vrielink, Francis" userId="3d258d00-cfd8-41c5-9f04-1a5a39faef2f" providerId="ADAL" clId="{A187D439-4178-4B37-9A76-6872EE9A5270}" dt="2025-06-02T20:36:29.243" v="1670" actId="47"/>
        <pc:sldMkLst>
          <pc:docMk/>
          <pc:sldMk cId="1530054038" sldId="1520"/>
        </pc:sldMkLst>
      </pc:sldChg>
      <pc:sldChg chg="del">
        <pc:chgData name="Vrielink, Francis" userId="3d258d00-cfd8-41c5-9f04-1a5a39faef2f" providerId="ADAL" clId="{A187D439-4178-4B37-9A76-6872EE9A5270}" dt="2025-06-02T20:36:38.971" v="1676" actId="47"/>
        <pc:sldMkLst>
          <pc:docMk/>
          <pc:sldMk cId="1059877010" sldId="1521"/>
        </pc:sldMkLst>
      </pc:sldChg>
      <pc:sldChg chg="del">
        <pc:chgData name="Vrielink, Francis" userId="3d258d00-cfd8-41c5-9f04-1a5a39faef2f" providerId="ADAL" clId="{A187D439-4178-4B37-9A76-6872EE9A5270}" dt="2025-06-02T20:36:40.169" v="1677" actId="47"/>
        <pc:sldMkLst>
          <pc:docMk/>
          <pc:sldMk cId="2371299458" sldId="1529"/>
        </pc:sldMkLst>
      </pc:sldChg>
      <pc:sldChg chg="del">
        <pc:chgData name="Vrielink, Francis" userId="3d258d00-cfd8-41c5-9f04-1a5a39faef2f" providerId="ADAL" clId="{A187D439-4178-4B37-9A76-6872EE9A5270}" dt="2025-06-02T20:36:36.680" v="1674" actId="47"/>
        <pc:sldMkLst>
          <pc:docMk/>
          <pc:sldMk cId="1450249392" sldId="1530"/>
        </pc:sldMkLst>
      </pc:sldChg>
      <pc:sldChg chg="addSp delSp modSp mod">
        <pc:chgData name="Vrielink, Francis" userId="3d258d00-cfd8-41c5-9f04-1a5a39faef2f" providerId="ADAL" clId="{A187D439-4178-4B37-9A76-6872EE9A5270}" dt="2025-06-02T20:50:32.620" v="1885" actId="1076"/>
        <pc:sldMkLst>
          <pc:docMk/>
          <pc:sldMk cId="2828827704" sldId="1531"/>
        </pc:sldMkLst>
        <pc:spChg chg="mod">
          <ac:chgData name="Vrielink, Francis" userId="3d258d00-cfd8-41c5-9f04-1a5a39faef2f" providerId="ADAL" clId="{A187D439-4178-4B37-9A76-6872EE9A5270}" dt="2025-06-02T20:03:36.398" v="959" actId="20577"/>
          <ac:spMkLst>
            <pc:docMk/>
            <pc:sldMk cId="2828827704" sldId="1531"/>
            <ac:spMk id="34" creationId="{152372B3-00F5-781C-183E-6F2DDF35091D}"/>
          </ac:spMkLst>
        </pc:spChg>
        <pc:spChg chg="mod">
          <ac:chgData name="Vrielink, Francis" userId="3d258d00-cfd8-41c5-9f04-1a5a39faef2f" providerId="ADAL" clId="{A187D439-4178-4B37-9A76-6872EE9A5270}" dt="2025-06-02T20:50:26.742" v="1884" actId="20577"/>
          <ac:spMkLst>
            <pc:docMk/>
            <pc:sldMk cId="2828827704" sldId="1531"/>
            <ac:spMk id="35" creationId="{37104C51-0232-62ED-4C6F-1447D06633EE}"/>
          </ac:spMkLst>
        </pc:spChg>
        <pc:spChg chg="mod">
          <ac:chgData name="Vrielink, Francis" userId="3d258d00-cfd8-41c5-9f04-1a5a39faef2f" providerId="ADAL" clId="{A187D439-4178-4B37-9A76-6872EE9A5270}" dt="2025-06-02T20:50:32.620" v="1885" actId="1076"/>
          <ac:spMkLst>
            <pc:docMk/>
            <pc:sldMk cId="2828827704" sldId="1531"/>
            <ac:spMk id="36" creationId="{D8EF981A-9BA7-0EB1-9B70-F7FBF2F7DF1C}"/>
          </ac:spMkLst>
        </pc:spChg>
        <pc:picChg chg="del">
          <ac:chgData name="Vrielink, Francis" userId="3d258d00-cfd8-41c5-9f04-1a5a39faef2f" providerId="ADAL" clId="{A187D439-4178-4B37-9A76-6872EE9A5270}" dt="2025-06-02T20:01:52.039" v="881" actId="478"/>
          <ac:picMkLst>
            <pc:docMk/>
            <pc:sldMk cId="2828827704" sldId="1531"/>
            <ac:picMk id="2" creationId="{06E3123C-6F3E-C4FB-83C3-086CDAD4127B}"/>
          </ac:picMkLst>
        </pc:picChg>
        <pc:picChg chg="del">
          <ac:chgData name="Vrielink, Francis" userId="3d258d00-cfd8-41c5-9f04-1a5a39faef2f" providerId="ADAL" clId="{A187D439-4178-4B37-9A76-6872EE9A5270}" dt="2025-06-02T19:59:24.539" v="809" actId="478"/>
          <ac:picMkLst>
            <pc:docMk/>
            <pc:sldMk cId="2828827704" sldId="1531"/>
            <ac:picMk id="8" creationId="{BC974241-7C67-CAD8-2AA0-C9537A87A0E0}"/>
          </ac:picMkLst>
        </pc:picChg>
        <pc:picChg chg="add mod">
          <ac:chgData name="Vrielink, Francis" userId="3d258d00-cfd8-41c5-9f04-1a5a39faef2f" providerId="ADAL" clId="{A187D439-4178-4B37-9A76-6872EE9A5270}" dt="2025-06-02T20:50:20.517" v="1882" actId="1076"/>
          <ac:picMkLst>
            <pc:docMk/>
            <pc:sldMk cId="2828827704" sldId="1531"/>
            <ac:picMk id="9" creationId="{50D1BE81-1BAC-593E-750C-E3C6525CA860}"/>
          </ac:picMkLst>
        </pc:picChg>
        <pc:picChg chg="add mod">
          <ac:chgData name="Vrielink, Francis" userId="3d258d00-cfd8-41c5-9f04-1a5a39faef2f" providerId="ADAL" clId="{A187D439-4178-4B37-9A76-6872EE9A5270}" dt="2025-06-02T20:03:03.117" v="888" actId="1076"/>
          <ac:picMkLst>
            <pc:docMk/>
            <pc:sldMk cId="2828827704" sldId="1531"/>
            <ac:picMk id="19" creationId="{53CBFF17-143C-9A07-0710-B9C26D383354}"/>
          </ac:picMkLst>
        </pc:picChg>
      </pc:sldChg>
      <pc:sldChg chg="addSp modSp mod">
        <pc:chgData name="Vrielink, Francis" userId="3d258d00-cfd8-41c5-9f04-1a5a39faef2f" providerId="ADAL" clId="{A187D439-4178-4B37-9A76-6872EE9A5270}" dt="2025-06-02T20:43:07.372" v="1762" actId="1076"/>
        <pc:sldMkLst>
          <pc:docMk/>
          <pc:sldMk cId="2392472401" sldId="1537"/>
        </pc:sldMkLst>
        <pc:spChg chg="mod">
          <ac:chgData name="Vrielink, Francis" userId="3d258d00-cfd8-41c5-9f04-1a5a39faef2f" providerId="ADAL" clId="{A187D439-4178-4B37-9A76-6872EE9A5270}" dt="2025-06-02T20:30:02.828" v="1567" actId="1076"/>
          <ac:spMkLst>
            <pc:docMk/>
            <pc:sldMk cId="2392472401" sldId="1537"/>
            <ac:spMk id="10" creationId="{B37FADB8-F5A5-F448-15A7-6A630939BCDC}"/>
          </ac:spMkLst>
        </pc:spChg>
        <pc:spChg chg="mod">
          <ac:chgData name="Vrielink, Francis" userId="3d258d00-cfd8-41c5-9f04-1a5a39faef2f" providerId="ADAL" clId="{A187D439-4178-4B37-9A76-6872EE9A5270}" dt="2025-06-02T20:29:59.902" v="1566" actId="1076"/>
          <ac:spMkLst>
            <pc:docMk/>
            <pc:sldMk cId="2392472401" sldId="1537"/>
            <ac:spMk id="11" creationId="{2D5226DB-4490-ECD5-880A-CDAB0447C263}"/>
          </ac:spMkLst>
        </pc:spChg>
        <pc:spChg chg="mod">
          <ac:chgData name="Vrielink, Francis" userId="3d258d00-cfd8-41c5-9f04-1a5a39faef2f" providerId="ADAL" clId="{A187D439-4178-4B37-9A76-6872EE9A5270}" dt="2025-06-02T20:33:39.462" v="1639" actId="1076"/>
          <ac:spMkLst>
            <pc:docMk/>
            <pc:sldMk cId="2392472401" sldId="1537"/>
            <ac:spMk id="13" creationId="{4985FF45-EE56-11C3-E0CC-6BBB359031C0}"/>
          </ac:spMkLst>
        </pc:spChg>
        <pc:spChg chg="mod">
          <ac:chgData name="Vrielink, Francis" userId="3d258d00-cfd8-41c5-9f04-1a5a39faef2f" providerId="ADAL" clId="{A187D439-4178-4B37-9A76-6872EE9A5270}" dt="2025-06-02T20:35:53.308" v="1664" actId="14100"/>
          <ac:spMkLst>
            <pc:docMk/>
            <pc:sldMk cId="2392472401" sldId="1537"/>
            <ac:spMk id="14" creationId="{B7594A3B-3117-84CE-C300-FB96E5ED269D}"/>
          </ac:spMkLst>
        </pc:spChg>
        <pc:spChg chg="mod">
          <ac:chgData name="Vrielink, Francis" userId="3d258d00-cfd8-41c5-9f04-1a5a39faef2f" providerId="ADAL" clId="{A187D439-4178-4B37-9A76-6872EE9A5270}" dt="2025-06-02T20:35:42.899" v="1662" actId="20577"/>
          <ac:spMkLst>
            <pc:docMk/>
            <pc:sldMk cId="2392472401" sldId="1537"/>
            <ac:spMk id="15" creationId="{6EA1F8B7-D4BC-D8B0-E6FD-F33ECB45A1DD}"/>
          </ac:spMkLst>
        </pc:spChg>
        <pc:spChg chg="mod">
          <ac:chgData name="Vrielink, Francis" userId="3d258d00-cfd8-41c5-9f04-1a5a39faef2f" providerId="ADAL" clId="{A187D439-4178-4B37-9A76-6872EE9A5270}" dt="2025-06-02T20:31:42.369" v="1606" actId="14100"/>
          <ac:spMkLst>
            <pc:docMk/>
            <pc:sldMk cId="2392472401" sldId="1537"/>
            <ac:spMk id="18" creationId="{85D7DD60-F4AA-AD34-A265-146B167D02FE}"/>
          </ac:spMkLst>
        </pc:spChg>
        <pc:spChg chg="mod">
          <ac:chgData name="Vrielink, Francis" userId="3d258d00-cfd8-41c5-9f04-1a5a39faef2f" providerId="ADAL" clId="{A187D439-4178-4B37-9A76-6872EE9A5270}" dt="2025-06-02T20:43:07.372" v="1762" actId="1076"/>
          <ac:spMkLst>
            <pc:docMk/>
            <pc:sldMk cId="2392472401" sldId="1537"/>
            <ac:spMk id="37" creationId="{D8702E23-C11D-15EC-CCC7-584CB8E8F0E8}"/>
          </ac:spMkLst>
        </pc:spChg>
        <pc:spChg chg="mod">
          <ac:chgData name="Vrielink, Francis" userId="3d258d00-cfd8-41c5-9f04-1a5a39faef2f" providerId="ADAL" clId="{A187D439-4178-4B37-9A76-6872EE9A5270}" dt="2025-06-02T20:42:58.319" v="1758" actId="14100"/>
          <ac:spMkLst>
            <pc:docMk/>
            <pc:sldMk cId="2392472401" sldId="1537"/>
            <ac:spMk id="38" creationId="{3CBDA22D-CED2-6442-8EC6-72FF03E2163E}"/>
          </ac:spMkLst>
        </pc:spChg>
        <pc:picChg chg="add mod">
          <ac:chgData name="Vrielink, Francis" userId="3d258d00-cfd8-41c5-9f04-1a5a39faef2f" providerId="ADAL" clId="{A187D439-4178-4B37-9A76-6872EE9A5270}" dt="2025-06-02T20:30:08.266" v="1569" actId="14100"/>
          <ac:picMkLst>
            <pc:docMk/>
            <pc:sldMk cId="2392472401" sldId="1537"/>
            <ac:picMk id="12" creationId="{C4470E39-FC2B-CEBD-43D0-14EFC8D5BD65}"/>
          </ac:picMkLst>
        </pc:picChg>
        <pc:picChg chg="add mod">
          <ac:chgData name="Vrielink, Francis" userId="3d258d00-cfd8-41c5-9f04-1a5a39faef2f" providerId="ADAL" clId="{A187D439-4178-4B37-9A76-6872EE9A5270}" dt="2025-06-02T20:35:55.352" v="1665" actId="1076"/>
          <ac:picMkLst>
            <pc:docMk/>
            <pc:sldMk cId="2392472401" sldId="1537"/>
            <ac:picMk id="16" creationId="{5B4BD669-D39E-F3A9-41E9-69CFCFD9252F}"/>
          </ac:picMkLst>
        </pc:picChg>
        <pc:picChg chg="add mod">
          <ac:chgData name="Vrielink, Francis" userId="3d258d00-cfd8-41c5-9f04-1a5a39faef2f" providerId="ADAL" clId="{A187D439-4178-4B37-9A76-6872EE9A5270}" dt="2025-06-02T20:32:44.903" v="1614" actId="14100"/>
          <ac:picMkLst>
            <pc:docMk/>
            <pc:sldMk cId="2392472401" sldId="1537"/>
            <ac:picMk id="22" creationId="{4122448F-FDEE-B292-BCCE-74F896AB5FF4}"/>
          </ac:picMkLst>
        </pc:picChg>
        <pc:picChg chg="add mod">
          <ac:chgData name="Vrielink, Francis" userId="3d258d00-cfd8-41c5-9f04-1a5a39faef2f" providerId="ADAL" clId="{A187D439-4178-4B37-9A76-6872EE9A5270}" dt="2025-06-02T20:42:55.090" v="1756" actId="1076"/>
          <ac:picMkLst>
            <pc:docMk/>
            <pc:sldMk cId="2392472401" sldId="1537"/>
            <ac:picMk id="24" creationId="{AD791D04-8438-F98E-AA79-200031B77ABE}"/>
          </ac:picMkLst>
        </pc:picChg>
        <pc:cxnChg chg="mod">
          <ac:chgData name="Vrielink, Francis" userId="3d258d00-cfd8-41c5-9f04-1a5a39faef2f" providerId="ADAL" clId="{A187D439-4178-4B37-9A76-6872EE9A5270}" dt="2025-06-02T20:33:39.462" v="1639" actId="1076"/>
          <ac:cxnSpMkLst>
            <pc:docMk/>
            <pc:sldMk cId="2392472401" sldId="1537"/>
            <ac:cxnSpMk id="27" creationId="{EC90AE0F-5DD8-2D25-C999-5E0CC65E11C5}"/>
          </ac:cxnSpMkLst>
        </pc:cxnChg>
        <pc:cxnChg chg="mod">
          <ac:chgData name="Vrielink, Francis" userId="3d258d00-cfd8-41c5-9f04-1a5a39faef2f" providerId="ADAL" clId="{A187D439-4178-4B37-9A76-6872EE9A5270}" dt="2025-06-02T20:30:26.519" v="1575" actId="1076"/>
          <ac:cxnSpMkLst>
            <pc:docMk/>
            <pc:sldMk cId="2392472401" sldId="1537"/>
            <ac:cxnSpMk id="29" creationId="{10445519-6BAB-CA4B-0B0C-EF80D4D34E4C}"/>
          </ac:cxnSpMkLst>
        </pc:cxnChg>
      </pc:sldChg>
      <pc:sldChg chg="addSp modSp mod">
        <pc:chgData name="Vrielink, Francis" userId="3d258d00-cfd8-41c5-9f04-1a5a39faef2f" providerId="ADAL" clId="{A187D439-4178-4B37-9A76-6872EE9A5270}" dt="2025-06-02T20:44:57.485" v="1837" actId="115"/>
        <pc:sldMkLst>
          <pc:docMk/>
          <pc:sldMk cId="3606645574" sldId="1544"/>
        </pc:sldMkLst>
        <pc:spChg chg="mod">
          <ac:chgData name="Vrielink, Francis" userId="3d258d00-cfd8-41c5-9f04-1a5a39faef2f" providerId="ADAL" clId="{A187D439-4178-4B37-9A76-6872EE9A5270}" dt="2025-06-02T20:44:57.485" v="1837" actId="115"/>
          <ac:spMkLst>
            <pc:docMk/>
            <pc:sldMk cId="3606645574" sldId="1544"/>
            <ac:spMk id="4" creationId="{D36CDCC8-D80A-3CA3-9903-EC310613197D}"/>
          </ac:spMkLst>
        </pc:spChg>
        <pc:picChg chg="add mod">
          <ac:chgData name="Vrielink, Francis" userId="3d258d00-cfd8-41c5-9f04-1a5a39faef2f" providerId="ADAL" clId="{A187D439-4178-4B37-9A76-6872EE9A5270}" dt="2025-06-02T20:15:40.859" v="1410" actId="14100"/>
          <ac:picMkLst>
            <pc:docMk/>
            <pc:sldMk cId="3606645574" sldId="1544"/>
            <ac:picMk id="9" creationId="{1819F408-99ED-1B39-4A4D-DBC75699AFEF}"/>
          </ac:picMkLst>
        </pc:picChg>
        <pc:picChg chg="add mod">
          <ac:chgData name="Vrielink, Francis" userId="3d258d00-cfd8-41c5-9f04-1a5a39faef2f" providerId="ADAL" clId="{A187D439-4178-4B37-9A76-6872EE9A5270}" dt="2025-06-02T20:17:11.699" v="1415" actId="14100"/>
          <ac:picMkLst>
            <pc:docMk/>
            <pc:sldMk cId="3606645574" sldId="1544"/>
            <ac:picMk id="11" creationId="{95559911-CAEB-469C-C19A-10281BDF13BE}"/>
          </ac:picMkLst>
        </pc:picChg>
        <pc:picChg chg="add mod">
          <ac:chgData name="Vrielink, Francis" userId="3d258d00-cfd8-41c5-9f04-1a5a39faef2f" providerId="ADAL" clId="{A187D439-4178-4B37-9A76-6872EE9A5270}" dt="2025-06-02T20:19:06.084" v="1420" actId="14100"/>
          <ac:picMkLst>
            <pc:docMk/>
            <pc:sldMk cId="3606645574" sldId="1544"/>
            <ac:picMk id="25" creationId="{A04FEF8B-C0AF-A406-22AF-F0A31C8A6CFB}"/>
          </ac:picMkLst>
        </pc:picChg>
      </pc:sldChg>
      <pc:sldChg chg="addSp delSp modSp mod">
        <pc:chgData name="Vrielink, Francis" userId="3d258d00-cfd8-41c5-9f04-1a5a39faef2f" providerId="ADAL" clId="{A187D439-4178-4B37-9A76-6872EE9A5270}" dt="2025-06-02T20:08:24.377" v="1081" actId="14100"/>
        <pc:sldMkLst>
          <pc:docMk/>
          <pc:sldMk cId="2525419227" sldId="1545"/>
        </pc:sldMkLst>
        <pc:spChg chg="mod">
          <ac:chgData name="Vrielink, Francis" userId="3d258d00-cfd8-41c5-9f04-1a5a39faef2f" providerId="ADAL" clId="{A187D439-4178-4B37-9A76-6872EE9A5270}" dt="2025-06-02T20:04:52.813" v="1068" actId="20577"/>
          <ac:spMkLst>
            <pc:docMk/>
            <pc:sldMk cId="2525419227" sldId="1545"/>
            <ac:spMk id="35" creationId="{37104C51-0232-62ED-4C6F-1447D06633EE}"/>
          </ac:spMkLst>
        </pc:spChg>
        <pc:spChg chg="mod">
          <ac:chgData name="Vrielink, Francis" userId="3d258d00-cfd8-41c5-9f04-1a5a39faef2f" providerId="ADAL" clId="{A187D439-4178-4B37-9A76-6872EE9A5270}" dt="2025-06-02T20:04:39.744" v="1044" actId="115"/>
          <ac:spMkLst>
            <pc:docMk/>
            <pc:sldMk cId="2525419227" sldId="1545"/>
            <ac:spMk id="36" creationId="{D8EF981A-9BA7-0EB1-9B70-F7FBF2F7DF1C}"/>
          </ac:spMkLst>
        </pc:spChg>
        <pc:picChg chg="mod">
          <ac:chgData name="Vrielink, Francis" userId="3d258d00-cfd8-41c5-9f04-1a5a39faef2f" providerId="ADAL" clId="{A187D439-4178-4B37-9A76-6872EE9A5270}" dt="2025-06-02T20:08:19.408" v="1078" actId="1076"/>
          <ac:picMkLst>
            <pc:docMk/>
            <pc:sldMk cId="2525419227" sldId="1545"/>
            <ac:picMk id="2" creationId="{C3E3B515-7848-D224-66DD-26A023953AEA}"/>
          </ac:picMkLst>
        </pc:picChg>
        <pc:picChg chg="del mod">
          <ac:chgData name="Vrielink, Francis" userId="3d258d00-cfd8-41c5-9f04-1a5a39faef2f" providerId="ADAL" clId="{A187D439-4178-4B37-9A76-6872EE9A5270}" dt="2025-06-02T20:08:07.281" v="1070" actId="478"/>
          <ac:picMkLst>
            <pc:docMk/>
            <pc:sldMk cId="2525419227" sldId="1545"/>
            <ac:picMk id="8" creationId="{91D647B5-E085-C41D-4271-D3F4DED7116F}"/>
          </ac:picMkLst>
        </pc:picChg>
        <pc:picChg chg="add mod">
          <ac:chgData name="Vrielink, Francis" userId="3d258d00-cfd8-41c5-9f04-1a5a39faef2f" providerId="ADAL" clId="{A187D439-4178-4B37-9A76-6872EE9A5270}" dt="2025-06-02T20:08:24.377" v="1081" actId="14100"/>
          <ac:picMkLst>
            <pc:docMk/>
            <pc:sldMk cId="2525419227" sldId="1545"/>
            <ac:picMk id="18" creationId="{6D98EC53-397D-DCD1-7F45-3BD494D35BD2}"/>
          </ac:picMkLst>
        </pc:picChg>
      </pc:sldChg>
      <pc:sldChg chg="addSp delSp modSp mod">
        <pc:chgData name="Vrielink, Francis" userId="3d258d00-cfd8-41c5-9f04-1a5a39faef2f" providerId="ADAL" clId="{A187D439-4178-4B37-9A76-6872EE9A5270}" dt="2025-06-02T20:11:24.662" v="1198" actId="20577"/>
        <pc:sldMkLst>
          <pc:docMk/>
          <pc:sldMk cId="1255583537" sldId="1546"/>
        </pc:sldMkLst>
        <pc:spChg chg="mod">
          <ac:chgData name="Vrielink, Francis" userId="3d258d00-cfd8-41c5-9f04-1a5a39faef2f" providerId="ADAL" clId="{A187D439-4178-4B37-9A76-6872EE9A5270}" dt="2025-06-02T20:11:24.662" v="1198" actId="20577"/>
          <ac:spMkLst>
            <pc:docMk/>
            <pc:sldMk cId="1255583537" sldId="1546"/>
            <ac:spMk id="35" creationId="{37104C51-0232-62ED-4C6F-1447D06633EE}"/>
          </ac:spMkLst>
        </pc:spChg>
        <pc:spChg chg="mod">
          <ac:chgData name="Vrielink, Francis" userId="3d258d00-cfd8-41c5-9f04-1a5a39faef2f" providerId="ADAL" clId="{A187D439-4178-4B37-9A76-6872EE9A5270}" dt="2025-06-02T20:09:29.049" v="1189" actId="115"/>
          <ac:spMkLst>
            <pc:docMk/>
            <pc:sldMk cId="1255583537" sldId="1546"/>
            <ac:spMk id="36" creationId="{D8EF981A-9BA7-0EB1-9B70-F7FBF2F7DF1C}"/>
          </ac:spMkLst>
        </pc:spChg>
        <pc:picChg chg="del">
          <ac:chgData name="Vrielink, Francis" userId="3d258d00-cfd8-41c5-9f04-1a5a39faef2f" providerId="ADAL" clId="{A187D439-4178-4B37-9A76-6872EE9A5270}" dt="2025-06-02T20:08:39.902" v="1082" actId="478"/>
          <ac:picMkLst>
            <pc:docMk/>
            <pc:sldMk cId="1255583537" sldId="1546"/>
            <ac:picMk id="2" creationId="{6A428059-1477-BC28-BE2A-61901C6975C8}"/>
          </ac:picMkLst>
        </pc:picChg>
        <pc:picChg chg="del">
          <ac:chgData name="Vrielink, Francis" userId="3d258d00-cfd8-41c5-9f04-1a5a39faef2f" providerId="ADAL" clId="{A187D439-4178-4B37-9A76-6872EE9A5270}" dt="2025-06-02T20:10:59.707" v="1190" actId="478"/>
          <ac:picMkLst>
            <pc:docMk/>
            <pc:sldMk cId="1255583537" sldId="1546"/>
            <ac:picMk id="8" creationId="{542A381B-6DA2-5210-8858-1E560AEA4215}"/>
          </ac:picMkLst>
        </pc:picChg>
        <pc:picChg chg="add mod">
          <ac:chgData name="Vrielink, Francis" userId="3d258d00-cfd8-41c5-9f04-1a5a39faef2f" providerId="ADAL" clId="{A187D439-4178-4B37-9A76-6872EE9A5270}" dt="2025-06-02T20:08:49.288" v="1087" actId="1076"/>
          <ac:picMkLst>
            <pc:docMk/>
            <pc:sldMk cId="1255583537" sldId="1546"/>
            <ac:picMk id="9" creationId="{A39B8940-D79C-CE01-5C2E-6A6AA09C2BC2}"/>
          </ac:picMkLst>
        </pc:picChg>
        <pc:picChg chg="add mod">
          <ac:chgData name="Vrielink, Francis" userId="3d258d00-cfd8-41c5-9f04-1a5a39faef2f" providerId="ADAL" clId="{A187D439-4178-4B37-9A76-6872EE9A5270}" dt="2025-06-02T20:11:15.316" v="1197" actId="14100"/>
          <ac:picMkLst>
            <pc:docMk/>
            <pc:sldMk cId="1255583537" sldId="1546"/>
            <ac:picMk id="19" creationId="{4BA0A68B-ADB2-B6FD-77E9-27AD763F3B6C}"/>
          </ac:picMkLst>
        </pc:picChg>
      </pc:sldChg>
      <pc:sldChg chg="addSp delSp modSp mod">
        <pc:chgData name="Vrielink, Francis" userId="3d258d00-cfd8-41c5-9f04-1a5a39faef2f" providerId="ADAL" clId="{A187D439-4178-4B37-9A76-6872EE9A5270}" dt="2025-06-02T20:15:10.949" v="1406" actId="115"/>
        <pc:sldMkLst>
          <pc:docMk/>
          <pc:sldMk cId="1017066625" sldId="1549"/>
        </pc:sldMkLst>
        <pc:spChg chg="mod">
          <ac:chgData name="Vrielink, Francis" userId="3d258d00-cfd8-41c5-9f04-1a5a39faef2f" providerId="ADAL" clId="{A187D439-4178-4B37-9A76-6872EE9A5270}" dt="2025-06-02T20:15:10.949" v="1406" actId="115"/>
          <ac:spMkLst>
            <pc:docMk/>
            <pc:sldMk cId="1017066625" sldId="1549"/>
            <ac:spMk id="35" creationId="{37104C51-0232-62ED-4C6F-1447D06633EE}"/>
          </ac:spMkLst>
        </pc:spChg>
        <pc:spChg chg="mod">
          <ac:chgData name="Vrielink, Francis" userId="3d258d00-cfd8-41c5-9f04-1a5a39faef2f" providerId="ADAL" clId="{A187D439-4178-4B37-9A76-6872EE9A5270}" dt="2025-06-02T20:12:51.830" v="1311" actId="20577"/>
          <ac:spMkLst>
            <pc:docMk/>
            <pc:sldMk cId="1017066625" sldId="1549"/>
            <ac:spMk id="36" creationId="{D8EF981A-9BA7-0EB1-9B70-F7FBF2F7DF1C}"/>
          </ac:spMkLst>
        </pc:spChg>
        <pc:picChg chg="del">
          <ac:chgData name="Vrielink, Francis" userId="3d258d00-cfd8-41c5-9f04-1a5a39faef2f" providerId="ADAL" clId="{A187D439-4178-4B37-9A76-6872EE9A5270}" dt="2025-06-02T20:11:40.592" v="1199" actId="478"/>
          <ac:picMkLst>
            <pc:docMk/>
            <pc:sldMk cId="1017066625" sldId="1549"/>
            <ac:picMk id="2" creationId="{9CFE987A-2422-99CE-95FA-95D15E40FF87}"/>
          </ac:picMkLst>
        </pc:picChg>
        <pc:picChg chg="del">
          <ac:chgData name="Vrielink, Francis" userId="3d258d00-cfd8-41c5-9f04-1a5a39faef2f" providerId="ADAL" clId="{A187D439-4178-4B37-9A76-6872EE9A5270}" dt="2025-06-02T20:14:19.769" v="1362" actId="478"/>
          <ac:picMkLst>
            <pc:docMk/>
            <pc:sldMk cId="1017066625" sldId="1549"/>
            <ac:picMk id="8" creationId="{40264460-1CF6-373F-C0B1-C92D3D9CE75D}"/>
          </ac:picMkLst>
        </pc:picChg>
        <pc:picChg chg="add mod">
          <ac:chgData name="Vrielink, Francis" userId="3d258d00-cfd8-41c5-9f04-1a5a39faef2f" providerId="ADAL" clId="{A187D439-4178-4B37-9A76-6872EE9A5270}" dt="2025-06-02T20:11:49.882" v="1204" actId="1076"/>
          <ac:picMkLst>
            <pc:docMk/>
            <pc:sldMk cId="1017066625" sldId="1549"/>
            <ac:picMk id="9" creationId="{11872CEF-CE36-022A-44AB-CC58FFF83C82}"/>
          </ac:picMkLst>
        </pc:picChg>
        <pc:picChg chg="add mod">
          <ac:chgData name="Vrielink, Francis" userId="3d258d00-cfd8-41c5-9f04-1a5a39faef2f" providerId="ADAL" clId="{A187D439-4178-4B37-9A76-6872EE9A5270}" dt="2025-06-02T20:14:29.520" v="1368" actId="1076"/>
          <ac:picMkLst>
            <pc:docMk/>
            <pc:sldMk cId="1017066625" sldId="1549"/>
            <ac:picMk id="19" creationId="{CB4DF900-31EA-3D2F-8990-2A1A28684ECF}"/>
          </ac:picMkLst>
        </pc:picChg>
      </pc:sldChg>
      <pc:sldChg chg="del">
        <pc:chgData name="Vrielink, Francis" userId="3d258d00-cfd8-41c5-9f04-1a5a39faef2f" providerId="ADAL" clId="{A187D439-4178-4B37-9A76-6872EE9A5270}" dt="2025-06-02T20:36:28.188" v="1669" actId="47"/>
        <pc:sldMkLst>
          <pc:docMk/>
          <pc:sldMk cId="2547135298" sldId="1550"/>
        </pc:sldMkLst>
      </pc:sldChg>
      <pc:sldChg chg="addSp delSp modSp mod">
        <pc:chgData name="Vrielink, Francis" userId="3d258d00-cfd8-41c5-9f04-1a5a39faef2f" providerId="ADAL" clId="{A187D439-4178-4B37-9A76-6872EE9A5270}" dt="2025-06-02T20:45:12.328" v="1851" actId="20577"/>
        <pc:sldMkLst>
          <pc:docMk/>
          <pc:sldMk cId="209652956" sldId="1551"/>
        </pc:sldMkLst>
        <pc:spChg chg="mod">
          <ac:chgData name="Vrielink, Francis" userId="3d258d00-cfd8-41c5-9f04-1a5a39faef2f" providerId="ADAL" clId="{A187D439-4178-4B37-9A76-6872EE9A5270}" dt="2025-06-02T20:45:12.328" v="1851" actId="20577"/>
          <ac:spMkLst>
            <pc:docMk/>
            <pc:sldMk cId="209652956" sldId="1551"/>
            <ac:spMk id="4" creationId="{D36CDCC8-D80A-3CA3-9903-EC310613197D}"/>
          </ac:spMkLst>
        </pc:spChg>
        <pc:picChg chg="add del mod">
          <ac:chgData name="Vrielink, Francis" userId="3d258d00-cfd8-41c5-9f04-1a5a39faef2f" providerId="ADAL" clId="{A187D439-4178-4B37-9A76-6872EE9A5270}" dt="2025-06-02T20:22:42.742" v="1437" actId="478"/>
          <ac:picMkLst>
            <pc:docMk/>
            <pc:sldMk cId="209652956" sldId="1551"/>
            <ac:picMk id="10" creationId="{B2596EF5-5D58-07BB-A044-3344F3020DB5}"/>
          </ac:picMkLst>
        </pc:picChg>
        <pc:picChg chg="add mod">
          <ac:chgData name="Vrielink, Francis" userId="3d258d00-cfd8-41c5-9f04-1a5a39faef2f" providerId="ADAL" clId="{A187D439-4178-4B37-9A76-6872EE9A5270}" dt="2025-06-02T20:20:30.108" v="1431" actId="1076"/>
          <ac:picMkLst>
            <pc:docMk/>
            <pc:sldMk cId="209652956" sldId="1551"/>
            <ac:picMk id="24" creationId="{520F2067-3EB8-05D6-5368-F75183A09FE2}"/>
          </ac:picMkLst>
        </pc:picChg>
        <pc:picChg chg="add mod">
          <ac:chgData name="Vrielink, Francis" userId="3d258d00-cfd8-41c5-9f04-1a5a39faef2f" providerId="ADAL" clId="{A187D439-4178-4B37-9A76-6872EE9A5270}" dt="2025-06-02T20:21:58.508" v="1436" actId="14100"/>
          <ac:picMkLst>
            <pc:docMk/>
            <pc:sldMk cId="209652956" sldId="1551"/>
            <ac:picMk id="26" creationId="{890E669F-C9C3-89F0-08C5-24DAAACDE5EA}"/>
          </ac:picMkLst>
        </pc:picChg>
        <pc:picChg chg="add mod">
          <ac:chgData name="Vrielink, Francis" userId="3d258d00-cfd8-41c5-9f04-1a5a39faef2f" providerId="ADAL" clId="{A187D439-4178-4B37-9A76-6872EE9A5270}" dt="2025-06-02T20:22:53.192" v="1442" actId="14100"/>
          <ac:picMkLst>
            <pc:docMk/>
            <pc:sldMk cId="209652956" sldId="1551"/>
            <ac:picMk id="28" creationId="{92253BF1-EBD7-9A9C-BC3D-029215D09088}"/>
          </ac:picMkLst>
        </pc:picChg>
      </pc:sldChg>
      <pc:sldChg chg="addSp delSp modSp mod">
        <pc:chgData name="Vrielink, Francis" userId="3d258d00-cfd8-41c5-9f04-1a5a39faef2f" providerId="ADAL" clId="{A187D439-4178-4B37-9A76-6872EE9A5270}" dt="2025-06-02T20:46:03.031" v="1856" actId="14100"/>
        <pc:sldMkLst>
          <pc:docMk/>
          <pc:sldMk cId="3656771468" sldId="1552"/>
        </pc:sldMkLst>
        <pc:picChg chg="add del mod">
          <ac:chgData name="Vrielink, Francis" userId="3d258d00-cfd8-41c5-9f04-1a5a39faef2f" providerId="ADAL" clId="{A187D439-4178-4B37-9A76-6872EE9A5270}" dt="2025-06-02T20:45:56.901" v="1853" actId="478"/>
          <ac:picMkLst>
            <pc:docMk/>
            <pc:sldMk cId="3656771468" sldId="1552"/>
            <ac:picMk id="11" creationId="{85A7E695-E0FF-4E4C-1127-2066176C44E8}"/>
          </ac:picMkLst>
        </pc:picChg>
        <pc:picChg chg="add mod">
          <ac:chgData name="Vrielink, Francis" userId="3d258d00-cfd8-41c5-9f04-1a5a39faef2f" providerId="ADAL" clId="{A187D439-4178-4B37-9A76-6872EE9A5270}" dt="2025-06-02T20:26:25.656" v="1534" actId="1076"/>
          <ac:picMkLst>
            <pc:docMk/>
            <pc:sldMk cId="3656771468" sldId="1552"/>
            <ac:picMk id="17" creationId="{BC6C33D9-6DCB-A1C0-AABB-7BC35F04B3C0}"/>
          </ac:picMkLst>
        </pc:picChg>
        <pc:picChg chg="add mod ord">
          <ac:chgData name="Vrielink, Francis" userId="3d258d00-cfd8-41c5-9f04-1a5a39faef2f" providerId="ADAL" clId="{A187D439-4178-4B37-9A76-6872EE9A5270}" dt="2025-06-02T20:28:44.635" v="1547" actId="14100"/>
          <ac:picMkLst>
            <pc:docMk/>
            <pc:sldMk cId="3656771468" sldId="1552"/>
            <ac:picMk id="26" creationId="{32C5D5F3-0944-58EA-8D90-2BAC6B5C1F15}"/>
          </ac:picMkLst>
        </pc:picChg>
        <pc:picChg chg="add mod">
          <ac:chgData name="Vrielink, Francis" userId="3d258d00-cfd8-41c5-9f04-1a5a39faef2f" providerId="ADAL" clId="{A187D439-4178-4B37-9A76-6872EE9A5270}" dt="2025-06-02T20:46:03.031" v="1856" actId="14100"/>
          <ac:picMkLst>
            <pc:docMk/>
            <pc:sldMk cId="3656771468" sldId="1552"/>
            <ac:picMk id="35" creationId="{868C2F45-0CA8-4C57-EA28-14C57020DB26}"/>
          </ac:picMkLst>
        </pc:picChg>
        <pc:cxnChg chg="mod">
          <ac:chgData name="Vrielink, Francis" userId="3d258d00-cfd8-41c5-9f04-1a5a39faef2f" providerId="ADAL" clId="{A187D439-4178-4B37-9A76-6872EE9A5270}" dt="2025-06-02T20:28:41.675" v="1545" actId="14100"/>
          <ac:cxnSpMkLst>
            <pc:docMk/>
            <pc:sldMk cId="3656771468" sldId="1552"/>
            <ac:cxnSpMk id="28" creationId="{D4D6E406-45D4-6E27-6A7C-C2FE75AB7D23}"/>
          </ac:cxnSpMkLst>
        </pc:cxnChg>
      </pc:sldChg>
      <pc:sldChg chg="addSp modSp mod">
        <pc:chgData name="Vrielink, Francis" userId="3d258d00-cfd8-41c5-9f04-1a5a39faef2f" providerId="ADAL" clId="{A187D439-4178-4B37-9A76-6872EE9A5270}" dt="2025-06-02T20:44:00.173" v="1779" actId="1076"/>
        <pc:sldMkLst>
          <pc:docMk/>
          <pc:sldMk cId="1196155817" sldId="1553"/>
        </pc:sldMkLst>
        <pc:spChg chg="mod">
          <ac:chgData name="Vrielink, Francis" userId="3d258d00-cfd8-41c5-9f04-1a5a39faef2f" providerId="ADAL" clId="{A187D439-4178-4B37-9A76-6872EE9A5270}" dt="2025-06-02T20:43:35.897" v="1774" actId="20577"/>
          <ac:spMkLst>
            <pc:docMk/>
            <pc:sldMk cId="1196155817" sldId="1553"/>
            <ac:spMk id="4" creationId="{D36CDCC8-D80A-3CA3-9903-EC310613197D}"/>
          </ac:spMkLst>
        </pc:spChg>
        <pc:spChg chg="mod">
          <ac:chgData name="Vrielink, Francis" userId="3d258d00-cfd8-41c5-9f04-1a5a39faef2f" providerId="ADAL" clId="{A187D439-4178-4B37-9A76-6872EE9A5270}" dt="2025-06-02T20:43:46.576" v="1776" actId="14100"/>
          <ac:spMkLst>
            <pc:docMk/>
            <pc:sldMk cId="1196155817" sldId="1553"/>
            <ac:spMk id="13" creationId="{4985FF45-EE56-11C3-E0CC-6BBB359031C0}"/>
          </ac:spMkLst>
        </pc:spChg>
        <pc:spChg chg="mod">
          <ac:chgData name="Vrielink, Francis" userId="3d258d00-cfd8-41c5-9f04-1a5a39faef2f" providerId="ADAL" clId="{A187D439-4178-4B37-9A76-6872EE9A5270}" dt="2025-06-02T20:43:44.641" v="1775" actId="14100"/>
          <ac:spMkLst>
            <pc:docMk/>
            <pc:sldMk cId="1196155817" sldId="1553"/>
            <ac:spMk id="14" creationId="{B7594A3B-3117-84CE-C300-FB96E5ED269D}"/>
          </ac:spMkLst>
        </pc:spChg>
        <pc:spChg chg="mod">
          <ac:chgData name="Vrielink, Francis" userId="3d258d00-cfd8-41c5-9f04-1a5a39faef2f" providerId="ADAL" clId="{A187D439-4178-4B37-9A76-6872EE9A5270}" dt="2025-06-02T20:44:00.173" v="1779" actId="1076"/>
          <ac:spMkLst>
            <pc:docMk/>
            <pc:sldMk cId="1196155817" sldId="1553"/>
            <ac:spMk id="15" creationId="{6EA1F8B7-D4BC-D8B0-E6FD-F33ECB45A1DD}"/>
          </ac:spMkLst>
        </pc:spChg>
        <pc:spChg chg="mod">
          <ac:chgData name="Vrielink, Francis" userId="3d258d00-cfd8-41c5-9f04-1a5a39faef2f" providerId="ADAL" clId="{A187D439-4178-4B37-9A76-6872EE9A5270}" dt="2025-06-02T20:38:45.799" v="1688" actId="1076"/>
          <ac:spMkLst>
            <pc:docMk/>
            <pc:sldMk cId="1196155817" sldId="1553"/>
            <ac:spMk id="17" creationId="{AB86235B-CBC0-F9DB-29F4-F23367831B1B}"/>
          </ac:spMkLst>
        </pc:spChg>
        <pc:spChg chg="mod">
          <ac:chgData name="Vrielink, Francis" userId="3d258d00-cfd8-41c5-9f04-1a5a39faef2f" providerId="ADAL" clId="{A187D439-4178-4B37-9A76-6872EE9A5270}" dt="2025-06-02T20:43:52.292" v="1778" actId="14100"/>
          <ac:spMkLst>
            <pc:docMk/>
            <pc:sldMk cId="1196155817" sldId="1553"/>
            <ac:spMk id="18" creationId="{85D7DD60-F4AA-AD34-A265-146B167D02FE}"/>
          </ac:spMkLst>
        </pc:spChg>
        <pc:picChg chg="add mod">
          <ac:chgData name="Vrielink, Francis" userId="3d258d00-cfd8-41c5-9f04-1a5a39faef2f" providerId="ADAL" clId="{A187D439-4178-4B37-9A76-6872EE9A5270}" dt="2025-06-02T20:24:37.481" v="1516" actId="14100"/>
          <ac:picMkLst>
            <pc:docMk/>
            <pc:sldMk cId="1196155817" sldId="1553"/>
            <ac:picMk id="9" creationId="{9E69DD4F-D865-2B77-5CDF-B91E133974F9}"/>
          </ac:picMkLst>
        </pc:picChg>
        <pc:picChg chg="add mod">
          <ac:chgData name="Vrielink, Francis" userId="3d258d00-cfd8-41c5-9f04-1a5a39faef2f" providerId="ADAL" clId="{A187D439-4178-4B37-9A76-6872EE9A5270}" dt="2025-06-02T20:38:27.660" v="1687" actId="14100"/>
          <ac:picMkLst>
            <pc:docMk/>
            <pc:sldMk cId="1196155817" sldId="1553"/>
            <ac:picMk id="10" creationId="{44FD6A7E-4C22-26D3-18E4-7143C9961924}"/>
          </ac:picMkLst>
        </pc:picChg>
        <pc:picChg chg="add mod">
          <ac:chgData name="Vrielink, Francis" userId="3d258d00-cfd8-41c5-9f04-1a5a39faef2f" providerId="ADAL" clId="{A187D439-4178-4B37-9A76-6872EE9A5270}" dt="2025-06-02T20:41:46.079" v="1695" actId="14100"/>
          <ac:picMkLst>
            <pc:docMk/>
            <pc:sldMk cId="1196155817" sldId="1553"/>
            <ac:picMk id="24" creationId="{CA33F4E4-9A2F-81C5-05E9-4D7FE15D2163}"/>
          </ac:picMkLst>
        </pc:picChg>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pChg chg="mod">
          <ac:chgData name="Routledge, Mandy" userId="bacdedf5-8e30-494b-ad8b-f27fa30c4f8d" providerId="ADAL" clId="{C0472442-84F8-47E6-8B49-770484A081A6}" dt="2025-03-18T10:59:53.334" v="3" actId="20577"/>
          <ac:spMkLst>
            <pc:docMk/>
            <pc:sldMk cId="323006580" sldId="548"/>
            <ac:spMk id="3" creationId="{00000000-0000-0000-0000-000000000000}"/>
          </ac:spMkLst>
        </pc:spChg>
      </pc:sldChg>
    </pc:docChg>
  </pc:docChgLst>
  <pc:docChgLst>
    <pc:chgData name="Das, Gerarda" userId="dec061bf-56a5-47a0-b9f3-f749fe418ae6" providerId="ADAL" clId="{9625A217-E011-4697-AA4D-2CBE9E122603}"/>
    <pc:docChg chg="custSel modSld sldOrd">
      <pc:chgData name="Das, Gerarda" userId="dec061bf-56a5-47a0-b9f3-f749fe418ae6" providerId="ADAL" clId="{9625A217-E011-4697-AA4D-2CBE9E122603}" dt="2025-06-03T09:12:01.704" v="154" actId="962"/>
      <pc:docMkLst>
        <pc:docMk/>
      </pc:docMkLst>
      <pc:sldChg chg="modSp mod">
        <pc:chgData name="Das, Gerarda" userId="dec061bf-56a5-47a0-b9f3-f749fe418ae6" providerId="ADAL" clId="{9625A217-E011-4697-AA4D-2CBE9E122603}" dt="2025-06-02T17:58:26.310" v="72" actId="20577"/>
        <pc:sldMkLst>
          <pc:docMk/>
          <pc:sldMk cId="2189114603" sldId="1437"/>
        </pc:sldMkLst>
        <pc:spChg chg="mod">
          <ac:chgData name="Das, Gerarda" userId="dec061bf-56a5-47a0-b9f3-f749fe418ae6" providerId="ADAL" clId="{9625A217-E011-4697-AA4D-2CBE9E122603}" dt="2025-06-02T17:58:26.310" v="72" actId="20577"/>
          <ac:spMkLst>
            <pc:docMk/>
            <pc:sldMk cId="2189114603" sldId="1437"/>
            <ac:spMk id="3" creationId="{00000000-0000-0000-0000-000000000000}"/>
          </ac:spMkLst>
        </pc:spChg>
      </pc:sldChg>
      <pc:sldChg chg="addSp delSp modSp mod">
        <pc:chgData name="Das, Gerarda" userId="dec061bf-56a5-47a0-b9f3-f749fe418ae6" providerId="ADAL" clId="{9625A217-E011-4697-AA4D-2CBE9E122603}" dt="2025-06-02T18:14:13.291" v="103" actId="1076"/>
        <pc:sldMkLst>
          <pc:docMk/>
          <pc:sldMk cId="2378462906" sldId="1467"/>
        </pc:sldMkLst>
        <pc:spChg chg="del">
          <ac:chgData name="Das, Gerarda" userId="dec061bf-56a5-47a0-b9f3-f749fe418ae6" providerId="ADAL" clId="{9625A217-E011-4697-AA4D-2CBE9E122603}" dt="2025-06-02T18:01:07.693" v="88" actId="478"/>
          <ac:spMkLst>
            <pc:docMk/>
            <pc:sldMk cId="2378462906" sldId="1467"/>
            <ac:spMk id="12" creationId="{4F837E3B-2079-4D59-A5C4-323D08A6CDFC}"/>
          </ac:spMkLst>
        </pc:spChg>
        <pc:spChg chg="del">
          <ac:chgData name="Das, Gerarda" userId="dec061bf-56a5-47a0-b9f3-f749fe418ae6" providerId="ADAL" clId="{9625A217-E011-4697-AA4D-2CBE9E122603}" dt="2025-06-02T18:01:07.693" v="88" actId="478"/>
          <ac:spMkLst>
            <pc:docMk/>
            <pc:sldMk cId="2378462906" sldId="1467"/>
            <ac:spMk id="13" creationId="{727F66EA-FC0E-413E-A5B3-1299E46AEE54}"/>
          </ac:spMkLst>
        </pc:spChg>
        <pc:spChg chg="del">
          <ac:chgData name="Das, Gerarda" userId="dec061bf-56a5-47a0-b9f3-f749fe418ae6" providerId="ADAL" clId="{9625A217-E011-4697-AA4D-2CBE9E122603}" dt="2025-06-02T18:01:07.693" v="88" actId="478"/>
          <ac:spMkLst>
            <pc:docMk/>
            <pc:sldMk cId="2378462906" sldId="1467"/>
            <ac:spMk id="14" creationId="{F06157D7-3A7F-4369-95E3-EE4C298E114D}"/>
          </ac:spMkLst>
        </pc:spChg>
        <pc:spChg chg="del">
          <ac:chgData name="Das, Gerarda" userId="dec061bf-56a5-47a0-b9f3-f749fe418ae6" providerId="ADAL" clId="{9625A217-E011-4697-AA4D-2CBE9E122603}" dt="2025-06-02T18:01:07.693" v="88" actId="478"/>
          <ac:spMkLst>
            <pc:docMk/>
            <pc:sldMk cId="2378462906" sldId="1467"/>
            <ac:spMk id="15" creationId="{D5AFB308-D879-42EF-9CEF-10997550EFE0}"/>
          </ac:spMkLst>
        </pc:spChg>
        <pc:spChg chg="del">
          <ac:chgData name="Das, Gerarda" userId="dec061bf-56a5-47a0-b9f3-f749fe418ae6" providerId="ADAL" clId="{9625A217-E011-4697-AA4D-2CBE9E122603}" dt="2025-06-02T18:01:10.164" v="89" actId="478"/>
          <ac:spMkLst>
            <pc:docMk/>
            <pc:sldMk cId="2378462906" sldId="1467"/>
            <ac:spMk id="16" creationId="{5C98BD8A-AB04-4E8A-8A14-26F4EFBA4803}"/>
          </ac:spMkLst>
        </pc:spChg>
        <pc:picChg chg="del">
          <ac:chgData name="Das, Gerarda" userId="dec061bf-56a5-47a0-b9f3-f749fe418ae6" providerId="ADAL" clId="{9625A217-E011-4697-AA4D-2CBE9E122603}" dt="2025-06-02T18:01:04.260" v="87" actId="478"/>
          <ac:picMkLst>
            <pc:docMk/>
            <pc:sldMk cId="2378462906" sldId="1467"/>
            <ac:picMk id="11" creationId="{00926D71-8B1F-432F-917C-47D60FBADBF3}"/>
          </ac:picMkLst>
        </pc:picChg>
        <pc:picChg chg="add del mod">
          <ac:chgData name="Das, Gerarda" userId="dec061bf-56a5-47a0-b9f3-f749fe418ae6" providerId="ADAL" clId="{9625A217-E011-4697-AA4D-2CBE9E122603}" dt="2025-06-02T18:14:06.028" v="100" actId="478"/>
          <ac:picMkLst>
            <pc:docMk/>
            <pc:sldMk cId="2378462906" sldId="1467"/>
            <ac:picMk id="1026" creationId="{83871945-E32A-1E0F-A1AE-049B137A5333}"/>
          </ac:picMkLst>
        </pc:picChg>
        <pc:picChg chg="add mod">
          <ac:chgData name="Das, Gerarda" userId="dec061bf-56a5-47a0-b9f3-f749fe418ae6" providerId="ADAL" clId="{9625A217-E011-4697-AA4D-2CBE9E122603}" dt="2025-06-02T18:14:13.291" v="103" actId="1076"/>
          <ac:picMkLst>
            <pc:docMk/>
            <pc:sldMk cId="2378462906" sldId="1467"/>
            <ac:picMk id="1028" creationId="{AFF53A89-2EDE-B63C-372C-1291CE0B6934}"/>
          </ac:picMkLst>
        </pc:picChg>
      </pc:sldChg>
      <pc:sldChg chg="addSp delSp modSp mod">
        <pc:chgData name="Das, Gerarda" userId="dec061bf-56a5-47a0-b9f3-f749fe418ae6" providerId="ADAL" clId="{9625A217-E011-4697-AA4D-2CBE9E122603}" dt="2025-06-02T18:27:19.423" v="121" actId="1076"/>
        <pc:sldMkLst>
          <pc:docMk/>
          <pc:sldMk cId="4207872812" sldId="1475"/>
        </pc:sldMkLst>
        <pc:picChg chg="del">
          <ac:chgData name="Das, Gerarda" userId="dec061bf-56a5-47a0-b9f3-f749fe418ae6" providerId="ADAL" clId="{9625A217-E011-4697-AA4D-2CBE9E122603}" dt="2025-06-02T18:27:13.285" v="116" actId="478"/>
          <ac:picMkLst>
            <pc:docMk/>
            <pc:sldMk cId="4207872812" sldId="1475"/>
            <ac:picMk id="2" creationId="{B41F8823-6CC8-6BD0-239C-C54212472083}"/>
          </ac:picMkLst>
        </pc:picChg>
        <pc:picChg chg="del">
          <ac:chgData name="Das, Gerarda" userId="dec061bf-56a5-47a0-b9f3-f749fe418ae6" providerId="ADAL" clId="{9625A217-E011-4697-AA4D-2CBE9E122603}" dt="2025-06-02T18:27:12.606" v="115" actId="478"/>
          <ac:picMkLst>
            <pc:docMk/>
            <pc:sldMk cId="4207872812" sldId="1475"/>
            <ac:picMk id="3" creationId="{CAE639E2-C107-BD9D-7C52-33EAD0B23711}"/>
          </ac:picMkLst>
        </pc:picChg>
        <pc:picChg chg="add mod">
          <ac:chgData name="Das, Gerarda" userId="dec061bf-56a5-47a0-b9f3-f749fe418ae6" providerId="ADAL" clId="{9625A217-E011-4697-AA4D-2CBE9E122603}" dt="2025-06-02T18:27:19.423" v="121" actId="1076"/>
          <ac:picMkLst>
            <pc:docMk/>
            <pc:sldMk cId="4207872812" sldId="1475"/>
            <ac:picMk id="5" creationId="{44095F4C-D152-775F-FB9E-34F8466495BE}"/>
          </ac:picMkLst>
        </pc:picChg>
      </pc:sldChg>
      <pc:sldChg chg="addSp delSp modSp mod ord">
        <pc:chgData name="Das, Gerarda" userId="dec061bf-56a5-47a0-b9f3-f749fe418ae6" providerId="ADAL" clId="{9625A217-E011-4697-AA4D-2CBE9E122603}" dt="2025-06-02T18:17:00.157" v="114" actId="1076"/>
        <pc:sldMkLst>
          <pc:docMk/>
          <pc:sldMk cId="2452007587" sldId="1476"/>
        </pc:sldMkLst>
        <pc:picChg chg="add del mod">
          <ac:chgData name="Das, Gerarda" userId="dec061bf-56a5-47a0-b9f3-f749fe418ae6" providerId="ADAL" clId="{9625A217-E011-4697-AA4D-2CBE9E122603}" dt="2025-06-02T18:14:26.907" v="104" actId="478"/>
          <ac:picMkLst>
            <pc:docMk/>
            <pc:sldMk cId="2452007587" sldId="1476"/>
            <ac:picMk id="3" creationId="{CF831DAC-A03C-7CF2-A987-BD7D2841E0F8}"/>
          </ac:picMkLst>
        </pc:picChg>
        <pc:picChg chg="add mod">
          <ac:chgData name="Das, Gerarda" userId="dec061bf-56a5-47a0-b9f3-f749fe418ae6" providerId="ADAL" clId="{9625A217-E011-4697-AA4D-2CBE9E122603}" dt="2025-06-02T18:17:00.157" v="114" actId="1076"/>
          <ac:picMkLst>
            <pc:docMk/>
            <pc:sldMk cId="2452007587" sldId="1476"/>
            <ac:picMk id="5" creationId="{0CD8D5F9-8327-A25B-BC38-DB5F384BB50F}"/>
          </ac:picMkLst>
        </pc:picChg>
        <pc:picChg chg="add mod">
          <ac:chgData name="Das, Gerarda" userId="dec061bf-56a5-47a0-b9f3-f749fe418ae6" providerId="ADAL" clId="{9625A217-E011-4697-AA4D-2CBE9E122603}" dt="2025-06-02T18:16:54.315" v="112" actId="1076"/>
          <ac:picMkLst>
            <pc:docMk/>
            <pc:sldMk cId="2452007587" sldId="1476"/>
            <ac:picMk id="2050" creationId="{F5820350-F1DA-FFAF-53CA-8E71ADAB14A0}"/>
          </ac:picMkLst>
        </pc:picChg>
      </pc:sldChg>
      <pc:sldChg chg="ord">
        <pc:chgData name="Das, Gerarda" userId="dec061bf-56a5-47a0-b9f3-f749fe418ae6" providerId="ADAL" clId="{9625A217-E011-4697-AA4D-2CBE9E122603}" dt="2025-06-02T18:39:14.003" v="131"/>
        <pc:sldMkLst>
          <pc:docMk/>
          <pc:sldMk cId="2709048002" sldId="1477"/>
        </pc:sldMkLst>
      </pc:sldChg>
      <pc:sldChg chg="addSp modSp mod">
        <pc:chgData name="Das, Gerarda" userId="dec061bf-56a5-47a0-b9f3-f749fe418ae6" providerId="ADAL" clId="{9625A217-E011-4697-AA4D-2CBE9E122603}" dt="2025-06-02T18:44:50.371" v="149" actId="1076"/>
        <pc:sldMkLst>
          <pc:docMk/>
          <pc:sldMk cId="4074911733" sldId="1478"/>
        </pc:sldMkLst>
        <pc:picChg chg="add mod modCrop">
          <ac:chgData name="Das, Gerarda" userId="dec061bf-56a5-47a0-b9f3-f749fe418ae6" providerId="ADAL" clId="{9625A217-E011-4697-AA4D-2CBE9E122603}" dt="2025-06-02T18:44:50.371" v="149" actId="1076"/>
          <ac:picMkLst>
            <pc:docMk/>
            <pc:sldMk cId="4074911733" sldId="1478"/>
            <ac:picMk id="3" creationId="{32409A83-0460-6A86-8DA7-9558CC3D7F9B}"/>
          </ac:picMkLst>
        </pc:picChg>
      </pc:sldChg>
      <pc:sldChg chg="addSp delSp modSp mod ord">
        <pc:chgData name="Das, Gerarda" userId="dec061bf-56a5-47a0-b9f3-f749fe418ae6" providerId="ADAL" clId="{9625A217-E011-4697-AA4D-2CBE9E122603}" dt="2025-06-02T18:00:54.147" v="86" actId="1076"/>
        <pc:sldMkLst>
          <pc:docMk/>
          <pc:sldMk cId="4210467006" sldId="1479"/>
        </pc:sldMkLst>
        <pc:picChg chg="del">
          <ac:chgData name="Das, Gerarda" userId="dec061bf-56a5-47a0-b9f3-f749fe418ae6" providerId="ADAL" clId="{9625A217-E011-4697-AA4D-2CBE9E122603}" dt="2025-06-02T17:58:59.106" v="81" actId="478"/>
          <ac:picMkLst>
            <pc:docMk/>
            <pc:sldMk cId="4210467006" sldId="1479"/>
            <ac:picMk id="2" creationId="{34FAAC84-4A7C-F83F-6CC3-0F31B0723BA2}"/>
          </ac:picMkLst>
        </pc:picChg>
        <pc:picChg chg="add mod">
          <ac:chgData name="Das, Gerarda" userId="dec061bf-56a5-47a0-b9f3-f749fe418ae6" providerId="ADAL" clId="{9625A217-E011-4697-AA4D-2CBE9E122603}" dt="2025-06-02T18:00:54.147" v="86" actId="1076"/>
          <ac:picMkLst>
            <pc:docMk/>
            <pc:sldMk cId="4210467006" sldId="1479"/>
            <ac:picMk id="4" creationId="{476143D4-7DAF-BDFE-820C-C1F10830788C}"/>
          </ac:picMkLst>
        </pc:picChg>
      </pc:sldChg>
      <pc:sldChg chg="addSp modSp mod ord">
        <pc:chgData name="Das, Gerarda" userId="dec061bf-56a5-47a0-b9f3-f749fe418ae6" providerId="ADAL" clId="{9625A217-E011-4697-AA4D-2CBE9E122603}" dt="2025-06-03T09:12:01.704" v="154" actId="962"/>
        <pc:sldMkLst>
          <pc:docMk/>
          <pc:sldMk cId="1487044012" sldId="1480"/>
        </pc:sldMkLst>
        <pc:picChg chg="mod">
          <ac:chgData name="Das, Gerarda" userId="dec061bf-56a5-47a0-b9f3-f749fe418ae6" providerId="ADAL" clId="{9625A217-E011-4697-AA4D-2CBE9E122603}" dt="2025-06-03T09:11:57.981" v="150" actId="1076"/>
          <ac:picMkLst>
            <pc:docMk/>
            <pc:sldMk cId="1487044012" sldId="1480"/>
            <ac:picMk id="2" creationId="{BD62C168-3C3C-EE08-D87E-1D6576EB6750}"/>
          </ac:picMkLst>
        </pc:picChg>
        <pc:picChg chg="add mod">
          <ac:chgData name="Das, Gerarda" userId="dec061bf-56a5-47a0-b9f3-f749fe418ae6" providerId="ADAL" clId="{9625A217-E011-4697-AA4D-2CBE9E122603}" dt="2025-06-03T09:12:01.704" v="154" actId="962"/>
          <ac:picMkLst>
            <pc:docMk/>
            <pc:sldMk cId="1487044012" sldId="1480"/>
            <ac:picMk id="4" creationId="{EE59113F-A865-2B13-0073-FF99A3AD18E2}"/>
          </ac:picMkLst>
        </pc:picChg>
      </pc:sldChg>
      <pc:sldChg chg="addSp modSp mod ord">
        <pc:chgData name="Das, Gerarda" userId="dec061bf-56a5-47a0-b9f3-f749fe418ae6" providerId="ADAL" clId="{9625A217-E011-4697-AA4D-2CBE9E122603}" dt="2025-06-02T18:41:45.244" v="138" actId="1076"/>
        <pc:sldMkLst>
          <pc:docMk/>
          <pc:sldMk cId="1201727269" sldId="1482"/>
        </pc:sldMkLst>
        <pc:picChg chg="add mod">
          <ac:chgData name="Das, Gerarda" userId="dec061bf-56a5-47a0-b9f3-f749fe418ae6" providerId="ADAL" clId="{9625A217-E011-4697-AA4D-2CBE9E122603}" dt="2025-06-02T18:41:45.244" v="138" actId="1076"/>
          <ac:picMkLst>
            <pc:docMk/>
            <pc:sldMk cId="1201727269" sldId="1482"/>
            <ac:picMk id="3" creationId="{AB95CF30-CB3D-7D05-094F-928828334F22}"/>
          </ac:picMkLst>
        </pc:picChg>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pChg chg="mod">
          <ac:chgData name="Routledge, Mandy" userId="bacdedf5-8e30-494b-ad8b-f27fa30c4f8d" providerId="ADAL" clId="{76382D8F-BB21-4F90-B3DA-564835E2115D}" dt="2025-03-18T10:58:27.451" v="1" actId="20577"/>
          <ac:spMkLst>
            <pc:docMk/>
            <pc:sldMk cId="323006580" sldId="548"/>
            <ac:spMk id="3" creationId="{00000000-0000-0000-0000-000000000000}"/>
          </ac:spMkLst>
        </pc:spChg>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pChg chg="mod">
          <ac:chgData name="Routledge, Mandy" userId="bacdedf5-8e30-494b-ad8b-f27fa30c4f8d" providerId="ADAL" clId="{5AF44CE5-D707-4024-A0DE-945F429D9EFB}" dt="2025-03-18T10:55:20.773" v="0"/>
          <ac:spMkLst>
            <pc:docMk/>
            <pc:sldMk cId="323006580" sldId="548"/>
            <ac:spMk id="3" creationId="{00000000-0000-0000-0000-000000000000}"/>
          </ac:spMkLst>
        </pc:spChg>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pChg chg="mod">
          <ac:chgData name="Routledge, Mandy" userId="bacdedf5-8e30-494b-ad8b-f27fa30c4f8d" providerId="ADAL" clId="{4648A7EF-6761-4933-9B90-1BB9545C4FC1}" dt="2025-03-18T10:33:23.188" v="13" actId="20577"/>
          <ac:spMkLst>
            <pc:docMk/>
            <pc:sldMk cId="323006580" sldId="548"/>
            <ac:spMk id="3" creationId="{00000000-0000-0000-0000-000000000000}"/>
          </ac:spMkLst>
        </pc:spChg>
        <pc:spChg chg="mod">
          <ac:chgData name="Routledge, Mandy" userId="bacdedf5-8e30-494b-ad8b-f27fa30c4f8d" providerId="ADAL" clId="{4648A7EF-6761-4933-9B90-1BB9545C4FC1}" dt="2025-03-18T10:33:12.960" v="1"/>
          <ac:spMkLst>
            <pc:docMk/>
            <pc:sldMk cId="323006580" sldId="548"/>
            <ac:spMk id="4" creationId="{00000000-0000-0000-0000-000000000000}"/>
          </ac:spMkLst>
        </pc:spChg>
      </pc:sldChg>
    </pc:docChg>
  </pc:docChgLst>
  <pc:docChgLst>
    <pc:chgData name="Duijf, Antoinette" userId="S::an.duijf@kentalis.nl::80426808-569e-4360-acb0-e5a6dc4b8ad2" providerId="AD" clId="Web-{7ABFDF99-B08C-45EC-91CD-C0D5E8E0F881}"/>
    <pc:docChg chg="modSld">
      <pc:chgData name="Duijf, Antoinette" userId="S::an.duijf@kentalis.nl::80426808-569e-4360-acb0-e5a6dc4b8ad2" providerId="AD" clId="Web-{7ABFDF99-B08C-45EC-91CD-C0D5E8E0F881}" dt="2025-06-03T08:00:48.068" v="8" actId="1076"/>
      <pc:docMkLst>
        <pc:docMk/>
      </pc:docMkLst>
      <pc:sldChg chg="addSp delSp modSp">
        <pc:chgData name="Duijf, Antoinette" userId="S::an.duijf@kentalis.nl::80426808-569e-4360-acb0-e5a6dc4b8ad2" providerId="AD" clId="Web-{7ABFDF99-B08C-45EC-91CD-C0D5E8E0F881}" dt="2025-06-03T08:00:48.068" v="8" actId="1076"/>
        <pc:sldMkLst>
          <pc:docMk/>
          <pc:sldMk cId="1017066625" sldId="1549"/>
        </pc:sldMkLst>
        <pc:picChg chg="add del mod">
          <ac:chgData name="Duijf, Antoinette" userId="S::an.duijf@kentalis.nl::80426808-569e-4360-acb0-e5a6dc4b8ad2" providerId="AD" clId="Web-{7ABFDF99-B08C-45EC-91CD-C0D5E8E0F881}" dt="2025-06-03T08:00:30.755" v="2"/>
          <ac:picMkLst>
            <pc:docMk/>
            <pc:sldMk cId="1017066625" sldId="1549"/>
            <ac:picMk id="2" creationId="{28746BAB-DD9B-D6E4-BB4C-31F5F8D42F15}"/>
          </ac:picMkLst>
        </pc:picChg>
        <pc:picChg chg="add mod">
          <ac:chgData name="Duijf, Antoinette" userId="S::an.duijf@kentalis.nl::80426808-569e-4360-acb0-e5a6dc4b8ad2" providerId="AD" clId="Web-{7ABFDF99-B08C-45EC-91CD-C0D5E8E0F881}" dt="2025-06-03T08:00:48.068" v="8" actId="1076"/>
          <ac:picMkLst>
            <pc:docMk/>
            <pc:sldMk cId="1017066625" sldId="1549"/>
            <ac:picMk id="8" creationId="{AA7C2431-EE53-92EF-A5F5-4158A45BC7F5}"/>
          </ac:picMkLst>
        </pc:picChg>
      </pc:sldChg>
    </pc:docChg>
  </pc:docChgLst>
  <pc:docChgLst>
    <pc:chgData name="Duijf, Antoinette" userId="80426808-569e-4360-acb0-e5a6dc4b8ad2" providerId="ADAL" clId="{0AF51BAE-6B31-4B46-A5A2-9DDDCBCEB596}"/>
    <pc:docChg chg="undo custSel modSld">
      <pc:chgData name="Duijf, Antoinette" userId="80426808-569e-4360-acb0-e5a6dc4b8ad2" providerId="ADAL" clId="{0AF51BAE-6B31-4B46-A5A2-9DDDCBCEB596}" dt="2025-06-03T09:35:36.140" v="299" actId="1036"/>
      <pc:docMkLst>
        <pc:docMk/>
      </pc:docMkLst>
      <pc:sldChg chg="modSp mod">
        <pc:chgData name="Duijf, Antoinette" userId="80426808-569e-4360-acb0-e5a6dc4b8ad2" providerId="ADAL" clId="{0AF51BAE-6B31-4B46-A5A2-9DDDCBCEB596}" dt="2025-06-03T08:37:16.402" v="5" actId="20577"/>
        <pc:sldMkLst>
          <pc:docMk/>
          <pc:sldMk cId="2189114603" sldId="1437"/>
        </pc:sldMkLst>
        <pc:spChg chg="mod">
          <ac:chgData name="Duijf, Antoinette" userId="80426808-569e-4360-acb0-e5a6dc4b8ad2" providerId="ADAL" clId="{0AF51BAE-6B31-4B46-A5A2-9DDDCBCEB596}" dt="2025-06-03T08:37:16.402" v="5" actId="20577"/>
          <ac:spMkLst>
            <pc:docMk/>
            <pc:sldMk cId="2189114603" sldId="1437"/>
            <ac:spMk id="3" creationId="{00000000-0000-0000-0000-000000000000}"/>
          </ac:spMkLst>
        </pc:spChg>
      </pc:sldChg>
      <pc:sldChg chg="delSp modSp mod">
        <pc:chgData name="Duijf, Antoinette" userId="80426808-569e-4360-acb0-e5a6dc4b8ad2" providerId="ADAL" clId="{0AF51BAE-6B31-4B46-A5A2-9DDDCBCEB596}" dt="2025-06-03T08:35:56.644" v="2" actId="14100"/>
        <pc:sldMkLst>
          <pc:docMk/>
          <pc:sldMk cId="2452007587" sldId="1476"/>
        </pc:sldMkLst>
        <pc:picChg chg="mod">
          <ac:chgData name="Duijf, Antoinette" userId="80426808-569e-4360-acb0-e5a6dc4b8ad2" providerId="ADAL" clId="{0AF51BAE-6B31-4B46-A5A2-9DDDCBCEB596}" dt="2025-06-03T08:35:56.644" v="2" actId="14100"/>
          <ac:picMkLst>
            <pc:docMk/>
            <pc:sldMk cId="2452007587" sldId="1476"/>
            <ac:picMk id="5" creationId="{0CD8D5F9-8327-A25B-BC38-DB5F384BB50F}"/>
          </ac:picMkLst>
        </pc:picChg>
        <pc:picChg chg="del">
          <ac:chgData name="Duijf, Antoinette" userId="80426808-569e-4360-acb0-e5a6dc4b8ad2" providerId="ADAL" clId="{0AF51BAE-6B31-4B46-A5A2-9DDDCBCEB596}" dt="2025-06-03T08:35:52.731" v="1" actId="478"/>
          <ac:picMkLst>
            <pc:docMk/>
            <pc:sldMk cId="2452007587" sldId="1476"/>
            <ac:picMk id="2050" creationId="{F5820350-F1DA-FFAF-53CA-8E71ADAB14A0}"/>
          </ac:picMkLst>
        </pc:picChg>
      </pc:sldChg>
      <pc:sldChg chg="delSp modSp mod">
        <pc:chgData name="Duijf, Antoinette" userId="80426808-569e-4360-acb0-e5a6dc4b8ad2" providerId="ADAL" clId="{0AF51BAE-6B31-4B46-A5A2-9DDDCBCEB596}" dt="2025-06-03T09:35:14.985" v="289" actId="1076"/>
        <pc:sldMkLst>
          <pc:docMk/>
          <pc:sldMk cId="1487044012" sldId="1480"/>
        </pc:sldMkLst>
        <pc:picChg chg="del">
          <ac:chgData name="Duijf, Antoinette" userId="80426808-569e-4360-acb0-e5a6dc4b8ad2" providerId="ADAL" clId="{0AF51BAE-6B31-4B46-A5A2-9DDDCBCEB596}" dt="2025-06-03T09:34:59.853" v="286" actId="478"/>
          <ac:picMkLst>
            <pc:docMk/>
            <pc:sldMk cId="1487044012" sldId="1480"/>
            <ac:picMk id="2" creationId="{BD62C168-3C3C-EE08-D87E-1D6576EB6750}"/>
          </ac:picMkLst>
        </pc:picChg>
        <pc:picChg chg="mod">
          <ac:chgData name="Duijf, Antoinette" userId="80426808-569e-4360-acb0-e5a6dc4b8ad2" providerId="ADAL" clId="{0AF51BAE-6B31-4B46-A5A2-9DDDCBCEB596}" dt="2025-06-03T09:35:14.985" v="289" actId="1076"/>
          <ac:picMkLst>
            <pc:docMk/>
            <pc:sldMk cId="1487044012" sldId="1480"/>
            <ac:picMk id="4" creationId="{EE59113F-A865-2B13-0073-FF99A3AD18E2}"/>
          </ac:picMkLst>
        </pc:picChg>
      </pc:sldChg>
      <pc:sldChg chg="modSp mod">
        <pc:chgData name="Duijf, Antoinette" userId="80426808-569e-4360-acb0-e5a6dc4b8ad2" providerId="ADAL" clId="{0AF51BAE-6B31-4B46-A5A2-9DDDCBCEB596}" dt="2025-06-03T08:35:44.586" v="0" actId="1076"/>
        <pc:sldMkLst>
          <pc:docMk/>
          <pc:sldMk cId="2904738428" sldId="1483"/>
        </pc:sldMkLst>
        <pc:picChg chg="mod">
          <ac:chgData name="Duijf, Antoinette" userId="80426808-569e-4360-acb0-e5a6dc4b8ad2" providerId="ADAL" clId="{0AF51BAE-6B31-4B46-A5A2-9DDDCBCEB596}" dt="2025-06-03T08:35:44.586" v="0" actId="1076"/>
          <ac:picMkLst>
            <pc:docMk/>
            <pc:sldMk cId="2904738428" sldId="1483"/>
            <ac:picMk id="4" creationId="{B0446899-DC2F-74A5-B011-D47EB706BD84}"/>
          </ac:picMkLst>
        </pc:picChg>
      </pc:sldChg>
      <pc:sldChg chg="modSp mod">
        <pc:chgData name="Duijf, Antoinette" userId="80426808-569e-4360-acb0-e5a6dc4b8ad2" providerId="ADAL" clId="{0AF51BAE-6B31-4B46-A5A2-9DDDCBCEB596}" dt="2025-06-03T08:39:02.469" v="8" actId="1038"/>
        <pc:sldMkLst>
          <pc:docMk/>
          <pc:sldMk cId="2828827704" sldId="1531"/>
        </pc:sldMkLst>
        <pc:spChg chg="mod">
          <ac:chgData name="Duijf, Antoinette" userId="80426808-569e-4360-acb0-e5a6dc4b8ad2" providerId="ADAL" clId="{0AF51BAE-6B31-4B46-A5A2-9DDDCBCEB596}" dt="2025-06-03T08:39:02.469" v="8" actId="1038"/>
          <ac:spMkLst>
            <pc:docMk/>
            <pc:sldMk cId="2828827704" sldId="1531"/>
            <ac:spMk id="35" creationId="{37104C51-0232-62ED-4C6F-1447D06633EE}"/>
          </ac:spMkLst>
        </pc:spChg>
      </pc:sldChg>
      <pc:sldChg chg="addSp modSp mod">
        <pc:chgData name="Duijf, Antoinette" userId="80426808-569e-4360-acb0-e5a6dc4b8ad2" providerId="ADAL" clId="{0AF51BAE-6B31-4B46-A5A2-9DDDCBCEB596}" dt="2025-06-03T08:44:09.988" v="285" actId="1076"/>
        <pc:sldMkLst>
          <pc:docMk/>
          <pc:sldMk cId="2392472401" sldId="1537"/>
        </pc:sldMkLst>
        <pc:spChg chg="mod">
          <ac:chgData name="Duijf, Antoinette" userId="80426808-569e-4360-acb0-e5a6dc4b8ad2" providerId="ADAL" clId="{0AF51BAE-6B31-4B46-A5A2-9DDDCBCEB596}" dt="2025-06-03T08:41:50.976" v="142" actId="1036"/>
          <ac:spMkLst>
            <pc:docMk/>
            <pc:sldMk cId="2392472401" sldId="1537"/>
            <ac:spMk id="14" creationId="{B7594A3B-3117-84CE-C300-FB96E5ED269D}"/>
          </ac:spMkLst>
        </pc:spChg>
        <pc:spChg chg="mod">
          <ac:chgData name="Duijf, Antoinette" userId="80426808-569e-4360-acb0-e5a6dc4b8ad2" providerId="ADAL" clId="{0AF51BAE-6B31-4B46-A5A2-9DDDCBCEB596}" dt="2025-06-03T08:41:55.972" v="147" actId="1036"/>
          <ac:spMkLst>
            <pc:docMk/>
            <pc:sldMk cId="2392472401" sldId="1537"/>
            <ac:spMk id="15" creationId="{6EA1F8B7-D4BC-D8B0-E6FD-F33ECB45A1DD}"/>
          </ac:spMkLst>
        </pc:spChg>
        <pc:spChg chg="add mod">
          <ac:chgData name="Duijf, Antoinette" userId="80426808-569e-4360-acb0-e5a6dc4b8ad2" providerId="ADAL" clId="{0AF51BAE-6B31-4B46-A5A2-9DDDCBCEB596}" dt="2025-06-03T08:43:49.575" v="280" actId="1076"/>
          <ac:spMkLst>
            <pc:docMk/>
            <pc:sldMk cId="2392472401" sldId="1537"/>
            <ac:spMk id="17" creationId="{1EDB1979-8C4C-2C9C-DB9C-28F77A9F88BA}"/>
          </ac:spMkLst>
        </pc:spChg>
        <pc:picChg chg="add mod">
          <ac:chgData name="Duijf, Antoinette" userId="80426808-569e-4360-acb0-e5a6dc4b8ad2" providerId="ADAL" clId="{0AF51BAE-6B31-4B46-A5A2-9DDDCBCEB596}" dt="2025-06-03T08:44:09.988" v="285" actId="1076"/>
          <ac:picMkLst>
            <pc:docMk/>
            <pc:sldMk cId="2392472401" sldId="1537"/>
            <ac:picMk id="21" creationId="{F315F4F9-7EDE-895B-E47B-78CC54EDCF98}"/>
          </ac:picMkLst>
        </pc:picChg>
        <pc:cxnChg chg="mod">
          <ac:chgData name="Duijf, Antoinette" userId="80426808-569e-4360-acb0-e5a6dc4b8ad2" providerId="ADAL" clId="{0AF51BAE-6B31-4B46-A5A2-9DDDCBCEB596}" dt="2025-06-03T08:42:02.201" v="158" actId="1037"/>
          <ac:cxnSpMkLst>
            <pc:docMk/>
            <pc:sldMk cId="2392472401" sldId="1537"/>
            <ac:cxnSpMk id="27" creationId="{EC90AE0F-5DD8-2D25-C999-5E0CC65E11C5}"/>
          </ac:cxnSpMkLst>
        </pc:cxnChg>
      </pc:sldChg>
      <pc:sldChg chg="modSp mod">
        <pc:chgData name="Duijf, Antoinette" userId="80426808-569e-4360-acb0-e5a6dc4b8ad2" providerId="ADAL" clId="{0AF51BAE-6B31-4B46-A5A2-9DDDCBCEB596}" dt="2025-06-03T08:39:33.607" v="9" actId="14100"/>
        <pc:sldMkLst>
          <pc:docMk/>
          <pc:sldMk cId="3606645574" sldId="1544"/>
        </pc:sldMkLst>
        <pc:spChg chg="mod">
          <ac:chgData name="Duijf, Antoinette" userId="80426808-569e-4360-acb0-e5a6dc4b8ad2" providerId="ADAL" clId="{0AF51BAE-6B31-4B46-A5A2-9DDDCBCEB596}" dt="2025-06-03T08:39:33.607" v="9" actId="14100"/>
          <ac:spMkLst>
            <pc:docMk/>
            <pc:sldMk cId="3606645574" sldId="1544"/>
            <ac:spMk id="4" creationId="{D36CDCC8-D80A-3CA3-9903-EC310613197D}"/>
          </ac:spMkLst>
        </pc:spChg>
      </pc:sldChg>
      <pc:sldChg chg="modSp mod">
        <pc:chgData name="Duijf, Antoinette" userId="80426808-569e-4360-acb0-e5a6dc4b8ad2" providerId="ADAL" clId="{0AF51BAE-6B31-4B46-A5A2-9DDDCBCEB596}" dt="2025-06-03T08:39:51.356" v="10" actId="14100"/>
        <pc:sldMkLst>
          <pc:docMk/>
          <pc:sldMk cId="209652956" sldId="1551"/>
        </pc:sldMkLst>
        <pc:spChg chg="mod">
          <ac:chgData name="Duijf, Antoinette" userId="80426808-569e-4360-acb0-e5a6dc4b8ad2" providerId="ADAL" clId="{0AF51BAE-6B31-4B46-A5A2-9DDDCBCEB596}" dt="2025-06-03T08:39:51.356" v="10" actId="14100"/>
          <ac:spMkLst>
            <pc:docMk/>
            <pc:sldMk cId="209652956" sldId="1551"/>
            <ac:spMk id="4" creationId="{D36CDCC8-D80A-3CA3-9903-EC310613197D}"/>
          </ac:spMkLst>
        </pc:spChg>
      </pc:sldChg>
      <pc:sldChg chg="addSp modSp mod">
        <pc:chgData name="Duijf, Antoinette" userId="80426808-569e-4360-acb0-e5a6dc4b8ad2" providerId="ADAL" clId="{0AF51BAE-6B31-4B46-A5A2-9DDDCBCEB596}" dt="2025-06-03T08:41:20.988" v="138" actId="1036"/>
        <pc:sldMkLst>
          <pc:docMk/>
          <pc:sldMk cId="3656771468" sldId="1552"/>
        </pc:sldMkLst>
        <pc:spChg chg="add mod">
          <ac:chgData name="Duijf, Antoinette" userId="80426808-569e-4360-acb0-e5a6dc4b8ad2" providerId="ADAL" clId="{0AF51BAE-6B31-4B46-A5A2-9DDDCBCEB596}" dt="2025-06-03T08:41:11.935" v="132" actId="20577"/>
          <ac:spMkLst>
            <pc:docMk/>
            <pc:sldMk cId="3656771468" sldId="1552"/>
            <ac:spMk id="4" creationId="{3CF54DBA-A1AB-96C0-B24F-D28FB8847AE4}"/>
          </ac:spMkLst>
        </pc:spChg>
        <pc:spChg chg="mod">
          <ac:chgData name="Duijf, Antoinette" userId="80426808-569e-4360-acb0-e5a6dc4b8ad2" providerId="ADAL" clId="{0AF51BAE-6B31-4B46-A5A2-9DDDCBCEB596}" dt="2025-06-03T08:41:20.988" v="138" actId="1036"/>
          <ac:spMkLst>
            <pc:docMk/>
            <pc:sldMk cId="3656771468" sldId="1552"/>
            <ac:spMk id="9" creationId="{FE9631AE-9B29-4DD8-2ABE-F262BA463F69}"/>
          </ac:spMkLst>
        </pc:spChg>
      </pc:sldChg>
      <pc:sldChg chg="addSp delSp modSp mod">
        <pc:chgData name="Duijf, Antoinette" userId="80426808-569e-4360-acb0-e5a6dc4b8ad2" providerId="ADAL" clId="{0AF51BAE-6B31-4B46-A5A2-9DDDCBCEB596}" dt="2025-06-03T09:35:36.140" v="299" actId="1036"/>
        <pc:sldMkLst>
          <pc:docMk/>
          <pc:sldMk cId="1196155817" sldId="1553"/>
        </pc:sldMkLst>
        <pc:spChg chg="mod">
          <ac:chgData name="Duijf, Antoinette" userId="80426808-569e-4360-acb0-e5a6dc4b8ad2" providerId="ADAL" clId="{0AF51BAE-6B31-4B46-A5A2-9DDDCBCEB596}" dt="2025-06-03T08:40:29.403" v="12" actId="14100"/>
          <ac:spMkLst>
            <pc:docMk/>
            <pc:sldMk cId="1196155817" sldId="1553"/>
            <ac:spMk id="4" creationId="{D36CDCC8-D80A-3CA3-9903-EC310613197D}"/>
          </ac:spMkLst>
        </pc:spChg>
        <pc:picChg chg="del">
          <ac:chgData name="Duijf, Antoinette" userId="80426808-569e-4360-acb0-e5a6dc4b8ad2" providerId="ADAL" clId="{0AF51BAE-6B31-4B46-A5A2-9DDDCBCEB596}" dt="2025-06-03T09:35:23.423" v="290" actId="478"/>
          <ac:picMkLst>
            <pc:docMk/>
            <pc:sldMk cId="1196155817" sldId="1553"/>
            <ac:picMk id="9" creationId="{9E69DD4F-D865-2B77-5CDF-B91E133974F9}"/>
          </ac:picMkLst>
        </pc:picChg>
        <pc:picChg chg="add mod">
          <ac:chgData name="Duijf, Antoinette" userId="80426808-569e-4360-acb0-e5a6dc4b8ad2" providerId="ADAL" clId="{0AF51BAE-6B31-4B46-A5A2-9DDDCBCEB596}" dt="2025-06-03T09:35:36.140" v="299" actId="1036"/>
          <ac:picMkLst>
            <pc:docMk/>
            <pc:sldMk cId="1196155817" sldId="1553"/>
            <ac:picMk id="11" creationId="{D6A94431-D666-4259-986A-36EB152D081C}"/>
          </ac:picMkLst>
        </pc:picChg>
      </pc:sldChg>
    </pc:docChg>
  </pc:docChgLst>
  <pc:docChgLst>
    <pc:chgData name="Duijf, Antoinette" userId="S::an.duijf@kentalis.nl::80426808-569e-4360-acb0-e5a6dc4b8ad2" providerId="AD" clId="Web-{1D7534DA-EC9E-4EAD-9FB3-688BBEA4B5CD}"/>
    <pc:docChg chg="modSld">
      <pc:chgData name="Duijf, Antoinette" userId="S::an.duijf@kentalis.nl::80426808-569e-4360-acb0-e5a6dc4b8ad2" providerId="AD" clId="Web-{1D7534DA-EC9E-4EAD-9FB3-688BBEA4B5CD}" dt="2025-06-03T07:59:52.290" v="19" actId="1076"/>
      <pc:docMkLst>
        <pc:docMk/>
      </pc:docMkLst>
      <pc:sldChg chg="addSp modSp">
        <pc:chgData name="Duijf, Antoinette" userId="S::an.duijf@kentalis.nl::80426808-569e-4360-acb0-e5a6dc4b8ad2" providerId="AD" clId="Web-{1D7534DA-EC9E-4EAD-9FB3-688BBEA4B5CD}" dt="2025-06-03T07:59:52.290" v="19" actId="1076"/>
        <pc:sldMkLst>
          <pc:docMk/>
          <pc:sldMk cId="2904738428" sldId="1483"/>
        </pc:sldMkLst>
        <pc:spChg chg="add mod">
          <ac:chgData name="Duijf, Antoinette" userId="S::an.duijf@kentalis.nl::80426808-569e-4360-acb0-e5a6dc4b8ad2" providerId="AD" clId="Web-{1D7534DA-EC9E-4EAD-9FB3-688BBEA4B5CD}" dt="2025-06-03T07:59:52.290" v="19" actId="1076"/>
          <ac:spMkLst>
            <pc:docMk/>
            <pc:sldMk cId="2904738428" sldId="1483"/>
            <ac:spMk id="3" creationId="{E4A0E8A6-46DD-327D-1A41-7FD0A8F0D957}"/>
          </ac:spMkLst>
        </pc:spChg>
        <pc:picChg chg="add mod">
          <ac:chgData name="Duijf, Antoinette" userId="S::an.duijf@kentalis.nl::80426808-569e-4360-acb0-e5a6dc4b8ad2" providerId="AD" clId="Web-{1D7534DA-EC9E-4EAD-9FB3-688BBEA4B5CD}" dt="2025-06-03T07:59:32.851" v="4" actId="1076"/>
          <ac:picMkLst>
            <pc:docMk/>
            <pc:sldMk cId="2904738428" sldId="1483"/>
            <ac:picMk id="2" creationId="{436C937D-C353-508E-B94E-12AAA819F8B4}"/>
          </ac:picMkLst>
        </pc:picChg>
      </pc:sldChg>
    </pc:docChg>
  </pc:docChgLst>
  <pc:docChgLst>
    <pc:chgData name="Routledge, Mandy" userId="bacdedf5-8e30-494b-ad8b-f27fa30c4f8d" providerId="ADAL" clId="{F6142684-D111-4F21-9E3C-46473B2854F7}"/>
    <pc:docChg chg="custSel addSld delSld modSld sldOrd modSection">
      <pc:chgData name="Routledge, Mandy" userId="bacdedf5-8e30-494b-ad8b-f27fa30c4f8d" providerId="ADAL" clId="{F6142684-D111-4F21-9E3C-46473B2854F7}" dt="2025-06-03T08:47:52.494" v="716" actId="478"/>
      <pc:docMkLst>
        <pc:docMk/>
      </pc:docMkLst>
      <pc:sldChg chg="add del">
        <pc:chgData name="Routledge, Mandy" userId="bacdedf5-8e30-494b-ad8b-f27fa30c4f8d" providerId="ADAL" clId="{F6142684-D111-4F21-9E3C-46473B2854F7}" dt="2025-06-02T17:38:26.683" v="357" actId="47"/>
        <pc:sldMkLst>
          <pc:docMk/>
          <pc:sldMk cId="155461494" sldId="263"/>
        </pc:sldMkLst>
      </pc:sldChg>
      <pc:sldChg chg="addSp delSp modSp mod">
        <pc:chgData name="Routledge, Mandy" userId="bacdedf5-8e30-494b-ad8b-f27fa30c4f8d" providerId="ADAL" clId="{F6142684-D111-4F21-9E3C-46473B2854F7}" dt="2025-06-03T08:37:39.262" v="705" actId="478"/>
        <pc:sldMkLst>
          <pc:docMk/>
          <pc:sldMk cId="1671649065" sldId="934"/>
        </pc:sldMkLst>
        <pc:spChg chg="add del mod">
          <ac:chgData name="Routledge, Mandy" userId="bacdedf5-8e30-494b-ad8b-f27fa30c4f8d" providerId="ADAL" clId="{F6142684-D111-4F21-9E3C-46473B2854F7}" dt="2025-06-03T08:37:39.262" v="705" actId="478"/>
          <ac:spMkLst>
            <pc:docMk/>
            <pc:sldMk cId="1671649065" sldId="934"/>
            <ac:spMk id="3" creationId="{6FC80215-5FFB-BD0A-8080-6254765204FF}"/>
          </ac:spMkLst>
        </pc:spChg>
      </pc:sldChg>
      <pc:sldChg chg="addSp modSp add del mod">
        <pc:chgData name="Routledge, Mandy" userId="bacdedf5-8e30-494b-ad8b-f27fa30c4f8d" providerId="ADAL" clId="{F6142684-D111-4F21-9E3C-46473B2854F7}" dt="2025-06-02T17:49:29.754" v="678" actId="47"/>
        <pc:sldMkLst>
          <pc:docMk/>
          <pc:sldMk cId="1038227844" sldId="1193"/>
        </pc:sldMkLst>
        <pc:spChg chg="add mod">
          <ac:chgData name="Routledge, Mandy" userId="bacdedf5-8e30-494b-ad8b-f27fa30c4f8d" providerId="ADAL" clId="{F6142684-D111-4F21-9E3C-46473B2854F7}" dt="2025-06-02T17:36:41.126" v="325" actId="20577"/>
          <ac:spMkLst>
            <pc:docMk/>
            <pc:sldMk cId="1038227844" sldId="1193"/>
            <ac:spMk id="2" creationId="{B9EDAE18-7886-DB46-69DD-120362BF3A7E}"/>
          </ac:spMkLst>
        </pc:spChg>
      </pc:sldChg>
      <pc:sldChg chg="modSp mod modNotes modNotesTx">
        <pc:chgData name="Routledge, Mandy" userId="bacdedf5-8e30-494b-ad8b-f27fa30c4f8d" providerId="ADAL" clId="{F6142684-D111-4F21-9E3C-46473B2854F7}" dt="2025-06-03T08:28:23.923" v="690" actId="6549"/>
        <pc:sldMkLst>
          <pc:docMk/>
          <pc:sldMk cId="2189114603" sldId="1437"/>
        </pc:sldMkLst>
        <pc:spChg chg="mod">
          <ac:chgData name="Routledge, Mandy" userId="bacdedf5-8e30-494b-ad8b-f27fa30c4f8d" providerId="ADAL" clId="{F6142684-D111-4F21-9E3C-46473B2854F7}" dt="2025-06-03T08:28:23.923" v="690" actId="6549"/>
          <ac:spMkLst>
            <pc:docMk/>
            <pc:sldMk cId="2189114603" sldId="1437"/>
            <ac:spMk id="3" creationId="{00000000-0000-0000-0000-000000000000}"/>
          </ac:spMkLst>
        </pc:spChg>
      </pc:sldChg>
      <pc:sldChg chg="modSp del mod">
        <pc:chgData name="Routledge, Mandy" userId="bacdedf5-8e30-494b-ad8b-f27fa30c4f8d" providerId="ADAL" clId="{F6142684-D111-4F21-9E3C-46473B2854F7}" dt="2025-06-02T17:30:23.495" v="118" actId="47"/>
        <pc:sldMkLst>
          <pc:docMk/>
          <pc:sldMk cId="3852907103" sldId="1460"/>
        </pc:sldMkLst>
        <pc:spChg chg="mod">
          <ac:chgData name="Routledge, Mandy" userId="bacdedf5-8e30-494b-ad8b-f27fa30c4f8d" providerId="ADAL" clId="{F6142684-D111-4F21-9E3C-46473B2854F7}" dt="2025-06-02T16:59:35.063" v="16" actId="20577"/>
          <ac:spMkLst>
            <pc:docMk/>
            <pc:sldMk cId="3852907103" sldId="1460"/>
            <ac:spMk id="6" creationId="{00000000-0000-0000-0000-000000000000}"/>
          </ac:spMkLst>
        </pc:spChg>
      </pc:sldChg>
      <pc:sldChg chg="add">
        <pc:chgData name="Routledge, Mandy" userId="bacdedf5-8e30-494b-ad8b-f27fa30c4f8d" providerId="ADAL" clId="{F6142684-D111-4F21-9E3C-46473B2854F7}" dt="2025-06-02T17:30:21.407" v="117"/>
        <pc:sldMkLst>
          <pc:docMk/>
          <pc:sldMk cId="2378462906" sldId="1467"/>
        </pc:sldMkLst>
      </pc:sldChg>
      <pc:sldChg chg="add del">
        <pc:chgData name="Routledge, Mandy" userId="bacdedf5-8e30-494b-ad8b-f27fa30c4f8d" providerId="ADAL" clId="{F6142684-D111-4F21-9E3C-46473B2854F7}" dt="2025-06-02T17:32:33.523" v="166" actId="47"/>
        <pc:sldMkLst>
          <pc:docMk/>
          <pc:sldMk cId="286477611" sldId="1472"/>
        </pc:sldMkLst>
      </pc:sldChg>
      <pc:sldChg chg="addSp modSp mod">
        <pc:chgData name="Routledge, Mandy" userId="bacdedf5-8e30-494b-ad8b-f27fa30c4f8d" providerId="ADAL" clId="{F6142684-D111-4F21-9E3C-46473B2854F7}" dt="2025-06-02T17:29:34.955" v="116" actId="1076"/>
        <pc:sldMkLst>
          <pc:docMk/>
          <pc:sldMk cId="4207872812" sldId="1475"/>
        </pc:sldMkLst>
        <pc:spChg chg="mod">
          <ac:chgData name="Routledge, Mandy" userId="bacdedf5-8e30-494b-ad8b-f27fa30c4f8d" providerId="ADAL" clId="{F6142684-D111-4F21-9E3C-46473B2854F7}" dt="2025-06-02T16:59:42.796" v="24" actId="20577"/>
          <ac:spMkLst>
            <pc:docMk/>
            <pc:sldMk cId="4207872812" sldId="1475"/>
            <ac:spMk id="6" creationId="{00000000-0000-0000-0000-000000000000}"/>
          </ac:spMkLst>
        </pc:spChg>
        <pc:picChg chg="add mod">
          <ac:chgData name="Routledge, Mandy" userId="bacdedf5-8e30-494b-ad8b-f27fa30c4f8d" providerId="ADAL" clId="{F6142684-D111-4F21-9E3C-46473B2854F7}" dt="2025-06-02T17:01:47.473" v="100" actId="14100"/>
          <ac:picMkLst>
            <pc:docMk/>
            <pc:sldMk cId="4207872812" sldId="1475"/>
            <ac:picMk id="2" creationId="{B41F8823-6CC8-6BD0-239C-C54212472083}"/>
          </ac:picMkLst>
        </pc:picChg>
        <pc:picChg chg="add mod">
          <ac:chgData name="Routledge, Mandy" userId="bacdedf5-8e30-494b-ad8b-f27fa30c4f8d" providerId="ADAL" clId="{F6142684-D111-4F21-9E3C-46473B2854F7}" dt="2025-06-02T17:29:34.955" v="116" actId="1076"/>
          <ac:picMkLst>
            <pc:docMk/>
            <pc:sldMk cId="4207872812" sldId="1475"/>
            <ac:picMk id="3" creationId="{CAE639E2-C107-BD9D-7C52-33EAD0B23711}"/>
          </ac:picMkLst>
        </pc:picChg>
      </pc:sldChg>
      <pc:sldChg chg="modSp mod">
        <pc:chgData name="Routledge, Mandy" userId="bacdedf5-8e30-494b-ad8b-f27fa30c4f8d" providerId="ADAL" clId="{F6142684-D111-4F21-9E3C-46473B2854F7}" dt="2025-06-02T16:59:47.941" v="35" actId="20577"/>
        <pc:sldMkLst>
          <pc:docMk/>
          <pc:sldMk cId="2452007587" sldId="1476"/>
        </pc:sldMkLst>
        <pc:spChg chg="mod">
          <ac:chgData name="Routledge, Mandy" userId="bacdedf5-8e30-494b-ad8b-f27fa30c4f8d" providerId="ADAL" clId="{F6142684-D111-4F21-9E3C-46473B2854F7}" dt="2025-06-02T16:59:47.941" v="35" actId="20577"/>
          <ac:spMkLst>
            <pc:docMk/>
            <pc:sldMk cId="2452007587" sldId="1476"/>
            <ac:spMk id="6" creationId="{00000000-0000-0000-0000-000000000000}"/>
          </ac:spMkLst>
        </pc:spChg>
      </pc:sldChg>
      <pc:sldChg chg="addSp modSp mod">
        <pc:chgData name="Routledge, Mandy" userId="bacdedf5-8e30-494b-ad8b-f27fa30c4f8d" providerId="ADAL" clId="{F6142684-D111-4F21-9E3C-46473B2854F7}" dt="2025-06-02T17:33:26.682" v="170"/>
        <pc:sldMkLst>
          <pc:docMk/>
          <pc:sldMk cId="2709048002" sldId="1477"/>
        </pc:sldMkLst>
        <pc:spChg chg="mod">
          <ac:chgData name="Routledge, Mandy" userId="bacdedf5-8e30-494b-ad8b-f27fa30c4f8d" providerId="ADAL" clId="{F6142684-D111-4F21-9E3C-46473B2854F7}" dt="2025-06-02T16:59:53.189" v="45" actId="20577"/>
          <ac:spMkLst>
            <pc:docMk/>
            <pc:sldMk cId="2709048002" sldId="1477"/>
            <ac:spMk id="6" creationId="{00000000-0000-0000-0000-000000000000}"/>
          </ac:spMkLst>
        </pc:spChg>
        <pc:picChg chg="add mod">
          <ac:chgData name="Routledge, Mandy" userId="bacdedf5-8e30-494b-ad8b-f27fa30c4f8d" providerId="ADAL" clId="{F6142684-D111-4F21-9E3C-46473B2854F7}" dt="2025-06-02T17:33:26.682" v="170"/>
          <ac:picMkLst>
            <pc:docMk/>
            <pc:sldMk cId="2709048002" sldId="1477"/>
            <ac:picMk id="2" creationId="{245A9B66-1597-4098-B04B-9FDC7C1508A9}"/>
          </ac:picMkLst>
        </pc:picChg>
      </pc:sldChg>
      <pc:sldChg chg="modSp mod">
        <pc:chgData name="Routledge, Mandy" userId="bacdedf5-8e30-494b-ad8b-f27fa30c4f8d" providerId="ADAL" clId="{F6142684-D111-4F21-9E3C-46473B2854F7}" dt="2025-06-02T16:59:57.504" v="54" actId="20577"/>
        <pc:sldMkLst>
          <pc:docMk/>
          <pc:sldMk cId="4074911733" sldId="1478"/>
        </pc:sldMkLst>
        <pc:spChg chg="mod">
          <ac:chgData name="Routledge, Mandy" userId="bacdedf5-8e30-494b-ad8b-f27fa30c4f8d" providerId="ADAL" clId="{F6142684-D111-4F21-9E3C-46473B2854F7}" dt="2025-06-02T16:59:57.504" v="54" actId="20577"/>
          <ac:spMkLst>
            <pc:docMk/>
            <pc:sldMk cId="4074911733" sldId="1478"/>
            <ac:spMk id="6" creationId="{00000000-0000-0000-0000-000000000000}"/>
          </ac:spMkLst>
        </pc:spChg>
      </pc:sldChg>
      <pc:sldChg chg="addSp modSp mod">
        <pc:chgData name="Routledge, Mandy" userId="bacdedf5-8e30-494b-ad8b-f27fa30c4f8d" providerId="ADAL" clId="{F6142684-D111-4F21-9E3C-46473B2854F7}" dt="2025-06-02T17:37:23.035" v="327" actId="14100"/>
        <pc:sldMkLst>
          <pc:docMk/>
          <pc:sldMk cId="4210467006" sldId="1479"/>
        </pc:sldMkLst>
        <pc:spChg chg="mod">
          <ac:chgData name="Routledge, Mandy" userId="bacdedf5-8e30-494b-ad8b-f27fa30c4f8d" providerId="ADAL" clId="{F6142684-D111-4F21-9E3C-46473B2854F7}" dt="2025-06-02T17:00:02.071" v="63" actId="20577"/>
          <ac:spMkLst>
            <pc:docMk/>
            <pc:sldMk cId="4210467006" sldId="1479"/>
            <ac:spMk id="6" creationId="{00000000-0000-0000-0000-000000000000}"/>
          </ac:spMkLst>
        </pc:spChg>
        <pc:picChg chg="add mod">
          <ac:chgData name="Routledge, Mandy" userId="bacdedf5-8e30-494b-ad8b-f27fa30c4f8d" providerId="ADAL" clId="{F6142684-D111-4F21-9E3C-46473B2854F7}" dt="2025-06-02T17:37:23.035" v="327" actId="14100"/>
          <ac:picMkLst>
            <pc:docMk/>
            <pc:sldMk cId="4210467006" sldId="1479"/>
            <ac:picMk id="2" creationId="{34FAAC84-4A7C-F83F-6CC3-0F31B0723BA2}"/>
          </ac:picMkLst>
        </pc:picChg>
      </pc:sldChg>
      <pc:sldChg chg="modSp mod">
        <pc:chgData name="Routledge, Mandy" userId="bacdedf5-8e30-494b-ad8b-f27fa30c4f8d" providerId="ADAL" clId="{F6142684-D111-4F21-9E3C-46473B2854F7}" dt="2025-06-02T17:00:05.523" v="70" actId="20577"/>
        <pc:sldMkLst>
          <pc:docMk/>
          <pc:sldMk cId="1487044012" sldId="1480"/>
        </pc:sldMkLst>
        <pc:spChg chg="mod">
          <ac:chgData name="Routledge, Mandy" userId="bacdedf5-8e30-494b-ad8b-f27fa30c4f8d" providerId="ADAL" clId="{F6142684-D111-4F21-9E3C-46473B2854F7}" dt="2025-06-02T17:00:05.523" v="70" actId="20577"/>
          <ac:spMkLst>
            <pc:docMk/>
            <pc:sldMk cId="1487044012" sldId="1480"/>
            <ac:spMk id="6" creationId="{00000000-0000-0000-0000-000000000000}"/>
          </ac:spMkLst>
        </pc:spChg>
      </pc:sldChg>
      <pc:sldChg chg="modSp mod">
        <pc:chgData name="Routledge, Mandy" userId="bacdedf5-8e30-494b-ad8b-f27fa30c4f8d" providerId="ADAL" clId="{F6142684-D111-4F21-9E3C-46473B2854F7}" dt="2025-06-02T17:00:11.914" v="78" actId="6549"/>
        <pc:sldMkLst>
          <pc:docMk/>
          <pc:sldMk cId="3779434736" sldId="1481"/>
        </pc:sldMkLst>
        <pc:spChg chg="mod">
          <ac:chgData name="Routledge, Mandy" userId="bacdedf5-8e30-494b-ad8b-f27fa30c4f8d" providerId="ADAL" clId="{F6142684-D111-4F21-9E3C-46473B2854F7}" dt="2025-06-02T17:00:11.914" v="78" actId="6549"/>
          <ac:spMkLst>
            <pc:docMk/>
            <pc:sldMk cId="3779434736" sldId="1481"/>
            <ac:spMk id="6" creationId="{00000000-0000-0000-0000-000000000000}"/>
          </ac:spMkLst>
        </pc:spChg>
      </pc:sldChg>
      <pc:sldChg chg="modSp mod">
        <pc:chgData name="Routledge, Mandy" userId="bacdedf5-8e30-494b-ad8b-f27fa30c4f8d" providerId="ADAL" clId="{F6142684-D111-4F21-9E3C-46473B2854F7}" dt="2025-06-02T17:00:16.904" v="89" actId="20577"/>
        <pc:sldMkLst>
          <pc:docMk/>
          <pc:sldMk cId="1201727269" sldId="1482"/>
        </pc:sldMkLst>
        <pc:spChg chg="mod">
          <ac:chgData name="Routledge, Mandy" userId="bacdedf5-8e30-494b-ad8b-f27fa30c4f8d" providerId="ADAL" clId="{F6142684-D111-4F21-9E3C-46473B2854F7}" dt="2025-06-02T17:00:16.904" v="89" actId="20577"/>
          <ac:spMkLst>
            <pc:docMk/>
            <pc:sldMk cId="1201727269" sldId="1482"/>
            <ac:spMk id="6" creationId="{00000000-0000-0000-0000-000000000000}"/>
          </ac:spMkLst>
        </pc:spChg>
      </pc:sldChg>
      <pc:sldChg chg="addSp delSp modSp mod">
        <pc:chgData name="Routledge, Mandy" userId="bacdedf5-8e30-494b-ad8b-f27fa30c4f8d" providerId="ADAL" clId="{F6142684-D111-4F21-9E3C-46473B2854F7}" dt="2025-06-03T08:36:26.065" v="704" actId="1076"/>
        <pc:sldMkLst>
          <pc:docMk/>
          <pc:sldMk cId="2904738428" sldId="1483"/>
        </pc:sldMkLst>
        <pc:spChg chg="del">
          <ac:chgData name="Routledge, Mandy" userId="bacdedf5-8e30-494b-ad8b-f27fa30c4f8d" providerId="ADAL" clId="{F6142684-D111-4F21-9E3C-46473B2854F7}" dt="2025-06-03T08:36:15.892" v="702" actId="478"/>
          <ac:spMkLst>
            <pc:docMk/>
            <pc:sldMk cId="2904738428" sldId="1483"/>
            <ac:spMk id="3" creationId="{E4A0E8A6-46DD-327D-1A41-7FD0A8F0D957}"/>
          </ac:spMkLst>
        </pc:spChg>
        <pc:spChg chg="mod">
          <ac:chgData name="Routledge, Mandy" userId="bacdedf5-8e30-494b-ad8b-f27fa30c4f8d" providerId="ADAL" clId="{F6142684-D111-4F21-9E3C-46473B2854F7}" dt="2025-06-02T17:00:21.094" v="98" actId="20577"/>
          <ac:spMkLst>
            <pc:docMk/>
            <pc:sldMk cId="2904738428" sldId="1483"/>
            <ac:spMk id="6" creationId="{00000000-0000-0000-0000-000000000000}"/>
          </ac:spMkLst>
        </pc:spChg>
        <pc:picChg chg="del">
          <ac:chgData name="Routledge, Mandy" userId="bacdedf5-8e30-494b-ad8b-f27fa30c4f8d" providerId="ADAL" clId="{F6142684-D111-4F21-9E3C-46473B2854F7}" dt="2025-06-03T08:36:24.224" v="703" actId="478"/>
          <ac:picMkLst>
            <pc:docMk/>
            <pc:sldMk cId="2904738428" sldId="1483"/>
            <ac:picMk id="2" creationId="{436C937D-C353-508E-B94E-12AAA819F8B4}"/>
          </ac:picMkLst>
        </pc:picChg>
        <pc:picChg chg="mod">
          <ac:chgData name="Routledge, Mandy" userId="bacdedf5-8e30-494b-ad8b-f27fa30c4f8d" providerId="ADAL" clId="{F6142684-D111-4F21-9E3C-46473B2854F7}" dt="2025-06-03T08:36:26.065" v="704" actId="1076"/>
          <ac:picMkLst>
            <pc:docMk/>
            <pc:sldMk cId="2904738428" sldId="1483"/>
            <ac:picMk id="4" creationId="{B0446899-DC2F-74A5-B011-D47EB706BD84}"/>
          </ac:picMkLst>
        </pc:picChg>
        <pc:picChg chg="add del mod">
          <ac:chgData name="Routledge, Mandy" userId="bacdedf5-8e30-494b-ad8b-f27fa30c4f8d" providerId="ADAL" clId="{F6142684-D111-4F21-9E3C-46473B2854F7}" dt="2025-06-03T08:36:09.189" v="699" actId="478"/>
          <ac:picMkLst>
            <pc:docMk/>
            <pc:sldMk cId="2904738428" sldId="1483"/>
            <ac:picMk id="7" creationId="{11E39E64-14A3-1491-D849-BAA0D3E97135}"/>
          </ac:picMkLst>
        </pc:picChg>
      </pc:sldChg>
      <pc:sldChg chg="addSp modSp mod ord">
        <pc:chgData name="Routledge, Mandy" userId="bacdedf5-8e30-494b-ad8b-f27fa30c4f8d" providerId="ADAL" clId="{F6142684-D111-4F21-9E3C-46473B2854F7}" dt="2025-06-02T17:32:30.057" v="165"/>
        <pc:sldMkLst>
          <pc:docMk/>
          <pc:sldMk cId="2967928418" sldId="1511"/>
        </pc:sldMkLst>
        <pc:spChg chg="add mod">
          <ac:chgData name="Routledge, Mandy" userId="bacdedf5-8e30-494b-ad8b-f27fa30c4f8d" providerId="ADAL" clId="{F6142684-D111-4F21-9E3C-46473B2854F7}" dt="2025-06-02T17:31:50.066" v="158"/>
          <ac:spMkLst>
            <pc:docMk/>
            <pc:sldMk cId="2967928418" sldId="1511"/>
            <ac:spMk id="8" creationId="{03C5CD8D-A177-9A81-C168-B4D23FA103F7}"/>
          </ac:spMkLst>
        </pc:spChg>
        <pc:spChg chg="add mod">
          <ac:chgData name="Routledge, Mandy" userId="bacdedf5-8e30-494b-ad8b-f27fa30c4f8d" providerId="ADAL" clId="{F6142684-D111-4F21-9E3C-46473B2854F7}" dt="2025-06-02T17:31:56.304" v="159"/>
          <ac:spMkLst>
            <pc:docMk/>
            <pc:sldMk cId="2967928418" sldId="1511"/>
            <ac:spMk id="9" creationId="{88F78712-407D-FD2D-73AB-709FF61C7723}"/>
          </ac:spMkLst>
        </pc:spChg>
        <pc:spChg chg="add mod">
          <ac:chgData name="Routledge, Mandy" userId="bacdedf5-8e30-494b-ad8b-f27fa30c4f8d" providerId="ADAL" clId="{F6142684-D111-4F21-9E3C-46473B2854F7}" dt="2025-06-02T17:32:01.034" v="160"/>
          <ac:spMkLst>
            <pc:docMk/>
            <pc:sldMk cId="2967928418" sldId="1511"/>
            <ac:spMk id="18" creationId="{F157CF89-F33A-2B68-9F3F-091B988E2CD8}"/>
          </ac:spMkLst>
        </pc:spChg>
        <pc:spChg chg="add mod">
          <ac:chgData name="Routledge, Mandy" userId="bacdedf5-8e30-494b-ad8b-f27fa30c4f8d" providerId="ADAL" clId="{F6142684-D111-4F21-9E3C-46473B2854F7}" dt="2025-06-02T17:32:08.198" v="161"/>
          <ac:spMkLst>
            <pc:docMk/>
            <pc:sldMk cId="2967928418" sldId="1511"/>
            <ac:spMk id="19" creationId="{16011795-EDEB-D4A9-D97A-62E07015C4C3}"/>
          </ac:spMkLst>
        </pc:spChg>
        <pc:spChg chg="add mod">
          <ac:chgData name="Routledge, Mandy" userId="bacdedf5-8e30-494b-ad8b-f27fa30c4f8d" providerId="ADAL" clId="{F6142684-D111-4F21-9E3C-46473B2854F7}" dt="2025-06-02T17:32:14.461" v="162"/>
          <ac:spMkLst>
            <pc:docMk/>
            <pc:sldMk cId="2967928418" sldId="1511"/>
            <ac:spMk id="20" creationId="{6F25F55B-808C-9168-BA15-FBD2785641EA}"/>
          </ac:spMkLst>
        </pc:spChg>
        <pc:spChg chg="add mod">
          <ac:chgData name="Routledge, Mandy" userId="bacdedf5-8e30-494b-ad8b-f27fa30c4f8d" providerId="ADAL" clId="{F6142684-D111-4F21-9E3C-46473B2854F7}" dt="2025-06-02T17:32:20.468" v="163"/>
          <ac:spMkLst>
            <pc:docMk/>
            <pc:sldMk cId="2967928418" sldId="1511"/>
            <ac:spMk id="21" creationId="{2BBA149A-CC7F-5F0D-99E3-0A95DE26A24D}"/>
          </ac:spMkLst>
        </pc:spChg>
        <pc:spChg chg="add mod">
          <ac:chgData name="Routledge, Mandy" userId="bacdedf5-8e30-494b-ad8b-f27fa30c4f8d" providerId="ADAL" clId="{F6142684-D111-4F21-9E3C-46473B2854F7}" dt="2025-06-02T17:32:25.375" v="164"/>
          <ac:spMkLst>
            <pc:docMk/>
            <pc:sldMk cId="2967928418" sldId="1511"/>
            <ac:spMk id="23" creationId="{305CCFCA-0246-D7D2-9314-41CF4A847AAD}"/>
          </ac:spMkLst>
        </pc:spChg>
        <pc:spChg chg="mod">
          <ac:chgData name="Routledge, Mandy" userId="bacdedf5-8e30-494b-ad8b-f27fa30c4f8d" providerId="ADAL" clId="{F6142684-D111-4F21-9E3C-46473B2854F7}" dt="2025-06-02T17:30:43.405" v="131" actId="20577"/>
          <ac:spMkLst>
            <pc:docMk/>
            <pc:sldMk cId="2967928418" sldId="1511"/>
            <ac:spMk id="33" creationId="{AC757F5E-B016-F947-4518-7C6B9CC7EE04}"/>
          </ac:spMkLst>
        </pc:spChg>
        <pc:spChg chg="mod">
          <ac:chgData name="Routledge, Mandy" userId="bacdedf5-8e30-494b-ad8b-f27fa30c4f8d" providerId="ADAL" clId="{F6142684-D111-4F21-9E3C-46473B2854F7}" dt="2025-06-02T17:30:54.678" v="149" actId="948"/>
          <ac:spMkLst>
            <pc:docMk/>
            <pc:sldMk cId="2967928418" sldId="1511"/>
            <ac:spMk id="34" creationId="{152372B3-00F5-781C-183E-6F2DDF35091D}"/>
          </ac:spMkLst>
        </pc:spChg>
        <pc:spChg chg="mod">
          <ac:chgData name="Routledge, Mandy" userId="bacdedf5-8e30-494b-ad8b-f27fa30c4f8d" providerId="ADAL" clId="{F6142684-D111-4F21-9E3C-46473B2854F7}" dt="2025-06-02T17:31:28.180" v="156"/>
          <ac:spMkLst>
            <pc:docMk/>
            <pc:sldMk cId="2967928418" sldId="1511"/>
            <ac:spMk id="35" creationId="{37104C51-0232-62ED-4C6F-1447D06633EE}"/>
          </ac:spMkLst>
        </pc:spChg>
        <pc:spChg chg="mod">
          <ac:chgData name="Routledge, Mandy" userId="bacdedf5-8e30-494b-ad8b-f27fa30c4f8d" providerId="ADAL" clId="{F6142684-D111-4F21-9E3C-46473B2854F7}" dt="2025-06-02T17:31:36.459" v="157"/>
          <ac:spMkLst>
            <pc:docMk/>
            <pc:sldMk cId="2967928418" sldId="1511"/>
            <ac:spMk id="36" creationId="{D8EF981A-9BA7-0EB1-9B70-F7FBF2F7DF1C}"/>
          </ac:spMkLst>
        </pc:spChg>
        <pc:picChg chg="add mod">
          <ac:chgData name="Routledge, Mandy" userId="bacdedf5-8e30-494b-ad8b-f27fa30c4f8d" providerId="ADAL" clId="{F6142684-D111-4F21-9E3C-46473B2854F7}" dt="2025-06-02T17:31:50.066" v="158"/>
          <ac:picMkLst>
            <pc:docMk/>
            <pc:sldMk cId="2967928418" sldId="1511"/>
            <ac:picMk id="2" creationId="{7857AC17-3671-99E4-2085-07AFD1474EA8}"/>
          </ac:picMkLst>
        </pc:picChg>
        <pc:picChg chg="add mod">
          <ac:chgData name="Routledge, Mandy" userId="bacdedf5-8e30-494b-ad8b-f27fa30c4f8d" providerId="ADAL" clId="{F6142684-D111-4F21-9E3C-46473B2854F7}" dt="2025-06-02T17:32:30.057" v="165"/>
          <ac:picMkLst>
            <pc:docMk/>
            <pc:sldMk cId="2967928418" sldId="1511"/>
            <ac:picMk id="24" creationId="{9E5742F0-E572-E2EE-3927-0423181F09C3}"/>
          </ac:picMkLst>
        </pc:picChg>
      </pc:sldChg>
      <pc:sldChg chg="add">
        <pc:chgData name="Routledge, Mandy" userId="bacdedf5-8e30-494b-ad8b-f27fa30c4f8d" providerId="ADAL" clId="{F6142684-D111-4F21-9E3C-46473B2854F7}" dt="2025-05-27T09:37:52.012" v="0"/>
        <pc:sldMkLst>
          <pc:docMk/>
          <pc:sldMk cId="1450249392" sldId="1530"/>
        </pc:sldMkLst>
      </pc:sldChg>
      <pc:sldChg chg="add ord">
        <pc:chgData name="Routledge, Mandy" userId="bacdedf5-8e30-494b-ad8b-f27fa30c4f8d" providerId="ADAL" clId="{F6142684-D111-4F21-9E3C-46473B2854F7}" dt="2025-06-02T17:32:40.161" v="168"/>
        <pc:sldMkLst>
          <pc:docMk/>
          <pc:sldMk cId="2828827704" sldId="1531"/>
        </pc:sldMkLst>
      </pc:sldChg>
      <pc:sldChg chg="delSp modSp add mod">
        <pc:chgData name="Routledge, Mandy" userId="bacdedf5-8e30-494b-ad8b-f27fa30c4f8d" providerId="ADAL" clId="{F6142684-D111-4F21-9E3C-46473B2854F7}" dt="2025-06-03T08:47:44.403" v="714" actId="478"/>
        <pc:sldMkLst>
          <pc:docMk/>
          <pc:sldMk cId="2392472401" sldId="1537"/>
        </pc:sldMkLst>
        <pc:spChg chg="mod">
          <ac:chgData name="Routledge, Mandy" userId="bacdedf5-8e30-494b-ad8b-f27fa30c4f8d" providerId="ADAL" clId="{F6142684-D111-4F21-9E3C-46473B2854F7}" dt="2025-06-02T17:48:42.713" v="663" actId="20577"/>
          <ac:spMkLst>
            <pc:docMk/>
            <pc:sldMk cId="2392472401" sldId="1537"/>
            <ac:spMk id="9" creationId="{B5FA4264-9F79-B20D-0826-CEC58E7B74B7}"/>
          </ac:spMkLst>
        </pc:spChg>
        <pc:spChg chg="mod">
          <ac:chgData name="Routledge, Mandy" userId="bacdedf5-8e30-494b-ad8b-f27fa30c4f8d" providerId="ADAL" clId="{F6142684-D111-4F21-9E3C-46473B2854F7}" dt="2025-06-02T17:48:59.195" v="667" actId="14100"/>
          <ac:spMkLst>
            <pc:docMk/>
            <pc:sldMk cId="2392472401" sldId="1537"/>
            <ac:spMk id="10" creationId="{B37FADB8-F5A5-F448-15A7-6A630939BCDC}"/>
          </ac:spMkLst>
        </pc:spChg>
        <pc:spChg chg="mod">
          <ac:chgData name="Routledge, Mandy" userId="bacdedf5-8e30-494b-ad8b-f27fa30c4f8d" providerId="ADAL" clId="{F6142684-D111-4F21-9E3C-46473B2854F7}" dt="2025-06-02T17:49:04.802" v="669" actId="1076"/>
          <ac:spMkLst>
            <pc:docMk/>
            <pc:sldMk cId="2392472401" sldId="1537"/>
            <ac:spMk id="11" creationId="{2D5226DB-4490-ECD5-880A-CDAB0447C263}"/>
          </ac:spMkLst>
        </pc:spChg>
        <pc:spChg chg="mod">
          <ac:chgData name="Routledge, Mandy" userId="bacdedf5-8e30-494b-ad8b-f27fa30c4f8d" providerId="ADAL" clId="{F6142684-D111-4F21-9E3C-46473B2854F7}" dt="2025-06-02T17:49:23.435" v="675" actId="20577"/>
          <ac:spMkLst>
            <pc:docMk/>
            <pc:sldMk cId="2392472401" sldId="1537"/>
            <ac:spMk id="13" creationId="{4985FF45-EE56-11C3-E0CC-6BBB359031C0}"/>
          </ac:spMkLst>
        </pc:spChg>
        <pc:spChg chg="del">
          <ac:chgData name="Routledge, Mandy" userId="bacdedf5-8e30-494b-ad8b-f27fa30c4f8d" providerId="ADAL" clId="{F6142684-D111-4F21-9E3C-46473B2854F7}" dt="2025-06-03T08:47:44.403" v="714" actId="478"/>
          <ac:spMkLst>
            <pc:docMk/>
            <pc:sldMk cId="2392472401" sldId="1537"/>
            <ac:spMk id="17" creationId="{1EDB1979-8C4C-2C9C-DB9C-28F77A9F88BA}"/>
          </ac:spMkLst>
        </pc:spChg>
        <pc:spChg chg="mod">
          <ac:chgData name="Routledge, Mandy" userId="bacdedf5-8e30-494b-ad8b-f27fa30c4f8d" providerId="ADAL" clId="{F6142684-D111-4F21-9E3C-46473B2854F7}" dt="2025-06-02T17:49:24.685" v="677" actId="20577"/>
          <ac:spMkLst>
            <pc:docMk/>
            <pc:sldMk cId="2392472401" sldId="1537"/>
            <ac:spMk id="37" creationId="{D8702E23-C11D-15EC-CCC7-584CB8E8F0E8}"/>
          </ac:spMkLst>
        </pc:spChg>
        <pc:picChg chg="del">
          <ac:chgData name="Routledge, Mandy" userId="bacdedf5-8e30-494b-ad8b-f27fa30c4f8d" providerId="ADAL" clId="{F6142684-D111-4F21-9E3C-46473B2854F7}" dt="2025-06-02T17:49:07.710" v="672" actId="478"/>
          <ac:picMkLst>
            <pc:docMk/>
            <pc:sldMk cId="2392472401" sldId="1537"/>
            <ac:picMk id="12" creationId="{30740517-E63F-C643-ACCF-982C9B2671AF}"/>
          </ac:picMkLst>
        </pc:picChg>
        <pc:picChg chg="mod">
          <ac:chgData name="Routledge, Mandy" userId="bacdedf5-8e30-494b-ad8b-f27fa30c4f8d" providerId="ADAL" clId="{F6142684-D111-4F21-9E3C-46473B2854F7}" dt="2025-06-03T08:47:42.497" v="713" actId="14100"/>
          <ac:picMkLst>
            <pc:docMk/>
            <pc:sldMk cId="2392472401" sldId="1537"/>
            <ac:picMk id="21" creationId="{F315F4F9-7EDE-895B-E47B-78CC54EDCF98}"/>
          </ac:picMkLst>
        </pc:picChg>
        <pc:picChg chg="del">
          <ac:chgData name="Routledge, Mandy" userId="bacdedf5-8e30-494b-ad8b-f27fa30c4f8d" providerId="ADAL" clId="{F6142684-D111-4F21-9E3C-46473B2854F7}" dt="2025-06-02T17:49:06.861" v="671" actId="478"/>
          <ac:picMkLst>
            <pc:docMk/>
            <pc:sldMk cId="2392472401" sldId="1537"/>
            <ac:picMk id="22" creationId="{CB37E6DE-D01D-0FE3-F85D-1A2FA3B5A862}"/>
          </ac:picMkLst>
        </pc:picChg>
        <pc:picChg chg="del">
          <ac:chgData name="Routledge, Mandy" userId="bacdedf5-8e30-494b-ad8b-f27fa30c4f8d" providerId="ADAL" clId="{F6142684-D111-4F21-9E3C-46473B2854F7}" dt="2025-06-02T17:49:06.075" v="670" actId="478"/>
          <ac:picMkLst>
            <pc:docMk/>
            <pc:sldMk cId="2392472401" sldId="1537"/>
            <ac:picMk id="23" creationId="{74C37995-9019-FBD9-24A1-3EC3BFFE7A8E}"/>
          </ac:picMkLst>
        </pc:picChg>
        <pc:picChg chg="del">
          <ac:chgData name="Routledge, Mandy" userId="bacdedf5-8e30-494b-ad8b-f27fa30c4f8d" providerId="ADAL" clId="{F6142684-D111-4F21-9E3C-46473B2854F7}" dt="2025-06-03T08:47:34.295" v="709" actId="478"/>
          <ac:picMkLst>
            <pc:docMk/>
            <pc:sldMk cId="2392472401" sldId="1537"/>
            <ac:picMk id="24" creationId="{AD791D04-8438-F98E-AA79-200031B77ABE}"/>
          </ac:picMkLst>
        </pc:picChg>
        <pc:picChg chg="del">
          <ac:chgData name="Routledge, Mandy" userId="bacdedf5-8e30-494b-ad8b-f27fa30c4f8d" providerId="ADAL" clId="{F6142684-D111-4F21-9E3C-46473B2854F7}" dt="2025-06-02T17:49:08.669" v="673" actId="478"/>
          <ac:picMkLst>
            <pc:docMk/>
            <pc:sldMk cId="2392472401" sldId="1537"/>
            <ac:picMk id="25" creationId="{5A33F1BA-BD51-E62E-23BF-4DB699F50564}"/>
          </ac:picMkLst>
        </pc:picChg>
      </pc:sldChg>
      <pc:sldChg chg="add">
        <pc:chgData name="Routledge, Mandy" userId="bacdedf5-8e30-494b-ad8b-f27fa30c4f8d" providerId="ADAL" clId="{F6142684-D111-4F21-9E3C-46473B2854F7}" dt="2025-06-02T17:26:43.956" v="102"/>
        <pc:sldMkLst>
          <pc:docMk/>
          <pc:sldMk cId="3606645574" sldId="1544"/>
        </pc:sldMkLst>
      </pc:sldChg>
      <pc:sldChg chg="addSp modSp add mod ord">
        <pc:chgData name="Routledge, Mandy" userId="bacdedf5-8e30-494b-ad8b-f27fa30c4f8d" providerId="ADAL" clId="{F6142684-D111-4F21-9E3C-46473B2854F7}" dt="2025-06-02T17:34:27.372" v="202"/>
        <pc:sldMkLst>
          <pc:docMk/>
          <pc:sldMk cId="2525419227" sldId="1545"/>
        </pc:sldMkLst>
        <pc:spChg chg="mod">
          <ac:chgData name="Routledge, Mandy" userId="bacdedf5-8e30-494b-ad8b-f27fa30c4f8d" providerId="ADAL" clId="{F6142684-D111-4F21-9E3C-46473B2854F7}" dt="2025-06-02T17:33:43.023" v="183" actId="20577"/>
          <ac:spMkLst>
            <pc:docMk/>
            <pc:sldMk cId="2525419227" sldId="1545"/>
            <ac:spMk id="33" creationId="{AC757F5E-B016-F947-4518-7C6B9CC7EE04}"/>
          </ac:spMkLst>
        </pc:spChg>
        <pc:spChg chg="mod">
          <ac:chgData name="Routledge, Mandy" userId="bacdedf5-8e30-494b-ad8b-f27fa30c4f8d" providerId="ADAL" clId="{F6142684-D111-4F21-9E3C-46473B2854F7}" dt="2025-06-02T17:33:46.099" v="193" actId="20577"/>
          <ac:spMkLst>
            <pc:docMk/>
            <pc:sldMk cId="2525419227" sldId="1545"/>
            <ac:spMk id="34" creationId="{152372B3-00F5-781C-183E-6F2DDF35091D}"/>
          </ac:spMkLst>
        </pc:spChg>
        <pc:spChg chg="mod">
          <ac:chgData name="Routledge, Mandy" userId="bacdedf5-8e30-494b-ad8b-f27fa30c4f8d" providerId="ADAL" clId="{F6142684-D111-4F21-9E3C-46473B2854F7}" dt="2025-06-02T17:34:27.372" v="202"/>
          <ac:spMkLst>
            <pc:docMk/>
            <pc:sldMk cId="2525419227" sldId="1545"/>
            <ac:spMk id="35" creationId="{37104C51-0232-62ED-4C6F-1447D06633EE}"/>
          </ac:spMkLst>
        </pc:spChg>
        <pc:spChg chg="mod">
          <ac:chgData name="Routledge, Mandy" userId="bacdedf5-8e30-494b-ad8b-f27fa30c4f8d" providerId="ADAL" clId="{F6142684-D111-4F21-9E3C-46473B2854F7}" dt="2025-06-02T17:34:10.178" v="199" actId="6549"/>
          <ac:spMkLst>
            <pc:docMk/>
            <pc:sldMk cId="2525419227" sldId="1545"/>
            <ac:spMk id="36" creationId="{D8EF981A-9BA7-0EB1-9B70-F7FBF2F7DF1C}"/>
          </ac:spMkLst>
        </pc:spChg>
        <pc:picChg chg="add mod">
          <ac:chgData name="Routledge, Mandy" userId="bacdedf5-8e30-494b-ad8b-f27fa30c4f8d" providerId="ADAL" clId="{F6142684-D111-4F21-9E3C-46473B2854F7}" dt="2025-06-02T17:34:09.086" v="198" actId="1076"/>
          <ac:picMkLst>
            <pc:docMk/>
            <pc:sldMk cId="2525419227" sldId="1545"/>
            <ac:picMk id="2" creationId="{C3E3B515-7848-D224-66DD-26A023953AEA}"/>
          </ac:picMkLst>
        </pc:picChg>
        <pc:picChg chg="add mod">
          <ac:chgData name="Routledge, Mandy" userId="bacdedf5-8e30-494b-ad8b-f27fa30c4f8d" providerId="ADAL" clId="{F6142684-D111-4F21-9E3C-46473B2854F7}" dt="2025-06-02T17:34:19.925" v="201"/>
          <ac:picMkLst>
            <pc:docMk/>
            <pc:sldMk cId="2525419227" sldId="1545"/>
            <ac:picMk id="8" creationId="{91D647B5-E085-C41D-4271-D3F4DED7116F}"/>
          </ac:picMkLst>
        </pc:picChg>
      </pc:sldChg>
      <pc:sldChg chg="addSp modSp add mod ord">
        <pc:chgData name="Routledge, Mandy" userId="bacdedf5-8e30-494b-ad8b-f27fa30c4f8d" providerId="ADAL" clId="{F6142684-D111-4F21-9E3C-46473B2854F7}" dt="2025-06-02T17:38:24.977" v="356"/>
        <pc:sldMkLst>
          <pc:docMk/>
          <pc:sldMk cId="1255583537" sldId="1546"/>
        </pc:sldMkLst>
        <pc:spChg chg="mod">
          <ac:chgData name="Routledge, Mandy" userId="bacdedf5-8e30-494b-ad8b-f27fa30c4f8d" providerId="ADAL" clId="{F6142684-D111-4F21-9E3C-46473B2854F7}" dt="2025-06-02T17:37:43.701" v="339" actId="20577"/>
          <ac:spMkLst>
            <pc:docMk/>
            <pc:sldMk cId="1255583537" sldId="1546"/>
            <ac:spMk id="33" creationId="{AC757F5E-B016-F947-4518-7C6B9CC7EE04}"/>
          </ac:spMkLst>
        </pc:spChg>
        <pc:spChg chg="mod">
          <ac:chgData name="Routledge, Mandy" userId="bacdedf5-8e30-494b-ad8b-f27fa30c4f8d" providerId="ADAL" clId="{F6142684-D111-4F21-9E3C-46473B2854F7}" dt="2025-06-02T17:37:46.276" v="348" actId="20577"/>
          <ac:spMkLst>
            <pc:docMk/>
            <pc:sldMk cId="1255583537" sldId="1546"/>
            <ac:spMk id="34" creationId="{152372B3-00F5-781C-183E-6F2DDF35091D}"/>
          </ac:spMkLst>
        </pc:spChg>
        <pc:spChg chg="mod">
          <ac:chgData name="Routledge, Mandy" userId="bacdedf5-8e30-494b-ad8b-f27fa30c4f8d" providerId="ADAL" clId="{F6142684-D111-4F21-9E3C-46473B2854F7}" dt="2025-06-02T17:38:24.977" v="356"/>
          <ac:spMkLst>
            <pc:docMk/>
            <pc:sldMk cId="1255583537" sldId="1546"/>
            <ac:spMk id="35" creationId="{37104C51-0232-62ED-4C6F-1447D06633EE}"/>
          </ac:spMkLst>
        </pc:spChg>
        <pc:spChg chg="mod">
          <ac:chgData name="Routledge, Mandy" userId="bacdedf5-8e30-494b-ad8b-f27fa30c4f8d" providerId="ADAL" clId="{F6142684-D111-4F21-9E3C-46473B2854F7}" dt="2025-06-02T17:38:18.846" v="355"/>
          <ac:spMkLst>
            <pc:docMk/>
            <pc:sldMk cId="1255583537" sldId="1546"/>
            <ac:spMk id="36" creationId="{D8EF981A-9BA7-0EB1-9B70-F7FBF2F7DF1C}"/>
          </ac:spMkLst>
        </pc:spChg>
        <pc:picChg chg="add mod">
          <ac:chgData name="Routledge, Mandy" userId="bacdedf5-8e30-494b-ad8b-f27fa30c4f8d" providerId="ADAL" clId="{F6142684-D111-4F21-9E3C-46473B2854F7}" dt="2025-06-02T17:38:07.926" v="353"/>
          <ac:picMkLst>
            <pc:docMk/>
            <pc:sldMk cId="1255583537" sldId="1546"/>
            <ac:picMk id="2" creationId="{6A428059-1477-BC28-BE2A-61901C6975C8}"/>
          </ac:picMkLst>
        </pc:picChg>
        <pc:picChg chg="add mod">
          <ac:chgData name="Routledge, Mandy" userId="bacdedf5-8e30-494b-ad8b-f27fa30c4f8d" providerId="ADAL" clId="{F6142684-D111-4F21-9E3C-46473B2854F7}" dt="2025-06-02T17:38:11.234" v="354"/>
          <ac:picMkLst>
            <pc:docMk/>
            <pc:sldMk cId="1255583537" sldId="1546"/>
            <ac:picMk id="8" creationId="{542A381B-6DA2-5210-8858-1E560AEA4215}"/>
          </ac:picMkLst>
        </pc:picChg>
      </pc:sldChg>
      <pc:sldChg chg="add del modNotes">
        <pc:chgData name="Routledge, Mandy" userId="bacdedf5-8e30-494b-ad8b-f27fa30c4f8d" providerId="ADAL" clId="{F6142684-D111-4F21-9E3C-46473B2854F7}" dt="2025-06-03T08:28:34.145" v="691" actId="47"/>
        <pc:sldMkLst>
          <pc:docMk/>
          <pc:sldMk cId="2840433593" sldId="1547"/>
        </pc:sldMkLst>
      </pc:sldChg>
      <pc:sldChg chg="add del">
        <pc:chgData name="Routledge, Mandy" userId="bacdedf5-8e30-494b-ad8b-f27fa30c4f8d" providerId="ADAL" clId="{F6142684-D111-4F21-9E3C-46473B2854F7}" dt="2025-06-02T17:34:29.575" v="203" actId="47"/>
        <pc:sldMkLst>
          <pc:docMk/>
          <pc:sldMk cId="3994722591" sldId="1548"/>
        </pc:sldMkLst>
      </pc:sldChg>
      <pc:sldChg chg="addSp delSp modSp add mod ord">
        <pc:chgData name="Routledge, Mandy" userId="bacdedf5-8e30-494b-ad8b-f27fa30c4f8d" providerId="ADAL" clId="{F6142684-D111-4F21-9E3C-46473B2854F7}" dt="2025-06-03T08:38:27.991" v="707" actId="6549"/>
        <pc:sldMkLst>
          <pc:docMk/>
          <pc:sldMk cId="1017066625" sldId="1549"/>
        </pc:sldMkLst>
        <pc:spChg chg="mod">
          <ac:chgData name="Routledge, Mandy" userId="bacdedf5-8e30-494b-ad8b-f27fa30c4f8d" providerId="ADAL" clId="{F6142684-D111-4F21-9E3C-46473B2854F7}" dt="2025-06-02T17:39:43.336" v="390" actId="20577"/>
          <ac:spMkLst>
            <pc:docMk/>
            <pc:sldMk cId="1017066625" sldId="1549"/>
            <ac:spMk id="33" creationId="{AC757F5E-B016-F947-4518-7C6B9CC7EE04}"/>
          </ac:spMkLst>
        </pc:spChg>
        <pc:spChg chg="mod">
          <ac:chgData name="Routledge, Mandy" userId="bacdedf5-8e30-494b-ad8b-f27fa30c4f8d" providerId="ADAL" clId="{F6142684-D111-4F21-9E3C-46473B2854F7}" dt="2025-06-02T17:39:46.257" v="399" actId="20577"/>
          <ac:spMkLst>
            <pc:docMk/>
            <pc:sldMk cId="1017066625" sldId="1549"/>
            <ac:spMk id="34" creationId="{152372B3-00F5-781C-183E-6F2DDF35091D}"/>
          </ac:spMkLst>
        </pc:spChg>
        <pc:spChg chg="mod">
          <ac:chgData name="Routledge, Mandy" userId="bacdedf5-8e30-494b-ad8b-f27fa30c4f8d" providerId="ADAL" clId="{F6142684-D111-4F21-9E3C-46473B2854F7}" dt="2025-06-03T08:38:27.991" v="707" actId="6549"/>
          <ac:spMkLst>
            <pc:docMk/>
            <pc:sldMk cId="1017066625" sldId="1549"/>
            <ac:spMk id="35" creationId="{37104C51-0232-62ED-4C6F-1447D06633EE}"/>
          </ac:spMkLst>
        </pc:spChg>
        <pc:spChg chg="mod">
          <ac:chgData name="Routledge, Mandy" userId="bacdedf5-8e30-494b-ad8b-f27fa30c4f8d" providerId="ADAL" clId="{F6142684-D111-4F21-9E3C-46473B2854F7}" dt="2025-06-02T17:40:18.703" v="414"/>
          <ac:spMkLst>
            <pc:docMk/>
            <pc:sldMk cId="1017066625" sldId="1549"/>
            <ac:spMk id="36" creationId="{D8EF981A-9BA7-0EB1-9B70-F7FBF2F7DF1C}"/>
          </ac:spMkLst>
        </pc:spChg>
        <pc:picChg chg="add mod">
          <ac:chgData name="Routledge, Mandy" userId="bacdedf5-8e30-494b-ad8b-f27fa30c4f8d" providerId="ADAL" clId="{F6142684-D111-4F21-9E3C-46473B2854F7}" dt="2025-06-02T17:40:12.582" v="413" actId="1076"/>
          <ac:picMkLst>
            <pc:docMk/>
            <pc:sldMk cId="1017066625" sldId="1549"/>
            <ac:picMk id="2" creationId="{9CFE987A-2422-99CE-95FA-95D15E40FF87}"/>
          </ac:picMkLst>
        </pc:picChg>
        <pc:picChg chg="add mod">
          <ac:chgData name="Routledge, Mandy" userId="bacdedf5-8e30-494b-ad8b-f27fa30c4f8d" providerId="ADAL" clId="{F6142684-D111-4F21-9E3C-46473B2854F7}" dt="2025-06-02T17:40:10.668" v="412" actId="1076"/>
          <ac:picMkLst>
            <pc:docMk/>
            <pc:sldMk cId="1017066625" sldId="1549"/>
            <ac:picMk id="8" creationId="{40264460-1CF6-373F-C0B1-C92D3D9CE75D}"/>
          </ac:picMkLst>
        </pc:picChg>
        <pc:picChg chg="del">
          <ac:chgData name="Routledge, Mandy" userId="bacdedf5-8e30-494b-ad8b-f27fa30c4f8d" providerId="ADAL" clId="{F6142684-D111-4F21-9E3C-46473B2854F7}" dt="2025-06-03T08:38:21.966" v="706" actId="478"/>
          <ac:picMkLst>
            <pc:docMk/>
            <pc:sldMk cId="1017066625" sldId="1549"/>
            <ac:picMk id="8" creationId="{AA7C2431-EE53-92EF-A5F5-4158A45BC7F5}"/>
          </ac:picMkLst>
        </pc:picChg>
      </pc:sldChg>
      <pc:sldChg chg="add">
        <pc:chgData name="Routledge, Mandy" userId="bacdedf5-8e30-494b-ad8b-f27fa30c4f8d" providerId="ADAL" clId="{F6142684-D111-4F21-9E3C-46473B2854F7}" dt="2025-06-02T17:33:35.177" v="172"/>
        <pc:sldMkLst>
          <pc:docMk/>
          <pc:sldMk cId="2547135298" sldId="1550"/>
        </pc:sldMkLst>
      </pc:sldChg>
      <pc:sldChg chg="modSp add mod">
        <pc:chgData name="Routledge, Mandy" userId="bacdedf5-8e30-494b-ad8b-f27fa30c4f8d" providerId="ADAL" clId="{F6142684-D111-4F21-9E3C-46473B2854F7}" dt="2025-06-03T08:38:55.549" v="708" actId="20578"/>
        <pc:sldMkLst>
          <pc:docMk/>
          <pc:sldMk cId="209652956" sldId="1551"/>
        </pc:sldMkLst>
        <pc:spChg chg="mod">
          <ac:chgData name="Routledge, Mandy" userId="bacdedf5-8e30-494b-ad8b-f27fa30c4f8d" providerId="ADAL" clId="{F6142684-D111-4F21-9E3C-46473B2854F7}" dt="2025-06-03T08:38:55.549" v="708" actId="20578"/>
          <ac:spMkLst>
            <pc:docMk/>
            <pc:sldMk cId="209652956" sldId="1551"/>
            <ac:spMk id="4" creationId="{D36CDCC8-D80A-3CA3-9903-EC310613197D}"/>
          </ac:spMkLst>
        </pc:spChg>
        <pc:spChg chg="mod">
          <ac:chgData name="Routledge, Mandy" userId="bacdedf5-8e30-494b-ad8b-f27fa30c4f8d" providerId="ADAL" clId="{F6142684-D111-4F21-9E3C-46473B2854F7}" dt="2025-06-02T17:41:47.770" v="426" actId="20577"/>
          <ac:spMkLst>
            <pc:docMk/>
            <pc:sldMk cId="209652956" sldId="1551"/>
            <ac:spMk id="12" creationId="{E2476A93-B8D4-4E44-87FD-AFF601B2337C}"/>
          </ac:spMkLst>
        </pc:spChg>
        <pc:spChg chg="mod">
          <ac:chgData name="Routledge, Mandy" userId="bacdedf5-8e30-494b-ad8b-f27fa30c4f8d" providerId="ADAL" clId="{F6142684-D111-4F21-9E3C-46473B2854F7}" dt="2025-06-02T17:42:20.127" v="455" actId="1037"/>
          <ac:spMkLst>
            <pc:docMk/>
            <pc:sldMk cId="209652956" sldId="1551"/>
            <ac:spMk id="13" creationId="{4985FF45-EE56-11C3-E0CC-6BBB359031C0}"/>
          </ac:spMkLst>
        </pc:spChg>
        <pc:spChg chg="mod">
          <ac:chgData name="Routledge, Mandy" userId="bacdedf5-8e30-494b-ad8b-f27fa30c4f8d" providerId="ADAL" clId="{F6142684-D111-4F21-9E3C-46473B2854F7}" dt="2025-06-02T17:42:01.389" v="441" actId="14100"/>
          <ac:spMkLst>
            <pc:docMk/>
            <pc:sldMk cId="209652956" sldId="1551"/>
            <ac:spMk id="14" creationId="{B7594A3B-3117-84CE-C300-FB96E5ED269D}"/>
          </ac:spMkLst>
        </pc:spChg>
        <pc:spChg chg="mod">
          <ac:chgData name="Routledge, Mandy" userId="bacdedf5-8e30-494b-ad8b-f27fa30c4f8d" providerId="ADAL" clId="{F6142684-D111-4F21-9E3C-46473B2854F7}" dt="2025-06-02T17:41:57.869" v="439" actId="14100"/>
          <ac:spMkLst>
            <pc:docMk/>
            <pc:sldMk cId="209652956" sldId="1551"/>
            <ac:spMk id="15" creationId="{6EA1F8B7-D4BC-D8B0-E6FD-F33ECB45A1DD}"/>
          </ac:spMkLst>
        </pc:spChg>
        <pc:spChg chg="mod">
          <ac:chgData name="Routledge, Mandy" userId="bacdedf5-8e30-494b-ad8b-f27fa30c4f8d" providerId="ADAL" clId="{F6142684-D111-4F21-9E3C-46473B2854F7}" dt="2025-06-02T17:42:35.398" v="459" actId="14100"/>
          <ac:spMkLst>
            <pc:docMk/>
            <pc:sldMk cId="209652956" sldId="1551"/>
            <ac:spMk id="16" creationId="{F53F294D-65CC-23A5-E4A1-B2132FCF814C}"/>
          </ac:spMkLst>
        </pc:spChg>
        <pc:spChg chg="mod">
          <ac:chgData name="Routledge, Mandy" userId="bacdedf5-8e30-494b-ad8b-f27fa30c4f8d" providerId="ADAL" clId="{F6142684-D111-4F21-9E3C-46473B2854F7}" dt="2025-06-02T17:42:33.090" v="458" actId="1076"/>
          <ac:spMkLst>
            <pc:docMk/>
            <pc:sldMk cId="209652956" sldId="1551"/>
            <ac:spMk id="17" creationId="{AB86235B-CBC0-F9DB-29F4-F23367831B1B}"/>
          </ac:spMkLst>
        </pc:spChg>
        <pc:spChg chg="mod">
          <ac:chgData name="Routledge, Mandy" userId="bacdedf5-8e30-494b-ad8b-f27fa30c4f8d" providerId="ADAL" clId="{F6142684-D111-4F21-9E3C-46473B2854F7}" dt="2025-06-02T17:42:14.344" v="454" actId="14100"/>
          <ac:spMkLst>
            <pc:docMk/>
            <pc:sldMk cId="209652956" sldId="1551"/>
            <ac:spMk id="18" creationId="{85D7DD60-F4AA-AD34-A265-146B167D02FE}"/>
          </ac:spMkLst>
        </pc:spChg>
      </pc:sldChg>
      <pc:sldChg chg="add del">
        <pc:chgData name="Routledge, Mandy" userId="bacdedf5-8e30-494b-ad8b-f27fa30c4f8d" providerId="ADAL" clId="{F6142684-D111-4F21-9E3C-46473B2854F7}" dt="2025-06-02T17:40:27.357" v="416" actId="47"/>
        <pc:sldMkLst>
          <pc:docMk/>
          <pc:sldMk cId="2059296499" sldId="1551"/>
        </pc:sldMkLst>
      </pc:sldChg>
      <pc:sldChg chg="delSp modSp add mod">
        <pc:chgData name="Routledge, Mandy" userId="bacdedf5-8e30-494b-ad8b-f27fa30c4f8d" providerId="ADAL" clId="{F6142684-D111-4F21-9E3C-46473B2854F7}" dt="2025-06-03T08:47:52.494" v="716" actId="478"/>
        <pc:sldMkLst>
          <pc:docMk/>
          <pc:sldMk cId="3656771468" sldId="1552"/>
        </pc:sldMkLst>
        <pc:spChg chg="del">
          <ac:chgData name="Routledge, Mandy" userId="bacdedf5-8e30-494b-ad8b-f27fa30c4f8d" providerId="ADAL" clId="{F6142684-D111-4F21-9E3C-46473B2854F7}" dt="2025-06-03T08:47:52.494" v="716" actId="478"/>
          <ac:spMkLst>
            <pc:docMk/>
            <pc:sldMk cId="3656771468" sldId="1552"/>
            <ac:spMk id="4" creationId="{3CF54DBA-A1AB-96C0-B24F-D28FB8847AE4}"/>
          </ac:spMkLst>
        </pc:spChg>
        <pc:spChg chg="del">
          <ac:chgData name="Routledge, Mandy" userId="bacdedf5-8e30-494b-ad8b-f27fa30c4f8d" providerId="ADAL" clId="{F6142684-D111-4F21-9E3C-46473B2854F7}" dt="2025-06-02T17:45:43.545" v="572" actId="478"/>
          <ac:spMkLst>
            <pc:docMk/>
            <pc:sldMk cId="3656771468" sldId="1552"/>
            <ac:spMk id="4" creationId="{3EC7C8B5-AA0A-5966-526D-AA0EED7E0221}"/>
          </ac:spMkLst>
        </pc:spChg>
        <pc:spChg chg="mod">
          <ac:chgData name="Routledge, Mandy" userId="bacdedf5-8e30-494b-ad8b-f27fa30c4f8d" providerId="ADAL" clId="{F6142684-D111-4F21-9E3C-46473B2854F7}" dt="2025-06-02T17:45:38.688" v="571" actId="20577"/>
          <ac:spMkLst>
            <pc:docMk/>
            <pc:sldMk cId="3656771468" sldId="1552"/>
            <ac:spMk id="12" creationId="{E2476A93-B8D4-4E44-87FD-AFF601B2337C}"/>
          </ac:spMkLst>
        </pc:spChg>
        <pc:spChg chg="mod">
          <ac:chgData name="Routledge, Mandy" userId="bacdedf5-8e30-494b-ad8b-f27fa30c4f8d" providerId="ADAL" clId="{F6142684-D111-4F21-9E3C-46473B2854F7}" dt="2025-06-02T17:45:21.727" v="557" actId="1076"/>
          <ac:spMkLst>
            <pc:docMk/>
            <pc:sldMk cId="3656771468" sldId="1552"/>
            <ac:spMk id="13" creationId="{4985FF45-EE56-11C3-E0CC-6BBB359031C0}"/>
          </ac:spMkLst>
        </pc:spChg>
        <pc:spChg chg="mod">
          <ac:chgData name="Routledge, Mandy" userId="bacdedf5-8e30-494b-ad8b-f27fa30c4f8d" providerId="ADAL" clId="{F6142684-D111-4F21-9E3C-46473B2854F7}" dt="2025-06-02T17:45:24.344" v="567" actId="20577"/>
          <ac:spMkLst>
            <pc:docMk/>
            <pc:sldMk cId="3656771468" sldId="1552"/>
            <ac:spMk id="15" creationId="{6EA1F8B7-D4BC-D8B0-E6FD-F33ECB45A1DD}"/>
          </ac:spMkLst>
        </pc:spChg>
        <pc:spChg chg="del">
          <ac:chgData name="Routledge, Mandy" userId="bacdedf5-8e30-494b-ad8b-f27fa30c4f8d" providerId="ADAL" clId="{F6142684-D111-4F21-9E3C-46473B2854F7}" dt="2025-06-02T17:45:44.332" v="573" actId="478"/>
          <ac:spMkLst>
            <pc:docMk/>
            <pc:sldMk cId="3656771468" sldId="1552"/>
            <ac:spMk id="16" creationId="{5386137B-B588-DDD7-3487-D28FDF6A832E}"/>
          </ac:spMkLst>
        </pc:spChg>
        <pc:spChg chg="mod">
          <ac:chgData name="Routledge, Mandy" userId="bacdedf5-8e30-494b-ad8b-f27fa30c4f8d" providerId="ADAL" clId="{F6142684-D111-4F21-9E3C-46473B2854F7}" dt="2025-06-02T17:44:33.280" v="534" actId="20577"/>
          <ac:spMkLst>
            <pc:docMk/>
            <pc:sldMk cId="3656771468" sldId="1552"/>
            <ac:spMk id="24" creationId="{B3E44870-4A02-A8B4-10EA-5D9C054356DE}"/>
          </ac:spMkLst>
        </pc:spChg>
        <pc:spChg chg="mod">
          <ac:chgData name="Routledge, Mandy" userId="bacdedf5-8e30-494b-ad8b-f27fa30c4f8d" providerId="ADAL" clId="{F6142684-D111-4F21-9E3C-46473B2854F7}" dt="2025-06-02T17:44:57.993" v="539" actId="1076"/>
          <ac:spMkLst>
            <pc:docMk/>
            <pc:sldMk cId="3656771468" sldId="1552"/>
            <ac:spMk id="30" creationId="{AB0707AE-4263-12A1-E326-257E57CA53A7}"/>
          </ac:spMkLst>
        </pc:spChg>
        <pc:spChg chg="mod">
          <ac:chgData name="Routledge, Mandy" userId="bacdedf5-8e30-494b-ad8b-f27fa30c4f8d" providerId="ADAL" clId="{F6142684-D111-4F21-9E3C-46473B2854F7}" dt="2025-06-02T17:45:01.084" v="540" actId="1076"/>
          <ac:spMkLst>
            <pc:docMk/>
            <pc:sldMk cId="3656771468" sldId="1552"/>
            <ac:spMk id="32" creationId="{DE8E852C-725B-E200-3D3B-BB34EE93AEA3}"/>
          </ac:spMkLst>
        </pc:spChg>
        <pc:cxnChg chg="del">
          <ac:chgData name="Routledge, Mandy" userId="bacdedf5-8e30-494b-ad8b-f27fa30c4f8d" providerId="ADAL" clId="{F6142684-D111-4F21-9E3C-46473B2854F7}" dt="2025-06-03T08:47:50.760" v="715" actId="478"/>
          <ac:cxnSpMkLst>
            <pc:docMk/>
            <pc:sldMk cId="3656771468" sldId="1552"/>
            <ac:cxnSpMk id="28" creationId="{D4D6E406-45D4-6E27-6A7C-C2FE75AB7D23}"/>
          </ac:cxnSpMkLst>
        </pc:cxnChg>
      </pc:sldChg>
      <pc:sldChg chg="modSp add mod">
        <pc:chgData name="Routledge, Mandy" userId="bacdedf5-8e30-494b-ad8b-f27fa30c4f8d" providerId="ADAL" clId="{F6142684-D111-4F21-9E3C-46473B2854F7}" dt="2025-06-02T17:47:54.444" v="651" actId="20577"/>
        <pc:sldMkLst>
          <pc:docMk/>
          <pc:sldMk cId="1196155817" sldId="1553"/>
        </pc:sldMkLst>
        <pc:spChg chg="mod">
          <ac:chgData name="Routledge, Mandy" userId="bacdedf5-8e30-494b-ad8b-f27fa30c4f8d" providerId="ADAL" clId="{F6142684-D111-4F21-9E3C-46473B2854F7}" dt="2025-06-02T17:47:34.640" v="637" actId="1076"/>
          <ac:spMkLst>
            <pc:docMk/>
            <pc:sldMk cId="1196155817" sldId="1553"/>
            <ac:spMk id="12" creationId="{E2476A93-B8D4-4E44-87FD-AFF601B2337C}"/>
          </ac:spMkLst>
        </pc:spChg>
        <pc:spChg chg="mod">
          <ac:chgData name="Routledge, Mandy" userId="bacdedf5-8e30-494b-ad8b-f27fa30c4f8d" providerId="ADAL" clId="{F6142684-D111-4F21-9E3C-46473B2854F7}" dt="2025-06-02T17:47:54.444" v="651" actId="20577"/>
          <ac:spMkLst>
            <pc:docMk/>
            <pc:sldMk cId="1196155817" sldId="1553"/>
            <ac:spMk id="13" creationId="{4985FF45-EE56-11C3-E0CC-6BBB359031C0}"/>
          </ac:spMkLst>
        </pc:spChg>
        <pc:spChg chg="mod">
          <ac:chgData name="Routledge, Mandy" userId="bacdedf5-8e30-494b-ad8b-f27fa30c4f8d" providerId="ADAL" clId="{F6142684-D111-4F21-9E3C-46473B2854F7}" dt="2025-06-02T17:47:15.956" v="625" actId="1076"/>
          <ac:spMkLst>
            <pc:docMk/>
            <pc:sldMk cId="1196155817" sldId="1553"/>
            <ac:spMk id="15" creationId="{6EA1F8B7-D4BC-D8B0-E6FD-F33ECB45A1DD}"/>
          </ac:spMkLst>
        </pc:spChg>
        <pc:spChg chg="mod">
          <ac:chgData name="Routledge, Mandy" userId="bacdedf5-8e30-494b-ad8b-f27fa30c4f8d" providerId="ADAL" clId="{F6142684-D111-4F21-9E3C-46473B2854F7}" dt="2025-06-02T17:47:05.671" v="606"/>
          <ac:spMkLst>
            <pc:docMk/>
            <pc:sldMk cId="1196155817" sldId="1553"/>
            <ac:spMk id="17" creationId="{AB86235B-CBC0-F9DB-29F4-F23367831B1B}"/>
          </ac:spMkLst>
        </pc:spChg>
        <pc:spChg chg="mod">
          <ac:chgData name="Routledge, Mandy" userId="bacdedf5-8e30-494b-ad8b-f27fa30c4f8d" providerId="ADAL" clId="{F6142684-D111-4F21-9E3C-46473B2854F7}" dt="2025-06-02T17:47:38.156" v="638" actId="14100"/>
          <ac:spMkLst>
            <pc:docMk/>
            <pc:sldMk cId="1196155817" sldId="1553"/>
            <ac:spMk id="19" creationId="{40542B69-6D97-5F24-63E3-ABE36EA69A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3-6-2025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3-6-2025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vooralsnog: </a:t>
            </a:r>
            <a:r>
              <a:rPr lang="nl-NL" sz="1800" kern="100">
                <a:effectLst/>
                <a:latin typeface="Aptos" panose="020B0004020202020204" pitchFamily="34" charset="0"/>
                <a:ea typeface="Aptos" panose="020B0004020202020204" pitchFamily="34" charset="0"/>
                <a:cs typeface="Times New Roman" panose="02020603050405020304" pitchFamily="18" charset="0"/>
              </a:rPr>
              <a:t>op dit ogenblik, tot nu toe</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bedelven: </a:t>
            </a:r>
            <a:r>
              <a:rPr lang="nl-NL" sz="1800" kern="100">
                <a:effectLst/>
                <a:latin typeface="Aptos" panose="020B0004020202020204" pitchFamily="34" charset="0"/>
                <a:ea typeface="Aptos" panose="020B0004020202020204" pitchFamily="34" charset="0"/>
                <a:cs typeface="Times New Roman" panose="02020603050405020304" pitchFamily="18" charset="0"/>
              </a:rPr>
              <a:t>geheel bedekken, bijvoorbeeld met zand, stenen of sneeuw</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nauwlettend: </a:t>
            </a:r>
            <a:r>
              <a:rPr lang="nl-NL" sz="1800" kern="100">
                <a:effectLst/>
                <a:latin typeface="Aptos" panose="020B0004020202020204" pitchFamily="34" charset="0"/>
                <a:ea typeface="Aptos" panose="020B0004020202020204" pitchFamily="34" charset="0"/>
                <a:cs typeface="Times New Roman" panose="02020603050405020304" pitchFamily="18" charset="0"/>
              </a:rPr>
              <a:t>met veel aandacht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uitsluiten: </a:t>
            </a:r>
            <a:r>
              <a:rPr lang="nl-NL" sz="1800" kern="100">
                <a:effectLst/>
                <a:latin typeface="Aptos" panose="020B0004020202020204" pitchFamily="34" charset="0"/>
                <a:ea typeface="Aptos" panose="020B0004020202020204" pitchFamily="34" charset="0"/>
                <a:cs typeface="Times New Roman" panose="02020603050405020304" pitchFamily="18" charset="0"/>
              </a:rPr>
              <a:t>zeker weten dat iets niet mogelijk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rampzalig: </a:t>
            </a:r>
            <a:r>
              <a:rPr lang="nl-NL" sz="1800" kern="100">
                <a:effectLst/>
                <a:latin typeface="Aptos" panose="020B0004020202020204" pitchFamily="34" charset="0"/>
                <a:ea typeface="Aptos" panose="020B0004020202020204" pitchFamily="34" charset="0"/>
                <a:cs typeface="Times New Roman" panose="02020603050405020304" pitchFamily="18" charset="0"/>
              </a:rPr>
              <a:t>ellendig, erg ongelukkig</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inclusief: </a:t>
            </a:r>
            <a:r>
              <a:rPr lang="nl-NL" sz="1800" kern="100">
                <a:effectLst/>
                <a:latin typeface="Aptos" panose="020B0004020202020204" pitchFamily="34" charset="0"/>
                <a:ea typeface="Aptos" panose="020B0004020202020204" pitchFamily="34" charset="0"/>
                <a:cs typeface="Times New Roman" panose="02020603050405020304" pitchFamily="18" charset="0"/>
              </a:rPr>
              <a:t>met … erbij, meegerekend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begeven: </a:t>
            </a:r>
            <a:r>
              <a:rPr lang="nl-NL" sz="1800" kern="100">
                <a:effectLst/>
                <a:latin typeface="Aptos" panose="020B0004020202020204" pitchFamily="34" charset="0"/>
                <a:ea typeface="Aptos" panose="020B0004020202020204" pitchFamily="34" charset="0"/>
                <a:cs typeface="Times New Roman" panose="02020603050405020304" pitchFamily="18" charset="0"/>
              </a:rPr>
              <a:t>kapotgaan, bezwijken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volume: </a:t>
            </a:r>
            <a:r>
              <a:rPr lang="nl-NL" sz="1800" kern="100">
                <a:effectLst/>
                <a:latin typeface="Aptos" panose="020B0004020202020204" pitchFamily="34" charset="0"/>
                <a:ea typeface="Aptos" panose="020B0004020202020204" pitchFamily="34" charset="0"/>
                <a:cs typeface="Times New Roman" panose="02020603050405020304" pitchFamily="18" charset="0"/>
              </a:rPr>
              <a:t>de inhoud, de grootte</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verbijsterd: </a:t>
            </a:r>
            <a:r>
              <a:rPr lang="nl-NL" sz="1800" kern="100">
                <a:effectLst/>
                <a:latin typeface="Aptos" panose="020B0004020202020204" pitchFamily="34" charset="0"/>
                <a:ea typeface="Aptos" panose="020B0004020202020204" pitchFamily="34" charset="0"/>
                <a:cs typeface="Times New Roman" panose="02020603050405020304" pitchFamily="18" charset="0"/>
              </a:rPr>
              <a:t>in de war door grote verbazing</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instabiel: </a:t>
            </a:r>
            <a:r>
              <a:rPr lang="nl-NL" sz="1800" kern="100">
                <a:effectLst/>
                <a:latin typeface="Aptos" panose="020B0004020202020204" pitchFamily="34" charset="0"/>
                <a:ea typeface="Aptos" panose="020B0004020202020204" pitchFamily="34" charset="0"/>
                <a:cs typeface="Times New Roman" panose="02020603050405020304" pitchFamily="18" charset="0"/>
              </a:rPr>
              <a:t>onvast, veranderlijk</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428163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3-6-2025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3-6-2025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3-6-2025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3-6-2025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spcBef>
                <a:spcPts val="0"/>
              </a:spcBef>
              <a:buNone/>
            </a:pPr>
            <a:r>
              <a:rPr lang="nl-NL" sz="1800"/>
              <a:t>Gisteren wilde ik iets leuks doen: een taart bakken! Een lekkere extra grote chocoladetaart, </a:t>
            </a:r>
            <a:r>
              <a:rPr lang="nl-NL" sz="1800" b="1" u="sng"/>
              <a:t>inclusief </a:t>
            </a:r>
            <a:r>
              <a:rPr lang="nl-NL" sz="1800"/>
              <a:t>slagroom en aardbeien. </a:t>
            </a:r>
            <a:r>
              <a:rPr lang="nl-NL" sz="1800" b="1" i="1"/>
              <a:t>Met slagroom en aardbeien erbij</a:t>
            </a:r>
            <a:r>
              <a:rPr lang="nl-NL" sz="1800"/>
              <a:t>, slagroom en aardbeien </a:t>
            </a:r>
            <a:r>
              <a:rPr lang="nl-NL" sz="1800" b="1" i="1"/>
              <a:t>meegerekend</a:t>
            </a:r>
            <a:r>
              <a:rPr lang="nl-NL" sz="1800"/>
              <a:t>. Ik dacht: dat kan ik! </a:t>
            </a:r>
            <a:r>
              <a:rPr lang="nl-NL" sz="1800" b="1" u="sng"/>
              <a:t>Vooralsnog</a:t>
            </a:r>
            <a:r>
              <a:rPr lang="nl-NL" sz="1800"/>
              <a:t> ging alles goed. </a:t>
            </a:r>
            <a:r>
              <a:rPr lang="nl-NL" sz="1800" b="1" i="1"/>
              <a:t>Op dat ogenblik, tot dan toe </a:t>
            </a:r>
            <a:r>
              <a:rPr lang="nl-NL" sz="1800"/>
              <a:t>ging alles goed. Ik had alles netjes gemixt. Het beslag zag er perfect uit. De oven was warm. Ik zette de taart erin en ging trots op een krukje zitten wachten. Maar toen… gebeurde het.</a:t>
            </a:r>
            <a:br>
              <a:rPr lang="nl-NL" sz="1800"/>
            </a:br>
            <a:r>
              <a:rPr lang="nl-NL" sz="1800"/>
              <a:t>De taart begon te rijzen. Hij begon te groeien. En te groeien. En nóg meer te groeien!</a:t>
            </a:r>
            <a:br>
              <a:rPr lang="nl-NL" sz="1800"/>
            </a:br>
            <a:r>
              <a:rPr lang="nl-NL" sz="1800"/>
              <a:t>“Kijk uit!” riep mijn vriend(in). “Hij gaat over de rand!” Ik keek </a:t>
            </a:r>
            <a:r>
              <a:rPr lang="nl-NL" sz="1800" b="1" u="sng"/>
              <a:t>nauwlettend</a:t>
            </a:r>
            <a:r>
              <a:rPr lang="nl-NL" sz="1800"/>
              <a:t>, </a:t>
            </a:r>
            <a:r>
              <a:rPr lang="nl-NL" sz="1800" b="1" i="1"/>
              <a:t>met veel aandacht</a:t>
            </a:r>
            <a:r>
              <a:rPr lang="nl-NL" sz="1800"/>
              <a:t> naar het raampje van de oven. Oei. Dit ging niet goed. POF! De taart was te groot geworden en het beslag lekte over de rand. Over het rooster. Over de bodem van de oven. Alles werd </a:t>
            </a:r>
            <a:r>
              <a:rPr lang="nl-NL" sz="1800" b="1" u="sng"/>
              <a:t>bedolven</a:t>
            </a:r>
            <a:r>
              <a:rPr lang="nl-NL" sz="1800"/>
              <a:t> onder chocoladebeslag. De taart </a:t>
            </a:r>
            <a:r>
              <a:rPr lang="nl-NL" sz="1800" b="1" i="1"/>
              <a:t>bedekte het rooster en de bodem geheel</a:t>
            </a:r>
            <a:r>
              <a:rPr lang="nl-NL" sz="1800"/>
              <a:t>. Wat een bende! Ik wilde hem eruit halen, maar toen hoorde ik KRAK. De bodem van de taartvorm had </a:t>
            </a:r>
            <a:r>
              <a:rPr lang="nl-NL" sz="1800" b="1" u="sng"/>
              <a:t>het begeven</a:t>
            </a:r>
            <a:r>
              <a:rPr lang="nl-NL" sz="1800"/>
              <a:t>. De bodem was </a:t>
            </a:r>
            <a:r>
              <a:rPr lang="nl-NL" sz="1800" b="1" i="1"/>
              <a:t>kapotgegaan</a:t>
            </a:r>
            <a:r>
              <a:rPr lang="nl-NL" sz="1800"/>
              <a:t>,</a:t>
            </a:r>
            <a:r>
              <a:rPr lang="nl-NL" sz="1800" b="1" i="1"/>
              <a:t> </a:t>
            </a:r>
            <a:r>
              <a:rPr lang="nl-NL" sz="1800"/>
              <a:t>was </a:t>
            </a:r>
            <a:r>
              <a:rPr lang="nl-NL" sz="1800" b="1" i="1"/>
              <a:t>bezweken</a:t>
            </a:r>
            <a:r>
              <a:rPr lang="nl-NL" sz="1800"/>
              <a:t>. Alles stroomde eruit als een rivier van chocola. Op de grond.</a:t>
            </a:r>
            <a:br>
              <a:rPr lang="nl-NL" sz="1800"/>
            </a:br>
            <a:r>
              <a:rPr lang="nl-NL" sz="1800"/>
              <a:t>Ik was </a:t>
            </a:r>
            <a:r>
              <a:rPr lang="nl-NL" sz="1800" b="1" u="sng"/>
              <a:t>verbijsterd</a:t>
            </a:r>
            <a:r>
              <a:rPr lang="nl-NL" sz="1800"/>
              <a:t>! Ik was </a:t>
            </a:r>
            <a:r>
              <a:rPr lang="nl-NL" sz="1800" b="1" i="1"/>
              <a:t>in de war door grote verbazing. </a:t>
            </a:r>
            <a:r>
              <a:rPr lang="nl-NL" sz="1800"/>
              <a:t>“Dit is echt </a:t>
            </a:r>
            <a:r>
              <a:rPr lang="nl-NL" sz="1800" b="1" u="sng"/>
              <a:t>rampzalig</a:t>
            </a:r>
            <a:r>
              <a:rPr lang="nl-NL" sz="1800"/>
              <a:t>,” zuchtte ik. “Dit is </a:t>
            </a:r>
            <a:r>
              <a:rPr lang="nl-NL" sz="1800" b="1" i="1"/>
              <a:t>ellendig en erg ongelukkig</a:t>
            </a:r>
            <a:r>
              <a:rPr lang="nl-NL" sz="1800"/>
              <a:t>”. Ik kon wel huilen…</a:t>
            </a:r>
          </a:p>
          <a:p>
            <a:pPr marL="0" indent="0">
              <a:spcBef>
                <a:spcPts val="0"/>
              </a:spcBef>
              <a:buNone/>
            </a:pPr>
            <a:r>
              <a:rPr lang="nl-NL" sz="1800"/>
              <a:t>Mijn vriend(in) kwam erbij. Hij/zij keek even naar de rommel en toen naar mij, en begon hard te lachen. “Moest dit een taart worden..?? Een taartvorm van karton is echt </a:t>
            </a:r>
            <a:r>
              <a:rPr lang="nl-NL" sz="1800" b="1" u="sng"/>
              <a:t>instabiel</a:t>
            </a:r>
            <a:r>
              <a:rPr lang="nl-NL" sz="1800"/>
              <a:t> als de taart nog niet klaar is. Die taartvorm is </a:t>
            </a:r>
            <a:r>
              <a:rPr lang="nl-NL" sz="1800" b="1" i="1"/>
              <a:t>onvast, veranderlijk</a:t>
            </a:r>
            <a:r>
              <a:rPr lang="nl-NL" sz="1800"/>
              <a:t>”. “Ja,” mompelde ik. “En wat is ‘ie ontzettend gerezen! Het </a:t>
            </a:r>
            <a:r>
              <a:rPr lang="nl-NL" sz="1800" b="1" u="sng"/>
              <a:t>volume</a:t>
            </a:r>
            <a:r>
              <a:rPr lang="nl-NL" sz="1800"/>
              <a:t>, </a:t>
            </a:r>
            <a:r>
              <a:rPr lang="nl-NL" sz="1800" b="1" i="1"/>
              <a:t>de inhoud, de grootte</a:t>
            </a:r>
            <a:r>
              <a:rPr lang="nl-NL" sz="1800"/>
              <a:t> is enorm geworden.” Toen kon ik er ook wel om lachen. We hebben alles samen opgeruimd. Een kop thee gezet en thee gedronken met een groot stuk chocola. “Misschien lukt het je morgen gewoon wél,” zei mijn vriend(in).</a:t>
            </a:r>
            <a:br>
              <a:rPr lang="nl-NL" sz="1800"/>
            </a:br>
            <a:r>
              <a:rPr lang="nl-NL" sz="1800"/>
              <a:t>“Ja,” zei ik. “Maar een nieuwe extra grote chocoladetaart? Dat </a:t>
            </a:r>
            <a:r>
              <a:rPr lang="nl-NL" sz="1800" b="1" u="sng"/>
              <a:t>sluit</a:t>
            </a:r>
            <a:r>
              <a:rPr lang="nl-NL" sz="1800" b="1"/>
              <a:t> </a:t>
            </a:r>
            <a:r>
              <a:rPr lang="nl-NL" sz="1800"/>
              <a:t>ik voorlopig maar even </a:t>
            </a:r>
            <a:r>
              <a:rPr lang="nl-NL" sz="1800" b="1" u="sng"/>
              <a:t>uit</a:t>
            </a:r>
            <a:r>
              <a:rPr lang="nl-NL" sz="1800"/>
              <a:t>.” Ik </a:t>
            </a:r>
            <a:r>
              <a:rPr lang="nl-NL" sz="1800" b="1" i="1"/>
              <a:t>weet zeker dat dat nu niet mogelijk is</a:t>
            </a:r>
            <a:r>
              <a:rPr lang="nl-NL" sz="1800"/>
              <a:t>.</a:t>
            </a: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instabiel</a:t>
            </a:r>
          </a:p>
        </p:txBody>
      </p:sp>
      <p:pic>
        <p:nvPicPr>
          <p:cNvPr id="4" name="Afbeelding 3">
            <a:extLst>
              <a:ext uri="{FF2B5EF4-FFF2-40B4-BE49-F238E27FC236}">
                <a16:creationId xmlns:a16="http://schemas.microsoft.com/office/drawing/2014/main" id="{B0446899-DC2F-74A5-B011-D47EB706BD84}"/>
              </a:ext>
            </a:extLst>
          </p:cNvPr>
          <p:cNvPicPr>
            <a:picLocks noChangeAspect="1"/>
          </p:cNvPicPr>
          <p:nvPr/>
        </p:nvPicPr>
        <p:blipFill>
          <a:blip r:embed="rId3"/>
          <a:stretch>
            <a:fillRect/>
          </a:stretch>
        </p:blipFill>
        <p:spPr>
          <a:xfrm>
            <a:off x="900350" y="1226143"/>
            <a:ext cx="7010273" cy="533456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volume</a:t>
            </a:r>
          </a:p>
        </p:txBody>
      </p:sp>
      <p:pic>
        <p:nvPicPr>
          <p:cNvPr id="3" name="Afbeelding 2">
            <a:extLst>
              <a:ext uri="{FF2B5EF4-FFF2-40B4-BE49-F238E27FC236}">
                <a16:creationId xmlns:a16="http://schemas.microsoft.com/office/drawing/2014/main" id="{CA61E815-D70A-F4D2-AE4F-1C9ED5C7C02F}"/>
              </a:ext>
            </a:extLst>
          </p:cNvPr>
          <p:cNvPicPr>
            <a:picLocks noChangeAspect="1"/>
          </p:cNvPicPr>
          <p:nvPr/>
        </p:nvPicPr>
        <p:blipFill>
          <a:blip r:embed="rId3"/>
          <a:stretch>
            <a:fillRect/>
          </a:stretch>
        </p:blipFill>
        <p:spPr>
          <a:xfrm>
            <a:off x="611560" y="1382935"/>
            <a:ext cx="7920880" cy="5316266"/>
          </a:xfrm>
          <a:prstGeom prst="rect">
            <a:avLst/>
          </a:prstGeom>
        </p:spPr>
      </p:pic>
      <p:cxnSp>
        <p:nvCxnSpPr>
          <p:cNvPr id="5" name="Rechte verbindingslijn met pijl 4">
            <a:extLst>
              <a:ext uri="{FF2B5EF4-FFF2-40B4-BE49-F238E27FC236}">
                <a16:creationId xmlns:a16="http://schemas.microsoft.com/office/drawing/2014/main" id="{86C2F3D5-F441-A5AF-5829-C9ACFE437332}"/>
              </a:ext>
            </a:extLst>
          </p:cNvPr>
          <p:cNvCxnSpPr>
            <a:cxnSpLocks/>
          </p:cNvCxnSpPr>
          <p:nvPr/>
        </p:nvCxnSpPr>
        <p:spPr>
          <a:xfrm>
            <a:off x="2339752" y="2753544"/>
            <a:ext cx="0" cy="269168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F2A908A9-E84F-24F3-BE84-390E65390AA5}"/>
              </a:ext>
            </a:extLst>
          </p:cNvPr>
          <p:cNvCxnSpPr>
            <a:cxnSpLocks/>
          </p:cNvCxnSpPr>
          <p:nvPr/>
        </p:nvCxnSpPr>
        <p:spPr>
          <a:xfrm>
            <a:off x="2555776" y="2060848"/>
            <a:ext cx="4752528"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overdekt, bakwaren, bakken, nagerecht&#10;&#10;Automatisch gegenereerde beschrijving">
            <a:extLst>
              <a:ext uri="{FF2B5EF4-FFF2-40B4-BE49-F238E27FC236}">
                <a16:creationId xmlns:a16="http://schemas.microsoft.com/office/drawing/2014/main" id="{01C1B1BB-EABC-3A19-BE18-9F132FFD16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2852936"/>
            <a:ext cx="5160555" cy="3447251"/>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uitsluiten</a:t>
            </a:r>
          </a:p>
        </p:txBody>
      </p:sp>
      <p:pic>
        <p:nvPicPr>
          <p:cNvPr id="2" name="Afbeelding 1" descr="Afbeelding met onderbroek&#10;&#10;Automatisch gegenereerde beschrijving">
            <a:extLst>
              <a:ext uri="{FF2B5EF4-FFF2-40B4-BE49-F238E27FC236}">
                <a16:creationId xmlns:a16="http://schemas.microsoft.com/office/drawing/2014/main" id="{245A9B66-1597-4098-B04B-9FDC7C1508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1700808"/>
            <a:ext cx="3979600" cy="265439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vooralsnog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a:t>
            </a:r>
            <a:r>
              <a:rPr lang="nl-NL" sz="5400" b="1">
                <a:solidFill>
                  <a:srgbClr val="387038"/>
                </a:solidFill>
                <a:effectLst/>
                <a:latin typeface="Century Gothic" panose="020B0502020202020204" pitchFamily="34" charset="0"/>
                <a:ea typeface="Calibri"/>
                <a:cs typeface="Times New Roman"/>
              </a:rPr>
              <a:t>n de toekomst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 dit ogenblik, tot nu toe</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Vooralsnog</a:t>
            </a:r>
            <a:r>
              <a:rPr lang="nl-NL" sz="2400" i="1">
                <a:solidFill>
                  <a:srgbClr val="387038"/>
                </a:solidFill>
                <a:latin typeface="Century Gothic" panose="020B0502020202020204" pitchFamily="34" charset="0"/>
                <a:ea typeface="Calibri"/>
                <a:cs typeface="Times New Roman"/>
              </a:rPr>
              <a:t> heb ik geen problemen met het bakken.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in de tijd die nog komt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weet echter niet wat er </a:t>
            </a:r>
            <a:r>
              <a:rPr lang="nl-NL" sz="2400" i="1" u="sng">
                <a:solidFill>
                  <a:srgbClr val="387038"/>
                </a:solidFill>
                <a:latin typeface="Century Gothic" panose="020B0502020202020204" pitchFamily="34" charset="0"/>
                <a:ea typeface="Calibri"/>
                <a:cs typeface="Times New Roman"/>
              </a:rPr>
              <a:t>in de toekomst</a:t>
            </a:r>
            <a:r>
              <a:rPr lang="nl-NL" sz="2400" i="1">
                <a:solidFill>
                  <a:srgbClr val="387038"/>
                </a:solidFill>
                <a:latin typeface="Century Gothic" panose="020B0502020202020204" pitchFamily="34" charset="0"/>
                <a:ea typeface="Calibri"/>
                <a:cs typeface="Times New Roman"/>
              </a:rPr>
              <a:t> nog zou gebeuren.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E97C5585-9349-9446-A824-A38D5938E3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873" y="2474365"/>
            <a:ext cx="2604874" cy="2604874"/>
          </a:xfrm>
          <a:prstGeom prst="rect">
            <a:avLst/>
          </a:prstGeom>
        </p:spPr>
      </p:pic>
      <p:pic>
        <p:nvPicPr>
          <p:cNvPr id="25" name="Afbeelding 24">
            <a:extLst>
              <a:ext uri="{FF2B5EF4-FFF2-40B4-BE49-F238E27FC236}">
                <a16:creationId xmlns:a16="http://schemas.microsoft.com/office/drawing/2014/main" id="{0C502915-24FA-0EA1-E4CD-B7F6741001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3078" y="2452507"/>
            <a:ext cx="2538665" cy="253866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bedelven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reinigen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19503" y="1383174"/>
            <a:ext cx="4280101"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geheel bedekken, </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bijvoorbeeld met zand, stenen of sneeuw</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 hele oven is </a:t>
            </a:r>
            <a:r>
              <a:rPr lang="nl-NL" sz="2400" i="1" u="sng">
                <a:solidFill>
                  <a:srgbClr val="387038"/>
                </a:solidFill>
                <a:effectLst/>
                <a:latin typeface="Century Gothic" panose="020B0502020202020204" pitchFamily="34" charset="0"/>
                <a:ea typeface="Calibri"/>
                <a:cs typeface="Times New Roman"/>
              </a:rPr>
              <a:t>bedolven</a:t>
            </a:r>
            <a:r>
              <a:rPr lang="nl-NL" sz="2400" i="1">
                <a:solidFill>
                  <a:srgbClr val="387038"/>
                </a:solidFill>
                <a:effectLst/>
                <a:latin typeface="Century Gothic" panose="020B0502020202020204" pitchFamily="34" charset="0"/>
                <a:ea typeface="Calibri"/>
                <a:cs typeface="Times New Roman"/>
              </a:rPr>
              <a:t> </a:t>
            </a: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onder chocoladebeslag.</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06872" y="1340768"/>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verwijderen van vuil</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duurde lang voordat ik de oven had </a:t>
            </a:r>
            <a:r>
              <a:rPr lang="nl-NL" sz="2400" i="1" u="sng">
                <a:solidFill>
                  <a:srgbClr val="387038"/>
                </a:solidFill>
                <a:latin typeface="Century Gothic" panose="020B0502020202020204" pitchFamily="34" charset="0"/>
                <a:ea typeface="Calibri"/>
                <a:cs typeface="Times New Roman"/>
              </a:rPr>
              <a:t>gereinigd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50D1BE81-1BAC-593E-750C-E3C6525C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163" y="2818631"/>
            <a:ext cx="2392759" cy="2392759"/>
          </a:xfrm>
          <a:prstGeom prst="rect">
            <a:avLst/>
          </a:prstGeom>
        </p:spPr>
      </p:pic>
      <p:pic>
        <p:nvPicPr>
          <p:cNvPr id="19" name="Afbeelding 18" descr="Afbeelding met persoon, keukenapparaat, Kook- en bakgerei, koken&#10;&#10;Automatisch gegenereerde beschrijving">
            <a:extLst>
              <a:ext uri="{FF2B5EF4-FFF2-40B4-BE49-F238E27FC236}">
                <a16:creationId xmlns:a16="http://schemas.microsoft.com/office/drawing/2014/main" id="{53CBFF17-143C-9A07-0710-B9C26D383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6029" y="2967106"/>
            <a:ext cx="3036081" cy="2028102"/>
          </a:xfrm>
          <a:prstGeom prst="rect">
            <a:avLst/>
          </a:prstGeom>
        </p:spPr>
      </p:pic>
    </p:spTree>
    <p:extLst>
      <p:ext uri="{BB962C8B-B14F-4D97-AF65-F5344CB8AC3E}">
        <p14:creationId xmlns:p14="http://schemas.microsoft.com/office/powerpoint/2010/main" val="282882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toezeggen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uitsluiten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zeggen dat het kan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heb </a:t>
            </a:r>
            <a:r>
              <a:rPr lang="nl-NL" sz="2400" i="1" u="sng">
                <a:solidFill>
                  <a:srgbClr val="387038"/>
                </a:solidFill>
                <a:latin typeface="Century Gothic" panose="020B0502020202020204" pitchFamily="34" charset="0"/>
                <a:ea typeface="Calibri"/>
                <a:cs typeface="Times New Roman"/>
              </a:rPr>
              <a:t>toegezegd</a:t>
            </a:r>
            <a:r>
              <a:rPr lang="nl-NL" sz="2400" i="1">
                <a:solidFill>
                  <a:srgbClr val="387038"/>
                </a:solidFill>
                <a:latin typeface="Century Gothic" panose="020B0502020202020204" pitchFamily="34" charset="0"/>
                <a:ea typeface="Calibri"/>
                <a:cs typeface="Times New Roman"/>
              </a:rPr>
              <a:t> dat ik morgen opnieuw ga bakken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zeker weten dat iets niet mogelijk is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We kunnen het bakken van een nieuwe taart wel </a:t>
            </a:r>
            <a:r>
              <a:rPr lang="nl-NL" sz="2400" i="1" u="sng">
                <a:solidFill>
                  <a:srgbClr val="387038"/>
                </a:solidFill>
                <a:effectLst/>
                <a:latin typeface="Century Gothic" panose="020B0502020202020204" pitchFamily="34" charset="0"/>
                <a:ea typeface="Calibri"/>
                <a:cs typeface="Times New Roman"/>
              </a:rPr>
              <a:t>uitsluiten</a:t>
            </a:r>
            <a:r>
              <a:rPr lang="nl-NL" sz="2400" i="1">
                <a:solidFill>
                  <a:srgbClr val="387038"/>
                </a:solidFill>
                <a:effectLst/>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onderbroek&#10;&#10;Automatisch gegenereerde beschrijving">
            <a:extLst>
              <a:ext uri="{FF2B5EF4-FFF2-40B4-BE49-F238E27FC236}">
                <a16:creationId xmlns:a16="http://schemas.microsoft.com/office/drawing/2014/main" id="{C3E3B515-7848-D224-66DD-26A023953A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8662" y="2492895"/>
            <a:ext cx="3432430" cy="2289432"/>
          </a:xfrm>
          <a:prstGeom prst="rect">
            <a:avLst/>
          </a:prstGeom>
        </p:spPr>
      </p:pic>
      <p:pic>
        <p:nvPicPr>
          <p:cNvPr id="18" name="Afbeelding 17" descr="Afbeelding met Menselijk gezicht, persoon, glimlach, kleding&#10;&#10;Automatisch gegenereerde beschrijving">
            <a:extLst>
              <a:ext uri="{FF2B5EF4-FFF2-40B4-BE49-F238E27FC236}">
                <a16:creationId xmlns:a16="http://schemas.microsoft.com/office/drawing/2014/main" id="{6D98EC53-397D-DCD1-7F45-3BD494D35B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887" y="2492895"/>
            <a:ext cx="3530287" cy="2289432"/>
          </a:xfrm>
          <a:prstGeom prst="rect">
            <a:avLst/>
          </a:prstGeom>
        </p:spPr>
      </p:pic>
    </p:spTree>
    <p:extLst>
      <p:ext uri="{BB962C8B-B14F-4D97-AF65-F5344CB8AC3E}">
        <p14:creationId xmlns:p14="http://schemas.microsoft.com/office/powerpoint/2010/main" val="252541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inclusief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exclusief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 erbij, meegerekend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is de taart </a:t>
            </a:r>
            <a:r>
              <a:rPr lang="nl-NL" sz="2400" i="1" u="sng">
                <a:solidFill>
                  <a:srgbClr val="387038"/>
                </a:solidFill>
                <a:latin typeface="Century Gothic" panose="020B0502020202020204" pitchFamily="34" charset="0"/>
                <a:ea typeface="Calibri"/>
                <a:cs typeface="Times New Roman"/>
              </a:rPr>
              <a:t>inclusief</a:t>
            </a:r>
            <a:r>
              <a:rPr lang="nl-NL" sz="2400" i="1">
                <a:solidFill>
                  <a:srgbClr val="387038"/>
                </a:solidFill>
                <a:latin typeface="Century Gothic" panose="020B0502020202020204" pitchFamily="34" charset="0"/>
                <a:ea typeface="Calibri"/>
                <a:cs typeface="Times New Roman"/>
              </a:rPr>
              <a:t> de slagroom en de aardbeien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 erbij, niet meegerekend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Dit is de taart </a:t>
            </a:r>
            <a:r>
              <a:rPr lang="nl-NL" sz="2400" i="1" u="sng">
                <a:solidFill>
                  <a:srgbClr val="387038"/>
                </a:solidFill>
                <a:effectLst/>
                <a:latin typeface="Century Gothic" panose="020B0502020202020204" pitchFamily="34" charset="0"/>
                <a:ea typeface="Calibri"/>
                <a:cs typeface="Times New Roman"/>
              </a:rPr>
              <a:t>exclusief</a:t>
            </a:r>
            <a:r>
              <a:rPr lang="nl-NL" sz="2400" i="1">
                <a:solidFill>
                  <a:srgbClr val="387038"/>
                </a:solidFill>
                <a:effectLst/>
                <a:latin typeface="Century Gothic" panose="020B0502020202020204" pitchFamily="34" charset="0"/>
                <a:ea typeface="Calibri"/>
                <a:cs typeface="Times New Roman"/>
              </a:rPr>
              <a:t> de slagroom en de aardbeien.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A39B8940-D79C-CE01-5C2E-6A6AA09C2B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247" y="2542121"/>
            <a:ext cx="3704725" cy="2476435"/>
          </a:xfrm>
          <a:prstGeom prst="rect">
            <a:avLst/>
          </a:prstGeom>
        </p:spPr>
      </p:pic>
      <p:pic>
        <p:nvPicPr>
          <p:cNvPr id="19" name="Afbeelding 18" descr="Afbeelding met bakwaren, taart, bakken, nagerecht&#10;&#10;Automatisch gegenereerde beschrijving">
            <a:extLst>
              <a:ext uri="{FF2B5EF4-FFF2-40B4-BE49-F238E27FC236}">
                <a16:creationId xmlns:a16="http://schemas.microsoft.com/office/drawing/2014/main" id="{4BA0A68B-ADB2-B6FD-77E9-27AD763F3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7923" y="2557821"/>
            <a:ext cx="3534461" cy="2460734"/>
          </a:xfrm>
          <a:prstGeom prst="rect">
            <a:avLst/>
          </a:prstGeom>
        </p:spPr>
      </p:pic>
    </p:spTree>
    <p:extLst>
      <p:ext uri="{BB962C8B-B14F-4D97-AF65-F5344CB8AC3E}">
        <p14:creationId xmlns:p14="http://schemas.microsoft.com/office/powerpoint/2010/main" val="125558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stabiel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instabiel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stevig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metalen bakvorm blijft </a:t>
            </a:r>
            <a:r>
              <a:rPr lang="nl-NL" sz="2400" i="1" u="sng">
                <a:solidFill>
                  <a:srgbClr val="387038"/>
                </a:solidFill>
                <a:latin typeface="Century Gothic" panose="020B0502020202020204" pitchFamily="34" charset="0"/>
                <a:ea typeface="Calibri"/>
                <a:cs typeface="Times New Roman"/>
              </a:rPr>
              <a:t>stabiel</a:t>
            </a:r>
            <a:r>
              <a:rPr lang="nl-NL" sz="2400" i="1">
                <a:solidFill>
                  <a:srgbClr val="387038"/>
                </a:solidFill>
                <a:latin typeface="Century Gothic" panose="020B0502020202020204" pitchFamily="34" charset="0"/>
                <a:ea typeface="Calibri"/>
                <a:cs typeface="Times New Roman"/>
              </a:rPr>
              <a:t> in de oven.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onvast, veranderlijk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bakvorm van papier is </a:t>
            </a:r>
            <a:r>
              <a:rPr lang="nl-NL" sz="2400" i="1" u="sng">
                <a:solidFill>
                  <a:srgbClr val="387038"/>
                </a:solidFill>
                <a:latin typeface="Century Gothic" panose="020B0502020202020204" pitchFamily="34" charset="0"/>
                <a:ea typeface="Calibri"/>
                <a:cs typeface="Times New Roman"/>
              </a:rPr>
              <a:t>instabiel</a:t>
            </a:r>
            <a:r>
              <a:rPr lang="nl-NL" sz="2400" i="1">
                <a:solidFill>
                  <a:srgbClr val="387038"/>
                </a:solidFill>
                <a:latin typeface="Century Gothic" panose="020B0502020202020204" pitchFamily="34" charset="0"/>
                <a:ea typeface="Calibri"/>
                <a:cs typeface="Times New Roman"/>
              </a:rPr>
              <a:t> als de taart nog niet klaar is.</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11872CEF-CE36-022A-44AB-CC58FFF83C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038" y="2108831"/>
            <a:ext cx="3547035" cy="2697365"/>
          </a:xfrm>
          <a:prstGeom prst="rect">
            <a:avLst/>
          </a:prstGeom>
        </p:spPr>
      </p:pic>
      <p:pic>
        <p:nvPicPr>
          <p:cNvPr id="19" name="Afbeelding 18" descr="Afbeelding met zwart, riem&#10;&#10;Automatisch gegenereerde beschrijving">
            <a:extLst>
              <a:ext uri="{FF2B5EF4-FFF2-40B4-BE49-F238E27FC236}">
                <a16:creationId xmlns:a16="http://schemas.microsoft.com/office/drawing/2014/main" id="{CB4DF900-31EA-3D2F-8990-2A1A28684E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639" y="1953132"/>
            <a:ext cx="3872485" cy="3059263"/>
          </a:xfrm>
          <a:prstGeom prst="rect">
            <a:avLst/>
          </a:prstGeom>
        </p:spPr>
      </p:pic>
    </p:spTree>
    <p:extLst>
      <p:ext uri="{BB962C8B-B14F-4D97-AF65-F5344CB8AC3E}">
        <p14:creationId xmlns:p14="http://schemas.microsoft.com/office/powerpoint/2010/main" val="101706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30" y="4569248"/>
            <a:ext cx="279863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45628" y="4614436"/>
            <a:ext cx="291737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verwonderd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verbluft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verbijsterd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3" y="4516299"/>
            <a:ext cx="2567843" cy="1141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47993" y="462393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in de war door grote verbazing</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01732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Ze is </a:t>
            </a:r>
            <a:r>
              <a:rPr lang="nl-NL" sz="2400" i="1" u="sng">
                <a:solidFill>
                  <a:srgbClr val="387038"/>
                </a:solidFill>
                <a:latin typeface="Century Gothic" panose="020B0502020202020204" pitchFamily="34" charset="0"/>
                <a:ea typeface="Calibri"/>
                <a:cs typeface="Times New Roman"/>
              </a:rPr>
              <a:t>verbijsterd</a:t>
            </a:r>
            <a:r>
              <a:rPr lang="nl-NL" sz="2400" i="1">
                <a:solidFill>
                  <a:srgbClr val="387038"/>
                </a:solidFill>
                <a:latin typeface="Century Gothic" panose="020B0502020202020204" pitchFamily="34" charset="0"/>
                <a:ea typeface="Calibri"/>
                <a:cs typeface="Times New Roman"/>
              </a:rPr>
              <a:t> als ze de puinhoop in de oven ziet.</a:t>
            </a:r>
            <a:endParaRPr lang="nl-NL" sz="2400">
              <a:effectLst/>
              <a:ea typeface="Calibri"/>
              <a:cs typeface="Times New Roman"/>
            </a:endParaRPr>
          </a:p>
        </p:txBody>
      </p:sp>
      <p:pic>
        <p:nvPicPr>
          <p:cNvPr id="9" name="Afbeelding 8">
            <a:extLst>
              <a:ext uri="{FF2B5EF4-FFF2-40B4-BE49-F238E27FC236}">
                <a16:creationId xmlns:a16="http://schemas.microsoft.com/office/drawing/2014/main" id="{1819F408-99ED-1B39-4A4D-DBC75699A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992" y="1689732"/>
            <a:ext cx="2572473" cy="1717043"/>
          </a:xfrm>
          <a:prstGeom prst="rect">
            <a:avLst/>
          </a:prstGeom>
        </p:spPr>
      </p:pic>
      <p:pic>
        <p:nvPicPr>
          <p:cNvPr id="11" name="Afbeelding 10" descr="Afbeelding met persoon, Menselijk gezicht, kleding, muur&#10;&#10;Automatisch gegenereerde beschrijving">
            <a:extLst>
              <a:ext uri="{FF2B5EF4-FFF2-40B4-BE49-F238E27FC236}">
                <a16:creationId xmlns:a16="http://schemas.microsoft.com/office/drawing/2014/main" id="{95559911-CAEB-469C-C19A-10281BDF13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562" y="2686755"/>
            <a:ext cx="2728363" cy="1822547"/>
          </a:xfrm>
          <a:prstGeom prst="rect">
            <a:avLst/>
          </a:prstGeom>
        </p:spPr>
      </p:pic>
      <p:pic>
        <p:nvPicPr>
          <p:cNvPr id="25" name="Afbeelding 24" descr="Afbeelding met Menselijk gezicht, persoon, kleding, toupet&#10;&#10;Automatisch gegenereerde beschrijving">
            <a:extLst>
              <a:ext uri="{FF2B5EF4-FFF2-40B4-BE49-F238E27FC236}">
                <a16:creationId xmlns:a16="http://schemas.microsoft.com/office/drawing/2014/main" id="{A04FEF8B-C0AF-A406-22AF-F0A31C8A6C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4394" y="2208520"/>
            <a:ext cx="2680211" cy="1790381"/>
          </a:xfrm>
          <a:prstGeom prst="rect">
            <a:avLst/>
          </a:prstGeom>
        </p:spPr>
      </p:pic>
    </p:spTree>
    <p:extLst>
      <p:ext uri="{BB962C8B-B14F-4D97-AF65-F5344CB8AC3E}">
        <p14:creationId xmlns:p14="http://schemas.microsoft.com/office/powerpoint/2010/main" val="360664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23 – 3 juni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oplettend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67828" y="4071691"/>
            <a:ext cx="280677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31840" y="4070862"/>
            <a:ext cx="284430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aandachtig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84168" y="3543816"/>
            <a:ext cx="289833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58162" y="3543817"/>
            <a:ext cx="31160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nauwlettend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3" y="4516299"/>
            <a:ext cx="2475661" cy="9040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44208" y="4578005"/>
            <a:ext cx="2897231" cy="8423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met veel aandacht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01732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Zij houdt het bakproces </a:t>
            </a:r>
            <a:r>
              <a:rPr lang="nl-NL" sz="2400" i="1" u="sng">
                <a:solidFill>
                  <a:srgbClr val="387038"/>
                </a:solidFill>
                <a:latin typeface="Century Gothic" panose="020B0502020202020204" pitchFamily="34" charset="0"/>
                <a:ea typeface="Calibri"/>
                <a:cs typeface="Times New Roman"/>
              </a:rPr>
              <a:t>nauwlettend</a:t>
            </a:r>
            <a:r>
              <a:rPr lang="nl-NL" sz="2400" i="1">
                <a:solidFill>
                  <a:srgbClr val="387038"/>
                </a:solidFill>
                <a:latin typeface="Century Gothic" panose="020B0502020202020204" pitchFamily="34" charset="0"/>
                <a:ea typeface="Calibri"/>
                <a:cs typeface="Times New Roman"/>
              </a:rPr>
              <a:t> in de gaten.</a:t>
            </a:r>
            <a:endParaRPr lang="nl-NL" sz="2400">
              <a:effectLst/>
              <a:ea typeface="Calibri"/>
              <a:cs typeface="Times New Roman"/>
            </a:endParaRPr>
          </a:p>
        </p:txBody>
      </p:sp>
      <p:pic>
        <p:nvPicPr>
          <p:cNvPr id="24" name="Afbeelding 23" descr="Afbeelding met kleding, persoon, Menselijk gezicht, overdekt&#10;&#10;Automatisch gegenereerde beschrijving">
            <a:extLst>
              <a:ext uri="{FF2B5EF4-FFF2-40B4-BE49-F238E27FC236}">
                <a16:creationId xmlns:a16="http://schemas.microsoft.com/office/drawing/2014/main" id="{520F2067-3EB8-05D6-5368-F75183A09F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943" y="2171490"/>
            <a:ext cx="2671189" cy="1784354"/>
          </a:xfrm>
          <a:prstGeom prst="rect">
            <a:avLst/>
          </a:prstGeom>
        </p:spPr>
      </p:pic>
      <p:pic>
        <p:nvPicPr>
          <p:cNvPr id="26" name="Afbeelding 25" descr="Afbeelding met overdekt, persoon, meubels, person&#10;&#10;Automatisch gegenereerde beschrijving">
            <a:extLst>
              <a:ext uri="{FF2B5EF4-FFF2-40B4-BE49-F238E27FC236}">
                <a16:creationId xmlns:a16="http://schemas.microsoft.com/office/drawing/2014/main" id="{890E669F-C9C3-89F0-08C5-24DAAACDE5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284" y="2748632"/>
            <a:ext cx="2566896" cy="1714687"/>
          </a:xfrm>
          <a:prstGeom prst="rect">
            <a:avLst/>
          </a:prstGeom>
        </p:spPr>
      </p:pic>
      <p:pic>
        <p:nvPicPr>
          <p:cNvPr id="28" name="Afbeelding 27">
            <a:extLst>
              <a:ext uri="{FF2B5EF4-FFF2-40B4-BE49-F238E27FC236}">
                <a16:creationId xmlns:a16="http://schemas.microsoft.com/office/drawing/2014/main" id="{92253BF1-EBD7-9A9C-BC3D-029215D090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4168" y="1711017"/>
            <a:ext cx="2778960" cy="1717983"/>
          </a:xfrm>
          <a:prstGeom prst="rect">
            <a:avLst/>
          </a:prstGeom>
        </p:spPr>
      </p:pic>
    </p:spTree>
    <p:extLst>
      <p:ext uri="{BB962C8B-B14F-4D97-AF65-F5344CB8AC3E}">
        <p14:creationId xmlns:p14="http://schemas.microsoft.com/office/powerpoint/2010/main" val="2096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30" y="4569248"/>
            <a:ext cx="269408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1520" y="4594754"/>
            <a:ext cx="283210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verzwakken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65343" y="4071691"/>
            <a:ext cx="258076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31840" y="4070862"/>
            <a:ext cx="280532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scheuren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954074" y="3543816"/>
            <a:ext cx="302842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856845" y="3593858"/>
            <a:ext cx="31160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begeven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3" y="4516299"/>
            <a:ext cx="2475661" cy="9040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53491" y="4516299"/>
            <a:ext cx="2897231" cy="8423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kapotgaan, bezwijken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papieren bakvorm </a:t>
            </a:r>
            <a:r>
              <a:rPr lang="nl-NL" sz="2400" i="1" u="sng">
                <a:solidFill>
                  <a:srgbClr val="387038"/>
                </a:solidFill>
                <a:latin typeface="Century Gothic" panose="020B0502020202020204" pitchFamily="34" charset="0"/>
                <a:ea typeface="Calibri"/>
                <a:cs typeface="Times New Roman"/>
              </a:rPr>
              <a:t>heeft het begeven</a:t>
            </a:r>
            <a:r>
              <a:rPr lang="nl-NL" sz="2400" i="1">
                <a:solidFill>
                  <a:srgbClr val="387038"/>
                </a:solidFill>
                <a:latin typeface="Century Gothic" panose="020B0502020202020204" pitchFamily="34" charset="0"/>
                <a:ea typeface="Calibri"/>
                <a:cs typeface="Times New Roman"/>
              </a:rPr>
              <a:t> tijdens het bakken.</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44FD6A7E-4C22-26D3-18E4-7143C99619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928" y="1810786"/>
            <a:ext cx="2765158" cy="2136566"/>
          </a:xfrm>
          <a:prstGeom prst="rect">
            <a:avLst/>
          </a:prstGeom>
        </p:spPr>
      </p:pic>
      <p:pic>
        <p:nvPicPr>
          <p:cNvPr id="24" name="Afbeelding 23" descr="Afbeelding met Snack, voedsel, bakwaren, nagerecht&#10;&#10;Automatisch gegenereerde beschrijving">
            <a:extLst>
              <a:ext uri="{FF2B5EF4-FFF2-40B4-BE49-F238E27FC236}">
                <a16:creationId xmlns:a16="http://schemas.microsoft.com/office/drawing/2014/main" id="{CA33F4E4-9A2F-81C5-05E9-4D7FE15D21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804" y="2485988"/>
            <a:ext cx="2707081" cy="2030311"/>
          </a:xfrm>
          <a:prstGeom prst="rect">
            <a:avLst/>
          </a:prstGeom>
        </p:spPr>
      </p:pic>
      <p:pic>
        <p:nvPicPr>
          <p:cNvPr id="11" name="Afbeelding 10" descr="Afbeelding met tekening, clipart, chocolade, illustratie&#10;&#10;Door AI gegenereerde inhoud is mogelijk onjuist.">
            <a:extLst>
              <a:ext uri="{FF2B5EF4-FFF2-40B4-BE49-F238E27FC236}">
                <a16:creationId xmlns:a16="http://schemas.microsoft.com/office/drawing/2014/main" id="{D6A94431-D666-4259-986A-36EB152D08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2859" y="935724"/>
            <a:ext cx="2536856" cy="2536856"/>
          </a:xfrm>
          <a:prstGeom prst="rect">
            <a:avLst/>
          </a:prstGeom>
        </p:spPr>
      </p:pic>
    </p:spTree>
    <p:extLst>
      <p:ext uri="{BB962C8B-B14F-4D97-AF65-F5344CB8AC3E}">
        <p14:creationId xmlns:p14="http://schemas.microsoft.com/office/powerpoint/2010/main" val="119615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descr="Afbeelding met voedsel, nagerecht, Zoetigheid, bakwaren&#10;&#10;Automatisch gegenereerde beschrijving">
            <a:extLst>
              <a:ext uri="{FF2B5EF4-FFF2-40B4-BE49-F238E27FC236}">
                <a16:creationId xmlns:a16="http://schemas.microsoft.com/office/drawing/2014/main" id="{32C5D5F3-0944-58EA-8D90-2BAC6B5C1F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4048" y="2330448"/>
            <a:ext cx="2783257" cy="1825818"/>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96518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973939"/>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minimaal</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269658"/>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91096" y="4309729"/>
            <a:ext cx="264454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gemiddeld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gigantisch</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769150"/>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067127"/>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067127"/>
            <a:ext cx="0" cy="7020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7020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9" name="Rechteraccolade 8">
            <a:extLst>
              <a:ext uri="{FF2B5EF4-FFF2-40B4-BE49-F238E27FC236}">
                <a16:creationId xmlns:a16="http://schemas.microsoft.com/office/drawing/2014/main" id="{FE9631AE-9B29-4DD8-2ABE-F262BA463F69}"/>
              </a:ext>
            </a:extLst>
          </p:cNvPr>
          <p:cNvSpPr/>
          <p:nvPr/>
        </p:nvSpPr>
        <p:spPr>
          <a:xfrm rot="15465110">
            <a:off x="3820434" y="-1141624"/>
            <a:ext cx="782425" cy="6012100"/>
          </a:xfrm>
          <a:prstGeom prst="rightBrace">
            <a:avLst>
              <a:gd name="adj1" fmla="val 95741"/>
              <a:gd name="adj2" fmla="val 45362"/>
            </a:avLst>
          </a:prstGeom>
          <a:ln w="57150">
            <a:solidFill>
              <a:srgbClr val="3870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Text Box 14">
            <a:extLst>
              <a:ext uri="{FF2B5EF4-FFF2-40B4-BE49-F238E27FC236}">
                <a16:creationId xmlns:a16="http://schemas.microsoft.com/office/drawing/2014/main" id="{2647A837-EBFC-1C4A-2C35-960B0D7F9EA9}"/>
              </a:ext>
            </a:extLst>
          </p:cNvPr>
          <p:cNvSpPr txBox="1"/>
          <p:nvPr/>
        </p:nvSpPr>
        <p:spPr>
          <a:xfrm>
            <a:off x="616957" y="439246"/>
            <a:ext cx="463057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B3E44870-4A02-A8B4-10EA-5D9C054356DE}"/>
              </a:ext>
            </a:extLst>
          </p:cNvPr>
          <p:cNvSpPr txBox="1">
            <a:spLocks noChangeArrowheads="1"/>
          </p:cNvSpPr>
          <p:nvPr/>
        </p:nvSpPr>
        <p:spPr bwMode="auto">
          <a:xfrm>
            <a:off x="551671" y="372343"/>
            <a:ext cx="476115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latin typeface="Century Gothic" panose="020B0502020202020204" pitchFamily="34" charset="0"/>
                <a:ea typeface="Calibri"/>
                <a:cs typeface="Times New Roman"/>
              </a:rPr>
              <a:t>het volume</a:t>
            </a:r>
            <a:endParaRPr lang="nl-NL" sz="4400" b="1">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AB0707AE-4263-12A1-E326-257E57CA53A7}"/>
              </a:ext>
            </a:extLst>
          </p:cNvPr>
          <p:cNvSpPr txBox="1"/>
          <p:nvPr/>
        </p:nvSpPr>
        <p:spPr>
          <a:xfrm>
            <a:off x="5378107" y="437851"/>
            <a:ext cx="3244681" cy="79809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2" name="Tekstvak 2">
            <a:extLst>
              <a:ext uri="{FF2B5EF4-FFF2-40B4-BE49-F238E27FC236}">
                <a16:creationId xmlns:a16="http://schemas.microsoft.com/office/drawing/2014/main" id="{DE8E852C-725B-E200-3D3B-BB34EE93AEA3}"/>
              </a:ext>
            </a:extLst>
          </p:cNvPr>
          <p:cNvSpPr txBox="1">
            <a:spLocks noChangeArrowheads="1"/>
          </p:cNvSpPr>
          <p:nvPr/>
        </p:nvSpPr>
        <p:spPr bwMode="auto">
          <a:xfrm>
            <a:off x="5494539" y="448253"/>
            <a:ext cx="2764831" cy="90104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inhoud, de grootte</a:t>
            </a:r>
            <a:endParaRPr lang="nl-NL" sz="1050">
              <a:effectLst/>
              <a:latin typeface="Century Gothic" panose="020B0502020202020204" pitchFamily="34" charset="0"/>
              <a:ea typeface="Calibri"/>
              <a:cs typeface="Times New Roman"/>
            </a:endParaRPr>
          </a:p>
        </p:txBody>
      </p:sp>
      <p:pic>
        <p:nvPicPr>
          <p:cNvPr id="17" name="Afbeelding 16" descr="Afbeelding met voedsel, nagerecht, Zoetigheid, Bakvorm&#10;&#10;Automatisch gegenereerde beschrijving">
            <a:extLst>
              <a:ext uri="{FF2B5EF4-FFF2-40B4-BE49-F238E27FC236}">
                <a16:creationId xmlns:a16="http://schemas.microsoft.com/office/drawing/2014/main" id="{BC6C33D9-6DCB-A1C0-AABB-7BC35F04B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8" y="3817420"/>
            <a:ext cx="1189883" cy="1020920"/>
          </a:xfrm>
          <a:prstGeom prst="rect">
            <a:avLst/>
          </a:prstGeom>
        </p:spPr>
      </p:pic>
      <p:pic>
        <p:nvPicPr>
          <p:cNvPr id="35" name="Afbeelding 34">
            <a:extLst>
              <a:ext uri="{FF2B5EF4-FFF2-40B4-BE49-F238E27FC236}">
                <a16:creationId xmlns:a16="http://schemas.microsoft.com/office/drawing/2014/main" id="{868C2F45-0CA8-4C57-EA28-14C57020DB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2197" y="1770957"/>
            <a:ext cx="2611399" cy="1643755"/>
          </a:xfrm>
          <a:prstGeom prst="rect">
            <a:avLst/>
          </a:prstGeom>
        </p:spPr>
      </p:pic>
    </p:spTree>
    <p:extLst>
      <p:ext uri="{BB962C8B-B14F-4D97-AF65-F5344CB8AC3E}">
        <p14:creationId xmlns:p14="http://schemas.microsoft.com/office/powerpoint/2010/main" val="365677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5778734" y="1152964"/>
            <a:ext cx="561831" cy="174158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E56632D-29A3-57BD-3F64-DEB16784BD0A}"/>
              </a:ext>
            </a:extLst>
          </p:cNvPr>
          <p:cNvCxnSpPr>
            <a:cxnSpLocks/>
          </p:cNvCxnSpPr>
          <p:nvPr/>
        </p:nvCxnSpPr>
        <p:spPr>
          <a:xfrm flipV="1">
            <a:off x="856284" y="3111874"/>
            <a:ext cx="1492371" cy="116182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983483" y="3351503"/>
            <a:ext cx="2364463" cy="146749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CBDA22D-CED2-6442-8EC6-72FF03E2163E}"/>
              </a:ext>
            </a:extLst>
          </p:cNvPr>
          <p:cNvSpPr txBox="1"/>
          <p:nvPr/>
        </p:nvSpPr>
        <p:spPr>
          <a:xfrm>
            <a:off x="856284" y="4222566"/>
            <a:ext cx="399937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4833844" y="428037"/>
            <a:ext cx="3262170" cy="7517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420226" y="606694"/>
            <a:ext cx="411253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teleurgesteld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724129" y="4166023"/>
            <a:ext cx="2371886" cy="6931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233584" y="4313561"/>
            <a:ext cx="339190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mislukken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2195160" y="2509914"/>
            <a:ext cx="395721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229705" y="2479550"/>
            <a:ext cx="363843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rampzalig</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403716" y="3393922"/>
            <a:ext cx="4748658"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351210" y="3396288"/>
            <a:ext cx="474865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ellendig, erg ongelukkig</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D8702E23-C11D-15EC-CCC7-584CB8E8F0E8}"/>
              </a:ext>
            </a:extLst>
          </p:cNvPr>
          <p:cNvSpPr txBox="1">
            <a:spLocks noChangeArrowheads="1"/>
          </p:cNvSpPr>
          <p:nvPr/>
        </p:nvSpPr>
        <p:spPr bwMode="auto">
          <a:xfrm>
            <a:off x="941734" y="4249679"/>
            <a:ext cx="376486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bakongeluk</a:t>
            </a:r>
          </a:p>
        </p:txBody>
      </p:sp>
      <p:pic>
        <p:nvPicPr>
          <p:cNvPr id="12" name="Afbeelding 11">
            <a:extLst>
              <a:ext uri="{FF2B5EF4-FFF2-40B4-BE49-F238E27FC236}">
                <a16:creationId xmlns:a16="http://schemas.microsoft.com/office/drawing/2014/main" id="{C4470E39-FC2B-CEBD-43D0-14EFC8D5BD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8256" y="1556792"/>
            <a:ext cx="2639700" cy="2352041"/>
          </a:xfrm>
          <a:prstGeom prst="rect">
            <a:avLst/>
          </a:prstGeom>
        </p:spPr>
      </p:pic>
      <p:pic>
        <p:nvPicPr>
          <p:cNvPr id="16" name="Afbeelding 15">
            <a:extLst>
              <a:ext uri="{FF2B5EF4-FFF2-40B4-BE49-F238E27FC236}">
                <a16:creationId xmlns:a16="http://schemas.microsoft.com/office/drawing/2014/main" id="{5B4BD669-D39E-F3A9-41E9-69CFCFD925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9" y="4878602"/>
            <a:ext cx="1906554" cy="1906554"/>
          </a:xfrm>
          <a:prstGeom prst="rect">
            <a:avLst/>
          </a:prstGeom>
        </p:spPr>
      </p:pic>
      <p:pic>
        <p:nvPicPr>
          <p:cNvPr id="22" name="Afbeelding 21" descr="Afbeelding met persoon, Menselijk gezicht, huid, wimper&#10;&#10;Automatisch gegenereerde beschrijving">
            <a:extLst>
              <a:ext uri="{FF2B5EF4-FFF2-40B4-BE49-F238E27FC236}">
                <a16:creationId xmlns:a16="http://schemas.microsoft.com/office/drawing/2014/main" id="{4122448F-FDEE-B292-BCCE-74F896AB5F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6385" y="400432"/>
            <a:ext cx="3426593" cy="1932599"/>
          </a:xfrm>
          <a:prstGeom prst="rect">
            <a:avLst/>
          </a:prstGeom>
        </p:spPr>
      </p:pic>
      <p:pic>
        <p:nvPicPr>
          <p:cNvPr id="21" name="Afbeelding 20" descr="Afbeelding met overdekt, tafelgerei, voedsel, tekenfilm&#10;&#10;Door AI gegenereerde inhoud is mogelijk onjuist.">
            <a:extLst>
              <a:ext uri="{FF2B5EF4-FFF2-40B4-BE49-F238E27FC236}">
                <a16:creationId xmlns:a16="http://schemas.microsoft.com/office/drawing/2014/main" id="{F315F4F9-7EDE-895B-E47B-78CC54EDCF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6902" y="4984701"/>
            <a:ext cx="1277820" cy="1277820"/>
          </a:xfrm>
          <a:prstGeom prst="rect">
            <a:avLst/>
          </a:prstGeom>
        </p:spPr>
      </p:pic>
    </p:spTree>
    <p:extLst>
      <p:ext uri="{BB962C8B-B14F-4D97-AF65-F5344CB8AC3E}">
        <p14:creationId xmlns:p14="http://schemas.microsoft.com/office/powerpoint/2010/main" val="239247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inclusief</a:t>
            </a:r>
          </a:p>
        </p:txBody>
      </p:sp>
      <p:pic>
        <p:nvPicPr>
          <p:cNvPr id="4" name="Afbeelding 3" descr="Afbeelding met Zoetigheid, nagerecht, bakwaren, bakken&#10;&#10;Door AI gegenereerde inhoud is mogelijk onjuist.">
            <a:extLst>
              <a:ext uri="{FF2B5EF4-FFF2-40B4-BE49-F238E27FC236}">
                <a16:creationId xmlns:a16="http://schemas.microsoft.com/office/drawing/2014/main" id="{476143D4-7DAF-BDFE-820C-C1F1083078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0600" y="1340768"/>
            <a:ext cx="7962800" cy="531915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vooralsnog</a:t>
            </a:r>
          </a:p>
        </p:txBody>
      </p:sp>
      <p:sp>
        <p:nvSpPr>
          <p:cNvPr id="2" name="Rechthoek 1">
            <a:extLst>
              <a:ext uri="{FF2B5EF4-FFF2-40B4-BE49-F238E27FC236}">
                <a16:creationId xmlns:a16="http://schemas.microsoft.com/office/drawing/2014/main" id="{A9174E22-1879-4BA5-99C8-0737B1F32BA1}"/>
              </a:ext>
            </a:extLst>
          </p:cNvPr>
          <p:cNvSpPr/>
          <p:nvPr/>
        </p:nvSpPr>
        <p:spPr>
          <a:xfrm>
            <a:off x="2915816" y="6083419"/>
            <a:ext cx="5292080" cy="200055"/>
          </a:xfrm>
          <a:prstGeom prst="rect">
            <a:avLst/>
          </a:prstGeom>
        </p:spPr>
        <p:txBody>
          <a:bodyPr wrap="square">
            <a:spAutoFit/>
          </a:bodyPr>
          <a:lstStyle/>
          <a:p>
            <a:r>
              <a:rPr lang="nl-NL" sz="700">
                <a:solidFill>
                  <a:schemeClr val="bg1"/>
                </a:solidFill>
              </a:rPr>
              <a:t>https://www.tubantia.nl/werk/hans-zandvliet-verdiende-miljoenen-aan-flippo-s-maar-raakte-alles-kwijt-aan-een-knikker~a873c7ce/</a:t>
            </a:r>
          </a:p>
        </p:txBody>
      </p:sp>
      <p:pic>
        <p:nvPicPr>
          <p:cNvPr id="1028" name="Picture 4" descr="Lachend achter de oven in de keuken">
            <a:extLst>
              <a:ext uri="{FF2B5EF4-FFF2-40B4-BE49-F238E27FC236}">
                <a16:creationId xmlns:a16="http://schemas.microsoft.com/office/drawing/2014/main" id="{AFF53A89-2EDE-B63C-372C-1291CE0B69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3404" y="1412776"/>
            <a:ext cx="5157192"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46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nauwlettend</a:t>
            </a:r>
          </a:p>
        </p:txBody>
      </p:sp>
      <p:pic>
        <p:nvPicPr>
          <p:cNvPr id="5" name="Afbeelding 4" descr="Afbeelding met apparaat, keukenapparaat, persoon, Menselijk gezicht&#10;&#10;Door AI gegenereerde inhoud is mogelijk onjuist.">
            <a:extLst>
              <a:ext uri="{FF2B5EF4-FFF2-40B4-BE49-F238E27FC236}">
                <a16:creationId xmlns:a16="http://schemas.microsoft.com/office/drawing/2014/main" id="{0CD8D5F9-8327-A25B-BC38-DB5F384BB5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993" y="1431398"/>
            <a:ext cx="8264595" cy="474388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bedelven</a:t>
            </a:r>
          </a:p>
        </p:txBody>
      </p:sp>
      <p:pic>
        <p:nvPicPr>
          <p:cNvPr id="5" name="Afbeelding 4" descr="Afbeelding met apparaat, keukenapparaat, Huishoudelijk apparaat, overdekt&#10;&#10;Door AI gegenereerde inhoud is mogelijk onjuist.">
            <a:extLst>
              <a:ext uri="{FF2B5EF4-FFF2-40B4-BE49-F238E27FC236}">
                <a16:creationId xmlns:a16="http://schemas.microsoft.com/office/drawing/2014/main" id="{44095F4C-D152-775F-FB9E-34F8466495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04" y="1412776"/>
            <a:ext cx="5304992" cy="530499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begeven</a:t>
            </a:r>
          </a:p>
        </p:txBody>
      </p:sp>
      <p:pic>
        <p:nvPicPr>
          <p:cNvPr id="4" name="Afbeelding 3" descr="Afbeelding met tekening, clipart, chocolade, illustratie&#10;&#10;Door AI gegenereerde inhoud is mogelijk onjuist.">
            <a:extLst>
              <a:ext uri="{FF2B5EF4-FFF2-40B4-BE49-F238E27FC236}">
                <a16:creationId xmlns:a16="http://schemas.microsoft.com/office/drawing/2014/main" id="{EE59113F-A865-2B13-0073-FF99A3AD18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7793" y="1226143"/>
            <a:ext cx="5573592" cy="557359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verbijsterd</a:t>
            </a:r>
          </a:p>
        </p:txBody>
      </p:sp>
      <p:pic>
        <p:nvPicPr>
          <p:cNvPr id="3" name="Afbeelding 2" descr="Afbeelding met Menselijk gezicht, persoon, kleding, muur&#10;&#10;Door AI gegenereerde inhoud is mogelijk onjuist.">
            <a:extLst>
              <a:ext uri="{FF2B5EF4-FFF2-40B4-BE49-F238E27FC236}">
                <a16:creationId xmlns:a16="http://schemas.microsoft.com/office/drawing/2014/main" id="{AB95CF30-CB3D-7D05-094F-928828334F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9346" y="1484784"/>
            <a:ext cx="7605308" cy="5080347"/>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rampzalig</a:t>
            </a:r>
          </a:p>
        </p:txBody>
      </p:sp>
      <p:pic>
        <p:nvPicPr>
          <p:cNvPr id="3" name="Afbeelding 2" descr="Afbeelding met overdekt, persoon, kom, tafelgerei&#10;&#10;Door AI gegenereerde inhoud is mogelijk onjuist.">
            <a:extLst>
              <a:ext uri="{FF2B5EF4-FFF2-40B4-BE49-F238E27FC236}">
                <a16:creationId xmlns:a16="http://schemas.microsoft.com/office/drawing/2014/main" id="{32409A83-0460-6A86-8DA7-9558CC3D7F9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00632" y="1412776"/>
            <a:ext cx="5706223" cy="5083177"/>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0B5B2A-507D-4E29-AE3D-C475D5AAEAD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2025-06-03T09:35:44Z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