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77" r:id="rId7"/>
    <p:sldId id="1478" r:id="rId8"/>
    <p:sldId id="1479" r:id="rId9"/>
    <p:sldId id="1460" r:id="rId10"/>
    <p:sldId id="1475" r:id="rId11"/>
    <p:sldId id="1476" r:id="rId12"/>
    <p:sldId id="1519" r:id="rId13"/>
    <p:sldId id="934" r:id="rId14"/>
    <p:sldId id="1533" r:id="rId15"/>
    <p:sldId id="1512" r:id="rId16"/>
    <p:sldId id="1532" r:id="rId17"/>
    <p:sldId id="1535" r:id="rId18"/>
    <p:sldId id="1516" r:id="rId19"/>
    <p:sldId id="1537" r:id="rId20"/>
    <p:sldId id="1536"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78"/>
            <p14:sldId id="1479"/>
            <p14:sldId id="1460"/>
            <p14:sldId id="1475"/>
            <p14:sldId id="1476"/>
            <p14:sldId id="1519"/>
            <p14:sldId id="934"/>
            <p14:sldId id="1533"/>
            <p14:sldId id="1512"/>
            <p14:sldId id="1532"/>
            <p14:sldId id="1535"/>
            <p14:sldId id="1516"/>
            <p14:sldId id="1537"/>
            <p14:sldId id="15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144AE1-67CC-40C1-9D62-6A39D13ACF08}" v="1995" dt="2025-06-24T07:23:19.548"/>
    <p1510:client id="{80D7BA7A-3C54-4643-8EDC-8559DA73A1B7}" v="3" dt="2025-06-24T09:09:27.880"/>
    <p1510:client id="{8D870820-0D65-49AB-81F1-0BB663A64AF0}" v="166" dt="2025-06-23T19:36:29.47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66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sldChg chg="modSp mod">
        <pc:chgData name="Routledge, Mandy" userId="bacdedf5-8e30-494b-ad8b-f27fa30c4f8d" providerId="ADAL" clId="{EE43DCE5-133A-4C40-9CD2-739EF4BF9B3D}" dt="2025-03-18T11:01:21.715" v="3" actId="20577"/>
        <pc:sldMkLst>
          <pc:docMk/>
          <pc:sldMk cId="323006580" sldId="548"/>
        </pc:sldMkLst>
        <pc:spChg chg="mod">
          <ac:chgData name="Routledge, Mandy" userId="bacdedf5-8e30-494b-ad8b-f27fa30c4f8d" providerId="ADAL" clId="{EE43DCE5-133A-4C40-9CD2-739EF4BF9B3D}" dt="2025-03-18T11:01:21.715" v="3" actId="20577"/>
          <ac:spMkLst>
            <pc:docMk/>
            <pc:sldMk cId="323006580" sldId="548"/>
            <ac:spMk id="3" creationId="{00000000-0000-0000-0000-000000000000}"/>
          </ac:spMkLst>
        </pc:spChg>
      </pc:sldChg>
    </pc:docChg>
  </pc:docChgLst>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pChg chg="mod">
          <ac:chgData name="Routledge, Mandy" userId="bacdedf5-8e30-494b-ad8b-f27fa30c4f8d" providerId="ADAL" clId="{6CC36416-D4DE-4350-9121-B78EB87109B7}" dt="2025-03-18T10:59:30.278" v="3" actId="20577"/>
          <ac:spMkLst>
            <pc:docMk/>
            <pc:sldMk cId="323006580" sldId="548"/>
            <ac:spMk id="3" creationId="{00000000-0000-0000-0000-000000000000}"/>
          </ac:spMkLst>
        </pc:spChg>
      </pc:sldChg>
    </pc:docChg>
  </pc:docChgLst>
  <pc:docChgLst>
    <pc:chgData name="Routledge, Mandy" userId="bacdedf5-8e30-494b-ad8b-f27fa30c4f8d" providerId="ADAL" clId="{C72F2284-5BD8-446E-8AFA-21B8EC9997F4}"/>
    <pc:docChg chg="modSld">
      <pc:chgData name="Routledge, Mandy" userId="bacdedf5-8e30-494b-ad8b-f27fa30c4f8d" providerId="ADAL" clId="{C72F2284-5BD8-446E-8AFA-21B8EC9997F4}" dt="2025-03-18T11:03:06.241" v="0"/>
      <pc:docMkLst>
        <pc:docMk/>
      </pc:docMkLst>
      <pc:sldChg chg="modSp mod">
        <pc:chgData name="Routledge, Mandy" userId="bacdedf5-8e30-494b-ad8b-f27fa30c4f8d" providerId="ADAL" clId="{C72F2284-5BD8-446E-8AFA-21B8EC9997F4}" dt="2025-03-18T11:03:06.241" v="0"/>
        <pc:sldMkLst>
          <pc:docMk/>
          <pc:sldMk cId="323006580" sldId="548"/>
        </pc:sldMkLst>
        <pc:spChg chg="mod">
          <ac:chgData name="Routledge, Mandy" userId="bacdedf5-8e30-494b-ad8b-f27fa30c4f8d" providerId="ADAL" clId="{C72F2284-5BD8-446E-8AFA-21B8EC9997F4}" dt="2025-03-18T11:03:06.241" v="0"/>
          <ac:spMkLst>
            <pc:docMk/>
            <pc:sldMk cId="323006580" sldId="548"/>
            <ac:spMk id="3" creationId="{00000000-0000-0000-0000-000000000000}"/>
          </ac:spMkLst>
        </pc:spChg>
      </pc:sldChg>
    </pc:docChg>
  </pc:docChgLst>
  <pc:docChgLst>
    <pc:chgData name="Routledge, Mandy" userId="bacdedf5-8e30-494b-ad8b-f27fa30c4f8d" providerId="ADAL" clId="{8D870820-0D65-49AB-81F1-0BB663A64AF0}"/>
    <pc:docChg chg="custSel addSld delSld modSld sldOrd modSection">
      <pc:chgData name="Routledge, Mandy" userId="bacdedf5-8e30-494b-ad8b-f27fa30c4f8d" providerId="ADAL" clId="{8D870820-0D65-49AB-81F1-0BB663A64AF0}" dt="2025-06-24T09:49:40.960" v="180" actId="14100"/>
      <pc:docMkLst>
        <pc:docMk/>
      </pc:docMkLst>
      <pc:sldChg chg="modSp mod modNotesTx">
        <pc:chgData name="Routledge, Mandy" userId="bacdedf5-8e30-494b-ad8b-f27fa30c4f8d" providerId="ADAL" clId="{8D870820-0D65-49AB-81F1-0BB663A64AF0}" dt="2025-06-23T19:35:43.544" v="164" actId="6549"/>
        <pc:sldMkLst>
          <pc:docMk/>
          <pc:sldMk cId="2189114603" sldId="1437"/>
        </pc:sldMkLst>
        <pc:spChg chg="mod">
          <ac:chgData name="Routledge, Mandy" userId="bacdedf5-8e30-494b-ad8b-f27fa30c4f8d" providerId="ADAL" clId="{8D870820-0D65-49AB-81F1-0BB663A64AF0}" dt="2025-06-23T19:35:36.994" v="162" actId="20577"/>
          <ac:spMkLst>
            <pc:docMk/>
            <pc:sldMk cId="2189114603" sldId="1437"/>
            <ac:spMk id="3" creationId="{00000000-0000-0000-0000-000000000000}"/>
          </ac:spMkLst>
        </pc:spChg>
      </pc:sldChg>
      <pc:sldChg chg="addSp modSp mod">
        <pc:chgData name="Routledge, Mandy" userId="bacdedf5-8e30-494b-ad8b-f27fa30c4f8d" providerId="ADAL" clId="{8D870820-0D65-49AB-81F1-0BB663A64AF0}" dt="2025-06-23T17:14:58.036" v="36" actId="1076"/>
        <pc:sldMkLst>
          <pc:docMk/>
          <pc:sldMk cId="3852907103" sldId="1460"/>
        </pc:sldMkLst>
        <pc:spChg chg="mod">
          <ac:chgData name="Routledge, Mandy" userId="bacdedf5-8e30-494b-ad8b-f27fa30c4f8d" providerId="ADAL" clId="{8D870820-0D65-49AB-81F1-0BB663A64AF0}" dt="2025-06-23T17:13:07.038" v="0"/>
          <ac:spMkLst>
            <pc:docMk/>
            <pc:sldMk cId="3852907103" sldId="1460"/>
            <ac:spMk id="6" creationId="{00000000-0000-0000-0000-000000000000}"/>
          </ac:spMkLst>
        </pc:spChg>
        <pc:picChg chg="add mod">
          <ac:chgData name="Routledge, Mandy" userId="bacdedf5-8e30-494b-ad8b-f27fa30c4f8d" providerId="ADAL" clId="{8D870820-0D65-49AB-81F1-0BB663A64AF0}" dt="2025-06-23T17:14:58.036" v="36" actId="1076"/>
          <ac:picMkLst>
            <pc:docMk/>
            <pc:sldMk cId="3852907103" sldId="1460"/>
            <ac:picMk id="2" creationId="{42B71429-9F48-6813-01E8-90F3D6F87500}"/>
          </ac:picMkLst>
        </pc:picChg>
      </pc:sldChg>
      <pc:sldChg chg="modSp mod">
        <pc:chgData name="Routledge, Mandy" userId="bacdedf5-8e30-494b-ad8b-f27fa30c4f8d" providerId="ADAL" clId="{8D870820-0D65-49AB-81F1-0BB663A64AF0}" dt="2025-06-23T17:13:10.119" v="9" actId="20577"/>
        <pc:sldMkLst>
          <pc:docMk/>
          <pc:sldMk cId="4207872812" sldId="1475"/>
        </pc:sldMkLst>
        <pc:spChg chg="mod">
          <ac:chgData name="Routledge, Mandy" userId="bacdedf5-8e30-494b-ad8b-f27fa30c4f8d" providerId="ADAL" clId="{8D870820-0D65-49AB-81F1-0BB663A64AF0}" dt="2025-06-23T17:13:10.119" v="9" actId="20577"/>
          <ac:spMkLst>
            <pc:docMk/>
            <pc:sldMk cId="4207872812" sldId="1475"/>
            <ac:spMk id="6" creationId="{00000000-0000-0000-0000-000000000000}"/>
          </ac:spMkLst>
        </pc:spChg>
      </pc:sldChg>
      <pc:sldChg chg="modSp mod">
        <pc:chgData name="Routledge, Mandy" userId="bacdedf5-8e30-494b-ad8b-f27fa30c4f8d" providerId="ADAL" clId="{8D870820-0D65-49AB-81F1-0BB663A64AF0}" dt="2025-06-23T17:13:17.651" v="10"/>
        <pc:sldMkLst>
          <pc:docMk/>
          <pc:sldMk cId="2452007587" sldId="1476"/>
        </pc:sldMkLst>
        <pc:spChg chg="mod">
          <ac:chgData name="Routledge, Mandy" userId="bacdedf5-8e30-494b-ad8b-f27fa30c4f8d" providerId="ADAL" clId="{8D870820-0D65-49AB-81F1-0BB663A64AF0}" dt="2025-06-23T17:13:17.651" v="10"/>
          <ac:spMkLst>
            <pc:docMk/>
            <pc:sldMk cId="2452007587" sldId="1476"/>
            <ac:spMk id="6" creationId="{00000000-0000-0000-0000-000000000000}"/>
          </ac:spMkLst>
        </pc:spChg>
      </pc:sldChg>
      <pc:sldChg chg="modSp mod">
        <pc:chgData name="Routledge, Mandy" userId="bacdedf5-8e30-494b-ad8b-f27fa30c4f8d" providerId="ADAL" clId="{8D870820-0D65-49AB-81F1-0BB663A64AF0}" dt="2025-06-23T17:13:23.664" v="22" actId="20577"/>
        <pc:sldMkLst>
          <pc:docMk/>
          <pc:sldMk cId="2709048002" sldId="1477"/>
        </pc:sldMkLst>
        <pc:spChg chg="mod">
          <ac:chgData name="Routledge, Mandy" userId="bacdedf5-8e30-494b-ad8b-f27fa30c4f8d" providerId="ADAL" clId="{8D870820-0D65-49AB-81F1-0BB663A64AF0}" dt="2025-06-23T17:13:23.664" v="22" actId="20577"/>
          <ac:spMkLst>
            <pc:docMk/>
            <pc:sldMk cId="2709048002" sldId="1477"/>
            <ac:spMk id="6" creationId="{00000000-0000-0000-0000-000000000000}"/>
          </ac:spMkLst>
        </pc:spChg>
      </pc:sldChg>
      <pc:sldChg chg="modSp mod">
        <pc:chgData name="Routledge, Mandy" userId="bacdedf5-8e30-494b-ad8b-f27fa30c4f8d" providerId="ADAL" clId="{8D870820-0D65-49AB-81F1-0BB663A64AF0}" dt="2025-06-23T17:13:36.991" v="24" actId="20577"/>
        <pc:sldMkLst>
          <pc:docMk/>
          <pc:sldMk cId="4074911733" sldId="1478"/>
        </pc:sldMkLst>
        <pc:spChg chg="mod">
          <ac:chgData name="Routledge, Mandy" userId="bacdedf5-8e30-494b-ad8b-f27fa30c4f8d" providerId="ADAL" clId="{8D870820-0D65-49AB-81F1-0BB663A64AF0}" dt="2025-06-23T17:13:36.991" v="24" actId="20577"/>
          <ac:spMkLst>
            <pc:docMk/>
            <pc:sldMk cId="4074911733" sldId="1478"/>
            <ac:spMk id="6" creationId="{00000000-0000-0000-0000-000000000000}"/>
          </ac:spMkLst>
        </pc:spChg>
      </pc:sldChg>
      <pc:sldChg chg="modSp mod">
        <pc:chgData name="Routledge, Mandy" userId="bacdedf5-8e30-494b-ad8b-f27fa30c4f8d" providerId="ADAL" clId="{8D870820-0D65-49AB-81F1-0BB663A64AF0}" dt="2025-06-23T17:13:47.710" v="25"/>
        <pc:sldMkLst>
          <pc:docMk/>
          <pc:sldMk cId="4210467006" sldId="1479"/>
        </pc:sldMkLst>
        <pc:spChg chg="mod">
          <ac:chgData name="Routledge, Mandy" userId="bacdedf5-8e30-494b-ad8b-f27fa30c4f8d" providerId="ADAL" clId="{8D870820-0D65-49AB-81F1-0BB663A64AF0}" dt="2025-06-23T17:13:47.710" v="25"/>
          <ac:spMkLst>
            <pc:docMk/>
            <pc:sldMk cId="4210467006" sldId="1479"/>
            <ac:spMk id="6" creationId="{00000000-0000-0000-0000-000000000000}"/>
          </ac:spMkLst>
        </pc:spChg>
      </pc:sldChg>
      <pc:sldChg chg="addSp modSp mod ord">
        <pc:chgData name="Routledge, Mandy" userId="bacdedf5-8e30-494b-ad8b-f27fa30c4f8d" providerId="ADAL" clId="{8D870820-0D65-49AB-81F1-0BB663A64AF0}" dt="2025-06-23T17:21:23.247" v="136" actId="1076"/>
        <pc:sldMkLst>
          <pc:docMk/>
          <pc:sldMk cId="1594331871" sldId="1512"/>
        </pc:sldMkLst>
        <pc:spChg chg="mod">
          <ac:chgData name="Routledge, Mandy" userId="bacdedf5-8e30-494b-ad8b-f27fa30c4f8d" providerId="ADAL" clId="{8D870820-0D65-49AB-81F1-0BB663A64AF0}" dt="2025-06-23T17:17:30.333" v="106" actId="14100"/>
          <ac:spMkLst>
            <pc:docMk/>
            <pc:sldMk cId="1594331871" sldId="1512"/>
            <ac:spMk id="10" creationId="{EC0CC1D0-FE60-F840-73E9-0CE7E683D1F2}"/>
          </ac:spMkLst>
        </pc:spChg>
        <pc:spChg chg="mod">
          <ac:chgData name="Routledge, Mandy" userId="bacdedf5-8e30-494b-ad8b-f27fa30c4f8d" providerId="ADAL" clId="{8D870820-0D65-49AB-81F1-0BB663A64AF0}" dt="2025-06-23T17:17:27.587" v="105" actId="1076"/>
          <ac:spMkLst>
            <pc:docMk/>
            <pc:sldMk cId="1594331871" sldId="1512"/>
            <ac:spMk id="11" creationId="{CD78B488-E032-3F3E-C334-FB96F8D71FB2}"/>
          </ac:spMkLst>
        </pc:spChg>
        <pc:spChg chg="mod">
          <ac:chgData name="Routledge, Mandy" userId="bacdedf5-8e30-494b-ad8b-f27fa30c4f8d" providerId="ADAL" clId="{8D870820-0D65-49AB-81F1-0BB663A64AF0}" dt="2025-06-23T17:17:41.316" v="114" actId="20577"/>
          <ac:spMkLst>
            <pc:docMk/>
            <pc:sldMk cId="1594331871" sldId="1512"/>
            <ac:spMk id="12" creationId="{E2476A93-B8D4-4E44-87FD-AFF601B2337C}"/>
          </ac:spMkLst>
        </pc:spChg>
        <pc:spChg chg="mod">
          <ac:chgData name="Routledge, Mandy" userId="bacdedf5-8e30-494b-ad8b-f27fa30c4f8d" providerId="ADAL" clId="{8D870820-0D65-49AB-81F1-0BB663A64AF0}" dt="2025-06-23T17:17:48.363" v="120" actId="20577"/>
          <ac:spMkLst>
            <pc:docMk/>
            <pc:sldMk cId="1594331871" sldId="1512"/>
            <ac:spMk id="13" creationId="{4985FF45-EE56-11C3-E0CC-6BBB359031C0}"/>
          </ac:spMkLst>
        </pc:spChg>
        <pc:spChg chg="mod">
          <ac:chgData name="Routledge, Mandy" userId="bacdedf5-8e30-494b-ad8b-f27fa30c4f8d" providerId="ADAL" clId="{8D870820-0D65-49AB-81F1-0BB663A64AF0}" dt="2025-06-23T17:17:56.689" v="131" actId="20577"/>
          <ac:spMkLst>
            <pc:docMk/>
            <pc:sldMk cId="1594331871" sldId="1512"/>
            <ac:spMk id="15" creationId="{6EA1F8B7-D4BC-D8B0-E6FD-F33ECB45A1DD}"/>
          </ac:spMkLst>
        </pc:spChg>
        <pc:spChg chg="mod">
          <ac:chgData name="Routledge, Mandy" userId="bacdedf5-8e30-494b-ad8b-f27fa30c4f8d" providerId="ADAL" clId="{8D870820-0D65-49AB-81F1-0BB663A64AF0}" dt="2025-06-23T17:17:34.394" v="107" actId="14100"/>
          <ac:spMkLst>
            <pc:docMk/>
            <pc:sldMk cId="1594331871" sldId="1512"/>
            <ac:spMk id="16" creationId="{F53F294D-65CC-23A5-E4A1-B2132FCF814C}"/>
          </ac:spMkLst>
        </pc:spChg>
        <pc:spChg chg="mod">
          <ac:chgData name="Routledge, Mandy" userId="bacdedf5-8e30-494b-ad8b-f27fa30c4f8d" providerId="ADAL" clId="{8D870820-0D65-49AB-81F1-0BB663A64AF0}" dt="2025-06-23T17:17:20.953" v="102" actId="14100"/>
          <ac:spMkLst>
            <pc:docMk/>
            <pc:sldMk cId="1594331871" sldId="1512"/>
            <ac:spMk id="17" creationId="{AB86235B-CBC0-F9DB-29F4-F23367831B1B}"/>
          </ac:spMkLst>
        </pc:spChg>
        <pc:picChg chg="add mod">
          <ac:chgData name="Routledge, Mandy" userId="bacdedf5-8e30-494b-ad8b-f27fa30c4f8d" providerId="ADAL" clId="{8D870820-0D65-49AB-81F1-0BB663A64AF0}" dt="2025-06-23T17:21:07.631" v="134" actId="1076"/>
          <ac:picMkLst>
            <pc:docMk/>
            <pc:sldMk cId="1594331871" sldId="1512"/>
            <ac:picMk id="4" creationId="{6372B80D-9AF2-B09B-79B0-6E9D84806C02}"/>
          </ac:picMkLst>
        </pc:picChg>
        <pc:picChg chg="add mod">
          <ac:chgData name="Routledge, Mandy" userId="bacdedf5-8e30-494b-ad8b-f27fa30c4f8d" providerId="ADAL" clId="{8D870820-0D65-49AB-81F1-0BB663A64AF0}" dt="2025-06-23T17:21:23.247" v="136" actId="1076"/>
          <ac:picMkLst>
            <pc:docMk/>
            <pc:sldMk cId="1594331871" sldId="1512"/>
            <ac:picMk id="21" creationId="{A7C64AA2-5441-AA6A-75AD-68785366AF84}"/>
          </ac:picMkLst>
        </pc:picChg>
      </pc:sldChg>
      <pc:sldChg chg="modSp mod">
        <pc:chgData name="Routledge, Mandy" userId="bacdedf5-8e30-494b-ad8b-f27fa30c4f8d" providerId="ADAL" clId="{8D870820-0D65-49AB-81F1-0BB663A64AF0}" dt="2025-06-24T07:52:03.613" v="172" actId="14100"/>
        <pc:sldMkLst>
          <pc:docMk/>
          <pc:sldMk cId="2946319108" sldId="1516"/>
        </pc:sldMkLst>
        <pc:spChg chg="mod">
          <ac:chgData name="Routledge, Mandy" userId="bacdedf5-8e30-494b-ad8b-f27fa30c4f8d" providerId="ADAL" clId="{8D870820-0D65-49AB-81F1-0BB663A64AF0}" dt="2025-06-24T07:52:03.613" v="172" actId="14100"/>
          <ac:spMkLst>
            <pc:docMk/>
            <pc:sldMk cId="2946319108" sldId="1516"/>
            <ac:spMk id="10" creationId="{B37FADB8-F5A5-F448-15A7-6A630939BCDC}"/>
          </ac:spMkLst>
        </pc:spChg>
        <pc:spChg chg="mod">
          <ac:chgData name="Routledge, Mandy" userId="bacdedf5-8e30-494b-ad8b-f27fa30c4f8d" providerId="ADAL" clId="{8D870820-0D65-49AB-81F1-0BB663A64AF0}" dt="2025-06-24T07:51:59.805" v="171" actId="1076"/>
          <ac:spMkLst>
            <pc:docMk/>
            <pc:sldMk cId="2946319108" sldId="1516"/>
            <ac:spMk id="11" creationId="{2D5226DB-4490-ECD5-880A-CDAB0447C263}"/>
          </ac:spMkLst>
        </pc:spChg>
        <pc:picChg chg="mod">
          <ac:chgData name="Routledge, Mandy" userId="bacdedf5-8e30-494b-ad8b-f27fa30c4f8d" providerId="ADAL" clId="{8D870820-0D65-49AB-81F1-0BB663A64AF0}" dt="2025-06-23T19:36:29.470" v="166" actId="1076"/>
          <ac:picMkLst>
            <pc:docMk/>
            <pc:sldMk cId="2946319108" sldId="1516"/>
            <ac:picMk id="26" creationId="{12381CD1-1ECE-6713-BF2B-D0B72C10F492}"/>
          </ac:picMkLst>
        </pc:picChg>
        <pc:cxnChg chg="mod">
          <ac:chgData name="Routledge, Mandy" userId="bacdedf5-8e30-494b-ad8b-f27fa30c4f8d" providerId="ADAL" clId="{8D870820-0D65-49AB-81F1-0BB663A64AF0}" dt="2025-06-24T07:51:54.402" v="170" actId="1035"/>
          <ac:cxnSpMkLst>
            <pc:docMk/>
            <pc:sldMk cId="2946319108" sldId="1516"/>
            <ac:cxnSpMk id="29" creationId="{10445519-6BAB-CA4B-0B0C-EF80D4D34E4C}"/>
          </ac:cxnSpMkLst>
        </pc:cxnChg>
      </pc:sldChg>
      <pc:sldChg chg="modSp mod">
        <pc:chgData name="Routledge, Mandy" userId="bacdedf5-8e30-494b-ad8b-f27fa30c4f8d" providerId="ADAL" clId="{8D870820-0D65-49AB-81F1-0BB663A64AF0}" dt="2025-06-23T17:13:51.153" v="33" actId="20577"/>
        <pc:sldMkLst>
          <pc:docMk/>
          <pc:sldMk cId="164643335" sldId="1519"/>
        </pc:sldMkLst>
        <pc:spChg chg="mod">
          <ac:chgData name="Routledge, Mandy" userId="bacdedf5-8e30-494b-ad8b-f27fa30c4f8d" providerId="ADAL" clId="{8D870820-0D65-49AB-81F1-0BB663A64AF0}" dt="2025-06-23T17:13:51.153" v="33" actId="20577"/>
          <ac:spMkLst>
            <pc:docMk/>
            <pc:sldMk cId="164643335" sldId="1519"/>
            <ac:spMk id="6" creationId="{00000000-0000-0000-0000-000000000000}"/>
          </ac:spMkLst>
        </pc:spChg>
      </pc:sldChg>
      <pc:sldChg chg="addSp modSp add mod">
        <pc:chgData name="Routledge, Mandy" userId="bacdedf5-8e30-494b-ad8b-f27fa30c4f8d" providerId="ADAL" clId="{8D870820-0D65-49AB-81F1-0BB663A64AF0}" dt="2025-06-23T17:15:33.665" v="85" actId="113"/>
        <pc:sldMkLst>
          <pc:docMk/>
          <pc:sldMk cId="3335700595" sldId="1531"/>
        </pc:sldMkLst>
        <pc:spChg chg="add mod">
          <ac:chgData name="Routledge, Mandy" userId="bacdedf5-8e30-494b-ad8b-f27fa30c4f8d" providerId="ADAL" clId="{8D870820-0D65-49AB-81F1-0BB663A64AF0}" dt="2025-06-23T17:15:33.665" v="85" actId="113"/>
          <ac:spMkLst>
            <pc:docMk/>
            <pc:sldMk cId="3335700595" sldId="1531"/>
            <ac:spMk id="2" creationId="{7AC0EFA2-62AD-1A10-033E-3A332B0D20D4}"/>
          </ac:spMkLst>
        </pc:spChg>
      </pc:sldChg>
      <pc:sldChg chg="add">
        <pc:chgData name="Routledge, Mandy" userId="bacdedf5-8e30-494b-ad8b-f27fa30c4f8d" providerId="ADAL" clId="{8D870820-0D65-49AB-81F1-0BB663A64AF0}" dt="2025-06-23T17:16:55.339" v="86"/>
        <pc:sldMkLst>
          <pc:docMk/>
          <pc:sldMk cId="192233395" sldId="1532"/>
        </pc:sldMkLst>
      </pc:sldChg>
      <pc:sldChg chg="modSp mod">
        <pc:chgData name="Routledge, Mandy" userId="bacdedf5-8e30-494b-ad8b-f27fa30c4f8d" providerId="ADAL" clId="{8D870820-0D65-49AB-81F1-0BB663A64AF0}" dt="2025-06-24T09:49:40.960" v="180" actId="14100"/>
        <pc:sldMkLst>
          <pc:docMk/>
          <pc:sldMk cId="199858072" sldId="1536"/>
        </pc:sldMkLst>
        <pc:cxnChg chg="mod">
          <ac:chgData name="Routledge, Mandy" userId="bacdedf5-8e30-494b-ad8b-f27fa30c4f8d" providerId="ADAL" clId="{8D870820-0D65-49AB-81F1-0BB663A64AF0}" dt="2025-06-24T09:49:40.960" v="180" actId="14100"/>
          <ac:cxnSpMkLst>
            <pc:docMk/>
            <pc:sldMk cId="199858072" sldId="1536"/>
            <ac:cxnSpMk id="21" creationId="{B84B33EF-2A54-99B2-FEF8-27486B72F624}"/>
          </ac:cxnSpMkLst>
        </pc:cxnChg>
      </pc:sldChg>
      <pc:sldChg chg="modSp add del mod">
        <pc:chgData name="Routledge, Mandy" userId="bacdedf5-8e30-494b-ad8b-f27fa30c4f8d" providerId="ADAL" clId="{8D870820-0D65-49AB-81F1-0BB663A64AF0}" dt="2025-06-23T17:22:43.522" v="153" actId="47"/>
        <pc:sldMkLst>
          <pc:docMk/>
          <pc:sldMk cId="1944234286" sldId="1537"/>
        </pc:sldMkLst>
        <pc:spChg chg="mod">
          <ac:chgData name="Routledge, Mandy" userId="bacdedf5-8e30-494b-ad8b-f27fa30c4f8d" providerId="ADAL" clId="{8D870820-0D65-49AB-81F1-0BB663A64AF0}" dt="2025-06-23T17:22:31.086" v="152" actId="20577"/>
          <ac:spMkLst>
            <pc:docMk/>
            <pc:sldMk cId="1944234286" sldId="1537"/>
            <ac:spMk id="11" creationId="{CD78B488-E032-3F3E-C334-FB96F8D71FB2}"/>
          </ac:spMkLst>
        </pc:spChg>
      </pc:sldChg>
      <pc:sldChg chg="modSp mod">
        <pc:chgData name="Routledge, Mandy" userId="bacdedf5-8e30-494b-ad8b-f27fa30c4f8d" providerId="ADAL" clId="{8D870820-0D65-49AB-81F1-0BB663A64AF0}" dt="2025-06-24T09:28:22.346" v="178" actId="14100"/>
        <pc:sldMkLst>
          <pc:docMk/>
          <pc:sldMk cId="3281174034" sldId="1537"/>
        </pc:sldMkLst>
        <pc:spChg chg="mod">
          <ac:chgData name="Routledge, Mandy" userId="bacdedf5-8e30-494b-ad8b-f27fa30c4f8d" providerId="ADAL" clId="{8D870820-0D65-49AB-81F1-0BB663A64AF0}" dt="2025-06-24T09:28:06.479" v="175" actId="14100"/>
          <ac:spMkLst>
            <pc:docMk/>
            <pc:sldMk cId="3281174034" sldId="1537"/>
            <ac:spMk id="10" creationId="{B37FADB8-F5A5-F448-15A7-6A630939BCDC}"/>
          </ac:spMkLst>
        </pc:spChg>
        <pc:spChg chg="mod">
          <ac:chgData name="Routledge, Mandy" userId="bacdedf5-8e30-494b-ad8b-f27fa30c4f8d" providerId="ADAL" clId="{8D870820-0D65-49AB-81F1-0BB663A64AF0}" dt="2025-06-24T09:28:02.043" v="174" actId="14100"/>
          <ac:spMkLst>
            <pc:docMk/>
            <pc:sldMk cId="3281174034" sldId="1537"/>
            <ac:spMk id="11" creationId="{2D5226DB-4490-ECD5-880A-CDAB0447C263}"/>
          </ac:spMkLst>
        </pc:spChg>
        <pc:picChg chg="mod">
          <ac:chgData name="Routledge, Mandy" userId="bacdedf5-8e30-494b-ad8b-f27fa30c4f8d" providerId="ADAL" clId="{8D870820-0D65-49AB-81F1-0BB663A64AF0}" dt="2025-06-24T09:28:12.515" v="176" actId="1076"/>
          <ac:picMkLst>
            <pc:docMk/>
            <pc:sldMk cId="3281174034" sldId="1537"/>
            <ac:picMk id="23" creationId="{5030E899-71A7-DC92-399A-A48A7C7E874E}"/>
          </ac:picMkLst>
        </pc:picChg>
        <pc:cxnChg chg="mod">
          <ac:chgData name="Routledge, Mandy" userId="bacdedf5-8e30-494b-ad8b-f27fa30c4f8d" providerId="ADAL" clId="{8D870820-0D65-49AB-81F1-0BB663A64AF0}" dt="2025-06-24T09:28:06.479" v="175" actId="14100"/>
          <ac:cxnSpMkLst>
            <pc:docMk/>
            <pc:sldMk cId="3281174034" sldId="1537"/>
            <ac:cxnSpMk id="21" creationId="{B84B33EF-2A54-99B2-FEF8-27486B72F624}"/>
          </ac:cxnSpMkLst>
        </pc:cxnChg>
        <pc:cxnChg chg="mod">
          <ac:chgData name="Routledge, Mandy" userId="bacdedf5-8e30-494b-ad8b-f27fa30c4f8d" providerId="ADAL" clId="{8D870820-0D65-49AB-81F1-0BB663A64AF0}" dt="2025-06-24T09:28:22.346" v="178" actId="14100"/>
          <ac:cxnSpMkLst>
            <pc:docMk/>
            <pc:sldMk cId="3281174034" sldId="1537"/>
            <ac:cxnSpMk id="27" creationId="{EC90AE0F-5DD8-2D25-C999-5E0CC65E11C5}"/>
          </ac:cxnSpMkLst>
        </pc:cxn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pChg chg="mod">
          <ac:chgData name="Routledge, Mandy" userId="bacdedf5-8e30-494b-ad8b-f27fa30c4f8d" providerId="ADAL" clId="{5736FA24-D602-4826-B0E8-53E9607AEED2}" dt="2025-03-18T10:55:06.878" v="0"/>
          <ac:spMkLst>
            <pc:docMk/>
            <pc:sldMk cId="323006580" sldId="548"/>
            <ac:spMk id="3" creationId="{00000000-0000-0000-0000-000000000000}"/>
          </ac:spMkLst>
        </pc:spChg>
      </pc:sldChg>
    </pc:docChg>
  </pc:docChgLst>
  <pc:docChgLst>
    <pc:chgData name="Vrielink, Francis" userId="3d258d00-cfd8-41c5-9f04-1a5a39faef2f" providerId="ADAL" clId="{62144AE1-67CC-40C1-9D62-6A39D13ACF08}"/>
    <pc:docChg chg="undo custSel addSld delSld modSld sldOrd modSection">
      <pc:chgData name="Vrielink, Francis" userId="3d258d00-cfd8-41c5-9f04-1a5a39faef2f" providerId="ADAL" clId="{62144AE1-67CC-40C1-9D62-6A39D13ACF08}" dt="2025-06-24T07:29:30.726" v="2995" actId="6549"/>
      <pc:docMkLst>
        <pc:docMk/>
      </pc:docMkLst>
      <pc:sldChg chg="modSp mod modNotesTx">
        <pc:chgData name="Vrielink, Francis" userId="3d258d00-cfd8-41c5-9f04-1a5a39faef2f" providerId="ADAL" clId="{62144AE1-67CC-40C1-9D62-6A39D13ACF08}" dt="2025-06-24T07:29:30.726" v="2995" actId="6549"/>
        <pc:sldMkLst>
          <pc:docMk/>
          <pc:sldMk cId="2189114603" sldId="1437"/>
        </pc:sldMkLst>
        <pc:spChg chg="mod">
          <ac:chgData name="Vrielink, Francis" userId="3d258d00-cfd8-41c5-9f04-1a5a39faef2f" providerId="ADAL" clId="{62144AE1-67CC-40C1-9D62-6A39D13ACF08}" dt="2025-06-24T07:29:30.726" v="2995" actId="6549"/>
          <ac:spMkLst>
            <pc:docMk/>
            <pc:sldMk cId="2189114603" sldId="1437"/>
            <ac:spMk id="3" creationId="{00000000-0000-0000-0000-000000000000}"/>
          </ac:spMkLst>
        </pc:spChg>
      </pc:sldChg>
      <pc:sldChg chg="addSp delSp modSp mod ord">
        <pc:chgData name="Vrielink, Francis" userId="3d258d00-cfd8-41c5-9f04-1a5a39faef2f" providerId="ADAL" clId="{62144AE1-67CC-40C1-9D62-6A39D13ACF08}" dt="2025-06-23T17:59:05.064" v="1053"/>
        <pc:sldMkLst>
          <pc:docMk/>
          <pc:sldMk cId="3852907103" sldId="1460"/>
        </pc:sldMkLst>
        <pc:picChg chg="del">
          <ac:chgData name="Vrielink, Francis" userId="3d258d00-cfd8-41c5-9f04-1a5a39faef2f" providerId="ADAL" clId="{62144AE1-67CC-40C1-9D62-6A39D13ACF08}" dt="2025-06-23T17:58:56.170" v="1049" actId="478"/>
          <ac:picMkLst>
            <pc:docMk/>
            <pc:sldMk cId="3852907103" sldId="1460"/>
            <ac:picMk id="2" creationId="{42B71429-9F48-6813-01E8-90F3D6F87500}"/>
          </ac:picMkLst>
        </pc:picChg>
        <pc:picChg chg="add mod">
          <ac:chgData name="Vrielink, Francis" userId="3d258d00-cfd8-41c5-9f04-1a5a39faef2f" providerId="ADAL" clId="{62144AE1-67CC-40C1-9D62-6A39D13ACF08}" dt="2025-06-23T17:59:05.064" v="1053"/>
          <ac:picMkLst>
            <pc:docMk/>
            <pc:sldMk cId="3852907103" sldId="1460"/>
            <ac:picMk id="4" creationId="{F3D36DA4-5964-7F17-B43B-17FE07AE4414}"/>
          </ac:picMkLst>
        </pc:picChg>
      </pc:sldChg>
      <pc:sldChg chg="del">
        <pc:chgData name="Vrielink, Francis" userId="3d258d00-cfd8-41c5-9f04-1a5a39faef2f" providerId="ADAL" clId="{62144AE1-67CC-40C1-9D62-6A39D13ACF08}" dt="2025-06-23T17:28:30.939" v="779" actId="47"/>
        <pc:sldMkLst>
          <pc:docMk/>
          <pc:sldMk cId="3978205201" sldId="1474"/>
        </pc:sldMkLst>
      </pc:sldChg>
      <pc:sldChg chg="addSp delSp modSp mod">
        <pc:chgData name="Vrielink, Francis" userId="3d258d00-cfd8-41c5-9f04-1a5a39faef2f" providerId="ADAL" clId="{62144AE1-67CC-40C1-9D62-6A39D13ACF08}" dt="2025-06-24T07:27:37.340" v="2786" actId="478"/>
        <pc:sldMkLst>
          <pc:docMk/>
          <pc:sldMk cId="4207872812" sldId="1475"/>
        </pc:sldMkLst>
        <pc:spChg chg="add del mod">
          <ac:chgData name="Vrielink, Francis" userId="3d258d00-cfd8-41c5-9f04-1a5a39faef2f" providerId="ADAL" clId="{62144AE1-67CC-40C1-9D62-6A39D13ACF08}" dt="2025-06-24T07:17:04.142" v="2498" actId="478"/>
          <ac:spMkLst>
            <pc:docMk/>
            <pc:sldMk cId="4207872812" sldId="1475"/>
            <ac:spMk id="4" creationId="{5675644E-553B-9C64-9363-9899A78AA746}"/>
          </ac:spMkLst>
        </pc:spChg>
        <pc:spChg chg="mod">
          <ac:chgData name="Vrielink, Francis" userId="3d258d00-cfd8-41c5-9f04-1a5a39faef2f" providerId="ADAL" clId="{62144AE1-67CC-40C1-9D62-6A39D13ACF08}" dt="2025-06-23T19:44:05.918" v="2209" actId="1076"/>
          <ac:spMkLst>
            <pc:docMk/>
            <pc:sldMk cId="4207872812" sldId="1475"/>
            <ac:spMk id="6" creationId="{00000000-0000-0000-0000-000000000000}"/>
          </ac:spMkLst>
        </pc:spChg>
        <pc:picChg chg="add del mod">
          <ac:chgData name="Vrielink, Francis" userId="3d258d00-cfd8-41c5-9f04-1a5a39faef2f" providerId="ADAL" clId="{62144AE1-67CC-40C1-9D62-6A39D13ACF08}" dt="2025-06-23T18:23:37.352" v="1161" actId="478"/>
          <ac:picMkLst>
            <pc:docMk/>
            <pc:sldMk cId="4207872812" sldId="1475"/>
            <ac:picMk id="3" creationId="{1E7DFDBC-8C4A-0BE2-3F4C-72FB32AA9808}"/>
          </ac:picMkLst>
        </pc:picChg>
        <pc:picChg chg="add del mod ord">
          <ac:chgData name="Vrielink, Francis" userId="3d258d00-cfd8-41c5-9f04-1a5a39faef2f" providerId="ADAL" clId="{62144AE1-67CC-40C1-9D62-6A39D13ACF08}" dt="2025-06-24T07:20:23.757" v="2524" actId="478"/>
          <ac:picMkLst>
            <pc:docMk/>
            <pc:sldMk cId="4207872812" sldId="1475"/>
            <ac:picMk id="3" creationId="{8669D328-02BC-47A2-E5EF-31EEF583F313}"/>
          </ac:picMkLst>
        </pc:picChg>
        <pc:picChg chg="add del mod">
          <ac:chgData name="Vrielink, Francis" userId="3d258d00-cfd8-41c5-9f04-1a5a39faef2f" providerId="ADAL" clId="{62144AE1-67CC-40C1-9D62-6A39D13ACF08}" dt="2025-06-23T18:21:22.483" v="1156" actId="478"/>
          <ac:picMkLst>
            <pc:docMk/>
            <pc:sldMk cId="4207872812" sldId="1475"/>
            <ac:picMk id="5" creationId="{16BB7EF6-7B08-8C1F-D951-30E320B20782}"/>
          </ac:picMkLst>
        </pc:picChg>
        <pc:picChg chg="add del mod">
          <ac:chgData name="Vrielink, Francis" userId="3d258d00-cfd8-41c5-9f04-1a5a39faef2f" providerId="ADAL" clId="{62144AE1-67CC-40C1-9D62-6A39D13ACF08}" dt="2025-06-24T07:27:37.340" v="2786" actId="478"/>
          <ac:picMkLst>
            <pc:docMk/>
            <pc:sldMk cId="4207872812" sldId="1475"/>
            <ac:picMk id="7" creationId="{E03112DC-572E-C432-9AAA-091A88B78C2C}"/>
          </ac:picMkLst>
        </pc:picChg>
        <pc:picChg chg="add del mod">
          <ac:chgData name="Vrielink, Francis" userId="3d258d00-cfd8-41c5-9f04-1a5a39faef2f" providerId="ADAL" clId="{62144AE1-67CC-40C1-9D62-6A39D13ACF08}" dt="2025-06-23T18:21:03.173" v="1155" actId="478"/>
          <ac:picMkLst>
            <pc:docMk/>
            <pc:sldMk cId="4207872812" sldId="1475"/>
            <ac:picMk id="8" creationId="{367326BD-85C6-9ECF-B765-52080782363E}"/>
          </ac:picMkLst>
        </pc:picChg>
        <pc:picChg chg="add mod">
          <ac:chgData name="Vrielink, Francis" userId="3d258d00-cfd8-41c5-9f04-1a5a39faef2f" providerId="ADAL" clId="{62144AE1-67CC-40C1-9D62-6A39D13ACF08}" dt="2025-06-24T07:19:47.416" v="2519" actId="1076"/>
          <ac:picMkLst>
            <pc:docMk/>
            <pc:sldMk cId="4207872812" sldId="1475"/>
            <ac:picMk id="9" creationId="{A12930CB-6956-EA5D-AE34-3A1A9C1E398F}"/>
          </ac:picMkLst>
        </pc:picChg>
        <pc:picChg chg="add mod">
          <ac:chgData name="Vrielink, Francis" userId="3d258d00-cfd8-41c5-9f04-1a5a39faef2f" providerId="ADAL" clId="{62144AE1-67CC-40C1-9D62-6A39D13ACF08}" dt="2025-06-24T07:17:52.444" v="2509" actId="1076"/>
          <ac:picMkLst>
            <pc:docMk/>
            <pc:sldMk cId="4207872812" sldId="1475"/>
            <ac:picMk id="11" creationId="{A49BBD40-F090-1547-9992-6E6A5FD5CB1C}"/>
          </ac:picMkLst>
        </pc:picChg>
        <pc:picChg chg="add mod">
          <ac:chgData name="Vrielink, Francis" userId="3d258d00-cfd8-41c5-9f04-1a5a39faef2f" providerId="ADAL" clId="{62144AE1-67CC-40C1-9D62-6A39D13ACF08}" dt="2025-06-24T07:20:04.593" v="2521" actId="11530"/>
          <ac:picMkLst>
            <pc:docMk/>
            <pc:sldMk cId="4207872812" sldId="1475"/>
            <ac:picMk id="13" creationId="{B7029CB6-EA53-3C2F-BB37-179C14BBD314}"/>
          </ac:picMkLst>
        </pc:picChg>
        <pc:picChg chg="add del mod">
          <ac:chgData name="Vrielink, Francis" userId="3d258d00-cfd8-41c5-9f04-1a5a39faef2f" providerId="ADAL" clId="{62144AE1-67CC-40C1-9D62-6A39D13ACF08}" dt="2025-06-23T18:29:21.375" v="1199" actId="478"/>
          <ac:picMkLst>
            <pc:docMk/>
            <pc:sldMk cId="4207872812" sldId="1475"/>
            <ac:picMk id="15" creationId="{79A436EF-5E58-BB2F-8E84-C8F686BA878A}"/>
          </ac:picMkLst>
        </pc:picChg>
        <pc:picChg chg="add del mod">
          <ac:chgData name="Vrielink, Francis" userId="3d258d00-cfd8-41c5-9f04-1a5a39faef2f" providerId="ADAL" clId="{62144AE1-67CC-40C1-9D62-6A39D13ACF08}" dt="2025-06-23T18:30:40.194" v="1207" actId="478"/>
          <ac:picMkLst>
            <pc:docMk/>
            <pc:sldMk cId="4207872812" sldId="1475"/>
            <ac:picMk id="17" creationId="{15E72667-7BE4-0E63-5889-71F4B44BCB83}"/>
          </ac:picMkLst>
        </pc:picChg>
        <pc:picChg chg="add del mod">
          <ac:chgData name="Vrielink, Francis" userId="3d258d00-cfd8-41c5-9f04-1a5a39faef2f" providerId="ADAL" clId="{62144AE1-67CC-40C1-9D62-6A39D13ACF08}" dt="2025-06-24T07:15:47.715" v="2478" actId="478"/>
          <ac:picMkLst>
            <pc:docMk/>
            <pc:sldMk cId="4207872812" sldId="1475"/>
            <ac:picMk id="19" creationId="{E7E5FBE7-FD54-1274-1C16-619A7D5D7289}"/>
          </ac:picMkLst>
        </pc:picChg>
      </pc:sldChg>
      <pc:sldChg chg="addSp modSp mod">
        <pc:chgData name="Vrielink, Francis" userId="3d258d00-cfd8-41c5-9f04-1a5a39faef2f" providerId="ADAL" clId="{62144AE1-67CC-40C1-9D62-6A39D13ACF08}" dt="2025-06-23T18:54:27.256" v="1408" actId="14100"/>
        <pc:sldMkLst>
          <pc:docMk/>
          <pc:sldMk cId="2452007587" sldId="1476"/>
        </pc:sldMkLst>
        <pc:picChg chg="add mod">
          <ac:chgData name="Vrielink, Francis" userId="3d258d00-cfd8-41c5-9f04-1a5a39faef2f" providerId="ADAL" clId="{62144AE1-67CC-40C1-9D62-6A39D13ACF08}" dt="2025-06-23T18:54:27.256" v="1408" actId="14100"/>
          <ac:picMkLst>
            <pc:docMk/>
            <pc:sldMk cId="2452007587" sldId="1476"/>
            <ac:picMk id="3" creationId="{76E8D220-7BC8-0B2A-27FC-97A0B7C78840}"/>
          </ac:picMkLst>
        </pc:picChg>
      </pc:sldChg>
      <pc:sldChg chg="addSp delSp modSp mod ord">
        <pc:chgData name="Vrielink, Francis" userId="3d258d00-cfd8-41c5-9f04-1a5a39faef2f" providerId="ADAL" clId="{62144AE1-67CC-40C1-9D62-6A39D13ACF08}" dt="2025-06-24T07:07:48.530" v="2390" actId="1076"/>
        <pc:sldMkLst>
          <pc:docMk/>
          <pc:sldMk cId="2709048002" sldId="1477"/>
        </pc:sldMkLst>
        <pc:spChg chg="add del mod">
          <ac:chgData name="Vrielink, Francis" userId="3d258d00-cfd8-41c5-9f04-1a5a39faef2f" providerId="ADAL" clId="{62144AE1-67CC-40C1-9D62-6A39D13ACF08}" dt="2025-06-23T17:51:44.579" v="1023" actId="478"/>
          <ac:spMkLst>
            <pc:docMk/>
            <pc:sldMk cId="2709048002" sldId="1477"/>
            <ac:spMk id="4" creationId="{64D81442-59EF-CAB3-F1D4-758F3C1B3FDE}"/>
          </ac:spMkLst>
        </pc:spChg>
        <pc:picChg chg="add del mod">
          <ac:chgData name="Vrielink, Francis" userId="3d258d00-cfd8-41c5-9f04-1a5a39faef2f" providerId="ADAL" clId="{62144AE1-67CC-40C1-9D62-6A39D13ACF08}" dt="2025-06-24T07:07:36.749" v="2384" actId="478"/>
          <ac:picMkLst>
            <pc:docMk/>
            <pc:sldMk cId="2709048002" sldId="1477"/>
            <ac:picMk id="3" creationId="{B3EB4602-0F9F-ED28-E0C8-54F30B216443}"/>
          </ac:picMkLst>
        </pc:picChg>
        <pc:picChg chg="add mod">
          <ac:chgData name="Vrielink, Francis" userId="3d258d00-cfd8-41c5-9f04-1a5a39faef2f" providerId="ADAL" clId="{62144AE1-67CC-40C1-9D62-6A39D13ACF08}" dt="2025-06-24T07:07:48.530" v="2390" actId="1076"/>
          <ac:picMkLst>
            <pc:docMk/>
            <pc:sldMk cId="2709048002" sldId="1477"/>
            <ac:picMk id="4" creationId="{0B6550DB-5CD0-A1BD-B8F4-944EEF6873A4}"/>
          </ac:picMkLst>
        </pc:picChg>
      </pc:sldChg>
      <pc:sldChg chg="addSp modSp mod ord">
        <pc:chgData name="Vrielink, Francis" userId="3d258d00-cfd8-41c5-9f04-1a5a39faef2f" providerId="ADAL" clId="{62144AE1-67CC-40C1-9D62-6A39D13ACF08}" dt="2025-06-23T17:55:07.921" v="1029" actId="1076"/>
        <pc:sldMkLst>
          <pc:docMk/>
          <pc:sldMk cId="4074911733" sldId="1478"/>
        </pc:sldMkLst>
        <pc:picChg chg="add mod">
          <ac:chgData name="Vrielink, Francis" userId="3d258d00-cfd8-41c5-9f04-1a5a39faef2f" providerId="ADAL" clId="{62144AE1-67CC-40C1-9D62-6A39D13ACF08}" dt="2025-06-23T17:55:07.921" v="1029" actId="1076"/>
          <ac:picMkLst>
            <pc:docMk/>
            <pc:sldMk cId="4074911733" sldId="1478"/>
            <ac:picMk id="3" creationId="{F13692FC-BCD8-337C-B250-ECBBFD6559F6}"/>
          </ac:picMkLst>
        </pc:picChg>
      </pc:sldChg>
      <pc:sldChg chg="addSp modSp mod ord">
        <pc:chgData name="Vrielink, Francis" userId="3d258d00-cfd8-41c5-9f04-1a5a39faef2f" providerId="ADAL" clId="{62144AE1-67CC-40C1-9D62-6A39D13ACF08}" dt="2025-06-23T18:01:59.860" v="1066" actId="1076"/>
        <pc:sldMkLst>
          <pc:docMk/>
          <pc:sldMk cId="4210467006" sldId="1479"/>
        </pc:sldMkLst>
        <pc:picChg chg="add mod">
          <ac:chgData name="Vrielink, Francis" userId="3d258d00-cfd8-41c5-9f04-1a5a39faef2f" providerId="ADAL" clId="{62144AE1-67CC-40C1-9D62-6A39D13ACF08}" dt="2025-06-23T18:01:59.860" v="1066" actId="1076"/>
          <ac:picMkLst>
            <pc:docMk/>
            <pc:sldMk cId="4210467006" sldId="1479"/>
            <ac:picMk id="3" creationId="{692ABCFF-ACFD-03C7-74B9-57C217EFE66E}"/>
          </ac:picMkLst>
        </pc:picChg>
      </pc:sldChg>
      <pc:sldChg chg="del">
        <pc:chgData name="Vrielink, Francis" userId="3d258d00-cfd8-41c5-9f04-1a5a39faef2f" providerId="ADAL" clId="{62144AE1-67CC-40C1-9D62-6A39D13ACF08}" dt="2025-06-23T17:29:12.642" v="819" actId="47"/>
        <pc:sldMkLst>
          <pc:docMk/>
          <pc:sldMk cId="2967928418" sldId="1511"/>
        </pc:sldMkLst>
      </pc:sldChg>
      <pc:sldChg chg="addSp delSp modSp mod">
        <pc:chgData name="Vrielink, Francis" userId="3d258d00-cfd8-41c5-9f04-1a5a39faef2f" providerId="ADAL" clId="{62144AE1-67CC-40C1-9D62-6A39D13ACF08}" dt="2025-06-23T19:10:24.492" v="1956" actId="1076"/>
        <pc:sldMkLst>
          <pc:docMk/>
          <pc:sldMk cId="1594331871" sldId="1512"/>
        </pc:sldMkLst>
        <pc:spChg chg="mod">
          <ac:chgData name="Vrielink, Francis" userId="3d258d00-cfd8-41c5-9f04-1a5a39faef2f" providerId="ADAL" clId="{62144AE1-67CC-40C1-9D62-6A39D13ACF08}" dt="2025-06-23T19:07:40.954" v="1912" actId="14100"/>
          <ac:spMkLst>
            <pc:docMk/>
            <pc:sldMk cId="1594331871" sldId="1512"/>
            <ac:spMk id="12" creationId="{E2476A93-B8D4-4E44-87FD-AFF601B2337C}"/>
          </ac:spMkLst>
        </pc:spChg>
        <pc:spChg chg="mod">
          <ac:chgData name="Vrielink, Francis" userId="3d258d00-cfd8-41c5-9f04-1a5a39faef2f" providerId="ADAL" clId="{62144AE1-67CC-40C1-9D62-6A39D13ACF08}" dt="2025-06-23T19:09:21.922" v="1943" actId="1076"/>
          <ac:spMkLst>
            <pc:docMk/>
            <pc:sldMk cId="1594331871" sldId="1512"/>
            <ac:spMk id="13" creationId="{4985FF45-EE56-11C3-E0CC-6BBB359031C0}"/>
          </ac:spMkLst>
        </pc:spChg>
        <pc:spChg chg="mod">
          <ac:chgData name="Vrielink, Francis" userId="3d258d00-cfd8-41c5-9f04-1a5a39faef2f" providerId="ADAL" clId="{62144AE1-67CC-40C1-9D62-6A39D13ACF08}" dt="2025-06-23T19:10:19.665" v="1955" actId="14100"/>
          <ac:spMkLst>
            <pc:docMk/>
            <pc:sldMk cId="1594331871" sldId="1512"/>
            <ac:spMk id="14" creationId="{B7594A3B-3117-84CE-C300-FB96E5ED269D}"/>
          </ac:spMkLst>
        </pc:spChg>
        <pc:spChg chg="mod">
          <ac:chgData name="Vrielink, Francis" userId="3d258d00-cfd8-41c5-9f04-1a5a39faef2f" providerId="ADAL" clId="{62144AE1-67CC-40C1-9D62-6A39D13ACF08}" dt="2025-06-23T19:10:17" v="1954" actId="1076"/>
          <ac:spMkLst>
            <pc:docMk/>
            <pc:sldMk cId="1594331871" sldId="1512"/>
            <ac:spMk id="15" creationId="{6EA1F8B7-D4BC-D8B0-E6FD-F33ECB45A1DD}"/>
          </ac:spMkLst>
        </pc:spChg>
        <pc:spChg chg="mod">
          <ac:chgData name="Vrielink, Francis" userId="3d258d00-cfd8-41c5-9f04-1a5a39faef2f" providerId="ADAL" clId="{62144AE1-67CC-40C1-9D62-6A39D13ACF08}" dt="2025-06-23T19:09:24.313" v="1944" actId="14100"/>
          <ac:spMkLst>
            <pc:docMk/>
            <pc:sldMk cId="1594331871" sldId="1512"/>
            <ac:spMk id="18" creationId="{85D7DD60-F4AA-AD34-A265-146B167D02FE}"/>
          </ac:spMkLst>
        </pc:spChg>
        <pc:spChg chg="mod">
          <ac:chgData name="Vrielink, Francis" userId="3d258d00-cfd8-41c5-9f04-1a5a39faef2f" providerId="ADAL" clId="{62144AE1-67CC-40C1-9D62-6A39D13ACF08}" dt="2025-06-23T19:07:34.829" v="1910" actId="14100"/>
          <ac:spMkLst>
            <pc:docMk/>
            <pc:sldMk cId="1594331871" sldId="1512"/>
            <ac:spMk id="19" creationId="{40542B69-6D97-5F24-63E3-ABE36EA69A27}"/>
          </ac:spMkLst>
        </pc:spChg>
        <pc:picChg chg="del mod">
          <ac:chgData name="Vrielink, Francis" userId="3d258d00-cfd8-41c5-9f04-1a5a39faef2f" providerId="ADAL" clId="{62144AE1-67CC-40C1-9D62-6A39D13ACF08}" dt="2025-06-23T19:07:16.210" v="1893" actId="478"/>
          <ac:picMkLst>
            <pc:docMk/>
            <pc:sldMk cId="1594331871" sldId="1512"/>
            <ac:picMk id="4" creationId="{6372B80D-9AF2-B09B-79B0-6E9D84806C02}"/>
          </ac:picMkLst>
        </pc:picChg>
        <pc:picChg chg="del">
          <ac:chgData name="Vrielink, Francis" userId="3d258d00-cfd8-41c5-9f04-1a5a39faef2f" providerId="ADAL" clId="{62144AE1-67CC-40C1-9D62-6A39D13ACF08}" dt="2025-06-23T18:33:11.229" v="1218" actId="478"/>
          <ac:picMkLst>
            <pc:docMk/>
            <pc:sldMk cId="1594331871" sldId="1512"/>
            <ac:picMk id="21" creationId="{A7C64AA2-5441-AA6A-75AD-68785366AF84}"/>
          </ac:picMkLst>
        </pc:picChg>
        <pc:picChg chg="add mod">
          <ac:chgData name="Vrielink, Francis" userId="3d258d00-cfd8-41c5-9f04-1a5a39faef2f" providerId="ADAL" clId="{62144AE1-67CC-40C1-9D62-6A39D13ACF08}" dt="2025-06-23T18:33:16.837" v="1221" actId="1076"/>
          <ac:picMkLst>
            <pc:docMk/>
            <pc:sldMk cId="1594331871" sldId="1512"/>
            <ac:picMk id="22" creationId="{402D9831-2D72-D3D7-D592-0EE63702A953}"/>
          </ac:picMkLst>
        </pc:picChg>
        <pc:picChg chg="add mod">
          <ac:chgData name="Vrielink, Francis" userId="3d258d00-cfd8-41c5-9f04-1a5a39faef2f" providerId="ADAL" clId="{62144AE1-67CC-40C1-9D62-6A39D13ACF08}" dt="2025-06-23T19:07:48.998" v="1915" actId="1076"/>
          <ac:picMkLst>
            <pc:docMk/>
            <pc:sldMk cId="1594331871" sldId="1512"/>
            <ac:picMk id="23" creationId="{AB0F2A3A-CD69-A64C-8547-8D3AA519E6D8}"/>
          </ac:picMkLst>
        </pc:picChg>
        <pc:picChg chg="add mod">
          <ac:chgData name="Vrielink, Francis" userId="3d258d00-cfd8-41c5-9f04-1a5a39faef2f" providerId="ADAL" clId="{62144AE1-67CC-40C1-9D62-6A39D13ACF08}" dt="2025-06-23T19:10:24.492" v="1956" actId="1076"/>
          <ac:picMkLst>
            <pc:docMk/>
            <pc:sldMk cId="1594331871" sldId="1512"/>
            <ac:picMk id="24" creationId="{84E89FE1-63D6-4658-8B33-2289C5995C2B}"/>
          </ac:picMkLst>
        </pc:picChg>
      </pc:sldChg>
      <pc:sldChg chg="del">
        <pc:chgData name="Vrielink, Francis" userId="3d258d00-cfd8-41c5-9f04-1a5a39faef2f" providerId="ADAL" clId="{62144AE1-67CC-40C1-9D62-6A39D13ACF08}" dt="2025-06-23T17:28:37.481" v="783" actId="47"/>
        <pc:sldMkLst>
          <pc:docMk/>
          <pc:sldMk cId="3112181829" sldId="1515"/>
        </pc:sldMkLst>
      </pc:sldChg>
      <pc:sldChg chg="addSp delSp modSp mod ord">
        <pc:chgData name="Vrielink, Francis" userId="3d258d00-cfd8-41c5-9f04-1a5a39faef2f" providerId="ADAL" clId="{62144AE1-67CC-40C1-9D62-6A39D13ACF08}" dt="2025-06-24T07:24:19.132" v="2595" actId="14100"/>
        <pc:sldMkLst>
          <pc:docMk/>
          <pc:sldMk cId="2946319108" sldId="1516"/>
        </pc:sldMkLst>
        <pc:spChg chg="mod">
          <ac:chgData name="Vrielink, Francis" userId="3d258d00-cfd8-41c5-9f04-1a5a39faef2f" providerId="ADAL" clId="{62144AE1-67CC-40C1-9D62-6A39D13ACF08}" dt="2025-06-24T07:14:49.323" v="2470" actId="1076"/>
          <ac:spMkLst>
            <pc:docMk/>
            <pc:sldMk cId="2946319108" sldId="1516"/>
            <ac:spMk id="4" creationId="{D753C383-62C8-E733-4553-E085527A1FCA}"/>
          </ac:spMkLst>
        </pc:spChg>
        <pc:spChg chg="mod">
          <ac:chgData name="Vrielink, Francis" userId="3d258d00-cfd8-41c5-9f04-1a5a39faef2f" providerId="ADAL" clId="{62144AE1-67CC-40C1-9D62-6A39D13ACF08}" dt="2025-06-24T07:14:53.269" v="2471" actId="1076"/>
          <ac:spMkLst>
            <pc:docMk/>
            <pc:sldMk cId="2946319108" sldId="1516"/>
            <ac:spMk id="9" creationId="{B5FA4264-9F79-B20D-0826-CEC58E7B74B7}"/>
          </ac:spMkLst>
        </pc:spChg>
        <pc:spChg chg="mod">
          <ac:chgData name="Vrielink, Francis" userId="3d258d00-cfd8-41c5-9f04-1a5a39faef2f" providerId="ADAL" clId="{62144AE1-67CC-40C1-9D62-6A39D13ACF08}" dt="2025-06-24T07:09:06.875" v="2422" actId="1076"/>
          <ac:spMkLst>
            <pc:docMk/>
            <pc:sldMk cId="2946319108" sldId="1516"/>
            <ac:spMk id="10" creationId="{B37FADB8-F5A5-F448-15A7-6A630939BCDC}"/>
          </ac:spMkLst>
        </pc:spChg>
        <pc:spChg chg="mod">
          <ac:chgData name="Vrielink, Francis" userId="3d258d00-cfd8-41c5-9f04-1a5a39faef2f" providerId="ADAL" clId="{62144AE1-67CC-40C1-9D62-6A39D13ACF08}" dt="2025-06-24T07:09:04.239" v="2421" actId="14100"/>
          <ac:spMkLst>
            <pc:docMk/>
            <pc:sldMk cId="2946319108" sldId="1516"/>
            <ac:spMk id="11" creationId="{2D5226DB-4490-ECD5-880A-CDAB0447C263}"/>
          </ac:spMkLst>
        </pc:spChg>
        <pc:spChg chg="mod">
          <ac:chgData name="Vrielink, Francis" userId="3d258d00-cfd8-41c5-9f04-1a5a39faef2f" providerId="ADAL" clId="{62144AE1-67CC-40C1-9D62-6A39D13ACF08}" dt="2025-06-24T07:08:47.793" v="2415" actId="20577"/>
          <ac:spMkLst>
            <pc:docMk/>
            <pc:sldMk cId="2946319108" sldId="1516"/>
            <ac:spMk id="12" creationId="{E2476A93-B8D4-4E44-87FD-AFF601B2337C}"/>
          </ac:spMkLst>
        </pc:spChg>
        <pc:spChg chg="mod">
          <ac:chgData name="Vrielink, Francis" userId="3d258d00-cfd8-41c5-9f04-1a5a39faef2f" providerId="ADAL" clId="{62144AE1-67CC-40C1-9D62-6A39D13ACF08}" dt="2025-06-24T07:09:39.133" v="2447" actId="20577"/>
          <ac:spMkLst>
            <pc:docMk/>
            <pc:sldMk cId="2946319108" sldId="1516"/>
            <ac:spMk id="13" creationId="{4985FF45-EE56-11C3-E0CC-6BBB359031C0}"/>
          </ac:spMkLst>
        </pc:spChg>
        <pc:spChg chg="mod">
          <ac:chgData name="Vrielink, Francis" userId="3d258d00-cfd8-41c5-9f04-1a5a39faef2f" providerId="ADAL" clId="{62144AE1-67CC-40C1-9D62-6A39D13ACF08}" dt="2025-06-24T07:24:06.269" v="2589" actId="1076"/>
          <ac:spMkLst>
            <pc:docMk/>
            <pc:sldMk cId="2946319108" sldId="1516"/>
            <ac:spMk id="14" creationId="{B7594A3B-3117-84CE-C300-FB96E5ED269D}"/>
          </ac:spMkLst>
        </pc:spChg>
        <pc:spChg chg="mod">
          <ac:chgData name="Vrielink, Francis" userId="3d258d00-cfd8-41c5-9f04-1a5a39faef2f" providerId="ADAL" clId="{62144AE1-67CC-40C1-9D62-6A39D13ACF08}" dt="2025-06-24T07:24:09.012" v="2590" actId="1076"/>
          <ac:spMkLst>
            <pc:docMk/>
            <pc:sldMk cId="2946319108" sldId="1516"/>
            <ac:spMk id="15" creationId="{6EA1F8B7-D4BC-D8B0-E6FD-F33ECB45A1DD}"/>
          </ac:spMkLst>
        </pc:spChg>
        <pc:spChg chg="mod">
          <ac:chgData name="Vrielink, Francis" userId="3d258d00-cfd8-41c5-9f04-1a5a39faef2f" providerId="ADAL" clId="{62144AE1-67CC-40C1-9D62-6A39D13ACF08}" dt="2025-06-23T17:26:30.905" v="705" actId="14100"/>
          <ac:spMkLst>
            <pc:docMk/>
            <pc:sldMk cId="2946319108" sldId="1516"/>
            <ac:spMk id="18" creationId="{85D7DD60-F4AA-AD34-A265-146B167D02FE}"/>
          </ac:spMkLst>
        </pc:spChg>
        <pc:spChg chg="mod">
          <ac:chgData name="Vrielink, Francis" userId="3d258d00-cfd8-41c5-9f04-1a5a39faef2f" providerId="ADAL" clId="{62144AE1-67CC-40C1-9D62-6A39D13ACF08}" dt="2025-06-24T07:08:50.730" v="2416" actId="14100"/>
          <ac:spMkLst>
            <pc:docMk/>
            <pc:sldMk cId="2946319108" sldId="1516"/>
            <ac:spMk id="19" creationId="{40542B69-6D97-5F24-63E3-ABE36EA69A27}"/>
          </ac:spMkLst>
        </pc:spChg>
        <pc:picChg chg="add del mod">
          <ac:chgData name="Vrielink, Francis" userId="3d258d00-cfd8-41c5-9f04-1a5a39faef2f" providerId="ADAL" clId="{62144AE1-67CC-40C1-9D62-6A39D13ACF08}" dt="2025-06-24T07:09:55.486" v="2453" actId="478"/>
          <ac:picMkLst>
            <pc:docMk/>
            <pc:sldMk cId="2946319108" sldId="1516"/>
            <ac:picMk id="17" creationId="{517083A5-A99F-7F1E-F288-2DE9EF805D99}"/>
          </ac:picMkLst>
        </pc:picChg>
        <pc:picChg chg="add del mod">
          <ac:chgData name="Vrielink, Francis" userId="3d258d00-cfd8-41c5-9f04-1a5a39faef2f" providerId="ADAL" clId="{62144AE1-67CC-40C1-9D62-6A39D13ACF08}" dt="2025-06-24T07:14:40.869" v="2461" actId="478"/>
          <ac:picMkLst>
            <pc:docMk/>
            <pc:sldMk cId="2946319108" sldId="1516"/>
            <ac:picMk id="22" creationId="{0E416467-94F8-1F7D-B630-5830D9BAE637}"/>
          </ac:picMkLst>
        </pc:picChg>
        <pc:picChg chg="add del mod">
          <ac:chgData name="Vrielink, Francis" userId="3d258d00-cfd8-41c5-9f04-1a5a39faef2f" providerId="ADAL" clId="{62144AE1-67CC-40C1-9D62-6A39D13ACF08}" dt="2025-06-24T07:14:43.441" v="2464" actId="478"/>
          <ac:picMkLst>
            <pc:docMk/>
            <pc:sldMk cId="2946319108" sldId="1516"/>
            <ac:picMk id="24" creationId="{09B04F39-1C4A-5E2D-BDD4-6C33A15D9D26}"/>
          </ac:picMkLst>
        </pc:picChg>
        <pc:picChg chg="add mod">
          <ac:chgData name="Vrielink, Francis" userId="3d258d00-cfd8-41c5-9f04-1a5a39faef2f" providerId="ADAL" clId="{62144AE1-67CC-40C1-9D62-6A39D13ACF08}" dt="2025-06-24T07:24:19.132" v="2595" actId="14100"/>
          <ac:picMkLst>
            <pc:docMk/>
            <pc:sldMk cId="2946319108" sldId="1516"/>
            <ac:picMk id="25" creationId="{B07D2109-0313-17B5-E088-2DA254A5F575}"/>
          </ac:picMkLst>
        </pc:picChg>
        <pc:picChg chg="add del mod">
          <ac:chgData name="Vrielink, Francis" userId="3d258d00-cfd8-41c5-9f04-1a5a39faef2f" providerId="ADAL" clId="{62144AE1-67CC-40C1-9D62-6A39D13ACF08}" dt="2025-06-24T07:09:41.891" v="2448" actId="478"/>
          <ac:picMkLst>
            <pc:docMk/>
            <pc:sldMk cId="2946319108" sldId="1516"/>
            <ac:picMk id="26" creationId="{12381CD1-1ECE-6713-BF2B-D0B72C10F492}"/>
          </ac:picMkLst>
        </pc:picChg>
        <pc:picChg chg="add del mod">
          <ac:chgData name="Vrielink, Francis" userId="3d258d00-cfd8-41c5-9f04-1a5a39faef2f" providerId="ADAL" clId="{62144AE1-67CC-40C1-9D62-6A39D13ACF08}" dt="2025-06-24T07:14:44.501" v="2467" actId="478"/>
          <ac:picMkLst>
            <pc:docMk/>
            <pc:sldMk cId="2946319108" sldId="1516"/>
            <ac:picMk id="28" creationId="{E57EEE60-2E37-1455-36F4-FD934F556F99}"/>
          </ac:picMkLst>
        </pc:picChg>
        <pc:picChg chg="add mod">
          <ac:chgData name="Vrielink, Francis" userId="3d258d00-cfd8-41c5-9f04-1a5a39faef2f" providerId="ADAL" clId="{62144AE1-67CC-40C1-9D62-6A39D13ACF08}" dt="2025-06-24T07:15:07.215" v="2477" actId="1076"/>
          <ac:picMkLst>
            <pc:docMk/>
            <pc:sldMk cId="2946319108" sldId="1516"/>
            <ac:picMk id="30" creationId="{021D3B91-18AE-1350-F832-57FB94A04F5A}"/>
          </ac:picMkLst>
        </pc:picChg>
        <pc:picChg chg="add del mod">
          <ac:chgData name="Vrielink, Francis" userId="3d258d00-cfd8-41c5-9f04-1a5a39faef2f" providerId="ADAL" clId="{62144AE1-67CC-40C1-9D62-6A39D13ACF08}" dt="2025-06-24T07:14:42.056" v="2462" actId="478"/>
          <ac:picMkLst>
            <pc:docMk/>
            <pc:sldMk cId="2946319108" sldId="1516"/>
            <ac:picMk id="32" creationId="{F226F72D-949F-D40C-58FE-B16EBDE20859}"/>
          </ac:picMkLst>
        </pc:picChg>
        <pc:picChg chg="add mod">
          <ac:chgData name="Vrielink, Francis" userId="3d258d00-cfd8-41c5-9f04-1a5a39faef2f" providerId="ADAL" clId="{62144AE1-67CC-40C1-9D62-6A39D13ACF08}" dt="2025-06-24T07:14:28.085" v="2460" actId="14100"/>
          <ac:picMkLst>
            <pc:docMk/>
            <pc:sldMk cId="2946319108" sldId="1516"/>
            <ac:picMk id="33" creationId="{F16BDC9F-1125-5C11-58D9-0729C679BD2A}"/>
          </ac:picMkLst>
        </pc:picChg>
        <pc:picChg chg="add del mod">
          <ac:chgData name="Vrielink, Francis" userId="3d258d00-cfd8-41c5-9f04-1a5a39faef2f" providerId="ADAL" clId="{62144AE1-67CC-40C1-9D62-6A39D13ACF08}" dt="2025-06-24T07:14:44.850" v="2468" actId="478"/>
          <ac:picMkLst>
            <pc:docMk/>
            <pc:sldMk cId="2946319108" sldId="1516"/>
            <ac:picMk id="34" creationId="{8C6FECCC-6354-BB59-B0B4-753377160675}"/>
          </ac:picMkLst>
        </pc:picChg>
        <pc:picChg chg="add del mod">
          <ac:chgData name="Vrielink, Francis" userId="3d258d00-cfd8-41c5-9f04-1a5a39faef2f" providerId="ADAL" clId="{62144AE1-67CC-40C1-9D62-6A39D13ACF08}" dt="2025-06-24T07:14:44.030" v="2465" actId="478"/>
          <ac:picMkLst>
            <pc:docMk/>
            <pc:sldMk cId="2946319108" sldId="1516"/>
            <ac:picMk id="36" creationId="{8F2D53DA-B3C6-C7ED-0A4F-49258C604889}"/>
          </ac:picMkLst>
        </pc:picChg>
        <pc:picChg chg="add del mod">
          <ac:chgData name="Vrielink, Francis" userId="3d258d00-cfd8-41c5-9f04-1a5a39faef2f" providerId="ADAL" clId="{62144AE1-67CC-40C1-9D62-6A39D13ACF08}" dt="2025-06-24T07:14:42.989" v="2463" actId="478"/>
          <ac:picMkLst>
            <pc:docMk/>
            <pc:sldMk cId="2946319108" sldId="1516"/>
            <ac:picMk id="38" creationId="{3CBCAF6D-926A-5507-6455-C1DC4845649D}"/>
          </ac:picMkLst>
        </pc:picChg>
        <pc:cxnChg chg="mod">
          <ac:chgData name="Vrielink, Francis" userId="3d258d00-cfd8-41c5-9f04-1a5a39faef2f" providerId="ADAL" clId="{62144AE1-67CC-40C1-9D62-6A39D13ACF08}" dt="2025-06-24T07:09:09.333" v="2423" actId="1076"/>
          <ac:cxnSpMkLst>
            <pc:docMk/>
            <pc:sldMk cId="2946319108" sldId="1516"/>
            <ac:cxnSpMk id="21" creationId="{B84B33EF-2A54-99B2-FEF8-27486B72F624}"/>
          </ac:cxnSpMkLst>
        </pc:cxnChg>
        <pc:cxnChg chg="mod">
          <ac:chgData name="Vrielink, Francis" userId="3d258d00-cfd8-41c5-9f04-1a5a39faef2f" providerId="ADAL" clId="{62144AE1-67CC-40C1-9D62-6A39D13ACF08}" dt="2025-06-24T07:14:57.312" v="2473" actId="1076"/>
          <ac:cxnSpMkLst>
            <pc:docMk/>
            <pc:sldMk cId="2946319108" sldId="1516"/>
            <ac:cxnSpMk id="27" creationId="{EC90AE0F-5DD8-2D25-C999-5E0CC65E11C5}"/>
          </ac:cxnSpMkLst>
        </pc:cxnChg>
        <pc:cxnChg chg="mod">
          <ac:chgData name="Vrielink, Francis" userId="3d258d00-cfd8-41c5-9f04-1a5a39faef2f" providerId="ADAL" clId="{62144AE1-67CC-40C1-9D62-6A39D13ACF08}" dt="2025-06-24T07:24:12.803" v="2591" actId="14100"/>
          <ac:cxnSpMkLst>
            <pc:docMk/>
            <pc:sldMk cId="2946319108" sldId="1516"/>
            <ac:cxnSpMk id="29" creationId="{10445519-6BAB-CA4B-0B0C-EF80D4D34E4C}"/>
          </ac:cxnSpMkLst>
        </pc:cxnChg>
      </pc:sldChg>
      <pc:sldChg chg="del">
        <pc:chgData name="Vrielink, Francis" userId="3d258d00-cfd8-41c5-9f04-1a5a39faef2f" providerId="ADAL" clId="{62144AE1-67CC-40C1-9D62-6A39D13ACF08}" dt="2025-06-23T17:28:39.138" v="784" actId="47"/>
        <pc:sldMkLst>
          <pc:docMk/>
          <pc:sldMk cId="1628480429" sldId="1517"/>
        </pc:sldMkLst>
      </pc:sldChg>
      <pc:sldChg chg="del">
        <pc:chgData name="Vrielink, Francis" userId="3d258d00-cfd8-41c5-9f04-1a5a39faef2f" providerId="ADAL" clId="{62144AE1-67CC-40C1-9D62-6A39D13ACF08}" dt="2025-06-23T17:28:36.510" v="782" actId="47"/>
        <pc:sldMkLst>
          <pc:docMk/>
          <pc:sldMk cId="933367485" sldId="1518"/>
        </pc:sldMkLst>
      </pc:sldChg>
      <pc:sldChg chg="addSp modSp mod">
        <pc:chgData name="Vrielink, Francis" userId="3d258d00-cfd8-41c5-9f04-1a5a39faef2f" providerId="ADAL" clId="{62144AE1-67CC-40C1-9D62-6A39D13ACF08}" dt="2025-06-23T19:03:27.753" v="1891" actId="1076"/>
        <pc:sldMkLst>
          <pc:docMk/>
          <pc:sldMk cId="164643335" sldId="1519"/>
        </pc:sldMkLst>
        <pc:picChg chg="add mod">
          <ac:chgData name="Vrielink, Francis" userId="3d258d00-cfd8-41c5-9f04-1a5a39faef2f" providerId="ADAL" clId="{62144AE1-67CC-40C1-9D62-6A39D13ACF08}" dt="2025-06-23T18:51:46.196" v="1371" actId="1076"/>
          <ac:picMkLst>
            <pc:docMk/>
            <pc:sldMk cId="164643335" sldId="1519"/>
            <ac:picMk id="2" creationId="{04B2A4B8-A82D-AC33-EEBF-F0DF56A3B015}"/>
          </ac:picMkLst>
        </pc:picChg>
        <pc:picChg chg="add mod">
          <ac:chgData name="Vrielink, Francis" userId="3d258d00-cfd8-41c5-9f04-1a5a39faef2f" providerId="ADAL" clId="{62144AE1-67CC-40C1-9D62-6A39D13ACF08}" dt="2025-06-23T18:51:53.037" v="1372" actId="1076"/>
          <ac:picMkLst>
            <pc:docMk/>
            <pc:sldMk cId="164643335" sldId="1519"/>
            <ac:picMk id="4" creationId="{AFBF0E84-CA32-F458-CDDB-F4B298B2A2D7}"/>
          </ac:picMkLst>
        </pc:picChg>
        <pc:picChg chg="add mod">
          <ac:chgData name="Vrielink, Francis" userId="3d258d00-cfd8-41c5-9f04-1a5a39faef2f" providerId="ADAL" clId="{62144AE1-67CC-40C1-9D62-6A39D13ACF08}" dt="2025-06-23T19:03:17.964" v="1885" actId="1076"/>
          <ac:picMkLst>
            <pc:docMk/>
            <pc:sldMk cId="164643335" sldId="1519"/>
            <ac:picMk id="7" creationId="{8D972332-1E36-76BB-25FC-DA006ABA5978}"/>
          </ac:picMkLst>
        </pc:picChg>
        <pc:picChg chg="add mod">
          <ac:chgData name="Vrielink, Francis" userId="3d258d00-cfd8-41c5-9f04-1a5a39faef2f" providerId="ADAL" clId="{62144AE1-67CC-40C1-9D62-6A39D13ACF08}" dt="2025-06-23T19:03:27.753" v="1891" actId="1076"/>
          <ac:picMkLst>
            <pc:docMk/>
            <pc:sldMk cId="164643335" sldId="1519"/>
            <ac:picMk id="8" creationId="{B01A1542-C38A-A8A6-CC1F-E6CE3E167152}"/>
          </ac:picMkLst>
        </pc:picChg>
        <pc:picChg chg="add mod">
          <ac:chgData name="Vrielink, Francis" userId="3d258d00-cfd8-41c5-9f04-1a5a39faef2f" providerId="ADAL" clId="{62144AE1-67CC-40C1-9D62-6A39D13ACF08}" dt="2025-06-23T19:03:23.976" v="1889" actId="14100"/>
          <ac:picMkLst>
            <pc:docMk/>
            <pc:sldMk cId="164643335" sldId="1519"/>
            <ac:picMk id="9" creationId="{863475A4-8D4F-FE6B-B8C0-0D842236B4C7}"/>
          </ac:picMkLst>
        </pc:picChg>
      </pc:sldChg>
      <pc:sldChg chg="del">
        <pc:chgData name="Vrielink, Francis" userId="3d258d00-cfd8-41c5-9f04-1a5a39faef2f" providerId="ADAL" clId="{62144AE1-67CC-40C1-9D62-6A39D13ACF08}" dt="2025-06-23T17:19:24.327" v="370" actId="47"/>
        <pc:sldMkLst>
          <pc:docMk/>
          <pc:sldMk cId="1530054038" sldId="1520"/>
        </pc:sldMkLst>
      </pc:sldChg>
      <pc:sldChg chg="del">
        <pc:chgData name="Vrielink, Francis" userId="3d258d00-cfd8-41c5-9f04-1a5a39faef2f" providerId="ADAL" clId="{62144AE1-67CC-40C1-9D62-6A39D13ACF08}" dt="2025-06-23T17:19:21.806" v="369" actId="47"/>
        <pc:sldMkLst>
          <pc:docMk/>
          <pc:sldMk cId="3006462251" sldId="1521"/>
        </pc:sldMkLst>
      </pc:sldChg>
      <pc:sldChg chg="del">
        <pc:chgData name="Vrielink, Francis" userId="3d258d00-cfd8-41c5-9f04-1a5a39faef2f" providerId="ADAL" clId="{62144AE1-67CC-40C1-9D62-6A39D13ACF08}" dt="2025-06-23T17:28:35.429" v="781" actId="47"/>
        <pc:sldMkLst>
          <pc:docMk/>
          <pc:sldMk cId="1059877010" sldId="1522"/>
        </pc:sldMkLst>
      </pc:sldChg>
      <pc:sldChg chg="del">
        <pc:chgData name="Vrielink, Francis" userId="3d258d00-cfd8-41c5-9f04-1a5a39faef2f" providerId="ADAL" clId="{62144AE1-67CC-40C1-9D62-6A39D13ACF08}" dt="2025-06-23T17:28:34.043" v="780" actId="47"/>
        <pc:sldMkLst>
          <pc:docMk/>
          <pc:sldMk cId="2371299458" sldId="1529"/>
        </pc:sldMkLst>
      </pc:sldChg>
      <pc:sldChg chg="del">
        <pc:chgData name="Vrielink, Francis" userId="3d258d00-cfd8-41c5-9f04-1a5a39faef2f" providerId="ADAL" clId="{62144AE1-67CC-40C1-9D62-6A39D13ACF08}" dt="2025-06-23T17:19:34.191" v="371" actId="47"/>
        <pc:sldMkLst>
          <pc:docMk/>
          <pc:sldMk cId="3981331181" sldId="1530"/>
        </pc:sldMkLst>
      </pc:sldChg>
      <pc:sldChg chg="del">
        <pc:chgData name="Vrielink, Francis" userId="3d258d00-cfd8-41c5-9f04-1a5a39faef2f" providerId="ADAL" clId="{62144AE1-67CC-40C1-9D62-6A39D13ACF08}" dt="2025-06-23T17:46:32.145" v="1001" actId="47"/>
        <pc:sldMkLst>
          <pc:docMk/>
          <pc:sldMk cId="3335700595" sldId="1531"/>
        </pc:sldMkLst>
      </pc:sldChg>
      <pc:sldChg chg="addSp modSp mod">
        <pc:chgData name="Vrielink, Francis" userId="3d258d00-cfd8-41c5-9f04-1a5a39faef2f" providerId="ADAL" clId="{62144AE1-67CC-40C1-9D62-6A39D13ACF08}" dt="2025-06-23T19:50:18.585" v="2366" actId="14100"/>
        <pc:sldMkLst>
          <pc:docMk/>
          <pc:sldMk cId="192233395" sldId="1532"/>
        </pc:sldMkLst>
        <pc:spChg chg="mod">
          <ac:chgData name="Vrielink, Francis" userId="3d258d00-cfd8-41c5-9f04-1a5a39faef2f" providerId="ADAL" clId="{62144AE1-67CC-40C1-9D62-6A39D13ACF08}" dt="2025-06-23T17:28:47.215" v="785" actId="1076"/>
          <ac:spMkLst>
            <pc:docMk/>
            <pc:sldMk cId="192233395" sldId="1532"/>
            <ac:spMk id="11" creationId="{CD78B488-E032-3F3E-C334-FB96F8D71FB2}"/>
          </ac:spMkLst>
        </pc:spChg>
        <pc:spChg chg="mod">
          <ac:chgData name="Vrielink, Francis" userId="3d258d00-cfd8-41c5-9f04-1a5a39faef2f" providerId="ADAL" clId="{62144AE1-67CC-40C1-9D62-6A39D13ACF08}" dt="2025-06-23T18:33:41.828" v="1236" actId="20577"/>
          <ac:spMkLst>
            <pc:docMk/>
            <pc:sldMk cId="192233395" sldId="1532"/>
            <ac:spMk id="12" creationId="{E2476A93-B8D4-4E44-87FD-AFF601B2337C}"/>
          </ac:spMkLst>
        </pc:spChg>
        <pc:spChg chg="mod">
          <ac:chgData name="Vrielink, Francis" userId="3d258d00-cfd8-41c5-9f04-1a5a39faef2f" providerId="ADAL" clId="{62144AE1-67CC-40C1-9D62-6A39D13ACF08}" dt="2025-06-23T18:33:59.021" v="1261" actId="20577"/>
          <ac:spMkLst>
            <pc:docMk/>
            <pc:sldMk cId="192233395" sldId="1532"/>
            <ac:spMk id="13" creationId="{4985FF45-EE56-11C3-E0CC-6BBB359031C0}"/>
          </ac:spMkLst>
        </pc:spChg>
        <pc:spChg chg="mod">
          <ac:chgData name="Vrielink, Francis" userId="3d258d00-cfd8-41c5-9f04-1a5a39faef2f" providerId="ADAL" clId="{62144AE1-67CC-40C1-9D62-6A39D13ACF08}" dt="2025-06-23T18:33:54.774" v="1259" actId="20577"/>
          <ac:spMkLst>
            <pc:docMk/>
            <pc:sldMk cId="192233395" sldId="1532"/>
            <ac:spMk id="15" creationId="{6EA1F8B7-D4BC-D8B0-E6FD-F33ECB45A1DD}"/>
          </ac:spMkLst>
        </pc:spChg>
        <pc:spChg chg="mod">
          <ac:chgData name="Vrielink, Francis" userId="3d258d00-cfd8-41c5-9f04-1a5a39faef2f" providerId="ADAL" clId="{62144AE1-67CC-40C1-9D62-6A39D13ACF08}" dt="2025-06-23T19:50:18.585" v="2366" actId="14100"/>
          <ac:spMkLst>
            <pc:docMk/>
            <pc:sldMk cId="192233395" sldId="1532"/>
            <ac:spMk id="16" creationId="{F53F294D-65CC-23A5-E4A1-B2132FCF814C}"/>
          </ac:spMkLst>
        </pc:spChg>
        <pc:spChg chg="mod">
          <ac:chgData name="Vrielink, Francis" userId="3d258d00-cfd8-41c5-9f04-1a5a39faef2f" providerId="ADAL" clId="{62144AE1-67CC-40C1-9D62-6A39D13ACF08}" dt="2025-06-23T17:28:57.347" v="818" actId="20577"/>
          <ac:spMkLst>
            <pc:docMk/>
            <pc:sldMk cId="192233395" sldId="1532"/>
            <ac:spMk id="17" creationId="{AB86235B-CBC0-F9DB-29F4-F23367831B1B}"/>
          </ac:spMkLst>
        </pc:spChg>
        <pc:picChg chg="add mod">
          <ac:chgData name="Vrielink, Francis" userId="3d258d00-cfd8-41c5-9f04-1a5a39faef2f" providerId="ADAL" clId="{62144AE1-67CC-40C1-9D62-6A39D13ACF08}" dt="2025-06-23T17:55:33.184" v="1038" actId="14100"/>
          <ac:picMkLst>
            <pc:docMk/>
            <pc:sldMk cId="192233395" sldId="1532"/>
            <ac:picMk id="21" creationId="{8C17A567-65EF-7BAE-D1DA-7FB56B6F6FB6}"/>
          </ac:picMkLst>
        </pc:picChg>
        <pc:picChg chg="add mod">
          <ac:chgData name="Vrielink, Francis" userId="3d258d00-cfd8-41c5-9f04-1a5a39faef2f" providerId="ADAL" clId="{62144AE1-67CC-40C1-9D62-6A39D13ACF08}" dt="2025-06-23T18:37:00.082" v="1266" actId="14100"/>
          <ac:picMkLst>
            <pc:docMk/>
            <pc:sldMk cId="192233395" sldId="1532"/>
            <ac:picMk id="23" creationId="{113F5E39-1D2A-A131-C867-78C353471188}"/>
          </ac:picMkLst>
        </pc:picChg>
        <pc:picChg chg="add mod">
          <ac:chgData name="Vrielink, Francis" userId="3d258d00-cfd8-41c5-9f04-1a5a39faef2f" providerId="ADAL" clId="{62144AE1-67CC-40C1-9D62-6A39D13ACF08}" dt="2025-06-23T18:38:15.673" v="1271" actId="14100"/>
          <ac:picMkLst>
            <pc:docMk/>
            <pc:sldMk cId="192233395" sldId="1532"/>
            <ac:picMk id="25" creationId="{CFE80914-1D67-1824-7485-F41A72AF7CB4}"/>
          </ac:picMkLst>
        </pc:picChg>
      </pc:sldChg>
      <pc:sldChg chg="addSp delSp modSp add mod ord">
        <pc:chgData name="Vrielink, Francis" userId="3d258d00-cfd8-41c5-9f04-1a5a39faef2f" providerId="ADAL" clId="{62144AE1-67CC-40C1-9D62-6A39D13ACF08}" dt="2025-06-24T07:23:31.157" v="2588"/>
        <pc:sldMkLst>
          <pc:docMk/>
          <pc:sldMk cId="2865163017" sldId="1533"/>
        </pc:sldMkLst>
        <pc:spChg chg="add mod">
          <ac:chgData name="Vrielink, Francis" userId="3d258d00-cfd8-41c5-9f04-1a5a39faef2f" providerId="ADAL" clId="{62144AE1-67CC-40C1-9D62-6A39D13ACF08}" dt="2025-06-24T07:23:14.584" v="2580" actId="1076"/>
          <ac:spMkLst>
            <pc:docMk/>
            <pc:sldMk cId="2865163017" sldId="1533"/>
            <ac:spMk id="2" creationId="{D4CCB116-8B2E-E19C-3410-C9B5285097F7}"/>
          </ac:spMkLst>
        </pc:spChg>
        <pc:spChg chg="add del">
          <ac:chgData name="Vrielink, Francis" userId="3d258d00-cfd8-41c5-9f04-1a5a39faef2f" providerId="ADAL" clId="{62144AE1-67CC-40C1-9D62-6A39D13ACF08}" dt="2025-06-23T18:53:23.635" v="1397" actId="478"/>
          <ac:spMkLst>
            <pc:docMk/>
            <pc:sldMk cId="2865163017" sldId="1533"/>
            <ac:spMk id="23" creationId="{D5C0A157-C435-2826-3FED-478AD312B115}"/>
          </ac:spMkLst>
        </pc:spChg>
        <pc:spChg chg="add del mod">
          <ac:chgData name="Vrielink, Francis" userId="3d258d00-cfd8-41c5-9f04-1a5a39faef2f" providerId="ADAL" clId="{62144AE1-67CC-40C1-9D62-6A39D13ACF08}" dt="2025-06-24T07:23:31.157" v="2586"/>
          <ac:spMkLst>
            <pc:docMk/>
            <pc:sldMk cId="2865163017" sldId="1533"/>
            <ac:spMk id="24" creationId="{8F6E1E64-5F3A-1675-FDBA-2CB131E071C3}"/>
          </ac:spMkLst>
        </pc:spChg>
        <pc:spChg chg="add del mod">
          <ac:chgData name="Vrielink, Francis" userId="3d258d00-cfd8-41c5-9f04-1a5a39faef2f" providerId="ADAL" clId="{62144AE1-67CC-40C1-9D62-6A39D13ACF08}" dt="2025-06-24T07:23:31.157" v="2588"/>
          <ac:spMkLst>
            <pc:docMk/>
            <pc:sldMk cId="2865163017" sldId="1533"/>
            <ac:spMk id="25" creationId="{C8F4F004-62B0-DDD5-8AB4-5349E4DF63EC}"/>
          </ac:spMkLst>
        </pc:spChg>
        <pc:spChg chg="mod">
          <ac:chgData name="Vrielink, Francis" userId="3d258d00-cfd8-41c5-9f04-1a5a39faef2f" providerId="ADAL" clId="{62144AE1-67CC-40C1-9D62-6A39D13ACF08}" dt="2025-06-23T17:19:44.567" v="394" actId="20577"/>
          <ac:spMkLst>
            <pc:docMk/>
            <pc:sldMk cId="2865163017" sldId="1533"/>
            <ac:spMk id="33" creationId="{AC757F5E-B016-F947-4518-7C6B9CC7EE04}"/>
          </ac:spMkLst>
        </pc:spChg>
        <pc:spChg chg="mod">
          <ac:chgData name="Vrielink, Francis" userId="3d258d00-cfd8-41c5-9f04-1a5a39faef2f" providerId="ADAL" clId="{62144AE1-67CC-40C1-9D62-6A39D13ACF08}" dt="2025-06-23T17:20:19.719" v="454" actId="20577"/>
          <ac:spMkLst>
            <pc:docMk/>
            <pc:sldMk cId="2865163017" sldId="1533"/>
            <ac:spMk id="34" creationId="{152372B3-00F5-781C-183E-6F2DDF35091D}"/>
          </ac:spMkLst>
        </pc:spChg>
        <pc:spChg chg="mod">
          <ac:chgData name="Vrielink, Francis" userId="3d258d00-cfd8-41c5-9f04-1a5a39faef2f" providerId="ADAL" clId="{62144AE1-67CC-40C1-9D62-6A39D13ACF08}" dt="2025-06-24T07:21:23.884" v="2554" actId="115"/>
          <ac:spMkLst>
            <pc:docMk/>
            <pc:sldMk cId="2865163017" sldId="1533"/>
            <ac:spMk id="35" creationId="{37104C51-0232-62ED-4C6F-1447D06633EE}"/>
          </ac:spMkLst>
        </pc:spChg>
        <pc:spChg chg="mod">
          <ac:chgData name="Vrielink, Francis" userId="3d258d00-cfd8-41c5-9f04-1a5a39faef2f" providerId="ADAL" clId="{62144AE1-67CC-40C1-9D62-6A39D13ACF08}" dt="2025-06-23T19:50:01.761" v="2365" actId="115"/>
          <ac:spMkLst>
            <pc:docMk/>
            <pc:sldMk cId="2865163017" sldId="1533"/>
            <ac:spMk id="36" creationId="{D8EF981A-9BA7-0EB1-9B70-F7FBF2F7DF1C}"/>
          </ac:spMkLst>
        </pc:spChg>
        <pc:picChg chg="add mod">
          <ac:chgData name="Vrielink, Francis" userId="3d258d00-cfd8-41c5-9f04-1a5a39faef2f" providerId="ADAL" clId="{62144AE1-67CC-40C1-9D62-6A39D13ACF08}" dt="2025-06-23T18:52:09.026" v="1380" actId="1076"/>
          <ac:picMkLst>
            <pc:docMk/>
            <pc:sldMk cId="2865163017" sldId="1533"/>
            <ac:picMk id="8" creationId="{815815A7-C1D3-AA6D-7A5B-5869CB6424AE}"/>
          </ac:picMkLst>
        </pc:picChg>
        <pc:picChg chg="add mod">
          <ac:chgData name="Vrielink, Francis" userId="3d258d00-cfd8-41c5-9f04-1a5a39faef2f" providerId="ADAL" clId="{62144AE1-67CC-40C1-9D62-6A39D13ACF08}" dt="2025-06-24T07:23:10.013" v="2579" actId="1076"/>
          <ac:picMkLst>
            <pc:docMk/>
            <pc:sldMk cId="2865163017" sldId="1533"/>
            <ac:picMk id="9" creationId="{2226DEED-B5F5-A61F-89B3-3B9C3292835B}"/>
          </ac:picMkLst>
        </pc:picChg>
        <pc:picChg chg="add mod">
          <ac:chgData name="Vrielink, Francis" userId="3d258d00-cfd8-41c5-9f04-1a5a39faef2f" providerId="ADAL" clId="{62144AE1-67CC-40C1-9D62-6A39D13ACF08}" dt="2025-06-24T07:23:30.772" v="2584" actId="1076"/>
          <ac:picMkLst>
            <pc:docMk/>
            <pc:sldMk cId="2865163017" sldId="1533"/>
            <ac:picMk id="18" creationId="{2EADB94A-E685-3E2A-704F-649038467C1A}"/>
          </ac:picMkLst>
        </pc:picChg>
        <pc:picChg chg="add mod">
          <ac:chgData name="Vrielink, Francis" userId="3d258d00-cfd8-41c5-9f04-1a5a39faef2f" providerId="ADAL" clId="{62144AE1-67CC-40C1-9D62-6A39D13ACF08}" dt="2025-06-24T07:21:35.383" v="2559" actId="1076"/>
          <ac:picMkLst>
            <pc:docMk/>
            <pc:sldMk cId="2865163017" sldId="1533"/>
            <ac:picMk id="19" creationId="{A06763C4-3C12-B5EC-F866-FB4365821E84}"/>
          </ac:picMkLst>
        </pc:picChg>
        <pc:picChg chg="add mod">
          <ac:chgData name="Vrielink, Francis" userId="3d258d00-cfd8-41c5-9f04-1a5a39faef2f" providerId="ADAL" clId="{62144AE1-67CC-40C1-9D62-6A39D13ACF08}" dt="2025-06-24T07:22:50.145" v="2575" actId="1076"/>
          <ac:picMkLst>
            <pc:docMk/>
            <pc:sldMk cId="2865163017" sldId="1533"/>
            <ac:picMk id="21" creationId="{EFD1D909-2A0D-4E99-2D22-8DF59DC37B53}"/>
          </ac:picMkLst>
        </pc:picChg>
      </pc:sldChg>
      <pc:sldChg chg="add del">
        <pc:chgData name="Vrielink, Francis" userId="3d258d00-cfd8-41c5-9f04-1a5a39faef2f" providerId="ADAL" clId="{62144AE1-67CC-40C1-9D62-6A39D13ACF08}" dt="2025-06-23T17:29:15.399" v="820" actId="47"/>
        <pc:sldMkLst>
          <pc:docMk/>
          <pc:sldMk cId="3025390394" sldId="1534"/>
        </pc:sldMkLst>
      </pc:sldChg>
      <pc:sldChg chg="addSp delSp modSp add mod">
        <pc:chgData name="Vrielink, Francis" userId="3d258d00-cfd8-41c5-9f04-1a5a39faef2f" providerId="ADAL" clId="{62144AE1-67CC-40C1-9D62-6A39D13ACF08}" dt="2025-06-24T07:08:24.839" v="2400"/>
        <pc:sldMkLst>
          <pc:docMk/>
          <pc:sldMk cId="3462771549" sldId="1535"/>
        </pc:sldMkLst>
        <pc:spChg chg="mod">
          <ac:chgData name="Vrielink, Francis" userId="3d258d00-cfd8-41c5-9f04-1a5a39faef2f" providerId="ADAL" clId="{62144AE1-67CC-40C1-9D62-6A39D13ACF08}" dt="2025-06-23T17:23:01.408" v="548" actId="20577"/>
          <ac:spMkLst>
            <pc:docMk/>
            <pc:sldMk cId="3462771549" sldId="1535"/>
            <ac:spMk id="11" creationId="{CD78B488-E032-3F3E-C334-FB96F8D71FB2}"/>
          </ac:spMkLst>
        </pc:spChg>
        <pc:spChg chg="mod">
          <ac:chgData name="Vrielink, Francis" userId="3d258d00-cfd8-41c5-9f04-1a5a39faef2f" providerId="ADAL" clId="{62144AE1-67CC-40C1-9D62-6A39D13ACF08}" dt="2025-06-23T18:44:15.197" v="1347" actId="14100"/>
          <ac:spMkLst>
            <pc:docMk/>
            <pc:sldMk cId="3462771549" sldId="1535"/>
            <ac:spMk id="12" creationId="{E2476A93-B8D4-4E44-87FD-AFF601B2337C}"/>
          </ac:spMkLst>
        </pc:spChg>
        <pc:spChg chg="mod">
          <ac:chgData name="Vrielink, Francis" userId="3d258d00-cfd8-41c5-9f04-1a5a39faef2f" providerId="ADAL" clId="{62144AE1-67CC-40C1-9D62-6A39D13ACF08}" dt="2025-06-23T19:12:24.766" v="1973" actId="20577"/>
          <ac:spMkLst>
            <pc:docMk/>
            <pc:sldMk cId="3462771549" sldId="1535"/>
            <ac:spMk id="13" creationId="{4985FF45-EE56-11C3-E0CC-6BBB359031C0}"/>
          </ac:spMkLst>
        </pc:spChg>
        <pc:spChg chg="mod">
          <ac:chgData name="Vrielink, Francis" userId="3d258d00-cfd8-41c5-9f04-1a5a39faef2f" providerId="ADAL" clId="{62144AE1-67CC-40C1-9D62-6A39D13ACF08}" dt="2025-06-23T19:12:44.118" v="1996" actId="14100"/>
          <ac:spMkLst>
            <pc:docMk/>
            <pc:sldMk cId="3462771549" sldId="1535"/>
            <ac:spMk id="14" creationId="{B7594A3B-3117-84CE-C300-FB96E5ED269D}"/>
          </ac:spMkLst>
        </pc:spChg>
        <pc:spChg chg="mod">
          <ac:chgData name="Vrielink, Francis" userId="3d258d00-cfd8-41c5-9f04-1a5a39faef2f" providerId="ADAL" clId="{62144AE1-67CC-40C1-9D62-6A39D13ACF08}" dt="2025-06-23T19:12:52.252" v="2000" actId="1076"/>
          <ac:spMkLst>
            <pc:docMk/>
            <pc:sldMk cId="3462771549" sldId="1535"/>
            <ac:spMk id="15" creationId="{6EA1F8B7-D4BC-D8B0-E6FD-F33ECB45A1DD}"/>
          </ac:spMkLst>
        </pc:spChg>
        <pc:spChg chg="mod">
          <ac:chgData name="Vrielink, Francis" userId="3d258d00-cfd8-41c5-9f04-1a5a39faef2f" providerId="ADAL" clId="{62144AE1-67CC-40C1-9D62-6A39D13ACF08}" dt="2025-06-23T17:23:12.475" v="584" actId="20577"/>
          <ac:spMkLst>
            <pc:docMk/>
            <pc:sldMk cId="3462771549" sldId="1535"/>
            <ac:spMk id="17" creationId="{AB86235B-CBC0-F9DB-29F4-F23367831B1B}"/>
          </ac:spMkLst>
        </pc:spChg>
        <pc:spChg chg="mod">
          <ac:chgData name="Vrielink, Francis" userId="3d258d00-cfd8-41c5-9f04-1a5a39faef2f" providerId="ADAL" clId="{62144AE1-67CC-40C1-9D62-6A39D13ACF08}" dt="2025-06-23T18:44:12.654" v="1346" actId="14100"/>
          <ac:spMkLst>
            <pc:docMk/>
            <pc:sldMk cId="3462771549" sldId="1535"/>
            <ac:spMk id="19" creationId="{40542B69-6D97-5F24-63E3-ABE36EA69A27}"/>
          </ac:spMkLst>
        </pc:spChg>
        <pc:picChg chg="add del mod">
          <ac:chgData name="Vrielink, Francis" userId="3d258d00-cfd8-41c5-9f04-1a5a39faef2f" providerId="ADAL" clId="{62144AE1-67CC-40C1-9D62-6A39D13ACF08}" dt="2025-06-24T07:08:02.458" v="2391" actId="478"/>
          <ac:picMkLst>
            <pc:docMk/>
            <pc:sldMk cId="3462771549" sldId="1535"/>
            <ac:picMk id="21" creationId="{FE716954-333D-36C4-2834-A8F15C312316}"/>
          </ac:picMkLst>
        </pc:picChg>
        <pc:picChg chg="add mod">
          <ac:chgData name="Vrielink, Francis" userId="3d258d00-cfd8-41c5-9f04-1a5a39faef2f" providerId="ADAL" clId="{62144AE1-67CC-40C1-9D62-6A39D13ACF08}" dt="2025-06-23T19:12:27.488" v="1974" actId="1076"/>
          <ac:picMkLst>
            <pc:docMk/>
            <pc:sldMk cId="3462771549" sldId="1535"/>
            <ac:picMk id="22" creationId="{B478B66F-F75A-728E-53EE-CEB8BF5E425E}"/>
          </ac:picMkLst>
        </pc:picChg>
        <pc:picChg chg="add mod">
          <ac:chgData name="Vrielink, Francis" userId="3d258d00-cfd8-41c5-9f04-1a5a39faef2f" providerId="ADAL" clId="{62144AE1-67CC-40C1-9D62-6A39D13ACF08}" dt="2025-06-24T07:08:24.839" v="2400"/>
          <ac:picMkLst>
            <pc:docMk/>
            <pc:sldMk cId="3462771549" sldId="1535"/>
            <ac:picMk id="23" creationId="{FDC4A632-EEB6-65BF-39AD-24E689612C84}"/>
          </ac:picMkLst>
        </pc:picChg>
        <pc:picChg chg="add mod">
          <ac:chgData name="Vrielink, Francis" userId="3d258d00-cfd8-41c5-9f04-1a5a39faef2f" providerId="ADAL" clId="{62144AE1-67CC-40C1-9D62-6A39D13ACF08}" dt="2025-06-23T19:13:14.444" v="2011" actId="1076"/>
          <ac:picMkLst>
            <pc:docMk/>
            <pc:sldMk cId="3462771549" sldId="1535"/>
            <ac:picMk id="24" creationId="{43D0EAA7-1A5E-1D67-5646-9F901C8F31BB}"/>
          </ac:picMkLst>
        </pc:picChg>
      </pc:sldChg>
      <pc:sldChg chg="addSp modSp add mod">
        <pc:chgData name="Vrielink, Francis" userId="3d258d00-cfd8-41c5-9f04-1a5a39faef2f" providerId="ADAL" clId="{62144AE1-67CC-40C1-9D62-6A39D13ACF08}" dt="2025-06-24T07:24:57.700" v="2597" actId="1076"/>
        <pc:sldMkLst>
          <pc:docMk/>
          <pc:sldMk cId="199858072" sldId="1536"/>
        </pc:sldMkLst>
        <pc:spChg chg="mod">
          <ac:chgData name="Vrielink, Francis" userId="3d258d00-cfd8-41c5-9f04-1a5a39faef2f" providerId="ADAL" clId="{62144AE1-67CC-40C1-9D62-6A39D13ACF08}" dt="2025-06-23T19:35:49.100" v="2127" actId="1076"/>
          <ac:spMkLst>
            <pc:docMk/>
            <pc:sldMk cId="199858072" sldId="1536"/>
            <ac:spMk id="4" creationId="{D753C383-62C8-E733-4553-E085527A1FCA}"/>
          </ac:spMkLst>
        </pc:spChg>
        <pc:spChg chg="mod">
          <ac:chgData name="Vrielink, Francis" userId="3d258d00-cfd8-41c5-9f04-1a5a39faef2f" providerId="ADAL" clId="{62144AE1-67CC-40C1-9D62-6A39D13ACF08}" dt="2025-06-23T19:35:51.553" v="2128" actId="1076"/>
          <ac:spMkLst>
            <pc:docMk/>
            <pc:sldMk cId="199858072" sldId="1536"/>
            <ac:spMk id="9" creationId="{B5FA4264-9F79-B20D-0826-CEC58E7B74B7}"/>
          </ac:spMkLst>
        </pc:spChg>
        <pc:spChg chg="mod">
          <ac:chgData name="Vrielink, Francis" userId="3d258d00-cfd8-41c5-9f04-1a5a39faef2f" providerId="ADAL" clId="{62144AE1-67CC-40C1-9D62-6A39D13ACF08}" dt="2025-06-23T19:37:18.050" v="2146" actId="14100"/>
          <ac:spMkLst>
            <pc:docMk/>
            <pc:sldMk cId="199858072" sldId="1536"/>
            <ac:spMk id="10" creationId="{B37FADB8-F5A5-F448-15A7-6A630939BCDC}"/>
          </ac:spMkLst>
        </pc:spChg>
        <pc:spChg chg="mod">
          <ac:chgData name="Vrielink, Francis" userId="3d258d00-cfd8-41c5-9f04-1a5a39faef2f" providerId="ADAL" clId="{62144AE1-67CC-40C1-9D62-6A39D13ACF08}" dt="2025-06-23T19:37:14.537" v="2145" actId="1076"/>
          <ac:spMkLst>
            <pc:docMk/>
            <pc:sldMk cId="199858072" sldId="1536"/>
            <ac:spMk id="11" creationId="{2D5226DB-4490-ECD5-880A-CDAB0447C263}"/>
          </ac:spMkLst>
        </pc:spChg>
        <pc:spChg chg="mod">
          <ac:chgData name="Vrielink, Francis" userId="3d258d00-cfd8-41c5-9f04-1a5a39faef2f" providerId="ADAL" clId="{62144AE1-67CC-40C1-9D62-6A39D13ACF08}" dt="2025-06-23T18:05:26.727" v="1117" actId="1076"/>
          <ac:spMkLst>
            <pc:docMk/>
            <pc:sldMk cId="199858072" sldId="1536"/>
            <ac:spMk id="12" creationId="{E2476A93-B8D4-4E44-87FD-AFF601B2337C}"/>
          </ac:spMkLst>
        </pc:spChg>
        <pc:spChg chg="mod">
          <ac:chgData name="Vrielink, Francis" userId="3d258d00-cfd8-41c5-9f04-1a5a39faef2f" providerId="ADAL" clId="{62144AE1-67CC-40C1-9D62-6A39D13ACF08}" dt="2025-06-23T19:35:38.735" v="2122" actId="1076"/>
          <ac:spMkLst>
            <pc:docMk/>
            <pc:sldMk cId="199858072" sldId="1536"/>
            <ac:spMk id="13" creationId="{4985FF45-EE56-11C3-E0CC-6BBB359031C0}"/>
          </ac:spMkLst>
        </pc:spChg>
        <pc:spChg chg="mod">
          <ac:chgData name="Vrielink, Francis" userId="3d258d00-cfd8-41c5-9f04-1a5a39faef2f" providerId="ADAL" clId="{62144AE1-67CC-40C1-9D62-6A39D13ACF08}" dt="2025-06-23T19:39:53.534" v="2169" actId="1076"/>
          <ac:spMkLst>
            <pc:docMk/>
            <pc:sldMk cId="199858072" sldId="1536"/>
            <ac:spMk id="14" creationId="{B7594A3B-3117-84CE-C300-FB96E5ED269D}"/>
          </ac:spMkLst>
        </pc:spChg>
        <pc:spChg chg="mod">
          <ac:chgData name="Vrielink, Francis" userId="3d258d00-cfd8-41c5-9f04-1a5a39faef2f" providerId="ADAL" clId="{62144AE1-67CC-40C1-9D62-6A39D13ACF08}" dt="2025-06-23T19:39:51.318" v="2168" actId="1076"/>
          <ac:spMkLst>
            <pc:docMk/>
            <pc:sldMk cId="199858072" sldId="1536"/>
            <ac:spMk id="15" creationId="{6EA1F8B7-D4BC-D8B0-E6FD-F33ECB45A1DD}"/>
          </ac:spMkLst>
        </pc:spChg>
        <pc:spChg chg="mod">
          <ac:chgData name="Vrielink, Francis" userId="3d258d00-cfd8-41c5-9f04-1a5a39faef2f" providerId="ADAL" clId="{62144AE1-67CC-40C1-9D62-6A39D13ACF08}" dt="2025-06-23T19:35:26.355" v="2117" actId="1076"/>
          <ac:spMkLst>
            <pc:docMk/>
            <pc:sldMk cId="199858072" sldId="1536"/>
            <ac:spMk id="18" creationId="{85D7DD60-F4AA-AD34-A265-146B167D02FE}"/>
          </ac:spMkLst>
        </pc:spChg>
        <pc:spChg chg="mod">
          <ac:chgData name="Vrielink, Francis" userId="3d258d00-cfd8-41c5-9f04-1a5a39faef2f" providerId="ADAL" clId="{62144AE1-67CC-40C1-9D62-6A39D13ACF08}" dt="2025-06-23T18:05:22.279" v="1116" actId="1076"/>
          <ac:spMkLst>
            <pc:docMk/>
            <pc:sldMk cId="199858072" sldId="1536"/>
            <ac:spMk id="19" creationId="{40542B69-6D97-5F24-63E3-ABE36EA69A27}"/>
          </ac:spMkLst>
        </pc:spChg>
        <pc:picChg chg="add mod">
          <ac:chgData name="Vrielink, Francis" userId="3d258d00-cfd8-41c5-9f04-1a5a39faef2f" providerId="ADAL" clId="{62144AE1-67CC-40C1-9D62-6A39D13ACF08}" dt="2025-06-24T07:24:57.700" v="2597" actId="1076"/>
          <ac:picMkLst>
            <pc:docMk/>
            <pc:sldMk cId="199858072" sldId="1536"/>
            <ac:picMk id="17" creationId="{4126A8F3-F345-A2AD-2718-A4E50CA73320}"/>
          </ac:picMkLst>
        </pc:picChg>
        <pc:picChg chg="add mod">
          <ac:chgData name="Vrielink, Francis" userId="3d258d00-cfd8-41c5-9f04-1a5a39faef2f" providerId="ADAL" clId="{62144AE1-67CC-40C1-9D62-6A39D13ACF08}" dt="2025-06-23T19:39:55.240" v="2170" actId="1076"/>
          <ac:picMkLst>
            <pc:docMk/>
            <pc:sldMk cId="199858072" sldId="1536"/>
            <ac:picMk id="22" creationId="{48D3569A-2B4A-D209-2CB4-23AE973FA0A4}"/>
          </ac:picMkLst>
        </pc:picChg>
        <pc:picChg chg="add mod">
          <ac:chgData name="Vrielink, Francis" userId="3d258d00-cfd8-41c5-9f04-1a5a39faef2f" providerId="ADAL" clId="{62144AE1-67CC-40C1-9D62-6A39D13ACF08}" dt="2025-06-23T18:05:32.209" v="1120" actId="1076"/>
          <ac:picMkLst>
            <pc:docMk/>
            <pc:sldMk cId="199858072" sldId="1536"/>
            <ac:picMk id="23" creationId="{7562EC6A-66BC-7AE0-A98B-2D0012065386}"/>
          </ac:picMkLst>
        </pc:picChg>
        <pc:picChg chg="add mod">
          <ac:chgData name="Vrielink, Francis" userId="3d258d00-cfd8-41c5-9f04-1a5a39faef2f" providerId="ADAL" clId="{62144AE1-67CC-40C1-9D62-6A39D13ACF08}" dt="2025-06-23T19:39:59.603" v="2172" actId="1076"/>
          <ac:picMkLst>
            <pc:docMk/>
            <pc:sldMk cId="199858072" sldId="1536"/>
            <ac:picMk id="28" creationId="{2C4E6465-028E-E7A2-D712-A24A10300950}"/>
          </ac:picMkLst>
        </pc:picChg>
        <pc:cxnChg chg="mod">
          <ac:chgData name="Vrielink, Francis" userId="3d258d00-cfd8-41c5-9f04-1a5a39faef2f" providerId="ADAL" clId="{62144AE1-67CC-40C1-9D62-6A39D13ACF08}" dt="2025-06-23T18:05:40.207" v="1123" actId="14100"/>
          <ac:cxnSpMkLst>
            <pc:docMk/>
            <pc:sldMk cId="199858072" sldId="1536"/>
            <ac:cxnSpMk id="21" creationId="{B84B33EF-2A54-99B2-FEF8-27486B72F624}"/>
          </ac:cxnSpMkLst>
        </pc:cxnChg>
        <pc:cxnChg chg="mod">
          <ac:chgData name="Vrielink, Francis" userId="3d258d00-cfd8-41c5-9f04-1a5a39faef2f" providerId="ADAL" clId="{62144AE1-67CC-40C1-9D62-6A39D13ACF08}" dt="2025-06-23T19:35:58.458" v="2132" actId="1076"/>
          <ac:cxnSpMkLst>
            <pc:docMk/>
            <pc:sldMk cId="199858072" sldId="1536"/>
            <ac:cxnSpMk id="27" creationId="{EC90AE0F-5DD8-2D25-C999-5E0CC65E11C5}"/>
          </ac:cxnSpMkLst>
        </pc:cxnChg>
        <pc:cxnChg chg="mod">
          <ac:chgData name="Vrielink, Francis" userId="3d258d00-cfd8-41c5-9f04-1a5a39faef2f" providerId="ADAL" clId="{62144AE1-67CC-40C1-9D62-6A39D13ACF08}" dt="2025-06-23T19:39:57.329" v="2171" actId="14100"/>
          <ac:cxnSpMkLst>
            <pc:docMk/>
            <pc:sldMk cId="199858072" sldId="1536"/>
            <ac:cxnSpMk id="29" creationId="{10445519-6BAB-CA4B-0B0C-EF80D4D34E4C}"/>
          </ac:cxnSpMkLst>
        </pc:cxnChg>
      </pc:sldChg>
      <pc:sldChg chg="addSp delSp modSp add mod">
        <pc:chgData name="Vrielink, Francis" userId="3d258d00-cfd8-41c5-9f04-1a5a39faef2f" providerId="ADAL" clId="{62144AE1-67CC-40C1-9D62-6A39D13ACF08}" dt="2025-06-23T19:48:45.989" v="2278" actId="1076"/>
        <pc:sldMkLst>
          <pc:docMk/>
          <pc:sldMk cId="3281174034" sldId="1537"/>
        </pc:sldMkLst>
        <pc:spChg chg="mod">
          <ac:chgData name="Vrielink, Francis" userId="3d258d00-cfd8-41c5-9f04-1a5a39faef2f" providerId="ADAL" clId="{62144AE1-67CC-40C1-9D62-6A39D13ACF08}" dt="2025-06-23T19:48:24.319" v="2272" actId="1076"/>
          <ac:spMkLst>
            <pc:docMk/>
            <pc:sldMk cId="3281174034" sldId="1537"/>
            <ac:spMk id="4" creationId="{D753C383-62C8-E733-4553-E085527A1FCA}"/>
          </ac:spMkLst>
        </pc:spChg>
        <pc:spChg chg="mod">
          <ac:chgData name="Vrielink, Francis" userId="3d258d00-cfd8-41c5-9f04-1a5a39faef2f" providerId="ADAL" clId="{62144AE1-67CC-40C1-9D62-6A39D13ACF08}" dt="2025-06-23T19:48:45.989" v="2278" actId="1076"/>
          <ac:spMkLst>
            <pc:docMk/>
            <pc:sldMk cId="3281174034" sldId="1537"/>
            <ac:spMk id="9" creationId="{B5FA4264-9F79-B20D-0826-CEC58E7B74B7}"/>
          </ac:spMkLst>
        </pc:spChg>
        <pc:spChg chg="mod">
          <ac:chgData name="Vrielink, Francis" userId="3d258d00-cfd8-41c5-9f04-1a5a39faef2f" providerId="ADAL" clId="{62144AE1-67CC-40C1-9D62-6A39D13ACF08}" dt="2025-06-23T19:48:21.165" v="2271" actId="1076"/>
          <ac:spMkLst>
            <pc:docMk/>
            <pc:sldMk cId="3281174034" sldId="1537"/>
            <ac:spMk id="10" creationId="{B37FADB8-F5A5-F448-15A7-6A630939BCDC}"/>
          </ac:spMkLst>
        </pc:spChg>
        <pc:spChg chg="mod">
          <ac:chgData name="Vrielink, Francis" userId="3d258d00-cfd8-41c5-9f04-1a5a39faef2f" providerId="ADAL" clId="{62144AE1-67CC-40C1-9D62-6A39D13ACF08}" dt="2025-06-23T19:48:31.816" v="2274" actId="1076"/>
          <ac:spMkLst>
            <pc:docMk/>
            <pc:sldMk cId="3281174034" sldId="1537"/>
            <ac:spMk id="11" creationId="{2D5226DB-4490-ECD5-880A-CDAB0447C263}"/>
          </ac:spMkLst>
        </pc:spChg>
        <pc:spChg chg="mod">
          <ac:chgData name="Vrielink, Francis" userId="3d258d00-cfd8-41c5-9f04-1a5a39faef2f" providerId="ADAL" clId="{62144AE1-67CC-40C1-9D62-6A39D13ACF08}" dt="2025-06-23T19:47:10.695" v="2245" actId="1076"/>
          <ac:spMkLst>
            <pc:docMk/>
            <pc:sldMk cId="3281174034" sldId="1537"/>
            <ac:spMk id="12" creationId="{E2476A93-B8D4-4E44-87FD-AFF601B2337C}"/>
          </ac:spMkLst>
        </pc:spChg>
        <pc:spChg chg="mod">
          <ac:chgData name="Vrielink, Francis" userId="3d258d00-cfd8-41c5-9f04-1a5a39faef2f" providerId="ADAL" clId="{62144AE1-67CC-40C1-9D62-6A39D13ACF08}" dt="2025-06-23T18:42:12.056" v="1298" actId="1076"/>
          <ac:spMkLst>
            <pc:docMk/>
            <pc:sldMk cId="3281174034" sldId="1537"/>
            <ac:spMk id="13" creationId="{4985FF45-EE56-11C3-E0CC-6BBB359031C0}"/>
          </ac:spMkLst>
        </pc:spChg>
        <pc:spChg chg="del mod">
          <ac:chgData name="Vrielink, Francis" userId="3d258d00-cfd8-41c5-9f04-1a5a39faef2f" providerId="ADAL" clId="{62144AE1-67CC-40C1-9D62-6A39D13ACF08}" dt="2025-06-23T19:46:45.473" v="2236" actId="478"/>
          <ac:spMkLst>
            <pc:docMk/>
            <pc:sldMk cId="3281174034" sldId="1537"/>
            <ac:spMk id="14" creationId="{B7594A3B-3117-84CE-C300-FB96E5ED269D}"/>
          </ac:spMkLst>
        </pc:spChg>
        <pc:spChg chg="del mod">
          <ac:chgData name="Vrielink, Francis" userId="3d258d00-cfd8-41c5-9f04-1a5a39faef2f" providerId="ADAL" clId="{62144AE1-67CC-40C1-9D62-6A39D13ACF08}" dt="2025-06-23T19:46:44.509" v="2235" actId="478"/>
          <ac:spMkLst>
            <pc:docMk/>
            <pc:sldMk cId="3281174034" sldId="1537"/>
            <ac:spMk id="15" creationId="{6EA1F8B7-D4BC-D8B0-E6FD-F33ECB45A1DD}"/>
          </ac:spMkLst>
        </pc:spChg>
        <pc:spChg chg="mod">
          <ac:chgData name="Vrielink, Francis" userId="3d258d00-cfd8-41c5-9f04-1a5a39faef2f" providerId="ADAL" clId="{62144AE1-67CC-40C1-9D62-6A39D13ACF08}" dt="2025-06-23T18:42:02.604" v="1294" actId="1076"/>
          <ac:spMkLst>
            <pc:docMk/>
            <pc:sldMk cId="3281174034" sldId="1537"/>
            <ac:spMk id="18" creationId="{85D7DD60-F4AA-AD34-A265-146B167D02FE}"/>
          </ac:spMkLst>
        </pc:spChg>
        <pc:spChg chg="mod">
          <ac:chgData name="Vrielink, Francis" userId="3d258d00-cfd8-41c5-9f04-1a5a39faef2f" providerId="ADAL" clId="{62144AE1-67CC-40C1-9D62-6A39D13ACF08}" dt="2025-06-23T19:47:07.430" v="2244" actId="1076"/>
          <ac:spMkLst>
            <pc:docMk/>
            <pc:sldMk cId="3281174034" sldId="1537"/>
            <ac:spMk id="19" creationId="{40542B69-6D97-5F24-63E3-ABE36EA69A27}"/>
          </ac:spMkLst>
        </pc:spChg>
        <pc:picChg chg="add mod">
          <ac:chgData name="Vrielink, Francis" userId="3d258d00-cfd8-41c5-9f04-1a5a39faef2f" providerId="ADAL" clId="{62144AE1-67CC-40C1-9D62-6A39D13ACF08}" dt="2025-06-23T19:48:38.997" v="2276" actId="1076"/>
          <ac:picMkLst>
            <pc:docMk/>
            <pc:sldMk cId="3281174034" sldId="1537"/>
            <ac:picMk id="23" creationId="{5030E899-71A7-DC92-399A-A48A7C7E874E}"/>
          </ac:picMkLst>
        </pc:picChg>
        <pc:picChg chg="add mod">
          <ac:chgData name="Vrielink, Francis" userId="3d258d00-cfd8-41c5-9f04-1a5a39faef2f" providerId="ADAL" clId="{62144AE1-67CC-40C1-9D62-6A39D13ACF08}" dt="2025-06-23T19:48:41.763" v="2277" actId="1076"/>
          <ac:picMkLst>
            <pc:docMk/>
            <pc:sldMk cId="3281174034" sldId="1537"/>
            <ac:picMk id="25" creationId="{79B1240B-1A94-0575-B2EF-09E7B2CA6B99}"/>
          </ac:picMkLst>
        </pc:picChg>
        <pc:picChg chg="add del mod">
          <ac:chgData name="Vrielink, Francis" userId="3d258d00-cfd8-41c5-9f04-1a5a39faef2f" providerId="ADAL" clId="{62144AE1-67CC-40C1-9D62-6A39D13ACF08}" dt="2025-06-23T18:43:06.805" v="1317" actId="478"/>
          <ac:picMkLst>
            <pc:docMk/>
            <pc:sldMk cId="3281174034" sldId="1537"/>
            <ac:picMk id="26" creationId="{CF0E31A2-F59C-48BA-ECA7-D1267C7889BB}"/>
          </ac:picMkLst>
        </pc:picChg>
        <pc:picChg chg="add mod">
          <ac:chgData name="Vrielink, Francis" userId="3d258d00-cfd8-41c5-9f04-1a5a39faef2f" providerId="ADAL" clId="{62144AE1-67CC-40C1-9D62-6A39D13ACF08}" dt="2025-06-23T19:47:56.274" v="2263" actId="1076"/>
          <ac:picMkLst>
            <pc:docMk/>
            <pc:sldMk cId="3281174034" sldId="1537"/>
            <ac:picMk id="30" creationId="{F375BA80-0AA2-7694-13D2-71C44EA990BB}"/>
          </ac:picMkLst>
        </pc:picChg>
        <pc:cxnChg chg="mod">
          <ac:chgData name="Vrielink, Francis" userId="3d258d00-cfd8-41c5-9f04-1a5a39faef2f" providerId="ADAL" clId="{62144AE1-67CC-40C1-9D62-6A39D13ACF08}" dt="2025-06-23T19:48:34.536" v="2275" actId="14100"/>
          <ac:cxnSpMkLst>
            <pc:docMk/>
            <pc:sldMk cId="3281174034" sldId="1537"/>
            <ac:cxnSpMk id="21" creationId="{B84B33EF-2A54-99B2-FEF8-27486B72F624}"/>
          </ac:cxnSpMkLst>
        </pc:cxnChg>
        <pc:cxnChg chg="mod">
          <ac:chgData name="Vrielink, Francis" userId="3d258d00-cfd8-41c5-9f04-1a5a39faef2f" providerId="ADAL" clId="{62144AE1-67CC-40C1-9D62-6A39D13ACF08}" dt="2025-06-23T19:45:02.592" v="2224" actId="1076"/>
          <ac:cxnSpMkLst>
            <pc:docMk/>
            <pc:sldMk cId="3281174034" sldId="1537"/>
            <ac:cxnSpMk id="27" creationId="{EC90AE0F-5DD8-2D25-C999-5E0CC65E11C5}"/>
          </ac:cxnSpMkLst>
        </pc:cxnChg>
        <pc:cxnChg chg="del mod">
          <ac:chgData name="Vrielink, Francis" userId="3d258d00-cfd8-41c5-9f04-1a5a39faef2f" providerId="ADAL" clId="{62144AE1-67CC-40C1-9D62-6A39D13ACF08}" dt="2025-06-23T19:46:46.043" v="2237" actId="478"/>
          <ac:cxnSpMkLst>
            <pc:docMk/>
            <pc:sldMk cId="3281174034" sldId="1537"/>
            <ac:cxnSpMk id="29" creationId="{10445519-6BAB-CA4B-0B0C-EF80D4D34E4C}"/>
          </ac:cxnSpMkLst>
        </pc:cxnChg>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pChg chg="mod">
          <ac:chgData name="Routledge, Mandy" userId="bacdedf5-8e30-494b-ad8b-f27fa30c4f8d" providerId="ADAL" clId="{C68254E2-3393-4832-8CA3-B05D9626D752}" dt="2025-03-18T10:58:12.764" v="1" actId="20577"/>
          <ac:spMkLst>
            <pc:docMk/>
            <pc:sldMk cId="323006580" sldId="548"/>
            <ac:spMk id="3" creationId="{00000000-0000-0000-0000-000000000000}"/>
          </ac:spMkLst>
        </pc:spChg>
      </pc:sldChg>
    </pc:docChg>
  </pc:docChgLst>
  <pc:docChgLst>
    <pc:chgData name="Routledge, Mandy" userId="bacdedf5-8e30-494b-ad8b-f27fa30c4f8d" providerId="ADAL" clId="{50609EF2-2470-4593-BDDF-6EA3A982AF23}"/>
    <pc:docChg chg="modSld">
      <pc:chgData name="Routledge, Mandy" userId="bacdedf5-8e30-494b-ad8b-f27fa30c4f8d" providerId="ADAL" clId="{50609EF2-2470-4593-BDDF-6EA3A982AF23}" dt="2025-03-18T11:04:12.237" v="0"/>
      <pc:docMkLst>
        <pc:docMk/>
      </pc:docMkLst>
      <pc:sldChg chg="modSp mod">
        <pc:chgData name="Routledge, Mandy" userId="bacdedf5-8e30-494b-ad8b-f27fa30c4f8d" providerId="ADAL" clId="{50609EF2-2470-4593-BDDF-6EA3A982AF23}" dt="2025-03-18T11:04:12.237" v="0"/>
        <pc:sldMkLst>
          <pc:docMk/>
          <pc:sldMk cId="323006580" sldId="548"/>
        </pc:sldMkLst>
        <pc:spChg chg="mod">
          <ac:chgData name="Routledge, Mandy" userId="bacdedf5-8e30-494b-ad8b-f27fa30c4f8d" providerId="ADAL" clId="{50609EF2-2470-4593-BDDF-6EA3A982AF23}" dt="2025-03-18T11:04:12.237" v="0"/>
          <ac:spMkLst>
            <pc:docMk/>
            <pc:sldMk cId="323006580" sldId="548"/>
            <ac:spMk id="3" creationId="{00000000-0000-0000-0000-000000000000}"/>
          </ac:spMkLst>
        </pc:spChg>
      </pc:sldChg>
    </pc:docChg>
  </pc:docChgLst>
  <pc:docChgLst>
    <pc:chgData name="Routledge, Mandy" userId="bacdedf5-8e30-494b-ad8b-f27fa30c4f8d" providerId="ADAL" clId="{3F039FFF-F190-434E-B387-D4337257B97B}"/>
    <pc:docChg chg="addSld modSld">
      <pc:chgData name="Routledge, Mandy" userId="bacdedf5-8e30-494b-ad8b-f27fa30c4f8d" providerId="ADAL" clId="{3F039FFF-F190-434E-B387-D4337257B97B}" dt="2025-05-27T09:45:28.502" v="0"/>
      <pc:docMkLst>
        <pc:docMk/>
      </pc:docMkLst>
      <pc:sldChg chg="add">
        <pc:chgData name="Routledge, Mandy" userId="bacdedf5-8e30-494b-ad8b-f27fa30c4f8d" providerId="ADAL" clId="{3F039FFF-F190-434E-B387-D4337257B97B}" dt="2025-05-27T09:45:28.502" v="0"/>
        <pc:sldMkLst>
          <pc:docMk/>
          <pc:sldMk cId="3981331181" sldId="1530"/>
        </pc:sldMkLst>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389A213E-DAB6-49E3-BFD8-8B760700E7C9}"/>
    <pc:docChg chg="modSld">
      <pc:chgData name="Routledge, Mandy" userId="bacdedf5-8e30-494b-ad8b-f27fa30c4f8d" providerId="ADAL" clId="{389A213E-DAB6-49E3-BFD8-8B760700E7C9}" dt="2025-03-18T11:07:16.088" v="1" actId="20577"/>
      <pc:docMkLst>
        <pc:docMk/>
      </pc:docMkLst>
      <pc:sldChg chg="modSp mod">
        <pc:chgData name="Routledge, Mandy" userId="bacdedf5-8e30-494b-ad8b-f27fa30c4f8d" providerId="ADAL" clId="{389A213E-DAB6-49E3-BFD8-8B760700E7C9}" dt="2025-03-18T11:07:16.088" v="1" actId="20577"/>
        <pc:sldMkLst>
          <pc:docMk/>
          <pc:sldMk cId="323006580" sldId="548"/>
        </pc:sldMkLst>
        <pc:spChg chg="mod">
          <ac:chgData name="Routledge, Mandy" userId="bacdedf5-8e30-494b-ad8b-f27fa30c4f8d" providerId="ADAL" clId="{389A213E-DAB6-49E3-BFD8-8B760700E7C9}" dt="2025-03-18T11:07:16.088" v="1" actId="20577"/>
          <ac:spMkLst>
            <pc:docMk/>
            <pc:sldMk cId="323006580" sldId="548"/>
            <ac:spMk id="3" creationId="{00000000-0000-0000-0000-000000000000}"/>
          </ac:spMkLst>
        </pc:spChg>
      </pc:sldChg>
    </pc:docChg>
  </pc:docChgLst>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pChg chg="mod">
          <ac:chgData name="Routledge, Mandy" userId="bacdedf5-8e30-494b-ad8b-f27fa30c4f8d" providerId="ADAL" clId="{B846B582-2513-443E-AF56-632867DCB758}" dt="2025-03-18T10:48:34.414" v="0"/>
          <ac:spMkLst>
            <pc:docMk/>
            <pc:sldMk cId="323006580" sldId="548"/>
            <ac:spMk id="3" creationId="{00000000-0000-0000-0000-000000000000}"/>
          </ac:spMkLst>
        </pc:spChg>
        <pc:spChg chg="mod">
          <ac:chgData name="Routledge, Mandy" userId="bacdedf5-8e30-494b-ad8b-f27fa30c4f8d" providerId="ADAL" clId="{B846B582-2513-443E-AF56-632867DCB758}" dt="2025-03-18T10:48:42.262" v="12" actId="6549"/>
          <ac:spMkLst>
            <pc:docMk/>
            <pc:sldMk cId="323006580" sldId="548"/>
            <ac:spMk id="4" creationId="{00000000-0000-0000-0000-000000000000}"/>
          </ac:spMkLst>
        </pc:spChg>
      </pc:sldChg>
    </pc:docChg>
  </pc:docChgLst>
  <pc:docChgLst>
    <pc:chgData name="Duijf, Antoinette" userId="80426808-569e-4360-acb0-e5a6dc4b8ad2" providerId="ADAL" clId="{80D7BA7A-3C54-4643-8EDC-8559DA73A1B7}"/>
    <pc:docChg chg="custSel modSld">
      <pc:chgData name="Duijf, Antoinette" userId="80426808-569e-4360-acb0-e5a6dc4b8ad2" providerId="ADAL" clId="{80D7BA7A-3C54-4643-8EDC-8559DA73A1B7}" dt="2025-06-24T09:10:03.260" v="23" actId="1038"/>
      <pc:docMkLst>
        <pc:docMk/>
      </pc:docMkLst>
      <pc:sldChg chg="addSp delSp modSp mod">
        <pc:chgData name="Duijf, Antoinette" userId="80426808-569e-4360-acb0-e5a6dc4b8ad2" providerId="ADAL" clId="{80D7BA7A-3C54-4643-8EDC-8559DA73A1B7}" dt="2025-06-24T09:09:05.647" v="4"/>
        <pc:sldMkLst>
          <pc:docMk/>
          <pc:sldMk cId="199858072" sldId="1536"/>
        </pc:sldMkLst>
        <pc:spChg chg="del">
          <ac:chgData name="Duijf, Antoinette" userId="80426808-569e-4360-acb0-e5a6dc4b8ad2" providerId="ADAL" clId="{80D7BA7A-3C54-4643-8EDC-8559DA73A1B7}" dt="2025-06-24T09:09:05.331" v="3" actId="21"/>
          <ac:spMkLst>
            <pc:docMk/>
            <pc:sldMk cId="199858072" sldId="1536"/>
            <ac:spMk id="4" creationId="{D753C383-62C8-E733-4553-E085527A1FCA}"/>
          </ac:spMkLst>
        </pc:spChg>
        <pc:spChg chg="del">
          <ac:chgData name="Duijf, Antoinette" userId="80426808-569e-4360-acb0-e5a6dc4b8ad2" providerId="ADAL" clId="{80D7BA7A-3C54-4643-8EDC-8559DA73A1B7}" dt="2025-06-24T09:09:05.331" v="3" actId="21"/>
          <ac:spMkLst>
            <pc:docMk/>
            <pc:sldMk cId="199858072" sldId="1536"/>
            <ac:spMk id="9" creationId="{B5FA4264-9F79-B20D-0826-CEC58E7B74B7}"/>
          </ac:spMkLst>
        </pc:spChg>
        <pc:spChg chg="add mod">
          <ac:chgData name="Duijf, Antoinette" userId="80426808-569e-4360-acb0-e5a6dc4b8ad2" providerId="ADAL" clId="{80D7BA7A-3C54-4643-8EDC-8559DA73A1B7}" dt="2025-06-24T09:09:05.647" v="4"/>
          <ac:spMkLst>
            <pc:docMk/>
            <pc:sldMk cId="199858072" sldId="1536"/>
            <ac:spMk id="26" creationId="{D753C383-62C8-E733-4553-E085527A1FCA}"/>
          </ac:spMkLst>
        </pc:spChg>
        <pc:spChg chg="add mod">
          <ac:chgData name="Duijf, Antoinette" userId="80426808-569e-4360-acb0-e5a6dc4b8ad2" providerId="ADAL" clId="{80D7BA7A-3C54-4643-8EDC-8559DA73A1B7}" dt="2025-06-24T09:09:05.647" v="4"/>
          <ac:spMkLst>
            <pc:docMk/>
            <pc:sldMk cId="199858072" sldId="1536"/>
            <ac:spMk id="30" creationId="{B5FA4264-9F79-B20D-0826-CEC58E7B74B7}"/>
          </ac:spMkLst>
        </pc:spChg>
        <pc:cxnChg chg="mod">
          <ac:chgData name="Duijf, Antoinette" userId="80426808-569e-4360-acb0-e5a6dc4b8ad2" providerId="ADAL" clId="{80D7BA7A-3C54-4643-8EDC-8559DA73A1B7}" dt="2025-06-24T09:08:52.119" v="2" actId="14100"/>
          <ac:cxnSpMkLst>
            <pc:docMk/>
            <pc:sldMk cId="199858072" sldId="1536"/>
            <ac:cxnSpMk id="21" creationId="{B84B33EF-2A54-99B2-FEF8-27486B72F624}"/>
          </ac:cxnSpMkLst>
        </pc:cxnChg>
        <pc:cxnChg chg="mod">
          <ac:chgData name="Duijf, Antoinette" userId="80426808-569e-4360-acb0-e5a6dc4b8ad2" providerId="ADAL" clId="{80D7BA7A-3C54-4643-8EDC-8559DA73A1B7}" dt="2025-06-24T09:08:47.060" v="0" actId="14100"/>
          <ac:cxnSpMkLst>
            <pc:docMk/>
            <pc:sldMk cId="199858072" sldId="1536"/>
            <ac:cxnSpMk id="27" creationId="{EC90AE0F-5DD8-2D25-C999-5E0CC65E11C5}"/>
          </ac:cxnSpMkLst>
        </pc:cxnChg>
        <pc:cxnChg chg="mod">
          <ac:chgData name="Duijf, Antoinette" userId="80426808-569e-4360-acb0-e5a6dc4b8ad2" providerId="ADAL" clId="{80D7BA7A-3C54-4643-8EDC-8559DA73A1B7}" dt="2025-06-24T09:08:50.114" v="1" actId="14100"/>
          <ac:cxnSpMkLst>
            <pc:docMk/>
            <pc:sldMk cId="199858072" sldId="1536"/>
            <ac:cxnSpMk id="29" creationId="{10445519-6BAB-CA4B-0B0C-EF80D4D34E4C}"/>
          </ac:cxnSpMkLst>
        </pc:cxnChg>
      </pc:sldChg>
      <pc:sldChg chg="addSp delSp modSp mod">
        <pc:chgData name="Duijf, Antoinette" userId="80426808-569e-4360-acb0-e5a6dc4b8ad2" providerId="ADAL" clId="{80D7BA7A-3C54-4643-8EDC-8559DA73A1B7}" dt="2025-06-24T09:10:03.260" v="23" actId="1038"/>
        <pc:sldMkLst>
          <pc:docMk/>
          <pc:sldMk cId="3281174034" sldId="1537"/>
        </pc:sldMkLst>
        <pc:spChg chg="del">
          <ac:chgData name="Duijf, Antoinette" userId="80426808-569e-4360-acb0-e5a6dc4b8ad2" providerId="ADAL" clId="{80D7BA7A-3C54-4643-8EDC-8559DA73A1B7}" dt="2025-06-24T09:09:15.455" v="6" actId="21"/>
          <ac:spMkLst>
            <pc:docMk/>
            <pc:sldMk cId="3281174034" sldId="1537"/>
            <ac:spMk id="12" creationId="{E2476A93-B8D4-4E44-87FD-AFF601B2337C}"/>
          </ac:spMkLst>
        </pc:spChg>
        <pc:spChg chg="del">
          <ac:chgData name="Duijf, Antoinette" userId="80426808-569e-4360-acb0-e5a6dc4b8ad2" providerId="ADAL" clId="{80D7BA7A-3C54-4643-8EDC-8559DA73A1B7}" dt="2025-06-24T09:09:27.463" v="9" actId="21"/>
          <ac:spMkLst>
            <pc:docMk/>
            <pc:sldMk cId="3281174034" sldId="1537"/>
            <ac:spMk id="13" creationId="{4985FF45-EE56-11C3-E0CC-6BBB359031C0}"/>
          </ac:spMkLst>
        </pc:spChg>
        <pc:spChg chg="add mod">
          <ac:chgData name="Duijf, Antoinette" userId="80426808-569e-4360-acb0-e5a6dc4b8ad2" providerId="ADAL" clId="{80D7BA7A-3C54-4643-8EDC-8559DA73A1B7}" dt="2025-06-24T09:09:15.755" v="7"/>
          <ac:spMkLst>
            <pc:docMk/>
            <pc:sldMk cId="3281174034" sldId="1537"/>
            <ac:spMk id="15" creationId="{40542B69-6D97-5F24-63E3-ABE36EA69A27}"/>
          </ac:spMkLst>
        </pc:spChg>
        <pc:spChg chg="add mod">
          <ac:chgData name="Duijf, Antoinette" userId="80426808-569e-4360-acb0-e5a6dc4b8ad2" providerId="ADAL" clId="{80D7BA7A-3C54-4643-8EDC-8559DA73A1B7}" dt="2025-06-24T09:09:15.755" v="7"/>
          <ac:spMkLst>
            <pc:docMk/>
            <pc:sldMk cId="3281174034" sldId="1537"/>
            <ac:spMk id="16" creationId="{E2476A93-B8D4-4E44-87FD-AFF601B2337C}"/>
          </ac:spMkLst>
        </pc:spChg>
        <pc:spChg chg="del">
          <ac:chgData name="Duijf, Antoinette" userId="80426808-569e-4360-acb0-e5a6dc4b8ad2" providerId="ADAL" clId="{80D7BA7A-3C54-4643-8EDC-8559DA73A1B7}" dt="2025-06-24T09:09:27.463" v="9" actId="21"/>
          <ac:spMkLst>
            <pc:docMk/>
            <pc:sldMk cId="3281174034" sldId="1537"/>
            <ac:spMk id="18" creationId="{85D7DD60-F4AA-AD34-A265-146B167D02FE}"/>
          </ac:spMkLst>
        </pc:spChg>
        <pc:spChg chg="del">
          <ac:chgData name="Duijf, Antoinette" userId="80426808-569e-4360-acb0-e5a6dc4b8ad2" providerId="ADAL" clId="{80D7BA7A-3C54-4643-8EDC-8559DA73A1B7}" dt="2025-06-24T09:09:15.455" v="6" actId="21"/>
          <ac:spMkLst>
            <pc:docMk/>
            <pc:sldMk cId="3281174034" sldId="1537"/>
            <ac:spMk id="19" creationId="{40542B69-6D97-5F24-63E3-ABE36EA69A27}"/>
          </ac:spMkLst>
        </pc:spChg>
        <pc:spChg chg="add mod">
          <ac:chgData name="Duijf, Antoinette" userId="80426808-569e-4360-acb0-e5a6dc4b8ad2" providerId="ADAL" clId="{80D7BA7A-3C54-4643-8EDC-8559DA73A1B7}" dt="2025-06-24T09:09:27.880" v="10"/>
          <ac:spMkLst>
            <pc:docMk/>
            <pc:sldMk cId="3281174034" sldId="1537"/>
            <ac:spMk id="22" creationId="{85D7DD60-F4AA-AD34-A265-146B167D02FE}"/>
          </ac:spMkLst>
        </pc:spChg>
        <pc:spChg chg="add mod">
          <ac:chgData name="Duijf, Antoinette" userId="80426808-569e-4360-acb0-e5a6dc4b8ad2" providerId="ADAL" clId="{80D7BA7A-3C54-4643-8EDC-8559DA73A1B7}" dt="2025-06-24T09:10:03.260" v="23" actId="1038"/>
          <ac:spMkLst>
            <pc:docMk/>
            <pc:sldMk cId="3281174034" sldId="1537"/>
            <ac:spMk id="24" creationId="{4985FF45-EE56-11C3-E0CC-6BBB359031C0}"/>
          </ac:spMkLst>
        </pc:spChg>
        <pc:cxnChg chg="mod">
          <ac:chgData name="Duijf, Antoinette" userId="80426808-569e-4360-acb0-e5a6dc4b8ad2" providerId="ADAL" clId="{80D7BA7A-3C54-4643-8EDC-8559DA73A1B7}" dt="2025-06-24T09:09:12.246" v="5" actId="14100"/>
          <ac:cxnSpMkLst>
            <pc:docMk/>
            <pc:sldMk cId="3281174034" sldId="1537"/>
            <ac:cxnSpMk id="21" creationId="{B84B33EF-2A54-99B2-FEF8-27486B72F624}"/>
          </ac:cxnSpMkLst>
        </pc:cxnChg>
        <pc:cxnChg chg="mod">
          <ac:chgData name="Duijf, Antoinette" userId="80426808-569e-4360-acb0-e5a6dc4b8ad2" providerId="ADAL" clId="{80D7BA7A-3C54-4643-8EDC-8559DA73A1B7}" dt="2025-06-24T09:09:20.617" v="8" actId="14100"/>
          <ac:cxnSpMkLst>
            <pc:docMk/>
            <pc:sldMk cId="3281174034" sldId="1537"/>
            <ac:cxnSpMk id="27" creationId="{EC90AE0F-5DD8-2D25-C999-5E0CC65E11C5}"/>
          </ac:cxnSpMkLst>
        </pc:cxn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pChg chg="mod">
          <ac:chgData name="Routledge, Mandy" userId="bacdedf5-8e30-494b-ad8b-f27fa30c4f8d" providerId="ADAL" clId="{86114C85-B593-4BE9-AAD3-9163D72047C0}" dt="2025-03-18T10:32:58.570" v="10" actId="20577"/>
          <ac:spMkLst>
            <pc:docMk/>
            <pc:sldMk cId="323006580" sldId="548"/>
            <ac:spMk id="3" creationId="{00000000-0000-0000-0000-000000000000}"/>
          </ac:spMkLst>
        </pc:spChg>
        <pc:spChg chg="mod">
          <ac:chgData name="Routledge, Mandy" userId="bacdedf5-8e30-494b-ad8b-f27fa30c4f8d" providerId="ADAL" clId="{86114C85-B593-4BE9-AAD3-9163D72047C0}" dt="2025-03-18T10:32:47.649" v="1"/>
          <ac:spMkLst>
            <pc:docMk/>
            <pc:sldMk cId="323006580" sldId="548"/>
            <ac:spMk id="4" creationId="{00000000-0000-0000-0000-000000000000}"/>
          </ac:spMkLst>
        </pc:spChg>
      </pc:sldChg>
    </pc:docChg>
  </pc:docChgLst>
  <pc:docChgLst>
    <pc:chgData name="Routledge, Mandy" userId="bacdedf5-8e30-494b-ad8b-f27fa30c4f8d" providerId="ADAL" clId="{2F1906D7-5A94-4A19-99FA-C4029D90B2BD}"/>
    <pc:docChg chg="modSld">
      <pc:chgData name="Routledge, Mandy" userId="bacdedf5-8e30-494b-ad8b-f27fa30c4f8d" providerId="ADAL" clId="{2F1906D7-5A94-4A19-99FA-C4029D90B2BD}" dt="2025-03-18T11:05:49.144" v="0"/>
      <pc:docMkLst>
        <pc:docMk/>
      </pc:docMkLst>
      <pc:sldChg chg="modSp mod">
        <pc:chgData name="Routledge, Mandy" userId="bacdedf5-8e30-494b-ad8b-f27fa30c4f8d" providerId="ADAL" clId="{2F1906D7-5A94-4A19-99FA-C4029D90B2BD}" dt="2025-03-18T11:05:49.144" v="0"/>
        <pc:sldMkLst>
          <pc:docMk/>
          <pc:sldMk cId="323006580" sldId="548"/>
        </pc:sldMkLst>
        <pc:spChg chg="mod">
          <ac:chgData name="Routledge, Mandy" userId="bacdedf5-8e30-494b-ad8b-f27fa30c4f8d" providerId="ADAL" clId="{2F1906D7-5A94-4A19-99FA-C4029D90B2BD}" dt="2025-03-18T11:05:49.144" v="0"/>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24-6-2025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24-6-2025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het kostuum: </a:t>
            </a:r>
            <a:r>
              <a:rPr lang="nl-NL" sz="1200" b="0" kern="1200">
                <a:solidFill>
                  <a:schemeClr val="tx1"/>
                </a:solidFill>
                <a:effectLst/>
                <a:latin typeface="+mn-lt"/>
                <a:ea typeface="+mn-ea"/>
                <a:cs typeface="+mn-cs"/>
              </a:rPr>
              <a:t>de verkleedkleding</a:t>
            </a:r>
          </a:p>
          <a:p>
            <a:pPr fontAlgn="t"/>
            <a:r>
              <a:rPr lang="nl-NL" sz="1200" b="1" kern="1200">
                <a:solidFill>
                  <a:schemeClr val="tx1"/>
                </a:solidFill>
                <a:effectLst/>
                <a:latin typeface="+mn-lt"/>
                <a:ea typeface="+mn-ea"/>
                <a:cs typeface="+mn-cs"/>
              </a:rPr>
              <a:t>omtoveren: </a:t>
            </a:r>
            <a:r>
              <a:rPr lang="nl-NL" sz="1200" b="0" kern="1200">
                <a:solidFill>
                  <a:schemeClr val="tx1"/>
                </a:solidFill>
                <a:effectLst/>
                <a:latin typeface="+mn-lt"/>
                <a:ea typeface="+mn-ea"/>
                <a:cs typeface="+mn-cs"/>
              </a:rPr>
              <a:t>als door toverkunst van uiterlijk, vorm laten veranderen</a:t>
            </a:r>
          </a:p>
          <a:p>
            <a:pPr fontAlgn="t"/>
            <a:r>
              <a:rPr lang="nl-NL" sz="1200" b="1" kern="1200">
                <a:solidFill>
                  <a:schemeClr val="tx1"/>
                </a:solidFill>
                <a:effectLst/>
                <a:latin typeface="+mn-lt"/>
                <a:ea typeface="+mn-ea"/>
                <a:cs typeface="+mn-cs"/>
              </a:rPr>
              <a:t>het figuur: </a:t>
            </a:r>
            <a:r>
              <a:rPr lang="nl-NL" sz="1200" b="0" kern="1200">
                <a:solidFill>
                  <a:schemeClr val="tx1"/>
                </a:solidFill>
                <a:effectLst/>
                <a:latin typeface="+mn-lt"/>
                <a:ea typeface="+mn-ea"/>
                <a:cs typeface="+mn-cs"/>
              </a:rPr>
              <a:t>een mens of dier, bijvoorbeeld in een verhaal</a:t>
            </a:r>
          </a:p>
          <a:p>
            <a:pPr fontAlgn="t"/>
            <a:r>
              <a:rPr lang="nl-NL" sz="1200" b="1" kern="1200">
                <a:solidFill>
                  <a:schemeClr val="tx1"/>
                </a:solidFill>
                <a:effectLst/>
                <a:latin typeface="+mn-lt"/>
                <a:ea typeface="+mn-ea"/>
                <a:cs typeface="+mn-cs"/>
              </a:rPr>
              <a:t>het voorwerp: </a:t>
            </a:r>
            <a:r>
              <a:rPr lang="nl-NL" sz="1200" b="0" kern="1200">
                <a:solidFill>
                  <a:schemeClr val="tx1"/>
                </a:solidFill>
                <a:effectLst/>
                <a:latin typeface="+mn-lt"/>
                <a:ea typeface="+mn-ea"/>
                <a:cs typeface="+mn-cs"/>
              </a:rPr>
              <a:t>het ding, je kunt het zien en pakken</a:t>
            </a:r>
          </a:p>
          <a:p>
            <a:pPr fontAlgn="t"/>
            <a:r>
              <a:rPr lang="nl-NL" sz="1200" b="1" kern="1200">
                <a:solidFill>
                  <a:schemeClr val="tx1"/>
                </a:solidFill>
                <a:effectLst/>
                <a:latin typeface="+mn-lt"/>
                <a:ea typeface="+mn-ea"/>
                <a:cs typeface="+mn-cs"/>
              </a:rPr>
              <a:t>het materiaal: </a:t>
            </a:r>
            <a:r>
              <a:rPr lang="nl-NL" sz="1200" b="0" kern="1200">
                <a:solidFill>
                  <a:schemeClr val="tx1"/>
                </a:solidFill>
                <a:effectLst/>
                <a:latin typeface="+mn-lt"/>
                <a:ea typeface="+mn-ea"/>
                <a:cs typeface="+mn-cs"/>
              </a:rPr>
              <a:t>alles waar je iets van kunt maken</a:t>
            </a:r>
          </a:p>
          <a:p>
            <a:pPr fontAlgn="t"/>
            <a:r>
              <a:rPr lang="nl-NL" sz="1200" b="1" kern="1200">
                <a:solidFill>
                  <a:schemeClr val="tx1"/>
                </a:solidFill>
                <a:effectLst/>
                <a:latin typeface="+mn-lt"/>
                <a:ea typeface="+mn-ea"/>
                <a:cs typeface="+mn-cs"/>
              </a:rPr>
              <a:t>de bijeenkomst: </a:t>
            </a:r>
            <a:r>
              <a:rPr lang="nl-NL" sz="1200" b="0" kern="1200">
                <a:solidFill>
                  <a:schemeClr val="tx1"/>
                </a:solidFill>
                <a:effectLst/>
                <a:latin typeface="+mn-lt"/>
                <a:ea typeface="+mn-ea"/>
                <a:cs typeface="+mn-cs"/>
              </a:rPr>
              <a:t>het samenkomen</a:t>
            </a:r>
          </a:p>
          <a:p>
            <a:pPr fontAlgn="t"/>
            <a:r>
              <a:rPr lang="nl-NL" sz="1200" b="1" kern="1200">
                <a:solidFill>
                  <a:schemeClr val="tx1"/>
                </a:solidFill>
                <a:effectLst/>
                <a:latin typeface="+mn-lt"/>
                <a:ea typeface="+mn-ea"/>
                <a:cs typeface="+mn-cs"/>
              </a:rPr>
              <a:t>tegelijk: </a:t>
            </a:r>
            <a:r>
              <a:rPr lang="nl-NL" sz="1200" b="0" kern="1200">
                <a:solidFill>
                  <a:schemeClr val="tx1"/>
                </a:solidFill>
                <a:effectLst/>
                <a:latin typeface="+mn-lt"/>
                <a:ea typeface="+mn-ea"/>
                <a:cs typeface="+mn-cs"/>
              </a:rPr>
              <a:t>op hetzelfde moment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462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24-6-2025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24-6-2025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24-6-2025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24-6-2025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jp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Stanley </a:t>
            </a:r>
            <a:r>
              <a:rPr lang="nl-NL" sz="2000" dirty="0" err="1">
                <a:effectLst/>
                <a:ea typeface="Times New Roman" panose="02020603050405020304" pitchFamily="18" charset="0"/>
                <a:cs typeface="Arial" panose="020B0604020202020204" pitchFamily="34" charset="0"/>
              </a:rPr>
              <a:t>Ipkiss</a:t>
            </a:r>
            <a:r>
              <a:rPr lang="nl-NL" sz="2000" dirty="0">
                <a:effectLst/>
                <a:ea typeface="Times New Roman" panose="02020603050405020304" pitchFamily="18" charset="0"/>
                <a:cs typeface="Arial" panose="020B0604020202020204" pitchFamily="34" charset="0"/>
              </a:rPr>
              <a:t> was een gewone man, tot hij op een dag een geheimzinnig </a:t>
            </a:r>
            <a:r>
              <a:rPr lang="nl-NL" sz="2000" b="1" u="sng" dirty="0">
                <a:effectLst/>
                <a:ea typeface="Times New Roman" panose="02020603050405020304" pitchFamily="18" charset="0"/>
                <a:cs typeface="Arial" panose="020B0604020202020204" pitchFamily="34" charset="0"/>
              </a:rPr>
              <a:t>voorwerp</a:t>
            </a:r>
            <a:r>
              <a:rPr lang="nl-NL" sz="2000" dirty="0">
                <a:effectLst/>
                <a:ea typeface="Times New Roman" panose="02020603050405020304" pitchFamily="18" charset="0"/>
                <a:cs typeface="Arial" panose="020B0604020202020204" pitchFamily="34" charset="0"/>
              </a:rPr>
              <a:t> vond</a:t>
            </a:r>
            <a:r>
              <a:rPr lang="nl-NL" sz="2000" dirty="0">
                <a:ea typeface="Times New Roman" panose="02020603050405020304" pitchFamily="18" charset="0"/>
                <a:cs typeface="Arial" panose="020B0604020202020204" pitchFamily="34" charset="0"/>
              </a:rPr>
              <a:t>. Hij vond </a:t>
            </a:r>
            <a:r>
              <a:rPr lang="nl-NL" sz="2000" b="1" i="1" dirty="0">
                <a:ea typeface="Times New Roman" panose="02020603050405020304" pitchFamily="18" charset="0"/>
                <a:cs typeface="Arial" panose="020B0604020202020204" pitchFamily="34" charset="0"/>
              </a:rPr>
              <a:t>een ding, iets wat je kunt zien en pakken</a:t>
            </a:r>
            <a:r>
              <a:rPr lang="nl-NL" sz="2000" dirty="0">
                <a:ea typeface="Times New Roman" panose="02020603050405020304" pitchFamily="18" charset="0"/>
                <a:cs typeface="Arial" panose="020B0604020202020204" pitchFamily="34" charset="0"/>
              </a:rPr>
              <a:t>.</a:t>
            </a:r>
            <a:r>
              <a:rPr lang="nl-NL" sz="2000" dirty="0">
                <a:effectLst/>
                <a:ea typeface="Times New Roman" panose="02020603050405020304" pitchFamily="18" charset="0"/>
                <a:cs typeface="Arial" panose="020B0604020202020204" pitchFamily="34" charset="0"/>
              </a:rPr>
              <a:t> Het was een groen masker gemaakt van een vreemd </a:t>
            </a:r>
            <a:r>
              <a:rPr lang="nl-NL" sz="2000" b="1" u="sng" dirty="0">
                <a:effectLst/>
                <a:ea typeface="Times New Roman" panose="02020603050405020304" pitchFamily="18" charset="0"/>
                <a:cs typeface="Arial" panose="020B0604020202020204" pitchFamily="34" charset="0"/>
              </a:rPr>
              <a:t>materiaal</a:t>
            </a:r>
            <a:r>
              <a:rPr lang="nl-NL" sz="2000" dirty="0">
                <a:effectLst/>
                <a:ea typeface="Times New Roman" panose="02020603050405020304" pitchFamily="18" charset="0"/>
                <a:cs typeface="Arial" panose="020B0604020202020204" pitchFamily="34" charset="0"/>
              </a:rPr>
              <a:t>. Zo noem je </a:t>
            </a:r>
            <a:r>
              <a:rPr lang="nl-NL" sz="2000" b="1" i="1" dirty="0">
                <a:effectLst/>
                <a:ea typeface="Times New Roman" panose="02020603050405020304" pitchFamily="18" charset="0"/>
                <a:cs typeface="Arial" panose="020B0604020202020204" pitchFamily="34" charset="0"/>
              </a:rPr>
              <a:t>alles waar je iets van kunt maken</a:t>
            </a:r>
            <a:r>
              <a:rPr lang="nl-NL" sz="2000" dirty="0">
                <a:effectLst/>
                <a:ea typeface="Times New Roman" panose="02020603050405020304" pitchFamily="18" charset="0"/>
                <a:cs typeface="Arial" panose="020B0604020202020204" pitchFamily="34" charset="0"/>
              </a:rPr>
              <a:t>. Tijdens een </a:t>
            </a:r>
            <a:r>
              <a:rPr lang="nl-NL" sz="2000" b="1" u="sng" dirty="0">
                <a:effectLst/>
                <a:ea typeface="Times New Roman" panose="02020603050405020304" pitchFamily="18" charset="0"/>
                <a:cs typeface="Arial" panose="020B0604020202020204" pitchFamily="34" charset="0"/>
              </a:rPr>
              <a:t>bijeenkomst</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het samenkomen </a:t>
            </a:r>
            <a:r>
              <a:rPr lang="nl-NL" sz="2000" dirty="0">
                <a:effectLst/>
                <a:ea typeface="Times New Roman" panose="02020603050405020304" pitchFamily="18" charset="0"/>
                <a:cs typeface="Arial" panose="020B0604020202020204" pitchFamily="34" charset="0"/>
              </a:rPr>
              <a:t>met vrienden besloot hij het masker op zijn gezicht te zetten. Hij combineerde dit masker met een knalgeel </a:t>
            </a:r>
            <a:r>
              <a:rPr lang="nl-NL" sz="2000" b="1" u="sng" dirty="0">
                <a:effectLst/>
                <a:ea typeface="Times New Roman" panose="02020603050405020304" pitchFamily="18" charset="0"/>
                <a:cs typeface="Arial" panose="020B0604020202020204" pitchFamily="34" charset="0"/>
              </a:rPr>
              <a:t>kostuum</a:t>
            </a:r>
            <a:r>
              <a:rPr lang="nl-NL" sz="2000" dirty="0">
                <a:effectLst/>
                <a:ea typeface="Times New Roman" panose="02020603050405020304" pitchFamily="18" charset="0"/>
                <a:cs typeface="Arial" panose="020B0604020202020204" pitchFamily="34" charset="0"/>
              </a:rPr>
              <a:t>. Dit kostuum gebruikte hij altijd bij de carnaval als </a:t>
            </a:r>
            <a:r>
              <a:rPr lang="nl-NL" sz="2000" b="1" i="1" dirty="0">
                <a:effectLst/>
                <a:ea typeface="Times New Roman" panose="02020603050405020304" pitchFamily="18" charset="0"/>
                <a:cs typeface="Arial" panose="020B0604020202020204" pitchFamily="34" charset="0"/>
              </a:rPr>
              <a:t>verkleedkleding</a:t>
            </a:r>
            <a:r>
              <a:rPr lang="nl-NL" sz="2000" dirty="0">
                <a:effectLst/>
                <a:ea typeface="Times New Roman" panose="02020603050405020304" pitchFamily="18" charset="0"/>
                <a:cs typeface="Arial" panose="020B0604020202020204" pitchFamily="34" charset="0"/>
              </a:rPr>
              <a:t>. Tot zijn verbazing voelde hij zich meteen anders. Het masker had hem </a:t>
            </a:r>
            <a:r>
              <a:rPr lang="nl-NL" sz="2000" b="1" u="sng" dirty="0">
                <a:effectLst/>
                <a:ea typeface="Times New Roman" panose="02020603050405020304" pitchFamily="18" charset="0"/>
                <a:cs typeface="Arial" panose="020B0604020202020204" pitchFamily="34" charset="0"/>
              </a:rPr>
              <a:t>omgetoverd</a:t>
            </a:r>
            <a:r>
              <a:rPr lang="nl-NL" sz="2000" dirty="0">
                <a:effectLst/>
                <a:ea typeface="Times New Roman" panose="02020603050405020304" pitchFamily="18" charset="0"/>
                <a:cs typeface="Arial" panose="020B0604020202020204" pitchFamily="34" charset="0"/>
              </a:rPr>
              <a:t> in een wild en energiek figuur, vol zelfvertrouwen en kracht. Het masker had hem </a:t>
            </a:r>
            <a:r>
              <a:rPr lang="nl-NL" sz="2000" b="1" i="1" dirty="0">
                <a:effectLst/>
                <a:ea typeface="Times New Roman" panose="02020603050405020304" pitchFamily="18" charset="0"/>
                <a:cs typeface="Arial" panose="020B0604020202020204" pitchFamily="34" charset="0"/>
              </a:rPr>
              <a:t>als door toverkunst van uiterlijk, vorm laten veranderen</a:t>
            </a:r>
            <a:r>
              <a:rPr lang="nl-NL" sz="2000" dirty="0">
                <a:effectLst/>
                <a:ea typeface="Times New Roman" panose="02020603050405020304" pitchFamily="18" charset="0"/>
                <a:cs typeface="Arial" panose="020B0604020202020204" pitchFamily="34" charset="0"/>
              </a:rPr>
              <a:t>.</a:t>
            </a:r>
            <a:br>
              <a:rPr lang="nl-NL" sz="2000" b="1" i="1" dirty="0">
                <a:ea typeface="Times New Roman" panose="02020603050405020304" pitchFamily="18" charset="0"/>
                <a:cs typeface="Arial" panose="020B0604020202020204" pitchFamily="34" charset="0"/>
              </a:rPr>
            </a:br>
            <a:r>
              <a:rPr lang="nl-NL" sz="2000" dirty="0">
                <a:effectLst/>
                <a:ea typeface="Times New Roman" panose="02020603050405020304" pitchFamily="18" charset="0"/>
                <a:cs typeface="Arial" panose="020B0604020202020204" pitchFamily="34" charset="0"/>
              </a:rPr>
              <a:t>Stanley ontdekte dat het masker er voor zorgde dat hij dingen kon doen die hij nooit voor mogelijk had gehouden. Hij kon zich in allerlei </a:t>
            </a:r>
            <a:r>
              <a:rPr lang="nl-NL" sz="2000" b="1" u="sng" dirty="0">
                <a:effectLst/>
                <a:ea typeface="Times New Roman" panose="02020603050405020304" pitchFamily="18" charset="0"/>
                <a:cs typeface="Arial" panose="020B0604020202020204" pitchFamily="34" charset="0"/>
              </a:rPr>
              <a:t>figuren</a:t>
            </a:r>
            <a:r>
              <a:rPr lang="nl-NL" sz="2000" dirty="0">
                <a:effectLst/>
                <a:ea typeface="Times New Roman" panose="02020603050405020304" pitchFamily="18" charset="0"/>
                <a:cs typeface="Arial" panose="020B0604020202020204" pitchFamily="34" charset="0"/>
              </a:rPr>
              <a:t> veranderen. Het figuur is </a:t>
            </a:r>
            <a:r>
              <a:rPr lang="nl-NL" sz="2000" b="1" i="1" dirty="0">
                <a:effectLst/>
                <a:ea typeface="Times New Roman" panose="02020603050405020304" pitchFamily="18" charset="0"/>
                <a:cs typeface="Arial" panose="020B0604020202020204" pitchFamily="34" charset="0"/>
              </a:rPr>
              <a:t>een mens of dier, bijvoorbeeld in een verhaal</a:t>
            </a:r>
            <a:r>
              <a:rPr lang="nl-NL" sz="2000" dirty="0">
                <a:effectLst/>
                <a:ea typeface="Times New Roman" panose="02020603050405020304" pitchFamily="18" charset="0"/>
                <a:cs typeface="Arial" panose="020B0604020202020204" pitchFamily="34" charset="0"/>
              </a:rPr>
              <a:t>. </a:t>
            </a:r>
            <a:r>
              <a:rPr lang="nl-NL" sz="2000" b="1" u="sng" dirty="0">
                <a:effectLst/>
                <a:ea typeface="Times New Roman" panose="02020603050405020304" pitchFamily="18" charset="0"/>
                <a:cs typeface="Arial" panose="020B0604020202020204" pitchFamily="34" charset="0"/>
              </a:rPr>
              <a:t>Tegelijk</a:t>
            </a:r>
            <a:r>
              <a:rPr lang="nl-NL" sz="2000" dirty="0">
                <a:effectLst/>
                <a:ea typeface="Times New Roman" panose="02020603050405020304" pitchFamily="18" charset="0"/>
                <a:cs typeface="Arial" panose="020B0604020202020204" pitchFamily="34" charset="0"/>
              </a:rPr>
              <a:t>,</a:t>
            </a:r>
            <a:r>
              <a:rPr lang="nl-NL" sz="2000" b="1" i="1" dirty="0">
                <a:effectLst/>
                <a:ea typeface="Times New Roman" panose="02020603050405020304" pitchFamily="18" charset="0"/>
                <a:cs typeface="Arial" panose="020B0604020202020204" pitchFamily="34" charset="0"/>
              </a:rPr>
              <a:t> op hetzelfde moment</a:t>
            </a:r>
            <a:r>
              <a:rPr lang="nl-NL" sz="2000" dirty="0">
                <a:effectLst/>
                <a:ea typeface="Times New Roman" panose="02020603050405020304" pitchFamily="18" charset="0"/>
                <a:cs typeface="Arial" panose="020B0604020202020204" pitchFamily="34" charset="0"/>
              </a:rPr>
              <a:t>,</a:t>
            </a:r>
            <a:r>
              <a:rPr lang="nl-NL" sz="2000" i="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voelde hij een enorme vrijheid en plezier. Zijn vrienden waren verbaasd en enthousiast over zijn nieuwe verschijning.</a:t>
            </a:r>
            <a:br>
              <a:rPr lang="nl-NL" sz="2000" dirty="0">
                <a:effectLst/>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Door h</a:t>
            </a:r>
            <a:r>
              <a:rPr lang="nl-NL" sz="2000" dirty="0">
                <a:effectLst/>
                <a:ea typeface="Times New Roman" panose="02020603050405020304" pitchFamily="18" charset="0"/>
                <a:cs typeface="Arial" panose="020B0604020202020204" pitchFamily="34" charset="0"/>
              </a:rPr>
              <a:t>et masker beleefde Stanley allerlei avonturen, waarbij hij steeds nieuwe kanten van zichzelf ontdekte. Maar tenslotte leerde hij dat het niet het masker was dat hem bijzonder maakte, maar de moed en het vertrouwen die hij in zichzelf vond.</a:t>
            </a:r>
            <a:br>
              <a:rPr lang="nl-NL" sz="2000" dirty="0">
                <a:effectLst/>
                <a:ea typeface="Times New Roman" panose="02020603050405020304" pitchFamily="18" charset="0"/>
                <a:cs typeface="Arial" panose="020B0604020202020204" pitchFamily="34" charset="0"/>
              </a:rPr>
            </a:br>
            <a:r>
              <a:rPr lang="nl-NL" sz="2000" dirty="0">
                <a:effectLst/>
                <a:ea typeface="Times New Roman" panose="02020603050405020304" pitchFamily="18" charset="0"/>
                <a:cs typeface="Arial" panose="020B0604020202020204" pitchFamily="34" charset="0"/>
              </a:rPr>
              <a:t>Hebben jullie bijvoorbeeld kleding die je heel anders laat voelen? </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600" dirty="0">
                <a:solidFill>
                  <a:srgbClr val="00B050"/>
                </a:solidFill>
                <a:ea typeface="Times New Roman" panose="02020603050405020304" pitchFamily="18" charset="0"/>
                <a:cs typeface="Arial" panose="020B0604020202020204" pitchFamily="34" charset="0"/>
              </a:rPr>
              <a:t>(dit is het verhaal van de film ‘The </a:t>
            </a:r>
            <a:r>
              <a:rPr lang="nl-NL" sz="1600" dirty="0" err="1">
                <a:solidFill>
                  <a:srgbClr val="00B050"/>
                </a:solidFill>
                <a:ea typeface="Times New Roman" panose="02020603050405020304" pitchFamily="18" charset="0"/>
                <a:cs typeface="Arial" panose="020B0604020202020204" pitchFamily="34" charset="0"/>
              </a:rPr>
              <a:t>mask</a:t>
            </a:r>
            <a:r>
              <a:rPr lang="nl-NL" sz="1600" dirty="0">
                <a:solidFill>
                  <a:srgbClr val="00B050"/>
                </a:solidFill>
                <a:ea typeface="Times New Roman" panose="02020603050405020304" pitchFamily="18" charset="0"/>
                <a:cs typeface="Arial" panose="020B0604020202020204" pitchFamily="34" charset="0"/>
              </a:rPr>
              <a:t>’. Je zou een stukje van de trailer kunnen laten zien maar de film is voor 12 jaar en ouder)</a:t>
            </a:r>
            <a:r>
              <a:rPr lang="nl-NL" sz="1600" dirty="0">
                <a:effectLst/>
                <a:ea typeface="Times New Roman" panose="02020603050405020304" pitchFamily="18" charset="0"/>
                <a:cs typeface="Arial" panose="020B0604020202020204" pitchFamily="34" charset="0"/>
              </a:rPr>
              <a:t> </a:t>
            </a:r>
            <a:endParaRPr lang="nl-NL" sz="16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tegelijk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79348" y="26841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beurtelings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op hetzelfde moment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Hij voelde zich vrij en vrolijk </a:t>
            </a:r>
            <a:r>
              <a:rPr lang="nl-NL" sz="2400" i="1" u="sng" dirty="0">
                <a:solidFill>
                  <a:srgbClr val="387038"/>
                </a:solidFill>
                <a:latin typeface="Century Gothic" panose="020B0502020202020204" pitchFamily="34" charset="0"/>
                <a:ea typeface="Calibri"/>
                <a:cs typeface="Times New Roman"/>
              </a:rPr>
              <a:t>tegelijk</a:t>
            </a:r>
            <a:r>
              <a:rPr lang="nl-NL" sz="2400" i="1" dirty="0">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achter elkaar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Hij voelde zich </a:t>
            </a:r>
            <a:r>
              <a:rPr lang="nl-NL" sz="2400" i="1" u="sng" dirty="0">
                <a:solidFill>
                  <a:srgbClr val="387038"/>
                </a:solidFill>
                <a:latin typeface="Century Gothic" panose="020B0502020202020204" pitchFamily="34" charset="0"/>
                <a:ea typeface="Calibri"/>
                <a:cs typeface="Times New Roman"/>
              </a:rPr>
              <a:t>beurtelings</a:t>
            </a:r>
            <a:r>
              <a:rPr lang="nl-NL" sz="2400" i="1" dirty="0">
                <a:solidFill>
                  <a:srgbClr val="387038"/>
                </a:solidFill>
                <a:latin typeface="Century Gothic" panose="020B0502020202020204" pitchFamily="34" charset="0"/>
                <a:ea typeface="Calibri"/>
                <a:cs typeface="Times New Roman"/>
              </a:rPr>
              <a:t> vrij en vrolijk</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15815A7-C1D3-AA6D-7A5B-5869CB6424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836" y="2564904"/>
            <a:ext cx="3413391" cy="2096375"/>
          </a:xfrm>
          <a:prstGeom prst="rect">
            <a:avLst/>
          </a:prstGeom>
        </p:spPr>
      </p:pic>
      <p:pic>
        <p:nvPicPr>
          <p:cNvPr id="9" name="Afbeelding 8">
            <a:extLst>
              <a:ext uri="{FF2B5EF4-FFF2-40B4-BE49-F238E27FC236}">
                <a16:creationId xmlns:a16="http://schemas.microsoft.com/office/drawing/2014/main" id="{2226DEED-B5F5-A61F-89B3-3B9C329283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2491" y="2716200"/>
            <a:ext cx="1574514" cy="1574514"/>
          </a:xfrm>
          <a:prstGeom prst="rect">
            <a:avLst/>
          </a:prstGeom>
        </p:spPr>
      </p:pic>
      <p:pic>
        <p:nvPicPr>
          <p:cNvPr id="19" name="Afbeelding 18" descr="Afbeelding met Tand, tanden, tong, lip&#10;&#10;Automatisch gegenereerde beschrijving">
            <a:extLst>
              <a:ext uri="{FF2B5EF4-FFF2-40B4-BE49-F238E27FC236}">
                <a16:creationId xmlns:a16="http://schemas.microsoft.com/office/drawing/2014/main" id="{A06763C4-3C12-B5EC-F866-FB4365821E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35218" y="2818897"/>
            <a:ext cx="1529097" cy="1009204"/>
          </a:xfrm>
          <a:prstGeom prst="rect">
            <a:avLst/>
          </a:prstGeom>
        </p:spPr>
      </p:pic>
      <p:pic>
        <p:nvPicPr>
          <p:cNvPr id="21" name="Afbeelding 20" descr="Afbeelding met vogel&#10;&#10;Automatisch gegenereerde beschrijving">
            <a:extLst>
              <a:ext uri="{FF2B5EF4-FFF2-40B4-BE49-F238E27FC236}">
                <a16:creationId xmlns:a16="http://schemas.microsoft.com/office/drawing/2014/main" id="{EFD1D909-2A0D-4E99-2D22-8DF59DC37B53}"/>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8852225">
            <a:off x="7265854" y="2826259"/>
            <a:ext cx="1575631" cy="1001527"/>
          </a:xfrm>
          <a:prstGeom prst="rect">
            <a:avLst/>
          </a:prstGeom>
        </p:spPr>
      </p:pic>
      <p:sp>
        <p:nvSpPr>
          <p:cNvPr id="2" name="Pijl: rechts 1">
            <a:extLst>
              <a:ext uri="{FF2B5EF4-FFF2-40B4-BE49-F238E27FC236}">
                <a16:creationId xmlns:a16="http://schemas.microsoft.com/office/drawing/2014/main" id="{D4CCB116-8B2E-E19C-3410-C9B5285097F7}"/>
              </a:ext>
            </a:extLst>
          </p:cNvPr>
          <p:cNvSpPr/>
          <p:nvPr/>
        </p:nvSpPr>
        <p:spPr>
          <a:xfrm>
            <a:off x="5709513" y="3277780"/>
            <a:ext cx="265163"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2EADB94A-E685-3E2A-704F-649038467C1A}"/>
              </a:ext>
            </a:extLst>
          </p:cNvPr>
          <p:cNvPicPr>
            <a:picLocks noChangeAspect="1"/>
          </p:cNvPicPr>
          <p:nvPr/>
        </p:nvPicPr>
        <p:blipFill>
          <a:blip r:embed="rId7"/>
          <a:stretch>
            <a:fillRect/>
          </a:stretch>
        </p:blipFill>
        <p:spPr>
          <a:xfrm>
            <a:off x="7464315" y="3261266"/>
            <a:ext cx="292633" cy="103641"/>
          </a:xfrm>
          <a:prstGeom prst="rect">
            <a:avLst/>
          </a:prstGeom>
        </p:spPr>
      </p:pic>
    </p:spTree>
    <p:extLst>
      <p:ext uri="{BB962C8B-B14F-4D97-AF65-F5344CB8AC3E}">
        <p14:creationId xmlns:p14="http://schemas.microsoft.com/office/powerpoint/2010/main" val="286516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7" y="386052"/>
            <a:ext cx="367317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0922" y="314635"/>
            <a:ext cx="358640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figuur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4" y="3032956"/>
            <a:ext cx="283419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10526" y="3057771"/>
            <a:ext cx="299341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Assepoester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8" y="3032956"/>
            <a:ext cx="203959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55997" y="3057771"/>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mens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471131" y="2822307"/>
            <a:ext cx="345236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528269" y="2920667"/>
            <a:ext cx="337423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Gelaarsde kat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539047" y="386052"/>
            <a:ext cx="3328764"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652120" y="400568"/>
            <a:ext cx="337423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een mens of dier, bijvoorbeeld in een verhaal</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2" name="Afbeelding 21">
            <a:extLst>
              <a:ext uri="{FF2B5EF4-FFF2-40B4-BE49-F238E27FC236}">
                <a16:creationId xmlns:a16="http://schemas.microsoft.com/office/drawing/2014/main" id="{402D9831-2D72-D3D7-D592-0EE63702A9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9872" y="3941023"/>
            <a:ext cx="2222588" cy="2222588"/>
          </a:xfrm>
          <a:prstGeom prst="rect">
            <a:avLst/>
          </a:prstGeom>
        </p:spPr>
      </p:pic>
      <p:pic>
        <p:nvPicPr>
          <p:cNvPr id="24" name="Afbeelding 23" descr="Afbeelding met tekenfilm, hoed, kleding, Animatie&#10;&#10;Automatisch gegenereerde beschrijving">
            <a:extLst>
              <a:ext uri="{FF2B5EF4-FFF2-40B4-BE49-F238E27FC236}">
                <a16:creationId xmlns:a16="http://schemas.microsoft.com/office/drawing/2014/main" id="{84E89FE1-63D6-4658-8B33-2289C5995C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7878" y="3768867"/>
            <a:ext cx="2515019" cy="2515019"/>
          </a:xfrm>
          <a:prstGeom prst="rect">
            <a:avLst/>
          </a:prstGeom>
        </p:spPr>
      </p:pic>
      <p:pic>
        <p:nvPicPr>
          <p:cNvPr id="23" name="Afbeelding 22">
            <a:extLst>
              <a:ext uri="{FF2B5EF4-FFF2-40B4-BE49-F238E27FC236}">
                <a16:creationId xmlns:a16="http://schemas.microsoft.com/office/drawing/2014/main" id="{AB0F2A3A-CD69-A64C-8547-8D3AA519E6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204" y="3800929"/>
            <a:ext cx="2832634" cy="2457075"/>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83350" y="34462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materiaal</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stof</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hout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plastic</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510972"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alles waar je iets van kunt maken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kleding, stof&#10;&#10;Automatisch gegenereerde beschrijving">
            <a:extLst>
              <a:ext uri="{FF2B5EF4-FFF2-40B4-BE49-F238E27FC236}">
                <a16:creationId xmlns:a16="http://schemas.microsoft.com/office/drawing/2014/main" id="{8C17A567-65EF-7BAE-D1DA-7FB56B6F6F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996" y="3822854"/>
            <a:ext cx="2580558" cy="1723813"/>
          </a:xfrm>
          <a:prstGeom prst="rect">
            <a:avLst/>
          </a:prstGeom>
        </p:spPr>
      </p:pic>
      <p:pic>
        <p:nvPicPr>
          <p:cNvPr id="23" name="Afbeelding 22" descr="Afbeelding met baksteen, bouwmateriaal, gebouw, gebruind&#10;&#10;Automatisch gegenereerde beschrijving">
            <a:extLst>
              <a:ext uri="{FF2B5EF4-FFF2-40B4-BE49-F238E27FC236}">
                <a16:creationId xmlns:a16="http://schemas.microsoft.com/office/drawing/2014/main" id="{113F5E39-1D2A-A131-C867-78C3534711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2120" y="3822854"/>
            <a:ext cx="2580557" cy="1723812"/>
          </a:xfrm>
          <a:prstGeom prst="rect">
            <a:avLst/>
          </a:prstGeom>
        </p:spPr>
      </p:pic>
      <p:pic>
        <p:nvPicPr>
          <p:cNvPr id="25" name="Afbeelding 24" descr="Afbeelding met Kleurrijkheid, kunst&#10;&#10;Automatisch gegenereerde beschrijving">
            <a:extLst>
              <a:ext uri="{FF2B5EF4-FFF2-40B4-BE49-F238E27FC236}">
                <a16:creationId xmlns:a16="http://schemas.microsoft.com/office/drawing/2014/main" id="{CFE80914-1D67-1824-7485-F41A72AF7C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4242" y="3805592"/>
            <a:ext cx="2580555" cy="1723811"/>
          </a:xfrm>
          <a:prstGeom prst="rect">
            <a:avLst/>
          </a:prstGeom>
        </p:spPr>
      </p:pic>
    </p:spTree>
    <p:extLst>
      <p:ext uri="{BB962C8B-B14F-4D97-AF65-F5344CB8AC3E}">
        <p14:creationId xmlns:p14="http://schemas.microsoft.com/office/powerpoint/2010/main" val="19223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voorwerp</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7841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6447" y="3041713"/>
            <a:ext cx="278410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masker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hoed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82241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01066" y="3041713"/>
            <a:ext cx="299435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toverstaf</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ding, je kunt het zien en pakken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2" name="Afbeelding 21" descr="Afbeelding met kleding, hoofdtooi, hoed, Zonnehoed&#10;&#10;Automatisch gegenereerde beschrijving">
            <a:extLst>
              <a:ext uri="{FF2B5EF4-FFF2-40B4-BE49-F238E27FC236}">
                <a16:creationId xmlns:a16="http://schemas.microsoft.com/office/drawing/2014/main" id="{B478B66F-F75A-728E-53EE-CEB8BF5E425E}"/>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5726" y="3804066"/>
            <a:ext cx="3316132" cy="2453938"/>
          </a:xfrm>
          <a:prstGeom prst="rect">
            <a:avLst/>
          </a:prstGeom>
        </p:spPr>
      </p:pic>
      <p:pic>
        <p:nvPicPr>
          <p:cNvPr id="24" name="Afbeelding 23" descr="Afbeelding met tekening, schets&#10;&#10;Automatisch gegenereerde beschrijving">
            <a:extLst>
              <a:ext uri="{FF2B5EF4-FFF2-40B4-BE49-F238E27FC236}">
                <a16:creationId xmlns:a16="http://schemas.microsoft.com/office/drawing/2014/main" id="{43D0EAA7-1A5E-1D67-5646-9F901C8F31BB}"/>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27293" y="3362977"/>
            <a:ext cx="2959703" cy="2959703"/>
          </a:xfrm>
          <a:prstGeom prst="rect">
            <a:avLst/>
          </a:prstGeom>
        </p:spPr>
      </p:pic>
      <p:pic>
        <p:nvPicPr>
          <p:cNvPr id="23" name="Afbeelding 22" descr="Afbeelding met kleding, masker, glimlach, Maskerade&#10;&#10;Automatisch gegenereerde beschrijving">
            <a:extLst>
              <a:ext uri="{FF2B5EF4-FFF2-40B4-BE49-F238E27FC236}">
                <a16:creationId xmlns:a16="http://schemas.microsoft.com/office/drawing/2014/main" id="{FDC4A632-EEB6-65BF-39AD-24E689612C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324" y="3777456"/>
            <a:ext cx="2722630" cy="2507158"/>
          </a:xfrm>
          <a:prstGeom prst="rect">
            <a:avLst/>
          </a:prstGeom>
        </p:spPr>
      </p:pic>
    </p:spTree>
    <p:extLst>
      <p:ext uri="{BB962C8B-B14F-4D97-AF65-F5344CB8AC3E}">
        <p14:creationId xmlns:p14="http://schemas.microsoft.com/office/powerpoint/2010/main" val="346277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760843" y="300895"/>
            <a:ext cx="306788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569862" y="287406"/>
            <a:ext cx="547416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a:t>
            </a:r>
            <a:r>
              <a:rPr lang="nl-NL" sz="3600" dirty="0">
                <a:latin typeface="Century Gothic" panose="020B0502020202020204" pitchFamily="34" charset="0"/>
                <a:ea typeface="Calibri"/>
                <a:cs typeface="Times New Roman"/>
              </a:rPr>
              <a:t>kostuum</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50980" y="4250334"/>
            <a:ext cx="337294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81753" y="4264399"/>
            <a:ext cx="324217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t>
            </a:r>
            <a:r>
              <a:rPr lang="nl-NL" sz="3600" dirty="0">
                <a:latin typeface="Century Gothic" panose="020B0502020202020204" pitchFamily="34" charset="0"/>
                <a:ea typeface="Calibri"/>
                <a:cs typeface="Times New Roman"/>
              </a:rPr>
              <a:t>pruik</a:t>
            </a:r>
            <a:endParaRPr lang="nl-NL" sz="360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940648" y="3729819"/>
            <a:ext cx="283722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72084" y="3751441"/>
            <a:ext cx="283722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masker</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331126" y="1138030"/>
            <a:ext cx="1392695" cy="141383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V="1">
            <a:off x="3569862" y="3291248"/>
            <a:ext cx="684219" cy="93074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4064497" y="2400440"/>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020273" y="2394317"/>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a:t>
            </a:r>
            <a:r>
              <a:rPr lang="nl-NL" sz="5400" b="1" dirty="0">
                <a:latin typeface="Century Gothic" panose="020B0502020202020204" pitchFamily="34" charset="0"/>
                <a:ea typeface="Calibri"/>
                <a:cs typeface="Times New Roman"/>
              </a:rPr>
              <a:t>rollenspel</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4760843" y="1015175"/>
            <a:ext cx="3925957"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4782538" y="1012201"/>
            <a:ext cx="392595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verkleedkleding</a:t>
            </a: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7218310" y="3286232"/>
            <a:ext cx="450034" cy="45531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30" name="Afbeelding 29" descr="Afbeelding met kleding, jas, buitenkleding, knop&#10;&#10;Automatisch gegenereerde beschrijving">
            <a:extLst>
              <a:ext uri="{FF2B5EF4-FFF2-40B4-BE49-F238E27FC236}">
                <a16:creationId xmlns:a16="http://schemas.microsoft.com/office/drawing/2014/main" id="{021D3B91-18AE-1350-F832-57FB94A04F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9919" y="363278"/>
            <a:ext cx="2934420" cy="2934420"/>
          </a:xfrm>
          <a:prstGeom prst="rect">
            <a:avLst/>
          </a:prstGeom>
        </p:spPr>
      </p:pic>
      <p:pic>
        <p:nvPicPr>
          <p:cNvPr id="25" name="Afbeelding 24" descr="Afbeelding met kleding, masker, glimlach, Maskerade&#10;&#10;Automatisch gegenereerde beschrijving">
            <a:extLst>
              <a:ext uri="{FF2B5EF4-FFF2-40B4-BE49-F238E27FC236}">
                <a16:creationId xmlns:a16="http://schemas.microsoft.com/office/drawing/2014/main" id="{B07D2109-0313-17B5-E088-2DA254A5F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638" y="4436309"/>
            <a:ext cx="2014944" cy="1865100"/>
          </a:xfrm>
          <a:prstGeom prst="rect">
            <a:avLst/>
          </a:prstGeom>
        </p:spPr>
      </p:pic>
      <p:pic>
        <p:nvPicPr>
          <p:cNvPr id="33" name="Afbeelding 32" descr="Afbeelding met toupet, kleding, Ringetje, haarstijl&#10;&#10;Automatisch gegenereerde beschrijving">
            <a:extLst>
              <a:ext uri="{FF2B5EF4-FFF2-40B4-BE49-F238E27FC236}">
                <a16:creationId xmlns:a16="http://schemas.microsoft.com/office/drawing/2014/main" id="{F16BDC9F-1125-5C11-58D9-0729C679BD2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248" y="4875124"/>
            <a:ext cx="2824621" cy="1960286"/>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a:stCxn id="10" idx="2"/>
          </p:cNvCxnSpPr>
          <p:nvPr/>
        </p:nvCxnSpPr>
        <p:spPr>
          <a:xfrm>
            <a:off x="6007053" y="4010096"/>
            <a:ext cx="1453113" cy="173278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497537" y="1097662"/>
            <a:ext cx="1833382" cy="103582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089484" y="213348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938802" y="2101894"/>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omtoveren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102521" y="3028262"/>
            <a:ext cx="5809064" cy="9818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089484" y="2990114"/>
            <a:ext cx="5875004"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als door toverkunst van uiterlijk, vorm laten veranderen</a:t>
            </a:r>
            <a:endParaRPr lang="nl-NL" sz="1100" dirty="0">
              <a:effectLst/>
              <a:latin typeface="Century Gothic" panose="020B0502020202020204" pitchFamily="34" charset="0"/>
              <a:ea typeface="Calibri"/>
              <a:cs typeface="Times New Roman"/>
            </a:endParaRPr>
          </a:p>
        </p:txBody>
      </p:sp>
      <p:pic>
        <p:nvPicPr>
          <p:cNvPr id="30" name="Afbeelding 29" descr="Afbeelding met tekening, schets&#10;&#10;Automatisch gegenereerde beschrijving">
            <a:extLst>
              <a:ext uri="{FF2B5EF4-FFF2-40B4-BE49-F238E27FC236}">
                <a16:creationId xmlns:a16="http://schemas.microsoft.com/office/drawing/2014/main" id="{F375BA80-0AA2-7694-13D2-71C44EA990B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5700302">
            <a:off x="3742383" y="-211388"/>
            <a:ext cx="2618100" cy="2618100"/>
          </a:xfrm>
          <a:prstGeom prst="rect">
            <a:avLst/>
          </a:prstGeom>
        </p:spPr>
      </p:pic>
      <p:pic>
        <p:nvPicPr>
          <p:cNvPr id="23" name="Afbeelding 22" descr="Afbeelding met plant, halloween, buitenshuis, tekenfilm&#10;&#10;Automatisch gegenereerde beschrijving">
            <a:extLst>
              <a:ext uri="{FF2B5EF4-FFF2-40B4-BE49-F238E27FC236}">
                <a16:creationId xmlns:a16="http://schemas.microsoft.com/office/drawing/2014/main" id="{5030E899-71A7-DC92-399A-A48A7C7E87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3162" y="4072982"/>
            <a:ext cx="1483105" cy="2220217"/>
          </a:xfrm>
          <a:prstGeom prst="rect">
            <a:avLst/>
          </a:prstGeom>
        </p:spPr>
      </p:pic>
      <p:pic>
        <p:nvPicPr>
          <p:cNvPr id="25" name="Afbeelding 24">
            <a:extLst>
              <a:ext uri="{FF2B5EF4-FFF2-40B4-BE49-F238E27FC236}">
                <a16:creationId xmlns:a16="http://schemas.microsoft.com/office/drawing/2014/main" id="{79B1240B-1A94-0575-B2EF-09E7B2CA6B9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5487" y="2536445"/>
            <a:ext cx="2427359" cy="1548394"/>
          </a:xfrm>
          <a:prstGeom prst="rect">
            <a:avLst/>
          </a:prstGeom>
        </p:spPr>
      </p:pic>
      <p:sp>
        <p:nvSpPr>
          <p:cNvPr id="15" name="Text Box 14">
            <a:extLst>
              <a:ext uri="{FF2B5EF4-FFF2-40B4-BE49-F238E27FC236}">
                <a16:creationId xmlns:a16="http://schemas.microsoft.com/office/drawing/2014/main" id="{40542B69-6D97-5F24-63E3-ABE36EA69A27}"/>
              </a:ext>
            </a:extLst>
          </p:cNvPr>
          <p:cNvSpPr txBox="1"/>
          <p:nvPr/>
        </p:nvSpPr>
        <p:spPr>
          <a:xfrm>
            <a:off x="6136225" y="5581530"/>
            <a:ext cx="252023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6"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762588" y="5605670"/>
            <a:ext cx="314899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verkleden</a:t>
            </a:r>
            <a:endParaRPr lang="nl-NL" sz="3600" dirty="0">
              <a:effectLst/>
              <a:latin typeface="Century Gothic" panose="020B0502020202020204" pitchFamily="34" charset="0"/>
              <a:ea typeface="Calibri"/>
              <a:cs typeface="Times New Roman"/>
            </a:endParaRPr>
          </a:p>
        </p:txBody>
      </p:sp>
      <p:sp>
        <p:nvSpPr>
          <p:cNvPr id="22" name="Text Box 14">
            <a:extLst>
              <a:ext uri="{FF2B5EF4-FFF2-40B4-BE49-F238E27FC236}">
                <a16:creationId xmlns:a16="http://schemas.microsoft.com/office/drawing/2014/main" id="{85D7DD60-F4AA-AD34-A265-146B167D02FE}"/>
              </a:ext>
            </a:extLst>
          </p:cNvPr>
          <p:cNvSpPr txBox="1"/>
          <p:nvPr/>
        </p:nvSpPr>
        <p:spPr>
          <a:xfrm>
            <a:off x="371932" y="423036"/>
            <a:ext cx="314899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82632" y="465053"/>
            <a:ext cx="323510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toverstaf</a:t>
            </a:r>
          </a:p>
        </p:txBody>
      </p:sp>
    </p:spTree>
    <p:extLst>
      <p:ext uri="{BB962C8B-B14F-4D97-AF65-F5344CB8AC3E}">
        <p14:creationId xmlns:p14="http://schemas.microsoft.com/office/powerpoint/2010/main" val="3281174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803381" y="318241"/>
            <a:ext cx="390040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849013" y="317627"/>
            <a:ext cx="375951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vergadering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97091" y="330153"/>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65452" y="346988"/>
            <a:ext cx="289636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overleggen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62000" y="3709464"/>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40765" y="37015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festival</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321758" y="1029508"/>
            <a:ext cx="1791705" cy="161410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664602" y="1020127"/>
            <a:ext cx="1115661" cy="164501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10" name="Text Box 14">
            <a:extLst>
              <a:ext uri="{FF2B5EF4-FFF2-40B4-BE49-F238E27FC236}">
                <a16:creationId xmlns:a16="http://schemas.microsoft.com/office/drawing/2014/main" id="{B37FADB8-F5A5-F448-15A7-6A630939BCDC}"/>
              </a:ext>
            </a:extLst>
          </p:cNvPr>
          <p:cNvSpPr txBox="1"/>
          <p:nvPr/>
        </p:nvSpPr>
        <p:spPr>
          <a:xfrm>
            <a:off x="5102347" y="3433558"/>
            <a:ext cx="3766882"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5240189" y="3451767"/>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samenkomen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577699" y="3043220"/>
            <a:ext cx="912633" cy="66624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descr="Afbeelding met persoon, kleding, Menselijk gezicht, glimlach&#10;&#10;Automatisch gegenereerde beschrijving">
            <a:extLst>
              <a:ext uri="{FF2B5EF4-FFF2-40B4-BE49-F238E27FC236}">
                <a16:creationId xmlns:a16="http://schemas.microsoft.com/office/drawing/2014/main" id="{4126A8F3-F345-A2AD-2718-A4E50CA733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0154" y="4121271"/>
            <a:ext cx="2896927" cy="1703393"/>
          </a:xfrm>
          <a:prstGeom prst="rect">
            <a:avLst/>
          </a:prstGeom>
        </p:spPr>
      </p:pic>
      <p:pic>
        <p:nvPicPr>
          <p:cNvPr id="23" name="Afbeelding 22" descr="Afbeelding met persoon, kleding, Menselijk gezicht, overdekt&#10;&#10;Automatisch gegenereerde beschrijving">
            <a:extLst>
              <a:ext uri="{FF2B5EF4-FFF2-40B4-BE49-F238E27FC236}">
                <a16:creationId xmlns:a16="http://schemas.microsoft.com/office/drawing/2014/main" id="{7562EC6A-66BC-7AE0-A98B-2D00120653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1910" y="1094833"/>
            <a:ext cx="1931825" cy="1290459"/>
          </a:xfrm>
          <a:prstGeom prst="rect">
            <a:avLst/>
          </a:prstGeom>
        </p:spPr>
      </p:pic>
      <p:pic>
        <p:nvPicPr>
          <p:cNvPr id="22" name="Afbeelding 21" descr="Afbeelding met meubels, tafel, persoon, kleding&#10;&#10;Automatisch gegenereerde beschrijving">
            <a:extLst>
              <a:ext uri="{FF2B5EF4-FFF2-40B4-BE49-F238E27FC236}">
                <a16:creationId xmlns:a16="http://schemas.microsoft.com/office/drawing/2014/main" id="{48D3569A-2B4A-D209-2CB4-23AE973FA0A4}"/>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9543" y="1083734"/>
            <a:ext cx="2521170" cy="2521170"/>
          </a:xfrm>
          <a:prstGeom prst="rect">
            <a:avLst/>
          </a:prstGeom>
        </p:spPr>
      </p:pic>
      <p:pic>
        <p:nvPicPr>
          <p:cNvPr id="28" name="Afbeelding 27" descr="Afbeelding met buitenshuis, hemel, persoon, gras&#10;&#10;Automatisch gegenereerde beschrijving">
            <a:extLst>
              <a:ext uri="{FF2B5EF4-FFF2-40B4-BE49-F238E27FC236}">
                <a16:creationId xmlns:a16="http://schemas.microsoft.com/office/drawing/2014/main" id="{2C4E6465-028E-E7A2-D712-A24A103009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0765" y="4480096"/>
            <a:ext cx="2647009" cy="1768202"/>
          </a:xfrm>
          <a:prstGeom prst="rect">
            <a:avLst/>
          </a:prstGeom>
        </p:spPr>
      </p:pic>
      <p:sp>
        <p:nvSpPr>
          <p:cNvPr id="26" name="Text Box 14">
            <a:extLst>
              <a:ext uri="{FF2B5EF4-FFF2-40B4-BE49-F238E27FC236}">
                <a16:creationId xmlns:a16="http://schemas.microsoft.com/office/drawing/2014/main" id="{D753C383-62C8-E733-4553-E085527A1FCA}"/>
              </a:ext>
            </a:extLst>
          </p:cNvPr>
          <p:cNvSpPr txBox="1"/>
          <p:nvPr/>
        </p:nvSpPr>
        <p:spPr>
          <a:xfrm>
            <a:off x="3131263" y="2519061"/>
            <a:ext cx="576121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30"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203847" y="2467156"/>
            <a:ext cx="581923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bijeenkomst</a:t>
            </a:r>
            <a:endParaRPr lang="nl-NL" sz="5400" b="1"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9985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26 – 24 juni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voorwerp</a:t>
            </a:r>
          </a:p>
        </p:txBody>
      </p:sp>
      <p:pic>
        <p:nvPicPr>
          <p:cNvPr id="4" name="Afbeelding 3" descr="Afbeelding met kleding, masker, glimlach, Maskerade&#10;&#10;Automatisch gegenereerde beschrijving">
            <a:extLst>
              <a:ext uri="{FF2B5EF4-FFF2-40B4-BE49-F238E27FC236}">
                <a16:creationId xmlns:a16="http://schemas.microsoft.com/office/drawing/2014/main" id="{0B6550DB-5CD0-A1BD-B8F4-944EEF687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835" y="1391478"/>
            <a:ext cx="5118652" cy="511865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materiaal</a:t>
            </a:r>
          </a:p>
        </p:txBody>
      </p:sp>
      <p:pic>
        <p:nvPicPr>
          <p:cNvPr id="3" name="Afbeelding 2" descr="Afbeelding met kleding, stof&#10;&#10;Automatisch gegenereerde beschrijving">
            <a:extLst>
              <a:ext uri="{FF2B5EF4-FFF2-40B4-BE49-F238E27FC236}">
                <a16:creationId xmlns:a16="http://schemas.microsoft.com/office/drawing/2014/main" id="{F13692FC-BCD8-337C-B250-ECBBFD6559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700808"/>
            <a:ext cx="6832998" cy="456444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bijeenkomst</a:t>
            </a:r>
          </a:p>
        </p:txBody>
      </p:sp>
      <p:pic>
        <p:nvPicPr>
          <p:cNvPr id="3" name="Afbeelding 2" descr="Afbeelding met persoon, kleding, Menselijk gezicht, glimlach&#10;&#10;Automatisch gegenereerde beschrijving">
            <a:extLst>
              <a:ext uri="{FF2B5EF4-FFF2-40B4-BE49-F238E27FC236}">
                <a16:creationId xmlns:a16="http://schemas.microsoft.com/office/drawing/2014/main" id="{692ABCFF-ACFD-03C7-74B9-57C217EFE6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916832"/>
            <a:ext cx="7425641" cy="4366277"/>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kostuum</a:t>
            </a:r>
          </a:p>
        </p:txBody>
      </p:sp>
      <p:pic>
        <p:nvPicPr>
          <p:cNvPr id="4" name="Afbeelding 3" descr="Afbeelding met kleding, jas, buitenkleding, knop&#10;&#10;Automatisch gegenereerde beschrijving">
            <a:extLst>
              <a:ext uri="{FF2B5EF4-FFF2-40B4-BE49-F238E27FC236}">
                <a16:creationId xmlns:a16="http://schemas.microsoft.com/office/drawing/2014/main" id="{F3D36DA4-5964-7F17-B43B-17FE07AE44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226143"/>
            <a:ext cx="5544616" cy="554461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52946"/>
            <a:ext cx="9180512" cy="1200329"/>
          </a:xfrm>
          <a:prstGeom prst="rect">
            <a:avLst/>
          </a:prstGeom>
          <a:noFill/>
        </p:spPr>
        <p:txBody>
          <a:bodyPr wrap="square" rtlCol="0">
            <a:spAutoFit/>
          </a:bodyPr>
          <a:lstStyle/>
          <a:p>
            <a:r>
              <a:rPr lang="nl-NL" sz="7200" b="1" u="sng">
                <a:latin typeface="Century Gothic" panose="020B0502020202020204" pitchFamily="34" charset="0"/>
              </a:rPr>
              <a:t>omtoveren</a:t>
            </a:r>
          </a:p>
        </p:txBody>
      </p:sp>
      <p:pic>
        <p:nvPicPr>
          <p:cNvPr id="9" name="Afbeelding 8">
            <a:extLst>
              <a:ext uri="{FF2B5EF4-FFF2-40B4-BE49-F238E27FC236}">
                <a16:creationId xmlns:a16="http://schemas.microsoft.com/office/drawing/2014/main" id="{A12930CB-6956-EA5D-AE34-3A1A9C1E398F}"/>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4341948" y="857295"/>
            <a:ext cx="4876800" cy="4876800"/>
          </a:xfrm>
          <a:prstGeom prst="rect">
            <a:avLst/>
          </a:prstGeom>
        </p:spPr>
      </p:pic>
      <p:pic>
        <p:nvPicPr>
          <p:cNvPr id="11" name="Afbeelding 10" descr="Afbeelding met kleding, persoon, Broek, staan&#10;&#10;Automatisch gegenereerde beschrijving">
            <a:extLst>
              <a:ext uri="{FF2B5EF4-FFF2-40B4-BE49-F238E27FC236}">
                <a16:creationId xmlns:a16="http://schemas.microsoft.com/office/drawing/2014/main" id="{A49BBD40-F090-1547-9992-6E6A5FD5CB1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284238"/>
            <a:ext cx="2592288" cy="5184579"/>
          </a:xfrm>
          <a:prstGeom prst="rect">
            <a:avLst/>
          </a:prstGeom>
        </p:spPr>
      </p:pic>
      <p:pic>
        <p:nvPicPr>
          <p:cNvPr id="13" name="Afbeelding 12" descr="Afbeelding met licht, nacht&#10;&#10;Automatisch gegenereerde beschrijving">
            <a:extLst>
              <a:ext uri="{FF2B5EF4-FFF2-40B4-BE49-F238E27FC236}">
                <a16:creationId xmlns:a16="http://schemas.microsoft.com/office/drawing/2014/main" id="{B7029CB6-EA53-3C2F-BB37-179C14BBD314}"/>
              </a:ext>
            </a:extLst>
          </p:cNvPr>
          <p:cNvPicPr>
            <a:picLocks noChangeAspect="1"/>
          </p:cNvPicPr>
          <p:nvPr/>
        </p:nvPicPr>
        <p:blipFill>
          <a:blip r:embed="rId5" cstate="email">
            <a:clrChange>
              <a:clrFrom>
                <a:srgbClr val="222126"/>
              </a:clrFrom>
              <a:clrTo>
                <a:srgbClr val="222126">
                  <a:alpha val="0"/>
                </a:srgbClr>
              </a:clrTo>
            </a:clrChange>
            <a:extLst>
              <a:ext uri="{28A0092B-C50C-407E-A947-70E740481C1C}">
                <a14:useLocalDpi xmlns:a14="http://schemas.microsoft.com/office/drawing/2010/main"/>
              </a:ext>
            </a:extLst>
          </a:blip>
          <a:stretch>
            <a:fillRect/>
          </a:stretch>
        </p:blipFill>
        <p:spPr>
          <a:xfrm>
            <a:off x="0" y="2057624"/>
            <a:ext cx="9333455" cy="291371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figuur</a:t>
            </a:r>
          </a:p>
        </p:txBody>
      </p:sp>
      <p:pic>
        <p:nvPicPr>
          <p:cNvPr id="3" name="Afbeelding 2" descr="Afbeelding met illustratie, clipart, tekening, grafische vormgeving&#10;&#10;Automatisch gegenereerde beschrijving">
            <a:extLst>
              <a:ext uri="{FF2B5EF4-FFF2-40B4-BE49-F238E27FC236}">
                <a16:creationId xmlns:a16="http://schemas.microsoft.com/office/drawing/2014/main" id="{76E8D220-7BC8-0B2A-27FC-97A0B7C788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2016198"/>
            <a:ext cx="8640960" cy="2825603"/>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tegelijk</a:t>
            </a:r>
          </a:p>
        </p:txBody>
      </p:sp>
      <p:pic>
        <p:nvPicPr>
          <p:cNvPr id="2" name="Afbeelding 1">
            <a:extLst>
              <a:ext uri="{FF2B5EF4-FFF2-40B4-BE49-F238E27FC236}">
                <a16:creationId xmlns:a16="http://schemas.microsoft.com/office/drawing/2014/main" id="{04B2A4B8-A82D-AC33-EEBF-F0DF56A3B0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0860" y="1922865"/>
            <a:ext cx="4877223" cy="4877223"/>
          </a:xfrm>
          <a:prstGeom prst="rect">
            <a:avLst/>
          </a:prstGeom>
        </p:spPr>
      </p:pic>
      <p:pic>
        <p:nvPicPr>
          <p:cNvPr id="4" name="Afbeelding 3" descr="Afbeelding met vogel&#10;&#10;Automatisch gegenereerde beschrijving">
            <a:extLst>
              <a:ext uri="{FF2B5EF4-FFF2-40B4-BE49-F238E27FC236}">
                <a16:creationId xmlns:a16="http://schemas.microsoft.com/office/drawing/2014/main" id="{AFBF0E84-CA32-F458-CDDB-F4B298B2A2D7}"/>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44" y="-400968"/>
            <a:ext cx="9134856" cy="5806440"/>
          </a:xfrm>
          <a:prstGeom prst="rect">
            <a:avLst/>
          </a:prstGeom>
        </p:spPr>
      </p:pic>
      <p:pic>
        <p:nvPicPr>
          <p:cNvPr id="7" name="Afbeelding 6" descr="Afbeelding met Tand, tanden, tong, lip&#10;&#10;Automatisch gegenereerde beschrijving">
            <a:extLst>
              <a:ext uri="{FF2B5EF4-FFF2-40B4-BE49-F238E27FC236}">
                <a16:creationId xmlns:a16="http://schemas.microsoft.com/office/drawing/2014/main" id="{8D972332-1E36-76BB-25FC-DA006ABA5978}"/>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92274" y="2165844"/>
            <a:ext cx="943747" cy="622873"/>
          </a:xfrm>
          <a:prstGeom prst="rect">
            <a:avLst/>
          </a:prstGeom>
        </p:spPr>
      </p:pic>
      <p:pic>
        <p:nvPicPr>
          <p:cNvPr id="8" name="Afbeelding 7">
            <a:extLst>
              <a:ext uri="{FF2B5EF4-FFF2-40B4-BE49-F238E27FC236}">
                <a16:creationId xmlns:a16="http://schemas.microsoft.com/office/drawing/2014/main" id="{B01A1542-C38A-A8A6-CC1F-E6CE3E1671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81715" y="4213554"/>
            <a:ext cx="964154" cy="637648"/>
          </a:xfrm>
          <a:prstGeom prst="rect">
            <a:avLst/>
          </a:prstGeom>
        </p:spPr>
      </p:pic>
      <p:pic>
        <p:nvPicPr>
          <p:cNvPr id="9" name="Afbeelding 8">
            <a:extLst>
              <a:ext uri="{FF2B5EF4-FFF2-40B4-BE49-F238E27FC236}">
                <a16:creationId xmlns:a16="http://schemas.microsoft.com/office/drawing/2014/main" id="{863475A4-8D4F-FE6B-B8C0-0D842236B4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40121" y="2165844"/>
            <a:ext cx="723671" cy="478603"/>
          </a:xfrm>
          <a:prstGeom prst="rect">
            <a:avLst/>
          </a:prstGeom>
        </p:spPr>
      </p:pic>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2D59E-A0A8-4DB4-9CFE-83E44CC6CC9A}">
  <ds:schemaRefs>
    <ds:schemaRef ds:uri="http://schemas.microsoft.com/office/infopath/2007/PartnerControls"/>
    <ds:schemaRef ds:uri="http://purl.org/dc/elements/1.1/"/>
    <ds:schemaRef ds:uri="http://schemas.microsoft.com/office/2006/metadata/properties"/>
    <ds:schemaRef ds:uri="617b94d0-cd04-4463-9468-be560bba1878"/>
    <ds:schemaRef ds:uri="http://purl.org/dc/terms/"/>
    <ds:schemaRef ds:uri="7036323c-d5f4-4fa6-8449-8bc9da5d64c2"/>
    <ds:schemaRef ds:uri="http://www.w3.org/XML/1998/namespace"/>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8828E50-C84C-49DC-9C83-0EEAD6C32306}">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555</Words>
  <Application>Microsoft Office PowerPoint</Application>
  <PresentationFormat>Diavoorstelling (4:3)</PresentationFormat>
  <Paragraphs>125</Paragraphs>
  <Slides>17</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2025-06-24T09:49:42Z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