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1437" r:id="rId5"/>
    <p:sldId id="548" r:id="rId6"/>
    <p:sldId id="1460" r:id="rId7"/>
    <p:sldId id="1478" r:id="rId8"/>
    <p:sldId id="1476" r:id="rId9"/>
    <p:sldId id="1477" r:id="rId10"/>
    <p:sldId id="1519" r:id="rId11"/>
    <p:sldId id="1479" r:id="rId12"/>
    <p:sldId id="1475" r:id="rId13"/>
    <p:sldId id="934" r:id="rId14"/>
    <p:sldId id="1511" r:id="rId15"/>
    <p:sldId id="1531" r:id="rId16"/>
    <p:sldId id="1536" r:id="rId17"/>
    <p:sldId id="1537" r:id="rId18"/>
    <p:sldId id="1512" r:id="rId19"/>
    <p:sldId id="1532" r:id="rId20"/>
    <p:sldId id="1515" r:id="rId21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8"/>
            <p14:sldId id="1476"/>
            <p14:sldId id="1477"/>
            <p14:sldId id="1519"/>
            <p14:sldId id="1479"/>
            <p14:sldId id="1475"/>
            <p14:sldId id="934"/>
            <p14:sldId id="1511"/>
            <p14:sldId id="1531"/>
            <p14:sldId id="1536"/>
            <p14:sldId id="1537"/>
            <p14:sldId id="1512"/>
            <p14:sldId id="1532"/>
            <p14:sldId id="15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E3B5E-8EB9-4524-AA56-71EA4CEDAB51}" v="351" dt="2025-06-17T06:06:13.367"/>
    <p1510:client id="{8D7F8F6A-8A9A-4EA0-9E72-4CA17271279A}" v="239" dt="2025-06-16T19:42:02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C68254E2-3393-4832-8CA3-B05D9626D752}"/>
    <pc:docChg chg="modSld">
      <pc:chgData name="Routledge, Mandy" userId="bacdedf5-8e30-494b-ad8b-f27fa30c4f8d" providerId="ADAL" clId="{C68254E2-3393-4832-8CA3-B05D9626D752}" dt="2025-03-18T10:58:12.764" v="1" actId="20577"/>
      <pc:docMkLst>
        <pc:docMk/>
      </pc:docMkLst>
      <pc:sldChg chg="modSp mod">
        <pc:chgData name="Routledge, Mandy" userId="bacdedf5-8e30-494b-ad8b-f27fa30c4f8d" providerId="ADAL" clId="{C68254E2-3393-4832-8CA3-B05D9626D752}" dt="2025-03-18T10:58:12.764" v="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C68254E2-3393-4832-8CA3-B05D9626D752}" dt="2025-03-18T10:58:12.764" v="1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69B3BD85-4F54-421D-BD99-AEF90D835E0A}"/>
    <pc:docChg chg="addSld delSld modSld modSection">
      <pc:chgData name="Routledge, Mandy" userId="bacdedf5-8e30-494b-ad8b-f27fa30c4f8d" providerId="ADAL" clId="{69B3BD85-4F54-421D-BD99-AEF90D835E0A}" dt="2024-09-24T09:44:28.581" v="50"/>
      <pc:docMkLst>
        <pc:docMk/>
      </pc:docMkLst>
      <pc:sldChg chg="del">
        <pc:chgData name="Routledge, Mandy" userId="bacdedf5-8e30-494b-ad8b-f27fa30c4f8d" providerId="ADAL" clId="{69B3BD85-4F54-421D-BD99-AEF90D835E0A}" dt="2024-09-24T09:17:32.719" v="22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69B3BD85-4F54-421D-BD99-AEF90D835E0A}" dt="2024-09-24T09:17:29.411" v="18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69B3BD85-4F54-421D-BD99-AEF90D835E0A}" dt="2024-09-24T09:17:29.972" v="19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69B3BD85-4F54-421D-BD99-AEF90D835E0A}" dt="2024-09-24T09:17:31.873" v="21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69B3BD85-4F54-421D-BD99-AEF90D835E0A}" dt="2024-09-24T09:17:18.311" v="16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9B3BD85-4F54-421D-BD99-AEF90D835E0A}" dt="2024-09-24T09:17:18.311" v="16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modNotesTx">
        <pc:chgData name="Routledge, Mandy" userId="bacdedf5-8e30-494b-ad8b-f27fa30c4f8d" providerId="ADAL" clId="{69B3BD85-4F54-421D-BD99-AEF90D835E0A}" dt="2024-09-24T09:26:24.135" v="46" actId="6549"/>
        <pc:sldMkLst>
          <pc:docMk/>
          <pc:sldMk cId="2189114603" sldId="1437"/>
        </pc:sldMkLst>
      </pc:sldChg>
      <pc:sldChg chg="add del">
        <pc:chgData name="Routledge, Mandy" userId="bacdedf5-8e30-494b-ad8b-f27fa30c4f8d" providerId="ADAL" clId="{69B3BD85-4F54-421D-BD99-AEF90D835E0A}" dt="2024-09-24T09:17:55.502" v="25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69B3BD85-4F54-421D-BD99-AEF90D835E0A}" dt="2024-09-24T09:27:07.674" v="47" actId="47"/>
        <pc:sldMkLst>
          <pc:docMk/>
          <pc:sldMk cId="1487044012" sldId="1480"/>
        </pc:sldMkLst>
      </pc:sldChg>
      <pc:sldChg chg="del">
        <pc:chgData name="Routledge, Mandy" userId="bacdedf5-8e30-494b-ad8b-f27fa30c4f8d" providerId="ADAL" clId="{69B3BD85-4F54-421D-BD99-AEF90D835E0A}" dt="2024-09-24T09:17:30.990" v="20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69B3BD85-4F54-421D-BD99-AEF90D835E0A}" dt="2024-09-24T09:17:33.473" v="23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69B3BD85-4F54-421D-BD99-AEF90D835E0A}" dt="2024-09-24T09:27:17.952" v="48"/>
        <pc:sldMkLst>
          <pc:docMk/>
          <pc:sldMk cId="164643335" sldId="1519"/>
        </pc:sldMkLst>
      </pc:sldChg>
      <pc:sldChg chg="add">
        <pc:chgData name="Routledge, Mandy" userId="bacdedf5-8e30-494b-ad8b-f27fa30c4f8d" providerId="ADAL" clId="{69B3BD85-4F54-421D-BD99-AEF90D835E0A}" dt="2024-09-24T09:33:04.476" v="49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69B3BD85-4F54-421D-BD99-AEF90D835E0A}" dt="2024-09-24T09:44:28.581" v="50"/>
        <pc:sldMkLst>
          <pc:docMk/>
          <pc:sldMk cId="3006462251" sldId="1521"/>
        </pc:sldMkLst>
      </pc:sldChg>
    </pc:docChg>
  </pc:docChgLst>
  <pc:docChgLst>
    <pc:chgData name="Routledge, Mandy" userId="bacdedf5-8e30-494b-ad8b-f27fa30c4f8d" providerId="ADAL" clId="{50609EF2-2470-4593-BDDF-6EA3A982AF23}"/>
    <pc:docChg chg="modSld">
      <pc:chgData name="Routledge, Mandy" userId="bacdedf5-8e30-494b-ad8b-f27fa30c4f8d" providerId="ADAL" clId="{50609EF2-2470-4593-BDDF-6EA3A982AF23}" dt="2025-03-18T11:04:12.237" v="0"/>
      <pc:docMkLst>
        <pc:docMk/>
      </pc:docMkLst>
      <pc:sldChg chg="modSp mod">
        <pc:chgData name="Routledge, Mandy" userId="bacdedf5-8e30-494b-ad8b-f27fa30c4f8d" providerId="ADAL" clId="{50609EF2-2470-4593-BDDF-6EA3A982AF23}" dt="2025-03-18T11:04:12.237" v="0"/>
        <pc:sldMkLst>
          <pc:docMk/>
          <pc:sldMk cId="323006580" sldId="548"/>
        </pc:sldMkLst>
        <pc:spChg chg="mod">
          <ac:chgData name="Routledge, Mandy" userId="bacdedf5-8e30-494b-ad8b-f27fa30c4f8d" providerId="ADAL" clId="{50609EF2-2470-4593-BDDF-6EA3A982AF23}" dt="2025-03-18T11:04:12.237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2F1906D7-5A94-4A19-99FA-C4029D90B2BD}"/>
    <pc:docChg chg="modSld">
      <pc:chgData name="Routledge, Mandy" userId="bacdedf5-8e30-494b-ad8b-f27fa30c4f8d" providerId="ADAL" clId="{2F1906D7-5A94-4A19-99FA-C4029D90B2BD}" dt="2025-03-18T11:05:49.144" v="0"/>
      <pc:docMkLst>
        <pc:docMk/>
      </pc:docMkLst>
      <pc:sldChg chg="modSp mod">
        <pc:chgData name="Routledge, Mandy" userId="bacdedf5-8e30-494b-ad8b-f27fa30c4f8d" providerId="ADAL" clId="{2F1906D7-5A94-4A19-99FA-C4029D90B2BD}" dt="2025-03-18T11:05:49.144" v="0"/>
        <pc:sldMkLst>
          <pc:docMk/>
          <pc:sldMk cId="323006580" sldId="548"/>
        </pc:sldMkLst>
        <pc:spChg chg="mod">
          <ac:chgData name="Routledge, Mandy" userId="bacdedf5-8e30-494b-ad8b-f27fa30c4f8d" providerId="ADAL" clId="{2F1906D7-5A94-4A19-99FA-C4029D90B2BD}" dt="2025-03-18T11:05:49.144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B38A7417-544A-4735-A153-A49E7D17E97F}"/>
    <pc:docChg chg="modSld">
      <pc:chgData name="Routledge, Mandy" userId="bacdedf5-8e30-494b-ad8b-f27fa30c4f8d" providerId="ADAL" clId="{B38A7417-544A-4735-A153-A49E7D17E97F}" dt="2024-09-24T09:46:03.719" v="3" actId="20577"/>
      <pc:docMkLst>
        <pc:docMk/>
      </pc:docMkLst>
      <pc:sldChg chg="modSp mod">
        <pc:chgData name="Routledge, Mandy" userId="bacdedf5-8e30-494b-ad8b-f27fa30c4f8d" providerId="ADAL" clId="{B38A7417-544A-4735-A153-A49E7D17E97F}" dt="2024-09-24T09:46:03.719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38A7417-544A-4735-A153-A49E7D17E97F}" dt="2024-09-24T09:46:03.719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F64E00E4-8676-487C-8040-D324A3E84040}"/>
    <pc:docChg chg="addSld modSld">
      <pc:chgData name="Routledge, Mandy" userId="bacdedf5-8e30-494b-ad8b-f27fa30c4f8d" providerId="ADAL" clId="{F64E00E4-8676-487C-8040-D324A3E84040}" dt="2024-12-10T09:41:51.651" v="0"/>
      <pc:docMkLst>
        <pc:docMk/>
      </pc:docMkLst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1059877010" sldId="1522"/>
        </pc:sldMkLst>
      </pc:sldChg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EE43DCE5-133A-4C40-9CD2-739EF4BF9B3D}"/>
    <pc:docChg chg="modSld">
      <pc:chgData name="Routledge, Mandy" userId="bacdedf5-8e30-494b-ad8b-f27fa30c4f8d" providerId="ADAL" clId="{EE43DCE5-133A-4C40-9CD2-739EF4BF9B3D}" dt="2025-03-18T11:01:21.715" v="3" actId="20577"/>
      <pc:docMkLst>
        <pc:docMk/>
      </pc:docMkLst>
      <pc:sldChg chg="modSp mod">
        <pc:chgData name="Routledge, Mandy" userId="bacdedf5-8e30-494b-ad8b-f27fa30c4f8d" providerId="ADAL" clId="{EE43DCE5-133A-4C40-9CD2-739EF4BF9B3D}" dt="2025-03-18T11:01:21.715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EE43DCE5-133A-4C40-9CD2-739EF4BF9B3D}" dt="2025-03-18T11:01:21.715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Vrielink, Francis" userId="3d258d00-cfd8-41c5-9f04-1a5a39faef2f" providerId="ADAL" clId="{700A5945-9544-43F4-A1EC-1EC87F959E4E}"/>
    <pc:docChg chg="custSel modSld">
      <pc:chgData name="Vrielink, Francis" userId="3d258d00-cfd8-41c5-9f04-1a5a39faef2f" providerId="ADAL" clId="{700A5945-9544-43F4-A1EC-1EC87F959E4E}" dt="2024-09-23T09:24:30.386" v="38" actId="6549"/>
      <pc:docMkLst>
        <pc:docMk/>
      </pc:docMkLst>
      <pc:sldChg chg="modSp mod">
        <pc:chgData name="Vrielink, Francis" userId="3d258d00-cfd8-41c5-9f04-1a5a39faef2f" providerId="ADAL" clId="{700A5945-9544-43F4-A1EC-1EC87F959E4E}" dt="2024-09-23T09:24:30.386" v="38" actId="6549"/>
        <pc:sldMkLst>
          <pc:docMk/>
          <pc:sldMk cId="323006580" sldId="548"/>
        </pc:sldMkLst>
        <pc:spChg chg="mod">
          <ac:chgData name="Vrielink, Francis" userId="3d258d00-cfd8-41c5-9f04-1a5a39faef2f" providerId="ADAL" clId="{700A5945-9544-43F4-A1EC-1EC87F959E4E}" dt="2024-09-23T09:24:30.386" v="38" actId="6549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B846B582-2513-443E-AF56-632867DCB758}"/>
    <pc:docChg chg="modSld">
      <pc:chgData name="Routledge, Mandy" userId="bacdedf5-8e30-494b-ad8b-f27fa30c4f8d" providerId="ADAL" clId="{B846B582-2513-443E-AF56-632867DCB758}" dt="2025-03-18T10:48:42.262" v="12" actId="6549"/>
      <pc:docMkLst>
        <pc:docMk/>
      </pc:docMkLst>
      <pc:sldChg chg="modSp mod">
        <pc:chgData name="Routledge, Mandy" userId="bacdedf5-8e30-494b-ad8b-f27fa30c4f8d" providerId="ADAL" clId="{B846B582-2513-443E-AF56-632867DCB758}" dt="2025-03-18T10:48:42.262" v="12" actId="6549"/>
        <pc:sldMkLst>
          <pc:docMk/>
          <pc:sldMk cId="323006580" sldId="548"/>
        </pc:sldMkLst>
        <pc:spChg chg="mod">
          <ac:chgData name="Routledge, Mandy" userId="bacdedf5-8e30-494b-ad8b-f27fa30c4f8d" providerId="ADAL" clId="{B846B582-2513-443E-AF56-632867DCB758}" dt="2025-03-18T10:48:34.414" v="0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B846B582-2513-443E-AF56-632867DCB758}" dt="2025-03-18T10:48:42.262" v="12" actId="6549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5736FA24-D602-4826-B0E8-53E9607AEED2}"/>
    <pc:docChg chg="modSld">
      <pc:chgData name="Routledge, Mandy" userId="bacdedf5-8e30-494b-ad8b-f27fa30c4f8d" providerId="ADAL" clId="{5736FA24-D602-4826-B0E8-53E9607AEED2}" dt="2025-03-18T10:55:06.878" v="0"/>
      <pc:docMkLst>
        <pc:docMk/>
      </pc:docMkLst>
      <pc:sldChg chg="modSp mod">
        <pc:chgData name="Routledge, Mandy" userId="bacdedf5-8e30-494b-ad8b-f27fa30c4f8d" providerId="ADAL" clId="{5736FA24-D602-4826-B0E8-53E9607AEED2}" dt="2025-03-18T10:55:06.878" v="0"/>
        <pc:sldMkLst>
          <pc:docMk/>
          <pc:sldMk cId="323006580" sldId="548"/>
        </pc:sldMkLst>
        <pc:spChg chg="mod">
          <ac:chgData name="Routledge, Mandy" userId="bacdedf5-8e30-494b-ad8b-f27fa30c4f8d" providerId="ADAL" clId="{5736FA24-D602-4826-B0E8-53E9607AEED2}" dt="2025-03-18T10:55:06.878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E0953CDC-71A1-467C-9BF2-CE99ABEEBF10}"/>
    <pc:docChg chg="addSld modSld">
      <pc:chgData name="Routledge, Mandy" userId="bacdedf5-8e30-494b-ad8b-f27fa30c4f8d" providerId="ADAL" clId="{E0953CDC-71A1-467C-9BF2-CE99ABEEBF10}" dt="2025-05-27T09:40:07.177" v="0"/>
      <pc:docMkLst>
        <pc:docMk/>
      </pc:docMkLst>
      <pc:sldChg chg="add">
        <pc:chgData name="Routledge, Mandy" userId="bacdedf5-8e30-494b-ad8b-f27fa30c4f8d" providerId="ADAL" clId="{E0953CDC-71A1-467C-9BF2-CE99ABEEBF10}" dt="2025-05-27T09:40:07.177" v="0"/>
        <pc:sldMkLst>
          <pc:docMk/>
          <pc:sldMk cId="3523289303" sldId="1530"/>
        </pc:sldMkLst>
      </pc:sldChg>
    </pc:docChg>
  </pc:docChgLst>
  <pc:docChgLst>
    <pc:chgData name="Routledge, Mandy" userId="bacdedf5-8e30-494b-ad8b-f27fa30c4f8d" providerId="ADAL" clId="{6CC36416-D4DE-4350-9121-B78EB87109B7}"/>
    <pc:docChg chg="modSld">
      <pc:chgData name="Routledge, Mandy" userId="bacdedf5-8e30-494b-ad8b-f27fa30c4f8d" providerId="ADAL" clId="{6CC36416-D4DE-4350-9121-B78EB87109B7}" dt="2025-03-18T10:59:30.278" v="3" actId="20577"/>
      <pc:docMkLst>
        <pc:docMk/>
      </pc:docMkLst>
      <pc:sldChg chg="modSp mod">
        <pc:chgData name="Routledge, Mandy" userId="bacdedf5-8e30-494b-ad8b-f27fa30c4f8d" providerId="ADAL" clId="{6CC36416-D4DE-4350-9121-B78EB87109B7}" dt="2025-03-18T10:59:30.278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CC36416-D4DE-4350-9121-B78EB87109B7}" dt="2025-03-18T10:59:30.278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Vrielink, Francis" userId="3d258d00-cfd8-41c5-9f04-1a5a39faef2f" providerId="ADAL" clId="{1EEE3B5E-8EB9-4524-AA56-71EA4CEDAB51}"/>
    <pc:docChg chg="undo custSel addSld delSld modSld sldOrd modSection">
      <pc:chgData name="Vrielink, Francis" userId="3d258d00-cfd8-41c5-9f04-1a5a39faef2f" providerId="ADAL" clId="{1EEE3B5E-8EB9-4524-AA56-71EA4CEDAB51}" dt="2025-06-17T06:08:16.088" v="4600" actId="20577"/>
      <pc:docMkLst>
        <pc:docMk/>
      </pc:docMkLst>
      <pc:sldChg chg="addSp delSp modSp mod modNotesTx">
        <pc:chgData name="Vrielink, Francis" userId="3d258d00-cfd8-41c5-9f04-1a5a39faef2f" providerId="ADAL" clId="{1EEE3B5E-8EB9-4524-AA56-71EA4CEDAB51}" dt="2025-06-17T05:54:21.273" v="4469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1EEE3B5E-8EB9-4524-AA56-71EA4CEDAB51}" dt="2025-06-17T05:54:21.273" v="4469" actId="20577"/>
          <ac:spMkLst>
            <pc:docMk/>
            <pc:sldMk cId="2189114603" sldId="1437"/>
            <ac:spMk id="3" creationId="{00000000-0000-0000-0000-000000000000}"/>
          </ac:spMkLst>
        </pc:spChg>
        <pc:spChg chg="add del mod">
          <ac:chgData name="Vrielink, Francis" userId="3d258d00-cfd8-41c5-9f04-1a5a39faef2f" providerId="ADAL" clId="{1EEE3B5E-8EB9-4524-AA56-71EA4CEDAB51}" dt="2025-06-16T18:37:01.771" v="2849"/>
          <ac:spMkLst>
            <pc:docMk/>
            <pc:sldMk cId="2189114603" sldId="1437"/>
            <ac:spMk id="5" creationId="{6820F1B6-2E5B-6798-55BA-BF035531C604}"/>
          </ac:spMkLst>
        </pc:spChg>
      </pc:sldChg>
      <pc:sldChg chg="addSp modSp mod">
        <pc:chgData name="Vrielink, Francis" userId="3d258d00-cfd8-41c5-9f04-1a5a39faef2f" providerId="ADAL" clId="{1EEE3B5E-8EB9-4524-AA56-71EA4CEDAB51}" dt="2025-06-16T18:49:23.841" v="3825" actId="1076"/>
        <pc:sldMkLst>
          <pc:docMk/>
          <pc:sldMk cId="3852907103" sldId="1460"/>
        </pc:sldMkLst>
        <pc:spChg chg="mod">
          <ac:chgData name="Vrielink, Francis" userId="3d258d00-cfd8-41c5-9f04-1a5a39faef2f" providerId="ADAL" clId="{1EEE3B5E-8EB9-4524-AA56-71EA4CEDAB51}" dt="2025-06-16T17:39:48.936" v="68" actId="20577"/>
          <ac:spMkLst>
            <pc:docMk/>
            <pc:sldMk cId="3852907103" sldId="1460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1EEE3B5E-8EB9-4524-AA56-71EA4CEDAB51}" dt="2025-06-16T18:49:23.841" v="3825" actId="1076"/>
          <ac:picMkLst>
            <pc:docMk/>
            <pc:sldMk cId="3852907103" sldId="1460"/>
            <ac:picMk id="3" creationId="{2ACDAE87-3137-7024-792F-10AE58A077CF}"/>
          </ac:picMkLst>
        </pc:picChg>
      </pc:sldChg>
      <pc:sldChg chg="del">
        <pc:chgData name="Vrielink, Francis" userId="3d258d00-cfd8-41c5-9f04-1a5a39faef2f" providerId="ADAL" clId="{1EEE3B5E-8EB9-4524-AA56-71EA4CEDAB51}" dt="2025-06-16T17:51:38.634" v="557" actId="47"/>
        <pc:sldMkLst>
          <pc:docMk/>
          <pc:sldMk cId="3978205201" sldId="1474"/>
        </pc:sldMkLst>
      </pc:sldChg>
      <pc:sldChg chg="addSp modSp mod ord">
        <pc:chgData name="Vrielink, Francis" userId="3d258d00-cfd8-41c5-9f04-1a5a39faef2f" providerId="ADAL" clId="{1EEE3B5E-8EB9-4524-AA56-71EA4CEDAB51}" dt="2025-06-16T19:21:04.514" v="4118" actId="1076"/>
        <pc:sldMkLst>
          <pc:docMk/>
          <pc:sldMk cId="4207872812" sldId="1475"/>
        </pc:sldMkLst>
        <pc:spChg chg="mod">
          <ac:chgData name="Vrielink, Francis" userId="3d258d00-cfd8-41c5-9f04-1a5a39faef2f" providerId="ADAL" clId="{1EEE3B5E-8EB9-4524-AA56-71EA4CEDAB51}" dt="2025-06-16T17:39:57.060" v="77" actId="20577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1EEE3B5E-8EB9-4524-AA56-71EA4CEDAB51}" dt="2025-06-16T19:21:04.514" v="4118" actId="1076"/>
          <ac:picMkLst>
            <pc:docMk/>
            <pc:sldMk cId="4207872812" sldId="1475"/>
            <ac:picMk id="3" creationId="{201D4859-FF48-72E3-0A33-A66990BF4193}"/>
          </ac:picMkLst>
        </pc:picChg>
      </pc:sldChg>
      <pc:sldChg chg="addSp modSp mod">
        <pc:chgData name="Vrielink, Francis" userId="3d258d00-cfd8-41c5-9f04-1a5a39faef2f" providerId="ADAL" clId="{1EEE3B5E-8EB9-4524-AA56-71EA4CEDAB51}" dt="2025-06-16T18:59:15.706" v="3937" actId="1076"/>
        <pc:sldMkLst>
          <pc:docMk/>
          <pc:sldMk cId="2452007587" sldId="1476"/>
        </pc:sldMkLst>
        <pc:spChg chg="add mod">
          <ac:chgData name="Vrielink, Francis" userId="3d258d00-cfd8-41c5-9f04-1a5a39faef2f" providerId="ADAL" clId="{1EEE3B5E-8EB9-4524-AA56-71EA4CEDAB51}" dt="2025-06-16T18:59:15.706" v="3937" actId="1076"/>
          <ac:spMkLst>
            <pc:docMk/>
            <pc:sldMk cId="2452007587" sldId="1476"/>
            <ac:spMk id="4" creationId="{52E8AB78-EF02-EBA6-940E-E0A1547D37AE}"/>
          </ac:spMkLst>
        </pc:spChg>
        <pc:spChg chg="add mod">
          <ac:chgData name="Vrielink, Francis" userId="3d258d00-cfd8-41c5-9f04-1a5a39faef2f" providerId="ADAL" clId="{1EEE3B5E-8EB9-4524-AA56-71EA4CEDAB51}" dt="2025-06-16T18:59:02.329" v="3935" actId="207"/>
          <ac:spMkLst>
            <pc:docMk/>
            <pc:sldMk cId="2452007587" sldId="1476"/>
            <ac:spMk id="5" creationId="{DAA59F32-063A-AC58-E693-2C0069D60648}"/>
          </ac:spMkLst>
        </pc:spChg>
        <pc:spChg chg="mod">
          <ac:chgData name="Vrielink, Francis" userId="3d258d00-cfd8-41c5-9f04-1a5a39faef2f" providerId="ADAL" clId="{1EEE3B5E-8EB9-4524-AA56-71EA4CEDAB51}" dt="2025-06-16T17:40:03.724" v="91" actId="6549"/>
          <ac:spMkLst>
            <pc:docMk/>
            <pc:sldMk cId="2452007587" sldId="1476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1EEE3B5E-8EB9-4524-AA56-71EA4CEDAB51}" dt="2025-06-16T18:57:21.429" v="3888" actId="1076"/>
          <ac:picMkLst>
            <pc:docMk/>
            <pc:sldMk cId="2452007587" sldId="1476"/>
            <ac:picMk id="3" creationId="{8AE149BB-4C5C-838A-9C55-31DB7D0163EF}"/>
          </ac:picMkLst>
        </pc:picChg>
      </pc:sldChg>
      <pc:sldChg chg="addSp delSp modSp mod">
        <pc:chgData name="Vrielink, Francis" userId="3d258d00-cfd8-41c5-9f04-1a5a39faef2f" providerId="ADAL" clId="{1EEE3B5E-8EB9-4524-AA56-71EA4CEDAB51}" dt="2025-06-16T19:30:43.506" v="4168" actId="478"/>
        <pc:sldMkLst>
          <pc:docMk/>
          <pc:sldMk cId="2709048002" sldId="1477"/>
        </pc:sldMkLst>
        <pc:spChg chg="add del mod">
          <ac:chgData name="Vrielink, Francis" userId="3d258d00-cfd8-41c5-9f04-1a5a39faef2f" providerId="ADAL" clId="{1EEE3B5E-8EB9-4524-AA56-71EA4CEDAB51}" dt="2025-06-16T19:26:54.502" v="4150" actId="478"/>
          <ac:spMkLst>
            <pc:docMk/>
            <pc:sldMk cId="2709048002" sldId="1477"/>
            <ac:spMk id="4" creationId="{4685853B-BFFE-6A87-D856-6CE54ABE1A75}"/>
          </ac:spMkLst>
        </pc:spChg>
        <pc:spChg chg="mod">
          <ac:chgData name="Vrielink, Francis" userId="3d258d00-cfd8-41c5-9f04-1a5a39faef2f" providerId="ADAL" clId="{1EEE3B5E-8EB9-4524-AA56-71EA4CEDAB51}" dt="2025-06-16T17:40:13.764" v="104" actId="20577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1EEE3B5E-8EB9-4524-AA56-71EA4CEDAB51}" dt="2025-06-16T19:25:18.730" v="4139" actId="1076"/>
          <ac:picMkLst>
            <pc:docMk/>
            <pc:sldMk cId="2709048002" sldId="1477"/>
            <ac:picMk id="3" creationId="{6DC45022-EAFC-C6CD-311F-B2B5398D0034}"/>
          </ac:picMkLst>
        </pc:picChg>
        <pc:picChg chg="add del mod">
          <ac:chgData name="Vrielink, Francis" userId="3d258d00-cfd8-41c5-9f04-1a5a39faef2f" providerId="ADAL" clId="{1EEE3B5E-8EB9-4524-AA56-71EA4CEDAB51}" dt="2025-06-16T19:30:43.506" v="4168" actId="478"/>
          <ac:picMkLst>
            <pc:docMk/>
            <pc:sldMk cId="2709048002" sldId="1477"/>
            <ac:picMk id="7" creationId="{5500B1FB-6265-24F5-ACFD-58C2F0241B0C}"/>
          </ac:picMkLst>
        </pc:picChg>
      </pc:sldChg>
      <pc:sldChg chg="addSp delSp modSp mod ord">
        <pc:chgData name="Vrielink, Francis" userId="3d258d00-cfd8-41c5-9f04-1a5a39faef2f" providerId="ADAL" clId="{1EEE3B5E-8EB9-4524-AA56-71EA4CEDAB51}" dt="2025-06-16T19:22:49.939" v="4129" actId="1076"/>
        <pc:sldMkLst>
          <pc:docMk/>
          <pc:sldMk cId="4074911733" sldId="1478"/>
        </pc:sldMkLst>
        <pc:spChg chg="mod">
          <ac:chgData name="Vrielink, Francis" userId="3d258d00-cfd8-41c5-9f04-1a5a39faef2f" providerId="ADAL" clId="{1EEE3B5E-8EB9-4524-AA56-71EA4CEDAB51}" dt="2025-06-16T19:22:44.081" v="4128" actId="1076"/>
          <ac:spMkLst>
            <pc:docMk/>
            <pc:sldMk cId="4074911733" sldId="1478"/>
            <ac:spMk id="6" creationId="{00000000-0000-0000-0000-000000000000}"/>
          </ac:spMkLst>
        </pc:spChg>
        <pc:spChg chg="add mod">
          <ac:chgData name="Vrielink, Francis" userId="3d258d00-cfd8-41c5-9f04-1a5a39faef2f" providerId="ADAL" clId="{1EEE3B5E-8EB9-4524-AA56-71EA4CEDAB51}" dt="2025-06-16T18:55:51.530" v="3880" actId="1076"/>
          <ac:spMkLst>
            <pc:docMk/>
            <pc:sldMk cId="4074911733" sldId="1478"/>
            <ac:spMk id="8" creationId="{EDF281DD-A0B7-14F5-C455-8B83434AFBF9}"/>
          </ac:spMkLst>
        </pc:spChg>
        <pc:picChg chg="add mod ord">
          <ac:chgData name="Vrielink, Francis" userId="3d258d00-cfd8-41c5-9f04-1a5a39faef2f" providerId="ADAL" clId="{1EEE3B5E-8EB9-4524-AA56-71EA4CEDAB51}" dt="2025-06-16T18:55:21.714" v="3874" actId="1076"/>
          <ac:picMkLst>
            <pc:docMk/>
            <pc:sldMk cId="4074911733" sldId="1478"/>
            <ac:picMk id="2" creationId="{89961064-D20D-ACCF-3007-9EA53E7E3BA2}"/>
          </ac:picMkLst>
        </pc:picChg>
        <pc:picChg chg="add del mod">
          <ac:chgData name="Vrielink, Francis" userId="3d258d00-cfd8-41c5-9f04-1a5a39faef2f" providerId="ADAL" clId="{1EEE3B5E-8EB9-4524-AA56-71EA4CEDAB51}" dt="2025-06-16T18:54:50.168" v="3858" actId="478"/>
          <ac:picMkLst>
            <pc:docMk/>
            <pc:sldMk cId="4074911733" sldId="1478"/>
            <ac:picMk id="4" creationId="{FAAE53CD-8E04-E0E0-E8B4-F27D818E6C1A}"/>
          </ac:picMkLst>
        </pc:picChg>
        <pc:picChg chg="add mod">
          <ac:chgData name="Vrielink, Francis" userId="3d258d00-cfd8-41c5-9f04-1a5a39faef2f" providerId="ADAL" clId="{1EEE3B5E-8EB9-4524-AA56-71EA4CEDAB51}" dt="2025-06-16T19:22:49.939" v="4129" actId="1076"/>
          <ac:picMkLst>
            <pc:docMk/>
            <pc:sldMk cId="4074911733" sldId="1478"/>
            <ac:picMk id="7" creationId="{30C17444-F6F4-A732-912E-A5E4E5BDEE35}"/>
          </ac:picMkLst>
        </pc:picChg>
      </pc:sldChg>
      <pc:sldChg chg="addSp modSp mod ord">
        <pc:chgData name="Vrielink, Francis" userId="3d258d00-cfd8-41c5-9f04-1a5a39faef2f" providerId="ADAL" clId="{1EEE3B5E-8EB9-4524-AA56-71EA4CEDAB51}" dt="2025-06-16T19:07:38.846" v="4007" actId="1076"/>
        <pc:sldMkLst>
          <pc:docMk/>
          <pc:sldMk cId="4210467006" sldId="1479"/>
        </pc:sldMkLst>
        <pc:spChg chg="mod">
          <ac:chgData name="Vrielink, Francis" userId="3d258d00-cfd8-41c5-9f04-1a5a39faef2f" providerId="ADAL" clId="{1EEE3B5E-8EB9-4524-AA56-71EA4CEDAB51}" dt="2025-06-16T17:40:36.395" v="146" actId="20577"/>
          <ac:spMkLst>
            <pc:docMk/>
            <pc:sldMk cId="4210467006" sldId="1479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1EEE3B5E-8EB9-4524-AA56-71EA4CEDAB51}" dt="2025-06-16T19:07:38.846" v="4007" actId="1076"/>
          <ac:picMkLst>
            <pc:docMk/>
            <pc:sldMk cId="4210467006" sldId="1479"/>
            <ac:picMk id="3" creationId="{89811525-8796-B9FD-3D10-0386562FBBEF}"/>
          </ac:picMkLst>
        </pc:picChg>
      </pc:sldChg>
      <pc:sldChg chg="addSp modSp mod">
        <pc:chgData name="Vrielink, Francis" userId="3d258d00-cfd8-41c5-9f04-1a5a39faef2f" providerId="ADAL" clId="{1EEE3B5E-8EB9-4524-AA56-71EA4CEDAB51}" dt="2025-06-16T18:59:58.635" v="3951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1EEE3B5E-8EB9-4524-AA56-71EA4CEDAB51}" dt="2025-06-16T17:43:51.910" v="287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1EEE3B5E-8EB9-4524-AA56-71EA4CEDAB51}" dt="2025-06-16T17:44:30.855" v="320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1EEE3B5E-8EB9-4524-AA56-71EA4CEDAB51}" dt="2025-06-16T18:59:58.635" v="3951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1EEE3B5E-8EB9-4524-AA56-71EA4CEDAB51}" dt="2025-06-16T17:44:40.513" v="347" actId="205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1EEE3B5E-8EB9-4524-AA56-71EA4CEDAB51}" dt="2025-06-16T18:59:44.516" v="3942" actId="1076"/>
          <ac:picMkLst>
            <pc:docMk/>
            <pc:sldMk cId="2967928418" sldId="1511"/>
            <ac:picMk id="8" creationId="{E9722392-CAA7-03EF-8715-5DFB905DAC9D}"/>
          </ac:picMkLst>
        </pc:picChg>
      </pc:sldChg>
      <pc:sldChg chg="addSp modSp mod">
        <pc:chgData name="Vrielink, Francis" userId="3d258d00-cfd8-41c5-9f04-1a5a39faef2f" providerId="ADAL" clId="{1EEE3B5E-8EB9-4524-AA56-71EA4CEDAB51}" dt="2025-06-16T19:21:50.473" v="4126" actId="1076"/>
        <pc:sldMkLst>
          <pc:docMk/>
          <pc:sldMk cId="1594331871" sldId="1512"/>
        </pc:sldMkLst>
        <pc:spChg chg="mod">
          <ac:chgData name="Vrielink, Francis" userId="3d258d00-cfd8-41c5-9f04-1a5a39faef2f" providerId="ADAL" clId="{1EEE3B5E-8EB9-4524-AA56-71EA4CEDAB51}" dt="2025-06-16T17:41:31.885" v="169" actId="20577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Vrielink, Francis" userId="3d258d00-cfd8-41c5-9f04-1a5a39faef2f" providerId="ADAL" clId="{1EEE3B5E-8EB9-4524-AA56-71EA4CEDAB51}" dt="2025-06-16T17:41:59.306" v="187" actId="107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Vrielink, Francis" userId="3d258d00-cfd8-41c5-9f04-1a5a39faef2f" providerId="ADAL" clId="{1EEE3B5E-8EB9-4524-AA56-71EA4CEDAB51}" dt="2025-06-16T17:42:31.889" v="215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Vrielink, Francis" userId="3d258d00-cfd8-41c5-9f04-1a5a39faef2f" providerId="ADAL" clId="{1EEE3B5E-8EB9-4524-AA56-71EA4CEDAB51}" dt="2025-06-16T17:42:08.096" v="197" actId="20577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Vrielink, Francis" userId="3d258d00-cfd8-41c5-9f04-1a5a39faef2f" providerId="ADAL" clId="{1EEE3B5E-8EB9-4524-AA56-71EA4CEDAB51}" dt="2025-06-16T19:01:39.461" v="3980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Vrielink, Francis" userId="3d258d00-cfd8-41c5-9f04-1a5a39faef2f" providerId="ADAL" clId="{1EEE3B5E-8EB9-4524-AA56-71EA4CEDAB51}" dt="2025-06-16T19:01:35.929" v="3979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Vrielink, Francis" userId="3d258d00-cfd8-41c5-9f04-1a5a39faef2f" providerId="ADAL" clId="{1EEE3B5E-8EB9-4524-AA56-71EA4CEDAB51}" dt="2025-06-16T17:42:19.640" v="213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Vrielink, Francis" userId="3d258d00-cfd8-41c5-9f04-1a5a39faef2f" providerId="ADAL" clId="{1EEE3B5E-8EB9-4524-AA56-71EA4CEDAB51}" dt="2025-06-16T17:41:56.453" v="186" actId="14100"/>
          <ac:spMkLst>
            <pc:docMk/>
            <pc:sldMk cId="1594331871" sldId="1512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1EEE3B5E-8EB9-4524-AA56-71EA4CEDAB51}" dt="2025-06-16T19:21:50.473" v="4126" actId="1076"/>
          <ac:picMkLst>
            <pc:docMk/>
            <pc:sldMk cId="1594331871" sldId="1512"/>
            <ac:picMk id="26" creationId="{80766EFE-1A27-F544-11DB-5B26FE996A64}"/>
          </ac:picMkLst>
        </pc:picChg>
      </pc:sldChg>
      <pc:sldChg chg="addSp delSp modSp mod">
        <pc:chgData name="Vrielink, Francis" userId="3d258d00-cfd8-41c5-9f04-1a5a39faef2f" providerId="ADAL" clId="{1EEE3B5E-8EB9-4524-AA56-71EA4CEDAB51}" dt="2025-06-16T18:53:20.104" v="3846" actId="21"/>
        <pc:sldMkLst>
          <pc:docMk/>
          <pc:sldMk cId="3112181829" sldId="1515"/>
        </pc:sldMkLst>
        <pc:spChg chg="mod">
          <ac:chgData name="Vrielink, Francis" userId="3d258d00-cfd8-41c5-9f04-1a5a39faef2f" providerId="ADAL" clId="{1EEE3B5E-8EB9-4524-AA56-71EA4CEDAB51}" dt="2025-06-16T17:47:16.265" v="446" actId="1076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Vrielink, Francis" userId="3d258d00-cfd8-41c5-9f04-1a5a39faef2f" providerId="ADAL" clId="{1EEE3B5E-8EB9-4524-AA56-71EA4CEDAB51}" dt="2025-06-16T17:47:08.580" v="441" actId="20577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Vrielink, Francis" userId="3d258d00-cfd8-41c5-9f04-1a5a39faef2f" providerId="ADAL" clId="{1EEE3B5E-8EB9-4524-AA56-71EA4CEDAB51}" dt="2025-06-16T17:46:42.534" v="427" actId="14100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Vrielink, Francis" userId="3d258d00-cfd8-41c5-9f04-1a5a39faef2f" providerId="ADAL" clId="{1EEE3B5E-8EB9-4524-AA56-71EA4CEDAB51}" dt="2025-06-16T17:46:58.888" v="431" actId="1076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Vrielink, Francis" userId="3d258d00-cfd8-41c5-9f04-1a5a39faef2f" providerId="ADAL" clId="{1EEE3B5E-8EB9-4524-AA56-71EA4CEDAB51}" dt="2025-06-16T18:50:34.412" v="3839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Vrielink, Francis" userId="3d258d00-cfd8-41c5-9f04-1a5a39faef2f" providerId="ADAL" clId="{1EEE3B5E-8EB9-4524-AA56-71EA4CEDAB51}" dt="2025-06-16T18:50:57.790" v="3842" actId="1076"/>
          <ac:spMkLst>
            <pc:docMk/>
            <pc:sldMk cId="3112181829" sldId="1515"/>
            <ac:spMk id="17" creationId="{AB86235B-CBC0-F9DB-29F4-F23367831B1B}"/>
          </ac:spMkLst>
        </pc:spChg>
        <pc:spChg chg="mod">
          <ac:chgData name="Vrielink, Francis" userId="3d258d00-cfd8-41c5-9f04-1a5a39faef2f" providerId="ADAL" clId="{1EEE3B5E-8EB9-4524-AA56-71EA4CEDAB51}" dt="2025-06-16T17:47:19.156" v="447" actId="14100"/>
          <ac:spMkLst>
            <pc:docMk/>
            <pc:sldMk cId="3112181829" sldId="1515"/>
            <ac:spMk id="19" creationId="{40542B69-6D97-5F24-63E3-ABE36EA69A27}"/>
          </ac:spMkLst>
        </pc:spChg>
        <pc:grpChg chg="mod">
          <ac:chgData name="Vrielink, Francis" userId="3d258d00-cfd8-41c5-9f04-1a5a39faef2f" providerId="ADAL" clId="{1EEE3B5E-8EB9-4524-AA56-71EA4CEDAB51}" dt="2025-06-16T18:50:48.925" v="3841" actId="1076"/>
          <ac:grpSpMkLst>
            <pc:docMk/>
            <pc:sldMk cId="3112181829" sldId="1515"/>
            <ac:grpSpMk id="20" creationId="{3DD05F28-AA89-0131-F5E3-45BE92293371}"/>
          </ac:grpSpMkLst>
        </pc:grpChg>
        <pc:picChg chg="add mod">
          <ac:chgData name="Vrielink, Francis" userId="3d258d00-cfd8-41c5-9f04-1a5a39faef2f" providerId="ADAL" clId="{1EEE3B5E-8EB9-4524-AA56-71EA4CEDAB51}" dt="2025-06-16T18:49:40.975" v="3830" actId="14100"/>
          <ac:picMkLst>
            <pc:docMk/>
            <pc:sldMk cId="3112181829" sldId="1515"/>
            <ac:picMk id="10" creationId="{56971859-6DDF-0B97-A1DE-87649281BB44}"/>
          </ac:picMkLst>
        </pc:picChg>
        <pc:picChg chg="add del mod">
          <ac:chgData name="Vrielink, Francis" userId="3d258d00-cfd8-41c5-9f04-1a5a39faef2f" providerId="ADAL" clId="{1EEE3B5E-8EB9-4524-AA56-71EA4CEDAB51}" dt="2025-06-16T18:53:20.104" v="3846" actId="21"/>
          <ac:picMkLst>
            <pc:docMk/>
            <pc:sldMk cId="3112181829" sldId="1515"/>
            <ac:picMk id="24" creationId="{7EB0217C-A310-D821-F74D-59DFEB56D5B3}"/>
          </ac:picMkLst>
        </pc:picChg>
      </pc:sldChg>
      <pc:sldChg chg="del">
        <pc:chgData name="Vrielink, Francis" userId="3d258d00-cfd8-41c5-9f04-1a5a39faef2f" providerId="ADAL" clId="{1EEE3B5E-8EB9-4524-AA56-71EA4CEDAB51}" dt="2025-06-16T17:51:37.007" v="556" actId="47"/>
        <pc:sldMkLst>
          <pc:docMk/>
          <pc:sldMk cId="2946319108" sldId="1516"/>
        </pc:sldMkLst>
      </pc:sldChg>
      <pc:sldChg chg="del">
        <pc:chgData name="Vrielink, Francis" userId="3d258d00-cfd8-41c5-9f04-1a5a39faef2f" providerId="ADAL" clId="{1EEE3B5E-8EB9-4524-AA56-71EA4CEDAB51}" dt="2025-06-16T17:41:04.663" v="155" actId="47"/>
        <pc:sldMkLst>
          <pc:docMk/>
          <pc:sldMk cId="1628480429" sldId="1517"/>
        </pc:sldMkLst>
      </pc:sldChg>
      <pc:sldChg chg="del">
        <pc:chgData name="Vrielink, Francis" userId="3d258d00-cfd8-41c5-9f04-1a5a39faef2f" providerId="ADAL" clId="{1EEE3B5E-8EB9-4524-AA56-71EA4CEDAB51}" dt="2025-06-16T17:41:12.143" v="158" actId="47"/>
        <pc:sldMkLst>
          <pc:docMk/>
          <pc:sldMk cId="933367485" sldId="1518"/>
        </pc:sldMkLst>
      </pc:sldChg>
      <pc:sldChg chg="addSp delSp modSp mod">
        <pc:chgData name="Vrielink, Francis" userId="3d258d00-cfd8-41c5-9f04-1a5a39faef2f" providerId="ADAL" clId="{1EEE3B5E-8EB9-4524-AA56-71EA4CEDAB51}" dt="2025-06-17T06:00:23.975" v="4512" actId="1076"/>
        <pc:sldMkLst>
          <pc:docMk/>
          <pc:sldMk cId="164643335" sldId="1519"/>
        </pc:sldMkLst>
        <pc:spChg chg="add mod">
          <ac:chgData name="Vrielink, Francis" userId="3d258d00-cfd8-41c5-9f04-1a5a39faef2f" providerId="ADAL" clId="{1EEE3B5E-8EB9-4524-AA56-71EA4CEDAB51}" dt="2025-06-16T19:12:03.733" v="4042" actId="14100"/>
          <ac:spMkLst>
            <pc:docMk/>
            <pc:sldMk cId="164643335" sldId="1519"/>
            <ac:spMk id="4" creationId="{88CF77F6-1828-2E06-7638-F7BFA87EAA30}"/>
          </ac:spMkLst>
        </pc:spChg>
        <pc:spChg chg="mod">
          <ac:chgData name="Vrielink, Francis" userId="3d258d00-cfd8-41c5-9f04-1a5a39faef2f" providerId="ADAL" clId="{1EEE3B5E-8EB9-4524-AA56-71EA4CEDAB51}" dt="2025-06-16T17:40:43.381" v="150" actId="20577"/>
          <ac:spMkLst>
            <pc:docMk/>
            <pc:sldMk cId="164643335" sldId="1519"/>
            <ac:spMk id="6" creationId="{00000000-0000-0000-0000-000000000000}"/>
          </ac:spMkLst>
        </pc:spChg>
        <pc:spChg chg="add mod">
          <ac:chgData name="Vrielink, Francis" userId="3d258d00-cfd8-41c5-9f04-1a5a39faef2f" providerId="ADAL" clId="{1EEE3B5E-8EB9-4524-AA56-71EA4CEDAB51}" dt="2025-06-16T19:14:45.570" v="4105" actId="1076"/>
          <ac:spMkLst>
            <pc:docMk/>
            <pc:sldMk cId="164643335" sldId="1519"/>
            <ac:spMk id="7" creationId="{BFD0B5E9-5552-E2B6-6E2C-9EDB9041378B}"/>
          </ac:spMkLst>
        </pc:spChg>
        <pc:spChg chg="add del mod">
          <ac:chgData name="Vrielink, Francis" userId="3d258d00-cfd8-41c5-9f04-1a5a39faef2f" providerId="ADAL" clId="{1EEE3B5E-8EB9-4524-AA56-71EA4CEDAB51}" dt="2025-06-16T19:57:04.704" v="4358"/>
          <ac:spMkLst>
            <pc:docMk/>
            <pc:sldMk cId="164643335" sldId="1519"/>
            <ac:spMk id="8" creationId="{30BF1D77-E376-F222-BD9E-B4599C0C5C36}"/>
          </ac:spMkLst>
        </pc:spChg>
        <pc:spChg chg="add del mod">
          <ac:chgData name="Vrielink, Francis" userId="3d258d00-cfd8-41c5-9f04-1a5a39faef2f" providerId="ADAL" clId="{1EEE3B5E-8EB9-4524-AA56-71EA4CEDAB51}" dt="2025-06-16T19:41:24.384" v="4308" actId="478"/>
          <ac:spMkLst>
            <pc:docMk/>
            <pc:sldMk cId="164643335" sldId="1519"/>
            <ac:spMk id="9" creationId="{E3CF431C-3B58-6CDE-50FF-995B508C23E6}"/>
          </ac:spMkLst>
        </pc:spChg>
        <pc:spChg chg="add mod">
          <ac:chgData name="Vrielink, Francis" userId="3d258d00-cfd8-41c5-9f04-1a5a39faef2f" providerId="ADAL" clId="{1EEE3B5E-8EB9-4524-AA56-71EA4CEDAB51}" dt="2025-06-17T05:59:39.532" v="4497" actId="2085"/>
          <ac:spMkLst>
            <pc:docMk/>
            <pc:sldMk cId="164643335" sldId="1519"/>
            <ac:spMk id="10" creationId="{A7954399-CA03-470F-4816-E622CB154C51}"/>
          </ac:spMkLst>
        </pc:spChg>
        <pc:spChg chg="add mod">
          <ac:chgData name="Vrielink, Francis" userId="3d258d00-cfd8-41c5-9f04-1a5a39faef2f" providerId="ADAL" clId="{1EEE3B5E-8EB9-4524-AA56-71EA4CEDAB51}" dt="2025-06-16T19:14:07.491" v="4089" actId="2085"/>
          <ac:spMkLst>
            <pc:docMk/>
            <pc:sldMk cId="164643335" sldId="1519"/>
            <ac:spMk id="11" creationId="{A1FAD490-7D12-9EDE-AA82-0A68A95D51D4}"/>
          </ac:spMkLst>
        </pc:spChg>
        <pc:spChg chg="add mod">
          <ac:chgData name="Vrielink, Francis" userId="3d258d00-cfd8-41c5-9f04-1a5a39faef2f" providerId="ADAL" clId="{1EEE3B5E-8EB9-4524-AA56-71EA4CEDAB51}" dt="2025-06-17T06:00:23.975" v="4512" actId="1076"/>
          <ac:spMkLst>
            <pc:docMk/>
            <pc:sldMk cId="164643335" sldId="1519"/>
            <ac:spMk id="12" creationId="{D4BC8AB8-EAC0-B863-F964-C95F432119B8}"/>
          </ac:spMkLst>
        </pc:spChg>
        <pc:spChg chg="add del mod">
          <ac:chgData name="Vrielink, Francis" userId="3d258d00-cfd8-41c5-9f04-1a5a39faef2f" providerId="ADAL" clId="{1EEE3B5E-8EB9-4524-AA56-71EA4CEDAB51}" dt="2025-06-16T19:41:21.100" v="4306" actId="478"/>
          <ac:spMkLst>
            <pc:docMk/>
            <pc:sldMk cId="164643335" sldId="1519"/>
            <ac:spMk id="12" creationId="{FAA42BC6-E89C-4289-F53A-AF4FB08519FB}"/>
          </ac:spMkLst>
        </pc:spChg>
        <pc:spChg chg="add del mod">
          <ac:chgData name="Vrielink, Francis" userId="3d258d00-cfd8-41c5-9f04-1a5a39faef2f" providerId="ADAL" clId="{1EEE3B5E-8EB9-4524-AA56-71EA4CEDAB51}" dt="2025-06-16T19:53:29.919" v="4329" actId="478"/>
          <ac:spMkLst>
            <pc:docMk/>
            <pc:sldMk cId="164643335" sldId="1519"/>
            <ac:spMk id="15" creationId="{7E328B3C-4198-5E25-6604-EAFBF7D61B29}"/>
          </ac:spMkLst>
        </pc:spChg>
        <pc:spChg chg="add del mod">
          <ac:chgData name="Vrielink, Francis" userId="3d258d00-cfd8-41c5-9f04-1a5a39faef2f" providerId="ADAL" clId="{1EEE3B5E-8EB9-4524-AA56-71EA4CEDAB51}" dt="2025-06-16T19:59:11.721" v="4379" actId="478"/>
          <ac:spMkLst>
            <pc:docMk/>
            <pc:sldMk cId="164643335" sldId="1519"/>
            <ac:spMk id="16" creationId="{C3266018-40C3-6B34-74F8-1192E9CD6DCF}"/>
          </ac:spMkLst>
        </pc:spChg>
        <pc:spChg chg="add del mod">
          <ac:chgData name="Vrielink, Francis" userId="3d258d00-cfd8-41c5-9f04-1a5a39faef2f" providerId="ADAL" clId="{1EEE3B5E-8EB9-4524-AA56-71EA4CEDAB51}" dt="2025-06-16T19:59:09.830" v="4377" actId="478"/>
          <ac:spMkLst>
            <pc:docMk/>
            <pc:sldMk cId="164643335" sldId="1519"/>
            <ac:spMk id="17" creationId="{78809420-C24D-54DF-0A91-5A8F6BB2EFE0}"/>
          </ac:spMkLst>
        </pc:spChg>
        <pc:spChg chg="add del mod">
          <ac:chgData name="Vrielink, Francis" userId="3d258d00-cfd8-41c5-9f04-1a5a39faef2f" providerId="ADAL" clId="{1EEE3B5E-8EB9-4524-AA56-71EA4CEDAB51}" dt="2025-06-16T19:59:10.834" v="4378" actId="478"/>
          <ac:spMkLst>
            <pc:docMk/>
            <pc:sldMk cId="164643335" sldId="1519"/>
            <ac:spMk id="18" creationId="{4E1BC2FD-BD6D-859C-602B-1366F7425064}"/>
          </ac:spMkLst>
        </pc:spChg>
        <pc:picChg chg="add del mod">
          <ac:chgData name="Vrielink, Francis" userId="3d258d00-cfd8-41c5-9f04-1a5a39faef2f" providerId="ADAL" clId="{1EEE3B5E-8EB9-4524-AA56-71EA4CEDAB51}" dt="2025-06-16T19:41:19.589" v="4305" actId="478"/>
          <ac:picMkLst>
            <pc:docMk/>
            <pc:sldMk cId="164643335" sldId="1519"/>
            <ac:picMk id="3" creationId="{1B3DE4C9-0D38-9BFD-8ED2-2B2AA5BA7551}"/>
          </ac:picMkLst>
        </pc:picChg>
        <pc:picChg chg="add mod">
          <ac:chgData name="Vrielink, Francis" userId="3d258d00-cfd8-41c5-9f04-1a5a39faef2f" providerId="ADAL" clId="{1EEE3B5E-8EB9-4524-AA56-71EA4CEDAB51}" dt="2025-06-17T05:58:46.415" v="4485" actId="1076"/>
          <ac:picMkLst>
            <pc:docMk/>
            <pc:sldMk cId="164643335" sldId="1519"/>
            <ac:picMk id="3" creationId="{54647AAC-BFA4-81AB-0823-00F0E5B08A68}"/>
          </ac:picMkLst>
        </pc:picChg>
        <pc:picChg chg="add del mod">
          <ac:chgData name="Vrielink, Francis" userId="3d258d00-cfd8-41c5-9f04-1a5a39faef2f" providerId="ADAL" clId="{1EEE3B5E-8EB9-4524-AA56-71EA4CEDAB51}" dt="2025-06-16T19:11:25.786" v="4038" actId="478"/>
          <ac:picMkLst>
            <pc:docMk/>
            <pc:sldMk cId="164643335" sldId="1519"/>
            <ac:picMk id="5" creationId="{A9658B09-CA88-FB63-FAD5-4084278ACCCD}"/>
          </ac:picMkLst>
        </pc:picChg>
        <pc:picChg chg="add del mod">
          <ac:chgData name="Vrielink, Francis" userId="3d258d00-cfd8-41c5-9f04-1a5a39faef2f" providerId="ADAL" clId="{1EEE3B5E-8EB9-4524-AA56-71EA4CEDAB51}" dt="2025-06-16T19:13:49.808" v="4086" actId="478"/>
          <ac:picMkLst>
            <pc:docMk/>
            <pc:sldMk cId="164643335" sldId="1519"/>
            <ac:picMk id="10" creationId="{55E31C6F-CF7C-B130-94B6-0A0B44D63C41}"/>
          </ac:picMkLst>
        </pc:picChg>
        <pc:picChg chg="add del mod">
          <ac:chgData name="Vrielink, Francis" userId="3d258d00-cfd8-41c5-9f04-1a5a39faef2f" providerId="ADAL" clId="{1EEE3B5E-8EB9-4524-AA56-71EA4CEDAB51}" dt="2025-06-17T05:58:29.730" v="4479" actId="478"/>
          <ac:picMkLst>
            <pc:docMk/>
            <pc:sldMk cId="164643335" sldId="1519"/>
            <ac:picMk id="14" creationId="{93DFA2F0-2795-59C2-0E40-AC707EAE5D61}"/>
          </ac:picMkLst>
        </pc:picChg>
        <pc:cxnChg chg="add mod ord">
          <ac:chgData name="Vrielink, Francis" userId="3d258d00-cfd8-41c5-9f04-1a5a39faef2f" providerId="ADAL" clId="{1EEE3B5E-8EB9-4524-AA56-71EA4CEDAB51}" dt="2025-06-17T05:59:20.591" v="4494" actId="1076"/>
          <ac:cxnSpMkLst>
            <pc:docMk/>
            <pc:sldMk cId="164643335" sldId="1519"/>
            <ac:cxnSpMk id="20" creationId="{DF6EC3F9-68E6-F5E4-7C29-302373CC9013}"/>
          </ac:cxnSpMkLst>
        </pc:cxnChg>
      </pc:sldChg>
      <pc:sldChg chg="del">
        <pc:chgData name="Vrielink, Francis" userId="3d258d00-cfd8-41c5-9f04-1a5a39faef2f" providerId="ADAL" clId="{1EEE3B5E-8EB9-4524-AA56-71EA4CEDAB51}" dt="2025-06-16T17:40:58.965" v="153" actId="47"/>
        <pc:sldMkLst>
          <pc:docMk/>
          <pc:sldMk cId="1530054038" sldId="1520"/>
        </pc:sldMkLst>
      </pc:sldChg>
      <pc:sldChg chg="del">
        <pc:chgData name="Vrielink, Francis" userId="3d258d00-cfd8-41c5-9f04-1a5a39faef2f" providerId="ADAL" clId="{1EEE3B5E-8EB9-4524-AA56-71EA4CEDAB51}" dt="2025-06-16T17:40:50.616" v="152" actId="47"/>
        <pc:sldMkLst>
          <pc:docMk/>
          <pc:sldMk cId="3006462251" sldId="1521"/>
        </pc:sldMkLst>
      </pc:sldChg>
      <pc:sldChg chg="del">
        <pc:chgData name="Vrielink, Francis" userId="3d258d00-cfd8-41c5-9f04-1a5a39faef2f" providerId="ADAL" clId="{1EEE3B5E-8EB9-4524-AA56-71EA4CEDAB51}" dt="2025-06-16T17:41:14.018" v="159" actId="47"/>
        <pc:sldMkLst>
          <pc:docMk/>
          <pc:sldMk cId="1059877010" sldId="1522"/>
        </pc:sldMkLst>
      </pc:sldChg>
      <pc:sldChg chg="del">
        <pc:chgData name="Vrielink, Francis" userId="3d258d00-cfd8-41c5-9f04-1a5a39faef2f" providerId="ADAL" clId="{1EEE3B5E-8EB9-4524-AA56-71EA4CEDAB51}" dt="2025-06-16T17:48:46.300" v="449" actId="47"/>
        <pc:sldMkLst>
          <pc:docMk/>
          <pc:sldMk cId="2371299458" sldId="1529"/>
        </pc:sldMkLst>
      </pc:sldChg>
      <pc:sldChg chg="del">
        <pc:chgData name="Vrielink, Francis" userId="3d258d00-cfd8-41c5-9f04-1a5a39faef2f" providerId="ADAL" clId="{1EEE3B5E-8EB9-4524-AA56-71EA4CEDAB51}" dt="2025-06-16T17:41:10.641" v="157" actId="47"/>
        <pc:sldMkLst>
          <pc:docMk/>
          <pc:sldMk cId="3523289303" sldId="1530"/>
        </pc:sldMkLst>
      </pc:sldChg>
      <pc:sldChg chg="addSp modSp add mod">
        <pc:chgData name="Vrielink, Francis" userId="3d258d00-cfd8-41c5-9f04-1a5a39faef2f" providerId="ADAL" clId="{1EEE3B5E-8EB9-4524-AA56-71EA4CEDAB51}" dt="2025-06-17T05:56:18.630" v="4478" actId="20577"/>
        <pc:sldMkLst>
          <pc:docMk/>
          <pc:sldMk cId="1191275617" sldId="1531"/>
        </pc:sldMkLst>
        <pc:spChg chg="mod">
          <ac:chgData name="Vrielink, Francis" userId="3d258d00-cfd8-41c5-9f04-1a5a39faef2f" providerId="ADAL" clId="{1EEE3B5E-8EB9-4524-AA56-71EA4CEDAB51}" dt="2025-06-16T17:45:09.928" v="360" actId="20577"/>
          <ac:spMkLst>
            <pc:docMk/>
            <pc:sldMk cId="1191275617" sldId="1531"/>
            <ac:spMk id="33" creationId="{AC757F5E-B016-F947-4518-7C6B9CC7EE04}"/>
          </ac:spMkLst>
        </pc:spChg>
        <pc:spChg chg="mod">
          <ac:chgData name="Vrielink, Francis" userId="3d258d00-cfd8-41c5-9f04-1a5a39faef2f" providerId="ADAL" clId="{1EEE3B5E-8EB9-4524-AA56-71EA4CEDAB51}" dt="2025-06-16T17:45:23.969" v="373" actId="20577"/>
          <ac:spMkLst>
            <pc:docMk/>
            <pc:sldMk cId="1191275617" sldId="1531"/>
            <ac:spMk id="34" creationId="{152372B3-00F5-781C-183E-6F2DDF35091D}"/>
          </ac:spMkLst>
        </pc:spChg>
        <pc:spChg chg="mod">
          <ac:chgData name="Vrielink, Francis" userId="3d258d00-cfd8-41c5-9f04-1a5a39faef2f" providerId="ADAL" clId="{1EEE3B5E-8EB9-4524-AA56-71EA4CEDAB51}" dt="2025-06-17T05:56:18.630" v="4478" actId="20577"/>
          <ac:spMkLst>
            <pc:docMk/>
            <pc:sldMk cId="1191275617" sldId="1531"/>
            <ac:spMk id="35" creationId="{37104C51-0232-62ED-4C6F-1447D06633EE}"/>
          </ac:spMkLst>
        </pc:spChg>
        <pc:spChg chg="mod">
          <ac:chgData name="Vrielink, Francis" userId="3d258d00-cfd8-41c5-9f04-1a5a39faef2f" providerId="ADAL" clId="{1EEE3B5E-8EB9-4524-AA56-71EA4CEDAB51}" dt="2025-06-16T17:51:09.875" v="555" actId="20577"/>
          <ac:spMkLst>
            <pc:docMk/>
            <pc:sldMk cId="1191275617" sldId="153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1EEE3B5E-8EB9-4524-AA56-71EA4CEDAB51}" dt="2025-06-16T19:07:53.060" v="4013" actId="1076"/>
          <ac:picMkLst>
            <pc:docMk/>
            <pc:sldMk cId="1191275617" sldId="1531"/>
            <ac:picMk id="8" creationId="{BF652ED2-CDF4-7E62-5ECF-2D4E9C1A98F2}"/>
          </ac:picMkLst>
        </pc:picChg>
      </pc:sldChg>
      <pc:sldChg chg="addSp delSp modSp add mod">
        <pc:chgData name="Vrielink, Francis" userId="3d258d00-cfd8-41c5-9f04-1a5a39faef2f" providerId="ADAL" clId="{1EEE3B5E-8EB9-4524-AA56-71EA4CEDAB51}" dt="2025-06-16T19:03:42.040" v="3999" actId="1076"/>
        <pc:sldMkLst>
          <pc:docMk/>
          <pc:sldMk cId="3727846355" sldId="1532"/>
        </pc:sldMkLst>
        <pc:spChg chg="mod">
          <ac:chgData name="Vrielink, Francis" userId="3d258d00-cfd8-41c5-9f04-1a5a39faef2f" providerId="ADAL" clId="{1EEE3B5E-8EB9-4524-AA56-71EA4CEDAB51}" dt="2025-06-16T17:43:00.939" v="231" actId="20577"/>
          <ac:spMkLst>
            <pc:docMk/>
            <pc:sldMk cId="3727846355" sldId="1532"/>
            <ac:spMk id="11" creationId="{CD78B488-E032-3F3E-C334-FB96F8D71FB2}"/>
          </ac:spMkLst>
        </pc:spChg>
        <pc:spChg chg="mod">
          <ac:chgData name="Vrielink, Francis" userId="3d258d00-cfd8-41c5-9f04-1a5a39faef2f" providerId="ADAL" clId="{1EEE3B5E-8EB9-4524-AA56-71EA4CEDAB51}" dt="2025-06-16T17:43:19.822" v="244" actId="1076"/>
          <ac:spMkLst>
            <pc:docMk/>
            <pc:sldMk cId="3727846355" sldId="1532"/>
            <ac:spMk id="12" creationId="{E2476A93-B8D4-4E44-87FD-AFF601B2337C}"/>
          </ac:spMkLst>
        </pc:spChg>
        <pc:spChg chg="mod">
          <ac:chgData name="Vrielink, Francis" userId="3d258d00-cfd8-41c5-9f04-1a5a39faef2f" providerId="ADAL" clId="{1EEE3B5E-8EB9-4524-AA56-71EA4CEDAB51}" dt="2025-06-16T17:43:27.099" v="260" actId="20577"/>
          <ac:spMkLst>
            <pc:docMk/>
            <pc:sldMk cId="3727846355" sldId="1532"/>
            <ac:spMk id="13" creationId="{4985FF45-EE56-11C3-E0CC-6BBB359031C0}"/>
          </ac:spMkLst>
        </pc:spChg>
        <pc:spChg chg="mod">
          <ac:chgData name="Vrielink, Francis" userId="3d258d00-cfd8-41c5-9f04-1a5a39faef2f" providerId="ADAL" clId="{1EEE3B5E-8EB9-4524-AA56-71EA4CEDAB51}" dt="2025-06-16T17:43:31.708" v="266" actId="20577"/>
          <ac:spMkLst>
            <pc:docMk/>
            <pc:sldMk cId="3727846355" sldId="1532"/>
            <ac:spMk id="15" creationId="{6EA1F8B7-D4BC-D8B0-E6FD-F33ECB45A1DD}"/>
          </ac:spMkLst>
        </pc:spChg>
        <pc:spChg chg="mod">
          <ac:chgData name="Vrielink, Francis" userId="3d258d00-cfd8-41c5-9f04-1a5a39faef2f" providerId="ADAL" clId="{1EEE3B5E-8EB9-4524-AA56-71EA4CEDAB51}" dt="2025-06-16T19:02:04.648" v="3982" actId="14100"/>
          <ac:spMkLst>
            <pc:docMk/>
            <pc:sldMk cId="3727846355" sldId="1532"/>
            <ac:spMk id="16" creationId="{F53F294D-65CC-23A5-E4A1-B2132FCF814C}"/>
          </ac:spMkLst>
        </pc:spChg>
        <pc:spChg chg="mod">
          <ac:chgData name="Vrielink, Francis" userId="3d258d00-cfd8-41c5-9f04-1a5a39faef2f" providerId="ADAL" clId="{1EEE3B5E-8EB9-4524-AA56-71EA4CEDAB51}" dt="2025-06-16T19:02:01.052" v="3981"/>
          <ac:spMkLst>
            <pc:docMk/>
            <pc:sldMk cId="3727846355" sldId="1532"/>
            <ac:spMk id="17" creationId="{AB86235B-CBC0-F9DB-29F4-F23367831B1B}"/>
          </ac:spMkLst>
        </pc:spChg>
        <pc:spChg chg="mod">
          <ac:chgData name="Vrielink, Francis" userId="3d258d00-cfd8-41c5-9f04-1a5a39faef2f" providerId="ADAL" clId="{1EEE3B5E-8EB9-4524-AA56-71EA4CEDAB51}" dt="2025-06-16T17:43:17.332" v="243" actId="14100"/>
          <ac:spMkLst>
            <pc:docMk/>
            <pc:sldMk cId="3727846355" sldId="1532"/>
            <ac:spMk id="19" creationId="{40542B69-6D97-5F24-63E3-ABE36EA69A27}"/>
          </ac:spMkLst>
        </pc:spChg>
        <pc:picChg chg="add del mod">
          <ac:chgData name="Vrielink, Francis" userId="3d258d00-cfd8-41c5-9f04-1a5a39faef2f" providerId="ADAL" clId="{1EEE3B5E-8EB9-4524-AA56-71EA4CEDAB51}" dt="2025-06-16T19:03:03.697" v="3988" actId="478"/>
          <ac:picMkLst>
            <pc:docMk/>
            <pc:sldMk cId="3727846355" sldId="1532"/>
            <ac:picMk id="21" creationId="{B8E02D7B-7C6B-3BD3-04F1-5F88E0166284}"/>
          </ac:picMkLst>
        </pc:picChg>
        <pc:picChg chg="add del mod">
          <ac:chgData name="Vrielink, Francis" userId="3d258d00-cfd8-41c5-9f04-1a5a39faef2f" providerId="ADAL" clId="{1EEE3B5E-8EB9-4524-AA56-71EA4CEDAB51}" dt="2025-06-16T19:03:23.895" v="3995" actId="478"/>
          <ac:picMkLst>
            <pc:docMk/>
            <pc:sldMk cId="3727846355" sldId="1532"/>
            <ac:picMk id="23" creationId="{AA0919E9-A3E6-59D3-52F5-8777A58D55A2}"/>
          </ac:picMkLst>
        </pc:picChg>
        <pc:picChg chg="add mod">
          <ac:chgData name="Vrielink, Francis" userId="3d258d00-cfd8-41c5-9f04-1a5a39faef2f" providerId="ADAL" clId="{1EEE3B5E-8EB9-4524-AA56-71EA4CEDAB51}" dt="2025-06-16T19:03:42.040" v="3999" actId="1076"/>
          <ac:picMkLst>
            <pc:docMk/>
            <pc:sldMk cId="3727846355" sldId="1532"/>
            <ac:picMk id="25" creationId="{DC54AF34-40BB-C55A-EADB-174A91017A63}"/>
          </ac:picMkLst>
        </pc:picChg>
      </pc:sldChg>
      <pc:sldChg chg="add del">
        <pc:chgData name="Vrielink, Francis" userId="3d258d00-cfd8-41c5-9f04-1a5a39faef2f" providerId="ADAL" clId="{1EEE3B5E-8EB9-4524-AA56-71EA4CEDAB51}" dt="2025-06-16T17:48:53.420" v="451" actId="47"/>
        <pc:sldMkLst>
          <pc:docMk/>
          <pc:sldMk cId="1038581333" sldId="1533"/>
        </pc:sldMkLst>
      </pc:sldChg>
      <pc:sldChg chg="add del">
        <pc:chgData name="Vrielink, Francis" userId="3d258d00-cfd8-41c5-9f04-1a5a39faef2f" providerId="ADAL" clId="{1EEE3B5E-8EB9-4524-AA56-71EA4CEDAB51}" dt="2025-06-16T17:48:50.777" v="450" actId="47"/>
        <pc:sldMkLst>
          <pc:docMk/>
          <pc:sldMk cId="2660425001" sldId="1534"/>
        </pc:sldMkLst>
      </pc:sldChg>
      <pc:sldChg chg="add del">
        <pc:chgData name="Vrielink, Francis" userId="3d258d00-cfd8-41c5-9f04-1a5a39faef2f" providerId="ADAL" clId="{1EEE3B5E-8EB9-4524-AA56-71EA4CEDAB51}" dt="2025-06-16T17:48:42.105" v="448" actId="47"/>
        <pc:sldMkLst>
          <pc:docMk/>
          <pc:sldMk cId="384478414" sldId="1535"/>
        </pc:sldMkLst>
      </pc:sldChg>
      <pc:sldChg chg="addSp delSp modSp add mod">
        <pc:chgData name="Vrielink, Francis" userId="3d258d00-cfd8-41c5-9f04-1a5a39faef2f" providerId="ADAL" clId="{1EEE3B5E-8EB9-4524-AA56-71EA4CEDAB51}" dt="2025-06-17T06:08:16.088" v="4600" actId="20577"/>
        <pc:sldMkLst>
          <pc:docMk/>
          <pc:sldMk cId="1112101556" sldId="1536"/>
        </pc:sldMkLst>
        <pc:spChg chg="add mod">
          <ac:chgData name="Vrielink, Francis" userId="3d258d00-cfd8-41c5-9f04-1a5a39faef2f" providerId="ADAL" clId="{1EEE3B5E-8EB9-4524-AA56-71EA4CEDAB51}" dt="2025-06-17T06:02:34.482" v="4542" actId="1076"/>
          <ac:spMkLst>
            <pc:docMk/>
            <pc:sldMk cId="1112101556" sldId="1536"/>
            <ac:spMk id="24" creationId="{B25F73AC-DBFA-D121-15B1-5E910DCB3770}"/>
          </ac:spMkLst>
        </pc:spChg>
        <pc:spChg chg="mod">
          <ac:chgData name="Vrielink, Francis" userId="3d258d00-cfd8-41c5-9f04-1a5a39faef2f" providerId="ADAL" clId="{1EEE3B5E-8EB9-4524-AA56-71EA4CEDAB51}" dt="2025-06-16T17:45:40.306" v="378" actId="20577"/>
          <ac:spMkLst>
            <pc:docMk/>
            <pc:sldMk cId="1112101556" sldId="1536"/>
            <ac:spMk id="33" creationId="{AC757F5E-B016-F947-4518-7C6B9CC7EE04}"/>
          </ac:spMkLst>
        </pc:spChg>
        <pc:spChg chg="mod">
          <ac:chgData name="Vrielink, Francis" userId="3d258d00-cfd8-41c5-9f04-1a5a39faef2f" providerId="ADAL" clId="{1EEE3B5E-8EB9-4524-AA56-71EA4CEDAB51}" dt="2025-06-16T17:45:44.344" v="384" actId="20577"/>
          <ac:spMkLst>
            <pc:docMk/>
            <pc:sldMk cId="1112101556" sldId="1536"/>
            <ac:spMk id="34" creationId="{152372B3-00F5-781C-183E-6F2DDF35091D}"/>
          </ac:spMkLst>
        </pc:spChg>
        <pc:spChg chg="mod">
          <ac:chgData name="Vrielink, Francis" userId="3d258d00-cfd8-41c5-9f04-1a5a39faef2f" providerId="ADAL" clId="{1EEE3B5E-8EB9-4524-AA56-71EA4CEDAB51}" dt="2025-06-16T20:04:15.759" v="4454" actId="20577"/>
          <ac:spMkLst>
            <pc:docMk/>
            <pc:sldMk cId="1112101556" sldId="1536"/>
            <ac:spMk id="35" creationId="{37104C51-0232-62ED-4C6F-1447D06633EE}"/>
          </ac:spMkLst>
        </pc:spChg>
        <pc:spChg chg="mod">
          <ac:chgData name="Vrielink, Francis" userId="3d258d00-cfd8-41c5-9f04-1a5a39faef2f" providerId="ADAL" clId="{1EEE3B5E-8EB9-4524-AA56-71EA4CEDAB51}" dt="2025-06-17T06:08:16.088" v="4600" actId="20577"/>
          <ac:spMkLst>
            <pc:docMk/>
            <pc:sldMk cId="1112101556" sldId="1536"/>
            <ac:spMk id="36" creationId="{D8EF981A-9BA7-0EB1-9B70-F7FBF2F7DF1C}"/>
          </ac:spMkLst>
        </pc:spChg>
        <pc:picChg chg="add del mod">
          <ac:chgData name="Vrielink, Francis" userId="3d258d00-cfd8-41c5-9f04-1a5a39faef2f" providerId="ADAL" clId="{1EEE3B5E-8EB9-4524-AA56-71EA4CEDAB51}" dt="2025-06-16T19:57:59.830" v="4369" actId="478"/>
          <ac:picMkLst>
            <pc:docMk/>
            <pc:sldMk cId="1112101556" sldId="1536"/>
            <ac:picMk id="8" creationId="{7538F37C-8E6A-7131-B9B4-086ABF2E8D0F}"/>
          </ac:picMkLst>
        </pc:picChg>
        <pc:picChg chg="add mod">
          <ac:chgData name="Vrielink, Francis" userId="3d258d00-cfd8-41c5-9f04-1a5a39faef2f" providerId="ADAL" clId="{1EEE3B5E-8EB9-4524-AA56-71EA4CEDAB51}" dt="2025-06-17T06:02:30.621" v="4541" actId="1076"/>
          <ac:picMkLst>
            <pc:docMk/>
            <pc:sldMk cId="1112101556" sldId="1536"/>
            <ac:picMk id="8" creationId="{F6DA9516-3D97-EEE5-3DA9-9ED3E4DB9305}"/>
          </ac:picMkLst>
        </pc:picChg>
        <pc:picChg chg="del mod">
          <ac:chgData name="Vrielink, Francis" userId="3d258d00-cfd8-41c5-9f04-1a5a39faef2f" providerId="ADAL" clId="{1EEE3B5E-8EB9-4524-AA56-71EA4CEDAB51}" dt="2025-06-17T06:06:16.709" v="4547" actId="478"/>
          <ac:picMkLst>
            <pc:docMk/>
            <pc:sldMk cId="1112101556" sldId="1536"/>
            <ac:picMk id="9" creationId="{9B4B0187-299D-96D3-1099-973201E7C84B}"/>
          </ac:picMkLst>
        </pc:picChg>
        <pc:picChg chg="add del mod">
          <ac:chgData name="Vrielink, Francis" userId="3d258d00-cfd8-41c5-9f04-1a5a39faef2f" providerId="ADAL" clId="{1EEE3B5E-8EB9-4524-AA56-71EA4CEDAB51}" dt="2025-06-17T06:00:38.388" v="4513" actId="478"/>
          <ac:picMkLst>
            <pc:docMk/>
            <pc:sldMk cId="1112101556" sldId="1536"/>
            <ac:picMk id="19" creationId="{0FB56E11-AF6D-42D7-78C4-9B5616CB233E}"/>
          </ac:picMkLst>
        </pc:picChg>
        <pc:picChg chg="add del mod">
          <ac:chgData name="Vrielink, Francis" userId="3d258d00-cfd8-41c5-9f04-1a5a39faef2f" providerId="ADAL" clId="{1EEE3B5E-8EB9-4524-AA56-71EA4CEDAB51}" dt="2025-06-17T06:06:14.988" v="4546" actId="478"/>
          <ac:picMkLst>
            <pc:docMk/>
            <pc:sldMk cId="1112101556" sldId="1536"/>
            <ac:picMk id="23" creationId="{4A46AD8E-0086-2703-8DD9-8F9B24D79B80}"/>
          </ac:picMkLst>
        </pc:picChg>
        <pc:picChg chg="add mod">
          <ac:chgData name="Vrielink, Francis" userId="3d258d00-cfd8-41c5-9f04-1a5a39faef2f" providerId="ADAL" clId="{1EEE3B5E-8EB9-4524-AA56-71EA4CEDAB51}" dt="2025-06-17T06:06:25.927" v="4550" actId="1076"/>
          <ac:picMkLst>
            <pc:docMk/>
            <pc:sldMk cId="1112101556" sldId="1536"/>
            <ac:picMk id="28" creationId="{A10F4BE3-BBEA-573B-42FE-969318C7816C}"/>
          </ac:picMkLst>
        </pc:picChg>
        <pc:cxnChg chg="add mod ord">
          <ac:chgData name="Vrielink, Francis" userId="3d258d00-cfd8-41c5-9f04-1a5a39faef2f" providerId="ADAL" clId="{1EEE3B5E-8EB9-4524-AA56-71EA4CEDAB51}" dt="2025-06-17T06:02:12.965" v="4539" actId="14100"/>
          <ac:cxnSpMkLst>
            <pc:docMk/>
            <pc:sldMk cId="1112101556" sldId="1536"/>
            <ac:cxnSpMk id="21" creationId="{0B220457-EE04-E0FF-1D70-F2BBE1039EE7}"/>
          </ac:cxnSpMkLst>
        </pc:cxnChg>
        <pc:cxnChg chg="add mod ord">
          <ac:chgData name="Vrielink, Francis" userId="3d258d00-cfd8-41c5-9f04-1a5a39faef2f" providerId="ADAL" clId="{1EEE3B5E-8EB9-4524-AA56-71EA4CEDAB51}" dt="2025-06-17T06:08:05.431" v="4599" actId="1076"/>
          <ac:cxnSpMkLst>
            <pc:docMk/>
            <pc:sldMk cId="1112101556" sldId="1536"/>
            <ac:cxnSpMk id="43" creationId="{726DA8C9-064C-2121-0859-A5503BF16D2E}"/>
          </ac:cxnSpMkLst>
        </pc:cxnChg>
      </pc:sldChg>
      <pc:sldChg chg="modSp add mod">
        <pc:chgData name="Vrielink, Francis" userId="3d258d00-cfd8-41c5-9f04-1a5a39faef2f" providerId="ADAL" clId="{1EEE3B5E-8EB9-4524-AA56-71EA4CEDAB51}" dt="2025-06-16T19:01:14.260" v="3978" actId="20577"/>
        <pc:sldMkLst>
          <pc:docMk/>
          <pc:sldMk cId="2631940349" sldId="1537"/>
        </pc:sldMkLst>
        <pc:spChg chg="mod">
          <ac:chgData name="Vrielink, Francis" userId="3d258d00-cfd8-41c5-9f04-1a5a39faef2f" providerId="ADAL" clId="{1EEE3B5E-8EB9-4524-AA56-71EA4CEDAB51}" dt="2025-06-16T17:49:18.047" v="482" actId="1076"/>
          <ac:spMkLst>
            <pc:docMk/>
            <pc:sldMk cId="2631940349" sldId="1537"/>
            <ac:spMk id="33" creationId="{AC757F5E-B016-F947-4518-7C6B9CC7EE04}"/>
          </ac:spMkLst>
        </pc:spChg>
        <pc:spChg chg="mod">
          <ac:chgData name="Vrielink, Francis" userId="3d258d00-cfd8-41c5-9f04-1a5a39faef2f" providerId="ADAL" clId="{1EEE3B5E-8EB9-4524-AA56-71EA4CEDAB51}" dt="2025-06-16T17:49:24.527" v="495" actId="20577"/>
          <ac:spMkLst>
            <pc:docMk/>
            <pc:sldMk cId="2631940349" sldId="1537"/>
            <ac:spMk id="34" creationId="{152372B3-00F5-781C-183E-6F2DDF35091D}"/>
          </ac:spMkLst>
        </pc:spChg>
        <pc:spChg chg="mod">
          <ac:chgData name="Vrielink, Francis" userId="3d258d00-cfd8-41c5-9f04-1a5a39faef2f" providerId="ADAL" clId="{1EEE3B5E-8EB9-4524-AA56-71EA4CEDAB51}" dt="2025-06-16T19:01:14.260" v="3978" actId="20577"/>
          <ac:spMkLst>
            <pc:docMk/>
            <pc:sldMk cId="2631940349" sldId="1537"/>
            <ac:spMk id="35" creationId="{37104C51-0232-62ED-4C6F-1447D06633EE}"/>
          </ac:spMkLst>
        </pc:spChg>
        <pc:spChg chg="mod">
          <ac:chgData name="Vrielink, Francis" userId="3d258d00-cfd8-41c5-9f04-1a5a39faef2f" providerId="ADAL" clId="{1EEE3B5E-8EB9-4524-AA56-71EA4CEDAB51}" dt="2025-06-16T17:50:29.058" v="512" actId="20577"/>
          <ac:spMkLst>
            <pc:docMk/>
            <pc:sldMk cId="2631940349" sldId="1537"/>
            <ac:spMk id="36" creationId="{D8EF981A-9BA7-0EB1-9B70-F7FBF2F7DF1C}"/>
          </ac:spMkLst>
        </pc:spChg>
      </pc:sldChg>
    </pc:docChg>
  </pc:docChgLst>
  <pc:docChgLst>
    <pc:chgData name="Routledge, Mandy" userId="bacdedf5-8e30-494b-ad8b-f27fa30c4f8d" providerId="ADAL" clId="{8D7F8F6A-8A9A-4EA0-9E72-4CA17271279A}"/>
    <pc:docChg chg="undo custSel modSld">
      <pc:chgData name="Routledge, Mandy" userId="bacdedf5-8e30-494b-ad8b-f27fa30c4f8d" providerId="ADAL" clId="{8D7F8F6A-8A9A-4EA0-9E72-4CA17271279A}" dt="2025-06-17T08:14:21.509" v="312" actId="1076"/>
      <pc:docMkLst>
        <pc:docMk/>
      </pc:docMkLst>
      <pc:sldChg chg="modSp mod modNotesTx">
        <pc:chgData name="Routledge, Mandy" userId="bacdedf5-8e30-494b-ad8b-f27fa30c4f8d" providerId="ADAL" clId="{8D7F8F6A-8A9A-4EA0-9E72-4CA17271279A}" dt="2025-06-16T19:33:36.909" v="225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8D7F8F6A-8A9A-4EA0-9E72-4CA17271279A}" dt="2025-06-16T19:33:24.444" v="221" actId="113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Routledge, Mandy" userId="bacdedf5-8e30-494b-ad8b-f27fa30c4f8d" providerId="ADAL" clId="{8D7F8F6A-8A9A-4EA0-9E72-4CA17271279A}" dt="2025-06-17T08:08:36.211" v="240" actId="13926"/>
        <pc:sldMkLst>
          <pc:docMk/>
          <pc:sldMk cId="2452007587" sldId="1476"/>
        </pc:sldMkLst>
        <pc:spChg chg="mod">
          <ac:chgData name="Routledge, Mandy" userId="bacdedf5-8e30-494b-ad8b-f27fa30c4f8d" providerId="ADAL" clId="{8D7F8F6A-8A9A-4EA0-9E72-4CA17271279A}" dt="2025-06-17T08:08:25.065" v="238" actId="13926"/>
          <ac:spMkLst>
            <pc:docMk/>
            <pc:sldMk cId="2452007587" sldId="1476"/>
            <ac:spMk id="4" creationId="{52E8AB78-EF02-EBA6-940E-E0A1547D37AE}"/>
          </ac:spMkLst>
        </pc:spChg>
        <pc:spChg chg="mod">
          <ac:chgData name="Routledge, Mandy" userId="bacdedf5-8e30-494b-ad8b-f27fa30c4f8d" providerId="ADAL" clId="{8D7F8F6A-8A9A-4EA0-9E72-4CA17271279A}" dt="2025-06-17T08:08:36.211" v="240" actId="13926"/>
          <ac:spMkLst>
            <pc:docMk/>
            <pc:sldMk cId="2452007587" sldId="1476"/>
            <ac:spMk id="5" creationId="{DAA59F32-063A-AC58-E693-2C0069D60648}"/>
          </ac:spMkLst>
        </pc:spChg>
      </pc:sldChg>
      <pc:sldChg chg="addSp delSp modSp mod">
        <pc:chgData name="Routledge, Mandy" userId="bacdedf5-8e30-494b-ad8b-f27fa30c4f8d" providerId="ADAL" clId="{8D7F8F6A-8A9A-4EA0-9E72-4CA17271279A}" dt="2025-06-17T08:14:21.509" v="312" actId="1076"/>
        <pc:sldMkLst>
          <pc:docMk/>
          <pc:sldMk cId="2967928418" sldId="1511"/>
        </pc:sldMkLst>
        <pc:spChg chg="mod">
          <ac:chgData name="Routledge, Mandy" userId="bacdedf5-8e30-494b-ad8b-f27fa30c4f8d" providerId="ADAL" clId="{8D7F8F6A-8A9A-4EA0-9E72-4CA17271279A}" dt="2025-06-16T19:14:24.630" v="61" actId="6549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8D7F8F6A-8A9A-4EA0-9E72-4CA17271279A}" dt="2025-06-17T08:08:59.321" v="241" actId="6549"/>
          <ac:spMkLst>
            <pc:docMk/>
            <pc:sldMk cId="2967928418" sldId="1511"/>
            <ac:spMk id="36" creationId="{D8EF981A-9BA7-0EB1-9B70-F7FBF2F7DF1C}"/>
          </ac:spMkLst>
        </pc:spChg>
        <pc:picChg chg="del">
          <ac:chgData name="Routledge, Mandy" userId="bacdedf5-8e30-494b-ad8b-f27fa30c4f8d" providerId="ADAL" clId="{8D7F8F6A-8A9A-4EA0-9E72-4CA17271279A}" dt="2025-06-17T08:13:40.996" v="309" actId="478"/>
          <ac:picMkLst>
            <pc:docMk/>
            <pc:sldMk cId="2967928418" sldId="1511"/>
            <ac:picMk id="8" creationId="{E9722392-CAA7-03EF-8715-5DFB905DAC9D}"/>
          </ac:picMkLst>
        </pc:picChg>
        <pc:picChg chg="add mod">
          <ac:chgData name="Routledge, Mandy" userId="bacdedf5-8e30-494b-ad8b-f27fa30c4f8d" providerId="ADAL" clId="{8D7F8F6A-8A9A-4EA0-9E72-4CA17271279A}" dt="2025-06-16T19:23:32.443" v="197" actId="14100"/>
          <ac:picMkLst>
            <pc:docMk/>
            <pc:sldMk cId="2967928418" sldId="1511"/>
            <ac:picMk id="9" creationId="{862E4321-673E-2873-D3FE-B724069C08F5}"/>
          </ac:picMkLst>
        </pc:picChg>
        <pc:picChg chg="add mod">
          <ac:chgData name="Routledge, Mandy" userId="bacdedf5-8e30-494b-ad8b-f27fa30c4f8d" providerId="ADAL" clId="{8D7F8F6A-8A9A-4EA0-9E72-4CA17271279A}" dt="2025-06-17T08:14:21.509" v="312" actId="1076"/>
          <ac:picMkLst>
            <pc:docMk/>
            <pc:sldMk cId="2967928418" sldId="1511"/>
            <ac:picMk id="18" creationId="{FBC84448-36BF-6D18-9387-6DF319C333A4}"/>
          </ac:picMkLst>
        </pc:picChg>
      </pc:sldChg>
      <pc:sldChg chg="addSp modSp mod">
        <pc:chgData name="Routledge, Mandy" userId="bacdedf5-8e30-494b-ad8b-f27fa30c4f8d" providerId="ADAL" clId="{8D7F8F6A-8A9A-4EA0-9E72-4CA17271279A}" dt="2025-06-17T08:11:36.150" v="293" actId="1076"/>
        <pc:sldMkLst>
          <pc:docMk/>
          <pc:sldMk cId="1594331871" sldId="1512"/>
        </pc:sldMkLst>
        <pc:spChg chg="mod">
          <ac:chgData name="Routledge, Mandy" userId="bacdedf5-8e30-494b-ad8b-f27fa30c4f8d" providerId="ADAL" clId="{8D7F8F6A-8A9A-4EA0-9E72-4CA17271279A}" dt="2025-06-17T08:11:28.947" v="292" actId="14100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Routledge, Mandy" userId="bacdedf5-8e30-494b-ad8b-f27fa30c4f8d" providerId="ADAL" clId="{8D7F8F6A-8A9A-4EA0-9E72-4CA17271279A}" dt="2025-06-17T08:11:25.537" v="291" actId="1076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Routledge, Mandy" userId="bacdedf5-8e30-494b-ad8b-f27fa30c4f8d" providerId="ADAL" clId="{8D7F8F6A-8A9A-4EA0-9E72-4CA17271279A}" dt="2025-06-17T08:11:17.715" v="289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Routledge, Mandy" userId="bacdedf5-8e30-494b-ad8b-f27fa30c4f8d" providerId="ADAL" clId="{8D7F8F6A-8A9A-4EA0-9E72-4CA17271279A}" dt="2025-06-17T08:11:11.153" v="286" actId="948"/>
          <ac:spMkLst>
            <pc:docMk/>
            <pc:sldMk cId="1594331871" sldId="1512"/>
            <ac:spMk id="17" creationId="{AB86235B-CBC0-F9DB-29F4-F23367831B1B}"/>
          </ac:spMkLst>
        </pc:spChg>
        <pc:spChg chg="add mod">
          <ac:chgData name="Routledge, Mandy" userId="bacdedf5-8e30-494b-ad8b-f27fa30c4f8d" providerId="ADAL" clId="{8D7F8F6A-8A9A-4EA0-9E72-4CA17271279A}" dt="2025-06-16T19:12:29.482" v="39" actId="14100"/>
          <ac:spMkLst>
            <pc:docMk/>
            <pc:sldMk cId="1594331871" sldId="1512"/>
            <ac:spMk id="22" creationId="{98EB3B16-775D-781C-00EE-1FBA88BA82A8}"/>
          </ac:spMkLst>
        </pc:spChg>
        <pc:picChg chg="add mod">
          <ac:chgData name="Routledge, Mandy" userId="bacdedf5-8e30-494b-ad8b-f27fa30c4f8d" providerId="ADAL" clId="{8D7F8F6A-8A9A-4EA0-9E72-4CA17271279A}" dt="2025-06-16T19:12:09.846" v="34" actId="1076"/>
          <ac:picMkLst>
            <pc:docMk/>
            <pc:sldMk cId="1594331871" sldId="1512"/>
            <ac:picMk id="4" creationId="{2BB5A25F-D218-6C14-A02D-6860A8688F88}"/>
          </ac:picMkLst>
        </pc:picChg>
        <pc:picChg chg="add mod">
          <ac:chgData name="Routledge, Mandy" userId="bacdedf5-8e30-494b-ad8b-f27fa30c4f8d" providerId="ADAL" clId="{8D7F8F6A-8A9A-4EA0-9E72-4CA17271279A}" dt="2025-06-16T19:12:18.587" v="36" actId="1076"/>
          <ac:picMkLst>
            <pc:docMk/>
            <pc:sldMk cId="1594331871" sldId="1512"/>
            <ac:picMk id="21" creationId="{CEA6149B-CC3A-BE1D-FAEC-6DD692A1CA7F}"/>
          </ac:picMkLst>
        </pc:picChg>
        <pc:picChg chg="add mod">
          <ac:chgData name="Routledge, Mandy" userId="bacdedf5-8e30-494b-ad8b-f27fa30c4f8d" providerId="ADAL" clId="{8D7F8F6A-8A9A-4EA0-9E72-4CA17271279A}" dt="2025-06-16T19:12:52.933" v="45" actId="1076"/>
          <ac:picMkLst>
            <pc:docMk/>
            <pc:sldMk cId="1594331871" sldId="1512"/>
            <ac:picMk id="23" creationId="{8B042CBA-0B6F-A4AD-EA78-3F678F259BF6}"/>
          </ac:picMkLst>
        </pc:picChg>
        <pc:picChg chg="add mod">
          <ac:chgData name="Routledge, Mandy" userId="bacdedf5-8e30-494b-ad8b-f27fa30c4f8d" providerId="ADAL" clId="{8D7F8F6A-8A9A-4EA0-9E72-4CA17271279A}" dt="2025-06-16T19:12:54.620" v="46" actId="1076"/>
          <ac:picMkLst>
            <pc:docMk/>
            <pc:sldMk cId="1594331871" sldId="1512"/>
            <ac:picMk id="24" creationId="{294D7E00-C08A-1C7B-8D1D-B42D7A3FAFD2}"/>
          </ac:picMkLst>
        </pc:picChg>
        <pc:picChg chg="mod">
          <ac:chgData name="Routledge, Mandy" userId="bacdedf5-8e30-494b-ad8b-f27fa30c4f8d" providerId="ADAL" clId="{8D7F8F6A-8A9A-4EA0-9E72-4CA17271279A}" dt="2025-06-17T08:11:36.150" v="293" actId="1076"/>
          <ac:picMkLst>
            <pc:docMk/>
            <pc:sldMk cId="1594331871" sldId="1512"/>
            <ac:picMk id="26" creationId="{80766EFE-1A27-F544-11DB-5B26FE996A64}"/>
          </ac:picMkLst>
        </pc:picChg>
      </pc:sldChg>
      <pc:sldChg chg="addSp modSp mod">
        <pc:chgData name="Routledge, Mandy" userId="bacdedf5-8e30-494b-ad8b-f27fa30c4f8d" providerId="ADAL" clId="{8D7F8F6A-8A9A-4EA0-9E72-4CA17271279A}" dt="2025-06-17T08:13:20.447" v="308" actId="1036"/>
        <pc:sldMkLst>
          <pc:docMk/>
          <pc:sldMk cId="3112181829" sldId="1515"/>
        </pc:sldMkLst>
        <pc:spChg chg="mod">
          <ac:chgData name="Routledge, Mandy" userId="bacdedf5-8e30-494b-ad8b-f27fa30c4f8d" providerId="ADAL" clId="{8D7F8F6A-8A9A-4EA0-9E72-4CA17271279A}" dt="2025-06-16T19:05:19.757" v="11" actId="14100"/>
          <ac:spMkLst>
            <pc:docMk/>
            <pc:sldMk cId="3112181829" sldId="1515"/>
            <ac:spMk id="4" creationId="{D36CDCC8-D80A-3CA3-9903-EC310613197D}"/>
          </ac:spMkLst>
        </pc:spChg>
        <pc:spChg chg="mod">
          <ac:chgData name="Routledge, Mandy" userId="bacdedf5-8e30-494b-ad8b-f27fa30c4f8d" providerId="ADAL" clId="{8D7F8F6A-8A9A-4EA0-9E72-4CA17271279A}" dt="2025-06-17T08:13:04" v="296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Routledge, Mandy" userId="bacdedf5-8e30-494b-ad8b-f27fa30c4f8d" providerId="ADAL" clId="{8D7F8F6A-8A9A-4EA0-9E72-4CA17271279A}" dt="2025-06-17T08:13:20.447" v="308" actId="1036"/>
          <ac:spMkLst>
            <pc:docMk/>
            <pc:sldMk cId="3112181829" sldId="1515"/>
            <ac:spMk id="17" creationId="{AB86235B-CBC0-F9DB-29F4-F23367831B1B}"/>
          </ac:spMkLst>
        </pc:spChg>
        <pc:picChg chg="add mod">
          <ac:chgData name="Routledge, Mandy" userId="bacdedf5-8e30-494b-ad8b-f27fa30c4f8d" providerId="ADAL" clId="{8D7F8F6A-8A9A-4EA0-9E72-4CA17271279A}" dt="2025-06-16T19:04:02.463" v="1" actId="1076"/>
          <ac:picMkLst>
            <pc:docMk/>
            <pc:sldMk cId="3112181829" sldId="1515"/>
            <ac:picMk id="9" creationId="{860973E6-2776-91C6-6DE3-173777A2C4CF}"/>
          </ac:picMkLst>
        </pc:picChg>
        <pc:picChg chg="add mod">
          <ac:chgData name="Routledge, Mandy" userId="bacdedf5-8e30-494b-ad8b-f27fa30c4f8d" providerId="ADAL" clId="{8D7F8F6A-8A9A-4EA0-9E72-4CA17271279A}" dt="2025-06-16T19:04:21.852" v="6" actId="14100"/>
          <ac:picMkLst>
            <pc:docMk/>
            <pc:sldMk cId="3112181829" sldId="1515"/>
            <ac:picMk id="11" creationId="{3BBC4435-E5FF-27F6-0C39-8AB8C9A04EE9}"/>
          </ac:picMkLst>
        </pc:picChg>
      </pc:sldChg>
      <pc:sldChg chg="addSp modSp mod">
        <pc:chgData name="Routledge, Mandy" userId="bacdedf5-8e30-494b-ad8b-f27fa30c4f8d" providerId="ADAL" clId="{8D7F8F6A-8A9A-4EA0-9E72-4CA17271279A}" dt="2025-06-17T08:09:42.779" v="271" actId="20577"/>
        <pc:sldMkLst>
          <pc:docMk/>
          <pc:sldMk cId="1191275617" sldId="1531"/>
        </pc:sldMkLst>
        <pc:spChg chg="mod">
          <ac:chgData name="Routledge, Mandy" userId="bacdedf5-8e30-494b-ad8b-f27fa30c4f8d" providerId="ADAL" clId="{8D7F8F6A-8A9A-4EA0-9E72-4CA17271279A}" dt="2025-06-16T19:14:56.350" v="69" actId="6549"/>
          <ac:spMkLst>
            <pc:docMk/>
            <pc:sldMk cId="1191275617" sldId="1531"/>
            <ac:spMk id="35" creationId="{37104C51-0232-62ED-4C6F-1447D06633EE}"/>
          </ac:spMkLst>
        </pc:spChg>
        <pc:spChg chg="mod">
          <ac:chgData name="Routledge, Mandy" userId="bacdedf5-8e30-494b-ad8b-f27fa30c4f8d" providerId="ADAL" clId="{8D7F8F6A-8A9A-4EA0-9E72-4CA17271279A}" dt="2025-06-17T08:09:42.779" v="271" actId="20577"/>
          <ac:spMkLst>
            <pc:docMk/>
            <pc:sldMk cId="1191275617" sldId="1531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8D7F8F6A-8A9A-4EA0-9E72-4CA17271279A}" dt="2025-06-16T19:16:46.909" v="75" actId="1076"/>
          <ac:picMkLst>
            <pc:docMk/>
            <pc:sldMk cId="1191275617" sldId="1531"/>
            <ac:picMk id="9" creationId="{22D3FD63-8642-06F6-8179-C9A68113D303}"/>
          </ac:picMkLst>
        </pc:picChg>
      </pc:sldChg>
      <pc:sldChg chg="addSp modSp mod">
        <pc:chgData name="Routledge, Mandy" userId="bacdedf5-8e30-494b-ad8b-f27fa30c4f8d" providerId="ADAL" clId="{8D7F8F6A-8A9A-4EA0-9E72-4CA17271279A}" dt="2025-06-16T19:11:47.155" v="32" actId="1076"/>
        <pc:sldMkLst>
          <pc:docMk/>
          <pc:sldMk cId="3727846355" sldId="1532"/>
        </pc:sldMkLst>
        <pc:picChg chg="add mod">
          <ac:chgData name="Routledge, Mandy" userId="bacdedf5-8e30-494b-ad8b-f27fa30c4f8d" providerId="ADAL" clId="{8D7F8F6A-8A9A-4EA0-9E72-4CA17271279A}" dt="2025-06-16T19:09:31.320" v="24" actId="1076"/>
          <ac:picMkLst>
            <pc:docMk/>
            <pc:sldMk cId="3727846355" sldId="1532"/>
            <ac:picMk id="21" creationId="{6E198551-43AA-3815-2414-BD2BE2A564BD}"/>
          </ac:picMkLst>
        </pc:picChg>
        <pc:picChg chg="add mod modCrop">
          <ac:chgData name="Routledge, Mandy" userId="bacdedf5-8e30-494b-ad8b-f27fa30c4f8d" providerId="ADAL" clId="{8D7F8F6A-8A9A-4EA0-9E72-4CA17271279A}" dt="2025-06-16T19:09:23.456" v="23" actId="14100"/>
          <ac:picMkLst>
            <pc:docMk/>
            <pc:sldMk cId="3727846355" sldId="1532"/>
            <ac:picMk id="23" creationId="{9C1AB2BF-E8BF-1B46-792E-6BF7A1FBE9D7}"/>
          </ac:picMkLst>
        </pc:picChg>
        <pc:picChg chg="add mod modCrop">
          <ac:chgData name="Routledge, Mandy" userId="bacdedf5-8e30-494b-ad8b-f27fa30c4f8d" providerId="ADAL" clId="{8D7F8F6A-8A9A-4EA0-9E72-4CA17271279A}" dt="2025-06-16T19:11:47.155" v="32" actId="1076"/>
          <ac:picMkLst>
            <pc:docMk/>
            <pc:sldMk cId="3727846355" sldId="1532"/>
            <ac:picMk id="26" creationId="{B647A309-86F4-C326-B51D-4D08C228275A}"/>
          </ac:picMkLst>
        </pc:picChg>
      </pc:sldChg>
      <pc:sldChg chg="addSp modSp mod">
        <pc:chgData name="Routledge, Mandy" userId="bacdedf5-8e30-494b-ad8b-f27fa30c4f8d" providerId="ADAL" clId="{8D7F8F6A-8A9A-4EA0-9E72-4CA17271279A}" dt="2025-06-17T08:10:29.228" v="283" actId="403"/>
        <pc:sldMkLst>
          <pc:docMk/>
          <pc:sldMk cId="1112101556" sldId="1536"/>
        </pc:sldMkLst>
        <pc:spChg chg="mod">
          <ac:chgData name="Routledge, Mandy" userId="bacdedf5-8e30-494b-ad8b-f27fa30c4f8d" providerId="ADAL" clId="{8D7F8F6A-8A9A-4EA0-9E72-4CA17271279A}" dt="2025-06-17T08:10:29.228" v="283" actId="403"/>
          <ac:spMkLst>
            <pc:docMk/>
            <pc:sldMk cId="1112101556" sldId="1536"/>
            <ac:spMk id="35" creationId="{37104C51-0232-62ED-4C6F-1447D06633EE}"/>
          </ac:spMkLst>
        </pc:spChg>
        <pc:picChg chg="add mod">
          <ac:chgData name="Routledge, Mandy" userId="bacdedf5-8e30-494b-ad8b-f27fa30c4f8d" providerId="ADAL" clId="{8D7F8F6A-8A9A-4EA0-9E72-4CA17271279A}" dt="2025-06-16T19:42:02.792" v="236" actId="1076"/>
          <ac:picMkLst>
            <pc:docMk/>
            <pc:sldMk cId="1112101556" sldId="1536"/>
            <ac:picMk id="9" creationId="{9B4B0187-299D-96D3-1099-973201E7C84B}"/>
          </ac:picMkLst>
        </pc:picChg>
      </pc:sldChg>
      <pc:sldChg chg="addSp modSp mod">
        <pc:chgData name="Routledge, Mandy" userId="bacdedf5-8e30-494b-ad8b-f27fa30c4f8d" providerId="ADAL" clId="{8D7F8F6A-8A9A-4EA0-9E72-4CA17271279A}" dt="2025-06-16T19:32:26.263" v="214" actId="6549"/>
        <pc:sldMkLst>
          <pc:docMk/>
          <pc:sldMk cId="2631940349" sldId="1537"/>
        </pc:sldMkLst>
        <pc:spChg chg="mod">
          <ac:chgData name="Routledge, Mandy" userId="bacdedf5-8e30-494b-ad8b-f27fa30c4f8d" providerId="ADAL" clId="{8D7F8F6A-8A9A-4EA0-9E72-4CA17271279A}" dt="2025-06-16T19:32:26.263" v="214" actId="6549"/>
          <ac:spMkLst>
            <pc:docMk/>
            <pc:sldMk cId="2631940349" sldId="1537"/>
            <ac:spMk id="35" creationId="{37104C51-0232-62ED-4C6F-1447D06633EE}"/>
          </ac:spMkLst>
        </pc:spChg>
        <pc:spChg chg="mod">
          <ac:chgData name="Routledge, Mandy" userId="bacdedf5-8e30-494b-ad8b-f27fa30c4f8d" providerId="ADAL" clId="{8D7F8F6A-8A9A-4EA0-9E72-4CA17271279A}" dt="2025-06-16T19:28:50.248" v="201" actId="115"/>
          <ac:spMkLst>
            <pc:docMk/>
            <pc:sldMk cId="2631940349" sldId="1537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8D7F8F6A-8A9A-4EA0-9E72-4CA17271279A}" dt="2025-06-16T19:31:37.090" v="206" actId="14100"/>
          <ac:picMkLst>
            <pc:docMk/>
            <pc:sldMk cId="2631940349" sldId="1537"/>
            <ac:picMk id="8" creationId="{DEA137C8-DDEE-E305-9563-A3DFEB10C51D}"/>
          </ac:picMkLst>
        </pc:picChg>
        <pc:picChg chg="add mod">
          <ac:chgData name="Routledge, Mandy" userId="bacdedf5-8e30-494b-ad8b-f27fa30c4f8d" providerId="ADAL" clId="{8D7F8F6A-8A9A-4EA0-9E72-4CA17271279A}" dt="2025-06-16T19:32:24.375" v="213" actId="1076"/>
          <ac:picMkLst>
            <pc:docMk/>
            <pc:sldMk cId="2631940349" sldId="1537"/>
            <ac:picMk id="9" creationId="{1D255F91-0D5D-78EB-7CB8-81B87A3E4282}"/>
          </ac:picMkLst>
        </pc:picChg>
      </pc:sldChg>
    </pc:docChg>
  </pc:docChgLst>
  <pc:docChgLst>
    <pc:chgData name="Routledge, Mandy" userId="bacdedf5-8e30-494b-ad8b-f27fa30c4f8d" providerId="ADAL" clId="{86114C85-B593-4BE9-AAD3-9163D72047C0}"/>
    <pc:docChg chg="modSld">
      <pc:chgData name="Routledge, Mandy" userId="bacdedf5-8e30-494b-ad8b-f27fa30c4f8d" providerId="ADAL" clId="{86114C85-B593-4BE9-AAD3-9163D72047C0}" dt="2025-03-18T10:32:58.570" v="10" actId="20577"/>
      <pc:docMkLst>
        <pc:docMk/>
      </pc:docMkLst>
      <pc:sldChg chg="modSp mod">
        <pc:chgData name="Routledge, Mandy" userId="bacdedf5-8e30-494b-ad8b-f27fa30c4f8d" providerId="ADAL" clId="{86114C85-B593-4BE9-AAD3-9163D72047C0}" dt="2025-03-18T10:32:58.570" v="10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86114C85-B593-4BE9-AAD3-9163D72047C0}" dt="2025-03-18T10:32:58.570" v="10" actId="20577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86114C85-B593-4BE9-AAD3-9163D72047C0}" dt="2025-03-18T10:32:47.649" v="1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C72F2284-5BD8-446E-8AFA-21B8EC9997F4}"/>
    <pc:docChg chg="modSld">
      <pc:chgData name="Routledge, Mandy" userId="bacdedf5-8e30-494b-ad8b-f27fa30c4f8d" providerId="ADAL" clId="{C72F2284-5BD8-446E-8AFA-21B8EC9997F4}" dt="2025-03-18T11:03:06.241" v="0"/>
      <pc:docMkLst>
        <pc:docMk/>
      </pc:docMkLst>
      <pc:sldChg chg="modSp mod">
        <pc:chgData name="Routledge, Mandy" userId="bacdedf5-8e30-494b-ad8b-f27fa30c4f8d" providerId="ADAL" clId="{C72F2284-5BD8-446E-8AFA-21B8EC9997F4}" dt="2025-03-18T11:03:06.241" v="0"/>
        <pc:sldMkLst>
          <pc:docMk/>
          <pc:sldMk cId="323006580" sldId="548"/>
        </pc:sldMkLst>
        <pc:spChg chg="mod">
          <ac:chgData name="Routledge, Mandy" userId="bacdedf5-8e30-494b-ad8b-f27fa30c4f8d" providerId="ADAL" clId="{C72F2284-5BD8-446E-8AFA-21B8EC9997F4}" dt="2025-03-18T11:03:06.241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FB03AEC6-8294-421B-8DB2-60AB44335E96}"/>
    <pc:docChg chg="modSld">
      <pc:chgData name="Routledge, Mandy" userId="bacdedf5-8e30-494b-ad8b-f27fa30c4f8d" providerId="ADAL" clId="{FB03AEC6-8294-421B-8DB2-60AB44335E96}" dt="2024-11-18T15:48:07.446" v="14" actId="20577"/>
      <pc:docMkLst>
        <pc:docMk/>
      </pc:docMkLst>
      <pc:sldChg chg="modSp mod">
        <pc:chgData name="Routledge, Mandy" userId="bacdedf5-8e30-494b-ad8b-f27fa30c4f8d" providerId="ADAL" clId="{FB03AEC6-8294-421B-8DB2-60AB44335E96}" dt="2024-11-18T15:48:07.446" v="1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FB03AEC6-8294-421B-8DB2-60AB44335E96}" dt="2024-11-18T15:48:07.446" v="1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wereldstad: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een heel grote stad waar mensen uit allerlei landen wonen en werken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dam: 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soort dijk dwars in een meer of rivier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verbinden: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vastmaken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danken aan: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krijgen door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hoofdstad: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belangrijkste stad van een land</a:t>
            </a:r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toerist: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die reist omdat hij of zij het leuk vindt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diep: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wanneer de achterwand ver van de voorwand af is, bijvoorbeeld bij een huis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1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25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17-6-2025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.wdp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9.png"/><Relationship Id="rId7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Er zijn maar weinig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wereldsteden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die zo’n bijzondere geschiedenis hebben als Istanboel. De wereldstad is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heel grote stad waar mensen uit allerlei landen wonen en werken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Vroeger was Istanboel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hoofdstad</a:t>
            </a:r>
            <a:r>
              <a:rPr lang="nl-NL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van Turkije,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belangrijkste stad van het land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oningen en leiders woonden in deze prachtige stad. Istanboel is ook heel bijzonder omdat deze stad, met een hele lange brug, 2 continenten aan elkaar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verbindt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Hij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maakt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 werelddelen aan elkaar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vast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Namelijk Europa en Azië. Istanboel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dankt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zijn bekendheid vooral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aan</a:t>
            </a:r>
            <a:r>
              <a:rPr lang="nl-NL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prachtige moskeeën en musea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die er zijn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 stad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krijgt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daar vooral zijn bekendheid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door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nl-NL" sz="2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Hagia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Sofia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is de bekendste en misschien wel de grootste moskee in het land. Hij is 68,5 meter breed en 75,5 meter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diep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Zo noem je het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wanneer de achterwand ver van de voorwand af is, bijvoorbeeld bij een huis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(of moskee).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Er komen dan ook ontzettend veel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toeristen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naar Istanboel. Een toerist is </a:t>
            </a:r>
            <a:r>
              <a:rPr lang="nl-NL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iemand die reist omdat hij of zij het leuk vindt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Elk jaar zo’n 20 miljoen. Om ervoor te zorgen dat er genoeg stroom is liggen er verspreid over het land een aantal (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stuw)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dammen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Een dam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soort dijk dwars in een meer of rivier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Hiermee kan er in Istanboel voldoende energie opgewekt worden voor het opladen van bijvoorbeeld de mobieltjes en fotocamera’s van al die toeristen.</a:t>
            </a:r>
            <a:b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Wie van jullie is ook wel eens in Istanboel geweest? </a:t>
            </a: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verbinden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768" y="53481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iteenvallen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vastmaken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Istanboel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verbindt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 met een hele lange brug, 2 continenten aan elkaar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in delen uit elkaar vallen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brug is tijdens een aardbeving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uiteengevallen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hemel, schermopname, tekenfilm, buitenshuis&#10;&#10;Door AI gegenereerde inhoud is mogelijk onjuist.">
            <a:extLst>
              <a:ext uri="{FF2B5EF4-FFF2-40B4-BE49-F238E27FC236}">
                <a16:creationId xmlns:a16="http://schemas.microsoft.com/office/drawing/2014/main" id="{862E4321-673E-2873-D3FE-B724069C08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703" y="2990977"/>
            <a:ext cx="4041610" cy="181886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BC84448-36BF-6D18-9387-6DF319C33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55" y="2873122"/>
            <a:ext cx="3753344" cy="197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toerist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inwoner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iemand die reist omdat hij of zij het leuk vindt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komen elk jaar ontzettend veel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toeristen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naar Istanboel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die in een bepaalde plaats woont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Sommige mensen op dit plein zijn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inwoners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Istanboel.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kleding, standbeeld, persoon, gebouw&#10;&#10;Automatisch gegenereerde beschrijving">
            <a:extLst>
              <a:ext uri="{FF2B5EF4-FFF2-40B4-BE49-F238E27FC236}">
                <a16:creationId xmlns:a16="http://schemas.microsoft.com/office/drawing/2014/main" id="{BF652ED2-CDF4-7E62-5ECF-2D4E9C1A98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69" y="2949074"/>
            <a:ext cx="3281675" cy="2192159"/>
          </a:xfrm>
          <a:prstGeom prst="rect">
            <a:avLst/>
          </a:prstGeom>
        </p:spPr>
      </p:pic>
      <p:pic>
        <p:nvPicPr>
          <p:cNvPr id="9" name="Afbeelding 8" descr="Afbeelding met buitenshuis, hemel, boom, scène&#10;&#10;Door AI gegenereerde inhoud is mogelijk onjuist.">
            <a:extLst>
              <a:ext uri="{FF2B5EF4-FFF2-40B4-BE49-F238E27FC236}">
                <a16:creationId xmlns:a16="http://schemas.microsoft.com/office/drawing/2014/main" id="{22D3FD63-8642-06F6-8179-C9A68113D3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011" y="2916990"/>
            <a:ext cx="3262813" cy="21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7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diep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ondiep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20508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wanneer de achterwand ver van de voorwand af is, bijvoorbeeld bij een huis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2400" i="1" dirty="0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Hagia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Sophia is wel 75,5 meter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diep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459" y="150714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wanneer de achterwand dichtbij de voorwand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bijzondere huis is erg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ondiep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moskee, gebedsplaats, koepel, gebouw&#10;&#10;Automatisch gegenereerde beschrijving">
            <a:extLst>
              <a:ext uri="{FF2B5EF4-FFF2-40B4-BE49-F238E27FC236}">
                <a16:creationId xmlns:a16="http://schemas.microsoft.com/office/drawing/2014/main" id="{F6DA9516-3D97-EEE5-3DA9-9ED3E4DB9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50" y="3456303"/>
            <a:ext cx="2285725" cy="1825830"/>
          </a:xfrm>
          <a:prstGeom prst="rect">
            <a:avLst/>
          </a:prstGeom>
        </p:spPr>
      </p:pic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0B220457-EE04-E0FF-1D70-F2BBE1039EE7}"/>
              </a:ext>
            </a:extLst>
          </p:cNvPr>
          <p:cNvCxnSpPr>
            <a:cxnSpLocks/>
          </p:cNvCxnSpPr>
          <p:nvPr/>
        </p:nvCxnSpPr>
        <p:spPr>
          <a:xfrm flipV="1">
            <a:off x="2431413" y="4761349"/>
            <a:ext cx="1133810" cy="2503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hthoek 23">
            <a:extLst>
              <a:ext uri="{FF2B5EF4-FFF2-40B4-BE49-F238E27FC236}">
                <a16:creationId xmlns:a16="http://schemas.microsoft.com/office/drawing/2014/main" id="{B25F73AC-DBFA-D121-15B1-5E910DCB3770}"/>
              </a:ext>
            </a:extLst>
          </p:cNvPr>
          <p:cNvSpPr/>
          <p:nvPr/>
        </p:nvSpPr>
        <p:spPr>
          <a:xfrm>
            <a:off x="2655719" y="5004341"/>
            <a:ext cx="933006" cy="35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 descr="Afbeelding met buitenshuis, hemel, trappen, gebouw&#10;&#10;Automatisch gegenereerde beschrijving">
            <a:extLst>
              <a:ext uri="{FF2B5EF4-FFF2-40B4-BE49-F238E27FC236}">
                <a16:creationId xmlns:a16="http://schemas.microsoft.com/office/drawing/2014/main" id="{A10F4BE3-BBEA-573B-42FE-969318C7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80" y="3007480"/>
            <a:ext cx="1666104" cy="2494168"/>
          </a:xfrm>
          <a:prstGeom prst="rect">
            <a:avLst/>
          </a:prstGeom>
        </p:spPr>
      </p:pic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726DA8C9-064C-2121-0859-A5503BF16D2E}"/>
              </a:ext>
            </a:extLst>
          </p:cNvPr>
          <p:cNvCxnSpPr>
            <a:cxnSpLocks/>
          </p:cNvCxnSpPr>
          <p:nvPr/>
        </p:nvCxnSpPr>
        <p:spPr>
          <a:xfrm>
            <a:off x="6257515" y="4742354"/>
            <a:ext cx="397117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01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54" y="315948"/>
            <a:ext cx="438354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anken aan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wijten aan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krijgen door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Istanboel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dankt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zijn bekendheid vooral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prachtige moskeeën en musea die er zijn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schuld hebben 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Dat de plant zo slap hangt, kun je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wijten aan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gebrek aan water.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plant, groen, blad&#10;&#10;Door AI gegenereerde inhoud is mogelijk onjuist.">
            <a:extLst>
              <a:ext uri="{FF2B5EF4-FFF2-40B4-BE49-F238E27FC236}">
                <a16:creationId xmlns:a16="http://schemas.microsoft.com/office/drawing/2014/main" id="{DEA137C8-DDEE-E305-9563-A3DFEB10C5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734" y="2260850"/>
            <a:ext cx="3674714" cy="2682541"/>
          </a:xfrm>
          <a:prstGeom prst="rect">
            <a:avLst/>
          </a:prstGeom>
        </p:spPr>
      </p:pic>
      <p:pic>
        <p:nvPicPr>
          <p:cNvPr id="9" name="Afbeelding 8" descr="Afbeelding met Menselijk gezicht, kleding, persoon, bril&#10;&#10;Automatisch gegenereerde beschrijving">
            <a:extLst>
              <a:ext uri="{FF2B5EF4-FFF2-40B4-BE49-F238E27FC236}">
                <a16:creationId xmlns:a16="http://schemas.microsoft.com/office/drawing/2014/main" id="{1D255F91-0D5D-78EB-7CB8-81B87A3E42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43" y="2153811"/>
            <a:ext cx="3388440" cy="22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4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3387429" y="386052"/>
            <a:ext cx="2992300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212" y="366470"/>
            <a:ext cx="28384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de dam</a:t>
            </a:r>
            <a:endParaRPr lang="nl-NL" sz="54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29996" y="2834324"/>
            <a:ext cx="2611399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3" y="2891364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stuwdam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83590" y="2834324"/>
            <a:ext cx="2611399" cy="86312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429" y="2882730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strekdam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3020939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1" y="3020940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dijk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2"/>
            <a:ext cx="2455288" cy="138560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soort dijk dwars in een meer of rivier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Picture 6" descr="C:\Users\routledm\AppData\Local\Microsoft\Windows\Temporary Internet Files\Content.IE5\8DZ93BB3\shutterstock_1228223302.jpg">
            <a:extLst>
              <a:ext uri="{FF2B5EF4-FFF2-40B4-BE49-F238E27FC236}">
                <a16:creationId xmlns:a16="http://schemas.microsoft.com/office/drawing/2014/main" id="{2BB5A25F-D218-6C14-A02D-6860A8688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429" y="4063149"/>
            <a:ext cx="2592418" cy="14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routledm\AppData\Local\Microsoft\Windows\Temporary Internet Files\Content.IE5\SD18QSN7\shutterstock_1245263605.jpg">
            <a:extLst>
              <a:ext uri="{FF2B5EF4-FFF2-40B4-BE49-F238E27FC236}">
                <a16:creationId xmlns:a16="http://schemas.microsoft.com/office/drawing/2014/main" id="{CEA6149B-CC3A-BE1D-FAEC-6DD692A1C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5616" y="4200542"/>
            <a:ext cx="2263138" cy="170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IJL-OMLAAG 2">
            <a:extLst>
              <a:ext uri="{FF2B5EF4-FFF2-40B4-BE49-F238E27FC236}">
                <a16:creationId xmlns:a16="http://schemas.microsoft.com/office/drawing/2014/main" id="{98EB3B16-775D-781C-00EE-1FBA88BA82A8}"/>
              </a:ext>
            </a:extLst>
          </p:cNvPr>
          <p:cNvSpPr/>
          <p:nvPr/>
        </p:nvSpPr>
        <p:spPr>
          <a:xfrm>
            <a:off x="6732240" y="3857100"/>
            <a:ext cx="360040" cy="79603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Picture 3" descr="C:\Users\routledm\AppData\Local\Microsoft\Windows\Temporary Internet Files\Content.IE5\6VQCQU0U\shutterstock_789678328.jpg">
            <a:extLst>
              <a:ext uri="{FF2B5EF4-FFF2-40B4-BE49-F238E27FC236}">
                <a16:creationId xmlns:a16="http://schemas.microsoft.com/office/drawing/2014/main" id="{8B042CBA-0B6F-A4AD-EA78-3F678F259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78" y="4063149"/>
            <a:ext cx="2077783" cy="138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routledm\AppData\Local\Microsoft\Windows\Temporary Internet Files\Content.IE5\6HLCZBKD\shutterstock_741711382.jpg">
            <a:extLst>
              <a:ext uri="{FF2B5EF4-FFF2-40B4-BE49-F238E27FC236}">
                <a16:creationId xmlns:a16="http://schemas.microsoft.com/office/drawing/2014/main" id="{294D7E00-C08A-1C7B-8D1D-B42D7A3F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682" y="4980468"/>
            <a:ext cx="183253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Afbeelding 25" descr="Afbeelding met berg, buitenshuis, landschap, Waterbronnen&#10;&#10;Automatisch gegenereerde beschrijving">
            <a:extLst>
              <a:ext uri="{FF2B5EF4-FFF2-40B4-BE49-F238E27FC236}">
                <a16:creationId xmlns:a16="http://schemas.microsoft.com/office/drawing/2014/main" id="{80766EFE-1A27-F544-11DB-5B26FE996A6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402" y="363278"/>
            <a:ext cx="1922233" cy="10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835696" y="386052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hoofdstad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68300" y="3032956"/>
            <a:ext cx="277309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76" y="3099760"/>
            <a:ext cx="2900027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Amsterdam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17737" y="303295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3021877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Parijs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3020939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1" y="3020940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Londen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2"/>
            <a:ext cx="2455288" cy="189082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belangrijkste stad van een land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DC54AF34-40BB-C55A-EADB-174A91017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433" y="1320625"/>
            <a:ext cx="2575044" cy="1281420"/>
          </a:xfrm>
          <a:prstGeom prst="rect">
            <a:avLst/>
          </a:prstGeom>
        </p:spPr>
      </p:pic>
      <p:pic>
        <p:nvPicPr>
          <p:cNvPr id="21" name="Afbeelding 20" descr="Afbeelding met tekst, kaart, Lettertype&#10;&#10;Door AI gegenereerde inhoud is mogelijk onjuist.">
            <a:extLst>
              <a:ext uri="{FF2B5EF4-FFF2-40B4-BE49-F238E27FC236}">
                <a16:creationId xmlns:a16="http://schemas.microsoft.com/office/drawing/2014/main" id="{6E198551-43AA-3815-2414-BD2BE2A564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36" y="3930337"/>
            <a:ext cx="2628289" cy="1755697"/>
          </a:xfrm>
          <a:prstGeom prst="rect">
            <a:avLst/>
          </a:prstGeom>
        </p:spPr>
      </p:pic>
      <p:pic>
        <p:nvPicPr>
          <p:cNvPr id="23" name="Afbeelding 22" descr="Afbeelding met tekst, kaart, atlas&#10;&#10;Door AI gegenereerde inhoud is mogelijk onjuist.">
            <a:extLst>
              <a:ext uri="{FF2B5EF4-FFF2-40B4-BE49-F238E27FC236}">
                <a16:creationId xmlns:a16="http://schemas.microsoft.com/office/drawing/2014/main" id="{9C1AB2BF-E8BF-1B46-792E-6BF7A1FBE9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3792334"/>
            <a:ext cx="2517166" cy="2195828"/>
          </a:xfrm>
          <a:prstGeom prst="rect">
            <a:avLst/>
          </a:prstGeom>
        </p:spPr>
      </p:pic>
      <p:pic>
        <p:nvPicPr>
          <p:cNvPr id="26" name="Afbeelding 25" descr="Afbeelding met tekst, kaart, grafische vormgeving, illustratie&#10;&#10;Door AI gegenereerde inhoud is mogelijk onjuist.">
            <a:extLst>
              <a:ext uri="{FF2B5EF4-FFF2-40B4-BE49-F238E27FC236}">
                <a16:creationId xmlns:a16="http://schemas.microsoft.com/office/drawing/2014/main" id="{B647A309-86F4-C326-B51D-4D08C228275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633" y="3822854"/>
            <a:ext cx="1532260" cy="24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46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630736"/>
            <a:ext cx="2601905" cy="62258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07" y="4766636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dorp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06061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stad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314183"/>
            <a:ext cx="2611399" cy="91370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450" y="3387829"/>
            <a:ext cx="2742334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wereldstad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193732" y="4516299"/>
            <a:ext cx="2819715" cy="148367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131" y="4580146"/>
            <a:ext cx="2827405" cy="126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heel grote stad waar mensen uit allerlei landen wonen en werken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182802" y="201164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7509190" cy="84619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zijn maar weinig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wereldsteden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die zo’n bijzondere geschiedenis hebben als Istanboel.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10" name="Afbeelding 9" descr="Afbeelding met buitenshuis, hemel, water, gebouw&#10;&#10;Automatisch gegenereerde beschrijving">
            <a:extLst>
              <a:ext uri="{FF2B5EF4-FFF2-40B4-BE49-F238E27FC236}">
                <a16:creationId xmlns:a16="http://schemas.microsoft.com/office/drawing/2014/main" id="{56971859-6DDF-0B97-A1DE-87649281BB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073" y="1763806"/>
            <a:ext cx="2611399" cy="1472829"/>
          </a:xfrm>
          <a:prstGeom prst="rect">
            <a:avLst/>
          </a:prstGeom>
        </p:spPr>
      </p:pic>
      <p:pic>
        <p:nvPicPr>
          <p:cNvPr id="9" name="Afbeelding 8" descr="Afbeelding met tekst, stad, welig&#10;&#10;Automatisch gegenereerde beschrijving">
            <a:extLst>
              <a:ext uri="{FF2B5EF4-FFF2-40B4-BE49-F238E27FC236}">
                <a16:creationId xmlns:a16="http://schemas.microsoft.com/office/drawing/2014/main" id="{860973E6-2776-91C6-6DE3-173777A2C4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02" y="2417902"/>
            <a:ext cx="2679896" cy="2075557"/>
          </a:xfrm>
          <a:prstGeom prst="rect">
            <a:avLst/>
          </a:prstGeom>
        </p:spPr>
      </p:pic>
      <p:pic>
        <p:nvPicPr>
          <p:cNvPr id="11" name="Afbeelding 10" descr="Afbeelding met buiten, stad&#10;&#10;Automatisch gegenereerde beschrijving">
            <a:extLst>
              <a:ext uri="{FF2B5EF4-FFF2-40B4-BE49-F238E27FC236}">
                <a16:creationId xmlns:a16="http://schemas.microsoft.com/office/drawing/2014/main" id="{3BBC4435-E5FF-27F6-0C39-8AB8C9A04E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788" y="2132858"/>
            <a:ext cx="2716111" cy="181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25 – 17 juni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wereldstad</a:t>
            </a:r>
          </a:p>
        </p:txBody>
      </p:sp>
      <p:pic>
        <p:nvPicPr>
          <p:cNvPr id="3" name="Afbeelding 2" descr="Afbeelding met buitenshuis, hemel, water, gebouw&#10;&#10;Automatisch gegenereerde beschrijving">
            <a:extLst>
              <a:ext uri="{FF2B5EF4-FFF2-40B4-BE49-F238E27FC236}">
                <a16:creationId xmlns:a16="http://schemas.microsoft.com/office/drawing/2014/main" id="{2ACDAE87-3137-7024-792F-10AE58A07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39" y="1700808"/>
            <a:ext cx="8252321" cy="465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-51485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hoofdstad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0C17444-F6F4-A732-912E-A5E4E5BDE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4" y="2096228"/>
            <a:ext cx="8460940" cy="432048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9961064-D20D-ACCF-3007-9EA53E7E3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692696"/>
            <a:ext cx="2857541" cy="1908837"/>
          </a:xfrm>
          <a:prstGeom prst="rect">
            <a:avLst/>
          </a:prstGeom>
        </p:spPr>
      </p:pic>
      <p:sp>
        <p:nvSpPr>
          <p:cNvPr id="8" name="Pijl: gekromd rechts 7">
            <a:extLst>
              <a:ext uri="{FF2B5EF4-FFF2-40B4-BE49-F238E27FC236}">
                <a16:creationId xmlns:a16="http://schemas.microsoft.com/office/drawing/2014/main" id="{EDF281DD-A0B7-14F5-C455-8B83434AFBF9}"/>
              </a:ext>
            </a:extLst>
          </p:cNvPr>
          <p:cNvSpPr/>
          <p:nvPr/>
        </p:nvSpPr>
        <p:spPr>
          <a:xfrm rot="4316002">
            <a:off x="4000074" y="161635"/>
            <a:ext cx="1143851" cy="390979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verbinden</a:t>
            </a:r>
          </a:p>
        </p:txBody>
      </p:sp>
      <p:pic>
        <p:nvPicPr>
          <p:cNvPr id="3" name="Afbeelding 2" descr="Afbeelding met buitenshuis, hemel, hangbrug, water&#10;&#10;Automatisch gegenereerde beschrijving">
            <a:extLst>
              <a:ext uri="{FF2B5EF4-FFF2-40B4-BE49-F238E27FC236}">
                <a16:creationId xmlns:a16="http://schemas.microsoft.com/office/drawing/2014/main" id="{8AE149BB-4C5C-838A-9C55-31DB7D016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16832"/>
            <a:ext cx="8233473" cy="424847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2E8AB78-EF02-EBA6-940E-E0A1547D37AE}"/>
              </a:ext>
            </a:extLst>
          </p:cNvPr>
          <p:cNvSpPr txBox="1"/>
          <p:nvPr/>
        </p:nvSpPr>
        <p:spPr>
          <a:xfrm>
            <a:off x="1259632" y="35730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Azië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A59F32-063A-AC58-E693-2C0069D60648}"/>
              </a:ext>
            </a:extLst>
          </p:cNvPr>
          <p:cNvSpPr txBox="1"/>
          <p:nvPr/>
        </p:nvSpPr>
        <p:spPr>
          <a:xfrm>
            <a:off x="6300192" y="505382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Europa</a:t>
            </a:r>
          </a:p>
        </p:txBody>
      </p:sp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danken aan</a:t>
            </a:r>
          </a:p>
        </p:txBody>
      </p:sp>
      <p:pic>
        <p:nvPicPr>
          <p:cNvPr id="3" name="Afbeelding 2" descr="Afbeelding met Menselijk gezicht, kleding, persoon, bril&#10;&#10;Automatisch gegenereerde beschrijving">
            <a:extLst>
              <a:ext uri="{FF2B5EF4-FFF2-40B4-BE49-F238E27FC236}">
                <a16:creationId xmlns:a16="http://schemas.microsoft.com/office/drawing/2014/main" id="{6DC45022-EAFC-C6CD-311F-B2B5398D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24" y="1484784"/>
            <a:ext cx="74379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diep</a:t>
            </a:r>
          </a:p>
        </p:txBody>
      </p:sp>
      <p:sp>
        <p:nvSpPr>
          <p:cNvPr id="4" name="Pijl: links/rechts 3">
            <a:extLst>
              <a:ext uri="{FF2B5EF4-FFF2-40B4-BE49-F238E27FC236}">
                <a16:creationId xmlns:a16="http://schemas.microsoft.com/office/drawing/2014/main" id="{88CF77F6-1828-2E06-7638-F7BFA87EAA30}"/>
              </a:ext>
            </a:extLst>
          </p:cNvPr>
          <p:cNvSpPr/>
          <p:nvPr/>
        </p:nvSpPr>
        <p:spPr>
          <a:xfrm>
            <a:off x="2195736" y="1700808"/>
            <a:ext cx="4392488" cy="469933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BFD0B5E9-5552-E2B6-6E2C-9EDB9041378B}"/>
              </a:ext>
            </a:extLst>
          </p:cNvPr>
          <p:cNvSpPr/>
          <p:nvPr/>
        </p:nvSpPr>
        <p:spPr>
          <a:xfrm rot="10800000">
            <a:off x="6574592" y="3479300"/>
            <a:ext cx="1296144" cy="46993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A1FAD490-7D12-9EDE-AA82-0A68A95D51D4}"/>
              </a:ext>
            </a:extLst>
          </p:cNvPr>
          <p:cNvSpPr/>
          <p:nvPr/>
        </p:nvSpPr>
        <p:spPr>
          <a:xfrm>
            <a:off x="1475656" y="3429000"/>
            <a:ext cx="1152128" cy="46993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moskee, gebedsplaats, koepel, gebouw&#10;&#10;Automatisch gegenereerde beschrijving">
            <a:extLst>
              <a:ext uri="{FF2B5EF4-FFF2-40B4-BE49-F238E27FC236}">
                <a16:creationId xmlns:a16="http://schemas.microsoft.com/office/drawing/2014/main" id="{54647AAC-BFA4-81AB-0823-00F0E5B08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15" y="1556792"/>
            <a:ext cx="6308929" cy="5039554"/>
          </a:xfrm>
          <a:prstGeom prst="rect">
            <a:avLst/>
          </a:prstGeom>
        </p:spPr>
      </p:pic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DF6EC3F9-68E6-F5E4-7C29-302373CC9013}"/>
              </a:ext>
            </a:extLst>
          </p:cNvPr>
          <p:cNvCxnSpPr>
            <a:cxnSpLocks/>
          </p:cNvCxnSpPr>
          <p:nvPr/>
        </p:nvCxnSpPr>
        <p:spPr>
          <a:xfrm flipV="1">
            <a:off x="3838288" y="4896000"/>
            <a:ext cx="4032448" cy="9757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A7954399-CA03-470F-4816-E622CB154C51}"/>
              </a:ext>
            </a:extLst>
          </p:cNvPr>
          <p:cNvSpPr/>
          <p:nvPr/>
        </p:nvSpPr>
        <p:spPr>
          <a:xfrm>
            <a:off x="4932040" y="5871741"/>
            <a:ext cx="2938696" cy="8686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4BC8AB8-EAC0-B863-F964-C95F432119B8}"/>
              </a:ext>
            </a:extLst>
          </p:cNvPr>
          <p:cNvSpPr txBox="1"/>
          <p:nvPr/>
        </p:nvSpPr>
        <p:spPr>
          <a:xfrm rot="20703986">
            <a:off x="5677260" y="5311653"/>
            <a:ext cx="153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entury Gothic" panose="020B0502020202020204" pitchFamily="34" charset="0"/>
              </a:rPr>
              <a:t>75,5 meter</a:t>
            </a:r>
          </a:p>
        </p:txBody>
      </p:sp>
    </p:spTree>
    <p:extLst>
      <p:ext uri="{BB962C8B-B14F-4D97-AF65-F5344CB8AC3E}">
        <p14:creationId xmlns:p14="http://schemas.microsoft.com/office/powerpoint/2010/main" val="16464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toerist</a:t>
            </a:r>
          </a:p>
        </p:txBody>
      </p:sp>
      <p:pic>
        <p:nvPicPr>
          <p:cNvPr id="3" name="Afbeelding 2" descr="Afbeelding met kleding, standbeeld, persoon, gebouw&#10;&#10;Automatisch gegenereerde beschrijving">
            <a:extLst>
              <a:ext uri="{FF2B5EF4-FFF2-40B4-BE49-F238E27FC236}">
                <a16:creationId xmlns:a16="http://schemas.microsoft.com/office/drawing/2014/main" id="{89811525-8796-B9FD-3D10-0386562FB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7488832" cy="50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dam</a:t>
            </a:r>
          </a:p>
        </p:txBody>
      </p:sp>
      <p:pic>
        <p:nvPicPr>
          <p:cNvPr id="3" name="Afbeelding 2" descr="Afbeelding met berg, buitenshuis, landschap, Waterbronnen&#10;&#10;Automatisch gegenereerde beschrijving">
            <a:extLst>
              <a:ext uri="{FF2B5EF4-FFF2-40B4-BE49-F238E27FC236}">
                <a16:creationId xmlns:a16="http://schemas.microsoft.com/office/drawing/2014/main" id="{201D4859-FF48-72E3-0A33-A66990BF4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72" y="1700808"/>
            <a:ext cx="845645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Props1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828E50-C84C-49DC-9C83-0EEAD6C32306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D92D59E-A0A8-4DB4-9CFE-83E44CC6CC9A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Diavoorstelling (4:3)</PresentationFormat>
  <Paragraphs>185</Paragraphs>
  <Slides>17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1</cp:revision>
  <dcterms:created xsi:type="dcterms:W3CDTF">2021-06-08T06:13:59Z</dcterms:created>
  <dcterms:modified xsi:type="dcterms:W3CDTF">2025-06-17T08:14:23Z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