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1437" r:id="rId5"/>
    <p:sldId id="548" r:id="rId6"/>
    <p:sldId id="1477" r:id="rId7"/>
    <p:sldId id="1476" r:id="rId8"/>
    <p:sldId id="1478" r:id="rId9"/>
    <p:sldId id="1460" r:id="rId10"/>
    <p:sldId id="1479" r:id="rId11"/>
    <p:sldId id="1475" r:id="rId12"/>
    <p:sldId id="1519" r:id="rId13"/>
    <p:sldId id="934" r:id="rId14"/>
    <p:sldId id="1511" r:id="rId15"/>
    <p:sldId id="1543" r:id="rId16"/>
    <p:sldId id="1540" r:id="rId17"/>
    <p:sldId id="1539" r:id="rId18"/>
    <p:sldId id="1542" r:id="rId19"/>
    <p:sldId id="1512"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76"/>
            <p14:sldId id="1478"/>
            <p14:sldId id="1460"/>
            <p14:sldId id="1479"/>
            <p14:sldId id="1475"/>
            <p14:sldId id="1519"/>
            <p14:sldId id="934"/>
            <p14:sldId id="1511"/>
            <p14:sldId id="1543"/>
            <p14:sldId id="1540"/>
            <p14:sldId id="1539"/>
            <p14:sldId id="1542"/>
            <p14:sldId id="15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2221"/>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19247-FB68-48DD-8B09-10DD5173EEA0}" v="138" dt="2025-06-10T07:30:23.275"/>
    <p1510:client id="{C9112498-690E-4928-B43F-4C9B979635FD}" v="54" dt="2025-06-10T09:22:36.912"/>
    <p1510:client id="{D4C09D11-BE72-49E7-A614-2D34BD10E45E}" v="15" dt="2025-06-10T09:13:32.2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pChg chg="mod">
          <ac:chgData name="Routledge, Mandy" userId="bacdedf5-8e30-494b-ad8b-f27fa30c4f8d" providerId="ADAL" clId="{C72F2284-5BD8-446E-8AFA-21B8EC9997F4}" dt="2025-03-18T11:03:06.241" v="0"/>
          <ac:spMkLst>
            <pc:docMk/>
            <pc:sldMk cId="323006580" sldId="548"/>
            <ac:spMk id="3" creationId="{00000000-0000-0000-0000-000000000000}"/>
          </ac:spMkLst>
        </pc:spChg>
      </pc:sldChg>
    </pc:docChg>
  </pc:docChgLst>
  <pc:docChgLst>
    <pc:chgData name="Das, Gerarda" userId="dec061bf-56a5-47a0-b9f3-f749fe418ae6" providerId="ADAL" clId="{C9112498-690E-4928-B43F-4C9B979635FD}"/>
    <pc:docChg chg="undo custSel modSld">
      <pc:chgData name="Das, Gerarda" userId="dec061bf-56a5-47a0-b9f3-f749fe418ae6" providerId="ADAL" clId="{C9112498-690E-4928-B43F-4C9B979635FD}" dt="2025-06-10T09:22:36.912" v="53" actId="6549"/>
      <pc:docMkLst>
        <pc:docMk/>
      </pc:docMkLst>
      <pc:sldChg chg="modSp mod">
        <pc:chgData name="Das, Gerarda" userId="dec061bf-56a5-47a0-b9f3-f749fe418ae6" providerId="ADAL" clId="{C9112498-690E-4928-B43F-4C9B979635FD}" dt="2025-06-10T09:22:36.912" v="53" actId="6549"/>
        <pc:sldMkLst>
          <pc:docMk/>
          <pc:sldMk cId="2189114603" sldId="1437"/>
        </pc:sldMkLst>
        <pc:spChg chg="mod">
          <ac:chgData name="Das, Gerarda" userId="dec061bf-56a5-47a0-b9f3-f749fe418ae6" providerId="ADAL" clId="{C9112498-690E-4928-B43F-4C9B979635FD}" dt="2025-06-10T09:22:36.912" v="53" actId="6549"/>
          <ac:spMkLst>
            <pc:docMk/>
            <pc:sldMk cId="2189114603" sldId="1437"/>
            <ac:spMk id="3" creationId="{00000000-0000-0000-0000-000000000000}"/>
          </ac:spMkLst>
        </pc:spChg>
      </pc:sldChg>
      <pc:sldChg chg="addSp delSp modSp mod">
        <pc:chgData name="Das, Gerarda" userId="dec061bf-56a5-47a0-b9f3-f749fe418ae6" providerId="ADAL" clId="{C9112498-690E-4928-B43F-4C9B979635FD}" dt="2025-06-10T09:12:52.239" v="12" actId="1076"/>
        <pc:sldMkLst>
          <pc:docMk/>
          <pc:sldMk cId="2452007587" sldId="1476"/>
        </pc:sldMkLst>
        <pc:picChg chg="add mod">
          <ac:chgData name="Das, Gerarda" userId="dec061bf-56a5-47a0-b9f3-f749fe418ae6" providerId="ADAL" clId="{C9112498-690E-4928-B43F-4C9B979635FD}" dt="2025-06-10T09:12:52.239" v="12" actId="1076"/>
          <ac:picMkLst>
            <pc:docMk/>
            <pc:sldMk cId="2452007587" sldId="1476"/>
            <ac:picMk id="2" creationId="{05CBFCCE-072C-04A9-CF60-F5849095F0D4}"/>
          </ac:picMkLst>
        </pc:picChg>
        <pc:picChg chg="del">
          <ac:chgData name="Das, Gerarda" userId="dec061bf-56a5-47a0-b9f3-f749fe418ae6" providerId="ADAL" clId="{C9112498-690E-4928-B43F-4C9B979635FD}" dt="2025-06-10T09:12:38.268" v="7" actId="478"/>
          <ac:picMkLst>
            <pc:docMk/>
            <pc:sldMk cId="2452007587" sldId="1476"/>
            <ac:picMk id="3" creationId="{A4294DAC-4882-132F-F233-A47E3020911A}"/>
          </ac:picMkLst>
        </pc:picChg>
        <pc:picChg chg="del">
          <ac:chgData name="Das, Gerarda" userId="dec061bf-56a5-47a0-b9f3-f749fe418ae6" providerId="ADAL" clId="{C9112498-690E-4928-B43F-4C9B979635FD}" dt="2025-06-10T09:12:43.757" v="8" actId="478"/>
          <ac:picMkLst>
            <pc:docMk/>
            <pc:sldMk cId="2452007587" sldId="1476"/>
            <ac:picMk id="16" creationId="{5C40864C-56BE-1588-CF39-D24EA313B207}"/>
          </ac:picMkLst>
        </pc:picChg>
      </pc:sldChg>
      <pc:sldChg chg="addSp modSp mod">
        <pc:chgData name="Das, Gerarda" userId="dec061bf-56a5-47a0-b9f3-f749fe418ae6" providerId="ADAL" clId="{C9112498-690E-4928-B43F-4C9B979635FD}" dt="2025-06-10T09:11:06.663" v="5" actId="1076"/>
        <pc:sldMkLst>
          <pc:docMk/>
          <pc:sldMk cId="2709048002" sldId="1477"/>
        </pc:sldMkLst>
        <pc:spChg chg="mod">
          <ac:chgData name="Das, Gerarda" userId="dec061bf-56a5-47a0-b9f3-f749fe418ae6" providerId="ADAL" clId="{C9112498-690E-4928-B43F-4C9B979635FD}" dt="2025-06-10T09:10:55.658" v="3" actId="164"/>
          <ac:spMkLst>
            <pc:docMk/>
            <pc:sldMk cId="2709048002" sldId="1477"/>
            <ac:spMk id="4" creationId="{1F04060A-533E-A799-161A-23A1C9D76548}"/>
          </ac:spMkLst>
        </pc:spChg>
        <pc:grpChg chg="add mod">
          <ac:chgData name="Das, Gerarda" userId="dec061bf-56a5-47a0-b9f3-f749fe418ae6" providerId="ADAL" clId="{C9112498-690E-4928-B43F-4C9B979635FD}" dt="2025-06-10T09:11:06.663" v="5" actId="1076"/>
          <ac:grpSpMkLst>
            <pc:docMk/>
            <pc:sldMk cId="2709048002" sldId="1477"/>
            <ac:grpSpMk id="2" creationId="{3797F196-10E4-AE60-FFA3-01D096BB9CC5}"/>
          </ac:grpSpMkLst>
        </pc:grpChg>
        <pc:picChg chg="mod modCrop">
          <ac:chgData name="Das, Gerarda" userId="dec061bf-56a5-47a0-b9f3-f749fe418ae6" providerId="ADAL" clId="{C9112498-690E-4928-B43F-4C9B979635FD}" dt="2025-06-10T09:11:06.663" v="5" actId="1076"/>
          <ac:picMkLst>
            <pc:docMk/>
            <pc:sldMk cId="2709048002" sldId="1477"/>
            <ac:picMk id="3" creationId="{3F58C80A-AC82-9B61-72E3-5A28102ED4DE}"/>
          </ac:picMkLst>
        </pc:picChg>
        <pc:picChg chg="mod">
          <ac:chgData name="Das, Gerarda" userId="dec061bf-56a5-47a0-b9f3-f749fe418ae6" providerId="ADAL" clId="{C9112498-690E-4928-B43F-4C9B979635FD}" dt="2025-06-10T09:10:55.658" v="3" actId="164"/>
          <ac:picMkLst>
            <pc:docMk/>
            <pc:sldMk cId="2709048002" sldId="1477"/>
            <ac:picMk id="5" creationId="{477F907C-9CC9-F53C-E0ED-4ABD3C339FF1}"/>
          </ac:picMkLst>
        </pc:picChg>
        <pc:picChg chg="mod">
          <ac:chgData name="Das, Gerarda" userId="dec061bf-56a5-47a0-b9f3-f749fe418ae6" providerId="ADAL" clId="{C9112498-690E-4928-B43F-4C9B979635FD}" dt="2025-06-10T09:10:55.658" v="3" actId="164"/>
          <ac:picMkLst>
            <pc:docMk/>
            <pc:sldMk cId="2709048002" sldId="1477"/>
            <ac:picMk id="7" creationId="{51A3C943-836C-0A42-44DA-6D349D4C036D}"/>
          </ac:picMkLst>
        </pc:picChg>
        <pc:picChg chg="mod">
          <ac:chgData name="Das, Gerarda" userId="dec061bf-56a5-47a0-b9f3-f749fe418ae6" providerId="ADAL" clId="{C9112498-690E-4928-B43F-4C9B979635FD}" dt="2025-06-10T09:10:55.658" v="3" actId="164"/>
          <ac:picMkLst>
            <pc:docMk/>
            <pc:sldMk cId="2709048002" sldId="1477"/>
            <ac:picMk id="8" creationId="{EF166221-A058-05F4-7E95-FAD69A4C537C}"/>
          </ac:picMkLst>
        </pc:picChg>
        <pc:picChg chg="mod">
          <ac:chgData name="Das, Gerarda" userId="dec061bf-56a5-47a0-b9f3-f749fe418ae6" providerId="ADAL" clId="{C9112498-690E-4928-B43F-4C9B979635FD}" dt="2025-06-10T09:10:55.658" v="3" actId="164"/>
          <ac:picMkLst>
            <pc:docMk/>
            <pc:sldMk cId="2709048002" sldId="1477"/>
            <ac:picMk id="9" creationId="{C6071761-D4BF-C20E-F60F-2548EF71B19A}"/>
          </ac:picMkLst>
        </pc:picChg>
        <pc:picChg chg="mod">
          <ac:chgData name="Das, Gerarda" userId="dec061bf-56a5-47a0-b9f3-f749fe418ae6" providerId="ADAL" clId="{C9112498-690E-4928-B43F-4C9B979635FD}" dt="2025-06-10T09:10:55.658" v="3" actId="164"/>
          <ac:picMkLst>
            <pc:docMk/>
            <pc:sldMk cId="2709048002" sldId="1477"/>
            <ac:picMk id="10" creationId="{2315134F-AE9D-A1C3-9EEE-64ACE1A16299}"/>
          </ac:picMkLst>
        </pc:picChg>
        <pc:picChg chg="mod">
          <ac:chgData name="Das, Gerarda" userId="dec061bf-56a5-47a0-b9f3-f749fe418ae6" providerId="ADAL" clId="{C9112498-690E-4928-B43F-4C9B979635FD}" dt="2025-06-10T09:10:55.658" v="3" actId="164"/>
          <ac:picMkLst>
            <pc:docMk/>
            <pc:sldMk cId="2709048002" sldId="1477"/>
            <ac:picMk id="11" creationId="{FAF34B64-2463-FC23-1003-CD6A06FB8796}"/>
          </ac:picMkLst>
        </pc:picChg>
        <pc:picChg chg="mod">
          <ac:chgData name="Das, Gerarda" userId="dec061bf-56a5-47a0-b9f3-f749fe418ae6" providerId="ADAL" clId="{C9112498-690E-4928-B43F-4C9B979635FD}" dt="2025-06-10T09:10:55.658" v="3" actId="164"/>
          <ac:picMkLst>
            <pc:docMk/>
            <pc:sldMk cId="2709048002" sldId="1477"/>
            <ac:picMk id="12" creationId="{E89892B5-F34F-D440-4E55-E8D4E3FE6E9C}"/>
          </ac:picMkLst>
        </pc:picChg>
        <pc:picChg chg="mod">
          <ac:chgData name="Das, Gerarda" userId="dec061bf-56a5-47a0-b9f3-f749fe418ae6" providerId="ADAL" clId="{C9112498-690E-4928-B43F-4C9B979635FD}" dt="2025-06-10T09:10:55.658" v="3" actId="164"/>
          <ac:picMkLst>
            <pc:docMk/>
            <pc:sldMk cId="2709048002" sldId="1477"/>
            <ac:picMk id="13" creationId="{78A4C50B-E462-F291-BDD8-1A96D73A7CF6}"/>
          </ac:picMkLst>
        </pc:picChg>
        <pc:picChg chg="mod">
          <ac:chgData name="Das, Gerarda" userId="dec061bf-56a5-47a0-b9f3-f749fe418ae6" providerId="ADAL" clId="{C9112498-690E-4928-B43F-4C9B979635FD}" dt="2025-06-10T09:10:55.658" v="3" actId="164"/>
          <ac:picMkLst>
            <pc:docMk/>
            <pc:sldMk cId="2709048002" sldId="1477"/>
            <ac:picMk id="14" creationId="{49FC2EB3-37C7-7709-082E-9E8F2A112F5E}"/>
          </ac:picMkLst>
        </pc:picChg>
        <pc:picChg chg="mod">
          <ac:chgData name="Das, Gerarda" userId="dec061bf-56a5-47a0-b9f3-f749fe418ae6" providerId="ADAL" clId="{C9112498-690E-4928-B43F-4C9B979635FD}" dt="2025-06-10T09:10:55.658" v="3" actId="164"/>
          <ac:picMkLst>
            <pc:docMk/>
            <pc:sldMk cId="2709048002" sldId="1477"/>
            <ac:picMk id="15" creationId="{9247A34B-6F4A-51FA-D8D1-8B7775337A64}"/>
          </ac:picMkLst>
        </pc:picChg>
        <pc:picChg chg="mod">
          <ac:chgData name="Das, Gerarda" userId="dec061bf-56a5-47a0-b9f3-f749fe418ae6" providerId="ADAL" clId="{C9112498-690E-4928-B43F-4C9B979635FD}" dt="2025-06-10T09:10:55.658" v="3" actId="164"/>
          <ac:picMkLst>
            <pc:docMk/>
            <pc:sldMk cId="2709048002" sldId="1477"/>
            <ac:picMk id="16" creationId="{A6B2B3F0-AC79-BDEF-9255-DB96686AEDD1}"/>
          </ac:picMkLst>
        </pc:picChg>
        <pc:picChg chg="mod">
          <ac:chgData name="Das, Gerarda" userId="dec061bf-56a5-47a0-b9f3-f749fe418ae6" providerId="ADAL" clId="{C9112498-690E-4928-B43F-4C9B979635FD}" dt="2025-06-10T09:10:55.658" v="3" actId="164"/>
          <ac:picMkLst>
            <pc:docMk/>
            <pc:sldMk cId="2709048002" sldId="1477"/>
            <ac:picMk id="17" creationId="{8C0AC961-5965-6883-CE7F-5A07B448E3EA}"/>
          </ac:picMkLst>
        </pc:picChg>
        <pc:picChg chg="mod">
          <ac:chgData name="Das, Gerarda" userId="dec061bf-56a5-47a0-b9f3-f749fe418ae6" providerId="ADAL" clId="{C9112498-690E-4928-B43F-4C9B979635FD}" dt="2025-06-10T09:10:55.658" v="3" actId="164"/>
          <ac:picMkLst>
            <pc:docMk/>
            <pc:sldMk cId="2709048002" sldId="1477"/>
            <ac:picMk id="18" creationId="{1A3CD7F5-41B3-31F5-2ABA-4D6725C19129}"/>
          </ac:picMkLst>
        </pc:picChg>
        <pc:picChg chg="mod">
          <ac:chgData name="Das, Gerarda" userId="dec061bf-56a5-47a0-b9f3-f749fe418ae6" providerId="ADAL" clId="{C9112498-690E-4928-B43F-4C9B979635FD}" dt="2025-06-10T09:10:55.658" v="3" actId="164"/>
          <ac:picMkLst>
            <pc:docMk/>
            <pc:sldMk cId="2709048002" sldId="1477"/>
            <ac:picMk id="19" creationId="{0687474E-7862-C7B2-F126-C6949285D15A}"/>
          </ac:picMkLst>
        </pc:picChg>
        <pc:picChg chg="mod">
          <ac:chgData name="Das, Gerarda" userId="dec061bf-56a5-47a0-b9f3-f749fe418ae6" providerId="ADAL" clId="{C9112498-690E-4928-B43F-4C9B979635FD}" dt="2025-06-10T09:10:55.658" v="3" actId="164"/>
          <ac:picMkLst>
            <pc:docMk/>
            <pc:sldMk cId="2709048002" sldId="1477"/>
            <ac:picMk id="20" creationId="{D03E9439-BF47-E7BA-DE9F-BA8EAFA9CE4D}"/>
          </ac:picMkLst>
        </pc:picChg>
      </pc:sldChg>
      <pc:sldChg chg="modSp mod">
        <pc:chgData name="Das, Gerarda" userId="dec061bf-56a5-47a0-b9f3-f749fe418ae6" providerId="ADAL" clId="{C9112498-690E-4928-B43F-4C9B979635FD}" dt="2025-06-10T09:12:30.537" v="6" actId="1076"/>
        <pc:sldMkLst>
          <pc:docMk/>
          <pc:sldMk cId="2967928418" sldId="1511"/>
        </pc:sldMkLst>
        <pc:picChg chg="mod">
          <ac:chgData name="Das, Gerarda" userId="dec061bf-56a5-47a0-b9f3-f749fe418ae6" providerId="ADAL" clId="{C9112498-690E-4928-B43F-4C9B979635FD}" dt="2025-06-10T09:12:30.537" v="6" actId="1076"/>
          <ac:picMkLst>
            <pc:docMk/>
            <pc:sldMk cId="2967928418" sldId="1511"/>
            <ac:picMk id="8" creationId="{0F3B5AE1-DFB6-508D-D216-394ADB2AF6F7}"/>
          </ac:picMkLst>
        </pc:picChg>
      </pc:sldChg>
      <pc:sldChg chg="delSp mod">
        <pc:chgData name="Das, Gerarda" userId="dec061bf-56a5-47a0-b9f3-f749fe418ae6" providerId="ADAL" clId="{C9112498-690E-4928-B43F-4C9B979635FD}" dt="2025-06-10T09:22:31.045" v="52" actId="478"/>
        <pc:sldMkLst>
          <pc:docMk/>
          <pc:sldMk cId="164643335" sldId="1519"/>
        </pc:sldMkLst>
        <pc:spChg chg="del">
          <ac:chgData name="Das, Gerarda" userId="dec061bf-56a5-47a0-b9f3-f749fe418ae6" providerId="ADAL" clId="{C9112498-690E-4928-B43F-4C9B979635FD}" dt="2025-06-10T09:22:31.045" v="52" actId="478"/>
          <ac:spMkLst>
            <pc:docMk/>
            <pc:sldMk cId="164643335" sldId="1519"/>
            <ac:spMk id="7" creationId="{D9932E6A-FC7A-81CE-08DA-781F58B628C0}"/>
          </ac:spMkLst>
        </pc:spChg>
      </pc:sldChg>
      <pc:sldChg chg="addSp delSp modSp mod">
        <pc:chgData name="Das, Gerarda" userId="dec061bf-56a5-47a0-b9f3-f749fe418ae6" providerId="ADAL" clId="{C9112498-690E-4928-B43F-4C9B979635FD}" dt="2025-06-10T09:21:52.258" v="40" actId="1076"/>
        <pc:sldMkLst>
          <pc:docMk/>
          <pc:sldMk cId="2578636736" sldId="1539"/>
        </pc:sldMkLst>
        <pc:spChg chg="add del mod">
          <ac:chgData name="Das, Gerarda" userId="dec061bf-56a5-47a0-b9f3-f749fe418ae6" providerId="ADAL" clId="{C9112498-690E-4928-B43F-4C9B979635FD}" dt="2025-06-10T09:20:38.663" v="32" actId="20577"/>
          <ac:spMkLst>
            <pc:docMk/>
            <pc:sldMk cId="2578636736" sldId="1539"/>
            <ac:spMk id="13" creationId="{4985FF45-EE56-11C3-E0CC-6BBB359031C0}"/>
          </ac:spMkLst>
        </pc:spChg>
        <pc:picChg chg="del">
          <ac:chgData name="Das, Gerarda" userId="dec061bf-56a5-47a0-b9f3-f749fe418ae6" providerId="ADAL" clId="{C9112498-690E-4928-B43F-4C9B979635FD}" dt="2025-06-10T09:21:42.883" v="33" actId="478"/>
          <ac:picMkLst>
            <pc:docMk/>
            <pc:sldMk cId="2578636736" sldId="1539"/>
            <ac:picMk id="9" creationId="{404FDD53-A5F1-8D4C-87A8-D674CB607ED2}"/>
          </ac:picMkLst>
        </pc:picChg>
        <pc:picChg chg="add mod">
          <ac:chgData name="Das, Gerarda" userId="dec061bf-56a5-47a0-b9f3-f749fe418ae6" providerId="ADAL" clId="{C9112498-690E-4928-B43F-4C9B979635FD}" dt="2025-06-10T09:21:52.258" v="40" actId="1076"/>
          <ac:picMkLst>
            <pc:docMk/>
            <pc:sldMk cId="2578636736" sldId="1539"/>
            <ac:picMk id="24" creationId="{DC2314B0-6E06-E007-C65E-5EDBBBA268DF}"/>
          </ac:picMkLst>
        </pc:picChg>
      </pc:sldChg>
      <pc:sldChg chg="modSp mod">
        <pc:chgData name="Das, Gerarda" userId="dec061bf-56a5-47a0-b9f3-f749fe418ae6" providerId="ADAL" clId="{C9112498-690E-4928-B43F-4C9B979635FD}" dt="2025-06-10T09:22:16.971" v="51" actId="1035"/>
        <pc:sldMkLst>
          <pc:docMk/>
          <pc:sldMk cId="2901598888" sldId="1542"/>
        </pc:sldMkLst>
        <pc:spChg chg="mod">
          <ac:chgData name="Das, Gerarda" userId="dec061bf-56a5-47a0-b9f3-f749fe418ae6" providerId="ADAL" clId="{C9112498-690E-4928-B43F-4C9B979635FD}" dt="2025-06-10T09:22:16.971" v="51" actId="1035"/>
          <ac:spMkLst>
            <pc:docMk/>
            <pc:sldMk cId="2901598888" sldId="1542"/>
            <ac:spMk id="16" creationId="{F53F294D-65CC-23A5-E4A1-B2132FCF814C}"/>
          </ac:spMkLst>
        </pc:spChg>
        <pc:spChg chg="mod">
          <ac:chgData name="Das, Gerarda" userId="dec061bf-56a5-47a0-b9f3-f749fe418ae6" providerId="ADAL" clId="{C9112498-690E-4928-B43F-4C9B979635FD}" dt="2025-06-10T09:22:16.971" v="51" actId="1035"/>
          <ac:spMkLst>
            <pc:docMk/>
            <pc:sldMk cId="2901598888" sldId="1542"/>
            <ac:spMk id="17" creationId="{AB86235B-CBC0-F9DB-29F4-F23367831B1B}"/>
          </ac:spMkLst>
        </pc:spChg>
        <pc:picChg chg="mod modCrop">
          <ac:chgData name="Das, Gerarda" userId="dec061bf-56a5-47a0-b9f3-f749fe418ae6" providerId="ADAL" clId="{C9112498-690E-4928-B43F-4C9B979635FD}" dt="2025-06-10T09:19:17.489" v="15" actId="732"/>
          <ac:picMkLst>
            <pc:docMk/>
            <pc:sldMk cId="2901598888" sldId="1542"/>
            <ac:picMk id="10" creationId="{ACB2AE22-F369-5E4A-AC07-FEF8DDD1670D}"/>
          </ac:picMkLst>
        </pc:picChg>
        <pc:picChg chg="mod modCrop">
          <ac:chgData name="Das, Gerarda" userId="dec061bf-56a5-47a0-b9f3-f749fe418ae6" providerId="ADAL" clId="{C9112498-690E-4928-B43F-4C9B979635FD}" dt="2025-06-10T09:19:07.625" v="13" actId="732"/>
          <ac:picMkLst>
            <pc:docMk/>
            <pc:sldMk cId="2901598888" sldId="1542"/>
            <ac:picMk id="24" creationId="{2B058C15-BE5A-FDBC-17DA-474E23CC12E9}"/>
          </ac:picMkLst>
        </pc:picChg>
        <pc:picChg chg="mod modCrop">
          <ac:chgData name="Das, Gerarda" userId="dec061bf-56a5-47a0-b9f3-f749fe418ae6" providerId="ADAL" clId="{C9112498-690E-4928-B43F-4C9B979635FD}" dt="2025-06-10T09:19:12.705" v="14" actId="732"/>
          <ac:picMkLst>
            <pc:docMk/>
            <pc:sldMk cId="2901598888" sldId="1542"/>
            <ac:picMk id="26" creationId="{4FE0F794-425F-6B7E-8CCB-396B617D7413}"/>
          </ac:picMkLst>
        </pc:picChg>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pChg chg="mod">
          <ac:chgData name="Routledge, Mandy" userId="bacdedf5-8e30-494b-ad8b-f27fa30c4f8d" providerId="ADAL" clId="{50609EF2-2470-4593-BDDF-6EA3A982AF23}" dt="2025-03-18T11:04:12.237" v="0"/>
          <ac:spMkLst>
            <pc:docMk/>
            <pc:sldMk cId="323006580" sldId="548"/>
            <ac:spMk id="3" creationId="{00000000-0000-0000-0000-000000000000}"/>
          </ac:spMkLst>
        </pc:spChg>
      </pc:sldChg>
    </pc:docChg>
  </pc:docChgLst>
  <pc:docChgLst>
    <pc:chgData name="Routledge, Mandy" userId="bacdedf5-8e30-494b-ad8b-f27fa30c4f8d" providerId="ADAL" clId="{D4C09D11-BE72-49E7-A614-2D34BD10E45E}"/>
    <pc:docChg chg="undo custSel addSld delSld modSld sldOrd">
      <pc:chgData name="Routledge, Mandy" userId="bacdedf5-8e30-494b-ad8b-f27fa30c4f8d" providerId="ADAL" clId="{D4C09D11-BE72-49E7-A614-2D34BD10E45E}" dt="2025-06-10T09:13:32.272" v="588" actId="20577"/>
      <pc:docMkLst>
        <pc:docMk/>
      </pc:docMkLst>
      <pc:sldChg chg="addSp modSp mod">
        <pc:chgData name="Routledge, Mandy" userId="bacdedf5-8e30-494b-ad8b-f27fa30c4f8d" providerId="ADAL" clId="{D4C09D11-BE72-49E7-A614-2D34BD10E45E}" dt="2025-06-09T16:44:36.432" v="569" actId="114"/>
        <pc:sldMkLst>
          <pc:docMk/>
          <pc:sldMk cId="1671649065" sldId="934"/>
        </pc:sldMkLst>
        <pc:spChg chg="add mod">
          <ac:chgData name="Routledge, Mandy" userId="bacdedf5-8e30-494b-ad8b-f27fa30c4f8d" providerId="ADAL" clId="{D4C09D11-BE72-49E7-A614-2D34BD10E45E}" dt="2025-06-09T16:44:36.432" v="569" actId="114"/>
          <ac:spMkLst>
            <pc:docMk/>
            <pc:sldMk cId="1671649065" sldId="934"/>
            <ac:spMk id="3" creationId="{1E630B8E-DD64-987E-149B-3E6A01C0D7CD}"/>
          </ac:spMkLst>
        </pc:spChg>
      </pc:sldChg>
      <pc:sldChg chg="modSp mod modNotesTx">
        <pc:chgData name="Routledge, Mandy" userId="bacdedf5-8e30-494b-ad8b-f27fa30c4f8d" providerId="ADAL" clId="{D4C09D11-BE72-49E7-A614-2D34BD10E45E}" dt="2025-06-10T08:12:25.743" v="573" actId="6549"/>
        <pc:sldMkLst>
          <pc:docMk/>
          <pc:sldMk cId="2189114603" sldId="1437"/>
        </pc:sldMkLst>
        <pc:spChg chg="mod">
          <ac:chgData name="Routledge, Mandy" userId="bacdedf5-8e30-494b-ad8b-f27fa30c4f8d" providerId="ADAL" clId="{D4C09D11-BE72-49E7-A614-2D34BD10E45E}" dt="2025-06-10T08:12:21.965" v="572" actId="20577"/>
          <ac:spMkLst>
            <pc:docMk/>
            <pc:sldMk cId="2189114603" sldId="1437"/>
            <ac:spMk id="3" creationId="{00000000-0000-0000-0000-000000000000}"/>
          </ac:spMkLst>
        </pc:spChg>
      </pc:sldChg>
      <pc:sldChg chg="modSp mod">
        <pc:chgData name="Routledge, Mandy" userId="bacdedf5-8e30-494b-ad8b-f27fa30c4f8d" providerId="ADAL" clId="{D4C09D11-BE72-49E7-A614-2D34BD10E45E}" dt="2025-06-10T08:13:02.904" v="580" actId="1076"/>
        <pc:sldMkLst>
          <pc:docMk/>
          <pc:sldMk cId="3852907103" sldId="1460"/>
        </pc:sldMkLst>
        <pc:spChg chg="mod">
          <ac:chgData name="Routledge, Mandy" userId="bacdedf5-8e30-494b-ad8b-f27fa30c4f8d" providerId="ADAL" clId="{D4C09D11-BE72-49E7-A614-2D34BD10E45E}" dt="2025-06-10T08:12:58.911" v="579" actId="14100"/>
          <ac:spMkLst>
            <pc:docMk/>
            <pc:sldMk cId="3852907103" sldId="1460"/>
            <ac:spMk id="4" creationId="{239350BC-CD61-E8C1-BBEA-2441D8648734}"/>
          </ac:spMkLst>
        </pc:spChg>
        <pc:spChg chg="mod">
          <ac:chgData name="Routledge, Mandy" userId="bacdedf5-8e30-494b-ad8b-f27fa30c4f8d" providerId="ADAL" clId="{D4C09D11-BE72-49E7-A614-2D34BD10E45E}" dt="2025-06-10T08:13:02.904" v="580" actId="1076"/>
          <ac:spMkLst>
            <pc:docMk/>
            <pc:sldMk cId="3852907103" sldId="1460"/>
            <ac:spMk id="5" creationId="{0B030E48-8B46-F8B0-035E-D398573EF1B7}"/>
          </ac:spMkLst>
        </pc:spChg>
        <pc:spChg chg="mod">
          <ac:chgData name="Routledge, Mandy" userId="bacdedf5-8e30-494b-ad8b-f27fa30c4f8d" providerId="ADAL" clId="{D4C09D11-BE72-49E7-A614-2D34BD10E45E}" dt="2025-06-10T08:12:51.455" v="577" actId="1076"/>
          <ac:spMkLst>
            <pc:docMk/>
            <pc:sldMk cId="3852907103" sldId="1460"/>
            <ac:spMk id="6" creationId="{00000000-0000-0000-0000-000000000000}"/>
          </ac:spMkLst>
        </pc:spChg>
      </pc:sldChg>
      <pc:sldChg chg="modSp mod">
        <pc:chgData name="Routledge, Mandy" userId="bacdedf5-8e30-494b-ad8b-f27fa30c4f8d" providerId="ADAL" clId="{D4C09D11-BE72-49E7-A614-2D34BD10E45E}" dt="2025-06-09T16:34:10.528" v="28" actId="20577"/>
        <pc:sldMkLst>
          <pc:docMk/>
          <pc:sldMk cId="4207872812" sldId="1475"/>
        </pc:sldMkLst>
        <pc:spChg chg="mod">
          <ac:chgData name="Routledge, Mandy" userId="bacdedf5-8e30-494b-ad8b-f27fa30c4f8d" providerId="ADAL" clId="{D4C09D11-BE72-49E7-A614-2D34BD10E45E}" dt="2025-06-09T16:34:10.528" v="28" actId="20577"/>
          <ac:spMkLst>
            <pc:docMk/>
            <pc:sldMk cId="4207872812" sldId="1475"/>
            <ac:spMk id="6" creationId="{00000000-0000-0000-0000-000000000000}"/>
          </ac:spMkLst>
        </pc:spChg>
      </pc:sldChg>
      <pc:sldChg chg="modSp mod">
        <pc:chgData name="Routledge, Mandy" userId="bacdedf5-8e30-494b-ad8b-f27fa30c4f8d" providerId="ADAL" clId="{D4C09D11-BE72-49E7-A614-2D34BD10E45E}" dt="2025-06-09T16:34:18.589" v="29"/>
        <pc:sldMkLst>
          <pc:docMk/>
          <pc:sldMk cId="2452007587" sldId="1476"/>
        </pc:sldMkLst>
        <pc:spChg chg="mod">
          <ac:chgData name="Routledge, Mandy" userId="bacdedf5-8e30-494b-ad8b-f27fa30c4f8d" providerId="ADAL" clId="{D4C09D11-BE72-49E7-A614-2D34BD10E45E}" dt="2025-06-09T16:34:18.589" v="29"/>
          <ac:spMkLst>
            <pc:docMk/>
            <pc:sldMk cId="2452007587" sldId="1476"/>
            <ac:spMk id="6" creationId="{00000000-0000-0000-0000-000000000000}"/>
          </ac:spMkLst>
        </pc:spChg>
      </pc:sldChg>
      <pc:sldChg chg="modSp mod">
        <pc:chgData name="Routledge, Mandy" userId="bacdedf5-8e30-494b-ad8b-f27fa30c4f8d" providerId="ADAL" clId="{D4C09D11-BE72-49E7-A614-2D34BD10E45E}" dt="2025-06-09T16:34:21.583" v="39" actId="20577"/>
        <pc:sldMkLst>
          <pc:docMk/>
          <pc:sldMk cId="2709048002" sldId="1477"/>
        </pc:sldMkLst>
        <pc:spChg chg="mod">
          <ac:chgData name="Routledge, Mandy" userId="bacdedf5-8e30-494b-ad8b-f27fa30c4f8d" providerId="ADAL" clId="{D4C09D11-BE72-49E7-A614-2D34BD10E45E}" dt="2025-06-09T16:34:21.583" v="39" actId="20577"/>
          <ac:spMkLst>
            <pc:docMk/>
            <pc:sldMk cId="2709048002" sldId="1477"/>
            <ac:spMk id="6" creationId="{00000000-0000-0000-0000-000000000000}"/>
          </ac:spMkLst>
        </pc:spChg>
      </pc:sldChg>
      <pc:sldChg chg="modSp mod">
        <pc:chgData name="Routledge, Mandy" userId="bacdedf5-8e30-494b-ad8b-f27fa30c4f8d" providerId="ADAL" clId="{D4C09D11-BE72-49E7-A614-2D34BD10E45E}" dt="2025-06-09T16:34:29.003" v="52" actId="20577"/>
        <pc:sldMkLst>
          <pc:docMk/>
          <pc:sldMk cId="4074911733" sldId="1478"/>
        </pc:sldMkLst>
        <pc:spChg chg="mod">
          <ac:chgData name="Routledge, Mandy" userId="bacdedf5-8e30-494b-ad8b-f27fa30c4f8d" providerId="ADAL" clId="{D4C09D11-BE72-49E7-A614-2D34BD10E45E}" dt="2025-06-09T16:34:29.003" v="52" actId="20577"/>
          <ac:spMkLst>
            <pc:docMk/>
            <pc:sldMk cId="4074911733" sldId="1478"/>
            <ac:spMk id="6" creationId="{00000000-0000-0000-0000-000000000000}"/>
          </ac:spMkLst>
        </pc:spChg>
      </pc:sldChg>
      <pc:sldChg chg="modSp mod">
        <pc:chgData name="Routledge, Mandy" userId="bacdedf5-8e30-494b-ad8b-f27fa30c4f8d" providerId="ADAL" clId="{D4C09D11-BE72-49E7-A614-2D34BD10E45E}" dt="2025-06-09T16:34:35.174" v="61" actId="20577"/>
        <pc:sldMkLst>
          <pc:docMk/>
          <pc:sldMk cId="4210467006" sldId="1479"/>
        </pc:sldMkLst>
        <pc:spChg chg="mod">
          <ac:chgData name="Routledge, Mandy" userId="bacdedf5-8e30-494b-ad8b-f27fa30c4f8d" providerId="ADAL" clId="{D4C09D11-BE72-49E7-A614-2D34BD10E45E}" dt="2025-06-09T16:34:35.174" v="61" actId="20577"/>
          <ac:spMkLst>
            <pc:docMk/>
            <pc:sldMk cId="4210467006" sldId="1479"/>
            <ac:spMk id="6" creationId="{00000000-0000-0000-0000-000000000000}"/>
          </ac:spMkLst>
        </pc:spChg>
      </pc:sldChg>
      <pc:sldChg chg="modSp mod ord">
        <pc:chgData name="Routledge, Mandy" userId="bacdedf5-8e30-494b-ad8b-f27fa30c4f8d" providerId="ADAL" clId="{D4C09D11-BE72-49E7-A614-2D34BD10E45E}" dt="2025-06-10T09:13:32.272" v="588" actId="20577"/>
        <pc:sldMkLst>
          <pc:docMk/>
          <pc:sldMk cId="2967928418" sldId="1511"/>
        </pc:sldMkLst>
        <pc:spChg chg="mod">
          <ac:chgData name="Routledge, Mandy" userId="bacdedf5-8e30-494b-ad8b-f27fa30c4f8d" providerId="ADAL" clId="{D4C09D11-BE72-49E7-A614-2D34BD10E45E}" dt="2025-06-09T16:35:48.710" v="83" actId="20577"/>
          <ac:spMkLst>
            <pc:docMk/>
            <pc:sldMk cId="2967928418" sldId="1511"/>
            <ac:spMk id="33" creationId="{AC757F5E-B016-F947-4518-7C6B9CC7EE04}"/>
          </ac:spMkLst>
        </pc:spChg>
        <pc:spChg chg="mod">
          <ac:chgData name="Routledge, Mandy" userId="bacdedf5-8e30-494b-ad8b-f27fa30c4f8d" providerId="ADAL" clId="{D4C09D11-BE72-49E7-A614-2D34BD10E45E}" dt="2025-06-09T16:35:57.155" v="91" actId="20577"/>
          <ac:spMkLst>
            <pc:docMk/>
            <pc:sldMk cId="2967928418" sldId="1511"/>
            <ac:spMk id="34" creationId="{152372B3-00F5-781C-183E-6F2DDF35091D}"/>
          </ac:spMkLst>
        </pc:spChg>
        <pc:spChg chg="mod">
          <ac:chgData name="Routledge, Mandy" userId="bacdedf5-8e30-494b-ad8b-f27fa30c4f8d" providerId="ADAL" clId="{D4C09D11-BE72-49E7-A614-2D34BD10E45E}" dt="2025-06-10T09:13:32.272" v="588" actId="20577"/>
          <ac:spMkLst>
            <pc:docMk/>
            <pc:sldMk cId="2967928418" sldId="1511"/>
            <ac:spMk id="35" creationId="{37104C51-0232-62ED-4C6F-1447D06633EE}"/>
          </ac:spMkLst>
        </pc:spChg>
        <pc:spChg chg="mod">
          <ac:chgData name="Routledge, Mandy" userId="bacdedf5-8e30-494b-ad8b-f27fa30c4f8d" providerId="ADAL" clId="{D4C09D11-BE72-49E7-A614-2D34BD10E45E}" dt="2025-06-10T08:13:17.380" v="582" actId="404"/>
          <ac:spMkLst>
            <pc:docMk/>
            <pc:sldMk cId="2967928418" sldId="1511"/>
            <ac:spMk id="36" creationId="{D8EF981A-9BA7-0EB1-9B70-F7FBF2F7DF1C}"/>
          </ac:spMkLst>
        </pc:spChg>
      </pc:sldChg>
      <pc:sldChg chg="modSp mod">
        <pc:chgData name="Routledge, Mandy" userId="bacdedf5-8e30-494b-ad8b-f27fa30c4f8d" providerId="ADAL" clId="{D4C09D11-BE72-49E7-A614-2D34BD10E45E}" dt="2025-06-10T08:14:15.607" v="585" actId="1076"/>
        <pc:sldMkLst>
          <pc:docMk/>
          <pc:sldMk cId="1594331871" sldId="1512"/>
        </pc:sldMkLst>
        <pc:spChg chg="mod">
          <ac:chgData name="Routledge, Mandy" userId="bacdedf5-8e30-494b-ad8b-f27fa30c4f8d" providerId="ADAL" clId="{D4C09D11-BE72-49E7-A614-2D34BD10E45E}" dt="2025-06-10T08:14:15.607" v="585" actId="1076"/>
          <ac:spMkLst>
            <pc:docMk/>
            <pc:sldMk cId="1594331871" sldId="1512"/>
            <ac:spMk id="12" creationId="{E2476A93-B8D4-4E44-87FD-AFF601B2337C}"/>
          </ac:spMkLst>
        </pc:spChg>
      </pc:sldChg>
      <pc:sldChg chg="modSp mod">
        <pc:chgData name="Routledge, Mandy" userId="bacdedf5-8e30-494b-ad8b-f27fa30c4f8d" providerId="ADAL" clId="{D4C09D11-BE72-49E7-A614-2D34BD10E45E}" dt="2025-06-09T16:34:39.410" v="70" actId="20577"/>
        <pc:sldMkLst>
          <pc:docMk/>
          <pc:sldMk cId="164643335" sldId="1519"/>
        </pc:sldMkLst>
        <pc:spChg chg="mod">
          <ac:chgData name="Routledge, Mandy" userId="bacdedf5-8e30-494b-ad8b-f27fa30c4f8d" providerId="ADAL" clId="{D4C09D11-BE72-49E7-A614-2D34BD10E45E}" dt="2025-06-09T16:34:39.410" v="70" actId="20577"/>
          <ac:spMkLst>
            <pc:docMk/>
            <pc:sldMk cId="164643335" sldId="1519"/>
            <ac:spMk id="6" creationId="{00000000-0000-0000-0000-000000000000}"/>
          </ac:spMkLst>
        </pc:spChg>
      </pc:sldChg>
      <pc:sldChg chg="add">
        <pc:chgData name="Routledge, Mandy" userId="bacdedf5-8e30-494b-ad8b-f27fa30c4f8d" providerId="ADAL" clId="{D4C09D11-BE72-49E7-A614-2D34BD10E45E}" dt="2025-05-27T09:39:31.265" v="0"/>
        <pc:sldMkLst>
          <pc:docMk/>
          <pc:sldMk cId="3417385242" sldId="1530"/>
        </pc:sldMkLst>
      </pc:sldChg>
      <pc:sldChg chg="modSp add mod">
        <pc:chgData name="Routledge, Mandy" userId="bacdedf5-8e30-494b-ad8b-f27fa30c4f8d" providerId="ADAL" clId="{D4C09D11-BE72-49E7-A614-2D34BD10E45E}" dt="2025-06-10T08:13:48.097" v="584" actId="1076"/>
        <pc:sldMkLst>
          <pc:docMk/>
          <pc:sldMk cId="2578636736" sldId="1539"/>
        </pc:sldMkLst>
        <pc:picChg chg="mod">
          <ac:chgData name="Routledge, Mandy" userId="bacdedf5-8e30-494b-ad8b-f27fa30c4f8d" providerId="ADAL" clId="{D4C09D11-BE72-49E7-A614-2D34BD10E45E}" dt="2025-06-10T08:13:48.097" v="584" actId="1076"/>
          <ac:picMkLst>
            <pc:docMk/>
            <pc:sldMk cId="2578636736" sldId="1539"/>
            <ac:picMk id="11" creationId="{ECE747E9-6E38-B2CC-8A8B-4F4F4548937A}"/>
          </ac:picMkLst>
        </pc:picChg>
      </pc:sldChg>
      <pc:sldChg chg="add del">
        <pc:chgData name="Routledge, Mandy" userId="bacdedf5-8e30-494b-ad8b-f27fa30c4f8d" providerId="ADAL" clId="{D4C09D11-BE72-49E7-A614-2D34BD10E45E}" dt="2025-06-09T16:35:39.685" v="73"/>
        <pc:sldMkLst>
          <pc:docMk/>
          <pc:sldMk cId="18430996" sldId="1540"/>
        </pc:sldMkLst>
      </pc:sldChg>
      <pc:sldChg chg="modSp add mod ord">
        <pc:chgData name="Routledge, Mandy" userId="bacdedf5-8e30-494b-ad8b-f27fa30c4f8d" providerId="ADAL" clId="{D4C09D11-BE72-49E7-A614-2D34BD10E45E}" dt="2025-06-09T16:41:49.801" v="237" actId="20577"/>
        <pc:sldMkLst>
          <pc:docMk/>
          <pc:sldMk cId="3002840063" sldId="1540"/>
        </pc:sldMkLst>
        <pc:spChg chg="mod">
          <ac:chgData name="Routledge, Mandy" userId="bacdedf5-8e30-494b-ad8b-f27fa30c4f8d" providerId="ADAL" clId="{D4C09D11-BE72-49E7-A614-2D34BD10E45E}" dt="2025-06-09T16:41:38.643" v="207" actId="20577"/>
          <ac:spMkLst>
            <pc:docMk/>
            <pc:sldMk cId="3002840063" sldId="1540"/>
            <ac:spMk id="33" creationId="{AC757F5E-B016-F947-4518-7C6B9CC7EE04}"/>
          </ac:spMkLst>
        </pc:spChg>
        <pc:spChg chg="mod">
          <ac:chgData name="Routledge, Mandy" userId="bacdedf5-8e30-494b-ad8b-f27fa30c4f8d" providerId="ADAL" clId="{D4C09D11-BE72-49E7-A614-2D34BD10E45E}" dt="2025-06-09T16:41:43.144" v="222" actId="20577"/>
          <ac:spMkLst>
            <pc:docMk/>
            <pc:sldMk cId="3002840063" sldId="1540"/>
            <ac:spMk id="34" creationId="{152372B3-00F5-781C-183E-6F2DDF35091D}"/>
          </ac:spMkLst>
        </pc:spChg>
        <pc:spChg chg="mod">
          <ac:chgData name="Routledge, Mandy" userId="bacdedf5-8e30-494b-ad8b-f27fa30c4f8d" providerId="ADAL" clId="{D4C09D11-BE72-49E7-A614-2D34BD10E45E}" dt="2025-06-09T16:41:41.077" v="216" actId="20577"/>
          <ac:spMkLst>
            <pc:docMk/>
            <pc:sldMk cId="3002840063" sldId="1540"/>
            <ac:spMk id="35" creationId="{37104C51-0232-62ED-4C6F-1447D06633EE}"/>
          </ac:spMkLst>
        </pc:spChg>
        <pc:spChg chg="mod">
          <ac:chgData name="Routledge, Mandy" userId="bacdedf5-8e30-494b-ad8b-f27fa30c4f8d" providerId="ADAL" clId="{D4C09D11-BE72-49E7-A614-2D34BD10E45E}" dt="2025-06-09T16:41:49.801" v="237" actId="20577"/>
          <ac:spMkLst>
            <pc:docMk/>
            <pc:sldMk cId="3002840063" sldId="1540"/>
            <ac:spMk id="36" creationId="{D8EF981A-9BA7-0EB1-9B70-F7FBF2F7DF1C}"/>
          </ac:spMkLst>
        </pc:spChg>
      </pc:sldChg>
      <pc:sldChg chg="add">
        <pc:chgData name="Routledge, Mandy" userId="bacdedf5-8e30-494b-ad8b-f27fa30c4f8d" providerId="ADAL" clId="{D4C09D11-BE72-49E7-A614-2D34BD10E45E}" dt="2025-06-09T16:35:41.943" v="75"/>
        <pc:sldMkLst>
          <pc:docMk/>
          <pc:sldMk cId="2561511808" sldId="1541"/>
        </pc:sldMkLst>
      </pc:sldChg>
      <pc:sldChg chg="add del">
        <pc:chgData name="Routledge, Mandy" userId="bacdedf5-8e30-494b-ad8b-f27fa30c4f8d" providerId="ADAL" clId="{D4C09D11-BE72-49E7-A614-2D34BD10E45E}" dt="2025-06-09T16:37:07.414" v="100"/>
        <pc:sldMkLst>
          <pc:docMk/>
          <pc:sldMk cId="830876370" sldId="1542"/>
        </pc:sldMkLst>
      </pc:sldChg>
      <pc:sldChg chg="modSp add mod">
        <pc:chgData name="Routledge, Mandy" userId="bacdedf5-8e30-494b-ad8b-f27fa30c4f8d" providerId="ADAL" clId="{D4C09D11-BE72-49E7-A614-2D34BD10E45E}" dt="2025-06-10T09:12:55.856" v="587" actId="1076"/>
        <pc:sldMkLst>
          <pc:docMk/>
          <pc:sldMk cId="2901598888" sldId="1542"/>
        </pc:sldMkLst>
        <pc:spChg chg="mod">
          <ac:chgData name="Routledge, Mandy" userId="bacdedf5-8e30-494b-ad8b-f27fa30c4f8d" providerId="ADAL" clId="{D4C09D11-BE72-49E7-A614-2D34BD10E45E}" dt="2025-06-09T16:37:20.445" v="109" actId="20577"/>
          <ac:spMkLst>
            <pc:docMk/>
            <pc:sldMk cId="2901598888" sldId="1542"/>
            <ac:spMk id="12" creationId="{E2476A93-B8D4-4E44-87FD-AFF601B2337C}"/>
          </ac:spMkLst>
        </pc:spChg>
        <pc:spChg chg="mod">
          <ac:chgData name="Routledge, Mandy" userId="bacdedf5-8e30-494b-ad8b-f27fa30c4f8d" providerId="ADAL" clId="{D4C09D11-BE72-49E7-A614-2D34BD10E45E}" dt="2025-06-09T16:37:22.716" v="113" actId="20577"/>
          <ac:spMkLst>
            <pc:docMk/>
            <pc:sldMk cId="2901598888" sldId="1542"/>
            <ac:spMk id="13" creationId="{4985FF45-EE56-11C3-E0CC-6BBB359031C0}"/>
          </ac:spMkLst>
        </pc:spChg>
        <pc:spChg chg="mod">
          <ac:chgData name="Routledge, Mandy" userId="bacdedf5-8e30-494b-ad8b-f27fa30c4f8d" providerId="ADAL" clId="{D4C09D11-BE72-49E7-A614-2D34BD10E45E}" dt="2025-06-09T16:37:31.799" v="128" actId="1038"/>
          <ac:spMkLst>
            <pc:docMk/>
            <pc:sldMk cId="2901598888" sldId="1542"/>
            <ac:spMk id="15" creationId="{6EA1F8B7-D4BC-D8B0-E6FD-F33ECB45A1DD}"/>
          </ac:spMkLst>
        </pc:spChg>
        <pc:spChg chg="mod">
          <ac:chgData name="Routledge, Mandy" userId="bacdedf5-8e30-494b-ad8b-f27fa30c4f8d" providerId="ADAL" clId="{D4C09D11-BE72-49E7-A614-2D34BD10E45E}" dt="2025-06-10T09:12:55.856" v="587" actId="1076"/>
          <ac:spMkLst>
            <pc:docMk/>
            <pc:sldMk cId="2901598888" sldId="1542"/>
            <ac:spMk id="17" creationId="{AB86235B-CBC0-F9DB-29F4-F23367831B1B}"/>
          </ac:spMkLst>
        </pc:spChg>
      </pc:sldChg>
      <pc:sldChg chg="modSp add mod">
        <pc:chgData name="Routledge, Mandy" userId="bacdedf5-8e30-494b-ad8b-f27fa30c4f8d" providerId="ADAL" clId="{D4C09D11-BE72-49E7-A614-2D34BD10E45E}" dt="2025-06-09T16:39:12.167" v="177"/>
        <pc:sldMkLst>
          <pc:docMk/>
          <pc:sldMk cId="181814466" sldId="1543"/>
        </pc:sldMkLst>
        <pc:spChg chg="mod">
          <ac:chgData name="Routledge, Mandy" userId="bacdedf5-8e30-494b-ad8b-f27fa30c4f8d" providerId="ADAL" clId="{D4C09D11-BE72-49E7-A614-2D34BD10E45E}" dt="2025-06-09T16:38:48.670" v="176" actId="948"/>
          <ac:spMkLst>
            <pc:docMk/>
            <pc:sldMk cId="181814466" sldId="1543"/>
            <ac:spMk id="33" creationId="{AC757F5E-B016-F947-4518-7C6B9CC7EE04}"/>
          </ac:spMkLst>
        </pc:spChg>
        <pc:spChg chg="mod">
          <ac:chgData name="Routledge, Mandy" userId="bacdedf5-8e30-494b-ad8b-f27fa30c4f8d" providerId="ADAL" clId="{D4C09D11-BE72-49E7-A614-2D34BD10E45E}" dt="2025-06-09T16:38:34.602" v="168" actId="948"/>
          <ac:spMkLst>
            <pc:docMk/>
            <pc:sldMk cId="181814466" sldId="1543"/>
            <ac:spMk id="34" creationId="{152372B3-00F5-781C-183E-6F2DDF35091D}"/>
          </ac:spMkLst>
        </pc:spChg>
        <pc:spChg chg="mod">
          <ac:chgData name="Routledge, Mandy" userId="bacdedf5-8e30-494b-ad8b-f27fa30c4f8d" providerId="ADAL" clId="{D4C09D11-BE72-49E7-A614-2D34BD10E45E}" dt="2025-06-09T16:39:12.167" v="177"/>
          <ac:spMkLst>
            <pc:docMk/>
            <pc:sldMk cId="181814466" sldId="1543"/>
            <ac:spMk id="35" creationId="{37104C51-0232-62ED-4C6F-1447D06633EE}"/>
          </ac:spMkLst>
        </pc:spChg>
        <pc:spChg chg="mod">
          <ac:chgData name="Routledge, Mandy" userId="bacdedf5-8e30-494b-ad8b-f27fa30c4f8d" providerId="ADAL" clId="{D4C09D11-BE72-49E7-A614-2D34BD10E45E}" dt="2025-06-09T16:38:25.874" v="161" actId="20577"/>
          <ac:spMkLst>
            <pc:docMk/>
            <pc:sldMk cId="181814466" sldId="1543"/>
            <ac:spMk id="36" creationId="{D8EF981A-9BA7-0EB1-9B70-F7FBF2F7DF1C}"/>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pChg chg="mod">
          <ac:chgData name="Routledge, Mandy" userId="bacdedf5-8e30-494b-ad8b-f27fa30c4f8d" providerId="ADAL" clId="{C68254E2-3393-4832-8CA3-B05D9626D752}" dt="2025-03-18T10:58:12.764" v="1" actId="20577"/>
          <ac:spMkLst>
            <pc:docMk/>
            <pc:sldMk cId="323006580" sldId="548"/>
            <ac:spMk id="3" creationId="{00000000-0000-0000-0000-000000000000}"/>
          </ac:spMkLst>
        </pc:spChg>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pChg chg="mod">
          <ac:chgData name="Routledge, Mandy" userId="bacdedf5-8e30-494b-ad8b-f27fa30c4f8d" providerId="ADAL" clId="{B846B582-2513-443E-AF56-632867DCB758}" dt="2025-03-18T10:48:34.414" v="0"/>
          <ac:spMkLst>
            <pc:docMk/>
            <pc:sldMk cId="323006580" sldId="548"/>
            <ac:spMk id="3" creationId="{00000000-0000-0000-0000-000000000000}"/>
          </ac:spMkLst>
        </pc:spChg>
        <pc:spChg chg="mod">
          <ac:chgData name="Routledge, Mandy" userId="bacdedf5-8e30-494b-ad8b-f27fa30c4f8d" providerId="ADAL" clId="{B846B582-2513-443E-AF56-632867DCB758}" dt="2025-03-18T10:48:42.262" v="12" actId="6549"/>
          <ac:spMkLst>
            <pc:docMk/>
            <pc:sldMk cId="323006580" sldId="548"/>
            <ac:spMk id="4"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80A19247-FB68-48DD-8B09-10DD5173EEA0}"/>
    <pc:docChg chg="undo custSel delSld modSld sldOrd modSection">
      <pc:chgData name="Vrielink, Francis" userId="3d258d00-cfd8-41c5-9f04-1a5a39faef2f" providerId="ADAL" clId="{80A19247-FB68-48DD-8B09-10DD5173EEA0}" dt="2025-06-10T07:30:13.542" v="4005" actId="1076"/>
      <pc:docMkLst>
        <pc:docMk/>
      </pc:docMkLst>
      <pc:sldChg chg="delSp modSp mod">
        <pc:chgData name="Vrielink, Francis" userId="3d258d00-cfd8-41c5-9f04-1a5a39faef2f" providerId="ADAL" clId="{80A19247-FB68-48DD-8B09-10DD5173EEA0}" dt="2025-06-09T21:10:57.595" v="2646"/>
        <pc:sldMkLst>
          <pc:docMk/>
          <pc:sldMk cId="1671649065" sldId="934"/>
        </pc:sldMkLst>
        <pc:spChg chg="del mod">
          <ac:chgData name="Vrielink, Francis" userId="3d258d00-cfd8-41c5-9f04-1a5a39faef2f" providerId="ADAL" clId="{80A19247-FB68-48DD-8B09-10DD5173EEA0}" dt="2025-06-09T21:10:57.595" v="2646"/>
          <ac:spMkLst>
            <pc:docMk/>
            <pc:sldMk cId="1671649065" sldId="934"/>
            <ac:spMk id="3" creationId="{1E630B8E-DD64-987E-149B-3E6A01C0D7CD}"/>
          </ac:spMkLst>
        </pc:spChg>
      </pc:sldChg>
      <pc:sldChg chg="modSp mod modNotesTx">
        <pc:chgData name="Vrielink, Francis" userId="3d258d00-cfd8-41c5-9f04-1a5a39faef2f" providerId="ADAL" clId="{80A19247-FB68-48DD-8B09-10DD5173EEA0}" dt="2025-06-10T07:18:29.197" v="3895" actId="6549"/>
        <pc:sldMkLst>
          <pc:docMk/>
          <pc:sldMk cId="2189114603" sldId="1437"/>
        </pc:sldMkLst>
        <pc:spChg chg="mod">
          <ac:chgData name="Vrielink, Francis" userId="3d258d00-cfd8-41c5-9f04-1a5a39faef2f" providerId="ADAL" clId="{80A19247-FB68-48DD-8B09-10DD5173EEA0}" dt="2025-06-10T07:18:29.197" v="3895" actId="6549"/>
          <ac:spMkLst>
            <pc:docMk/>
            <pc:sldMk cId="2189114603" sldId="1437"/>
            <ac:spMk id="3" creationId="{00000000-0000-0000-0000-000000000000}"/>
          </ac:spMkLst>
        </pc:spChg>
      </pc:sldChg>
      <pc:sldChg chg="addSp delSp modSp mod">
        <pc:chgData name="Vrielink, Francis" userId="3d258d00-cfd8-41c5-9f04-1a5a39faef2f" providerId="ADAL" clId="{80A19247-FB68-48DD-8B09-10DD5173EEA0}" dt="2025-06-10T07:28:50.204" v="3981" actId="14100"/>
        <pc:sldMkLst>
          <pc:docMk/>
          <pc:sldMk cId="3852907103" sldId="1460"/>
        </pc:sldMkLst>
        <pc:spChg chg="add mod">
          <ac:chgData name="Vrielink, Francis" userId="3d258d00-cfd8-41c5-9f04-1a5a39faef2f" providerId="ADAL" clId="{80A19247-FB68-48DD-8B09-10DD5173EEA0}" dt="2025-06-09T20:37:17.621" v="2285" actId="207"/>
          <ac:spMkLst>
            <pc:docMk/>
            <pc:sldMk cId="3852907103" sldId="1460"/>
            <ac:spMk id="4" creationId="{239350BC-CD61-E8C1-BBEA-2441D8648734}"/>
          </ac:spMkLst>
        </pc:spChg>
        <pc:spChg chg="add mod">
          <ac:chgData name="Vrielink, Francis" userId="3d258d00-cfd8-41c5-9f04-1a5a39faef2f" providerId="ADAL" clId="{80A19247-FB68-48DD-8B09-10DD5173EEA0}" dt="2025-06-10T07:28:50.204" v="3981" actId="14100"/>
          <ac:spMkLst>
            <pc:docMk/>
            <pc:sldMk cId="3852907103" sldId="1460"/>
            <ac:spMk id="5" creationId="{0B030E48-8B46-F8B0-035E-D398573EF1B7}"/>
          </ac:spMkLst>
        </pc:spChg>
        <pc:picChg chg="add del mod">
          <ac:chgData name="Vrielink, Francis" userId="3d258d00-cfd8-41c5-9f04-1a5a39faef2f" providerId="ADAL" clId="{80A19247-FB68-48DD-8B09-10DD5173EEA0}" dt="2025-06-10T07:28:11.604" v="3945" actId="478"/>
          <ac:picMkLst>
            <pc:docMk/>
            <pc:sldMk cId="3852907103" sldId="1460"/>
            <ac:picMk id="3" creationId="{38A27DC4-C96D-5A50-43A8-CD143CC733BF}"/>
          </ac:picMkLst>
        </pc:picChg>
        <pc:picChg chg="add mod ord">
          <ac:chgData name="Vrielink, Francis" userId="3d258d00-cfd8-41c5-9f04-1a5a39faef2f" providerId="ADAL" clId="{80A19247-FB68-48DD-8B09-10DD5173EEA0}" dt="2025-06-10T07:28:24.844" v="3952" actId="1076"/>
          <ac:picMkLst>
            <pc:docMk/>
            <pc:sldMk cId="3852907103" sldId="1460"/>
            <ac:picMk id="7" creationId="{C1C699F6-BB67-914F-3323-37A80FDCD8ED}"/>
          </ac:picMkLst>
        </pc:picChg>
      </pc:sldChg>
      <pc:sldChg chg="del">
        <pc:chgData name="Vrielink, Francis" userId="3d258d00-cfd8-41c5-9f04-1a5a39faef2f" providerId="ADAL" clId="{80A19247-FB68-48DD-8B09-10DD5173EEA0}" dt="2025-06-09T20:06:17.562" v="2000" actId="47"/>
        <pc:sldMkLst>
          <pc:docMk/>
          <pc:sldMk cId="3978205201" sldId="1474"/>
        </pc:sldMkLst>
      </pc:sldChg>
      <pc:sldChg chg="addSp delSp modSp mod">
        <pc:chgData name="Vrielink, Francis" userId="3d258d00-cfd8-41c5-9f04-1a5a39faef2f" providerId="ADAL" clId="{80A19247-FB68-48DD-8B09-10DD5173EEA0}" dt="2025-06-09T21:17:50.421" v="3238" actId="14100"/>
        <pc:sldMkLst>
          <pc:docMk/>
          <pc:sldMk cId="4207872812" sldId="1475"/>
        </pc:sldMkLst>
        <pc:picChg chg="add del mod">
          <ac:chgData name="Vrielink, Francis" userId="3d258d00-cfd8-41c5-9f04-1a5a39faef2f" providerId="ADAL" clId="{80A19247-FB68-48DD-8B09-10DD5173EEA0}" dt="2025-06-09T21:17:35.171" v="3230" actId="478"/>
          <ac:picMkLst>
            <pc:docMk/>
            <pc:sldMk cId="4207872812" sldId="1475"/>
            <ac:picMk id="3" creationId="{0FF0765B-A24D-E84B-575B-30543A37A1FC}"/>
          </ac:picMkLst>
        </pc:picChg>
        <pc:picChg chg="add mod">
          <ac:chgData name="Vrielink, Francis" userId="3d258d00-cfd8-41c5-9f04-1a5a39faef2f" providerId="ADAL" clId="{80A19247-FB68-48DD-8B09-10DD5173EEA0}" dt="2025-06-09T21:17:50.421" v="3238" actId="14100"/>
          <ac:picMkLst>
            <pc:docMk/>
            <pc:sldMk cId="4207872812" sldId="1475"/>
            <ac:picMk id="5" creationId="{394731EB-0A67-A19E-A127-34F963C0C7BE}"/>
          </ac:picMkLst>
        </pc:picChg>
      </pc:sldChg>
      <pc:sldChg chg="addSp delSp modSp mod ord">
        <pc:chgData name="Vrielink, Francis" userId="3d258d00-cfd8-41c5-9f04-1a5a39faef2f" providerId="ADAL" clId="{80A19247-FB68-48DD-8B09-10DD5173EEA0}" dt="2025-06-09T21:27:31.658" v="3300" actId="1076"/>
        <pc:sldMkLst>
          <pc:docMk/>
          <pc:sldMk cId="2452007587" sldId="1476"/>
        </pc:sldMkLst>
        <pc:picChg chg="add mod">
          <ac:chgData name="Vrielink, Francis" userId="3d258d00-cfd8-41c5-9f04-1a5a39faef2f" providerId="ADAL" clId="{80A19247-FB68-48DD-8B09-10DD5173EEA0}" dt="2025-06-09T20:19:59.368" v="2153" actId="1076"/>
          <ac:picMkLst>
            <pc:docMk/>
            <pc:sldMk cId="2452007587" sldId="1476"/>
            <ac:picMk id="3" creationId="{A4294DAC-4882-132F-F233-A47E3020911A}"/>
          </ac:picMkLst>
        </pc:picChg>
        <pc:picChg chg="add del mod">
          <ac:chgData name="Vrielink, Francis" userId="3d258d00-cfd8-41c5-9f04-1a5a39faef2f" providerId="ADAL" clId="{80A19247-FB68-48DD-8B09-10DD5173EEA0}" dt="2025-06-09T21:20:10.071" v="3250" actId="478"/>
          <ac:picMkLst>
            <pc:docMk/>
            <pc:sldMk cId="2452007587" sldId="1476"/>
            <ac:picMk id="5" creationId="{56D2DCAA-7B55-705A-B2FE-7E624CF15A78}"/>
          </ac:picMkLst>
        </pc:picChg>
        <pc:picChg chg="add del mod">
          <ac:chgData name="Vrielink, Francis" userId="3d258d00-cfd8-41c5-9f04-1a5a39faef2f" providerId="ADAL" clId="{80A19247-FB68-48DD-8B09-10DD5173EEA0}" dt="2025-06-09T21:22:00.368" v="3256" actId="478"/>
          <ac:picMkLst>
            <pc:docMk/>
            <pc:sldMk cId="2452007587" sldId="1476"/>
            <ac:picMk id="8" creationId="{70FBB5F0-9F07-9AFE-D5EE-4A384C37646B}"/>
          </ac:picMkLst>
        </pc:picChg>
        <pc:picChg chg="add del mod">
          <ac:chgData name="Vrielink, Francis" userId="3d258d00-cfd8-41c5-9f04-1a5a39faef2f" providerId="ADAL" clId="{80A19247-FB68-48DD-8B09-10DD5173EEA0}" dt="2025-06-09T21:24:09.735" v="3266" actId="478"/>
          <ac:picMkLst>
            <pc:docMk/>
            <pc:sldMk cId="2452007587" sldId="1476"/>
            <ac:picMk id="10" creationId="{5F23D15C-DE15-4A8E-ED54-48D1D1C7D02D}"/>
          </ac:picMkLst>
        </pc:picChg>
        <pc:picChg chg="add del mod">
          <ac:chgData name="Vrielink, Francis" userId="3d258d00-cfd8-41c5-9f04-1a5a39faef2f" providerId="ADAL" clId="{80A19247-FB68-48DD-8B09-10DD5173EEA0}" dt="2025-06-09T21:25:56.237" v="3286" actId="478"/>
          <ac:picMkLst>
            <pc:docMk/>
            <pc:sldMk cId="2452007587" sldId="1476"/>
            <ac:picMk id="12" creationId="{CF53A0EC-F842-E46C-4B62-93196ED6F9F9}"/>
          </ac:picMkLst>
        </pc:picChg>
        <pc:picChg chg="add del mod">
          <ac:chgData name="Vrielink, Francis" userId="3d258d00-cfd8-41c5-9f04-1a5a39faef2f" providerId="ADAL" clId="{80A19247-FB68-48DD-8B09-10DD5173EEA0}" dt="2025-06-09T21:25:49.689" v="3285" actId="478"/>
          <ac:picMkLst>
            <pc:docMk/>
            <pc:sldMk cId="2452007587" sldId="1476"/>
            <ac:picMk id="14" creationId="{7819C40F-C814-11A1-AFBC-AAA208C1B31B}"/>
          </ac:picMkLst>
        </pc:picChg>
        <pc:picChg chg="add mod">
          <ac:chgData name="Vrielink, Francis" userId="3d258d00-cfd8-41c5-9f04-1a5a39faef2f" providerId="ADAL" clId="{80A19247-FB68-48DD-8B09-10DD5173EEA0}" dt="2025-06-09T21:27:31.658" v="3300" actId="1076"/>
          <ac:picMkLst>
            <pc:docMk/>
            <pc:sldMk cId="2452007587" sldId="1476"/>
            <ac:picMk id="16" creationId="{5C40864C-56BE-1588-CF39-D24EA313B207}"/>
          </ac:picMkLst>
        </pc:picChg>
      </pc:sldChg>
      <pc:sldChg chg="addSp modSp mod ord">
        <pc:chgData name="Vrielink, Francis" userId="3d258d00-cfd8-41c5-9f04-1a5a39faef2f" providerId="ADAL" clId="{80A19247-FB68-48DD-8B09-10DD5173EEA0}" dt="2025-06-09T21:00:59.001" v="2572" actId="1076"/>
        <pc:sldMkLst>
          <pc:docMk/>
          <pc:sldMk cId="2709048002" sldId="1477"/>
        </pc:sldMkLst>
        <pc:spChg chg="add mod">
          <ac:chgData name="Vrielink, Francis" userId="3d258d00-cfd8-41c5-9f04-1a5a39faef2f" providerId="ADAL" clId="{80A19247-FB68-48DD-8B09-10DD5173EEA0}" dt="2025-06-09T20:59:09.771" v="2534" actId="1076"/>
          <ac:spMkLst>
            <pc:docMk/>
            <pc:sldMk cId="2709048002" sldId="1477"/>
            <ac:spMk id="4" creationId="{1F04060A-533E-A799-161A-23A1C9D76548}"/>
          </ac:spMkLst>
        </pc:spChg>
        <pc:picChg chg="add mod">
          <ac:chgData name="Vrielink, Francis" userId="3d258d00-cfd8-41c5-9f04-1a5a39faef2f" providerId="ADAL" clId="{80A19247-FB68-48DD-8B09-10DD5173EEA0}" dt="2025-06-09T21:00:53.006" v="2570" actId="1076"/>
          <ac:picMkLst>
            <pc:docMk/>
            <pc:sldMk cId="2709048002" sldId="1477"/>
            <ac:picMk id="3" creationId="{3F58C80A-AC82-9B61-72E3-5A28102ED4DE}"/>
          </ac:picMkLst>
        </pc:picChg>
        <pc:picChg chg="add mod">
          <ac:chgData name="Vrielink, Francis" userId="3d258d00-cfd8-41c5-9f04-1a5a39faef2f" providerId="ADAL" clId="{80A19247-FB68-48DD-8B09-10DD5173EEA0}" dt="2025-06-09T20:59:39.867" v="2542" actId="1076"/>
          <ac:picMkLst>
            <pc:docMk/>
            <pc:sldMk cId="2709048002" sldId="1477"/>
            <ac:picMk id="5" creationId="{477F907C-9CC9-F53C-E0ED-4ABD3C339FF1}"/>
          </ac:picMkLst>
        </pc:picChg>
        <pc:picChg chg="add mod">
          <ac:chgData name="Vrielink, Francis" userId="3d258d00-cfd8-41c5-9f04-1a5a39faef2f" providerId="ADAL" clId="{80A19247-FB68-48DD-8B09-10DD5173EEA0}" dt="2025-06-09T20:59:36.220" v="2541" actId="1076"/>
          <ac:picMkLst>
            <pc:docMk/>
            <pc:sldMk cId="2709048002" sldId="1477"/>
            <ac:picMk id="7" creationId="{51A3C943-836C-0A42-44DA-6D349D4C036D}"/>
          </ac:picMkLst>
        </pc:picChg>
        <pc:picChg chg="add mod">
          <ac:chgData name="Vrielink, Francis" userId="3d258d00-cfd8-41c5-9f04-1a5a39faef2f" providerId="ADAL" clId="{80A19247-FB68-48DD-8B09-10DD5173EEA0}" dt="2025-06-09T20:59:32.953" v="2540" actId="1076"/>
          <ac:picMkLst>
            <pc:docMk/>
            <pc:sldMk cId="2709048002" sldId="1477"/>
            <ac:picMk id="8" creationId="{EF166221-A058-05F4-7E95-FAD69A4C537C}"/>
          </ac:picMkLst>
        </pc:picChg>
        <pc:picChg chg="add mod">
          <ac:chgData name="Vrielink, Francis" userId="3d258d00-cfd8-41c5-9f04-1a5a39faef2f" providerId="ADAL" clId="{80A19247-FB68-48DD-8B09-10DD5173EEA0}" dt="2025-06-09T20:59:29.723" v="2539" actId="1076"/>
          <ac:picMkLst>
            <pc:docMk/>
            <pc:sldMk cId="2709048002" sldId="1477"/>
            <ac:picMk id="9" creationId="{C6071761-D4BF-C20E-F60F-2548EF71B19A}"/>
          </ac:picMkLst>
        </pc:picChg>
        <pc:picChg chg="add mod">
          <ac:chgData name="Vrielink, Francis" userId="3d258d00-cfd8-41c5-9f04-1a5a39faef2f" providerId="ADAL" clId="{80A19247-FB68-48DD-8B09-10DD5173EEA0}" dt="2025-06-09T20:59:48.098" v="2544" actId="1076"/>
          <ac:picMkLst>
            <pc:docMk/>
            <pc:sldMk cId="2709048002" sldId="1477"/>
            <ac:picMk id="10" creationId="{2315134F-AE9D-A1C3-9EEE-64ACE1A16299}"/>
          </ac:picMkLst>
        </pc:picChg>
        <pc:picChg chg="add mod">
          <ac:chgData name="Vrielink, Francis" userId="3d258d00-cfd8-41c5-9f04-1a5a39faef2f" providerId="ADAL" clId="{80A19247-FB68-48DD-8B09-10DD5173EEA0}" dt="2025-06-09T20:59:52.022" v="2546" actId="1076"/>
          <ac:picMkLst>
            <pc:docMk/>
            <pc:sldMk cId="2709048002" sldId="1477"/>
            <ac:picMk id="11" creationId="{FAF34B64-2463-FC23-1003-CD6A06FB8796}"/>
          </ac:picMkLst>
        </pc:picChg>
        <pc:picChg chg="add mod">
          <ac:chgData name="Vrielink, Francis" userId="3d258d00-cfd8-41c5-9f04-1a5a39faef2f" providerId="ADAL" clId="{80A19247-FB68-48DD-8B09-10DD5173EEA0}" dt="2025-06-09T20:59:58.188" v="2548" actId="1076"/>
          <ac:picMkLst>
            <pc:docMk/>
            <pc:sldMk cId="2709048002" sldId="1477"/>
            <ac:picMk id="12" creationId="{E89892B5-F34F-D440-4E55-E8D4E3FE6E9C}"/>
          </ac:picMkLst>
        </pc:picChg>
        <pc:picChg chg="add mod">
          <ac:chgData name="Vrielink, Francis" userId="3d258d00-cfd8-41c5-9f04-1a5a39faef2f" providerId="ADAL" clId="{80A19247-FB68-48DD-8B09-10DD5173EEA0}" dt="2025-06-09T21:00:08.688" v="2553" actId="1076"/>
          <ac:picMkLst>
            <pc:docMk/>
            <pc:sldMk cId="2709048002" sldId="1477"/>
            <ac:picMk id="13" creationId="{78A4C50B-E462-F291-BDD8-1A96D73A7CF6}"/>
          </ac:picMkLst>
        </pc:picChg>
        <pc:picChg chg="add mod">
          <ac:chgData name="Vrielink, Francis" userId="3d258d00-cfd8-41c5-9f04-1a5a39faef2f" providerId="ADAL" clId="{80A19247-FB68-48DD-8B09-10DD5173EEA0}" dt="2025-06-09T21:00:15.310" v="2555" actId="1076"/>
          <ac:picMkLst>
            <pc:docMk/>
            <pc:sldMk cId="2709048002" sldId="1477"/>
            <ac:picMk id="14" creationId="{49FC2EB3-37C7-7709-082E-9E8F2A112F5E}"/>
          </ac:picMkLst>
        </pc:picChg>
        <pc:picChg chg="add mod">
          <ac:chgData name="Vrielink, Francis" userId="3d258d00-cfd8-41c5-9f04-1a5a39faef2f" providerId="ADAL" clId="{80A19247-FB68-48DD-8B09-10DD5173EEA0}" dt="2025-06-09T21:00:19.553" v="2557" actId="1076"/>
          <ac:picMkLst>
            <pc:docMk/>
            <pc:sldMk cId="2709048002" sldId="1477"/>
            <ac:picMk id="15" creationId="{9247A34B-6F4A-51FA-D8D1-8B7775337A64}"/>
          </ac:picMkLst>
        </pc:picChg>
        <pc:picChg chg="add mod">
          <ac:chgData name="Vrielink, Francis" userId="3d258d00-cfd8-41c5-9f04-1a5a39faef2f" providerId="ADAL" clId="{80A19247-FB68-48DD-8B09-10DD5173EEA0}" dt="2025-06-09T21:00:29.480" v="2562" actId="1076"/>
          <ac:picMkLst>
            <pc:docMk/>
            <pc:sldMk cId="2709048002" sldId="1477"/>
            <ac:picMk id="16" creationId="{A6B2B3F0-AC79-BDEF-9255-DB96686AEDD1}"/>
          </ac:picMkLst>
        </pc:picChg>
        <pc:picChg chg="add mod">
          <ac:chgData name="Vrielink, Francis" userId="3d258d00-cfd8-41c5-9f04-1a5a39faef2f" providerId="ADAL" clId="{80A19247-FB68-48DD-8B09-10DD5173EEA0}" dt="2025-06-09T21:00:37.045" v="2564" actId="1076"/>
          <ac:picMkLst>
            <pc:docMk/>
            <pc:sldMk cId="2709048002" sldId="1477"/>
            <ac:picMk id="17" creationId="{8C0AC961-5965-6883-CE7F-5A07B448E3EA}"/>
          </ac:picMkLst>
        </pc:picChg>
        <pc:picChg chg="add mod">
          <ac:chgData name="Vrielink, Francis" userId="3d258d00-cfd8-41c5-9f04-1a5a39faef2f" providerId="ADAL" clId="{80A19247-FB68-48DD-8B09-10DD5173EEA0}" dt="2025-06-09T21:00:43.210" v="2566" actId="1076"/>
          <ac:picMkLst>
            <pc:docMk/>
            <pc:sldMk cId="2709048002" sldId="1477"/>
            <ac:picMk id="18" creationId="{1A3CD7F5-41B3-31F5-2ABA-4D6725C19129}"/>
          </ac:picMkLst>
        </pc:picChg>
        <pc:picChg chg="add mod">
          <ac:chgData name="Vrielink, Francis" userId="3d258d00-cfd8-41c5-9f04-1a5a39faef2f" providerId="ADAL" clId="{80A19247-FB68-48DD-8B09-10DD5173EEA0}" dt="2025-06-09T21:00:48.422" v="2568" actId="1076"/>
          <ac:picMkLst>
            <pc:docMk/>
            <pc:sldMk cId="2709048002" sldId="1477"/>
            <ac:picMk id="19" creationId="{0687474E-7862-C7B2-F126-C6949285D15A}"/>
          </ac:picMkLst>
        </pc:picChg>
        <pc:picChg chg="add mod">
          <ac:chgData name="Vrielink, Francis" userId="3d258d00-cfd8-41c5-9f04-1a5a39faef2f" providerId="ADAL" clId="{80A19247-FB68-48DD-8B09-10DD5173EEA0}" dt="2025-06-09T21:00:59.001" v="2572" actId="1076"/>
          <ac:picMkLst>
            <pc:docMk/>
            <pc:sldMk cId="2709048002" sldId="1477"/>
            <ac:picMk id="20" creationId="{D03E9439-BF47-E7BA-DE9F-BA8EAFA9CE4D}"/>
          </ac:picMkLst>
        </pc:picChg>
      </pc:sldChg>
      <pc:sldChg chg="addSp delSp modSp mod ord">
        <pc:chgData name="Vrielink, Francis" userId="3d258d00-cfd8-41c5-9f04-1a5a39faef2f" providerId="ADAL" clId="{80A19247-FB68-48DD-8B09-10DD5173EEA0}" dt="2025-06-09T21:32:57.676" v="3324" actId="207"/>
        <pc:sldMkLst>
          <pc:docMk/>
          <pc:sldMk cId="4074911733" sldId="1478"/>
        </pc:sldMkLst>
        <pc:spChg chg="add del mod">
          <ac:chgData name="Vrielink, Francis" userId="3d258d00-cfd8-41c5-9f04-1a5a39faef2f" providerId="ADAL" clId="{80A19247-FB68-48DD-8B09-10DD5173EEA0}" dt="2025-06-09T20:31:04.364" v="2262" actId="478"/>
          <ac:spMkLst>
            <pc:docMk/>
            <pc:sldMk cId="4074911733" sldId="1478"/>
            <ac:spMk id="4" creationId="{C6F6C344-0862-4B82-AD03-94EB2B906960}"/>
          </ac:spMkLst>
        </pc:spChg>
        <pc:spChg chg="add del mod">
          <ac:chgData name="Vrielink, Francis" userId="3d258d00-cfd8-41c5-9f04-1a5a39faef2f" providerId="ADAL" clId="{80A19247-FB68-48DD-8B09-10DD5173EEA0}" dt="2025-06-09T21:04:14.064" v="2614" actId="478"/>
          <ac:spMkLst>
            <pc:docMk/>
            <pc:sldMk cId="4074911733" sldId="1478"/>
            <ac:spMk id="7" creationId="{64EFF8D3-A2D2-0ACA-1246-A15372403363}"/>
          </ac:spMkLst>
        </pc:spChg>
        <pc:spChg chg="add del mod">
          <ac:chgData name="Vrielink, Francis" userId="3d258d00-cfd8-41c5-9f04-1a5a39faef2f" providerId="ADAL" clId="{80A19247-FB68-48DD-8B09-10DD5173EEA0}" dt="2025-06-09T21:31:54.341" v="3308" actId="478"/>
          <ac:spMkLst>
            <pc:docMk/>
            <pc:sldMk cId="4074911733" sldId="1478"/>
            <ac:spMk id="8" creationId="{78CF65AF-EACA-C420-E529-4D614977F3C1}"/>
          </ac:spMkLst>
        </pc:spChg>
        <pc:spChg chg="add mod">
          <ac:chgData name="Vrielink, Francis" userId="3d258d00-cfd8-41c5-9f04-1a5a39faef2f" providerId="ADAL" clId="{80A19247-FB68-48DD-8B09-10DD5173EEA0}" dt="2025-06-09T21:32:57.676" v="3324" actId="207"/>
          <ac:spMkLst>
            <pc:docMk/>
            <pc:sldMk cId="4074911733" sldId="1478"/>
            <ac:spMk id="15" creationId="{A7E32DAC-0A00-C644-AC8D-7C080647133F}"/>
          </ac:spMkLst>
        </pc:spChg>
        <pc:picChg chg="add del mod">
          <ac:chgData name="Vrielink, Francis" userId="3d258d00-cfd8-41c5-9f04-1a5a39faef2f" providerId="ADAL" clId="{80A19247-FB68-48DD-8B09-10DD5173EEA0}" dt="2025-06-09T21:32:10.733" v="3310" actId="478"/>
          <ac:picMkLst>
            <pc:docMk/>
            <pc:sldMk cId="4074911733" sldId="1478"/>
            <ac:picMk id="3" creationId="{F15C826E-C9CA-1741-05C8-20ED144B79DD}"/>
          </ac:picMkLst>
        </pc:picChg>
        <pc:picChg chg="add del mod">
          <ac:chgData name="Vrielink, Francis" userId="3d258d00-cfd8-41c5-9f04-1a5a39faef2f" providerId="ADAL" clId="{80A19247-FB68-48DD-8B09-10DD5173EEA0}" dt="2025-06-09T20:31:36.076" v="2265" actId="478"/>
          <ac:picMkLst>
            <pc:docMk/>
            <pc:sldMk cId="4074911733" sldId="1478"/>
            <ac:picMk id="5" creationId="{1CCB5BB2-45D8-FE83-E917-1B4433C97D4E}"/>
          </ac:picMkLst>
        </pc:picChg>
        <pc:picChg chg="add del mod">
          <ac:chgData name="Vrielink, Francis" userId="3d258d00-cfd8-41c5-9f04-1a5a39faef2f" providerId="ADAL" clId="{80A19247-FB68-48DD-8B09-10DD5173EEA0}" dt="2025-06-09T21:31:51.618" v="3304" actId="478"/>
          <ac:picMkLst>
            <pc:docMk/>
            <pc:sldMk cId="4074911733" sldId="1478"/>
            <ac:picMk id="9" creationId="{DD332D9B-8FCA-6B5F-CC5B-6BABDEBDD73C}"/>
          </ac:picMkLst>
        </pc:picChg>
        <pc:picChg chg="add del mod">
          <ac:chgData name="Vrielink, Francis" userId="3d258d00-cfd8-41c5-9f04-1a5a39faef2f" providerId="ADAL" clId="{80A19247-FB68-48DD-8B09-10DD5173EEA0}" dt="2025-06-09T21:31:52.520" v="3305" actId="478"/>
          <ac:picMkLst>
            <pc:docMk/>
            <pc:sldMk cId="4074911733" sldId="1478"/>
            <ac:picMk id="10" creationId="{5FCEF521-6B68-AD64-93A5-F1428C0C0CEE}"/>
          </ac:picMkLst>
        </pc:picChg>
        <pc:picChg chg="add del mod">
          <ac:chgData name="Vrielink, Francis" userId="3d258d00-cfd8-41c5-9f04-1a5a39faef2f" providerId="ADAL" clId="{80A19247-FB68-48DD-8B09-10DD5173EEA0}" dt="2025-06-09T21:31:53.407" v="3306" actId="478"/>
          <ac:picMkLst>
            <pc:docMk/>
            <pc:sldMk cId="4074911733" sldId="1478"/>
            <ac:picMk id="11" creationId="{34C5CFE8-EEF8-91CC-899A-2836A6C8C271}"/>
          </ac:picMkLst>
        </pc:picChg>
        <pc:picChg chg="add del mod">
          <ac:chgData name="Vrielink, Francis" userId="3d258d00-cfd8-41c5-9f04-1a5a39faef2f" providerId="ADAL" clId="{80A19247-FB68-48DD-8B09-10DD5173EEA0}" dt="2025-06-09T21:31:54.859" v="3309" actId="478"/>
          <ac:picMkLst>
            <pc:docMk/>
            <pc:sldMk cId="4074911733" sldId="1478"/>
            <ac:picMk id="12" creationId="{B8A997E4-A46E-F4E9-C13D-2D631BBCAF14}"/>
          </ac:picMkLst>
        </pc:picChg>
        <pc:picChg chg="add mod">
          <ac:chgData name="Vrielink, Francis" userId="3d258d00-cfd8-41c5-9f04-1a5a39faef2f" providerId="ADAL" clId="{80A19247-FB68-48DD-8B09-10DD5173EEA0}" dt="2025-06-09T21:32:19.294" v="3315" actId="1076"/>
          <ac:picMkLst>
            <pc:docMk/>
            <pc:sldMk cId="4074911733" sldId="1478"/>
            <ac:picMk id="14" creationId="{B56BFDC5-9FDB-704A-077A-4B7E7ED8D223}"/>
          </ac:picMkLst>
        </pc:picChg>
      </pc:sldChg>
      <pc:sldChg chg="addSp modSp mod ord">
        <pc:chgData name="Vrielink, Francis" userId="3d258d00-cfd8-41c5-9f04-1a5a39faef2f" providerId="ADAL" clId="{80A19247-FB68-48DD-8B09-10DD5173EEA0}" dt="2025-06-09T20:41:45.382" v="2459" actId="1076"/>
        <pc:sldMkLst>
          <pc:docMk/>
          <pc:sldMk cId="4210467006" sldId="1479"/>
        </pc:sldMkLst>
        <pc:picChg chg="add mod">
          <ac:chgData name="Vrielink, Francis" userId="3d258d00-cfd8-41c5-9f04-1a5a39faef2f" providerId="ADAL" clId="{80A19247-FB68-48DD-8B09-10DD5173EEA0}" dt="2025-06-09T20:41:45.382" v="2459" actId="1076"/>
          <ac:picMkLst>
            <pc:docMk/>
            <pc:sldMk cId="4210467006" sldId="1479"/>
            <ac:picMk id="3" creationId="{BB9A9909-0CEF-8397-0AEB-289E1150D78A}"/>
          </ac:picMkLst>
        </pc:picChg>
      </pc:sldChg>
      <pc:sldChg chg="addSp delSp modSp mod">
        <pc:chgData name="Vrielink, Francis" userId="3d258d00-cfd8-41c5-9f04-1a5a39faef2f" providerId="ADAL" clId="{80A19247-FB68-48DD-8B09-10DD5173EEA0}" dt="2025-06-09T21:12:36.201" v="2766" actId="115"/>
        <pc:sldMkLst>
          <pc:docMk/>
          <pc:sldMk cId="2967928418" sldId="1511"/>
        </pc:sldMkLst>
        <pc:spChg chg="mod">
          <ac:chgData name="Vrielink, Francis" userId="3d258d00-cfd8-41c5-9f04-1a5a39faef2f" providerId="ADAL" clId="{80A19247-FB68-48DD-8B09-10DD5173EEA0}" dt="2025-06-09T21:12:04.786" v="2719" actId="115"/>
          <ac:spMkLst>
            <pc:docMk/>
            <pc:sldMk cId="2967928418" sldId="1511"/>
            <ac:spMk id="35" creationId="{37104C51-0232-62ED-4C6F-1447D06633EE}"/>
          </ac:spMkLst>
        </pc:spChg>
        <pc:spChg chg="mod">
          <ac:chgData name="Vrielink, Francis" userId="3d258d00-cfd8-41c5-9f04-1a5a39faef2f" providerId="ADAL" clId="{80A19247-FB68-48DD-8B09-10DD5173EEA0}" dt="2025-06-09T21:12:36.201" v="2766" actId="115"/>
          <ac:spMkLst>
            <pc:docMk/>
            <pc:sldMk cId="2967928418" sldId="1511"/>
            <ac:spMk id="36" creationId="{D8EF981A-9BA7-0EB1-9B70-F7FBF2F7DF1C}"/>
          </ac:spMkLst>
        </pc:spChg>
        <pc:picChg chg="add mod">
          <ac:chgData name="Vrielink, Francis" userId="3d258d00-cfd8-41c5-9f04-1a5a39faef2f" providerId="ADAL" clId="{80A19247-FB68-48DD-8B09-10DD5173EEA0}" dt="2025-06-09T20:20:17.955" v="2161" actId="1076"/>
          <ac:picMkLst>
            <pc:docMk/>
            <pc:sldMk cId="2967928418" sldId="1511"/>
            <ac:picMk id="8" creationId="{0F3B5AE1-DFB6-508D-D216-394ADB2AF6F7}"/>
          </ac:picMkLst>
        </pc:picChg>
        <pc:picChg chg="add del mod">
          <ac:chgData name="Vrielink, Francis" userId="3d258d00-cfd8-41c5-9f04-1a5a39faef2f" providerId="ADAL" clId="{80A19247-FB68-48DD-8B09-10DD5173EEA0}" dt="2025-06-09T21:11:39.988" v="2694" actId="478"/>
          <ac:picMkLst>
            <pc:docMk/>
            <pc:sldMk cId="2967928418" sldId="1511"/>
            <ac:picMk id="18" creationId="{C68C2A9E-CA2C-E323-DE35-D28162C2ECC8}"/>
          </ac:picMkLst>
        </pc:picChg>
        <pc:picChg chg="add mod">
          <ac:chgData name="Vrielink, Francis" userId="3d258d00-cfd8-41c5-9f04-1a5a39faef2f" providerId="ADAL" clId="{80A19247-FB68-48DD-8B09-10DD5173EEA0}" dt="2025-06-09T21:11:58.888" v="2717" actId="1076"/>
          <ac:picMkLst>
            <pc:docMk/>
            <pc:sldMk cId="2967928418" sldId="1511"/>
            <ac:picMk id="20" creationId="{371A6EF2-300C-20B9-4365-C0AF83220942}"/>
          </ac:picMkLst>
        </pc:picChg>
      </pc:sldChg>
      <pc:sldChg chg="addSp modSp mod">
        <pc:chgData name="Vrielink, Francis" userId="3d258d00-cfd8-41c5-9f04-1a5a39faef2f" providerId="ADAL" clId="{80A19247-FB68-48DD-8B09-10DD5173EEA0}" dt="2025-06-10T07:30:13.542" v="4005" actId="1076"/>
        <pc:sldMkLst>
          <pc:docMk/>
          <pc:sldMk cId="1594331871" sldId="1512"/>
        </pc:sldMkLst>
        <pc:spChg chg="mod">
          <ac:chgData name="Vrielink, Francis" userId="3d258d00-cfd8-41c5-9f04-1a5a39faef2f" providerId="ADAL" clId="{80A19247-FB68-48DD-8B09-10DD5173EEA0}" dt="2025-06-10T07:29:51.537" v="3998" actId="14100"/>
          <ac:spMkLst>
            <pc:docMk/>
            <pc:sldMk cId="1594331871" sldId="1512"/>
            <ac:spMk id="10" creationId="{EC0CC1D0-FE60-F840-73E9-0CE7E683D1F2}"/>
          </ac:spMkLst>
        </pc:spChg>
        <pc:spChg chg="mod">
          <ac:chgData name="Vrielink, Francis" userId="3d258d00-cfd8-41c5-9f04-1a5a39faef2f" providerId="ADAL" clId="{80A19247-FB68-48DD-8B09-10DD5173EEA0}" dt="2025-06-10T07:29:42.986" v="3997" actId="1076"/>
          <ac:spMkLst>
            <pc:docMk/>
            <pc:sldMk cId="1594331871" sldId="1512"/>
            <ac:spMk id="11" creationId="{CD78B488-E032-3F3E-C334-FB96F8D71FB2}"/>
          </ac:spMkLst>
        </pc:spChg>
        <pc:spChg chg="mod">
          <ac:chgData name="Vrielink, Francis" userId="3d258d00-cfd8-41c5-9f04-1a5a39faef2f" providerId="ADAL" clId="{80A19247-FB68-48DD-8B09-10DD5173EEA0}" dt="2025-06-10T07:29:29.347" v="3992" actId="1076"/>
          <ac:spMkLst>
            <pc:docMk/>
            <pc:sldMk cId="1594331871" sldId="1512"/>
            <ac:spMk id="12" creationId="{E2476A93-B8D4-4E44-87FD-AFF601B2337C}"/>
          </ac:spMkLst>
        </pc:spChg>
        <pc:spChg chg="mod">
          <ac:chgData name="Vrielink, Francis" userId="3d258d00-cfd8-41c5-9f04-1a5a39faef2f" providerId="ADAL" clId="{80A19247-FB68-48DD-8B09-10DD5173EEA0}" dt="2025-06-10T07:29:32.745" v="3993" actId="1076"/>
          <ac:spMkLst>
            <pc:docMk/>
            <pc:sldMk cId="1594331871" sldId="1512"/>
            <ac:spMk id="13" creationId="{4985FF45-EE56-11C3-E0CC-6BBB359031C0}"/>
          </ac:spMkLst>
        </pc:spChg>
        <pc:spChg chg="mod">
          <ac:chgData name="Vrielink, Francis" userId="3d258d00-cfd8-41c5-9f04-1a5a39faef2f" providerId="ADAL" clId="{80A19247-FB68-48DD-8B09-10DD5173EEA0}" dt="2025-06-10T07:29:25.696" v="3991" actId="1076"/>
          <ac:spMkLst>
            <pc:docMk/>
            <pc:sldMk cId="1594331871" sldId="1512"/>
            <ac:spMk id="14" creationId="{B7594A3B-3117-84CE-C300-FB96E5ED269D}"/>
          </ac:spMkLst>
        </pc:spChg>
        <pc:spChg chg="mod">
          <ac:chgData name="Vrielink, Francis" userId="3d258d00-cfd8-41c5-9f04-1a5a39faef2f" providerId="ADAL" clId="{80A19247-FB68-48DD-8B09-10DD5173EEA0}" dt="2025-06-10T07:29:35.906" v="3994" actId="1076"/>
          <ac:spMkLst>
            <pc:docMk/>
            <pc:sldMk cId="1594331871" sldId="1512"/>
            <ac:spMk id="15" creationId="{6EA1F8B7-D4BC-D8B0-E6FD-F33ECB45A1DD}"/>
          </ac:spMkLst>
        </pc:spChg>
        <pc:spChg chg="mod">
          <ac:chgData name="Vrielink, Francis" userId="3d258d00-cfd8-41c5-9f04-1a5a39faef2f" providerId="ADAL" clId="{80A19247-FB68-48DD-8B09-10DD5173EEA0}" dt="2025-06-09T20:06:51.852" v="2058" actId="14100"/>
          <ac:spMkLst>
            <pc:docMk/>
            <pc:sldMk cId="1594331871" sldId="1512"/>
            <ac:spMk id="16" creationId="{F53F294D-65CC-23A5-E4A1-B2132FCF814C}"/>
          </ac:spMkLst>
        </pc:spChg>
        <pc:spChg chg="mod">
          <ac:chgData name="Vrielink, Francis" userId="3d258d00-cfd8-41c5-9f04-1a5a39faef2f" providerId="ADAL" clId="{80A19247-FB68-48DD-8B09-10DD5173EEA0}" dt="2025-06-09T20:06:56.830" v="2060" actId="14100"/>
          <ac:spMkLst>
            <pc:docMk/>
            <pc:sldMk cId="1594331871" sldId="1512"/>
            <ac:spMk id="17" creationId="{AB86235B-CBC0-F9DB-29F4-F23367831B1B}"/>
          </ac:spMkLst>
        </pc:spChg>
        <pc:spChg chg="mod">
          <ac:chgData name="Vrielink, Francis" userId="3d258d00-cfd8-41c5-9f04-1a5a39faef2f" providerId="ADAL" clId="{80A19247-FB68-48DD-8B09-10DD5173EEA0}" dt="2025-06-10T07:29:22.466" v="3990" actId="1076"/>
          <ac:spMkLst>
            <pc:docMk/>
            <pc:sldMk cId="1594331871" sldId="1512"/>
            <ac:spMk id="18" creationId="{85D7DD60-F4AA-AD34-A265-146B167D02FE}"/>
          </ac:spMkLst>
        </pc:spChg>
        <pc:spChg chg="mod">
          <ac:chgData name="Vrielink, Francis" userId="3d258d00-cfd8-41c5-9f04-1a5a39faef2f" providerId="ADAL" clId="{80A19247-FB68-48DD-8B09-10DD5173EEA0}" dt="2025-06-10T07:29:18.634" v="3989" actId="1076"/>
          <ac:spMkLst>
            <pc:docMk/>
            <pc:sldMk cId="1594331871" sldId="1512"/>
            <ac:spMk id="19" creationId="{40542B69-6D97-5F24-63E3-ABE36EA69A27}"/>
          </ac:spMkLst>
        </pc:spChg>
        <pc:picChg chg="add mod">
          <ac:chgData name="Vrielink, Francis" userId="3d258d00-cfd8-41c5-9f04-1a5a39faef2f" providerId="ADAL" clId="{80A19247-FB68-48DD-8B09-10DD5173EEA0}" dt="2025-06-10T07:29:10.871" v="3986" actId="1076"/>
          <ac:picMkLst>
            <pc:docMk/>
            <pc:sldMk cId="1594331871" sldId="1512"/>
            <ac:picMk id="21" creationId="{D637413F-7DF0-5D38-04BF-C70C4885DFE0}"/>
          </ac:picMkLst>
        </pc:picChg>
        <pc:picChg chg="add mod">
          <ac:chgData name="Vrielink, Francis" userId="3d258d00-cfd8-41c5-9f04-1a5a39faef2f" providerId="ADAL" clId="{80A19247-FB68-48DD-8B09-10DD5173EEA0}" dt="2025-06-10T07:30:13.542" v="4005" actId="1076"/>
          <ac:picMkLst>
            <pc:docMk/>
            <pc:sldMk cId="1594331871" sldId="1512"/>
            <ac:picMk id="22" creationId="{6A05240A-337F-E997-84BC-4877E53D7EE0}"/>
          </ac:picMkLst>
        </pc:picChg>
        <pc:picChg chg="add mod">
          <ac:chgData name="Vrielink, Francis" userId="3d258d00-cfd8-41c5-9f04-1a5a39faef2f" providerId="ADAL" clId="{80A19247-FB68-48DD-8B09-10DD5173EEA0}" dt="2025-06-10T07:29:13.066" v="3987" actId="1076"/>
          <ac:picMkLst>
            <pc:docMk/>
            <pc:sldMk cId="1594331871" sldId="1512"/>
            <ac:picMk id="23" creationId="{1847D2C4-9737-2573-0BAD-CC3284E7A656}"/>
          </ac:picMkLst>
        </pc:picChg>
        <pc:picChg chg="add mod">
          <ac:chgData name="Vrielink, Francis" userId="3d258d00-cfd8-41c5-9f04-1a5a39faef2f" providerId="ADAL" clId="{80A19247-FB68-48DD-8B09-10DD5173EEA0}" dt="2025-06-10T07:29:14.750" v="3988" actId="1076"/>
          <ac:picMkLst>
            <pc:docMk/>
            <pc:sldMk cId="1594331871" sldId="1512"/>
            <ac:picMk id="25" creationId="{D79937ED-661B-3B33-152B-E8430B65AFD7}"/>
          </ac:picMkLst>
        </pc:picChg>
      </pc:sldChg>
      <pc:sldChg chg="del">
        <pc:chgData name="Vrielink, Francis" userId="3d258d00-cfd8-41c5-9f04-1a5a39faef2f" providerId="ADAL" clId="{80A19247-FB68-48DD-8B09-10DD5173EEA0}" dt="2025-06-09T20:06:08.503" v="1994" actId="47"/>
        <pc:sldMkLst>
          <pc:docMk/>
          <pc:sldMk cId="3112181829" sldId="1515"/>
        </pc:sldMkLst>
      </pc:sldChg>
      <pc:sldChg chg="del">
        <pc:chgData name="Vrielink, Francis" userId="3d258d00-cfd8-41c5-9f04-1a5a39faef2f" providerId="ADAL" clId="{80A19247-FB68-48DD-8B09-10DD5173EEA0}" dt="2025-06-09T20:06:15.920" v="1999" actId="47"/>
        <pc:sldMkLst>
          <pc:docMk/>
          <pc:sldMk cId="2946319108" sldId="1516"/>
        </pc:sldMkLst>
      </pc:sldChg>
      <pc:sldChg chg="del">
        <pc:chgData name="Vrielink, Francis" userId="3d258d00-cfd8-41c5-9f04-1a5a39faef2f" providerId="ADAL" clId="{80A19247-FB68-48DD-8B09-10DD5173EEA0}" dt="2025-06-09T20:06:06.755" v="1993" actId="47"/>
        <pc:sldMkLst>
          <pc:docMk/>
          <pc:sldMk cId="1628480429" sldId="1517"/>
        </pc:sldMkLst>
      </pc:sldChg>
      <pc:sldChg chg="del">
        <pc:chgData name="Vrielink, Francis" userId="3d258d00-cfd8-41c5-9f04-1a5a39faef2f" providerId="ADAL" clId="{80A19247-FB68-48DD-8B09-10DD5173EEA0}" dt="2025-06-09T20:06:11.065" v="1996" actId="47"/>
        <pc:sldMkLst>
          <pc:docMk/>
          <pc:sldMk cId="933367485" sldId="1518"/>
        </pc:sldMkLst>
      </pc:sldChg>
      <pc:sldChg chg="addSp modSp mod">
        <pc:chgData name="Vrielink, Francis" userId="3d258d00-cfd8-41c5-9f04-1a5a39faef2f" providerId="ADAL" clId="{80A19247-FB68-48DD-8B09-10DD5173EEA0}" dt="2025-06-10T07:20:56.968" v="3924" actId="1076"/>
        <pc:sldMkLst>
          <pc:docMk/>
          <pc:sldMk cId="164643335" sldId="1519"/>
        </pc:sldMkLst>
        <pc:spChg chg="add mod">
          <ac:chgData name="Vrielink, Francis" userId="3d258d00-cfd8-41c5-9f04-1a5a39faef2f" providerId="ADAL" clId="{80A19247-FB68-48DD-8B09-10DD5173EEA0}" dt="2025-06-10T07:20:56.968" v="3924" actId="1076"/>
          <ac:spMkLst>
            <pc:docMk/>
            <pc:sldMk cId="164643335" sldId="1519"/>
            <ac:spMk id="2" creationId="{E5C61661-9239-6A5C-DCDE-BBDC706F0C76}"/>
          </ac:spMkLst>
        </pc:spChg>
        <pc:spChg chg="add mod">
          <ac:chgData name="Vrielink, Francis" userId="3d258d00-cfd8-41c5-9f04-1a5a39faef2f" providerId="ADAL" clId="{80A19247-FB68-48DD-8B09-10DD5173EEA0}" dt="2025-06-09T20:47:46.050" v="2494" actId="207"/>
          <ac:spMkLst>
            <pc:docMk/>
            <pc:sldMk cId="164643335" sldId="1519"/>
            <ac:spMk id="4" creationId="{40ADDB8E-ACB2-FAA7-7ED8-EA557377AE76}"/>
          </ac:spMkLst>
        </pc:spChg>
        <pc:spChg chg="add mod">
          <ac:chgData name="Vrielink, Francis" userId="3d258d00-cfd8-41c5-9f04-1a5a39faef2f" providerId="ADAL" clId="{80A19247-FB68-48DD-8B09-10DD5173EEA0}" dt="2025-06-09T21:41:50.507" v="3546" actId="20577"/>
          <ac:spMkLst>
            <pc:docMk/>
            <pc:sldMk cId="164643335" sldId="1519"/>
            <ac:spMk id="7" creationId="{D9932E6A-FC7A-81CE-08DA-781F58B628C0}"/>
          </ac:spMkLst>
        </pc:spChg>
        <pc:picChg chg="add mod">
          <ac:chgData name="Vrielink, Francis" userId="3d258d00-cfd8-41c5-9f04-1a5a39faef2f" providerId="ADAL" clId="{80A19247-FB68-48DD-8B09-10DD5173EEA0}" dt="2025-06-09T20:46:58.905" v="2489" actId="1076"/>
          <ac:picMkLst>
            <pc:docMk/>
            <pc:sldMk cId="164643335" sldId="1519"/>
            <ac:picMk id="3" creationId="{6EFBD466-8D8C-64F3-B56E-9DE2002CE2D0}"/>
          </ac:picMkLst>
        </pc:picChg>
      </pc:sldChg>
      <pc:sldChg chg="del">
        <pc:chgData name="Vrielink, Francis" userId="3d258d00-cfd8-41c5-9f04-1a5a39faef2f" providerId="ADAL" clId="{80A19247-FB68-48DD-8B09-10DD5173EEA0}" dt="2025-06-09T20:06:04.629" v="1992" actId="47"/>
        <pc:sldMkLst>
          <pc:docMk/>
          <pc:sldMk cId="1530054038" sldId="1520"/>
        </pc:sldMkLst>
      </pc:sldChg>
      <pc:sldChg chg="del">
        <pc:chgData name="Vrielink, Francis" userId="3d258d00-cfd8-41c5-9f04-1a5a39faef2f" providerId="ADAL" clId="{80A19247-FB68-48DD-8B09-10DD5173EEA0}" dt="2025-06-09T20:06:03.310" v="1991" actId="47"/>
        <pc:sldMkLst>
          <pc:docMk/>
          <pc:sldMk cId="3006462251" sldId="1521"/>
        </pc:sldMkLst>
      </pc:sldChg>
      <pc:sldChg chg="del">
        <pc:chgData name="Vrielink, Francis" userId="3d258d00-cfd8-41c5-9f04-1a5a39faef2f" providerId="ADAL" clId="{80A19247-FB68-48DD-8B09-10DD5173EEA0}" dt="2025-06-09T20:06:13.255" v="1997" actId="47"/>
        <pc:sldMkLst>
          <pc:docMk/>
          <pc:sldMk cId="1059877010" sldId="1522"/>
        </pc:sldMkLst>
      </pc:sldChg>
      <pc:sldChg chg="del">
        <pc:chgData name="Vrielink, Francis" userId="3d258d00-cfd8-41c5-9f04-1a5a39faef2f" providerId="ADAL" clId="{80A19247-FB68-48DD-8B09-10DD5173EEA0}" dt="2025-06-09T20:06:14.603" v="1998" actId="47"/>
        <pc:sldMkLst>
          <pc:docMk/>
          <pc:sldMk cId="2371299458" sldId="1529"/>
        </pc:sldMkLst>
      </pc:sldChg>
      <pc:sldChg chg="del">
        <pc:chgData name="Vrielink, Francis" userId="3d258d00-cfd8-41c5-9f04-1a5a39faef2f" providerId="ADAL" clId="{80A19247-FB68-48DD-8B09-10DD5173EEA0}" dt="2025-06-09T20:06:09.759" v="1995" actId="47"/>
        <pc:sldMkLst>
          <pc:docMk/>
          <pc:sldMk cId="3417385242" sldId="1530"/>
        </pc:sldMkLst>
      </pc:sldChg>
      <pc:sldChg chg="addSp modSp mod">
        <pc:chgData name="Vrielink, Francis" userId="3d258d00-cfd8-41c5-9f04-1a5a39faef2f" providerId="ADAL" clId="{80A19247-FB68-48DD-8B09-10DD5173EEA0}" dt="2025-06-10T07:24:04.009" v="3943" actId="1076"/>
        <pc:sldMkLst>
          <pc:docMk/>
          <pc:sldMk cId="2578636736" sldId="1539"/>
        </pc:sldMkLst>
        <pc:spChg chg="mod">
          <ac:chgData name="Vrielink, Francis" userId="3d258d00-cfd8-41c5-9f04-1a5a39faef2f" providerId="ADAL" clId="{80A19247-FB68-48DD-8B09-10DD5173EEA0}" dt="2025-06-09T21:17:00.234" v="3171" actId="115"/>
          <ac:spMkLst>
            <pc:docMk/>
            <pc:sldMk cId="2578636736" sldId="1539"/>
            <ac:spMk id="4" creationId="{D36CDCC8-D80A-3CA3-9903-EC310613197D}"/>
          </ac:spMkLst>
        </pc:spChg>
        <pc:spChg chg="mod">
          <ac:chgData name="Vrielink, Francis" userId="3d258d00-cfd8-41c5-9f04-1a5a39faef2f" providerId="ADAL" clId="{80A19247-FB68-48DD-8B09-10DD5173EEA0}" dt="2025-06-10T07:24:04.009" v="3943" actId="1076"/>
          <ac:spMkLst>
            <pc:docMk/>
            <pc:sldMk cId="2578636736" sldId="1539"/>
            <ac:spMk id="12" creationId="{E2476A93-B8D4-4E44-87FD-AFF601B2337C}"/>
          </ac:spMkLst>
        </pc:spChg>
        <pc:picChg chg="add mod">
          <ac:chgData name="Vrielink, Francis" userId="3d258d00-cfd8-41c5-9f04-1a5a39faef2f" providerId="ADAL" clId="{80A19247-FB68-48DD-8B09-10DD5173EEA0}" dt="2025-06-09T20:48:35.228" v="2501" actId="14100"/>
          <ac:picMkLst>
            <pc:docMk/>
            <pc:sldMk cId="2578636736" sldId="1539"/>
            <ac:picMk id="11" creationId="{ECE747E9-6E38-B2CC-8A8B-4F4F4548937A}"/>
          </ac:picMkLst>
        </pc:picChg>
        <pc:picChg chg="add mod">
          <ac:chgData name="Vrielink, Francis" userId="3d258d00-cfd8-41c5-9f04-1a5a39faef2f" providerId="ADAL" clId="{80A19247-FB68-48DD-8B09-10DD5173EEA0}" dt="2025-06-09T20:49:53.847" v="2506" actId="14100"/>
          <ac:picMkLst>
            <pc:docMk/>
            <pc:sldMk cId="2578636736" sldId="1539"/>
            <ac:picMk id="25" creationId="{33163E88-EA44-D5C3-2483-CFB358BEC310}"/>
          </ac:picMkLst>
        </pc:picChg>
      </pc:sldChg>
      <pc:sldChg chg="addSp modSp mod">
        <pc:chgData name="Vrielink, Francis" userId="3d258d00-cfd8-41c5-9f04-1a5a39faef2f" providerId="ADAL" clId="{80A19247-FB68-48DD-8B09-10DD5173EEA0}" dt="2025-06-09T21:34:39.776" v="3355" actId="20577"/>
        <pc:sldMkLst>
          <pc:docMk/>
          <pc:sldMk cId="3002840063" sldId="1540"/>
        </pc:sldMkLst>
        <pc:spChg chg="mod">
          <ac:chgData name="Vrielink, Francis" userId="3d258d00-cfd8-41c5-9f04-1a5a39faef2f" providerId="ADAL" clId="{80A19247-FB68-48DD-8B09-10DD5173EEA0}" dt="2025-06-09T21:34:39.776" v="3355" actId="20577"/>
          <ac:spMkLst>
            <pc:docMk/>
            <pc:sldMk cId="3002840063" sldId="1540"/>
            <ac:spMk id="35" creationId="{37104C51-0232-62ED-4C6F-1447D06633EE}"/>
          </ac:spMkLst>
        </pc:spChg>
        <pc:spChg chg="mod">
          <ac:chgData name="Vrielink, Francis" userId="3d258d00-cfd8-41c5-9f04-1a5a39faef2f" providerId="ADAL" clId="{80A19247-FB68-48DD-8B09-10DD5173EEA0}" dt="2025-06-09T21:16:28.139" v="3109" actId="1076"/>
          <ac:spMkLst>
            <pc:docMk/>
            <pc:sldMk cId="3002840063" sldId="1540"/>
            <ac:spMk id="36" creationId="{D8EF981A-9BA7-0EB1-9B70-F7FBF2F7DF1C}"/>
          </ac:spMkLst>
        </pc:spChg>
        <pc:picChg chg="add mod">
          <ac:chgData name="Vrielink, Francis" userId="3d258d00-cfd8-41c5-9f04-1a5a39faef2f" providerId="ADAL" clId="{80A19247-FB68-48DD-8B09-10DD5173EEA0}" dt="2025-06-09T21:14:59.685" v="3021" actId="1076"/>
          <ac:picMkLst>
            <pc:docMk/>
            <pc:sldMk cId="3002840063" sldId="1540"/>
            <ac:picMk id="8" creationId="{82A74381-8908-40D1-0860-581A3B2F13E9}"/>
          </ac:picMkLst>
        </pc:picChg>
        <pc:picChg chg="add mod">
          <ac:chgData name="Vrielink, Francis" userId="3d258d00-cfd8-41c5-9f04-1a5a39faef2f" providerId="ADAL" clId="{80A19247-FB68-48DD-8B09-10DD5173EEA0}" dt="2025-06-09T21:15:07.585" v="3023" actId="1076"/>
          <ac:picMkLst>
            <pc:docMk/>
            <pc:sldMk cId="3002840063" sldId="1540"/>
            <ac:picMk id="18" creationId="{91070352-9CD5-4D05-6D09-65989D4FB90F}"/>
          </ac:picMkLst>
        </pc:picChg>
      </pc:sldChg>
      <pc:sldChg chg="del">
        <pc:chgData name="Vrielink, Francis" userId="3d258d00-cfd8-41c5-9f04-1a5a39faef2f" providerId="ADAL" clId="{80A19247-FB68-48DD-8B09-10DD5173EEA0}" dt="2025-06-09T20:06:00.143" v="1990" actId="47"/>
        <pc:sldMkLst>
          <pc:docMk/>
          <pc:sldMk cId="2561511808" sldId="1541"/>
        </pc:sldMkLst>
      </pc:sldChg>
      <pc:sldChg chg="addSp delSp modSp mod">
        <pc:chgData name="Vrielink, Francis" userId="3d258d00-cfd8-41c5-9f04-1a5a39faef2f" providerId="ADAL" clId="{80A19247-FB68-48DD-8B09-10DD5173EEA0}" dt="2025-06-09T21:17:23.369" v="3229" actId="115"/>
        <pc:sldMkLst>
          <pc:docMk/>
          <pc:sldMk cId="2901598888" sldId="1542"/>
        </pc:sldMkLst>
        <pc:spChg chg="mod">
          <ac:chgData name="Vrielink, Francis" userId="3d258d00-cfd8-41c5-9f04-1a5a39faef2f" providerId="ADAL" clId="{80A19247-FB68-48DD-8B09-10DD5173EEA0}" dt="2025-06-09T21:17:23.369" v="3229" actId="115"/>
          <ac:spMkLst>
            <pc:docMk/>
            <pc:sldMk cId="2901598888" sldId="1542"/>
            <ac:spMk id="4" creationId="{D36CDCC8-D80A-3CA3-9903-EC310613197D}"/>
          </ac:spMkLst>
        </pc:spChg>
        <pc:spChg chg="add mod">
          <ac:chgData name="Vrielink, Francis" userId="3d258d00-cfd8-41c5-9f04-1a5a39faef2f" providerId="ADAL" clId="{80A19247-FB68-48DD-8B09-10DD5173EEA0}" dt="2025-06-09T21:02:18.929" v="2598" actId="14100"/>
          <ac:spMkLst>
            <pc:docMk/>
            <pc:sldMk cId="2901598888" sldId="1542"/>
            <ac:spMk id="28" creationId="{94FF02B7-E887-9370-C6D3-19D95A037933}"/>
          </ac:spMkLst>
        </pc:spChg>
        <pc:picChg chg="add mod">
          <ac:chgData name="Vrielink, Francis" userId="3d258d00-cfd8-41c5-9f04-1a5a39faef2f" providerId="ADAL" clId="{80A19247-FB68-48DD-8B09-10DD5173EEA0}" dt="2025-06-09T21:01:30.576" v="2579" actId="1076"/>
          <ac:picMkLst>
            <pc:docMk/>
            <pc:sldMk cId="2901598888" sldId="1542"/>
            <ac:picMk id="10" creationId="{ACB2AE22-F369-5E4A-AC07-FEF8DDD1670D}"/>
          </ac:picMkLst>
        </pc:picChg>
        <pc:picChg chg="add mod">
          <ac:chgData name="Vrielink, Francis" userId="3d258d00-cfd8-41c5-9f04-1a5a39faef2f" providerId="ADAL" clId="{80A19247-FB68-48DD-8B09-10DD5173EEA0}" dt="2025-06-09T21:01:41.582" v="2584" actId="1076"/>
          <ac:picMkLst>
            <pc:docMk/>
            <pc:sldMk cId="2901598888" sldId="1542"/>
            <ac:picMk id="24" creationId="{2B058C15-BE5A-FDBC-17DA-474E23CC12E9}"/>
          </ac:picMkLst>
        </pc:picChg>
        <pc:picChg chg="add mod">
          <ac:chgData name="Vrielink, Francis" userId="3d258d00-cfd8-41c5-9f04-1a5a39faef2f" providerId="ADAL" clId="{80A19247-FB68-48DD-8B09-10DD5173EEA0}" dt="2025-06-09T21:01:54.924" v="2592" actId="1076"/>
          <ac:picMkLst>
            <pc:docMk/>
            <pc:sldMk cId="2901598888" sldId="1542"/>
            <ac:picMk id="26" creationId="{4FE0F794-425F-6B7E-8CCB-396B617D7413}"/>
          </ac:picMkLst>
        </pc:picChg>
        <pc:picChg chg="add del">
          <ac:chgData name="Vrielink, Francis" userId="3d258d00-cfd8-41c5-9f04-1a5a39faef2f" providerId="ADAL" clId="{80A19247-FB68-48DD-8B09-10DD5173EEA0}" dt="2025-06-09T21:02:28.134" v="2600" actId="478"/>
          <ac:picMkLst>
            <pc:docMk/>
            <pc:sldMk cId="2901598888" sldId="1542"/>
            <ac:picMk id="29" creationId="{B4AAA0D0-D875-9685-7BD8-6DB5DEB987B6}"/>
          </ac:picMkLst>
        </pc:picChg>
        <pc:picChg chg="add mod">
          <ac:chgData name="Vrielink, Francis" userId="3d258d00-cfd8-41c5-9f04-1a5a39faef2f" providerId="ADAL" clId="{80A19247-FB68-48DD-8B09-10DD5173EEA0}" dt="2025-06-09T21:02:43.691" v="2603" actId="1076"/>
          <ac:picMkLst>
            <pc:docMk/>
            <pc:sldMk cId="2901598888" sldId="1542"/>
            <ac:picMk id="30" creationId="{C54C63F5-00B3-4D25-0B4E-25EAF15823FB}"/>
          </ac:picMkLst>
        </pc:picChg>
        <pc:picChg chg="add mod">
          <ac:chgData name="Vrielink, Francis" userId="3d258d00-cfd8-41c5-9f04-1a5a39faef2f" providerId="ADAL" clId="{80A19247-FB68-48DD-8B09-10DD5173EEA0}" dt="2025-06-09T21:02:57.735" v="2608" actId="1076"/>
          <ac:picMkLst>
            <pc:docMk/>
            <pc:sldMk cId="2901598888" sldId="1542"/>
            <ac:picMk id="32" creationId="{05EF7140-4096-EAF7-BC76-ADDFCDAA522B}"/>
          </ac:picMkLst>
        </pc:picChg>
        <pc:picChg chg="add mod">
          <ac:chgData name="Vrielink, Francis" userId="3d258d00-cfd8-41c5-9f04-1a5a39faef2f" providerId="ADAL" clId="{80A19247-FB68-48DD-8B09-10DD5173EEA0}" dt="2025-06-09T21:02:59.342" v="2609" actId="1076"/>
          <ac:picMkLst>
            <pc:docMk/>
            <pc:sldMk cId="2901598888" sldId="1542"/>
            <ac:picMk id="33" creationId="{AB4574F1-769E-AEDC-A618-3D7793D79453}"/>
          </ac:picMkLst>
        </pc:picChg>
        <pc:picChg chg="add mod">
          <ac:chgData name="Vrielink, Francis" userId="3d258d00-cfd8-41c5-9f04-1a5a39faef2f" providerId="ADAL" clId="{80A19247-FB68-48DD-8B09-10DD5173EEA0}" dt="2025-06-09T21:03:01.719" v="2610" actId="1076"/>
          <ac:picMkLst>
            <pc:docMk/>
            <pc:sldMk cId="2901598888" sldId="1542"/>
            <ac:picMk id="34" creationId="{FEC3CCAB-12BF-4580-FB7C-82C2C0E91334}"/>
          </ac:picMkLst>
        </pc:picChg>
        <pc:picChg chg="add mod">
          <ac:chgData name="Vrielink, Francis" userId="3d258d00-cfd8-41c5-9f04-1a5a39faef2f" providerId="ADAL" clId="{80A19247-FB68-48DD-8B09-10DD5173EEA0}" dt="2025-06-09T21:03:05.840" v="2611" actId="1076"/>
          <ac:picMkLst>
            <pc:docMk/>
            <pc:sldMk cId="2901598888" sldId="1542"/>
            <ac:picMk id="35" creationId="{DE682398-74F6-2F21-13C1-F17EF2FA41E8}"/>
          </ac:picMkLst>
        </pc:picChg>
        <pc:picChg chg="add mod">
          <ac:chgData name="Vrielink, Francis" userId="3d258d00-cfd8-41c5-9f04-1a5a39faef2f" providerId="ADAL" clId="{80A19247-FB68-48DD-8B09-10DD5173EEA0}" dt="2025-06-09T21:03:15.289" v="2613" actId="1076"/>
          <ac:picMkLst>
            <pc:docMk/>
            <pc:sldMk cId="2901598888" sldId="1542"/>
            <ac:picMk id="36" creationId="{8DAE0A43-3481-88B2-6AAB-D5D57F138569}"/>
          </ac:picMkLst>
        </pc:picChg>
      </pc:sldChg>
      <pc:sldChg chg="addSp delSp modSp mod">
        <pc:chgData name="Vrielink, Francis" userId="3d258d00-cfd8-41c5-9f04-1a5a39faef2f" providerId="ADAL" clId="{80A19247-FB68-48DD-8B09-10DD5173EEA0}" dt="2025-06-09T21:34:27.543" v="3354" actId="14100"/>
        <pc:sldMkLst>
          <pc:docMk/>
          <pc:sldMk cId="181814466" sldId="1543"/>
        </pc:sldMkLst>
        <pc:spChg chg="add mod">
          <ac:chgData name="Vrielink, Francis" userId="3d258d00-cfd8-41c5-9f04-1a5a39faef2f" providerId="ADAL" clId="{80A19247-FB68-48DD-8B09-10DD5173EEA0}" dt="2025-06-09T21:34:27.543" v="3354" actId="14100"/>
          <ac:spMkLst>
            <pc:docMk/>
            <pc:sldMk cId="181814466" sldId="1543"/>
            <ac:spMk id="21" creationId="{8B51D959-EFDC-E65F-11F0-5C1C83C06FFE}"/>
          </ac:spMkLst>
        </pc:spChg>
        <pc:spChg chg="mod">
          <ac:chgData name="Vrielink, Francis" userId="3d258d00-cfd8-41c5-9f04-1a5a39faef2f" providerId="ADAL" clId="{80A19247-FB68-48DD-8B09-10DD5173EEA0}" dt="2025-06-09T20:29:37.580" v="2216" actId="1076"/>
          <ac:spMkLst>
            <pc:docMk/>
            <pc:sldMk cId="181814466" sldId="1543"/>
            <ac:spMk id="33" creationId="{AC757F5E-B016-F947-4518-7C6B9CC7EE04}"/>
          </ac:spMkLst>
        </pc:spChg>
        <pc:spChg chg="mod">
          <ac:chgData name="Vrielink, Francis" userId="3d258d00-cfd8-41c5-9f04-1a5a39faef2f" providerId="ADAL" clId="{80A19247-FB68-48DD-8B09-10DD5173EEA0}" dt="2025-06-09T21:13:54.150" v="2857" actId="115"/>
          <ac:spMkLst>
            <pc:docMk/>
            <pc:sldMk cId="181814466" sldId="1543"/>
            <ac:spMk id="35" creationId="{37104C51-0232-62ED-4C6F-1447D06633EE}"/>
          </ac:spMkLst>
        </pc:spChg>
        <pc:spChg chg="mod">
          <ac:chgData name="Vrielink, Francis" userId="3d258d00-cfd8-41c5-9f04-1a5a39faef2f" providerId="ADAL" clId="{80A19247-FB68-48DD-8B09-10DD5173EEA0}" dt="2025-06-09T21:33:56.443" v="3348" actId="115"/>
          <ac:spMkLst>
            <pc:docMk/>
            <pc:sldMk cId="181814466" sldId="1543"/>
            <ac:spMk id="36" creationId="{D8EF981A-9BA7-0EB1-9B70-F7FBF2F7DF1C}"/>
          </ac:spMkLst>
        </pc:spChg>
        <pc:picChg chg="add del mod">
          <ac:chgData name="Vrielink, Francis" userId="3d258d00-cfd8-41c5-9f04-1a5a39faef2f" providerId="ADAL" clId="{80A19247-FB68-48DD-8B09-10DD5173EEA0}" dt="2025-06-09T21:33:06.749" v="3325" actId="478"/>
          <ac:picMkLst>
            <pc:docMk/>
            <pc:sldMk cId="181814466" sldId="1543"/>
            <ac:picMk id="8" creationId="{DDCD338E-57D2-6E1A-2418-85B62B80BB93}"/>
          </ac:picMkLst>
        </pc:picChg>
        <pc:picChg chg="add mod">
          <ac:chgData name="Vrielink, Francis" userId="3d258d00-cfd8-41c5-9f04-1a5a39faef2f" providerId="ADAL" clId="{80A19247-FB68-48DD-8B09-10DD5173EEA0}" dt="2025-06-09T20:44:48.667" v="2480" actId="14100"/>
          <ac:picMkLst>
            <pc:docMk/>
            <pc:sldMk cId="181814466" sldId="1543"/>
            <ac:picMk id="18" creationId="{7BD9D675-A515-5370-01AA-1A0A220C8600}"/>
          </ac:picMkLst>
        </pc:picChg>
        <pc:picChg chg="add mod">
          <ac:chgData name="Vrielink, Francis" userId="3d258d00-cfd8-41c5-9f04-1a5a39faef2f" providerId="ADAL" clId="{80A19247-FB68-48DD-8B09-10DD5173EEA0}" dt="2025-06-09T21:33:18.819" v="3331" actId="1076"/>
          <ac:picMkLst>
            <pc:docMk/>
            <pc:sldMk cId="181814466" sldId="1543"/>
            <ac:picMk id="20" creationId="{F0E01F0B-329A-132C-DCBF-359F80A653CC}"/>
          </ac:picMkLst>
        </pc:picChg>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pChg chg="mod">
          <ac:chgData name="Routledge, Mandy" userId="bacdedf5-8e30-494b-ad8b-f27fa30c4f8d" providerId="ADAL" clId="{EE43DCE5-133A-4C40-9CD2-739EF4BF9B3D}" dt="2025-03-18T11:01:21.715" v="3" actId="20577"/>
          <ac:spMkLst>
            <pc:docMk/>
            <pc:sldMk cId="323006580" sldId="548"/>
            <ac:spMk id="3" creationId="{00000000-0000-0000-0000-000000000000}"/>
          </ac:spMkLst>
        </pc:spChg>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pChg chg="mod">
          <ac:chgData name="Routledge, Mandy" userId="bacdedf5-8e30-494b-ad8b-f27fa30c4f8d" providerId="ADAL" clId="{6CC36416-D4DE-4350-9121-B78EB87109B7}" dt="2025-03-18T10:59:30.278" v="3" actId="20577"/>
          <ac:spMkLst>
            <pc:docMk/>
            <pc:sldMk cId="323006580" sldId="548"/>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pChg chg="mod">
          <ac:chgData name="Routledge, Mandy" userId="bacdedf5-8e30-494b-ad8b-f27fa30c4f8d" providerId="ADAL" clId="{5736FA24-D602-4826-B0E8-53E9607AEED2}" dt="2025-03-18T10:55:06.878" v="0"/>
          <ac:spMkLst>
            <pc:docMk/>
            <pc:sldMk cId="323006580" sldId="548"/>
            <ac:spMk id="3" creationId="{00000000-0000-0000-0000-000000000000}"/>
          </ac:spMkLst>
        </pc:sp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pChg chg="mod">
          <ac:chgData name="Routledge, Mandy" userId="bacdedf5-8e30-494b-ad8b-f27fa30c4f8d" providerId="ADAL" clId="{86114C85-B593-4BE9-AAD3-9163D72047C0}" dt="2025-03-18T10:32:58.570" v="10" actId="20577"/>
          <ac:spMkLst>
            <pc:docMk/>
            <pc:sldMk cId="323006580" sldId="548"/>
            <ac:spMk id="3" creationId="{00000000-0000-0000-0000-000000000000}"/>
          </ac:spMkLst>
        </pc:spChg>
        <pc:spChg chg="mod">
          <ac:chgData name="Routledge, Mandy" userId="bacdedf5-8e30-494b-ad8b-f27fa30c4f8d" providerId="ADAL" clId="{86114C85-B593-4BE9-AAD3-9163D72047C0}" dt="2025-03-18T10:32:47.649" v="1"/>
          <ac:spMkLst>
            <pc:docMk/>
            <pc:sldMk cId="323006580" sldId="54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10-6-2025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10-6-2025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advies: </a:t>
            </a:r>
            <a:r>
              <a:rPr lang="nl-NL" sz="1800" kern="100">
                <a:effectLst/>
                <a:latin typeface="Aptos" panose="020B0004020202020204" pitchFamily="34" charset="0"/>
                <a:ea typeface="Aptos" panose="020B0004020202020204" pitchFamily="34" charset="0"/>
                <a:cs typeface="Times New Roman" panose="02020603050405020304" pitchFamily="18" charset="0"/>
              </a:rPr>
              <a:t>wat je volgens iemand het beste kunt doen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prof-: </a:t>
            </a:r>
            <a:r>
              <a:rPr lang="nl-NL" sz="1800" kern="100">
                <a:effectLst/>
                <a:latin typeface="Aptos" panose="020B0004020202020204" pitchFamily="34" charset="0"/>
                <a:ea typeface="Aptos" panose="020B0004020202020204" pitchFamily="34" charset="0"/>
                <a:cs typeface="Times New Roman" panose="02020603050405020304" pitchFamily="18" charset="0"/>
              </a:rPr>
              <a:t>beroeps-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amateur: </a:t>
            </a:r>
            <a:r>
              <a:rPr lang="nl-NL" sz="1800" kern="100">
                <a:effectLst/>
                <a:latin typeface="Aptos" panose="020B0004020202020204" pitchFamily="34" charset="0"/>
                <a:ea typeface="Aptos" panose="020B0004020202020204" pitchFamily="34" charset="0"/>
                <a:cs typeface="Times New Roman" panose="02020603050405020304" pitchFamily="18" charset="0"/>
              </a:rPr>
              <a:t>iemand die iets voor zijn plezier doet, niet voor zijn werk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regelmatig: </a:t>
            </a:r>
            <a:r>
              <a:rPr lang="nl-NL" sz="1800" kern="100">
                <a:effectLst/>
                <a:latin typeface="Aptos" panose="020B0004020202020204" pitchFamily="34" charset="0"/>
                <a:ea typeface="Aptos" panose="020B0004020202020204" pitchFamily="34" charset="0"/>
                <a:cs typeface="Times New Roman" panose="02020603050405020304" pitchFamily="18" charset="0"/>
              </a:rPr>
              <a:t>vaak</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tegenstander: </a:t>
            </a:r>
            <a:r>
              <a:rPr lang="nl-NL" sz="1800" kern="100">
                <a:effectLst/>
                <a:latin typeface="Aptos" panose="020B0004020202020204" pitchFamily="34" charset="0"/>
                <a:ea typeface="Aptos" panose="020B0004020202020204" pitchFamily="34" charset="0"/>
                <a:cs typeface="Times New Roman" panose="02020603050405020304" pitchFamily="18" charset="0"/>
              </a:rPr>
              <a:t>iemand van wie je probeert te winnen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verward: </a:t>
            </a:r>
            <a:r>
              <a:rPr lang="nl-NL" sz="1800" kern="100">
                <a:effectLst/>
                <a:latin typeface="Aptos" panose="020B0004020202020204" pitchFamily="34" charset="0"/>
                <a:ea typeface="Aptos" panose="020B0004020202020204" pitchFamily="34" charset="0"/>
                <a:cs typeface="Times New Roman" panose="02020603050405020304" pitchFamily="18" charset="0"/>
              </a:rPr>
              <a:t>in de war</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volgroeid: </a:t>
            </a:r>
            <a:r>
              <a:rPr lang="nl-NL" sz="1800" kern="100">
                <a:effectLst/>
                <a:latin typeface="Aptos" panose="020B0004020202020204" pitchFamily="34" charset="0"/>
                <a:ea typeface="Aptos" panose="020B0004020202020204" pitchFamily="34" charset="0"/>
                <a:cs typeface="Times New Roman" panose="02020603050405020304" pitchFamily="18" charset="0"/>
              </a:rPr>
              <a:t>helemaal uitgegroeid</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10-6-2025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10-6-2025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10-6-2025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10-6-2025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10-6-2025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2000">
                <a:effectLst/>
                <a:ea typeface="Times New Roman" panose="02020603050405020304" pitchFamily="18" charset="0"/>
                <a:cs typeface="Arial" panose="020B0604020202020204" pitchFamily="34" charset="0"/>
              </a:rPr>
              <a:t>Mijn broer Freek heeft zijn hele leven al één grote hobby: bakken. </a:t>
            </a:r>
            <a:r>
              <a:rPr lang="nl-NL" sz="2000">
                <a:ea typeface="Times New Roman" panose="02020603050405020304" pitchFamily="18" charset="0"/>
                <a:cs typeface="Arial" panose="020B0604020202020204" pitchFamily="34" charset="0"/>
              </a:rPr>
              <a:t>T</a:t>
            </a:r>
            <a:r>
              <a:rPr lang="nl-NL" sz="2000">
                <a:effectLst/>
                <a:ea typeface="Times New Roman" panose="02020603050405020304" pitchFamily="18" charset="0"/>
                <a:cs typeface="Arial" panose="020B0604020202020204" pitchFamily="34" charset="0"/>
              </a:rPr>
              <a:t>oen Freek nog een kind was, bakte hij </a:t>
            </a:r>
            <a:r>
              <a:rPr lang="nl-NL" sz="2000" b="1" u="sng">
                <a:ea typeface="Times New Roman" panose="02020603050405020304" pitchFamily="18" charset="0"/>
                <a:cs typeface="Arial" panose="020B0604020202020204" pitchFamily="34" charset="0"/>
              </a:rPr>
              <a:t>r</a:t>
            </a:r>
            <a:r>
              <a:rPr lang="nl-NL" sz="2000" b="1" u="sng">
                <a:effectLst/>
                <a:ea typeface="Times New Roman" panose="02020603050405020304" pitchFamily="18" charset="0"/>
                <a:cs typeface="Arial" panose="020B0604020202020204" pitchFamily="34" charset="0"/>
              </a:rPr>
              <a:t>egelmatig</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vaak</a:t>
            </a:r>
            <a:r>
              <a:rPr lang="nl-NL" sz="2000">
                <a:effectLst/>
                <a:ea typeface="Times New Roman" panose="02020603050405020304" pitchFamily="18" charset="0"/>
                <a:cs typeface="Arial" panose="020B0604020202020204" pitchFamily="34" charset="0"/>
              </a:rPr>
              <a:t> in het weekend de lekkerste taarten. En het waren prachtige taarten, zeker voor </a:t>
            </a:r>
            <a:r>
              <a:rPr lang="nl-NL" sz="2000" b="1" u="sng">
                <a:effectLst/>
                <a:ea typeface="Times New Roman" panose="02020603050405020304" pitchFamily="18" charset="0"/>
                <a:cs typeface="Arial" panose="020B0604020202020204" pitchFamily="34" charset="0"/>
              </a:rPr>
              <a:t>een amateur</a:t>
            </a:r>
            <a:r>
              <a:rPr lang="nl-NL" sz="2000">
                <a:effectLst/>
                <a:ea typeface="Times New Roman" panose="02020603050405020304" pitchFamily="18" charset="0"/>
                <a:cs typeface="Arial" panose="020B0604020202020204" pitchFamily="34" charset="0"/>
              </a:rPr>
              <a:t>. De amateur is </a:t>
            </a:r>
            <a:r>
              <a:rPr lang="nl-NL" sz="2000" b="1" i="1">
                <a:effectLst/>
                <a:ea typeface="Times New Roman" panose="02020603050405020304" pitchFamily="18" charset="0"/>
                <a:cs typeface="Arial" panose="020B0604020202020204" pitchFamily="34" charset="0"/>
              </a:rPr>
              <a:t>iemand die iets voor zijn plezier doet, niet voor zijn werk</a:t>
            </a:r>
            <a:r>
              <a:rPr lang="nl-NL" sz="2000">
                <a:effectLst/>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Freek</a:t>
            </a:r>
            <a:r>
              <a:rPr lang="nl-NL" sz="2000">
                <a:effectLst/>
                <a:ea typeface="Times New Roman" panose="02020603050405020304" pitchFamily="18" charset="0"/>
                <a:cs typeface="Arial" panose="020B0604020202020204" pitchFamily="34" charset="0"/>
              </a:rPr>
              <a:t> heeft in die tijd ook wel eens meegedaan met bak-wedstrijden. (Net zoiets als Heel Holland Bakt, of zo.) Het lukte hem zelfs een paar keer om </a:t>
            </a:r>
            <a:r>
              <a:rPr lang="nl-NL" sz="2000" b="1" u="sng">
                <a:effectLst/>
                <a:ea typeface="Times New Roman" panose="02020603050405020304" pitchFamily="18" charset="0"/>
                <a:cs typeface="Arial" panose="020B0604020202020204" pitchFamily="34" charset="0"/>
              </a:rPr>
              <a:t>de tegenstander</a:t>
            </a:r>
            <a:r>
              <a:rPr lang="nl-NL" sz="2000">
                <a:effectLst/>
                <a:ea typeface="Times New Roman" panose="02020603050405020304" pitchFamily="18" charset="0"/>
                <a:cs typeface="Arial" panose="020B0604020202020204" pitchFamily="34" charset="0"/>
              </a:rPr>
              <a:t>, </a:t>
            </a:r>
            <a:r>
              <a:rPr lang="nl-NL" sz="2000" b="1" i="1">
                <a:effectLst/>
                <a:ea typeface="Times New Roman" panose="02020603050405020304" pitchFamily="18" charset="0"/>
                <a:cs typeface="Arial" panose="020B0604020202020204" pitchFamily="34" charset="0"/>
              </a:rPr>
              <a:t>iemand van wie je probeert te winnen</a:t>
            </a:r>
            <a:r>
              <a:rPr lang="nl-NL" sz="2000">
                <a:effectLst/>
                <a:ea typeface="Times New Roman" panose="02020603050405020304" pitchFamily="18" charset="0"/>
                <a:cs typeface="Arial" panose="020B0604020202020204" pitchFamily="34" charset="0"/>
              </a:rPr>
              <a:t>, te verslaan. </a:t>
            </a:r>
            <a:r>
              <a:rPr lang="nl-NL" sz="2000">
                <a:ea typeface="Times New Roman" panose="02020603050405020304" pitchFamily="18" charset="0"/>
                <a:cs typeface="Arial" panose="020B0604020202020204" pitchFamily="34" charset="0"/>
              </a:rPr>
              <a:t>Ook op school viel op dat hij zo goed kon bakken. Hij kreeg zelfs van zijn leraar </a:t>
            </a:r>
            <a:r>
              <a:rPr lang="nl-NL" sz="2000" b="1" u="sng">
                <a:ea typeface="Times New Roman" panose="02020603050405020304" pitchFamily="18" charset="0"/>
                <a:cs typeface="Arial" panose="020B0604020202020204" pitchFamily="34" charset="0"/>
              </a:rPr>
              <a:t>het advies</a:t>
            </a:r>
            <a:r>
              <a:rPr lang="nl-NL" sz="2000">
                <a:ea typeface="Times New Roman" panose="02020603050405020304" pitchFamily="18" charset="0"/>
                <a:cs typeface="Arial" panose="020B0604020202020204" pitchFamily="34" charset="0"/>
              </a:rPr>
              <a:t>, dat is </a:t>
            </a:r>
            <a:r>
              <a:rPr lang="nl-NL" sz="2000" b="1" i="1">
                <a:ea typeface="Times New Roman" panose="02020603050405020304" pitchFamily="18" charset="0"/>
                <a:cs typeface="Arial" panose="020B0604020202020204" pitchFamily="34" charset="0"/>
              </a:rPr>
              <a:t>wat je volgens iemand het beste kunt doen</a:t>
            </a:r>
            <a:r>
              <a:rPr lang="nl-NL" sz="2000">
                <a:ea typeface="Times New Roman" panose="02020603050405020304" pitchFamily="18" charset="0"/>
                <a:cs typeface="Arial" panose="020B0604020202020204" pitchFamily="34" charset="0"/>
              </a:rPr>
              <a:t>, om na het eindexamen naar de bakkersschool te gaan. Freek was hierdoor wel even een tijdje </a:t>
            </a:r>
            <a:r>
              <a:rPr lang="nl-NL" sz="2000" b="1" u="sng">
                <a:ea typeface="Times New Roman" panose="02020603050405020304" pitchFamily="18" charset="0"/>
                <a:cs typeface="Arial" panose="020B0604020202020204" pitchFamily="34" charset="0"/>
              </a:rPr>
              <a:t>verward</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in de war</a:t>
            </a:r>
            <a:r>
              <a:rPr lang="nl-NL" sz="2000">
                <a:ea typeface="Times New Roman" panose="02020603050405020304" pitchFamily="18" charset="0"/>
                <a:cs typeface="Arial" panose="020B0604020202020204" pitchFamily="34" charset="0"/>
              </a:rPr>
              <a:t>. Moest hij van zijn hobby zijn beroep maken? Had hij wel zin om een </a:t>
            </a:r>
            <a:r>
              <a:rPr lang="nl-NL" sz="2000" b="1" u="sng">
                <a:ea typeface="Times New Roman" panose="02020603050405020304" pitchFamily="18" charset="0"/>
                <a:cs typeface="Arial" panose="020B0604020202020204" pitchFamily="34" charset="0"/>
              </a:rPr>
              <a:t>prof</a:t>
            </a:r>
            <a:r>
              <a:rPr lang="nl-NL" sz="2000">
                <a:ea typeface="Times New Roman" panose="02020603050405020304" pitchFamily="18" charset="0"/>
                <a:cs typeface="Arial" panose="020B0604020202020204" pitchFamily="34" charset="0"/>
              </a:rPr>
              <a:t>-bakker te worden. Een </a:t>
            </a:r>
            <a:r>
              <a:rPr lang="nl-NL" sz="2000" b="1" i="1">
                <a:ea typeface="Times New Roman" panose="02020603050405020304" pitchFamily="18" charset="0"/>
                <a:cs typeface="Arial" panose="020B0604020202020204" pitchFamily="34" charset="0"/>
              </a:rPr>
              <a:t>beroeps</a:t>
            </a:r>
            <a:r>
              <a:rPr lang="nl-NL" sz="2000">
                <a:ea typeface="Times New Roman" panose="02020603050405020304" pitchFamily="18" charset="0"/>
                <a:cs typeface="Arial" panose="020B0604020202020204" pitchFamily="34" charset="0"/>
              </a:rPr>
              <a:t>-bakker? Hij wilde juist van kleins af aan dokter worden. Nou, na lang wikken en wegen heeft hij toen toch besloten om de opleiding voor bakker te volgen. Freek vond deze opleiding superleuk en hij is nu al een paar jaar een </a:t>
            </a:r>
            <a:r>
              <a:rPr lang="nl-NL" sz="2000" b="1" u="sng">
                <a:ea typeface="Times New Roman" panose="02020603050405020304" pitchFamily="18" charset="0"/>
                <a:cs typeface="Arial" panose="020B0604020202020204" pitchFamily="34" charset="0"/>
              </a:rPr>
              <a:t>volgroeide</a:t>
            </a:r>
            <a:r>
              <a:rPr lang="nl-NL" sz="2000">
                <a:ea typeface="Times New Roman" panose="02020603050405020304" pitchFamily="18" charset="0"/>
                <a:cs typeface="Arial" panose="020B0604020202020204" pitchFamily="34" charset="0"/>
              </a:rPr>
              <a:t> bakker. Zo noem je het als je </a:t>
            </a:r>
            <a:r>
              <a:rPr lang="nl-NL" sz="2000" b="1" i="1">
                <a:ea typeface="Times New Roman" panose="02020603050405020304" pitchFamily="18" charset="0"/>
                <a:cs typeface="Arial" panose="020B0604020202020204" pitchFamily="34" charset="0"/>
              </a:rPr>
              <a:t>helemaal uitgegroeid </a:t>
            </a:r>
            <a:r>
              <a:rPr lang="nl-NL" sz="2000">
                <a:ea typeface="Times New Roman" panose="02020603050405020304" pitchFamily="18" charset="0"/>
                <a:cs typeface="Arial" panose="020B0604020202020204" pitchFamily="34" charset="0"/>
              </a:rPr>
              <a:t>bent als bakker. Freek heeft nu een eigen bakkerij en alle vaardigheden die hij nodig heeft om een goede bakker te zijn.  Nu wil hij zelfs nog patissier worden. Dan leert hij de mooiste taarten en andere kunstwerken van suiker te maken. </a:t>
            </a:r>
            <a:br>
              <a:rPr lang="nl-NL" sz="2000">
                <a:ea typeface="Times New Roman" panose="02020603050405020304" pitchFamily="18" charset="0"/>
                <a:cs typeface="Arial" panose="020B0604020202020204" pitchFamily="34" charset="0"/>
              </a:rPr>
            </a:br>
            <a:r>
              <a:rPr lang="nl-NL" sz="2000">
                <a:ea typeface="Times New Roman" panose="02020603050405020304" pitchFamily="18" charset="0"/>
                <a:cs typeface="Arial" panose="020B0604020202020204" pitchFamily="34" charset="0"/>
              </a:rPr>
              <a:t>Weten jullie al wat je later wilt worden?</a:t>
            </a: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prof-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amateur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beroeps-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Mijn broer werkt al een paar jaar als een </a:t>
            </a:r>
            <a:r>
              <a:rPr lang="nl-NL" sz="2400" i="1" u="sng">
                <a:solidFill>
                  <a:srgbClr val="387038"/>
                </a:solidFill>
                <a:latin typeface="Century Gothic" panose="020B0502020202020204" pitchFamily="34" charset="0"/>
                <a:ea typeface="Calibri"/>
                <a:cs typeface="Times New Roman"/>
              </a:rPr>
              <a:t>prof</a:t>
            </a:r>
            <a:r>
              <a:rPr lang="nl-NL" sz="2400" i="1">
                <a:solidFill>
                  <a:srgbClr val="387038"/>
                </a:solidFill>
                <a:latin typeface="Century Gothic" panose="020B0502020202020204" pitchFamily="34" charset="0"/>
                <a:ea typeface="Calibri"/>
                <a:cs typeface="Times New Roman"/>
              </a:rPr>
              <a:t>-bakker.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iets voor zijn plezier doet, niet voor zijn werk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Mijn broer is begonnen als een </a:t>
            </a:r>
            <a:r>
              <a:rPr lang="nl-NL" sz="2400" i="1" u="sng">
                <a:solidFill>
                  <a:srgbClr val="387038"/>
                </a:solidFill>
                <a:latin typeface="Century Gothic" panose="020B0502020202020204" pitchFamily="34" charset="0"/>
                <a:ea typeface="Calibri"/>
                <a:cs typeface="Times New Roman"/>
              </a:rPr>
              <a:t>amateur</a:t>
            </a:r>
            <a:r>
              <a:rPr lang="nl-NL" sz="2400" i="1">
                <a:solidFill>
                  <a:srgbClr val="387038"/>
                </a:solidFill>
                <a:latin typeface="Century Gothic" panose="020B0502020202020204" pitchFamily="34" charset="0"/>
                <a:ea typeface="Calibri"/>
                <a:cs typeface="Times New Roman"/>
              </a:rPr>
              <a:t>-bakker.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overdekt, tafel, kleding&#10;&#10;Automatisch gegenereerde beschrijving">
            <a:extLst>
              <a:ext uri="{FF2B5EF4-FFF2-40B4-BE49-F238E27FC236}">
                <a16:creationId xmlns:a16="http://schemas.microsoft.com/office/drawing/2014/main" id="{0F3B5AE1-DFB6-508D-D216-394ADB2AF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682" y="2833480"/>
            <a:ext cx="3689827" cy="2464804"/>
          </a:xfrm>
          <a:prstGeom prst="rect">
            <a:avLst/>
          </a:prstGeom>
        </p:spPr>
      </p:pic>
      <p:pic>
        <p:nvPicPr>
          <p:cNvPr id="20" name="Afbeelding 19" descr="Afbeelding met persoon, overdekt, Voedselverwerking, Kok&#10;&#10;Automatisch gegenereerde beschrijving">
            <a:extLst>
              <a:ext uri="{FF2B5EF4-FFF2-40B4-BE49-F238E27FC236}">
                <a16:creationId xmlns:a16="http://schemas.microsoft.com/office/drawing/2014/main" id="{371A6EF2-300C-20B9-4365-C0AF83220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05" y="2618080"/>
            <a:ext cx="3851684" cy="242380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67270" y="257519"/>
            <a:ext cx="426071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de medestander</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a:t>
            </a:r>
            <a:r>
              <a:rPr lang="nl-NL" sz="4800" b="1">
                <a:solidFill>
                  <a:srgbClr val="387038"/>
                </a:solidFill>
                <a:effectLst/>
                <a:latin typeface="Century Gothic" panose="020B0502020202020204" pitchFamily="34" charset="0"/>
                <a:ea typeface="Calibri"/>
                <a:cs typeface="Times New Roman"/>
              </a:rPr>
              <a:t>e tegenstander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die je helpt om te winnen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fijn als je vader je </a:t>
            </a:r>
            <a:r>
              <a:rPr lang="nl-NL" sz="2400" i="1" u="sng">
                <a:solidFill>
                  <a:srgbClr val="387038"/>
                </a:solidFill>
                <a:latin typeface="Century Gothic" panose="020B0502020202020204" pitchFamily="34" charset="0"/>
                <a:ea typeface="Calibri"/>
                <a:cs typeface="Times New Roman"/>
              </a:rPr>
              <a:t>medestander</a:t>
            </a:r>
            <a:r>
              <a:rPr lang="nl-NL" sz="2400" i="1">
                <a:solidFill>
                  <a:srgbClr val="387038"/>
                </a:solidFill>
                <a:latin typeface="Century Gothic" panose="020B0502020202020204" pitchFamily="34" charset="0"/>
                <a:ea typeface="Calibri"/>
                <a:cs typeface="Times New Roman"/>
              </a:rPr>
              <a:t> is bij een bakwedstrijd.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van wie je probeert te winnen</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heeft ook </a:t>
            </a:r>
            <a:r>
              <a:rPr lang="nl-NL" sz="2400" i="1" u="sng">
                <a:solidFill>
                  <a:srgbClr val="387038"/>
                </a:solidFill>
                <a:latin typeface="Century Gothic" panose="020B0502020202020204" pitchFamily="34" charset="0"/>
                <a:ea typeface="Calibri"/>
                <a:cs typeface="Times New Roman"/>
              </a:rPr>
              <a:t>de laatste tegenstander</a:t>
            </a:r>
            <a:r>
              <a:rPr lang="nl-NL" sz="2400" i="1">
                <a:solidFill>
                  <a:srgbClr val="387038"/>
                </a:solidFill>
                <a:latin typeface="Century Gothic" panose="020B0502020202020204" pitchFamily="34" charset="0"/>
                <a:ea typeface="Calibri"/>
                <a:cs typeface="Times New Roman"/>
              </a:rPr>
              <a:t> verslagen.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persoon, Menselijk gezicht, overdekt, kleding&#10;&#10;Automatisch gegenereerde beschrijving">
            <a:extLst>
              <a:ext uri="{FF2B5EF4-FFF2-40B4-BE49-F238E27FC236}">
                <a16:creationId xmlns:a16="http://schemas.microsoft.com/office/drawing/2014/main" id="{7BD9D675-A515-5370-01AA-1A0A220C8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7" y="2609502"/>
            <a:ext cx="3565832" cy="2381976"/>
          </a:xfrm>
          <a:prstGeom prst="rect">
            <a:avLst/>
          </a:prstGeom>
        </p:spPr>
      </p:pic>
      <p:pic>
        <p:nvPicPr>
          <p:cNvPr id="20" name="Afbeelding 19" descr="Afbeelding met persoon, kleding, Menselijk gezicht, glimlach&#10;&#10;Automatisch gegenereerde beschrijving">
            <a:extLst>
              <a:ext uri="{FF2B5EF4-FFF2-40B4-BE49-F238E27FC236}">
                <a16:creationId xmlns:a16="http://schemas.microsoft.com/office/drawing/2014/main" id="{F0E01F0B-329A-132C-DCBF-359F80A65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636" y="2609500"/>
            <a:ext cx="2711731" cy="2711731"/>
          </a:xfrm>
          <a:prstGeom prst="rect">
            <a:avLst/>
          </a:prstGeom>
        </p:spPr>
      </p:pic>
      <p:sp>
        <p:nvSpPr>
          <p:cNvPr id="21" name="Pijl: rechts 20">
            <a:extLst>
              <a:ext uri="{FF2B5EF4-FFF2-40B4-BE49-F238E27FC236}">
                <a16:creationId xmlns:a16="http://schemas.microsoft.com/office/drawing/2014/main" id="{8B51D959-EFDC-E65F-11F0-5C1C83C06FFE}"/>
              </a:ext>
            </a:extLst>
          </p:cNvPr>
          <p:cNvSpPr/>
          <p:nvPr/>
        </p:nvSpPr>
        <p:spPr>
          <a:xfrm rot="3128711">
            <a:off x="4555315" y="2864036"/>
            <a:ext cx="1176415" cy="22648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814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verward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helder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de war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was een tijdje </a:t>
            </a:r>
            <a:r>
              <a:rPr lang="nl-NL" sz="2400" i="1" u="sng">
                <a:solidFill>
                  <a:srgbClr val="387038"/>
                </a:solidFill>
                <a:latin typeface="Century Gothic" panose="020B0502020202020204" pitchFamily="34" charset="0"/>
                <a:ea typeface="Calibri"/>
                <a:cs typeface="Times New Roman"/>
              </a:rPr>
              <a:t>verward</a:t>
            </a:r>
            <a:r>
              <a:rPr lang="nl-NL" sz="2400" i="1">
                <a:solidFill>
                  <a:srgbClr val="387038"/>
                </a:solidFill>
                <a:latin typeface="Century Gothic" panose="020B0502020202020204" pitchFamily="34" charset="0"/>
                <a:ea typeface="Calibri"/>
                <a:cs typeface="Times New Roman"/>
              </a:rPr>
              <a:t> door het advies van zijn leraar.</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98740"/>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goed te snappen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Door goed na te denken werd zijn hoofd weer </a:t>
            </a:r>
            <a:r>
              <a:rPr lang="nl-NL" sz="2400" i="1" u="sng">
                <a:solidFill>
                  <a:srgbClr val="387038"/>
                </a:solidFill>
                <a:latin typeface="Century Gothic" panose="020B0502020202020204" pitchFamily="34" charset="0"/>
                <a:ea typeface="Calibri"/>
                <a:cs typeface="Times New Roman"/>
              </a:rPr>
              <a:t>helder</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enselijk gezicht, persoon, schoolbord, kleding&#10;&#10;Automatisch gegenereerde beschrijving">
            <a:extLst>
              <a:ext uri="{FF2B5EF4-FFF2-40B4-BE49-F238E27FC236}">
                <a16:creationId xmlns:a16="http://schemas.microsoft.com/office/drawing/2014/main" id="{82A74381-8908-40D1-0860-581A3B2F1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842" y="2046231"/>
            <a:ext cx="2270281" cy="2925620"/>
          </a:xfrm>
          <a:prstGeom prst="rect">
            <a:avLst/>
          </a:prstGeom>
        </p:spPr>
      </p:pic>
      <p:pic>
        <p:nvPicPr>
          <p:cNvPr id="18" name="Afbeelding 17" descr="Afbeelding met persoon, Menselijk gezicht, kleding, glimlach&#10;&#10;Automatisch gegenereerde beschrijving">
            <a:extLst>
              <a:ext uri="{FF2B5EF4-FFF2-40B4-BE49-F238E27FC236}">
                <a16:creationId xmlns:a16="http://schemas.microsoft.com/office/drawing/2014/main" id="{91070352-9CD5-4D05-6D09-65989D4FB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910" y="2413471"/>
            <a:ext cx="3616484" cy="2415812"/>
          </a:xfrm>
          <a:prstGeom prst="rect">
            <a:avLst/>
          </a:prstGeom>
        </p:spPr>
      </p:pic>
    </p:spTree>
    <p:extLst>
      <p:ext uri="{BB962C8B-B14F-4D97-AF65-F5344CB8AC3E}">
        <p14:creationId xmlns:p14="http://schemas.microsoft.com/office/powerpoint/2010/main" val="300284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58305" y="4582327"/>
            <a:ext cx="270120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beginnend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95359"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lerend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19284" y="3543816"/>
            <a:ext cx="270118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93069" y="3543817"/>
            <a:ext cx="282740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volgroeid</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75668" cy="123090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74324" y="4531246"/>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helemaal uitgegroeid en ontwikkeld</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Door de studie en de ervaring is hij nu een </a:t>
            </a:r>
            <a:r>
              <a:rPr lang="nl-NL" sz="2400" i="1" u="sng">
                <a:solidFill>
                  <a:srgbClr val="387038"/>
                </a:solidFill>
                <a:latin typeface="Century Gothic" panose="020B0502020202020204" pitchFamily="34" charset="0"/>
                <a:ea typeface="Calibri"/>
                <a:cs typeface="Times New Roman"/>
              </a:rPr>
              <a:t>volgroeid</a:t>
            </a:r>
            <a:r>
              <a:rPr lang="nl-NL" sz="2400" i="1">
                <a:solidFill>
                  <a:srgbClr val="387038"/>
                </a:solidFill>
                <a:latin typeface="Century Gothic" panose="020B0502020202020204" pitchFamily="34" charset="0"/>
                <a:ea typeface="Calibri"/>
                <a:cs typeface="Times New Roman"/>
              </a:rPr>
              <a:t> bakker.</a:t>
            </a:r>
            <a:endParaRPr lang="nl-NL" sz="2400">
              <a:effectLst/>
              <a:ea typeface="Calibri"/>
              <a:cs typeface="Times New Roman"/>
            </a:endParaRPr>
          </a:p>
        </p:txBody>
      </p:sp>
      <p:pic>
        <p:nvPicPr>
          <p:cNvPr id="11" name="Afbeelding 10" descr="Afbeelding met persoon, Snack, voedsel, kleding&#10;&#10;Automatisch gegenereerde beschrijving">
            <a:extLst>
              <a:ext uri="{FF2B5EF4-FFF2-40B4-BE49-F238E27FC236}">
                <a16:creationId xmlns:a16="http://schemas.microsoft.com/office/drawing/2014/main" id="{ECE747E9-6E38-B2CC-8A8B-4F4F45489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573" y="1047898"/>
            <a:ext cx="2472121" cy="2379375"/>
          </a:xfrm>
          <a:prstGeom prst="rect">
            <a:avLst/>
          </a:prstGeom>
        </p:spPr>
      </p:pic>
      <p:pic>
        <p:nvPicPr>
          <p:cNvPr id="25" name="Afbeelding 24" descr="Afbeelding met persoon, overdekt, melkproducten, Menselijk gezicht&#10;&#10;Automatisch gegenereerde beschrijving">
            <a:extLst>
              <a:ext uri="{FF2B5EF4-FFF2-40B4-BE49-F238E27FC236}">
                <a16:creationId xmlns:a16="http://schemas.microsoft.com/office/drawing/2014/main" id="{33163E88-EA44-D5C3-2483-CFB358BEC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74" y="2783961"/>
            <a:ext cx="2570806" cy="1717299"/>
          </a:xfrm>
          <a:prstGeom prst="rect">
            <a:avLst/>
          </a:prstGeom>
        </p:spPr>
      </p:pic>
      <p:pic>
        <p:nvPicPr>
          <p:cNvPr id="24" name="Afbeelding 23" descr="Afbeelding met persoon, kleding, Kok, chef-kok&#10;&#10;Door AI gegenereerde inhoud is mogelijk onjuist.">
            <a:extLst>
              <a:ext uri="{FF2B5EF4-FFF2-40B4-BE49-F238E27FC236}">
                <a16:creationId xmlns:a16="http://schemas.microsoft.com/office/drawing/2014/main" id="{DC2314B0-6E06-E007-C65E-5EDBBBA26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037" y="2253078"/>
            <a:ext cx="2570806" cy="1717299"/>
          </a:xfrm>
          <a:prstGeom prst="rect">
            <a:avLst/>
          </a:prstGeom>
        </p:spPr>
      </p:pic>
    </p:spTree>
    <p:extLst>
      <p:ext uri="{BB962C8B-B14F-4D97-AF65-F5344CB8AC3E}">
        <p14:creationId xmlns:p14="http://schemas.microsoft.com/office/powerpoint/2010/main" val="257863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zelden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soms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74122" y="3543817"/>
            <a:ext cx="279036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regelmatig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448203"/>
            <a:ext cx="1672065" cy="4734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82797" y="4450580"/>
            <a:ext cx="1672066" cy="4361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vaak</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Mijn broer bakte vroeger </a:t>
            </a:r>
            <a:r>
              <a:rPr lang="nl-NL" sz="2400" i="1" u="sng">
                <a:solidFill>
                  <a:srgbClr val="387038"/>
                </a:solidFill>
                <a:latin typeface="Century Gothic" panose="020B0502020202020204" pitchFamily="34" charset="0"/>
                <a:ea typeface="Calibri"/>
                <a:cs typeface="Times New Roman"/>
              </a:rPr>
              <a:t>regelmatig</a:t>
            </a:r>
            <a:r>
              <a:rPr lang="nl-NL" sz="2400" i="1">
                <a:solidFill>
                  <a:srgbClr val="387038"/>
                </a:solidFill>
                <a:latin typeface="Century Gothic" panose="020B0502020202020204" pitchFamily="34" charset="0"/>
                <a:ea typeface="Calibri"/>
                <a:cs typeface="Times New Roman"/>
              </a:rPr>
              <a:t> de lekkerste taarten.</a:t>
            </a:r>
            <a:endParaRPr lang="nl-NL" sz="2400">
              <a:effectLst/>
              <a:ea typeface="Calibri"/>
              <a:cs typeface="Times New Roman"/>
            </a:endParaRPr>
          </a:p>
        </p:txBody>
      </p:sp>
      <p:pic>
        <p:nvPicPr>
          <p:cNvPr id="10" name="Afbeelding 9">
            <a:extLst>
              <a:ext uri="{FF2B5EF4-FFF2-40B4-BE49-F238E27FC236}">
                <a16:creationId xmlns:a16="http://schemas.microsoft.com/office/drawing/2014/main" id="{ACB2AE22-F369-5E4A-AC07-FEF8DDD1670D}"/>
              </a:ext>
            </a:extLst>
          </p:cNvPr>
          <p:cNvPicPr>
            <a:picLocks noChangeAspect="1"/>
          </p:cNvPicPr>
          <p:nvPr/>
        </p:nvPicPr>
        <p:blipFill>
          <a:blip r:embed="rId3"/>
          <a:srcRect t="22330"/>
          <a:stretch/>
        </p:blipFill>
        <p:spPr>
          <a:xfrm>
            <a:off x="6489357" y="1527592"/>
            <a:ext cx="1989866" cy="1989065"/>
          </a:xfrm>
          <a:prstGeom prst="rect">
            <a:avLst/>
          </a:prstGeom>
        </p:spPr>
      </p:pic>
      <p:pic>
        <p:nvPicPr>
          <p:cNvPr id="24" name="Afbeelding 23" descr="Afbeelding met tekst, schermopname, Lettertype, nummer&#10;&#10;Automatisch gegenereerde beschrijving">
            <a:extLst>
              <a:ext uri="{FF2B5EF4-FFF2-40B4-BE49-F238E27FC236}">
                <a16:creationId xmlns:a16="http://schemas.microsoft.com/office/drawing/2014/main" id="{2B058C15-BE5A-FDBC-17DA-474E23CC12E9}"/>
              </a:ext>
            </a:extLst>
          </p:cNvPr>
          <p:cNvPicPr>
            <a:picLocks noChangeAspect="1"/>
          </p:cNvPicPr>
          <p:nvPr/>
        </p:nvPicPr>
        <p:blipFill>
          <a:blip r:embed="rId4">
            <a:extLst>
              <a:ext uri="{28A0092B-C50C-407E-A947-70E740481C1C}">
                <a14:useLocalDpi xmlns:a14="http://schemas.microsoft.com/office/drawing/2010/main" val="0"/>
              </a:ext>
            </a:extLst>
          </a:blip>
          <a:srcRect t="23528"/>
          <a:stretch/>
        </p:blipFill>
        <p:spPr>
          <a:xfrm>
            <a:off x="910327" y="2420090"/>
            <a:ext cx="1753062" cy="2011293"/>
          </a:xfrm>
          <a:prstGeom prst="rect">
            <a:avLst/>
          </a:prstGeom>
        </p:spPr>
      </p:pic>
      <p:pic>
        <p:nvPicPr>
          <p:cNvPr id="26" name="Afbeelding 25" descr="Afbeelding met tekst, schermopname, Lettertype, nummer&#10;&#10;Automatisch gegenereerde beschrijving">
            <a:extLst>
              <a:ext uri="{FF2B5EF4-FFF2-40B4-BE49-F238E27FC236}">
                <a16:creationId xmlns:a16="http://schemas.microsoft.com/office/drawing/2014/main" id="{4FE0F794-425F-6B7E-8CCB-396B617D7413}"/>
              </a:ext>
            </a:extLst>
          </p:cNvPr>
          <p:cNvPicPr>
            <a:picLocks noChangeAspect="1"/>
          </p:cNvPicPr>
          <p:nvPr/>
        </p:nvPicPr>
        <p:blipFill>
          <a:blip r:embed="rId4">
            <a:extLst>
              <a:ext uri="{28A0092B-C50C-407E-A947-70E740481C1C}">
                <a14:useLocalDpi xmlns:a14="http://schemas.microsoft.com/office/drawing/2010/main" val="0"/>
              </a:ext>
            </a:extLst>
          </a:blip>
          <a:srcRect t="23528"/>
          <a:stretch/>
        </p:blipFill>
        <p:spPr>
          <a:xfrm>
            <a:off x="3658145" y="1935925"/>
            <a:ext cx="1753062" cy="2011293"/>
          </a:xfrm>
          <a:prstGeom prst="rect">
            <a:avLst/>
          </a:prstGeom>
        </p:spPr>
      </p:pic>
      <p:sp>
        <p:nvSpPr>
          <p:cNvPr id="28" name="Ovaal 27">
            <a:extLst>
              <a:ext uri="{FF2B5EF4-FFF2-40B4-BE49-F238E27FC236}">
                <a16:creationId xmlns:a16="http://schemas.microsoft.com/office/drawing/2014/main" id="{94FF02B7-E887-9370-C6D3-19D95A037933}"/>
              </a:ext>
            </a:extLst>
          </p:cNvPr>
          <p:cNvSpPr/>
          <p:nvPr/>
        </p:nvSpPr>
        <p:spPr>
          <a:xfrm>
            <a:off x="1043609" y="2636912"/>
            <a:ext cx="288032" cy="2080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 name="Afbeelding 29">
            <a:extLst>
              <a:ext uri="{FF2B5EF4-FFF2-40B4-BE49-F238E27FC236}">
                <a16:creationId xmlns:a16="http://schemas.microsoft.com/office/drawing/2014/main" id="{C54C63F5-00B3-4D25-0B4E-25EAF15823FB}"/>
              </a:ext>
            </a:extLst>
          </p:cNvPr>
          <p:cNvPicPr>
            <a:picLocks noChangeAspect="1"/>
          </p:cNvPicPr>
          <p:nvPr/>
        </p:nvPicPr>
        <p:blipFill>
          <a:blip r:embed="rId5"/>
          <a:stretch>
            <a:fillRect/>
          </a:stretch>
        </p:blipFill>
        <p:spPr>
          <a:xfrm>
            <a:off x="2123728" y="4060612"/>
            <a:ext cx="310923" cy="231668"/>
          </a:xfrm>
          <a:prstGeom prst="rect">
            <a:avLst/>
          </a:prstGeom>
        </p:spPr>
      </p:pic>
      <p:pic>
        <p:nvPicPr>
          <p:cNvPr id="32" name="Afbeelding 31">
            <a:extLst>
              <a:ext uri="{FF2B5EF4-FFF2-40B4-BE49-F238E27FC236}">
                <a16:creationId xmlns:a16="http://schemas.microsoft.com/office/drawing/2014/main" id="{05EF7140-4096-EAF7-BC76-ADDFCDAA522B}"/>
              </a:ext>
            </a:extLst>
          </p:cNvPr>
          <p:cNvPicPr>
            <a:picLocks noChangeAspect="1"/>
          </p:cNvPicPr>
          <p:nvPr/>
        </p:nvPicPr>
        <p:blipFill>
          <a:blip r:embed="rId5"/>
          <a:stretch>
            <a:fillRect/>
          </a:stretch>
        </p:blipFill>
        <p:spPr>
          <a:xfrm>
            <a:off x="3799859" y="2188423"/>
            <a:ext cx="310923" cy="231668"/>
          </a:xfrm>
          <a:prstGeom prst="rect">
            <a:avLst/>
          </a:prstGeom>
        </p:spPr>
      </p:pic>
      <p:pic>
        <p:nvPicPr>
          <p:cNvPr id="33" name="Afbeelding 32">
            <a:extLst>
              <a:ext uri="{FF2B5EF4-FFF2-40B4-BE49-F238E27FC236}">
                <a16:creationId xmlns:a16="http://schemas.microsoft.com/office/drawing/2014/main" id="{AB4574F1-769E-AEDC-A618-3D7793D79453}"/>
              </a:ext>
            </a:extLst>
          </p:cNvPr>
          <p:cNvPicPr>
            <a:picLocks noChangeAspect="1"/>
          </p:cNvPicPr>
          <p:nvPr/>
        </p:nvPicPr>
        <p:blipFill>
          <a:blip r:embed="rId5"/>
          <a:stretch>
            <a:fillRect/>
          </a:stretch>
        </p:blipFill>
        <p:spPr>
          <a:xfrm>
            <a:off x="4276840" y="3111710"/>
            <a:ext cx="310923" cy="231668"/>
          </a:xfrm>
          <a:prstGeom prst="rect">
            <a:avLst/>
          </a:prstGeom>
        </p:spPr>
      </p:pic>
      <p:pic>
        <p:nvPicPr>
          <p:cNvPr id="34" name="Afbeelding 33">
            <a:extLst>
              <a:ext uri="{FF2B5EF4-FFF2-40B4-BE49-F238E27FC236}">
                <a16:creationId xmlns:a16="http://schemas.microsoft.com/office/drawing/2014/main" id="{FEC3CCAB-12BF-4580-FB7C-82C2C0E91334}"/>
              </a:ext>
            </a:extLst>
          </p:cNvPr>
          <p:cNvPicPr>
            <a:picLocks noChangeAspect="1"/>
          </p:cNvPicPr>
          <p:nvPr/>
        </p:nvPicPr>
        <p:blipFill>
          <a:blip r:embed="rId5"/>
          <a:stretch>
            <a:fillRect/>
          </a:stretch>
        </p:blipFill>
        <p:spPr>
          <a:xfrm>
            <a:off x="5012289" y="2559524"/>
            <a:ext cx="310923" cy="231668"/>
          </a:xfrm>
          <a:prstGeom prst="rect">
            <a:avLst/>
          </a:prstGeom>
        </p:spPr>
      </p:pic>
      <p:pic>
        <p:nvPicPr>
          <p:cNvPr id="35" name="Afbeelding 34">
            <a:extLst>
              <a:ext uri="{FF2B5EF4-FFF2-40B4-BE49-F238E27FC236}">
                <a16:creationId xmlns:a16="http://schemas.microsoft.com/office/drawing/2014/main" id="{DE682398-74F6-2F21-13C1-F17EF2FA41E8}"/>
              </a:ext>
            </a:extLst>
          </p:cNvPr>
          <p:cNvPicPr>
            <a:picLocks noChangeAspect="1"/>
          </p:cNvPicPr>
          <p:nvPr/>
        </p:nvPicPr>
        <p:blipFill>
          <a:blip r:embed="rId5"/>
          <a:stretch>
            <a:fillRect/>
          </a:stretch>
        </p:blipFill>
        <p:spPr>
          <a:xfrm>
            <a:off x="4984843" y="3625402"/>
            <a:ext cx="310923" cy="231668"/>
          </a:xfrm>
          <a:prstGeom prst="rect">
            <a:avLst/>
          </a:prstGeom>
        </p:spPr>
      </p:pic>
      <p:pic>
        <p:nvPicPr>
          <p:cNvPr id="36" name="Afbeelding 35">
            <a:extLst>
              <a:ext uri="{FF2B5EF4-FFF2-40B4-BE49-F238E27FC236}">
                <a16:creationId xmlns:a16="http://schemas.microsoft.com/office/drawing/2014/main" id="{8DAE0A43-3481-88B2-6AAB-D5D57F138569}"/>
              </a:ext>
            </a:extLst>
          </p:cNvPr>
          <p:cNvPicPr>
            <a:picLocks noChangeAspect="1"/>
          </p:cNvPicPr>
          <p:nvPr/>
        </p:nvPicPr>
        <p:blipFill>
          <a:blip r:embed="rId5"/>
          <a:stretch>
            <a:fillRect/>
          </a:stretch>
        </p:blipFill>
        <p:spPr>
          <a:xfrm>
            <a:off x="3709009" y="3587995"/>
            <a:ext cx="310923" cy="231668"/>
          </a:xfrm>
          <a:prstGeom prst="rect">
            <a:avLst/>
          </a:prstGeom>
        </p:spPr>
      </p:pic>
    </p:spTree>
    <p:extLst>
      <p:ext uri="{BB962C8B-B14F-4D97-AF65-F5344CB8AC3E}">
        <p14:creationId xmlns:p14="http://schemas.microsoft.com/office/powerpoint/2010/main" val="2901598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267744" y="410773"/>
            <a:ext cx="361504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05544" y="356932"/>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advies</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31522" y="3051218"/>
            <a:ext cx="2611399" cy="1228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56047" y="3095369"/>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school-advies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6" y="3040296"/>
            <a:ext cx="2611399" cy="12247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05616" y="3095369"/>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voedings-advies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36780" y="3027396"/>
            <a:ext cx="2611399" cy="12284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47183" y="307828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kleding-advies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984642" y="386052"/>
            <a:ext cx="2979846"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29136" y="400568"/>
            <a:ext cx="309722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wat je volgens iemand het beste kunt doen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kleding, persoon, meubels, overdekt&#10;&#10;Automatisch gegenereerde beschrijving">
            <a:extLst>
              <a:ext uri="{FF2B5EF4-FFF2-40B4-BE49-F238E27FC236}">
                <a16:creationId xmlns:a16="http://schemas.microsoft.com/office/drawing/2014/main" id="{D637413F-7DF0-5D38-04BF-C70C4885D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222" y="4384311"/>
            <a:ext cx="2556960" cy="1739192"/>
          </a:xfrm>
          <a:prstGeom prst="rect">
            <a:avLst/>
          </a:prstGeom>
        </p:spPr>
      </p:pic>
      <p:pic>
        <p:nvPicPr>
          <p:cNvPr id="23" name="Afbeelding 22" descr="Afbeelding met persoon, groente, fruit, Natuurlijke voeding&#10;&#10;Automatisch gegenereerde beschrijving">
            <a:extLst>
              <a:ext uri="{FF2B5EF4-FFF2-40B4-BE49-F238E27FC236}">
                <a16:creationId xmlns:a16="http://schemas.microsoft.com/office/drawing/2014/main" id="{1847D2C4-9737-2573-0BAD-CC3284E7A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7736" y="4367367"/>
            <a:ext cx="2611399" cy="1739192"/>
          </a:xfrm>
          <a:prstGeom prst="rect">
            <a:avLst/>
          </a:prstGeom>
        </p:spPr>
      </p:pic>
      <p:pic>
        <p:nvPicPr>
          <p:cNvPr id="25" name="Afbeelding 24" descr="Afbeelding met kleding, persoon, winkel, jurk&#10;&#10;Automatisch gegenereerde beschrijving">
            <a:extLst>
              <a:ext uri="{FF2B5EF4-FFF2-40B4-BE49-F238E27FC236}">
                <a16:creationId xmlns:a16="http://schemas.microsoft.com/office/drawing/2014/main" id="{D79937ED-661B-3B33-152B-E8430B65AF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7587" y="4342355"/>
            <a:ext cx="2590591" cy="1730515"/>
          </a:xfrm>
          <a:prstGeom prst="rect">
            <a:avLst/>
          </a:prstGeom>
        </p:spPr>
      </p:pic>
      <p:pic>
        <p:nvPicPr>
          <p:cNvPr id="22" name="Afbeelding 21" descr="Afbeelding met kleding, persoon, overdekt, meubels&#10;&#10;Automatisch gegenereerde beschrijving">
            <a:extLst>
              <a:ext uri="{FF2B5EF4-FFF2-40B4-BE49-F238E27FC236}">
                <a16:creationId xmlns:a16="http://schemas.microsoft.com/office/drawing/2014/main" id="{6A05240A-337F-E997-84BC-4877E53D7E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288" y="360779"/>
            <a:ext cx="1833672" cy="1224893"/>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24 – 10 juni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regelmatig</a:t>
            </a:r>
          </a:p>
        </p:txBody>
      </p:sp>
      <p:pic>
        <p:nvPicPr>
          <p:cNvPr id="3" name="Afbeelding 2" descr="Afbeelding met tekst, schermopname, Lettertype, nummer&#10;&#10;Automatisch gegenereerde beschrijving">
            <a:extLst>
              <a:ext uri="{FF2B5EF4-FFF2-40B4-BE49-F238E27FC236}">
                <a16:creationId xmlns:a16="http://schemas.microsoft.com/office/drawing/2014/main" id="{3F58C80A-AC82-9B61-72E3-5A28102ED4DE}"/>
              </a:ext>
            </a:extLst>
          </p:cNvPr>
          <p:cNvPicPr>
            <a:picLocks noChangeAspect="1"/>
          </p:cNvPicPr>
          <p:nvPr/>
        </p:nvPicPr>
        <p:blipFill>
          <a:blip r:embed="rId3">
            <a:extLst>
              <a:ext uri="{28A0092B-C50C-407E-A947-70E740481C1C}">
                <a14:useLocalDpi xmlns:a14="http://schemas.microsoft.com/office/drawing/2010/main" val="0"/>
              </a:ext>
            </a:extLst>
          </a:blip>
          <a:srcRect t="25555"/>
          <a:stretch/>
        </p:blipFill>
        <p:spPr>
          <a:xfrm>
            <a:off x="1966500" y="1347763"/>
            <a:ext cx="4813677" cy="5376330"/>
          </a:xfrm>
          <a:prstGeom prst="rect">
            <a:avLst/>
          </a:prstGeom>
        </p:spPr>
      </p:pic>
      <p:grpSp>
        <p:nvGrpSpPr>
          <p:cNvPr id="2" name="Groep 1">
            <a:extLst>
              <a:ext uri="{FF2B5EF4-FFF2-40B4-BE49-F238E27FC236}">
                <a16:creationId xmlns:a16="http://schemas.microsoft.com/office/drawing/2014/main" id="{3797F196-10E4-AE60-FFA3-01D096BB9CC5}"/>
              </a:ext>
            </a:extLst>
          </p:cNvPr>
          <p:cNvGrpSpPr/>
          <p:nvPr/>
        </p:nvGrpSpPr>
        <p:grpSpPr>
          <a:xfrm>
            <a:off x="2226666" y="1939977"/>
            <a:ext cx="4107574" cy="4449272"/>
            <a:chOff x="2606043" y="3068960"/>
            <a:chExt cx="3056307" cy="3310550"/>
          </a:xfrm>
        </p:grpSpPr>
        <p:sp>
          <p:nvSpPr>
            <p:cNvPr id="4" name="Ovaal 3">
              <a:extLst>
                <a:ext uri="{FF2B5EF4-FFF2-40B4-BE49-F238E27FC236}">
                  <a16:creationId xmlns:a16="http://schemas.microsoft.com/office/drawing/2014/main" id="{1F04060A-533E-A799-161A-23A1C9D76548}"/>
                </a:ext>
              </a:extLst>
            </p:cNvPr>
            <p:cNvSpPr/>
            <p:nvPr/>
          </p:nvSpPr>
          <p:spPr>
            <a:xfrm>
              <a:off x="2843808" y="3068960"/>
              <a:ext cx="216024" cy="2663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477F907C-9CC9-F53C-E0ED-4ABD3C339FF1}"/>
                </a:ext>
              </a:extLst>
            </p:cNvPr>
            <p:cNvPicPr>
              <a:picLocks noChangeAspect="1"/>
            </p:cNvPicPr>
            <p:nvPr/>
          </p:nvPicPr>
          <p:blipFill>
            <a:blip r:embed="rId4"/>
            <a:stretch>
              <a:fillRect/>
            </a:stretch>
          </p:blipFill>
          <p:spPr>
            <a:xfrm>
              <a:off x="5220072" y="3106675"/>
              <a:ext cx="237765" cy="292633"/>
            </a:xfrm>
            <a:prstGeom prst="rect">
              <a:avLst/>
            </a:prstGeom>
          </p:spPr>
        </p:pic>
        <p:pic>
          <p:nvPicPr>
            <p:cNvPr id="7" name="Afbeelding 6">
              <a:extLst>
                <a:ext uri="{FF2B5EF4-FFF2-40B4-BE49-F238E27FC236}">
                  <a16:creationId xmlns:a16="http://schemas.microsoft.com/office/drawing/2014/main" id="{51A3C943-836C-0A42-44DA-6D349D4C036D}"/>
                </a:ext>
              </a:extLst>
            </p:cNvPr>
            <p:cNvPicPr>
              <a:picLocks noChangeAspect="1"/>
            </p:cNvPicPr>
            <p:nvPr/>
          </p:nvPicPr>
          <p:blipFill>
            <a:blip r:embed="rId4"/>
            <a:stretch>
              <a:fillRect/>
            </a:stretch>
          </p:blipFill>
          <p:spPr>
            <a:xfrm>
              <a:off x="4002900" y="4962678"/>
              <a:ext cx="237765" cy="292633"/>
            </a:xfrm>
            <a:prstGeom prst="rect">
              <a:avLst/>
            </a:prstGeom>
          </p:spPr>
        </p:pic>
        <p:pic>
          <p:nvPicPr>
            <p:cNvPr id="8" name="Afbeelding 7">
              <a:extLst>
                <a:ext uri="{FF2B5EF4-FFF2-40B4-BE49-F238E27FC236}">
                  <a16:creationId xmlns:a16="http://schemas.microsoft.com/office/drawing/2014/main" id="{EF166221-A058-05F4-7E95-FAD69A4C537C}"/>
                </a:ext>
              </a:extLst>
            </p:cNvPr>
            <p:cNvPicPr>
              <a:picLocks noChangeAspect="1"/>
            </p:cNvPicPr>
            <p:nvPr/>
          </p:nvPicPr>
          <p:blipFill>
            <a:blip r:embed="rId4"/>
            <a:stretch>
              <a:fillRect/>
            </a:stretch>
          </p:blipFill>
          <p:spPr>
            <a:xfrm>
              <a:off x="4858532" y="4962679"/>
              <a:ext cx="237765" cy="292633"/>
            </a:xfrm>
            <a:prstGeom prst="rect">
              <a:avLst/>
            </a:prstGeom>
          </p:spPr>
        </p:pic>
        <p:pic>
          <p:nvPicPr>
            <p:cNvPr id="9" name="Afbeelding 8">
              <a:extLst>
                <a:ext uri="{FF2B5EF4-FFF2-40B4-BE49-F238E27FC236}">
                  <a16:creationId xmlns:a16="http://schemas.microsoft.com/office/drawing/2014/main" id="{C6071761-D4BF-C20E-F60F-2548EF71B19A}"/>
                </a:ext>
              </a:extLst>
            </p:cNvPr>
            <p:cNvPicPr>
              <a:picLocks noChangeAspect="1"/>
            </p:cNvPicPr>
            <p:nvPr/>
          </p:nvPicPr>
          <p:blipFill>
            <a:blip r:embed="rId4"/>
            <a:stretch>
              <a:fillRect/>
            </a:stretch>
          </p:blipFill>
          <p:spPr>
            <a:xfrm>
              <a:off x="2951820" y="4898659"/>
              <a:ext cx="237765" cy="292633"/>
            </a:xfrm>
            <a:prstGeom prst="rect">
              <a:avLst/>
            </a:prstGeom>
          </p:spPr>
        </p:pic>
        <p:pic>
          <p:nvPicPr>
            <p:cNvPr id="10" name="Afbeelding 9">
              <a:extLst>
                <a:ext uri="{FF2B5EF4-FFF2-40B4-BE49-F238E27FC236}">
                  <a16:creationId xmlns:a16="http://schemas.microsoft.com/office/drawing/2014/main" id="{2315134F-AE9D-A1C3-9EEE-64ACE1A16299}"/>
                </a:ext>
              </a:extLst>
            </p:cNvPr>
            <p:cNvPicPr>
              <a:picLocks noChangeAspect="1"/>
            </p:cNvPicPr>
            <p:nvPr/>
          </p:nvPicPr>
          <p:blipFill>
            <a:blip r:embed="rId4"/>
            <a:stretch>
              <a:fillRect/>
            </a:stretch>
          </p:blipFill>
          <p:spPr>
            <a:xfrm>
              <a:off x="3978516" y="3176319"/>
              <a:ext cx="237765" cy="292633"/>
            </a:xfrm>
            <a:prstGeom prst="rect">
              <a:avLst/>
            </a:prstGeom>
          </p:spPr>
        </p:pic>
        <p:pic>
          <p:nvPicPr>
            <p:cNvPr id="11" name="Afbeelding 10">
              <a:extLst>
                <a:ext uri="{FF2B5EF4-FFF2-40B4-BE49-F238E27FC236}">
                  <a16:creationId xmlns:a16="http://schemas.microsoft.com/office/drawing/2014/main" id="{FAF34B64-2463-FC23-1003-CD6A06FB8796}"/>
                </a:ext>
              </a:extLst>
            </p:cNvPr>
            <p:cNvPicPr>
              <a:picLocks noChangeAspect="1"/>
            </p:cNvPicPr>
            <p:nvPr/>
          </p:nvPicPr>
          <p:blipFill>
            <a:blip r:embed="rId4"/>
            <a:stretch>
              <a:fillRect/>
            </a:stretch>
          </p:blipFill>
          <p:spPr>
            <a:xfrm>
              <a:off x="2957948" y="4027566"/>
              <a:ext cx="237765" cy="292633"/>
            </a:xfrm>
            <a:prstGeom prst="rect">
              <a:avLst/>
            </a:prstGeom>
          </p:spPr>
        </p:pic>
        <p:pic>
          <p:nvPicPr>
            <p:cNvPr id="12" name="Afbeelding 11">
              <a:extLst>
                <a:ext uri="{FF2B5EF4-FFF2-40B4-BE49-F238E27FC236}">
                  <a16:creationId xmlns:a16="http://schemas.microsoft.com/office/drawing/2014/main" id="{E89892B5-F34F-D440-4E55-E8D4E3FE6E9C}"/>
                </a:ext>
              </a:extLst>
            </p:cNvPr>
            <p:cNvPicPr>
              <a:picLocks noChangeAspect="1"/>
            </p:cNvPicPr>
            <p:nvPr/>
          </p:nvPicPr>
          <p:blipFill>
            <a:blip r:embed="rId4"/>
            <a:stretch>
              <a:fillRect/>
            </a:stretch>
          </p:blipFill>
          <p:spPr>
            <a:xfrm>
              <a:off x="3978515" y="4069498"/>
              <a:ext cx="237765" cy="292633"/>
            </a:xfrm>
            <a:prstGeom prst="rect">
              <a:avLst/>
            </a:prstGeom>
          </p:spPr>
        </p:pic>
        <p:pic>
          <p:nvPicPr>
            <p:cNvPr id="13" name="Afbeelding 12">
              <a:extLst>
                <a:ext uri="{FF2B5EF4-FFF2-40B4-BE49-F238E27FC236}">
                  <a16:creationId xmlns:a16="http://schemas.microsoft.com/office/drawing/2014/main" id="{78A4C50B-E462-F291-BDD8-1A96D73A7CF6}"/>
                </a:ext>
              </a:extLst>
            </p:cNvPr>
            <p:cNvPicPr>
              <a:picLocks noChangeAspect="1"/>
            </p:cNvPicPr>
            <p:nvPr/>
          </p:nvPicPr>
          <p:blipFill>
            <a:blip r:embed="rId4"/>
            <a:stretch>
              <a:fillRect/>
            </a:stretch>
          </p:blipFill>
          <p:spPr>
            <a:xfrm>
              <a:off x="4927722" y="4018422"/>
              <a:ext cx="237765" cy="292633"/>
            </a:xfrm>
            <a:prstGeom prst="rect">
              <a:avLst/>
            </a:prstGeom>
          </p:spPr>
        </p:pic>
        <p:pic>
          <p:nvPicPr>
            <p:cNvPr id="14" name="Afbeelding 13">
              <a:extLst>
                <a:ext uri="{FF2B5EF4-FFF2-40B4-BE49-F238E27FC236}">
                  <a16:creationId xmlns:a16="http://schemas.microsoft.com/office/drawing/2014/main" id="{49FC2EB3-37C7-7709-082E-9E8F2A112F5E}"/>
                </a:ext>
              </a:extLst>
            </p:cNvPr>
            <p:cNvPicPr>
              <a:picLocks noChangeAspect="1"/>
            </p:cNvPicPr>
            <p:nvPr/>
          </p:nvPicPr>
          <p:blipFill>
            <a:blip r:embed="rId4"/>
            <a:stretch>
              <a:fillRect/>
            </a:stretch>
          </p:blipFill>
          <p:spPr>
            <a:xfrm>
              <a:off x="2940949" y="5979742"/>
              <a:ext cx="237765" cy="292633"/>
            </a:xfrm>
            <a:prstGeom prst="rect">
              <a:avLst/>
            </a:prstGeom>
          </p:spPr>
        </p:pic>
        <p:pic>
          <p:nvPicPr>
            <p:cNvPr id="15" name="Afbeelding 14">
              <a:extLst>
                <a:ext uri="{FF2B5EF4-FFF2-40B4-BE49-F238E27FC236}">
                  <a16:creationId xmlns:a16="http://schemas.microsoft.com/office/drawing/2014/main" id="{9247A34B-6F4A-51FA-D8D1-8B7775337A64}"/>
                </a:ext>
              </a:extLst>
            </p:cNvPr>
            <p:cNvPicPr>
              <a:picLocks noChangeAspect="1"/>
            </p:cNvPicPr>
            <p:nvPr/>
          </p:nvPicPr>
          <p:blipFill>
            <a:blip r:embed="rId4"/>
            <a:stretch>
              <a:fillRect/>
            </a:stretch>
          </p:blipFill>
          <p:spPr>
            <a:xfrm>
              <a:off x="3898963" y="5986166"/>
              <a:ext cx="237765" cy="292633"/>
            </a:xfrm>
            <a:prstGeom prst="rect">
              <a:avLst/>
            </a:prstGeom>
          </p:spPr>
        </p:pic>
        <p:pic>
          <p:nvPicPr>
            <p:cNvPr id="16" name="Afbeelding 15">
              <a:extLst>
                <a:ext uri="{FF2B5EF4-FFF2-40B4-BE49-F238E27FC236}">
                  <a16:creationId xmlns:a16="http://schemas.microsoft.com/office/drawing/2014/main" id="{A6B2B3F0-AC79-BDEF-9255-DB96686AEDD1}"/>
                </a:ext>
              </a:extLst>
            </p:cNvPr>
            <p:cNvPicPr>
              <a:picLocks noChangeAspect="1"/>
            </p:cNvPicPr>
            <p:nvPr/>
          </p:nvPicPr>
          <p:blipFill>
            <a:blip r:embed="rId4"/>
            <a:stretch>
              <a:fillRect/>
            </a:stretch>
          </p:blipFill>
          <p:spPr>
            <a:xfrm>
              <a:off x="4856977" y="6086877"/>
              <a:ext cx="237765" cy="292633"/>
            </a:xfrm>
            <a:prstGeom prst="rect">
              <a:avLst/>
            </a:prstGeom>
          </p:spPr>
        </p:pic>
        <p:pic>
          <p:nvPicPr>
            <p:cNvPr id="17" name="Afbeelding 16">
              <a:extLst>
                <a:ext uri="{FF2B5EF4-FFF2-40B4-BE49-F238E27FC236}">
                  <a16:creationId xmlns:a16="http://schemas.microsoft.com/office/drawing/2014/main" id="{8C0AC961-5965-6883-CE7F-5A07B448E3EA}"/>
                </a:ext>
              </a:extLst>
            </p:cNvPr>
            <p:cNvPicPr>
              <a:picLocks noChangeAspect="1"/>
            </p:cNvPicPr>
            <p:nvPr/>
          </p:nvPicPr>
          <p:blipFill>
            <a:blip r:embed="rId4"/>
            <a:stretch>
              <a:fillRect/>
            </a:stretch>
          </p:blipFill>
          <p:spPr>
            <a:xfrm>
              <a:off x="5424585" y="4210046"/>
              <a:ext cx="237765" cy="292633"/>
            </a:xfrm>
            <a:prstGeom prst="rect">
              <a:avLst/>
            </a:prstGeom>
          </p:spPr>
        </p:pic>
        <p:pic>
          <p:nvPicPr>
            <p:cNvPr id="18" name="Afbeelding 17">
              <a:extLst>
                <a:ext uri="{FF2B5EF4-FFF2-40B4-BE49-F238E27FC236}">
                  <a16:creationId xmlns:a16="http://schemas.microsoft.com/office/drawing/2014/main" id="{1A3CD7F5-41B3-31F5-2ABA-4D6725C19129}"/>
                </a:ext>
              </a:extLst>
            </p:cNvPr>
            <p:cNvPicPr>
              <a:picLocks noChangeAspect="1"/>
            </p:cNvPicPr>
            <p:nvPr/>
          </p:nvPicPr>
          <p:blipFill>
            <a:blip r:embed="rId4"/>
            <a:stretch>
              <a:fillRect/>
            </a:stretch>
          </p:blipFill>
          <p:spPr>
            <a:xfrm>
              <a:off x="5389212" y="6072425"/>
              <a:ext cx="237765" cy="292633"/>
            </a:xfrm>
            <a:prstGeom prst="rect">
              <a:avLst/>
            </a:prstGeom>
          </p:spPr>
        </p:pic>
        <p:pic>
          <p:nvPicPr>
            <p:cNvPr id="19" name="Afbeelding 18">
              <a:extLst>
                <a:ext uri="{FF2B5EF4-FFF2-40B4-BE49-F238E27FC236}">
                  <a16:creationId xmlns:a16="http://schemas.microsoft.com/office/drawing/2014/main" id="{0687474E-7862-C7B2-F126-C6949285D15A}"/>
                </a:ext>
              </a:extLst>
            </p:cNvPr>
            <p:cNvPicPr>
              <a:picLocks noChangeAspect="1"/>
            </p:cNvPicPr>
            <p:nvPr/>
          </p:nvPicPr>
          <p:blipFill>
            <a:blip r:embed="rId4"/>
            <a:stretch>
              <a:fillRect/>
            </a:stretch>
          </p:blipFill>
          <p:spPr>
            <a:xfrm>
              <a:off x="2606043" y="4224989"/>
              <a:ext cx="237765" cy="292633"/>
            </a:xfrm>
            <a:prstGeom prst="rect">
              <a:avLst/>
            </a:prstGeom>
          </p:spPr>
        </p:pic>
        <p:pic>
          <p:nvPicPr>
            <p:cNvPr id="20" name="Afbeelding 19">
              <a:extLst>
                <a:ext uri="{FF2B5EF4-FFF2-40B4-BE49-F238E27FC236}">
                  <a16:creationId xmlns:a16="http://schemas.microsoft.com/office/drawing/2014/main" id="{D03E9439-BF47-E7BA-DE9F-BA8EAFA9CE4D}"/>
                </a:ext>
              </a:extLst>
            </p:cNvPr>
            <p:cNvPicPr>
              <a:picLocks noChangeAspect="1"/>
            </p:cNvPicPr>
            <p:nvPr/>
          </p:nvPicPr>
          <p:blipFill>
            <a:blip r:embed="rId4"/>
            <a:stretch>
              <a:fillRect/>
            </a:stretch>
          </p:blipFill>
          <p:spPr>
            <a:xfrm>
              <a:off x="2627692" y="5246167"/>
              <a:ext cx="237765" cy="292633"/>
            </a:xfrm>
            <a:prstGeom prst="rect">
              <a:avLst/>
            </a:prstGeom>
          </p:spPr>
        </p:pic>
      </p:grpSp>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amateur</a:t>
            </a:r>
          </a:p>
        </p:txBody>
      </p:sp>
      <p:pic>
        <p:nvPicPr>
          <p:cNvPr id="2" name="Afbeelding 1" descr="Afbeelding met persoon, overdekt, tafel, kleding&#10;&#10;Automatisch gegenereerde beschrijving">
            <a:extLst>
              <a:ext uri="{FF2B5EF4-FFF2-40B4-BE49-F238E27FC236}">
                <a16:creationId xmlns:a16="http://schemas.microsoft.com/office/drawing/2014/main" id="{05CBFCCE-072C-04A9-CF60-F5849095F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22" y="1850985"/>
            <a:ext cx="6899955" cy="460916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tegenstander</a:t>
            </a:r>
          </a:p>
        </p:txBody>
      </p:sp>
      <p:pic>
        <p:nvPicPr>
          <p:cNvPr id="14" name="Afbeelding 13" descr="Afbeelding met persoon, kleding, Menselijk gezicht, glimlach&#10;&#10;Automatisch gegenereerde beschrijving">
            <a:extLst>
              <a:ext uri="{FF2B5EF4-FFF2-40B4-BE49-F238E27FC236}">
                <a16:creationId xmlns:a16="http://schemas.microsoft.com/office/drawing/2014/main" id="{B56BFDC5-9FDB-704A-077A-4B7E7ED8D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230727"/>
            <a:ext cx="5256584" cy="5256584"/>
          </a:xfrm>
          <a:prstGeom prst="rect">
            <a:avLst/>
          </a:prstGeom>
        </p:spPr>
      </p:pic>
      <p:sp>
        <p:nvSpPr>
          <p:cNvPr id="15" name="Pijl: rechts 14">
            <a:extLst>
              <a:ext uri="{FF2B5EF4-FFF2-40B4-BE49-F238E27FC236}">
                <a16:creationId xmlns:a16="http://schemas.microsoft.com/office/drawing/2014/main" id="{A7E32DAC-0A00-C644-AC8D-7C080647133F}"/>
              </a:ext>
            </a:extLst>
          </p:cNvPr>
          <p:cNvSpPr/>
          <p:nvPr/>
        </p:nvSpPr>
        <p:spPr>
          <a:xfrm rot="3040624">
            <a:off x="242409" y="1957535"/>
            <a:ext cx="2097032" cy="43529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kleding, persoon, overdekt, meubels&#10;&#10;Automatisch gegenereerde beschrijving">
            <a:extLst>
              <a:ext uri="{FF2B5EF4-FFF2-40B4-BE49-F238E27FC236}">
                <a16:creationId xmlns:a16="http://schemas.microsoft.com/office/drawing/2014/main" id="{C1C699F6-BB67-914F-3323-37A80FDCD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226143"/>
            <a:ext cx="8208912" cy="5483555"/>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advies</a:t>
            </a:r>
          </a:p>
        </p:txBody>
      </p:sp>
      <p:sp>
        <p:nvSpPr>
          <p:cNvPr id="4" name="Tekstballon: ovaal 3">
            <a:extLst>
              <a:ext uri="{FF2B5EF4-FFF2-40B4-BE49-F238E27FC236}">
                <a16:creationId xmlns:a16="http://schemas.microsoft.com/office/drawing/2014/main" id="{239350BC-CD61-E8C1-BBEA-2441D8648734}"/>
              </a:ext>
            </a:extLst>
          </p:cNvPr>
          <p:cNvSpPr/>
          <p:nvPr/>
        </p:nvSpPr>
        <p:spPr>
          <a:xfrm>
            <a:off x="6012160" y="1124744"/>
            <a:ext cx="2898068" cy="2304256"/>
          </a:xfrm>
          <a:prstGeom prst="wedgeEllipseCallout">
            <a:avLst>
              <a:gd name="adj1" fmla="val -63216"/>
              <a:gd name="adj2" fmla="val 2660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0B030E48-8B46-F8B0-035E-D398573EF1B7}"/>
              </a:ext>
            </a:extLst>
          </p:cNvPr>
          <p:cNvSpPr txBox="1"/>
          <p:nvPr/>
        </p:nvSpPr>
        <p:spPr>
          <a:xfrm>
            <a:off x="6261412" y="1764752"/>
            <a:ext cx="2304256" cy="1323439"/>
          </a:xfrm>
          <a:prstGeom prst="rect">
            <a:avLst/>
          </a:prstGeom>
          <a:noFill/>
        </p:spPr>
        <p:txBody>
          <a:bodyPr wrap="square" rtlCol="0">
            <a:spAutoFit/>
          </a:bodyPr>
          <a:lstStyle/>
          <a:p>
            <a:r>
              <a:rPr lang="nl-NL" sz="2000" b="1">
                <a:latin typeface="Century Gothic" panose="020B0502020202020204" pitchFamily="34" charset="0"/>
              </a:rPr>
              <a:t>“Mijn advies is: </a:t>
            </a:r>
          </a:p>
          <a:p>
            <a:pPr algn="ctr"/>
            <a:r>
              <a:rPr lang="nl-NL" sz="2000" b="1">
                <a:latin typeface="Century Gothic" panose="020B0502020202020204" pitchFamily="34" charset="0"/>
              </a:rPr>
              <a:t>Volg je hart en ga voor bakker leren!”</a:t>
            </a:r>
            <a:endParaRPr lang="nl-NL" sz="2000" b="1"/>
          </a:p>
        </p:txBody>
      </p:sp>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verward</a:t>
            </a:r>
          </a:p>
        </p:txBody>
      </p:sp>
      <p:pic>
        <p:nvPicPr>
          <p:cNvPr id="3" name="Afbeelding 2" descr="Afbeelding met Menselijk gezicht, persoon, schoolbord, kleding&#10;&#10;Automatisch gegenereerde beschrijving">
            <a:extLst>
              <a:ext uri="{FF2B5EF4-FFF2-40B4-BE49-F238E27FC236}">
                <a16:creationId xmlns:a16="http://schemas.microsoft.com/office/drawing/2014/main" id="{BB9A9909-0CEF-8397-0AEB-289E1150D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189" y="1229551"/>
            <a:ext cx="4079110" cy="525658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prof-</a:t>
            </a:r>
          </a:p>
        </p:txBody>
      </p:sp>
      <p:pic>
        <p:nvPicPr>
          <p:cNvPr id="5" name="Afbeelding 4" descr="Afbeelding met persoon, overdekt, Voedselverwerking, Kok&#10;&#10;Automatisch gegenereerde beschrijving">
            <a:extLst>
              <a:ext uri="{FF2B5EF4-FFF2-40B4-BE49-F238E27FC236}">
                <a16:creationId xmlns:a16="http://schemas.microsoft.com/office/drawing/2014/main" id="{394731EB-0A67-A19E-A127-34F963C0C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261943"/>
            <a:ext cx="8183206" cy="504737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volgroeid</a:t>
            </a:r>
          </a:p>
        </p:txBody>
      </p:sp>
      <p:pic>
        <p:nvPicPr>
          <p:cNvPr id="3" name="Afbeelding 2" descr="Afbeelding met persoon, Snack, voedsel, kleding&#10;&#10;Automatisch gegenereerde beschrijving">
            <a:extLst>
              <a:ext uri="{FF2B5EF4-FFF2-40B4-BE49-F238E27FC236}">
                <a16:creationId xmlns:a16="http://schemas.microsoft.com/office/drawing/2014/main" id="{6EFBD466-8D8C-64F3-B56E-9DE2002CE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28895"/>
            <a:ext cx="5275561" cy="5275561"/>
          </a:xfrm>
          <a:prstGeom prst="rect">
            <a:avLst/>
          </a:prstGeom>
        </p:spPr>
      </p:pic>
      <p:sp>
        <p:nvSpPr>
          <p:cNvPr id="4" name="Ovaal 3">
            <a:extLst>
              <a:ext uri="{FF2B5EF4-FFF2-40B4-BE49-F238E27FC236}">
                <a16:creationId xmlns:a16="http://schemas.microsoft.com/office/drawing/2014/main" id="{40ADDB8E-ACB2-FAA7-7ED8-EA557377AE76}"/>
              </a:ext>
            </a:extLst>
          </p:cNvPr>
          <p:cNvSpPr/>
          <p:nvPr/>
        </p:nvSpPr>
        <p:spPr>
          <a:xfrm>
            <a:off x="2195736" y="3144016"/>
            <a:ext cx="288032" cy="288032"/>
          </a:xfrm>
          <a:prstGeom prst="ellipse">
            <a:avLst/>
          </a:prstGeom>
          <a:solidFill>
            <a:srgbClr val="5D22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E5C61661-9239-6A5C-DCDE-BBDC706F0C76}"/>
              </a:ext>
            </a:extLst>
          </p:cNvPr>
          <p:cNvSpPr txBox="1"/>
          <p:nvPr/>
        </p:nvSpPr>
        <p:spPr>
          <a:xfrm>
            <a:off x="2637272" y="3144016"/>
            <a:ext cx="1368152" cy="769441"/>
          </a:xfrm>
          <a:prstGeom prst="rect">
            <a:avLst/>
          </a:prstGeom>
          <a:noFill/>
        </p:spPr>
        <p:txBody>
          <a:bodyPr wrap="square" rtlCol="0">
            <a:spAutoFit/>
          </a:bodyPr>
          <a:lstStyle/>
          <a:p>
            <a:r>
              <a:rPr lang="nl-NL" sz="2000">
                <a:solidFill>
                  <a:schemeClr val="accent6">
                    <a:lumMod val="60000"/>
                    <a:lumOff val="40000"/>
                  </a:schemeClr>
                </a:solidFill>
                <a:latin typeface="Bradley Hand ITC" panose="03070402050302030203" pitchFamily="66" charset="0"/>
              </a:rPr>
              <a:t>     </a:t>
            </a:r>
            <a:r>
              <a:rPr lang="nl-NL" sz="2400">
                <a:solidFill>
                  <a:schemeClr val="accent6">
                    <a:lumMod val="60000"/>
                    <a:lumOff val="40000"/>
                  </a:schemeClr>
                </a:solidFill>
                <a:latin typeface="Bradley Hand ITC" panose="03070402050302030203" pitchFamily="66" charset="0"/>
              </a:rPr>
              <a:t>FREEK</a:t>
            </a:r>
          </a:p>
        </p:txBody>
      </p:sp>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828E50-C84C-49DC-9C83-0EEAD6C3230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16</Slides>
  <Notes>9</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2025-06-10T09:22:43Z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