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77" r:id="rId7"/>
    <p:sldId id="1536" r:id="rId8"/>
    <p:sldId id="1460" r:id="rId9"/>
    <p:sldId id="1475" r:id="rId10"/>
    <p:sldId id="1519" r:id="rId11"/>
    <p:sldId id="1478" r:id="rId12"/>
    <p:sldId id="1476" r:id="rId13"/>
    <p:sldId id="934" r:id="rId14"/>
    <p:sldId id="1511" r:id="rId15"/>
    <p:sldId id="1531" r:id="rId16"/>
    <p:sldId id="1537" r:id="rId17"/>
    <p:sldId id="1512" r:id="rId18"/>
    <p:sldId id="1533" r:id="rId19"/>
    <p:sldId id="1516" r:id="rId20"/>
    <p:sldId id="1535"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7"/>
            <p14:sldId id="1536"/>
            <p14:sldId id="1460"/>
            <p14:sldId id="1475"/>
            <p14:sldId id="1519"/>
            <p14:sldId id="1478"/>
            <p14:sldId id="1476"/>
            <p14:sldId id="934"/>
            <p14:sldId id="1511"/>
            <p14:sldId id="1531"/>
            <p14:sldId id="1537"/>
            <p14:sldId id="1512"/>
            <p14:sldId id="1533"/>
            <p14:sldId id="1516"/>
            <p14:sldId id="15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C40E0-8E49-4F4F-9EF6-47C5286C78FF}" v="7" dt="2025-06-03T08:25:22.774"/>
    <p1510:client id="{6F9C70ED-D628-4DD6-80EB-1DF91A873C33}" v="64" dt="2025-06-02T19:05:30.857"/>
    <p1510:client id="{71F8C992-8B01-4470-8BA9-EF8AB287EAE2}" v="2" dt="2025-06-03T08:30:14.79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2387" autoAdjust="0"/>
  </p:normalViewPr>
  <p:slideViewPr>
    <p:cSldViewPr>
      <p:cViewPr varScale="1">
        <p:scale>
          <a:sx n="56" d="100"/>
          <a:sy n="56" d="100"/>
        </p:scale>
        <p:origin x="1240"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Routledge, Mandy" userId="bacdedf5-8e30-494b-ad8b-f27fa30c4f8d" providerId="ADAL" clId="{EE43DCE5-133A-4C40-9CD2-739EF4BF9B3D}"/>
    <pc:docChg chg="modSld">
      <pc:chgData name="Routledge, Mandy" userId="bacdedf5-8e30-494b-ad8b-f27fa30c4f8d" providerId="ADAL" clId="{EE43DCE5-133A-4C40-9CD2-739EF4BF9B3D}" dt="2025-03-18T11:01:21.715" v="3" actId="20577"/>
      <pc:docMkLst>
        <pc:docMk/>
      </pc:docMkLst>
      <pc:sldChg chg="modSp mod">
        <pc:chgData name="Routledge, Mandy" userId="bacdedf5-8e30-494b-ad8b-f27fa30c4f8d" providerId="ADAL" clId="{EE43DCE5-133A-4C40-9CD2-739EF4BF9B3D}" dt="2025-03-18T11:01:21.715" v="3" actId="20577"/>
        <pc:sldMkLst>
          <pc:docMk/>
          <pc:sldMk cId="323006580" sldId="548"/>
        </pc:sldMkLst>
        <pc:spChg chg="mod">
          <ac:chgData name="Routledge, Mandy" userId="bacdedf5-8e30-494b-ad8b-f27fa30c4f8d" providerId="ADAL" clId="{EE43DCE5-133A-4C40-9CD2-739EF4BF9B3D}" dt="2025-03-18T11:01:21.715" v="3" actId="20577"/>
          <ac:spMkLst>
            <pc:docMk/>
            <pc:sldMk cId="323006580" sldId="548"/>
            <ac:spMk id="3" creationId="{00000000-0000-0000-0000-000000000000}"/>
          </ac:spMkLst>
        </pc:spChg>
      </pc:sldChg>
    </pc:docChg>
  </pc:docChgLst>
  <pc:docChgLst>
    <pc:chgData name="Routledge, Mandy" userId="bacdedf5-8e30-494b-ad8b-f27fa30c4f8d" providerId="ADAL" clId="{C72F2284-5BD8-446E-8AFA-21B8EC9997F4}"/>
    <pc:docChg chg="modSld">
      <pc:chgData name="Routledge, Mandy" userId="bacdedf5-8e30-494b-ad8b-f27fa30c4f8d" providerId="ADAL" clId="{C72F2284-5BD8-446E-8AFA-21B8EC9997F4}" dt="2025-03-18T11:03:06.241" v="0"/>
      <pc:docMkLst>
        <pc:docMk/>
      </pc:docMkLst>
      <pc:sldChg chg="modSp mod">
        <pc:chgData name="Routledge, Mandy" userId="bacdedf5-8e30-494b-ad8b-f27fa30c4f8d" providerId="ADAL" clId="{C72F2284-5BD8-446E-8AFA-21B8EC9997F4}" dt="2025-03-18T11:03:06.241" v="0"/>
        <pc:sldMkLst>
          <pc:docMk/>
          <pc:sldMk cId="323006580" sldId="548"/>
        </pc:sldMkLst>
        <pc:spChg chg="mod">
          <ac:chgData name="Routledge, Mandy" userId="bacdedf5-8e30-494b-ad8b-f27fa30c4f8d" providerId="ADAL" clId="{C72F2284-5BD8-446E-8AFA-21B8EC9997F4}" dt="2025-03-18T11:03:06.241" v="0"/>
          <ac:spMkLst>
            <pc:docMk/>
            <pc:sldMk cId="323006580" sldId="548"/>
            <ac:spMk id="3" creationId="{00000000-0000-0000-0000-000000000000}"/>
          </ac:spMkLst>
        </pc:spChg>
      </pc:sldChg>
    </pc:docChg>
  </pc:docChgLst>
  <pc:docChgLst>
    <pc:chgData name="Routledge, Mandy" userId="bacdedf5-8e30-494b-ad8b-f27fa30c4f8d" providerId="ADAL" clId="{5736FA24-D602-4826-B0E8-53E9607AEED2}"/>
    <pc:docChg chg="modSld">
      <pc:chgData name="Routledge, Mandy" userId="bacdedf5-8e30-494b-ad8b-f27fa30c4f8d" providerId="ADAL" clId="{5736FA24-D602-4826-B0E8-53E9607AEED2}" dt="2025-03-18T10:55:06.878" v="0"/>
      <pc:docMkLst>
        <pc:docMk/>
      </pc:docMkLst>
      <pc:sldChg chg="modSp mod">
        <pc:chgData name="Routledge, Mandy" userId="bacdedf5-8e30-494b-ad8b-f27fa30c4f8d" providerId="ADAL" clId="{5736FA24-D602-4826-B0E8-53E9607AEED2}" dt="2025-03-18T10:55:06.878" v="0"/>
        <pc:sldMkLst>
          <pc:docMk/>
          <pc:sldMk cId="323006580" sldId="548"/>
        </pc:sldMkLst>
        <pc:spChg chg="mod">
          <ac:chgData name="Routledge, Mandy" userId="bacdedf5-8e30-494b-ad8b-f27fa30c4f8d" providerId="ADAL" clId="{5736FA24-D602-4826-B0E8-53E9607AEED2}" dt="2025-03-18T10:55:06.878" v="0"/>
          <ac:spMkLst>
            <pc:docMk/>
            <pc:sldMk cId="323006580" sldId="548"/>
            <ac:spMk id="3" creationId="{00000000-0000-0000-0000-000000000000}"/>
          </ac:spMkLst>
        </pc:spChg>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pChg chg="mod">
          <ac:chgData name="Routledge, Mandy" userId="bacdedf5-8e30-494b-ad8b-f27fa30c4f8d" providerId="ADAL" clId="{FB03AEC6-8294-421B-8DB2-60AB44335E96}" dt="2024-11-18T15:48:07.446" v="14" actId="20577"/>
          <ac:spMkLst>
            <pc:docMk/>
            <pc:sldMk cId="323006580" sldId="548"/>
            <ac:spMk id="3" creationId="{00000000-0000-0000-0000-000000000000}"/>
          </ac:spMkLst>
        </pc:spChg>
      </pc:sldChg>
    </pc:docChg>
  </pc:docChgLst>
  <pc:docChgLst>
    <pc:chgData name="Vrielink, Francis" userId="3d258d00-cfd8-41c5-9f04-1a5a39faef2f" providerId="ADAL" clId="{6F9C70ED-D628-4DD6-80EB-1DF91A873C33}"/>
    <pc:docChg chg="undo custSel addSld delSld modSld sldOrd modSection">
      <pc:chgData name="Vrielink, Francis" userId="3d258d00-cfd8-41c5-9f04-1a5a39faef2f" providerId="ADAL" clId="{6F9C70ED-D628-4DD6-80EB-1DF91A873C33}" dt="2025-06-02T19:03:48.261" v="3596" actId="20577"/>
      <pc:docMkLst>
        <pc:docMk/>
      </pc:docMkLst>
      <pc:sldChg chg="modSp mod modNotesTx">
        <pc:chgData name="Vrielink, Francis" userId="3d258d00-cfd8-41c5-9f04-1a5a39faef2f" providerId="ADAL" clId="{6F9C70ED-D628-4DD6-80EB-1DF91A873C33}" dt="2025-06-02T19:03:48.261" v="3596" actId="20577"/>
        <pc:sldMkLst>
          <pc:docMk/>
          <pc:sldMk cId="2189114603" sldId="1437"/>
        </pc:sldMkLst>
        <pc:spChg chg="mod">
          <ac:chgData name="Vrielink, Francis" userId="3d258d00-cfd8-41c5-9f04-1a5a39faef2f" providerId="ADAL" clId="{6F9C70ED-D628-4DD6-80EB-1DF91A873C33}" dt="2025-06-02T19:03:48.261" v="3596" actId="20577"/>
          <ac:spMkLst>
            <pc:docMk/>
            <pc:sldMk cId="2189114603" sldId="1437"/>
            <ac:spMk id="3" creationId="{00000000-0000-0000-0000-000000000000}"/>
          </ac:spMkLst>
        </pc:spChg>
      </pc:sldChg>
      <pc:sldChg chg="addSp delSp modSp mod">
        <pc:chgData name="Vrielink, Francis" userId="3d258d00-cfd8-41c5-9f04-1a5a39faef2f" providerId="ADAL" clId="{6F9C70ED-D628-4DD6-80EB-1DF91A873C33}" dt="2025-06-02T16:49:29.544" v="812" actId="1076"/>
        <pc:sldMkLst>
          <pc:docMk/>
          <pc:sldMk cId="3852907103" sldId="1460"/>
        </pc:sldMkLst>
        <pc:spChg chg="mod">
          <ac:chgData name="Vrielink, Francis" userId="3d258d00-cfd8-41c5-9f04-1a5a39faef2f" providerId="ADAL" clId="{6F9C70ED-D628-4DD6-80EB-1DF91A873C33}" dt="2025-06-02T15:41:17.251" v="145" actId="20577"/>
          <ac:spMkLst>
            <pc:docMk/>
            <pc:sldMk cId="3852907103" sldId="1460"/>
            <ac:spMk id="6" creationId="{00000000-0000-0000-0000-000000000000}"/>
          </ac:spMkLst>
        </pc:spChg>
        <pc:picChg chg="add del mod">
          <ac:chgData name="Vrielink, Francis" userId="3d258d00-cfd8-41c5-9f04-1a5a39faef2f" providerId="ADAL" clId="{6F9C70ED-D628-4DD6-80EB-1DF91A873C33}" dt="2025-06-02T16:49:15.024" v="803" actId="478"/>
          <ac:picMkLst>
            <pc:docMk/>
            <pc:sldMk cId="3852907103" sldId="1460"/>
            <ac:picMk id="3" creationId="{90678C36-E526-CEC8-DBF3-88CF699C94E8}"/>
          </ac:picMkLst>
        </pc:picChg>
        <pc:picChg chg="add del mod">
          <ac:chgData name="Vrielink, Francis" userId="3d258d00-cfd8-41c5-9f04-1a5a39faef2f" providerId="ADAL" clId="{6F9C70ED-D628-4DD6-80EB-1DF91A873C33}" dt="2025-06-02T16:49:14.392" v="802" actId="478"/>
          <ac:picMkLst>
            <pc:docMk/>
            <pc:sldMk cId="3852907103" sldId="1460"/>
            <ac:picMk id="5" creationId="{08AA95EA-41FA-E183-3EF5-7764C1B294F7}"/>
          </ac:picMkLst>
        </pc:picChg>
        <pc:picChg chg="add mod">
          <ac:chgData name="Vrielink, Francis" userId="3d258d00-cfd8-41c5-9f04-1a5a39faef2f" providerId="ADAL" clId="{6F9C70ED-D628-4DD6-80EB-1DF91A873C33}" dt="2025-06-02T16:49:29.544" v="812" actId="1076"/>
          <ac:picMkLst>
            <pc:docMk/>
            <pc:sldMk cId="3852907103" sldId="1460"/>
            <ac:picMk id="8" creationId="{73F2156C-09FE-D7A0-EEEC-E50A93C6C48E}"/>
          </ac:picMkLst>
        </pc:picChg>
      </pc:sldChg>
      <pc:sldChg chg="del">
        <pc:chgData name="Vrielink, Francis" userId="3d258d00-cfd8-41c5-9f04-1a5a39faef2f" providerId="ADAL" clId="{6F9C70ED-D628-4DD6-80EB-1DF91A873C33}" dt="2025-06-02T17:18:14.005" v="1109" actId="47"/>
        <pc:sldMkLst>
          <pc:docMk/>
          <pc:sldMk cId="3978205201" sldId="1474"/>
        </pc:sldMkLst>
      </pc:sldChg>
      <pc:sldChg chg="addSp modSp mod">
        <pc:chgData name="Vrielink, Francis" userId="3d258d00-cfd8-41c5-9f04-1a5a39faef2f" providerId="ADAL" clId="{6F9C70ED-D628-4DD6-80EB-1DF91A873C33}" dt="2025-06-02T18:38:56.459" v="3135" actId="1582"/>
        <pc:sldMkLst>
          <pc:docMk/>
          <pc:sldMk cId="4207872812" sldId="1475"/>
        </pc:sldMkLst>
        <pc:spChg chg="add mod">
          <ac:chgData name="Vrielink, Francis" userId="3d258d00-cfd8-41c5-9f04-1a5a39faef2f" providerId="ADAL" clId="{6F9C70ED-D628-4DD6-80EB-1DF91A873C33}" dt="2025-06-02T18:38:56.459" v="3135" actId="1582"/>
          <ac:spMkLst>
            <pc:docMk/>
            <pc:sldMk cId="4207872812" sldId="1475"/>
            <ac:spMk id="4" creationId="{B6D888BD-2428-39F8-37A4-B2A642EB7260}"/>
          </ac:spMkLst>
        </pc:spChg>
        <pc:spChg chg="mod">
          <ac:chgData name="Vrielink, Francis" userId="3d258d00-cfd8-41c5-9f04-1a5a39faef2f" providerId="ADAL" clId="{6F9C70ED-D628-4DD6-80EB-1DF91A873C33}" dt="2025-06-02T15:41:27.681" v="156" actId="20577"/>
          <ac:spMkLst>
            <pc:docMk/>
            <pc:sldMk cId="4207872812" sldId="1475"/>
            <ac:spMk id="6" creationId="{00000000-0000-0000-0000-000000000000}"/>
          </ac:spMkLst>
        </pc:spChg>
        <pc:picChg chg="add mod">
          <ac:chgData name="Vrielink, Francis" userId="3d258d00-cfd8-41c5-9f04-1a5a39faef2f" providerId="ADAL" clId="{6F9C70ED-D628-4DD6-80EB-1DF91A873C33}" dt="2025-06-02T16:44:53.498" v="786" actId="1076"/>
          <ac:picMkLst>
            <pc:docMk/>
            <pc:sldMk cId="4207872812" sldId="1475"/>
            <ac:picMk id="3" creationId="{5611E397-8130-16C5-6FFC-0E28123E91C5}"/>
          </ac:picMkLst>
        </pc:picChg>
      </pc:sldChg>
      <pc:sldChg chg="addSp modSp mod ord">
        <pc:chgData name="Vrielink, Francis" userId="3d258d00-cfd8-41c5-9f04-1a5a39faef2f" providerId="ADAL" clId="{6F9C70ED-D628-4DD6-80EB-1DF91A873C33}" dt="2025-06-02T18:55:28.995" v="3258" actId="20577"/>
        <pc:sldMkLst>
          <pc:docMk/>
          <pc:sldMk cId="2452007587" sldId="1476"/>
        </pc:sldMkLst>
        <pc:spChg chg="mod">
          <ac:chgData name="Vrielink, Francis" userId="3d258d00-cfd8-41c5-9f04-1a5a39faef2f" providerId="ADAL" clId="{6F9C70ED-D628-4DD6-80EB-1DF91A873C33}" dt="2025-06-02T15:41:36.572" v="173" actId="20577"/>
          <ac:spMkLst>
            <pc:docMk/>
            <pc:sldMk cId="2452007587" sldId="1476"/>
            <ac:spMk id="6" creationId="{00000000-0000-0000-0000-000000000000}"/>
          </ac:spMkLst>
        </pc:spChg>
        <pc:spChg chg="add mod">
          <ac:chgData name="Vrielink, Francis" userId="3d258d00-cfd8-41c5-9f04-1a5a39faef2f" providerId="ADAL" clId="{6F9C70ED-D628-4DD6-80EB-1DF91A873C33}" dt="2025-06-02T18:55:28.995" v="3258" actId="20577"/>
          <ac:spMkLst>
            <pc:docMk/>
            <pc:sldMk cId="2452007587" sldId="1476"/>
            <ac:spMk id="7" creationId="{B35EDD37-C796-56D6-3A47-10F6B05480C4}"/>
          </ac:spMkLst>
        </pc:spChg>
        <pc:picChg chg="add mod">
          <ac:chgData name="Vrielink, Francis" userId="3d258d00-cfd8-41c5-9f04-1a5a39faef2f" providerId="ADAL" clId="{6F9C70ED-D628-4DD6-80EB-1DF91A873C33}" dt="2025-06-02T17:06:46.239" v="858" actId="14100"/>
          <ac:picMkLst>
            <pc:docMk/>
            <pc:sldMk cId="2452007587" sldId="1476"/>
            <ac:picMk id="3" creationId="{EC3B916F-6318-454A-928C-56975083DDBC}"/>
          </ac:picMkLst>
        </pc:picChg>
        <pc:picChg chg="add mod">
          <ac:chgData name="Vrielink, Francis" userId="3d258d00-cfd8-41c5-9f04-1a5a39faef2f" providerId="ADAL" clId="{6F9C70ED-D628-4DD6-80EB-1DF91A873C33}" dt="2025-06-02T17:06:49.144" v="859" actId="14100"/>
          <ac:picMkLst>
            <pc:docMk/>
            <pc:sldMk cId="2452007587" sldId="1476"/>
            <ac:picMk id="4" creationId="{10830C9A-9EFC-2B8C-3831-E738B8605B0D}"/>
          </ac:picMkLst>
        </pc:picChg>
      </pc:sldChg>
      <pc:sldChg chg="addSp delSp modSp mod ord">
        <pc:chgData name="Vrielink, Francis" userId="3d258d00-cfd8-41c5-9f04-1a5a39faef2f" providerId="ADAL" clId="{6F9C70ED-D628-4DD6-80EB-1DF91A873C33}" dt="2025-06-02T18:44:04.979" v="3186" actId="1076"/>
        <pc:sldMkLst>
          <pc:docMk/>
          <pc:sldMk cId="2709048002" sldId="1477"/>
        </pc:sldMkLst>
        <pc:spChg chg="mod">
          <ac:chgData name="Vrielink, Francis" userId="3d258d00-cfd8-41c5-9f04-1a5a39faef2f" providerId="ADAL" clId="{6F9C70ED-D628-4DD6-80EB-1DF91A873C33}" dt="2025-06-02T15:41:47.684" v="194" actId="20577"/>
          <ac:spMkLst>
            <pc:docMk/>
            <pc:sldMk cId="2709048002" sldId="1477"/>
            <ac:spMk id="6" creationId="{00000000-0000-0000-0000-000000000000}"/>
          </ac:spMkLst>
        </pc:spChg>
        <pc:picChg chg="add del mod">
          <ac:chgData name="Vrielink, Francis" userId="3d258d00-cfd8-41c5-9f04-1a5a39faef2f" providerId="ADAL" clId="{6F9C70ED-D628-4DD6-80EB-1DF91A873C33}" dt="2025-06-02T18:43:54.254" v="3180" actId="478"/>
          <ac:picMkLst>
            <pc:docMk/>
            <pc:sldMk cId="2709048002" sldId="1477"/>
            <ac:picMk id="3" creationId="{2BF86A14-60D9-EFBB-830D-215B68CE1374}"/>
          </ac:picMkLst>
        </pc:picChg>
        <pc:picChg chg="add mod">
          <ac:chgData name="Vrielink, Francis" userId="3d258d00-cfd8-41c5-9f04-1a5a39faef2f" providerId="ADAL" clId="{6F9C70ED-D628-4DD6-80EB-1DF91A873C33}" dt="2025-06-02T18:44:04.979" v="3186" actId="1076"/>
          <ac:picMkLst>
            <pc:docMk/>
            <pc:sldMk cId="2709048002" sldId="1477"/>
            <ac:picMk id="5" creationId="{2D98A95A-C038-4265-6741-F3DFD97705BF}"/>
          </ac:picMkLst>
        </pc:picChg>
      </pc:sldChg>
      <pc:sldChg chg="addSp delSp modSp mod ord">
        <pc:chgData name="Vrielink, Francis" userId="3d258d00-cfd8-41c5-9f04-1a5a39faef2f" providerId="ADAL" clId="{6F9C70ED-D628-4DD6-80EB-1DF91A873C33}" dt="2025-06-02T18:41:50.741" v="3176"/>
        <pc:sldMkLst>
          <pc:docMk/>
          <pc:sldMk cId="4074911733" sldId="1478"/>
        </pc:sldMkLst>
        <pc:spChg chg="add mod">
          <ac:chgData name="Vrielink, Francis" userId="3d258d00-cfd8-41c5-9f04-1a5a39faef2f" providerId="ADAL" clId="{6F9C70ED-D628-4DD6-80EB-1DF91A873C33}" dt="2025-06-02T18:40:51.461" v="3143" actId="14100"/>
          <ac:spMkLst>
            <pc:docMk/>
            <pc:sldMk cId="4074911733" sldId="1478"/>
            <ac:spMk id="4" creationId="{2A99DE60-2D63-2956-81E7-0762586434C0}"/>
          </ac:spMkLst>
        </pc:spChg>
        <pc:spChg chg="add del mod">
          <ac:chgData name="Vrielink, Francis" userId="3d258d00-cfd8-41c5-9f04-1a5a39faef2f" providerId="ADAL" clId="{6F9C70ED-D628-4DD6-80EB-1DF91A873C33}" dt="2025-06-02T18:41:50.741" v="3174"/>
          <ac:spMkLst>
            <pc:docMk/>
            <pc:sldMk cId="4074911733" sldId="1478"/>
            <ac:spMk id="5" creationId="{EBA4CCA1-67D4-142D-EC1D-DF622CCD2526}"/>
          </ac:spMkLst>
        </pc:spChg>
        <pc:spChg chg="mod">
          <ac:chgData name="Vrielink, Francis" userId="3d258d00-cfd8-41c5-9f04-1a5a39faef2f" providerId="ADAL" clId="{6F9C70ED-D628-4DD6-80EB-1DF91A873C33}" dt="2025-06-02T15:41:55.274" v="203" actId="20577"/>
          <ac:spMkLst>
            <pc:docMk/>
            <pc:sldMk cId="4074911733" sldId="1478"/>
            <ac:spMk id="6" creationId="{00000000-0000-0000-0000-000000000000}"/>
          </ac:spMkLst>
        </pc:spChg>
        <pc:spChg chg="add del mod">
          <ac:chgData name="Vrielink, Francis" userId="3d258d00-cfd8-41c5-9f04-1a5a39faef2f" providerId="ADAL" clId="{6F9C70ED-D628-4DD6-80EB-1DF91A873C33}" dt="2025-06-02T18:41:50.741" v="3176"/>
          <ac:spMkLst>
            <pc:docMk/>
            <pc:sldMk cId="4074911733" sldId="1478"/>
            <ac:spMk id="7" creationId="{F165EB26-B311-D99A-32EF-11481D121C4C}"/>
          </ac:spMkLst>
        </pc:spChg>
        <pc:spChg chg="add mod">
          <ac:chgData name="Vrielink, Francis" userId="3d258d00-cfd8-41c5-9f04-1a5a39faef2f" providerId="ADAL" clId="{6F9C70ED-D628-4DD6-80EB-1DF91A873C33}" dt="2025-06-02T18:41:50.093" v="3172" actId="1076"/>
          <ac:spMkLst>
            <pc:docMk/>
            <pc:sldMk cId="4074911733" sldId="1478"/>
            <ac:spMk id="8" creationId="{7B840006-C0E7-872E-4B31-6BDC7666A836}"/>
          </ac:spMkLst>
        </pc:spChg>
        <pc:picChg chg="add mod">
          <ac:chgData name="Vrielink, Francis" userId="3d258d00-cfd8-41c5-9f04-1a5a39faef2f" providerId="ADAL" clId="{6F9C70ED-D628-4DD6-80EB-1DF91A873C33}" dt="2025-06-02T16:59:02.343" v="840" actId="1076"/>
          <ac:picMkLst>
            <pc:docMk/>
            <pc:sldMk cId="4074911733" sldId="1478"/>
            <ac:picMk id="3" creationId="{FC520111-6884-48D0-9F51-62A200A1C15F}"/>
          </ac:picMkLst>
        </pc:picChg>
      </pc:sldChg>
      <pc:sldChg chg="addSp modSp mod ord">
        <pc:chgData name="Vrielink, Francis" userId="3d258d00-cfd8-41c5-9f04-1a5a39faef2f" providerId="ADAL" clId="{6F9C70ED-D628-4DD6-80EB-1DF91A873C33}" dt="2025-06-02T17:11:27.451" v="868" actId="1076"/>
        <pc:sldMkLst>
          <pc:docMk/>
          <pc:sldMk cId="4210467006" sldId="1479"/>
        </pc:sldMkLst>
        <pc:spChg chg="mod">
          <ac:chgData name="Vrielink, Francis" userId="3d258d00-cfd8-41c5-9f04-1a5a39faef2f" providerId="ADAL" clId="{6F9C70ED-D628-4DD6-80EB-1DF91A873C33}" dt="2025-06-02T15:42:01.097" v="212" actId="20577"/>
          <ac:spMkLst>
            <pc:docMk/>
            <pc:sldMk cId="4210467006" sldId="1479"/>
            <ac:spMk id="6" creationId="{00000000-0000-0000-0000-000000000000}"/>
          </ac:spMkLst>
        </pc:spChg>
        <pc:picChg chg="add mod">
          <ac:chgData name="Vrielink, Francis" userId="3d258d00-cfd8-41c5-9f04-1a5a39faef2f" providerId="ADAL" clId="{6F9C70ED-D628-4DD6-80EB-1DF91A873C33}" dt="2025-06-02T17:11:27.451" v="868" actId="1076"/>
          <ac:picMkLst>
            <pc:docMk/>
            <pc:sldMk cId="4210467006" sldId="1479"/>
            <ac:picMk id="3" creationId="{15B453CD-B6DA-A2CB-0802-899656C9EC2A}"/>
          </ac:picMkLst>
        </pc:picChg>
      </pc:sldChg>
      <pc:sldChg chg="addSp modSp mod">
        <pc:chgData name="Vrielink, Francis" userId="3d258d00-cfd8-41c5-9f04-1a5a39faef2f" providerId="ADAL" clId="{6F9C70ED-D628-4DD6-80EB-1DF91A873C33}" dt="2025-06-02T18:02:51.018" v="1907" actId="1076"/>
        <pc:sldMkLst>
          <pc:docMk/>
          <pc:sldMk cId="2967928418" sldId="1511"/>
        </pc:sldMkLst>
        <pc:spChg chg="mod">
          <ac:chgData name="Vrielink, Francis" userId="3d258d00-cfd8-41c5-9f04-1a5a39faef2f" providerId="ADAL" clId="{6F9C70ED-D628-4DD6-80EB-1DF91A873C33}" dt="2025-06-02T17:12:03.448" v="876" actId="20577"/>
          <ac:spMkLst>
            <pc:docMk/>
            <pc:sldMk cId="2967928418" sldId="1511"/>
            <ac:spMk id="33" creationId="{AC757F5E-B016-F947-4518-7C6B9CC7EE04}"/>
          </ac:spMkLst>
        </pc:spChg>
        <pc:spChg chg="mod">
          <ac:chgData name="Vrielink, Francis" userId="3d258d00-cfd8-41c5-9f04-1a5a39faef2f" providerId="ADAL" clId="{6F9C70ED-D628-4DD6-80EB-1DF91A873C33}" dt="2025-06-02T17:59:49.556" v="1875" actId="20577"/>
          <ac:spMkLst>
            <pc:docMk/>
            <pc:sldMk cId="2967928418" sldId="1511"/>
            <ac:spMk id="34" creationId="{152372B3-00F5-781C-183E-6F2DDF35091D}"/>
          </ac:spMkLst>
        </pc:spChg>
        <pc:spChg chg="mod">
          <ac:chgData name="Vrielink, Francis" userId="3d258d00-cfd8-41c5-9f04-1a5a39faef2f" providerId="ADAL" clId="{6F9C70ED-D628-4DD6-80EB-1DF91A873C33}" dt="2025-06-02T18:02:43.581" v="1904" actId="1076"/>
          <ac:spMkLst>
            <pc:docMk/>
            <pc:sldMk cId="2967928418" sldId="1511"/>
            <ac:spMk id="35" creationId="{37104C51-0232-62ED-4C6F-1447D06633EE}"/>
          </ac:spMkLst>
        </pc:spChg>
        <pc:spChg chg="mod">
          <ac:chgData name="Vrielink, Francis" userId="3d258d00-cfd8-41c5-9f04-1a5a39faef2f" providerId="ADAL" clId="{6F9C70ED-D628-4DD6-80EB-1DF91A873C33}" dt="2025-06-02T17:59:57.793" v="1888" actId="20577"/>
          <ac:spMkLst>
            <pc:docMk/>
            <pc:sldMk cId="2967928418" sldId="1511"/>
            <ac:spMk id="36" creationId="{D8EF981A-9BA7-0EB1-9B70-F7FBF2F7DF1C}"/>
          </ac:spMkLst>
        </pc:spChg>
        <pc:picChg chg="add mod">
          <ac:chgData name="Vrielink, Francis" userId="3d258d00-cfd8-41c5-9f04-1a5a39faef2f" providerId="ADAL" clId="{6F9C70ED-D628-4DD6-80EB-1DF91A873C33}" dt="2025-06-02T18:02:51.018" v="1907" actId="1076"/>
          <ac:picMkLst>
            <pc:docMk/>
            <pc:sldMk cId="2967928418" sldId="1511"/>
            <ac:picMk id="8" creationId="{6A8A162D-F397-DC88-3E88-B2780F41D931}"/>
          </ac:picMkLst>
        </pc:picChg>
        <pc:picChg chg="add mod">
          <ac:chgData name="Vrielink, Francis" userId="3d258d00-cfd8-41c5-9f04-1a5a39faef2f" providerId="ADAL" clId="{6F9C70ED-D628-4DD6-80EB-1DF91A873C33}" dt="2025-06-02T18:01:12.598" v="1894" actId="1076"/>
          <ac:picMkLst>
            <pc:docMk/>
            <pc:sldMk cId="2967928418" sldId="1511"/>
            <ac:picMk id="18" creationId="{BAE4E78A-0AB1-4D2D-21FE-29B7E15E339E}"/>
          </ac:picMkLst>
        </pc:picChg>
      </pc:sldChg>
      <pc:sldChg chg="addSp delSp modSp mod">
        <pc:chgData name="Vrielink, Francis" userId="3d258d00-cfd8-41c5-9f04-1a5a39faef2f" providerId="ADAL" clId="{6F9C70ED-D628-4DD6-80EB-1DF91A873C33}" dt="2025-06-02T17:43:59.679" v="1607" actId="1582"/>
        <pc:sldMkLst>
          <pc:docMk/>
          <pc:sldMk cId="1594331871" sldId="1512"/>
        </pc:sldMkLst>
        <pc:spChg chg="mod">
          <ac:chgData name="Vrielink, Francis" userId="3d258d00-cfd8-41c5-9f04-1a5a39faef2f" providerId="ADAL" clId="{6F9C70ED-D628-4DD6-80EB-1DF91A873C33}" dt="2025-06-02T17:14:37.109" v="1000" actId="14100"/>
          <ac:spMkLst>
            <pc:docMk/>
            <pc:sldMk cId="1594331871" sldId="1512"/>
            <ac:spMk id="10" creationId="{EC0CC1D0-FE60-F840-73E9-0CE7E683D1F2}"/>
          </ac:spMkLst>
        </pc:spChg>
        <pc:spChg chg="mod">
          <ac:chgData name="Vrielink, Francis" userId="3d258d00-cfd8-41c5-9f04-1a5a39faef2f" providerId="ADAL" clId="{6F9C70ED-D628-4DD6-80EB-1DF91A873C33}" dt="2025-06-02T17:14:31.914" v="998" actId="14100"/>
          <ac:spMkLst>
            <pc:docMk/>
            <pc:sldMk cId="1594331871" sldId="1512"/>
            <ac:spMk id="11" creationId="{CD78B488-E032-3F3E-C334-FB96F8D71FB2}"/>
          </ac:spMkLst>
        </pc:spChg>
        <pc:spChg chg="mod">
          <ac:chgData name="Vrielink, Francis" userId="3d258d00-cfd8-41c5-9f04-1a5a39faef2f" providerId="ADAL" clId="{6F9C70ED-D628-4DD6-80EB-1DF91A873C33}" dt="2025-06-02T17:32:33.927" v="1513" actId="20577"/>
          <ac:spMkLst>
            <pc:docMk/>
            <pc:sldMk cId="1594331871" sldId="1512"/>
            <ac:spMk id="12" creationId="{E2476A93-B8D4-4E44-87FD-AFF601B2337C}"/>
          </ac:spMkLst>
        </pc:spChg>
        <pc:spChg chg="mod">
          <ac:chgData name="Vrielink, Francis" userId="3d258d00-cfd8-41c5-9f04-1a5a39faef2f" providerId="ADAL" clId="{6F9C70ED-D628-4DD6-80EB-1DF91A873C33}" dt="2025-06-02T17:38:27.552" v="1571" actId="1076"/>
          <ac:spMkLst>
            <pc:docMk/>
            <pc:sldMk cId="1594331871" sldId="1512"/>
            <ac:spMk id="13" creationId="{4985FF45-EE56-11C3-E0CC-6BBB359031C0}"/>
          </ac:spMkLst>
        </pc:spChg>
        <pc:spChg chg="mod">
          <ac:chgData name="Vrielink, Francis" userId="3d258d00-cfd8-41c5-9f04-1a5a39faef2f" providerId="ADAL" clId="{6F9C70ED-D628-4DD6-80EB-1DF91A873C33}" dt="2025-06-02T17:38:31.192" v="1572" actId="14100"/>
          <ac:spMkLst>
            <pc:docMk/>
            <pc:sldMk cId="1594331871" sldId="1512"/>
            <ac:spMk id="14" creationId="{B7594A3B-3117-84CE-C300-FB96E5ED269D}"/>
          </ac:spMkLst>
        </pc:spChg>
        <pc:spChg chg="mod">
          <ac:chgData name="Vrielink, Francis" userId="3d258d00-cfd8-41c5-9f04-1a5a39faef2f" providerId="ADAL" clId="{6F9C70ED-D628-4DD6-80EB-1DF91A873C33}" dt="2025-06-02T17:38:34.606" v="1573" actId="1076"/>
          <ac:spMkLst>
            <pc:docMk/>
            <pc:sldMk cId="1594331871" sldId="1512"/>
            <ac:spMk id="15" creationId="{6EA1F8B7-D4BC-D8B0-E6FD-F33ECB45A1DD}"/>
          </ac:spMkLst>
        </pc:spChg>
        <pc:spChg chg="mod">
          <ac:chgData name="Vrielink, Francis" userId="3d258d00-cfd8-41c5-9f04-1a5a39faef2f" providerId="ADAL" clId="{6F9C70ED-D628-4DD6-80EB-1DF91A873C33}" dt="2025-06-02T17:23:17.675" v="1362"/>
          <ac:spMkLst>
            <pc:docMk/>
            <pc:sldMk cId="1594331871" sldId="1512"/>
            <ac:spMk id="17" creationId="{AB86235B-CBC0-F9DB-29F4-F23367831B1B}"/>
          </ac:spMkLst>
        </pc:spChg>
        <pc:spChg chg="mod">
          <ac:chgData name="Vrielink, Francis" userId="3d258d00-cfd8-41c5-9f04-1a5a39faef2f" providerId="ADAL" clId="{6F9C70ED-D628-4DD6-80EB-1DF91A873C33}" dt="2025-06-02T17:38:24.257" v="1570" actId="14100"/>
          <ac:spMkLst>
            <pc:docMk/>
            <pc:sldMk cId="1594331871" sldId="1512"/>
            <ac:spMk id="18" creationId="{85D7DD60-F4AA-AD34-A265-146B167D02FE}"/>
          </ac:spMkLst>
        </pc:spChg>
        <pc:spChg chg="add mod">
          <ac:chgData name="Vrielink, Francis" userId="3d258d00-cfd8-41c5-9f04-1a5a39faef2f" providerId="ADAL" clId="{6F9C70ED-D628-4DD6-80EB-1DF91A873C33}" dt="2025-06-02T17:43:59.679" v="1607" actId="1582"/>
          <ac:spMkLst>
            <pc:docMk/>
            <pc:sldMk cId="1594331871" sldId="1512"/>
            <ac:spMk id="34" creationId="{D6683078-D49D-F8F8-91F0-D6B1690FA1A6}"/>
          </ac:spMkLst>
        </pc:spChg>
        <pc:picChg chg="add del mod">
          <ac:chgData name="Vrielink, Francis" userId="3d258d00-cfd8-41c5-9f04-1a5a39faef2f" providerId="ADAL" clId="{6F9C70ED-D628-4DD6-80EB-1DF91A873C33}" dt="2025-06-02T17:36:53.972" v="1541" actId="478"/>
          <ac:picMkLst>
            <pc:docMk/>
            <pc:sldMk cId="1594331871" sldId="1512"/>
            <ac:picMk id="21" creationId="{D67B5612-3F1D-3C4B-50FC-B4F17A8AF449}"/>
          </ac:picMkLst>
        </pc:picChg>
        <pc:picChg chg="add del mod">
          <ac:chgData name="Vrielink, Francis" userId="3d258d00-cfd8-41c5-9f04-1a5a39faef2f" providerId="ADAL" clId="{6F9C70ED-D628-4DD6-80EB-1DF91A873C33}" dt="2025-06-02T17:34:32.463" v="1534" actId="478"/>
          <ac:picMkLst>
            <pc:docMk/>
            <pc:sldMk cId="1594331871" sldId="1512"/>
            <ac:picMk id="23" creationId="{4358BA4A-1CD2-10C5-5E30-0A83ED6CBF0E}"/>
          </ac:picMkLst>
        </pc:picChg>
        <pc:picChg chg="add del mod">
          <ac:chgData name="Vrielink, Francis" userId="3d258d00-cfd8-41c5-9f04-1a5a39faef2f" providerId="ADAL" clId="{6F9C70ED-D628-4DD6-80EB-1DF91A873C33}" dt="2025-06-02T17:38:36.797" v="1574" actId="478"/>
          <ac:picMkLst>
            <pc:docMk/>
            <pc:sldMk cId="1594331871" sldId="1512"/>
            <ac:picMk id="25" creationId="{66C9F2EC-636A-AB72-8402-9808014322C9}"/>
          </ac:picMkLst>
        </pc:picChg>
        <pc:picChg chg="add mod">
          <ac:chgData name="Vrielink, Francis" userId="3d258d00-cfd8-41c5-9f04-1a5a39faef2f" providerId="ADAL" clId="{6F9C70ED-D628-4DD6-80EB-1DF91A873C33}" dt="2025-06-02T17:43:19.962" v="1596" actId="1076"/>
          <ac:picMkLst>
            <pc:docMk/>
            <pc:sldMk cId="1594331871" sldId="1512"/>
            <ac:picMk id="27" creationId="{6E3FE8CD-D98E-50B4-AAAC-413E3A257979}"/>
          </ac:picMkLst>
        </pc:picChg>
        <pc:picChg chg="add mod">
          <ac:chgData name="Vrielink, Francis" userId="3d258d00-cfd8-41c5-9f04-1a5a39faef2f" providerId="ADAL" clId="{6F9C70ED-D628-4DD6-80EB-1DF91A873C33}" dt="2025-06-02T17:43:21.465" v="1597" actId="1076"/>
          <ac:picMkLst>
            <pc:docMk/>
            <pc:sldMk cId="1594331871" sldId="1512"/>
            <ac:picMk id="29" creationId="{8C92231A-424F-FF1A-E81A-8AF5E25C9E91}"/>
          </ac:picMkLst>
        </pc:picChg>
        <pc:picChg chg="add del mod">
          <ac:chgData name="Vrielink, Francis" userId="3d258d00-cfd8-41c5-9f04-1a5a39faef2f" providerId="ADAL" clId="{6F9C70ED-D628-4DD6-80EB-1DF91A873C33}" dt="2025-06-02T17:43:10.429" v="1592" actId="478"/>
          <ac:picMkLst>
            <pc:docMk/>
            <pc:sldMk cId="1594331871" sldId="1512"/>
            <ac:picMk id="31" creationId="{3867881F-D053-2601-C34D-0112BCA20C4B}"/>
          </ac:picMkLst>
        </pc:picChg>
        <pc:picChg chg="add mod">
          <ac:chgData name="Vrielink, Francis" userId="3d258d00-cfd8-41c5-9f04-1a5a39faef2f" providerId="ADAL" clId="{6F9C70ED-D628-4DD6-80EB-1DF91A873C33}" dt="2025-06-02T17:43:33.717" v="1600" actId="14100"/>
          <ac:picMkLst>
            <pc:docMk/>
            <pc:sldMk cId="1594331871" sldId="1512"/>
            <ac:picMk id="33" creationId="{76CC49A8-3E52-BC1E-E7FC-704A721AC383}"/>
          </ac:picMkLst>
        </pc:picChg>
      </pc:sldChg>
      <pc:sldChg chg="del">
        <pc:chgData name="Vrielink, Francis" userId="3d258d00-cfd8-41c5-9f04-1a5a39faef2f" providerId="ADAL" clId="{6F9C70ED-D628-4DD6-80EB-1DF91A873C33}" dt="2025-06-02T17:18:17.229" v="1110" actId="47"/>
        <pc:sldMkLst>
          <pc:docMk/>
          <pc:sldMk cId="3112181829" sldId="1515"/>
        </pc:sldMkLst>
      </pc:sldChg>
      <pc:sldChg chg="addSp delSp modSp mod">
        <pc:chgData name="Vrielink, Francis" userId="3d258d00-cfd8-41c5-9f04-1a5a39faef2f" providerId="ADAL" clId="{6F9C70ED-D628-4DD6-80EB-1DF91A873C33}" dt="2025-06-02T18:49:48.797" v="3239" actId="14100"/>
        <pc:sldMkLst>
          <pc:docMk/>
          <pc:sldMk cId="2946319108" sldId="1516"/>
        </pc:sldMkLst>
        <pc:spChg chg="mod">
          <ac:chgData name="Vrielink, Francis" userId="3d258d00-cfd8-41c5-9f04-1a5a39faef2f" providerId="ADAL" clId="{6F9C70ED-D628-4DD6-80EB-1DF91A873C33}" dt="2025-06-02T17:48:11.721" v="1665" actId="1076"/>
          <ac:spMkLst>
            <pc:docMk/>
            <pc:sldMk cId="2946319108" sldId="1516"/>
            <ac:spMk id="4" creationId="{D753C383-62C8-E733-4553-E085527A1FCA}"/>
          </ac:spMkLst>
        </pc:spChg>
        <pc:spChg chg="mod">
          <ac:chgData name="Vrielink, Francis" userId="3d258d00-cfd8-41c5-9f04-1a5a39faef2f" providerId="ADAL" clId="{6F9C70ED-D628-4DD6-80EB-1DF91A873C33}" dt="2025-06-02T17:48:08.145" v="1664" actId="1076"/>
          <ac:spMkLst>
            <pc:docMk/>
            <pc:sldMk cId="2946319108" sldId="1516"/>
            <ac:spMk id="9" creationId="{B5FA4264-9F79-B20D-0826-CEC58E7B74B7}"/>
          </ac:spMkLst>
        </pc:spChg>
        <pc:spChg chg="mod">
          <ac:chgData name="Vrielink, Francis" userId="3d258d00-cfd8-41c5-9f04-1a5a39faef2f" providerId="ADAL" clId="{6F9C70ED-D628-4DD6-80EB-1DF91A873C33}" dt="2025-06-02T17:48:06.140" v="1663" actId="1076"/>
          <ac:spMkLst>
            <pc:docMk/>
            <pc:sldMk cId="2946319108" sldId="1516"/>
            <ac:spMk id="10" creationId="{B37FADB8-F5A5-F448-15A7-6A630939BCDC}"/>
          </ac:spMkLst>
        </pc:spChg>
        <pc:spChg chg="mod">
          <ac:chgData name="Vrielink, Francis" userId="3d258d00-cfd8-41c5-9f04-1a5a39faef2f" providerId="ADAL" clId="{6F9C70ED-D628-4DD6-80EB-1DF91A873C33}" dt="2025-06-02T17:48:00.895" v="1662" actId="1076"/>
          <ac:spMkLst>
            <pc:docMk/>
            <pc:sldMk cId="2946319108" sldId="1516"/>
            <ac:spMk id="11" creationId="{2D5226DB-4490-ECD5-880A-CDAB0447C263}"/>
          </ac:spMkLst>
        </pc:spChg>
        <pc:spChg chg="mod">
          <ac:chgData name="Vrielink, Francis" userId="3d258d00-cfd8-41c5-9f04-1a5a39faef2f" providerId="ADAL" clId="{6F9C70ED-D628-4DD6-80EB-1DF91A873C33}" dt="2025-06-02T17:57:29.040" v="1725" actId="1076"/>
          <ac:spMkLst>
            <pc:docMk/>
            <pc:sldMk cId="2946319108" sldId="1516"/>
            <ac:spMk id="12" creationId="{E2476A93-B8D4-4E44-87FD-AFF601B2337C}"/>
          </ac:spMkLst>
        </pc:spChg>
        <pc:spChg chg="mod">
          <ac:chgData name="Vrielink, Francis" userId="3d258d00-cfd8-41c5-9f04-1a5a39faef2f" providerId="ADAL" clId="{6F9C70ED-D628-4DD6-80EB-1DF91A873C33}" dt="2025-06-02T17:52:41.652" v="1685" actId="1076"/>
          <ac:spMkLst>
            <pc:docMk/>
            <pc:sldMk cId="2946319108" sldId="1516"/>
            <ac:spMk id="13" creationId="{4985FF45-EE56-11C3-E0CC-6BBB359031C0}"/>
          </ac:spMkLst>
        </pc:spChg>
        <pc:spChg chg="mod">
          <ac:chgData name="Vrielink, Francis" userId="3d258d00-cfd8-41c5-9f04-1a5a39faef2f" providerId="ADAL" clId="{6F9C70ED-D628-4DD6-80EB-1DF91A873C33}" dt="2025-06-02T17:25:50.801" v="1440" actId="20577"/>
          <ac:spMkLst>
            <pc:docMk/>
            <pc:sldMk cId="2946319108" sldId="1516"/>
            <ac:spMk id="15" creationId="{6EA1F8B7-D4BC-D8B0-E6FD-F33ECB45A1DD}"/>
          </ac:spMkLst>
        </pc:spChg>
        <pc:spChg chg="mod">
          <ac:chgData name="Vrielink, Francis" userId="3d258d00-cfd8-41c5-9f04-1a5a39faef2f" providerId="ADAL" clId="{6F9C70ED-D628-4DD6-80EB-1DF91A873C33}" dt="2025-06-02T17:52:43.722" v="1686" actId="1076"/>
          <ac:spMkLst>
            <pc:docMk/>
            <pc:sldMk cId="2946319108" sldId="1516"/>
            <ac:spMk id="18" creationId="{85D7DD60-F4AA-AD34-A265-146B167D02FE}"/>
          </ac:spMkLst>
        </pc:spChg>
        <pc:spChg chg="mod">
          <ac:chgData name="Vrielink, Francis" userId="3d258d00-cfd8-41c5-9f04-1a5a39faef2f" providerId="ADAL" clId="{6F9C70ED-D628-4DD6-80EB-1DF91A873C33}" dt="2025-06-02T17:57:31.409" v="1726" actId="1076"/>
          <ac:spMkLst>
            <pc:docMk/>
            <pc:sldMk cId="2946319108" sldId="1516"/>
            <ac:spMk id="19" creationId="{40542B69-6D97-5F24-63E3-ABE36EA69A27}"/>
          </ac:spMkLst>
        </pc:spChg>
        <pc:picChg chg="add mod">
          <ac:chgData name="Vrielink, Francis" userId="3d258d00-cfd8-41c5-9f04-1a5a39faef2f" providerId="ADAL" clId="{6F9C70ED-D628-4DD6-80EB-1DF91A873C33}" dt="2025-06-02T18:49:48.797" v="3239" actId="14100"/>
          <ac:picMkLst>
            <pc:docMk/>
            <pc:sldMk cId="2946319108" sldId="1516"/>
            <ac:picMk id="22" creationId="{6196C86A-16BC-4944-193D-8020F8B3886A}"/>
          </ac:picMkLst>
        </pc:picChg>
        <pc:picChg chg="add mod">
          <ac:chgData name="Vrielink, Francis" userId="3d258d00-cfd8-41c5-9f04-1a5a39faef2f" providerId="ADAL" clId="{6F9C70ED-D628-4DD6-80EB-1DF91A873C33}" dt="2025-06-02T17:52:52.389" v="1690" actId="14100"/>
          <ac:picMkLst>
            <pc:docMk/>
            <pc:sldMk cId="2946319108" sldId="1516"/>
            <ac:picMk id="24" creationId="{C8BC80CD-674B-63B7-D20D-7881D0DF3259}"/>
          </ac:picMkLst>
        </pc:picChg>
        <pc:picChg chg="add del mod">
          <ac:chgData name="Vrielink, Francis" userId="3d258d00-cfd8-41c5-9f04-1a5a39faef2f" providerId="ADAL" clId="{6F9C70ED-D628-4DD6-80EB-1DF91A873C33}" dt="2025-06-02T17:55:39.344" v="1707" actId="478"/>
          <ac:picMkLst>
            <pc:docMk/>
            <pc:sldMk cId="2946319108" sldId="1516"/>
            <ac:picMk id="26" creationId="{BC9A1EC4-144C-E8CF-A44D-79AE3C95A1B1}"/>
          </ac:picMkLst>
        </pc:picChg>
        <pc:picChg chg="add mod">
          <ac:chgData name="Vrielink, Francis" userId="3d258d00-cfd8-41c5-9f04-1a5a39faef2f" providerId="ADAL" clId="{6F9C70ED-D628-4DD6-80EB-1DF91A873C33}" dt="2025-06-02T17:55:58.039" v="1716" actId="1076"/>
          <ac:picMkLst>
            <pc:docMk/>
            <pc:sldMk cId="2946319108" sldId="1516"/>
            <ac:picMk id="30" creationId="{605596A3-CA26-7B72-86F4-6F5E609F1CC7}"/>
          </ac:picMkLst>
        </pc:picChg>
        <pc:picChg chg="add mod">
          <ac:chgData name="Vrielink, Francis" userId="3d258d00-cfd8-41c5-9f04-1a5a39faef2f" providerId="ADAL" clId="{6F9C70ED-D628-4DD6-80EB-1DF91A873C33}" dt="2025-06-02T17:57:43.501" v="1731" actId="1076"/>
          <ac:picMkLst>
            <pc:docMk/>
            <pc:sldMk cId="2946319108" sldId="1516"/>
            <ac:picMk id="32" creationId="{DD43337B-D02E-374E-669E-64A63C6FEA8E}"/>
          </ac:picMkLst>
        </pc:picChg>
        <pc:cxnChg chg="mod">
          <ac:chgData name="Vrielink, Francis" userId="3d258d00-cfd8-41c5-9f04-1a5a39faef2f" providerId="ADAL" clId="{6F9C70ED-D628-4DD6-80EB-1DF91A873C33}" dt="2025-06-02T17:57:25.344" v="1723" actId="14100"/>
          <ac:cxnSpMkLst>
            <pc:docMk/>
            <pc:sldMk cId="2946319108" sldId="1516"/>
            <ac:cxnSpMk id="21" creationId="{B84B33EF-2A54-99B2-FEF8-27486B72F624}"/>
          </ac:cxnSpMkLst>
        </pc:cxnChg>
        <pc:cxnChg chg="mod">
          <ac:chgData name="Vrielink, Francis" userId="3d258d00-cfd8-41c5-9f04-1a5a39faef2f" providerId="ADAL" clId="{6F9C70ED-D628-4DD6-80EB-1DF91A873C33}" dt="2025-06-02T17:52:45.768" v="1687" actId="1076"/>
          <ac:cxnSpMkLst>
            <pc:docMk/>
            <pc:sldMk cId="2946319108" sldId="1516"/>
            <ac:cxnSpMk id="27" creationId="{EC90AE0F-5DD8-2D25-C999-5E0CC65E11C5}"/>
          </ac:cxnSpMkLst>
        </pc:cxnChg>
        <pc:cxnChg chg="mod">
          <ac:chgData name="Vrielink, Francis" userId="3d258d00-cfd8-41c5-9f04-1a5a39faef2f" providerId="ADAL" clId="{6F9C70ED-D628-4DD6-80EB-1DF91A873C33}" dt="2025-06-02T17:48:06.140" v="1663" actId="1076"/>
          <ac:cxnSpMkLst>
            <pc:docMk/>
            <pc:sldMk cId="2946319108" sldId="1516"/>
            <ac:cxnSpMk id="29" creationId="{10445519-6BAB-CA4B-0B0C-EF80D4D34E4C}"/>
          </ac:cxnSpMkLst>
        </pc:cxnChg>
      </pc:sldChg>
      <pc:sldChg chg="del">
        <pc:chgData name="Vrielink, Francis" userId="3d258d00-cfd8-41c5-9f04-1a5a39faef2f" providerId="ADAL" clId="{6F9C70ED-D628-4DD6-80EB-1DF91A873C33}" dt="2025-06-02T15:42:39.734" v="237" actId="47"/>
        <pc:sldMkLst>
          <pc:docMk/>
          <pc:sldMk cId="1628480429" sldId="1517"/>
        </pc:sldMkLst>
      </pc:sldChg>
      <pc:sldChg chg="del">
        <pc:chgData name="Vrielink, Francis" userId="3d258d00-cfd8-41c5-9f04-1a5a39faef2f" providerId="ADAL" clId="{6F9C70ED-D628-4DD6-80EB-1DF91A873C33}" dt="2025-06-02T15:42:52.776" v="239" actId="47"/>
        <pc:sldMkLst>
          <pc:docMk/>
          <pc:sldMk cId="933367485" sldId="1518"/>
        </pc:sldMkLst>
      </pc:sldChg>
      <pc:sldChg chg="addSp modSp mod ord">
        <pc:chgData name="Vrielink, Francis" userId="3d258d00-cfd8-41c5-9f04-1a5a39faef2f" providerId="ADAL" clId="{6F9C70ED-D628-4DD6-80EB-1DF91A873C33}" dt="2025-06-02T18:39:26.516" v="3139" actId="1076"/>
        <pc:sldMkLst>
          <pc:docMk/>
          <pc:sldMk cId="164643335" sldId="1519"/>
        </pc:sldMkLst>
        <pc:spChg chg="add mod">
          <ac:chgData name="Vrielink, Francis" userId="3d258d00-cfd8-41c5-9f04-1a5a39faef2f" providerId="ADAL" clId="{6F9C70ED-D628-4DD6-80EB-1DF91A873C33}" dt="2025-06-02T18:39:26.516" v="3139" actId="1076"/>
          <ac:spMkLst>
            <pc:docMk/>
            <pc:sldMk cId="164643335" sldId="1519"/>
            <ac:spMk id="4" creationId="{23C0A2C3-3B5A-C2A9-7811-CA811E4421E6}"/>
          </ac:spMkLst>
        </pc:spChg>
        <pc:spChg chg="add mod">
          <ac:chgData name="Vrielink, Francis" userId="3d258d00-cfd8-41c5-9f04-1a5a39faef2f" providerId="ADAL" clId="{6F9C70ED-D628-4DD6-80EB-1DF91A873C33}" dt="2025-06-02T16:56:10.853" v="835" actId="1076"/>
          <ac:spMkLst>
            <pc:docMk/>
            <pc:sldMk cId="164643335" sldId="1519"/>
            <ac:spMk id="5" creationId="{D14C2D7C-EC71-23F8-5045-124F1231077E}"/>
          </ac:spMkLst>
        </pc:spChg>
        <pc:spChg chg="mod">
          <ac:chgData name="Vrielink, Francis" userId="3d258d00-cfd8-41c5-9f04-1a5a39faef2f" providerId="ADAL" clId="{6F9C70ED-D628-4DD6-80EB-1DF91A873C33}" dt="2025-06-02T15:42:09.603" v="231" actId="20577"/>
          <ac:spMkLst>
            <pc:docMk/>
            <pc:sldMk cId="164643335" sldId="1519"/>
            <ac:spMk id="6" creationId="{00000000-0000-0000-0000-000000000000}"/>
          </ac:spMkLst>
        </pc:spChg>
        <pc:picChg chg="add mod">
          <ac:chgData name="Vrielink, Francis" userId="3d258d00-cfd8-41c5-9f04-1a5a39faef2f" providerId="ADAL" clId="{6F9C70ED-D628-4DD6-80EB-1DF91A873C33}" dt="2025-06-02T16:55:24.997" v="822" actId="14100"/>
          <ac:picMkLst>
            <pc:docMk/>
            <pc:sldMk cId="164643335" sldId="1519"/>
            <ac:picMk id="3" creationId="{78B8CCA5-4785-30BC-21BE-4BD5488810F6}"/>
          </ac:picMkLst>
        </pc:picChg>
      </pc:sldChg>
      <pc:sldChg chg="del">
        <pc:chgData name="Vrielink, Francis" userId="3d258d00-cfd8-41c5-9f04-1a5a39faef2f" providerId="ADAL" clId="{6F9C70ED-D628-4DD6-80EB-1DF91A873C33}" dt="2025-06-02T15:42:33.433" v="235" actId="47"/>
        <pc:sldMkLst>
          <pc:docMk/>
          <pc:sldMk cId="1530054038" sldId="1520"/>
        </pc:sldMkLst>
      </pc:sldChg>
      <pc:sldChg chg="del">
        <pc:chgData name="Vrielink, Francis" userId="3d258d00-cfd8-41c5-9f04-1a5a39faef2f" providerId="ADAL" clId="{6F9C70ED-D628-4DD6-80EB-1DF91A873C33}" dt="2025-06-02T15:42:31.250" v="234" actId="47"/>
        <pc:sldMkLst>
          <pc:docMk/>
          <pc:sldMk cId="3006462251" sldId="1521"/>
        </pc:sldMkLst>
      </pc:sldChg>
      <pc:sldChg chg="del">
        <pc:chgData name="Vrielink, Francis" userId="3d258d00-cfd8-41c5-9f04-1a5a39faef2f" providerId="ADAL" clId="{6F9C70ED-D628-4DD6-80EB-1DF91A873C33}" dt="2025-06-02T15:42:54.613" v="240" actId="47"/>
        <pc:sldMkLst>
          <pc:docMk/>
          <pc:sldMk cId="1059877010" sldId="1522"/>
        </pc:sldMkLst>
      </pc:sldChg>
      <pc:sldChg chg="del">
        <pc:chgData name="Vrielink, Francis" userId="3d258d00-cfd8-41c5-9f04-1a5a39faef2f" providerId="ADAL" clId="{6F9C70ED-D628-4DD6-80EB-1DF91A873C33}" dt="2025-06-02T15:42:56.263" v="241" actId="47"/>
        <pc:sldMkLst>
          <pc:docMk/>
          <pc:sldMk cId="2371299458" sldId="1529"/>
        </pc:sldMkLst>
      </pc:sldChg>
      <pc:sldChg chg="del">
        <pc:chgData name="Vrielink, Francis" userId="3d258d00-cfd8-41c5-9f04-1a5a39faef2f" providerId="ADAL" clId="{6F9C70ED-D628-4DD6-80EB-1DF91A873C33}" dt="2025-06-02T17:18:20.007" v="1112" actId="47"/>
        <pc:sldMkLst>
          <pc:docMk/>
          <pc:sldMk cId="1106272110" sldId="1530"/>
        </pc:sldMkLst>
      </pc:sldChg>
      <pc:sldChg chg="addSp delSp modSp add mod">
        <pc:chgData name="Vrielink, Francis" userId="3d258d00-cfd8-41c5-9f04-1a5a39faef2f" providerId="ADAL" clId="{6F9C70ED-D628-4DD6-80EB-1DF91A873C33}" dt="2025-06-02T18:44:25.925" v="3193" actId="1076"/>
        <pc:sldMkLst>
          <pc:docMk/>
          <pc:sldMk cId="2394587967" sldId="1531"/>
        </pc:sldMkLst>
        <pc:spChg chg="mod">
          <ac:chgData name="Vrielink, Francis" userId="3d258d00-cfd8-41c5-9f04-1a5a39faef2f" providerId="ADAL" clId="{6F9C70ED-D628-4DD6-80EB-1DF91A873C33}" dt="2025-06-02T17:13:39.988" v="952" actId="1076"/>
          <ac:spMkLst>
            <pc:docMk/>
            <pc:sldMk cId="2394587967" sldId="1531"/>
            <ac:spMk id="33" creationId="{AC757F5E-B016-F947-4518-7C6B9CC7EE04}"/>
          </ac:spMkLst>
        </pc:spChg>
        <pc:spChg chg="mod">
          <ac:chgData name="Vrielink, Francis" userId="3d258d00-cfd8-41c5-9f04-1a5a39faef2f" providerId="ADAL" clId="{6F9C70ED-D628-4DD6-80EB-1DF91A873C33}" dt="2025-06-02T17:13:24.246" v="950" actId="948"/>
          <ac:spMkLst>
            <pc:docMk/>
            <pc:sldMk cId="2394587967" sldId="1531"/>
            <ac:spMk id="34" creationId="{152372B3-00F5-781C-183E-6F2DDF35091D}"/>
          </ac:spMkLst>
        </pc:spChg>
        <pc:spChg chg="mod">
          <ac:chgData name="Vrielink, Francis" userId="3d258d00-cfd8-41c5-9f04-1a5a39faef2f" providerId="ADAL" clId="{6F9C70ED-D628-4DD6-80EB-1DF91A873C33}" dt="2025-06-02T18:09:30.283" v="1983" actId="20577"/>
          <ac:spMkLst>
            <pc:docMk/>
            <pc:sldMk cId="2394587967" sldId="1531"/>
            <ac:spMk id="35" creationId="{37104C51-0232-62ED-4C6F-1447D06633EE}"/>
          </ac:spMkLst>
        </pc:spChg>
        <pc:spChg chg="mod">
          <ac:chgData name="Vrielink, Francis" userId="3d258d00-cfd8-41c5-9f04-1a5a39faef2f" providerId="ADAL" clId="{6F9C70ED-D628-4DD6-80EB-1DF91A873C33}" dt="2025-06-02T18:10:12.148" v="2034" actId="1076"/>
          <ac:spMkLst>
            <pc:docMk/>
            <pc:sldMk cId="2394587967" sldId="1531"/>
            <ac:spMk id="36" creationId="{D8EF981A-9BA7-0EB1-9B70-F7FBF2F7DF1C}"/>
          </ac:spMkLst>
        </pc:spChg>
        <pc:picChg chg="add del mod">
          <ac:chgData name="Vrielink, Francis" userId="3d258d00-cfd8-41c5-9f04-1a5a39faef2f" providerId="ADAL" clId="{6F9C70ED-D628-4DD6-80EB-1DF91A873C33}" dt="2025-06-02T18:44:18.131" v="3190" actId="478"/>
          <ac:picMkLst>
            <pc:docMk/>
            <pc:sldMk cId="2394587967" sldId="1531"/>
            <ac:picMk id="8" creationId="{45A5602E-01A6-A814-E963-0797AE72DBE6}"/>
          </ac:picMkLst>
        </pc:picChg>
        <pc:picChg chg="add mod">
          <ac:chgData name="Vrielink, Francis" userId="3d258d00-cfd8-41c5-9f04-1a5a39faef2f" providerId="ADAL" clId="{6F9C70ED-D628-4DD6-80EB-1DF91A873C33}" dt="2025-06-02T18:10:14.590" v="2035" actId="1076"/>
          <ac:picMkLst>
            <pc:docMk/>
            <pc:sldMk cId="2394587967" sldId="1531"/>
            <ac:picMk id="18" creationId="{2CBBE733-9E84-BD1D-D1AD-47E4F4F6F3FF}"/>
          </ac:picMkLst>
        </pc:picChg>
        <pc:picChg chg="add mod">
          <ac:chgData name="Vrielink, Francis" userId="3d258d00-cfd8-41c5-9f04-1a5a39faef2f" providerId="ADAL" clId="{6F9C70ED-D628-4DD6-80EB-1DF91A873C33}" dt="2025-06-02T18:44:25.925" v="3193" actId="1076"/>
          <ac:picMkLst>
            <pc:docMk/>
            <pc:sldMk cId="2394587967" sldId="1531"/>
            <ac:picMk id="20" creationId="{B607E87B-EA0F-2F6F-E1AD-74216725E223}"/>
          </ac:picMkLst>
        </pc:picChg>
      </pc:sldChg>
      <pc:sldChg chg="addSp modSp add mod">
        <pc:chgData name="Vrielink, Francis" userId="3d258d00-cfd8-41c5-9f04-1a5a39faef2f" providerId="ADAL" clId="{6F9C70ED-D628-4DD6-80EB-1DF91A873C33}" dt="2025-06-02T18:16:25.602" v="2159" actId="115"/>
        <pc:sldMkLst>
          <pc:docMk/>
          <pc:sldMk cId="471635015" sldId="1532"/>
        </pc:sldMkLst>
        <pc:spChg chg="mod">
          <ac:chgData name="Vrielink, Francis" userId="3d258d00-cfd8-41c5-9f04-1a5a39faef2f" providerId="ADAL" clId="{6F9C70ED-D628-4DD6-80EB-1DF91A873C33}" dt="2025-06-02T17:13:52.504" v="969" actId="20577"/>
          <ac:spMkLst>
            <pc:docMk/>
            <pc:sldMk cId="471635015" sldId="1532"/>
            <ac:spMk id="33" creationId="{AC757F5E-B016-F947-4518-7C6B9CC7EE04}"/>
          </ac:spMkLst>
        </pc:spChg>
        <pc:spChg chg="mod">
          <ac:chgData name="Vrielink, Francis" userId="3d258d00-cfd8-41c5-9f04-1a5a39faef2f" providerId="ADAL" clId="{6F9C70ED-D628-4DD6-80EB-1DF91A873C33}" dt="2025-06-02T17:13:58.985" v="979" actId="20577"/>
          <ac:spMkLst>
            <pc:docMk/>
            <pc:sldMk cId="471635015" sldId="1532"/>
            <ac:spMk id="34" creationId="{152372B3-00F5-781C-183E-6F2DDF35091D}"/>
          </ac:spMkLst>
        </pc:spChg>
        <pc:spChg chg="mod">
          <ac:chgData name="Vrielink, Francis" userId="3d258d00-cfd8-41c5-9f04-1a5a39faef2f" providerId="ADAL" clId="{6F9C70ED-D628-4DD6-80EB-1DF91A873C33}" dt="2025-06-02T18:10:39.706" v="2079" actId="1076"/>
          <ac:spMkLst>
            <pc:docMk/>
            <pc:sldMk cId="471635015" sldId="1532"/>
            <ac:spMk id="35" creationId="{37104C51-0232-62ED-4C6F-1447D06633EE}"/>
          </ac:spMkLst>
        </pc:spChg>
        <pc:spChg chg="mod">
          <ac:chgData name="Vrielink, Francis" userId="3d258d00-cfd8-41c5-9f04-1a5a39faef2f" providerId="ADAL" clId="{6F9C70ED-D628-4DD6-80EB-1DF91A873C33}" dt="2025-06-02T18:16:25.602" v="2159" actId="115"/>
          <ac:spMkLst>
            <pc:docMk/>
            <pc:sldMk cId="471635015" sldId="1532"/>
            <ac:spMk id="36" creationId="{D8EF981A-9BA7-0EB1-9B70-F7FBF2F7DF1C}"/>
          </ac:spMkLst>
        </pc:spChg>
        <pc:picChg chg="add mod">
          <ac:chgData name="Vrielink, Francis" userId="3d258d00-cfd8-41c5-9f04-1a5a39faef2f" providerId="ADAL" clId="{6F9C70ED-D628-4DD6-80EB-1DF91A873C33}" dt="2025-06-02T18:10:49.869" v="2080" actId="1076"/>
          <ac:picMkLst>
            <pc:docMk/>
            <pc:sldMk cId="471635015" sldId="1532"/>
            <ac:picMk id="8" creationId="{A9999B01-6281-013B-3334-4CDFBE7E1A5E}"/>
          </ac:picMkLst>
        </pc:picChg>
        <pc:picChg chg="add mod">
          <ac:chgData name="Vrielink, Francis" userId="3d258d00-cfd8-41c5-9f04-1a5a39faef2f" providerId="ADAL" clId="{6F9C70ED-D628-4DD6-80EB-1DF91A873C33}" dt="2025-06-02T18:16:09.408" v="2126" actId="1076"/>
          <ac:picMkLst>
            <pc:docMk/>
            <pc:sldMk cId="471635015" sldId="1532"/>
            <ac:picMk id="18" creationId="{EDCE0A9D-F854-C625-C81A-8D5C0AD19A05}"/>
          </ac:picMkLst>
        </pc:picChg>
      </pc:sldChg>
      <pc:sldChg chg="addSp modSp add del mod">
        <pc:chgData name="Vrielink, Francis" userId="3d258d00-cfd8-41c5-9f04-1a5a39faef2f" providerId="ADAL" clId="{6F9C70ED-D628-4DD6-80EB-1DF91A873C33}" dt="2025-06-02T17:51:21.513" v="1679" actId="14100"/>
        <pc:sldMkLst>
          <pc:docMk/>
          <pc:sldMk cId="1540079728" sldId="1533"/>
        </pc:sldMkLst>
        <pc:spChg chg="mod">
          <ac:chgData name="Vrielink, Francis" userId="3d258d00-cfd8-41c5-9f04-1a5a39faef2f" providerId="ADAL" clId="{6F9C70ED-D628-4DD6-80EB-1DF91A873C33}" dt="2025-06-02T17:15:02.498" v="1013" actId="20577"/>
          <ac:spMkLst>
            <pc:docMk/>
            <pc:sldMk cId="1540079728" sldId="1533"/>
            <ac:spMk id="11" creationId="{CD78B488-E032-3F3E-C334-FB96F8D71FB2}"/>
          </ac:spMkLst>
        </pc:spChg>
        <pc:spChg chg="mod">
          <ac:chgData name="Vrielink, Francis" userId="3d258d00-cfd8-41c5-9f04-1a5a39faef2f" providerId="ADAL" clId="{6F9C70ED-D628-4DD6-80EB-1DF91A873C33}" dt="2025-06-02T17:17:03.170" v="1081" actId="1076"/>
          <ac:spMkLst>
            <pc:docMk/>
            <pc:sldMk cId="1540079728" sldId="1533"/>
            <ac:spMk id="12" creationId="{E2476A93-B8D4-4E44-87FD-AFF601B2337C}"/>
          </ac:spMkLst>
        </pc:spChg>
        <pc:spChg chg="mod">
          <ac:chgData name="Vrielink, Francis" userId="3d258d00-cfd8-41c5-9f04-1a5a39faef2f" providerId="ADAL" clId="{6F9C70ED-D628-4DD6-80EB-1DF91A873C33}" dt="2025-06-02T17:16:43.368" v="1076" actId="1076"/>
          <ac:spMkLst>
            <pc:docMk/>
            <pc:sldMk cId="1540079728" sldId="1533"/>
            <ac:spMk id="13" creationId="{4985FF45-EE56-11C3-E0CC-6BBB359031C0}"/>
          </ac:spMkLst>
        </pc:spChg>
        <pc:spChg chg="mod">
          <ac:chgData name="Vrielink, Francis" userId="3d258d00-cfd8-41c5-9f04-1a5a39faef2f" providerId="ADAL" clId="{6F9C70ED-D628-4DD6-80EB-1DF91A873C33}" dt="2025-06-02T17:17:26.502" v="1085" actId="14100"/>
          <ac:spMkLst>
            <pc:docMk/>
            <pc:sldMk cId="1540079728" sldId="1533"/>
            <ac:spMk id="14" creationId="{B7594A3B-3117-84CE-C300-FB96E5ED269D}"/>
          </ac:spMkLst>
        </pc:spChg>
        <pc:spChg chg="mod">
          <ac:chgData name="Vrielink, Francis" userId="3d258d00-cfd8-41c5-9f04-1a5a39faef2f" providerId="ADAL" clId="{6F9C70ED-D628-4DD6-80EB-1DF91A873C33}" dt="2025-06-02T17:17:23.440" v="1084" actId="1076"/>
          <ac:spMkLst>
            <pc:docMk/>
            <pc:sldMk cId="1540079728" sldId="1533"/>
            <ac:spMk id="15" creationId="{6EA1F8B7-D4BC-D8B0-E6FD-F33ECB45A1DD}"/>
          </ac:spMkLst>
        </pc:spChg>
        <pc:spChg chg="mod">
          <ac:chgData name="Vrielink, Francis" userId="3d258d00-cfd8-41c5-9f04-1a5a39faef2f" providerId="ADAL" clId="{6F9C70ED-D628-4DD6-80EB-1DF91A873C33}" dt="2025-06-02T17:23:44.141" v="1364" actId="14100"/>
          <ac:spMkLst>
            <pc:docMk/>
            <pc:sldMk cId="1540079728" sldId="1533"/>
            <ac:spMk id="16" creationId="{F53F294D-65CC-23A5-E4A1-B2132FCF814C}"/>
          </ac:spMkLst>
        </pc:spChg>
        <pc:spChg chg="mod">
          <ac:chgData name="Vrielink, Francis" userId="3d258d00-cfd8-41c5-9f04-1a5a39faef2f" providerId="ADAL" clId="{6F9C70ED-D628-4DD6-80EB-1DF91A873C33}" dt="2025-06-02T17:23:40.763" v="1363"/>
          <ac:spMkLst>
            <pc:docMk/>
            <pc:sldMk cId="1540079728" sldId="1533"/>
            <ac:spMk id="17" creationId="{AB86235B-CBC0-F9DB-29F4-F23367831B1B}"/>
          </ac:spMkLst>
        </pc:spChg>
        <pc:spChg chg="mod">
          <ac:chgData name="Vrielink, Francis" userId="3d258d00-cfd8-41c5-9f04-1a5a39faef2f" providerId="ADAL" clId="{6F9C70ED-D628-4DD6-80EB-1DF91A873C33}" dt="2025-06-02T17:16:50.252" v="1079" actId="14100"/>
          <ac:spMkLst>
            <pc:docMk/>
            <pc:sldMk cId="1540079728" sldId="1533"/>
            <ac:spMk id="18" creationId="{85D7DD60-F4AA-AD34-A265-146B167D02FE}"/>
          </ac:spMkLst>
        </pc:spChg>
        <pc:spChg chg="mod">
          <ac:chgData name="Vrielink, Francis" userId="3d258d00-cfd8-41c5-9f04-1a5a39faef2f" providerId="ADAL" clId="{6F9C70ED-D628-4DD6-80EB-1DF91A873C33}" dt="2025-06-02T17:17:04.952" v="1082" actId="14100"/>
          <ac:spMkLst>
            <pc:docMk/>
            <pc:sldMk cId="1540079728" sldId="1533"/>
            <ac:spMk id="19" creationId="{40542B69-6D97-5F24-63E3-ABE36EA69A27}"/>
          </ac:spMkLst>
        </pc:spChg>
        <pc:spChg chg="add mod">
          <ac:chgData name="Vrielink, Francis" userId="3d258d00-cfd8-41c5-9f04-1a5a39faef2f" providerId="ADAL" clId="{6F9C70ED-D628-4DD6-80EB-1DF91A873C33}" dt="2025-06-02T17:46:59.107" v="1651" actId="208"/>
          <ac:spMkLst>
            <pc:docMk/>
            <pc:sldMk cId="1540079728" sldId="1533"/>
            <ac:spMk id="24" creationId="{1755D664-65A6-B78B-7DFC-CA4E16EDFD01}"/>
          </ac:spMkLst>
        </pc:spChg>
        <pc:picChg chg="add mod">
          <ac:chgData name="Vrielink, Francis" userId="3d258d00-cfd8-41c5-9f04-1a5a39faef2f" providerId="ADAL" clId="{6F9C70ED-D628-4DD6-80EB-1DF91A873C33}" dt="2025-06-02T17:46:40.828" v="1646" actId="1076"/>
          <ac:picMkLst>
            <pc:docMk/>
            <pc:sldMk cId="1540079728" sldId="1533"/>
            <ac:picMk id="21" creationId="{A05BCD37-3604-B6FC-5822-69B296802EC8}"/>
          </ac:picMkLst>
        </pc:picChg>
        <pc:picChg chg="add mod">
          <ac:chgData name="Vrielink, Francis" userId="3d258d00-cfd8-41c5-9f04-1a5a39faef2f" providerId="ADAL" clId="{6F9C70ED-D628-4DD6-80EB-1DF91A873C33}" dt="2025-06-02T17:46:38.023" v="1645" actId="14100"/>
          <ac:picMkLst>
            <pc:docMk/>
            <pc:sldMk cId="1540079728" sldId="1533"/>
            <ac:picMk id="23" creationId="{53C55F74-20C8-D002-0AE7-7480E70DF9E3}"/>
          </ac:picMkLst>
        </pc:picChg>
        <pc:picChg chg="add mod">
          <ac:chgData name="Vrielink, Francis" userId="3d258d00-cfd8-41c5-9f04-1a5a39faef2f" providerId="ADAL" clId="{6F9C70ED-D628-4DD6-80EB-1DF91A873C33}" dt="2025-06-02T17:51:21.513" v="1679" actId="14100"/>
          <ac:picMkLst>
            <pc:docMk/>
            <pc:sldMk cId="1540079728" sldId="1533"/>
            <ac:picMk id="26" creationId="{617E8DC2-8581-C812-4896-2A389192EBED}"/>
          </ac:picMkLst>
        </pc:picChg>
      </pc:sldChg>
      <pc:sldChg chg="add del">
        <pc:chgData name="Vrielink, Francis" userId="3d258d00-cfd8-41c5-9f04-1a5a39faef2f" providerId="ADAL" clId="{6F9C70ED-D628-4DD6-80EB-1DF91A873C33}" dt="2025-06-02T17:18:18.749" v="1111" actId="47"/>
        <pc:sldMkLst>
          <pc:docMk/>
          <pc:sldMk cId="2848074290" sldId="1534"/>
        </pc:sldMkLst>
      </pc:sldChg>
      <pc:sldChg chg="addSp delSp modSp add mod">
        <pc:chgData name="Vrielink, Francis" userId="3d258d00-cfd8-41c5-9f04-1a5a39faef2f" providerId="ADAL" clId="{6F9C70ED-D628-4DD6-80EB-1DF91A873C33}" dt="2025-06-02T18:49:35.990" v="3237" actId="1076"/>
        <pc:sldMkLst>
          <pc:docMk/>
          <pc:sldMk cId="1202908040" sldId="1535"/>
        </pc:sldMkLst>
        <pc:spChg chg="mod">
          <ac:chgData name="Vrielink, Francis" userId="3d258d00-cfd8-41c5-9f04-1a5a39faef2f" providerId="ADAL" clId="{6F9C70ED-D628-4DD6-80EB-1DF91A873C33}" dt="2025-06-02T17:18:05.970" v="1107" actId="14100"/>
          <ac:spMkLst>
            <pc:docMk/>
            <pc:sldMk cId="1202908040" sldId="1535"/>
            <ac:spMk id="4" creationId="{D753C383-62C8-E733-4553-E085527A1FCA}"/>
          </ac:spMkLst>
        </pc:spChg>
        <pc:spChg chg="mod">
          <ac:chgData name="Vrielink, Francis" userId="3d258d00-cfd8-41c5-9f04-1a5a39faef2f" providerId="ADAL" clId="{6F9C70ED-D628-4DD6-80EB-1DF91A873C33}" dt="2025-06-02T17:18:10.280" v="1108" actId="1076"/>
          <ac:spMkLst>
            <pc:docMk/>
            <pc:sldMk cId="1202908040" sldId="1535"/>
            <ac:spMk id="9" creationId="{B5FA4264-9F79-B20D-0826-CEC58E7B74B7}"/>
          </ac:spMkLst>
        </pc:spChg>
        <pc:spChg chg="mod">
          <ac:chgData name="Vrielink, Francis" userId="3d258d00-cfd8-41c5-9f04-1a5a39faef2f" providerId="ADAL" clId="{6F9C70ED-D628-4DD6-80EB-1DF91A873C33}" dt="2025-06-02T17:24:40.358" v="1371" actId="14100"/>
          <ac:spMkLst>
            <pc:docMk/>
            <pc:sldMk cId="1202908040" sldId="1535"/>
            <ac:spMk id="10" creationId="{B37FADB8-F5A5-F448-15A7-6A630939BCDC}"/>
          </ac:spMkLst>
        </pc:spChg>
        <pc:spChg chg="mod">
          <ac:chgData name="Vrielink, Francis" userId="3d258d00-cfd8-41c5-9f04-1a5a39faef2f" providerId="ADAL" clId="{6F9C70ED-D628-4DD6-80EB-1DF91A873C33}" dt="2025-06-02T17:24:38.334" v="1370" actId="14100"/>
          <ac:spMkLst>
            <pc:docMk/>
            <pc:sldMk cId="1202908040" sldId="1535"/>
            <ac:spMk id="11" creationId="{2D5226DB-4490-ECD5-880A-CDAB0447C263}"/>
          </ac:spMkLst>
        </pc:spChg>
        <pc:spChg chg="mod ord">
          <ac:chgData name="Vrielink, Francis" userId="3d258d00-cfd8-41c5-9f04-1a5a39faef2f" providerId="ADAL" clId="{6F9C70ED-D628-4DD6-80EB-1DF91A873C33}" dt="2025-06-02T18:49:06.203" v="3227" actId="166"/>
          <ac:spMkLst>
            <pc:docMk/>
            <pc:sldMk cId="1202908040" sldId="1535"/>
            <ac:spMk id="12" creationId="{E2476A93-B8D4-4E44-87FD-AFF601B2337C}"/>
          </ac:spMkLst>
        </pc:spChg>
        <pc:spChg chg="mod">
          <ac:chgData name="Vrielink, Francis" userId="3d258d00-cfd8-41c5-9f04-1a5a39faef2f" providerId="ADAL" clId="{6F9C70ED-D628-4DD6-80EB-1DF91A873C33}" dt="2025-06-02T18:46:17.842" v="3198" actId="1076"/>
          <ac:spMkLst>
            <pc:docMk/>
            <pc:sldMk cId="1202908040" sldId="1535"/>
            <ac:spMk id="13" creationId="{4985FF45-EE56-11C3-E0CC-6BBB359031C0}"/>
          </ac:spMkLst>
        </pc:spChg>
        <pc:spChg chg="mod">
          <ac:chgData name="Vrielink, Francis" userId="3d258d00-cfd8-41c5-9f04-1a5a39faef2f" providerId="ADAL" clId="{6F9C70ED-D628-4DD6-80EB-1DF91A873C33}" dt="2025-06-02T17:25:01.916" v="1384" actId="20577"/>
          <ac:spMkLst>
            <pc:docMk/>
            <pc:sldMk cId="1202908040" sldId="1535"/>
            <ac:spMk id="15" creationId="{6EA1F8B7-D4BC-D8B0-E6FD-F33ECB45A1DD}"/>
          </ac:spMkLst>
        </pc:spChg>
        <pc:spChg chg="mod">
          <ac:chgData name="Vrielink, Francis" userId="3d258d00-cfd8-41c5-9f04-1a5a39faef2f" providerId="ADAL" clId="{6F9C70ED-D628-4DD6-80EB-1DF91A873C33}" dt="2025-06-02T18:46:20.715" v="3199" actId="1076"/>
          <ac:spMkLst>
            <pc:docMk/>
            <pc:sldMk cId="1202908040" sldId="1535"/>
            <ac:spMk id="18" creationId="{85D7DD60-F4AA-AD34-A265-146B167D02FE}"/>
          </ac:spMkLst>
        </pc:spChg>
        <pc:spChg chg="mod">
          <ac:chgData name="Vrielink, Francis" userId="3d258d00-cfd8-41c5-9f04-1a5a39faef2f" providerId="ADAL" clId="{6F9C70ED-D628-4DD6-80EB-1DF91A873C33}" dt="2025-06-02T18:48:35.116" v="3219" actId="1076"/>
          <ac:spMkLst>
            <pc:docMk/>
            <pc:sldMk cId="1202908040" sldId="1535"/>
            <ac:spMk id="19" creationId="{40542B69-6D97-5F24-63E3-ABE36EA69A27}"/>
          </ac:spMkLst>
        </pc:spChg>
        <pc:picChg chg="add del mod">
          <ac:chgData name="Vrielink, Francis" userId="3d258d00-cfd8-41c5-9f04-1a5a39faef2f" providerId="ADAL" clId="{6F9C70ED-D628-4DD6-80EB-1DF91A873C33}" dt="2025-06-02T18:47:10.908" v="3205" actId="478"/>
          <ac:picMkLst>
            <pc:docMk/>
            <pc:sldMk cId="1202908040" sldId="1535"/>
            <ac:picMk id="23" creationId="{17112CB1-F317-0CAB-3532-DCBCEAFA414D}"/>
          </ac:picMkLst>
        </pc:picChg>
        <pc:picChg chg="add mod">
          <ac:chgData name="Vrielink, Francis" userId="3d258d00-cfd8-41c5-9f04-1a5a39faef2f" providerId="ADAL" clId="{6F9C70ED-D628-4DD6-80EB-1DF91A873C33}" dt="2025-06-02T18:46:29.340" v="3203" actId="1076"/>
          <ac:picMkLst>
            <pc:docMk/>
            <pc:sldMk cId="1202908040" sldId="1535"/>
            <ac:picMk id="25" creationId="{D7A23491-F9BD-D0D8-4485-3A9121949BE0}"/>
          </ac:picMkLst>
        </pc:picChg>
        <pc:picChg chg="add mod">
          <ac:chgData name="Vrielink, Francis" userId="3d258d00-cfd8-41c5-9f04-1a5a39faef2f" providerId="ADAL" clId="{6F9C70ED-D628-4DD6-80EB-1DF91A873C33}" dt="2025-06-02T18:47:21.803" v="3211" actId="1076"/>
          <ac:picMkLst>
            <pc:docMk/>
            <pc:sldMk cId="1202908040" sldId="1535"/>
            <ac:picMk id="30" creationId="{ACD89234-4149-FDD8-D59E-E6ED9F743962}"/>
          </ac:picMkLst>
        </pc:picChg>
        <pc:picChg chg="add mod">
          <ac:chgData name="Vrielink, Francis" userId="3d258d00-cfd8-41c5-9f04-1a5a39faef2f" providerId="ADAL" clId="{6F9C70ED-D628-4DD6-80EB-1DF91A873C33}" dt="2025-06-02T18:48:46.724" v="3225" actId="1076"/>
          <ac:picMkLst>
            <pc:docMk/>
            <pc:sldMk cId="1202908040" sldId="1535"/>
            <ac:picMk id="32" creationId="{9A16F956-C7EE-773F-A65D-C875D0F82BCF}"/>
          </ac:picMkLst>
        </pc:picChg>
        <pc:cxnChg chg="mod ord">
          <ac:chgData name="Vrielink, Francis" userId="3d258d00-cfd8-41c5-9f04-1a5a39faef2f" providerId="ADAL" clId="{6F9C70ED-D628-4DD6-80EB-1DF91A873C33}" dt="2025-06-02T18:49:29.357" v="3234" actId="1076"/>
          <ac:cxnSpMkLst>
            <pc:docMk/>
            <pc:sldMk cId="1202908040" sldId="1535"/>
            <ac:cxnSpMk id="21" creationId="{B84B33EF-2A54-99B2-FEF8-27486B72F624}"/>
          </ac:cxnSpMkLst>
        </pc:cxnChg>
        <pc:cxnChg chg="mod">
          <ac:chgData name="Vrielink, Francis" userId="3d258d00-cfd8-41c5-9f04-1a5a39faef2f" providerId="ADAL" clId="{6F9C70ED-D628-4DD6-80EB-1DF91A873C33}" dt="2025-06-02T18:49:35.990" v="3237" actId="1076"/>
          <ac:cxnSpMkLst>
            <pc:docMk/>
            <pc:sldMk cId="1202908040" sldId="1535"/>
            <ac:cxnSpMk id="27" creationId="{EC90AE0F-5DD8-2D25-C999-5E0CC65E11C5}"/>
          </ac:cxnSpMkLst>
        </pc:cxnChg>
        <pc:cxnChg chg="mod">
          <ac:chgData name="Vrielink, Francis" userId="3d258d00-cfd8-41c5-9f04-1a5a39faef2f" providerId="ADAL" clId="{6F9C70ED-D628-4DD6-80EB-1DF91A873C33}" dt="2025-06-02T17:24:40.358" v="1371" actId="14100"/>
          <ac:cxnSpMkLst>
            <pc:docMk/>
            <pc:sldMk cId="1202908040" sldId="1535"/>
            <ac:cxnSpMk id="29" creationId="{10445519-6BAB-CA4B-0B0C-EF80D4D34E4C}"/>
          </ac:cxnSpMkLst>
        </pc:cxnChg>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86114C85-B593-4BE9-AAD3-9163D72047C0}"/>
    <pc:docChg chg="modSld">
      <pc:chgData name="Routledge, Mandy" userId="bacdedf5-8e30-494b-ad8b-f27fa30c4f8d" providerId="ADAL" clId="{86114C85-B593-4BE9-AAD3-9163D72047C0}" dt="2025-03-18T10:32:58.570" v="10" actId="20577"/>
      <pc:docMkLst>
        <pc:docMk/>
      </pc:docMkLst>
      <pc:sldChg chg="modSp mod">
        <pc:chgData name="Routledge, Mandy" userId="bacdedf5-8e30-494b-ad8b-f27fa30c4f8d" providerId="ADAL" clId="{86114C85-B593-4BE9-AAD3-9163D72047C0}" dt="2025-03-18T10:32:58.570" v="10" actId="20577"/>
        <pc:sldMkLst>
          <pc:docMk/>
          <pc:sldMk cId="323006580" sldId="548"/>
        </pc:sldMkLst>
        <pc:spChg chg="mod">
          <ac:chgData name="Routledge, Mandy" userId="bacdedf5-8e30-494b-ad8b-f27fa30c4f8d" providerId="ADAL" clId="{86114C85-B593-4BE9-AAD3-9163D72047C0}" dt="2025-03-18T10:32:58.570" v="10" actId="20577"/>
          <ac:spMkLst>
            <pc:docMk/>
            <pc:sldMk cId="323006580" sldId="548"/>
            <ac:spMk id="3" creationId="{00000000-0000-0000-0000-000000000000}"/>
          </ac:spMkLst>
        </pc:spChg>
        <pc:spChg chg="mod">
          <ac:chgData name="Routledge, Mandy" userId="bacdedf5-8e30-494b-ad8b-f27fa30c4f8d" providerId="ADAL" clId="{86114C85-B593-4BE9-AAD3-9163D72047C0}" dt="2025-03-18T10:32:47.649" v="1"/>
          <ac:spMkLst>
            <pc:docMk/>
            <pc:sldMk cId="323006580" sldId="548"/>
            <ac:spMk id="4" creationId="{00000000-0000-0000-0000-000000000000}"/>
          </ac:spMkLst>
        </pc:spChg>
      </pc:sldChg>
    </pc:docChg>
  </pc:docChgLst>
  <pc:docChgLst>
    <pc:chgData name="Duijf, Antoinette" userId="80426808-569e-4360-acb0-e5a6dc4b8ad2" providerId="ADAL" clId="{71F8C992-8B01-4470-8BA9-EF8AB287EAE2}"/>
    <pc:docChg chg="modSld">
      <pc:chgData name="Duijf, Antoinette" userId="80426808-569e-4360-acb0-e5a6dc4b8ad2" providerId="ADAL" clId="{71F8C992-8B01-4470-8BA9-EF8AB287EAE2}" dt="2025-06-03T08:31:14.959" v="3" actId="1038"/>
      <pc:docMkLst>
        <pc:docMk/>
      </pc:docMkLst>
      <pc:sldChg chg="modSp mod">
        <pc:chgData name="Duijf, Antoinette" userId="80426808-569e-4360-acb0-e5a6dc4b8ad2" providerId="ADAL" clId="{71F8C992-8B01-4470-8BA9-EF8AB287EAE2}" dt="2025-06-03T08:29:42.640" v="0" actId="6549"/>
        <pc:sldMkLst>
          <pc:docMk/>
          <pc:sldMk cId="2189114603" sldId="1437"/>
        </pc:sldMkLst>
        <pc:spChg chg="mod">
          <ac:chgData name="Duijf, Antoinette" userId="80426808-569e-4360-acb0-e5a6dc4b8ad2" providerId="ADAL" clId="{71F8C992-8B01-4470-8BA9-EF8AB287EAE2}" dt="2025-06-03T08:29:42.640" v="0" actId="6549"/>
          <ac:spMkLst>
            <pc:docMk/>
            <pc:sldMk cId="2189114603" sldId="1437"/>
            <ac:spMk id="3" creationId="{00000000-0000-0000-0000-000000000000}"/>
          </ac:spMkLst>
        </pc:spChg>
      </pc:sldChg>
      <pc:sldChg chg="modSp mod">
        <pc:chgData name="Duijf, Antoinette" userId="80426808-569e-4360-acb0-e5a6dc4b8ad2" providerId="ADAL" clId="{71F8C992-8B01-4470-8BA9-EF8AB287EAE2}" dt="2025-06-03T08:30:14.797" v="1" actId="1582"/>
        <pc:sldMkLst>
          <pc:docMk/>
          <pc:sldMk cId="4207872812" sldId="1475"/>
        </pc:sldMkLst>
        <pc:spChg chg="mod">
          <ac:chgData name="Duijf, Antoinette" userId="80426808-569e-4360-acb0-e5a6dc4b8ad2" providerId="ADAL" clId="{71F8C992-8B01-4470-8BA9-EF8AB287EAE2}" dt="2025-06-03T08:30:14.797" v="1" actId="1582"/>
          <ac:spMkLst>
            <pc:docMk/>
            <pc:sldMk cId="4207872812" sldId="1475"/>
            <ac:spMk id="4" creationId="{B6D888BD-2428-39F8-37A4-B2A642EB7260}"/>
          </ac:spMkLst>
        </pc:spChg>
      </pc:sldChg>
      <pc:sldChg chg="modSp mod">
        <pc:chgData name="Duijf, Antoinette" userId="80426808-569e-4360-acb0-e5a6dc4b8ad2" providerId="ADAL" clId="{71F8C992-8B01-4470-8BA9-EF8AB287EAE2}" dt="2025-06-03T08:31:14.959" v="3" actId="1038"/>
        <pc:sldMkLst>
          <pc:docMk/>
          <pc:sldMk cId="2394587967" sldId="1531"/>
        </pc:sldMkLst>
        <pc:spChg chg="mod">
          <ac:chgData name="Duijf, Antoinette" userId="80426808-569e-4360-acb0-e5a6dc4b8ad2" providerId="ADAL" clId="{71F8C992-8B01-4470-8BA9-EF8AB287EAE2}" dt="2025-06-03T08:31:14.959" v="3" actId="1038"/>
          <ac:spMkLst>
            <pc:docMk/>
            <pc:sldMk cId="2394587967" sldId="1531"/>
            <ac:spMk id="33" creationId="{AC757F5E-B016-F947-4518-7C6B9CC7EE04}"/>
          </ac:spMkLst>
        </pc:spChg>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6A9C40E0-8E49-4F4F-9EF6-47C5286C78FF}"/>
    <pc:docChg chg="custSel addSld delSld modSld modSection">
      <pc:chgData name="Routledge, Mandy" userId="bacdedf5-8e30-494b-ad8b-f27fa30c4f8d" providerId="ADAL" clId="{6A9C40E0-8E49-4F4F-9EF6-47C5286C78FF}" dt="2025-06-03T08:25:22.774" v="100" actId="47"/>
      <pc:docMkLst>
        <pc:docMk/>
      </pc:docMkLst>
      <pc:sldChg chg="modSp mod modNotesTx">
        <pc:chgData name="Routledge, Mandy" userId="bacdedf5-8e30-494b-ad8b-f27fa30c4f8d" providerId="ADAL" clId="{6A9C40E0-8E49-4F4F-9EF6-47C5286C78FF}" dt="2025-06-03T08:13:04.195" v="18" actId="20577"/>
        <pc:sldMkLst>
          <pc:docMk/>
          <pc:sldMk cId="2189114603" sldId="1437"/>
        </pc:sldMkLst>
        <pc:spChg chg="mod">
          <ac:chgData name="Routledge, Mandy" userId="bacdedf5-8e30-494b-ad8b-f27fa30c4f8d" providerId="ADAL" clId="{6A9C40E0-8E49-4F4F-9EF6-47C5286C78FF}" dt="2025-06-03T08:12:27.525" v="16" actId="113"/>
          <ac:spMkLst>
            <pc:docMk/>
            <pc:sldMk cId="2189114603" sldId="1437"/>
            <ac:spMk id="3" creationId="{00000000-0000-0000-0000-000000000000}"/>
          </ac:spMkLst>
        </pc:spChg>
      </pc:sldChg>
      <pc:sldChg chg="del">
        <pc:chgData name="Routledge, Mandy" userId="bacdedf5-8e30-494b-ad8b-f27fa30c4f8d" providerId="ADAL" clId="{6A9C40E0-8E49-4F4F-9EF6-47C5286C78FF}" dt="2025-06-03T08:25:18.242" v="99" actId="47"/>
        <pc:sldMkLst>
          <pc:docMk/>
          <pc:sldMk cId="4210467006" sldId="1479"/>
        </pc:sldMkLst>
      </pc:sldChg>
      <pc:sldChg chg="modSp mod">
        <pc:chgData name="Routledge, Mandy" userId="bacdedf5-8e30-494b-ad8b-f27fa30c4f8d" providerId="ADAL" clId="{6A9C40E0-8E49-4F4F-9EF6-47C5286C78FF}" dt="2025-06-03T08:14:58.291" v="32" actId="115"/>
        <pc:sldMkLst>
          <pc:docMk/>
          <pc:sldMk cId="2967928418" sldId="1511"/>
        </pc:sldMkLst>
        <pc:spChg chg="mod">
          <ac:chgData name="Routledge, Mandy" userId="bacdedf5-8e30-494b-ad8b-f27fa30c4f8d" providerId="ADAL" clId="{6A9C40E0-8E49-4F4F-9EF6-47C5286C78FF}" dt="2025-06-03T08:14:43.585" v="26" actId="404"/>
          <ac:spMkLst>
            <pc:docMk/>
            <pc:sldMk cId="2967928418" sldId="1511"/>
            <ac:spMk id="35" creationId="{37104C51-0232-62ED-4C6F-1447D06633EE}"/>
          </ac:spMkLst>
        </pc:spChg>
        <pc:spChg chg="mod">
          <ac:chgData name="Routledge, Mandy" userId="bacdedf5-8e30-494b-ad8b-f27fa30c4f8d" providerId="ADAL" clId="{6A9C40E0-8E49-4F4F-9EF6-47C5286C78FF}" dt="2025-06-03T08:14:58.291" v="32" actId="115"/>
          <ac:spMkLst>
            <pc:docMk/>
            <pc:sldMk cId="2967928418" sldId="1511"/>
            <ac:spMk id="36" creationId="{D8EF981A-9BA7-0EB1-9B70-F7FBF2F7DF1C}"/>
          </ac:spMkLst>
        </pc:spChg>
        <pc:picChg chg="mod">
          <ac:chgData name="Routledge, Mandy" userId="bacdedf5-8e30-494b-ad8b-f27fa30c4f8d" providerId="ADAL" clId="{6A9C40E0-8E49-4F4F-9EF6-47C5286C78FF}" dt="2025-06-03T08:14:32.691" v="19" actId="1076"/>
          <ac:picMkLst>
            <pc:docMk/>
            <pc:sldMk cId="2967928418" sldId="1511"/>
            <ac:picMk id="8" creationId="{6A8A162D-F397-DC88-3E88-B2780F41D931}"/>
          </ac:picMkLst>
        </pc:picChg>
        <pc:picChg chg="mod">
          <ac:chgData name="Routledge, Mandy" userId="bacdedf5-8e30-494b-ad8b-f27fa30c4f8d" providerId="ADAL" clId="{6A9C40E0-8E49-4F4F-9EF6-47C5286C78FF}" dt="2025-06-03T08:14:50.019" v="27" actId="1076"/>
          <ac:picMkLst>
            <pc:docMk/>
            <pc:sldMk cId="2967928418" sldId="1511"/>
            <ac:picMk id="18" creationId="{BAE4E78A-0AB1-4D2D-21FE-29B7E15E339E}"/>
          </ac:picMkLst>
        </pc:picChg>
      </pc:sldChg>
      <pc:sldChg chg="modSp mod">
        <pc:chgData name="Routledge, Mandy" userId="bacdedf5-8e30-494b-ad8b-f27fa30c4f8d" providerId="ADAL" clId="{6A9C40E0-8E49-4F4F-9EF6-47C5286C78FF}" dt="2025-06-03T08:16:08.708" v="55" actId="1036"/>
        <pc:sldMkLst>
          <pc:docMk/>
          <pc:sldMk cId="1594331871" sldId="1512"/>
        </pc:sldMkLst>
        <pc:picChg chg="mod">
          <ac:chgData name="Routledge, Mandy" userId="bacdedf5-8e30-494b-ad8b-f27fa30c4f8d" providerId="ADAL" clId="{6A9C40E0-8E49-4F4F-9EF6-47C5286C78FF}" dt="2025-06-03T08:16:03.067" v="47" actId="1036"/>
          <ac:picMkLst>
            <pc:docMk/>
            <pc:sldMk cId="1594331871" sldId="1512"/>
            <ac:picMk id="27" creationId="{6E3FE8CD-D98E-50B4-AAAC-413E3A257979}"/>
          </ac:picMkLst>
        </pc:picChg>
        <pc:picChg chg="mod">
          <ac:chgData name="Routledge, Mandy" userId="bacdedf5-8e30-494b-ad8b-f27fa30c4f8d" providerId="ADAL" clId="{6A9C40E0-8E49-4F4F-9EF6-47C5286C78FF}" dt="2025-06-03T08:16:05.988" v="51" actId="1036"/>
          <ac:picMkLst>
            <pc:docMk/>
            <pc:sldMk cId="1594331871" sldId="1512"/>
            <ac:picMk id="29" creationId="{8C92231A-424F-FF1A-E81A-8AF5E25C9E91}"/>
          </ac:picMkLst>
        </pc:picChg>
        <pc:picChg chg="mod">
          <ac:chgData name="Routledge, Mandy" userId="bacdedf5-8e30-494b-ad8b-f27fa30c4f8d" providerId="ADAL" clId="{6A9C40E0-8E49-4F4F-9EF6-47C5286C78FF}" dt="2025-06-03T08:16:08.708" v="55" actId="1036"/>
          <ac:picMkLst>
            <pc:docMk/>
            <pc:sldMk cId="1594331871" sldId="1512"/>
            <ac:picMk id="33" creationId="{76CC49A8-3E52-BC1E-E7FC-704A721AC383}"/>
          </ac:picMkLst>
        </pc:picChg>
      </pc:sldChg>
      <pc:sldChg chg="modSp mod">
        <pc:chgData name="Routledge, Mandy" userId="bacdedf5-8e30-494b-ad8b-f27fa30c4f8d" providerId="ADAL" clId="{6A9C40E0-8E49-4F4F-9EF6-47C5286C78FF}" dt="2025-06-03T08:17:35.520" v="73" actId="1076"/>
        <pc:sldMkLst>
          <pc:docMk/>
          <pc:sldMk cId="2946319108" sldId="1516"/>
        </pc:sldMkLst>
        <pc:spChg chg="mod">
          <ac:chgData name="Routledge, Mandy" userId="bacdedf5-8e30-494b-ad8b-f27fa30c4f8d" providerId="ADAL" clId="{6A9C40E0-8E49-4F4F-9EF6-47C5286C78FF}" dt="2025-06-03T08:17:09.283" v="66" actId="1076"/>
          <ac:spMkLst>
            <pc:docMk/>
            <pc:sldMk cId="2946319108" sldId="1516"/>
            <ac:spMk id="9" creationId="{B5FA4264-9F79-B20D-0826-CEC58E7B74B7}"/>
          </ac:spMkLst>
        </pc:spChg>
        <pc:spChg chg="mod">
          <ac:chgData name="Routledge, Mandy" userId="bacdedf5-8e30-494b-ad8b-f27fa30c4f8d" providerId="ADAL" clId="{6A9C40E0-8E49-4F4F-9EF6-47C5286C78FF}" dt="2025-06-03T08:17:03.391" v="64" actId="1076"/>
          <ac:spMkLst>
            <pc:docMk/>
            <pc:sldMk cId="2946319108" sldId="1516"/>
            <ac:spMk id="12" creationId="{E2476A93-B8D4-4E44-87FD-AFF601B2337C}"/>
          </ac:spMkLst>
        </pc:spChg>
        <pc:picChg chg="mod modCrop">
          <ac:chgData name="Routledge, Mandy" userId="bacdedf5-8e30-494b-ad8b-f27fa30c4f8d" providerId="ADAL" clId="{6A9C40E0-8E49-4F4F-9EF6-47C5286C78FF}" dt="2025-06-03T08:17:35.520" v="73" actId="1076"/>
          <ac:picMkLst>
            <pc:docMk/>
            <pc:sldMk cId="2946319108" sldId="1516"/>
            <ac:picMk id="30" creationId="{605596A3-CA26-7B72-86F4-6F5E609F1CC7}"/>
          </ac:picMkLst>
        </pc:picChg>
        <pc:picChg chg="mod">
          <ac:chgData name="Routledge, Mandy" userId="bacdedf5-8e30-494b-ad8b-f27fa30c4f8d" providerId="ADAL" clId="{6A9C40E0-8E49-4F4F-9EF6-47C5286C78FF}" dt="2025-06-03T08:17:05.279" v="65" actId="1076"/>
          <ac:picMkLst>
            <pc:docMk/>
            <pc:sldMk cId="2946319108" sldId="1516"/>
            <ac:picMk id="32" creationId="{DD43337B-D02E-374E-669E-64A63C6FEA8E}"/>
          </ac:picMkLst>
        </pc:picChg>
      </pc:sldChg>
      <pc:sldChg chg="add">
        <pc:chgData name="Routledge, Mandy" userId="bacdedf5-8e30-494b-ad8b-f27fa30c4f8d" providerId="ADAL" clId="{6A9C40E0-8E49-4F4F-9EF6-47C5286C78FF}" dt="2025-05-27T09:37:30.205" v="0"/>
        <pc:sldMkLst>
          <pc:docMk/>
          <pc:sldMk cId="1106272110" sldId="1530"/>
        </pc:sldMkLst>
      </pc:sldChg>
      <pc:sldChg chg="modSp mod">
        <pc:chgData name="Routledge, Mandy" userId="bacdedf5-8e30-494b-ad8b-f27fa30c4f8d" providerId="ADAL" clId="{6A9C40E0-8E49-4F4F-9EF6-47C5286C78FF}" dt="2025-06-03T08:15:24.205" v="39" actId="404"/>
        <pc:sldMkLst>
          <pc:docMk/>
          <pc:sldMk cId="2394587967" sldId="1531"/>
        </pc:sldMkLst>
        <pc:spChg chg="mod">
          <ac:chgData name="Routledge, Mandy" userId="bacdedf5-8e30-494b-ad8b-f27fa30c4f8d" providerId="ADAL" clId="{6A9C40E0-8E49-4F4F-9EF6-47C5286C78FF}" dt="2025-06-03T08:15:17.426" v="36" actId="404"/>
          <ac:spMkLst>
            <pc:docMk/>
            <pc:sldMk cId="2394587967" sldId="1531"/>
            <ac:spMk id="35" creationId="{37104C51-0232-62ED-4C6F-1447D06633EE}"/>
          </ac:spMkLst>
        </pc:spChg>
        <pc:spChg chg="mod">
          <ac:chgData name="Routledge, Mandy" userId="bacdedf5-8e30-494b-ad8b-f27fa30c4f8d" providerId="ADAL" clId="{6A9C40E0-8E49-4F4F-9EF6-47C5286C78FF}" dt="2025-06-03T08:15:24.205" v="39" actId="404"/>
          <ac:spMkLst>
            <pc:docMk/>
            <pc:sldMk cId="2394587967" sldId="1531"/>
            <ac:spMk id="36" creationId="{D8EF981A-9BA7-0EB1-9B70-F7FBF2F7DF1C}"/>
          </ac:spMkLst>
        </pc:spChg>
        <pc:picChg chg="mod">
          <ac:chgData name="Routledge, Mandy" userId="bacdedf5-8e30-494b-ad8b-f27fa30c4f8d" providerId="ADAL" clId="{6A9C40E0-8E49-4F4F-9EF6-47C5286C78FF}" dt="2025-06-03T08:15:21.376" v="37" actId="1076"/>
          <ac:picMkLst>
            <pc:docMk/>
            <pc:sldMk cId="2394587967" sldId="1531"/>
            <ac:picMk id="18" creationId="{2CBBE733-9E84-BD1D-D1AD-47E4F4F6F3FF}"/>
          </ac:picMkLst>
        </pc:picChg>
        <pc:picChg chg="mod">
          <ac:chgData name="Routledge, Mandy" userId="bacdedf5-8e30-494b-ad8b-f27fa30c4f8d" providerId="ADAL" clId="{6A9C40E0-8E49-4F4F-9EF6-47C5286C78FF}" dt="2025-06-03T08:15:15.077" v="34" actId="1076"/>
          <ac:picMkLst>
            <pc:docMk/>
            <pc:sldMk cId="2394587967" sldId="1531"/>
            <ac:picMk id="20" creationId="{B607E87B-EA0F-2F6F-E1AD-74216725E223}"/>
          </ac:picMkLst>
        </pc:picChg>
      </pc:sldChg>
      <pc:sldChg chg="modSp del mod">
        <pc:chgData name="Routledge, Mandy" userId="bacdedf5-8e30-494b-ad8b-f27fa30c4f8d" providerId="ADAL" clId="{6A9C40E0-8E49-4F4F-9EF6-47C5286C78FF}" dt="2025-06-03T08:25:22.774" v="100" actId="47"/>
        <pc:sldMkLst>
          <pc:docMk/>
          <pc:sldMk cId="471635015" sldId="1532"/>
        </pc:sldMkLst>
        <pc:spChg chg="mod">
          <ac:chgData name="Routledge, Mandy" userId="bacdedf5-8e30-494b-ad8b-f27fa30c4f8d" providerId="ADAL" clId="{6A9C40E0-8E49-4F4F-9EF6-47C5286C78FF}" dt="2025-06-03T08:15:39.308" v="42" actId="20577"/>
          <ac:spMkLst>
            <pc:docMk/>
            <pc:sldMk cId="471635015" sldId="1532"/>
            <ac:spMk id="35" creationId="{37104C51-0232-62ED-4C6F-1447D06633EE}"/>
          </ac:spMkLst>
        </pc:spChg>
        <pc:picChg chg="mod">
          <ac:chgData name="Routledge, Mandy" userId="bacdedf5-8e30-494b-ad8b-f27fa30c4f8d" providerId="ADAL" clId="{6A9C40E0-8E49-4F4F-9EF6-47C5286C78FF}" dt="2025-06-03T08:15:33.856" v="40" actId="1076"/>
          <ac:picMkLst>
            <pc:docMk/>
            <pc:sldMk cId="471635015" sldId="1532"/>
            <ac:picMk id="8" creationId="{A9999B01-6281-013B-3334-4CDFBE7E1A5E}"/>
          </ac:picMkLst>
        </pc:picChg>
      </pc:sldChg>
      <pc:sldChg chg="modSp mod">
        <pc:chgData name="Routledge, Mandy" userId="bacdedf5-8e30-494b-ad8b-f27fa30c4f8d" providerId="ADAL" clId="{6A9C40E0-8E49-4F4F-9EF6-47C5286C78FF}" dt="2025-06-03T08:16:55.309" v="63" actId="14100"/>
        <pc:sldMkLst>
          <pc:docMk/>
          <pc:sldMk cId="1540079728" sldId="1533"/>
        </pc:sldMkLst>
        <pc:spChg chg="mod">
          <ac:chgData name="Routledge, Mandy" userId="bacdedf5-8e30-494b-ad8b-f27fa30c4f8d" providerId="ADAL" clId="{6A9C40E0-8E49-4F4F-9EF6-47C5286C78FF}" dt="2025-06-03T08:16:55.309" v="63" actId="14100"/>
          <ac:spMkLst>
            <pc:docMk/>
            <pc:sldMk cId="1540079728" sldId="1533"/>
            <ac:spMk id="10" creationId="{EC0CC1D0-FE60-F840-73E9-0CE7E683D1F2}"/>
          </ac:spMkLst>
        </pc:spChg>
        <pc:spChg chg="mod">
          <ac:chgData name="Routledge, Mandy" userId="bacdedf5-8e30-494b-ad8b-f27fa30c4f8d" providerId="ADAL" clId="{6A9C40E0-8E49-4F4F-9EF6-47C5286C78FF}" dt="2025-06-03T08:16:48.669" v="61" actId="1076"/>
          <ac:spMkLst>
            <pc:docMk/>
            <pc:sldMk cId="1540079728" sldId="1533"/>
            <ac:spMk id="11" creationId="{CD78B488-E032-3F3E-C334-FB96F8D71FB2}"/>
          </ac:spMkLst>
        </pc:spChg>
        <pc:spChg chg="mod">
          <ac:chgData name="Routledge, Mandy" userId="bacdedf5-8e30-494b-ad8b-f27fa30c4f8d" providerId="ADAL" clId="{6A9C40E0-8E49-4F4F-9EF6-47C5286C78FF}" dt="2025-06-03T08:16:43.994" v="59" actId="14100"/>
          <ac:spMkLst>
            <pc:docMk/>
            <pc:sldMk cId="1540079728" sldId="1533"/>
            <ac:spMk id="16" creationId="{F53F294D-65CC-23A5-E4A1-B2132FCF814C}"/>
          </ac:spMkLst>
        </pc:spChg>
        <pc:spChg chg="mod">
          <ac:chgData name="Routledge, Mandy" userId="bacdedf5-8e30-494b-ad8b-f27fa30c4f8d" providerId="ADAL" clId="{6A9C40E0-8E49-4F4F-9EF6-47C5286C78FF}" dt="2025-06-03T08:16:38.208" v="58" actId="14100"/>
          <ac:spMkLst>
            <pc:docMk/>
            <pc:sldMk cId="1540079728" sldId="1533"/>
            <ac:spMk id="17" creationId="{AB86235B-CBC0-F9DB-29F4-F23367831B1B}"/>
          </ac:spMkLst>
        </pc:spChg>
      </pc:sldChg>
      <pc:sldChg chg="modSp mod">
        <pc:chgData name="Routledge, Mandy" userId="bacdedf5-8e30-494b-ad8b-f27fa30c4f8d" providerId="ADAL" clId="{6A9C40E0-8E49-4F4F-9EF6-47C5286C78FF}" dt="2025-06-03T08:18:24.836" v="82" actId="14100"/>
        <pc:sldMkLst>
          <pc:docMk/>
          <pc:sldMk cId="1202908040" sldId="1535"/>
        </pc:sldMkLst>
        <pc:spChg chg="mod">
          <ac:chgData name="Routledge, Mandy" userId="bacdedf5-8e30-494b-ad8b-f27fa30c4f8d" providerId="ADAL" clId="{6A9C40E0-8E49-4F4F-9EF6-47C5286C78FF}" dt="2025-06-03T08:18:09.796" v="78" actId="1076"/>
          <ac:spMkLst>
            <pc:docMk/>
            <pc:sldMk cId="1202908040" sldId="1535"/>
            <ac:spMk id="13" creationId="{4985FF45-EE56-11C3-E0CC-6BBB359031C0}"/>
          </ac:spMkLst>
        </pc:spChg>
        <pc:spChg chg="mod">
          <ac:chgData name="Routledge, Mandy" userId="bacdedf5-8e30-494b-ad8b-f27fa30c4f8d" providerId="ADAL" clId="{6A9C40E0-8E49-4F4F-9EF6-47C5286C78FF}" dt="2025-06-03T08:18:05.431" v="77" actId="14100"/>
          <ac:spMkLst>
            <pc:docMk/>
            <pc:sldMk cId="1202908040" sldId="1535"/>
            <ac:spMk id="18" creationId="{85D7DD60-F4AA-AD34-A265-146B167D02FE}"/>
          </ac:spMkLst>
        </pc:spChg>
        <pc:picChg chg="mod">
          <ac:chgData name="Routledge, Mandy" userId="bacdedf5-8e30-494b-ad8b-f27fa30c4f8d" providerId="ADAL" clId="{6A9C40E0-8E49-4F4F-9EF6-47C5286C78FF}" dt="2025-06-03T08:18:17.146" v="80" actId="14100"/>
          <ac:picMkLst>
            <pc:docMk/>
            <pc:sldMk cId="1202908040" sldId="1535"/>
            <ac:picMk id="25" creationId="{D7A23491-F9BD-D0D8-4485-3A9121949BE0}"/>
          </ac:picMkLst>
        </pc:picChg>
        <pc:picChg chg="mod">
          <ac:chgData name="Routledge, Mandy" userId="bacdedf5-8e30-494b-ad8b-f27fa30c4f8d" providerId="ADAL" clId="{6A9C40E0-8E49-4F4F-9EF6-47C5286C78FF}" dt="2025-06-03T08:18:24.836" v="82" actId="14100"/>
          <ac:picMkLst>
            <pc:docMk/>
            <pc:sldMk cId="1202908040" sldId="1535"/>
            <ac:picMk id="32" creationId="{9A16F956-C7EE-773F-A65D-C875D0F82BCF}"/>
          </ac:picMkLst>
        </pc:picChg>
      </pc:sldChg>
      <pc:sldChg chg="addSp delSp modSp add mod">
        <pc:chgData name="Routledge, Mandy" userId="bacdedf5-8e30-494b-ad8b-f27fa30c4f8d" providerId="ADAL" clId="{6A9C40E0-8E49-4F4F-9EF6-47C5286C78FF}" dt="2025-06-03T08:20:48.224" v="91" actId="14100"/>
        <pc:sldMkLst>
          <pc:docMk/>
          <pc:sldMk cId="4256865905" sldId="1536"/>
        </pc:sldMkLst>
        <pc:picChg chg="del">
          <ac:chgData name="Routledge, Mandy" userId="bacdedf5-8e30-494b-ad8b-f27fa30c4f8d" providerId="ADAL" clId="{6A9C40E0-8E49-4F4F-9EF6-47C5286C78FF}" dt="2025-06-03T08:20:39.201" v="84" actId="478"/>
          <ac:picMkLst>
            <pc:docMk/>
            <pc:sldMk cId="4256865905" sldId="1536"/>
            <ac:picMk id="3" creationId="{15B453CD-B6DA-A2CB-0802-899656C9EC2A}"/>
          </ac:picMkLst>
        </pc:picChg>
        <pc:picChg chg="add mod">
          <ac:chgData name="Routledge, Mandy" userId="bacdedf5-8e30-494b-ad8b-f27fa30c4f8d" providerId="ADAL" clId="{6A9C40E0-8E49-4F4F-9EF6-47C5286C78FF}" dt="2025-06-03T08:20:48.224" v="91" actId="14100"/>
          <ac:picMkLst>
            <pc:docMk/>
            <pc:sldMk cId="4256865905" sldId="1536"/>
            <ac:picMk id="4" creationId="{60771FFD-7245-7B47-D1C8-2D21F34E2EA7}"/>
          </ac:picMkLst>
        </pc:picChg>
      </pc:sldChg>
      <pc:sldChg chg="addSp delSp modSp add mod">
        <pc:chgData name="Routledge, Mandy" userId="bacdedf5-8e30-494b-ad8b-f27fa30c4f8d" providerId="ADAL" clId="{6A9C40E0-8E49-4F4F-9EF6-47C5286C78FF}" dt="2025-06-03T08:22:06.659" v="98" actId="1076"/>
        <pc:sldMkLst>
          <pc:docMk/>
          <pc:sldMk cId="2472854471" sldId="1537"/>
        </pc:sldMkLst>
        <pc:picChg chg="del">
          <ac:chgData name="Routledge, Mandy" userId="bacdedf5-8e30-494b-ad8b-f27fa30c4f8d" providerId="ADAL" clId="{6A9C40E0-8E49-4F4F-9EF6-47C5286C78FF}" dt="2025-06-03T08:21:53.580" v="93" actId="478"/>
          <ac:picMkLst>
            <pc:docMk/>
            <pc:sldMk cId="2472854471" sldId="1537"/>
            <ac:picMk id="8" creationId="{A9999B01-6281-013B-3334-4CDFBE7E1A5E}"/>
          </ac:picMkLst>
        </pc:picChg>
        <pc:picChg chg="add mod">
          <ac:chgData name="Routledge, Mandy" userId="bacdedf5-8e30-494b-ad8b-f27fa30c4f8d" providerId="ADAL" clId="{6A9C40E0-8E49-4F4F-9EF6-47C5286C78FF}" dt="2025-06-03T08:22:06.659" v="98" actId="1076"/>
          <ac:picMkLst>
            <pc:docMk/>
            <pc:sldMk cId="2472854471" sldId="1537"/>
            <ac:picMk id="9" creationId="{8EE1BC5A-95BD-FF78-3BEF-150C5F27B2F6}"/>
          </ac:picMkLst>
        </pc:picChg>
      </pc:sldChg>
    </pc:docChg>
  </pc:docChgLst>
  <pc:docChgLst>
    <pc:chgData name="Routledge, Mandy" userId="bacdedf5-8e30-494b-ad8b-f27fa30c4f8d" providerId="ADAL" clId="{B846B582-2513-443E-AF56-632867DCB758}"/>
    <pc:docChg chg="modSld">
      <pc:chgData name="Routledge, Mandy" userId="bacdedf5-8e30-494b-ad8b-f27fa30c4f8d" providerId="ADAL" clId="{B846B582-2513-443E-AF56-632867DCB758}" dt="2025-03-18T10:48:42.262" v="12" actId="6549"/>
      <pc:docMkLst>
        <pc:docMk/>
      </pc:docMkLst>
      <pc:sldChg chg="modSp mod">
        <pc:chgData name="Routledge, Mandy" userId="bacdedf5-8e30-494b-ad8b-f27fa30c4f8d" providerId="ADAL" clId="{B846B582-2513-443E-AF56-632867DCB758}" dt="2025-03-18T10:48:42.262" v="12" actId="6549"/>
        <pc:sldMkLst>
          <pc:docMk/>
          <pc:sldMk cId="323006580" sldId="548"/>
        </pc:sldMkLst>
        <pc:spChg chg="mod">
          <ac:chgData name="Routledge, Mandy" userId="bacdedf5-8e30-494b-ad8b-f27fa30c4f8d" providerId="ADAL" clId="{B846B582-2513-443E-AF56-632867DCB758}" dt="2025-03-18T10:48:34.414" v="0"/>
          <ac:spMkLst>
            <pc:docMk/>
            <pc:sldMk cId="323006580" sldId="548"/>
            <ac:spMk id="3" creationId="{00000000-0000-0000-0000-000000000000}"/>
          </ac:spMkLst>
        </pc:spChg>
        <pc:spChg chg="mod">
          <ac:chgData name="Routledge, Mandy" userId="bacdedf5-8e30-494b-ad8b-f27fa30c4f8d" providerId="ADAL" clId="{B846B582-2513-443E-AF56-632867DCB758}" dt="2025-03-18T10:48:42.262" v="12" actId="6549"/>
          <ac:spMkLst>
            <pc:docMk/>
            <pc:sldMk cId="323006580" sldId="548"/>
            <ac:spMk id="4" creationId="{00000000-0000-0000-0000-000000000000}"/>
          </ac:spMkLst>
        </pc:spChg>
      </pc:sldChg>
    </pc:docChg>
  </pc:docChgLst>
  <pc:docChgLst>
    <pc:chgData name="Routledge, Mandy" userId="bacdedf5-8e30-494b-ad8b-f27fa30c4f8d" providerId="ADAL" clId="{C68254E2-3393-4832-8CA3-B05D9626D752}"/>
    <pc:docChg chg="modSld">
      <pc:chgData name="Routledge, Mandy" userId="bacdedf5-8e30-494b-ad8b-f27fa30c4f8d" providerId="ADAL" clId="{C68254E2-3393-4832-8CA3-B05D9626D752}" dt="2025-03-18T10:58:12.764" v="1" actId="20577"/>
      <pc:docMkLst>
        <pc:docMk/>
      </pc:docMkLst>
      <pc:sldChg chg="modSp mod">
        <pc:chgData name="Routledge, Mandy" userId="bacdedf5-8e30-494b-ad8b-f27fa30c4f8d" providerId="ADAL" clId="{C68254E2-3393-4832-8CA3-B05D9626D752}" dt="2025-03-18T10:58:12.764" v="1" actId="20577"/>
        <pc:sldMkLst>
          <pc:docMk/>
          <pc:sldMk cId="323006580" sldId="548"/>
        </pc:sldMkLst>
        <pc:spChg chg="mod">
          <ac:chgData name="Routledge, Mandy" userId="bacdedf5-8e30-494b-ad8b-f27fa30c4f8d" providerId="ADAL" clId="{C68254E2-3393-4832-8CA3-B05D9626D752}" dt="2025-03-18T10:58:12.764" v="1" actId="20577"/>
          <ac:spMkLst>
            <pc:docMk/>
            <pc:sldMk cId="323006580" sldId="548"/>
            <ac:spMk id="3" creationId="{00000000-0000-0000-0000-000000000000}"/>
          </ac:spMkLst>
        </pc:spChg>
      </pc:sldChg>
    </pc:docChg>
  </pc:docChgLst>
  <pc:docChgLst>
    <pc:chgData name="Routledge, Mandy" userId="bacdedf5-8e30-494b-ad8b-f27fa30c4f8d" providerId="ADAL" clId="{6CC36416-D4DE-4350-9121-B78EB87109B7}"/>
    <pc:docChg chg="modSld">
      <pc:chgData name="Routledge, Mandy" userId="bacdedf5-8e30-494b-ad8b-f27fa30c4f8d" providerId="ADAL" clId="{6CC36416-D4DE-4350-9121-B78EB87109B7}" dt="2025-03-18T10:59:30.278" v="3" actId="20577"/>
      <pc:docMkLst>
        <pc:docMk/>
      </pc:docMkLst>
      <pc:sldChg chg="modSp mod">
        <pc:chgData name="Routledge, Mandy" userId="bacdedf5-8e30-494b-ad8b-f27fa30c4f8d" providerId="ADAL" clId="{6CC36416-D4DE-4350-9121-B78EB87109B7}" dt="2025-03-18T10:59:30.278" v="3" actId="20577"/>
        <pc:sldMkLst>
          <pc:docMk/>
          <pc:sldMk cId="323006580" sldId="548"/>
        </pc:sldMkLst>
        <pc:spChg chg="mod">
          <ac:chgData name="Routledge, Mandy" userId="bacdedf5-8e30-494b-ad8b-f27fa30c4f8d" providerId="ADAL" clId="{6CC36416-D4DE-4350-9121-B78EB87109B7}" dt="2025-03-18T10:59:30.278" v="3" actId="20577"/>
          <ac:spMkLst>
            <pc:docMk/>
            <pc:sldMk cId="323006580" sldId="548"/>
            <ac:spMk id="3" creationId="{00000000-0000-0000-0000-000000000000}"/>
          </ac:spMkLst>
        </pc:sp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3-6-2025</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3-6-2025</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bedelven: </a:t>
            </a:r>
            <a:r>
              <a:rPr lang="nl-NL" sz="1200" b="0" kern="1200" dirty="0">
                <a:solidFill>
                  <a:schemeClr val="tx1"/>
                </a:solidFill>
                <a:effectLst/>
                <a:latin typeface="+mn-lt"/>
                <a:ea typeface="+mn-ea"/>
                <a:cs typeface="+mn-cs"/>
              </a:rPr>
              <a:t>helemaal bedekken, bijvoorbeeld met zand, sneeuw of stenen</a:t>
            </a:r>
          </a:p>
          <a:p>
            <a:pPr fontAlgn="t"/>
            <a:r>
              <a:rPr lang="nl-NL" sz="1200" b="1" kern="1200" dirty="0">
                <a:solidFill>
                  <a:schemeClr val="tx1"/>
                </a:solidFill>
                <a:effectLst/>
                <a:latin typeface="+mn-lt"/>
                <a:ea typeface="+mn-ea"/>
                <a:cs typeface="+mn-cs"/>
              </a:rPr>
              <a:t>het puin: </a:t>
            </a:r>
            <a:r>
              <a:rPr lang="nl-NL" sz="1200" b="0" kern="1200" dirty="0">
                <a:solidFill>
                  <a:schemeClr val="tx1"/>
                </a:solidFill>
                <a:effectLst/>
                <a:latin typeface="+mn-lt"/>
                <a:ea typeface="+mn-ea"/>
                <a:cs typeface="+mn-cs"/>
              </a:rPr>
              <a:t>de stukken steen die afgebroken zijn</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de hoeveelheid: </a:t>
            </a:r>
            <a:r>
              <a:rPr lang="nl-NL" sz="1200" b="0" kern="1200" dirty="0">
                <a:solidFill>
                  <a:schemeClr val="tx1"/>
                </a:solidFill>
                <a:effectLst/>
                <a:latin typeface="+mn-lt"/>
                <a:ea typeface="+mn-ea"/>
                <a:cs typeface="+mn-cs"/>
              </a:rPr>
              <a:t>de portie, het gedeelte,  het aantal</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in de gaten houden: </a:t>
            </a:r>
            <a:r>
              <a:rPr lang="nl-NL" sz="1200" b="0" kern="1200" dirty="0">
                <a:solidFill>
                  <a:schemeClr val="tx1"/>
                </a:solidFill>
                <a:effectLst/>
                <a:latin typeface="+mn-lt"/>
                <a:ea typeface="+mn-ea"/>
                <a:cs typeface="+mn-cs"/>
              </a:rPr>
              <a:t>letten op</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evacueren: </a:t>
            </a:r>
            <a:r>
              <a:rPr lang="nl-NL" sz="1200" b="0" kern="1200" dirty="0">
                <a:solidFill>
                  <a:schemeClr val="tx1"/>
                </a:solidFill>
                <a:effectLst/>
                <a:latin typeface="+mn-lt"/>
                <a:ea typeface="+mn-ea"/>
                <a:cs typeface="+mn-cs"/>
              </a:rPr>
              <a:t>naar een veilige plaats brengen</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voorlopig: </a:t>
            </a:r>
            <a:r>
              <a:rPr lang="nl-NL" sz="1200" b="0" kern="1200" dirty="0">
                <a:solidFill>
                  <a:schemeClr val="tx1"/>
                </a:solidFill>
                <a:effectLst/>
                <a:latin typeface="+mn-lt"/>
                <a:ea typeface="+mn-ea"/>
                <a:cs typeface="+mn-cs"/>
              </a:rPr>
              <a:t>tijdelijk, de komende tijd</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waarschuwen: </a:t>
            </a:r>
            <a:r>
              <a:rPr lang="nl-NL" sz="1200" b="0" kern="1200" dirty="0">
                <a:solidFill>
                  <a:schemeClr val="tx1"/>
                </a:solidFill>
                <a:effectLst/>
                <a:latin typeface="+mn-lt"/>
                <a:ea typeface="+mn-ea"/>
                <a:cs typeface="+mn-cs"/>
              </a:rPr>
              <a:t>laten weten dat er gevaar is</a:t>
            </a:r>
            <a:endParaRPr lang="nl-NL" sz="1200" b="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18018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46225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3-6-2025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3-6-2025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3-6-2025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3-6-2025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3-6-2025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3-6-2025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3-6-2025</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3-6-2025</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3-6-2025</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3-6-2025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3-6-2025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3-6-2025</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youtube.com/watch?v=CT56kQRxphE"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Het verhaal dat ik jullie vandaag ga vertellen is een waargebeurd verhaal. Luister maar.</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Het gebeurde in het jaar 79 na Christus, in Italië. Daar begon de vulkaan ‘Vesuvius’ een beetje te rommelen. Maar de inwoners van Pompeï, de stad die aan de voet van de Vesuvius ligt, merkten dit nauwelijks op. Ze vergeten dan ook </a:t>
            </a:r>
            <a:r>
              <a:rPr lang="nl-NL" sz="2000" b="1" u="sng" dirty="0">
                <a:ea typeface="Times New Roman" panose="02020603050405020304" pitchFamily="18" charset="0"/>
                <a:cs typeface="Arial" panose="020B0604020202020204" pitchFamily="34" charset="0"/>
              </a:rPr>
              <a:t>de situatie nauwlettend in de gaten te houden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Zet letten niet goed op</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De meeste mensen maakten zich dan ook geen zorgen en bleven </a:t>
            </a:r>
            <a:r>
              <a:rPr lang="nl-NL" sz="2000" b="1" u="sng" dirty="0">
                <a:ea typeface="Times New Roman" panose="02020603050405020304" pitchFamily="18" charset="0"/>
                <a:cs typeface="Arial" panose="020B0604020202020204" pitchFamily="34" charset="0"/>
              </a:rPr>
              <a:t>voorlopig</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tijdelijk, de komende tijd</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in de stad. Er was immers nog nooit eerder een vulkaanuitbarsting geweest. Toch gebeurde dit en de vulkaan </a:t>
            </a:r>
            <a:r>
              <a:rPr lang="nl-NL" sz="2000" b="1" u="sng" dirty="0">
                <a:ea typeface="Times New Roman" panose="02020603050405020304" pitchFamily="18" charset="0"/>
                <a:cs typeface="Arial" panose="020B0604020202020204" pitchFamily="34" charset="0"/>
              </a:rPr>
              <a:t>bedolf</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de stad, </a:t>
            </a:r>
            <a:r>
              <a:rPr lang="nl-NL" sz="2000" b="1" i="1" dirty="0">
                <a:ea typeface="Times New Roman" panose="02020603050405020304" pitchFamily="18" charset="0"/>
                <a:cs typeface="Arial" panose="020B0604020202020204" pitchFamily="34" charset="0"/>
              </a:rPr>
              <a:t>bedekte de stad helemaal </a:t>
            </a:r>
            <a:r>
              <a:rPr lang="nl-NL" sz="2000" dirty="0">
                <a:ea typeface="Times New Roman" panose="02020603050405020304" pitchFamily="18" charset="0"/>
                <a:cs typeface="Arial" panose="020B0604020202020204" pitchFamily="34" charset="0"/>
              </a:rPr>
              <a:t>onder een enorme laag as en </a:t>
            </a:r>
            <a:r>
              <a:rPr lang="nl-NL" sz="2000" b="1" u="sng" dirty="0">
                <a:ea typeface="Times New Roman" panose="02020603050405020304" pitchFamily="18" charset="0"/>
                <a:cs typeface="Arial" panose="020B0604020202020204" pitchFamily="34" charset="0"/>
              </a:rPr>
              <a:t>puin</a:t>
            </a:r>
            <a:r>
              <a:rPr lang="nl-NL" sz="2000" dirty="0">
                <a:ea typeface="Times New Roman" panose="02020603050405020304" pitchFamily="18" charset="0"/>
                <a:cs typeface="Arial" panose="020B0604020202020204" pitchFamily="34" charset="0"/>
              </a:rPr>
              <a:t>. Zo noemen we </a:t>
            </a:r>
            <a:r>
              <a:rPr lang="nl-NL" sz="2000" b="1" i="1" dirty="0">
                <a:ea typeface="Times New Roman" panose="02020603050405020304" pitchFamily="18" charset="0"/>
                <a:cs typeface="Arial" panose="020B0604020202020204" pitchFamily="34" charset="0"/>
              </a:rPr>
              <a:t>de stukken steen die afgebroken zijn</a:t>
            </a:r>
            <a:r>
              <a:rPr lang="nl-NL" sz="2000" dirty="0">
                <a:ea typeface="Times New Roman" panose="02020603050405020304" pitchFamily="18" charset="0"/>
                <a:cs typeface="Arial" panose="020B0604020202020204" pitchFamily="34" charset="0"/>
              </a:rPr>
              <a:t>. De bewoners </a:t>
            </a:r>
            <a:r>
              <a:rPr lang="nl-NL" sz="2000" b="1" u="sng" dirty="0">
                <a:ea typeface="Times New Roman" panose="02020603050405020304" pitchFamily="18" charset="0"/>
                <a:cs typeface="Arial" panose="020B0604020202020204" pitchFamily="34" charset="0"/>
              </a:rPr>
              <a:t>waarschuwden</a:t>
            </a:r>
            <a:r>
              <a:rPr lang="nl-NL" sz="2000" dirty="0">
                <a:ea typeface="Times New Roman" panose="02020603050405020304" pitchFamily="18" charset="0"/>
                <a:cs typeface="Arial" panose="020B0604020202020204" pitchFamily="34" charset="0"/>
              </a:rPr>
              <a:t> elkaar, ze </a:t>
            </a:r>
            <a:r>
              <a:rPr lang="nl-NL" sz="2000" b="1" i="1" dirty="0">
                <a:ea typeface="Times New Roman" panose="02020603050405020304" pitchFamily="18" charset="0"/>
                <a:cs typeface="Arial" panose="020B0604020202020204" pitchFamily="34" charset="0"/>
              </a:rPr>
              <a:t>lieten weten dat er gevaar was</a:t>
            </a:r>
            <a:r>
              <a:rPr lang="nl-NL" sz="2000" dirty="0">
                <a:ea typeface="Times New Roman" panose="02020603050405020304" pitchFamily="18" charset="0"/>
                <a:cs typeface="Arial" panose="020B0604020202020204" pitchFamily="34" charset="0"/>
              </a:rPr>
              <a:t>, en de burgemeester probeerde alle inwoners  nog te </a:t>
            </a:r>
            <a:r>
              <a:rPr lang="nl-NL" sz="2000" b="1" u="sng" dirty="0">
                <a:ea typeface="Times New Roman" panose="02020603050405020304" pitchFamily="18" charset="0"/>
                <a:cs typeface="Arial" panose="020B0604020202020204" pitchFamily="34" charset="0"/>
              </a:rPr>
              <a:t>evacueren</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Hij probeerde </a:t>
            </a:r>
            <a:r>
              <a:rPr lang="nl-NL" sz="2000" b="1" i="1" dirty="0">
                <a:ea typeface="Times New Roman" panose="02020603050405020304" pitchFamily="18" charset="0"/>
                <a:cs typeface="Arial" panose="020B0604020202020204" pitchFamily="34" charset="0"/>
              </a:rPr>
              <a:t>iedereen naar een veilige plaats te brengen</a:t>
            </a:r>
            <a:r>
              <a:rPr lang="nl-NL" sz="2000" dirty="0">
                <a:ea typeface="Times New Roman" panose="02020603050405020304" pitchFamily="18" charset="0"/>
                <a:cs typeface="Arial" panose="020B0604020202020204" pitchFamily="34" charset="0"/>
              </a:rPr>
              <a:t>. Maar voor veel mensen was het al te laat. Dat kwam vooral doordat het buiten helemaal donker werd en de mensen bijna niets meer konden zien. Sommigen probeerden toch nog te vluchten, terwijl anderen juist in hun huizen bleven. Zij hoopten dat de ramp snel voorbij zou zijn. Na de uitbarsting was Pompeï bedekt onder zo’n grote </a:t>
            </a:r>
            <a:r>
              <a:rPr lang="nl-NL" sz="2000" b="1" u="sng" dirty="0">
                <a:ea typeface="Times New Roman" panose="02020603050405020304" pitchFamily="18" charset="0"/>
                <a:cs typeface="Arial" panose="020B0604020202020204" pitchFamily="34" charset="0"/>
              </a:rPr>
              <a:t>hoeveelheid</a:t>
            </a:r>
            <a:r>
              <a:rPr lang="nl-NL" sz="2000" dirty="0">
                <a:ea typeface="Times New Roman" panose="02020603050405020304" pitchFamily="18" charset="0"/>
                <a:cs typeface="Arial" panose="020B0604020202020204" pitchFamily="34" charset="0"/>
              </a:rPr>
              <a:t> puin dat de stad eeuwenlang verborgen was. De hoeveelheid is hetzelfde als </a:t>
            </a:r>
            <a:r>
              <a:rPr lang="nl-NL" sz="2000" b="1" i="1" dirty="0">
                <a:ea typeface="Times New Roman" panose="02020603050405020304" pitchFamily="18" charset="0"/>
                <a:cs typeface="Arial" panose="020B0604020202020204" pitchFamily="34" charset="0"/>
              </a:rPr>
              <a:t>de portie, het gedeelte, het aantal</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Dit duurde tot ongeveer tot het jaar 1600. Toen pas ontdekten archeologen de ruïnes en begonnen ze op te graven. Dankzij hun werk weten we nu veel over het dagelijks leven van de Romeinen en de verschrikkelijke ramp die de bewoners van Pompeï trof.</a:t>
            </a:r>
          </a:p>
          <a:p>
            <a:pPr marL="0" lvl="0" indent="0">
              <a:spcBef>
                <a:spcPts val="200"/>
              </a:spcBef>
              <a:spcAft>
                <a:spcPts val="200"/>
              </a:spcAft>
              <a:buNone/>
            </a:pPr>
            <a:r>
              <a:rPr lang="nl-NL" sz="1800" dirty="0">
                <a:solidFill>
                  <a:srgbClr val="00B050"/>
                </a:solidFill>
                <a:ea typeface="Times New Roman" panose="02020603050405020304" pitchFamily="18" charset="0"/>
                <a:cs typeface="Arial" panose="020B0604020202020204" pitchFamily="34" charset="0"/>
              </a:rPr>
              <a:t>In de laatste dia vind je de link naar een filmpje over Pompeï.</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bedelven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blootleggen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39989" y="1361901"/>
            <a:ext cx="4309259"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helemaal bedekken, bijvoorbeeld met zand, sneeuw of stenen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Pompeï was helemaal </a:t>
            </a:r>
            <a:r>
              <a:rPr lang="nl-NL" sz="2400" i="1" u="sng" dirty="0">
                <a:solidFill>
                  <a:srgbClr val="387038"/>
                </a:solidFill>
                <a:latin typeface="Century Gothic" panose="020B0502020202020204" pitchFamily="34" charset="0"/>
                <a:ea typeface="Calibri"/>
                <a:cs typeface="Times New Roman"/>
              </a:rPr>
              <a:t>bedolven</a:t>
            </a:r>
            <a:r>
              <a:rPr lang="nl-NL" sz="2400" i="1" dirty="0">
                <a:solidFill>
                  <a:srgbClr val="387038"/>
                </a:solidFill>
                <a:latin typeface="Century Gothic" panose="020B0502020202020204" pitchFamily="34" charset="0"/>
                <a:ea typeface="Calibri"/>
                <a:cs typeface="Times New Roman"/>
              </a:rPr>
              <a:t> onder as en puin.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opgraven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1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Een groot deel van Pompeï is al </a:t>
            </a:r>
            <a:r>
              <a:rPr lang="nl-NL" sz="2400" i="1" u="sng" dirty="0">
                <a:solidFill>
                  <a:srgbClr val="387038"/>
                </a:solidFill>
                <a:latin typeface="Century Gothic" panose="020B0502020202020204" pitchFamily="34" charset="0"/>
                <a:ea typeface="Calibri"/>
                <a:cs typeface="Times New Roman"/>
              </a:rPr>
              <a:t>blootgelegd</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buitenshuis, Ruïnes, Geschiedenis, grond&#10;&#10;Automatisch gegenereerde beschrijving">
            <a:extLst>
              <a:ext uri="{FF2B5EF4-FFF2-40B4-BE49-F238E27FC236}">
                <a16:creationId xmlns:a16="http://schemas.microsoft.com/office/drawing/2014/main" id="{6A8A162D-F397-DC88-3E88-B2780F41D9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580" y="2793715"/>
            <a:ext cx="3258075" cy="2443556"/>
          </a:xfrm>
          <a:prstGeom prst="rect">
            <a:avLst/>
          </a:prstGeom>
        </p:spPr>
      </p:pic>
      <p:pic>
        <p:nvPicPr>
          <p:cNvPr id="18" name="Afbeelding 17" descr="Afbeelding met kleding, buitenshuis, persoon, grond&#10;&#10;Automatisch gegenereerde beschrijving">
            <a:extLst>
              <a:ext uri="{FF2B5EF4-FFF2-40B4-BE49-F238E27FC236}">
                <a16:creationId xmlns:a16="http://schemas.microsoft.com/office/drawing/2014/main" id="{BAE4E78A-0AB1-4D2D-21FE-29B7E15E33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4056" y="2479914"/>
            <a:ext cx="3689339" cy="2767005"/>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376807" y="243940"/>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in de gaten houden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o</a:t>
            </a:r>
            <a:r>
              <a:rPr lang="nl-NL" sz="5400" b="1" dirty="0">
                <a:solidFill>
                  <a:srgbClr val="387038"/>
                </a:solidFill>
                <a:effectLst/>
                <a:latin typeface="Century Gothic" panose="020B0502020202020204" pitchFamily="34" charset="0"/>
                <a:ea typeface="Calibri"/>
                <a:cs typeface="Times New Roman"/>
              </a:rPr>
              <a:t>noplettend zijn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letten op</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vulkaan wordt goed </a:t>
            </a:r>
            <a:r>
              <a:rPr lang="nl-NL" sz="2400" i="1" u="sng" dirty="0">
                <a:solidFill>
                  <a:srgbClr val="387038"/>
                </a:solidFill>
                <a:latin typeface="Century Gothic" panose="020B0502020202020204" pitchFamily="34" charset="0"/>
                <a:ea typeface="Calibri"/>
                <a:cs typeface="Times New Roman"/>
              </a:rPr>
              <a:t>in de gaten gehouden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o</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48383" y="1501268"/>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a:t>
            </a:r>
            <a:r>
              <a:rPr lang="nl-NL" sz="2800" dirty="0">
                <a:latin typeface="Century Gothic" panose="020B0502020202020204" pitchFamily="34" charset="0"/>
                <a:ea typeface="Calibri"/>
                <a:cs typeface="Times New Roman"/>
              </a:rPr>
              <a:t>t letten op</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i="1" dirty="0">
              <a:solidFill>
                <a:srgbClr val="387038"/>
              </a:solidFill>
              <a:latin typeface="Century Gothic" panose="020B0502020202020204" pitchFamily="34" charset="0"/>
              <a:ea typeface="Calibri"/>
              <a:cs typeface="Times New Roman"/>
            </a:endParaRPr>
          </a:p>
          <a:p>
            <a:pPr algn="ctr">
              <a:lnSpc>
                <a:spcPct val="107000"/>
              </a:lnSpc>
            </a:pPr>
            <a:r>
              <a:rPr lang="nl-NL" sz="2400" i="1" u="sng" dirty="0">
                <a:solidFill>
                  <a:srgbClr val="387038"/>
                </a:solidFill>
                <a:latin typeface="Century Gothic" panose="020B0502020202020204" pitchFamily="34" charset="0"/>
                <a:ea typeface="Calibri"/>
                <a:cs typeface="Times New Roman"/>
              </a:rPr>
              <a:t>Onoplettend</a:t>
            </a:r>
            <a:r>
              <a:rPr lang="nl-NL" sz="2400" i="1" dirty="0">
                <a:solidFill>
                  <a:srgbClr val="387038"/>
                </a:solidFill>
                <a:latin typeface="Century Gothic" panose="020B0502020202020204" pitchFamily="34" charset="0"/>
                <a:ea typeface="Calibri"/>
                <a:cs typeface="Times New Roman"/>
              </a:rPr>
              <a:t> zijn op straat is heel gevaarlijk.</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tekenfilm, clipart, tekening, illustratie&#10;&#10;Automatisch gegenereerde beschrijving">
            <a:extLst>
              <a:ext uri="{FF2B5EF4-FFF2-40B4-BE49-F238E27FC236}">
                <a16:creationId xmlns:a16="http://schemas.microsoft.com/office/drawing/2014/main" id="{2CBBE733-9E84-BD1D-D1AD-47E4F4F6F3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5669" y="1988840"/>
            <a:ext cx="3614404" cy="3317597"/>
          </a:xfrm>
          <a:prstGeom prst="rect">
            <a:avLst/>
          </a:prstGeom>
        </p:spPr>
      </p:pic>
      <p:pic>
        <p:nvPicPr>
          <p:cNvPr id="20" name="Afbeelding 19" descr="Afbeelding met kleding, persoon, buitenshuis, wolk&#10;&#10;Automatisch gegenereerde beschrijving">
            <a:extLst>
              <a:ext uri="{FF2B5EF4-FFF2-40B4-BE49-F238E27FC236}">
                <a16:creationId xmlns:a16="http://schemas.microsoft.com/office/drawing/2014/main" id="{B607E87B-EA0F-2F6F-E1AD-74216725E2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563" y="1988840"/>
            <a:ext cx="3252377" cy="3252377"/>
          </a:xfrm>
          <a:prstGeom prst="rect">
            <a:avLst/>
          </a:prstGeom>
        </p:spPr>
      </p:pic>
    </p:spTree>
    <p:extLst>
      <p:ext uri="{BB962C8B-B14F-4D97-AF65-F5344CB8AC3E}">
        <p14:creationId xmlns:p14="http://schemas.microsoft.com/office/powerpoint/2010/main" val="239458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voorlopig</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definitief</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22032"/>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tijdelijk, de komende tijd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Deze mensen blijven </a:t>
            </a:r>
            <a:r>
              <a:rPr lang="nl-NL" sz="2400" i="1" u="sng" dirty="0">
                <a:solidFill>
                  <a:srgbClr val="387038"/>
                </a:solidFill>
                <a:latin typeface="Century Gothic" panose="020B0502020202020204" pitchFamily="34" charset="0"/>
                <a:ea typeface="Calibri"/>
                <a:cs typeface="Times New Roman"/>
              </a:rPr>
              <a:t>voorlopig</a:t>
            </a:r>
            <a:r>
              <a:rPr lang="nl-NL" sz="2400" i="1" dirty="0">
                <a:solidFill>
                  <a:srgbClr val="387038"/>
                </a:solidFill>
                <a:latin typeface="Century Gothic" panose="020B0502020202020204" pitchFamily="34" charset="0"/>
                <a:ea typeface="Calibri"/>
                <a:cs typeface="Times New Roman"/>
              </a:rPr>
              <a:t> in hun huis.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blijvend, iets wat niet meer verandert</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Het huis is </a:t>
            </a:r>
            <a:r>
              <a:rPr lang="nl-NL" sz="2400" i="1" u="sng" dirty="0">
                <a:solidFill>
                  <a:srgbClr val="387038"/>
                </a:solidFill>
                <a:latin typeface="Century Gothic" panose="020B0502020202020204" pitchFamily="34" charset="0"/>
                <a:ea typeface="Calibri"/>
                <a:cs typeface="Times New Roman"/>
              </a:rPr>
              <a:t>definitief</a:t>
            </a:r>
            <a:r>
              <a:rPr lang="nl-NL" sz="2400" i="1" dirty="0">
                <a:solidFill>
                  <a:srgbClr val="387038"/>
                </a:solidFill>
                <a:latin typeface="Century Gothic" panose="020B0502020202020204" pitchFamily="34" charset="0"/>
                <a:ea typeface="Calibri"/>
                <a:cs typeface="Times New Roman"/>
              </a:rPr>
              <a:t> verkocht.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persoon, overdekt, kleding, person&#10;&#10;Automatisch gegenereerde beschrijving">
            <a:extLst>
              <a:ext uri="{FF2B5EF4-FFF2-40B4-BE49-F238E27FC236}">
                <a16:creationId xmlns:a16="http://schemas.microsoft.com/office/drawing/2014/main" id="{EDCE0A9D-F854-C625-C81A-8D5C0AD19A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066" y="2531951"/>
            <a:ext cx="3712349" cy="2309081"/>
          </a:xfrm>
          <a:prstGeom prst="rect">
            <a:avLst/>
          </a:prstGeom>
        </p:spPr>
      </p:pic>
      <p:pic>
        <p:nvPicPr>
          <p:cNvPr id="9" name="Afbeelding 8" descr="Afbeelding met kunst, overdekt, meubels, verven&#10;&#10;Door AI gegenereerde inhoud is mogelijk onjuist.">
            <a:extLst>
              <a:ext uri="{FF2B5EF4-FFF2-40B4-BE49-F238E27FC236}">
                <a16:creationId xmlns:a16="http://schemas.microsoft.com/office/drawing/2014/main" id="{8EE1BC5A-95BD-FF78-3BEF-150C5F27B2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95" y="2393837"/>
            <a:ext cx="2958713" cy="2958713"/>
          </a:xfrm>
          <a:prstGeom prst="rect">
            <a:avLst/>
          </a:prstGeom>
        </p:spPr>
      </p:pic>
    </p:spTree>
    <p:extLst>
      <p:ext uri="{BB962C8B-B14F-4D97-AF65-F5344CB8AC3E}">
        <p14:creationId xmlns:p14="http://schemas.microsoft.com/office/powerpoint/2010/main" val="247285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823472" y="386052"/>
            <a:ext cx="555625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774119" y="293445"/>
            <a:ext cx="562200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hoeveelheid</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portie</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81617" y="3032956"/>
            <a:ext cx="245676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09262" y="3061136"/>
            <a:ext cx="283096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aantal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878607" y="3020939"/>
            <a:ext cx="301387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732709" y="3053601"/>
            <a:ext cx="329545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gedeelte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portie, het gedeelte,  het aantal</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7" name="Afbeelding 26" descr="Afbeelding met voedsel, Snack, gerecht, Gefrituurd eten&#10;&#10;Automatisch gegenereerde beschrijving">
            <a:extLst>
              <a:ext uri="{FF2B5EF4-FFF2-40B4-BE49-F238E27FC236}">
                <a16:creationId xmlns:a16="http://schemas.microsoft.com/office/drawing/2014/main" id="{6E3FE8CD-D98E-50B4-AAAC-413E3A2579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093" y="4074963"/>
            <a:ext cx="2590271" cy="1730301"/>
          </a:xfrm>
          <a:prstGeom prst="rect">
            <a:avLst/>
          </a:prstGeom>
        </p:spPr>
      </p:pic>
      <p:pic>
        <p:nvPicPr>
          <p:cNvPr id="29" name="Afbeelding 28" descr="Afbeelding met Algemene voorraad, stilstaand, ontwerp, cadeauverpakking&#10;&#10;Automatisch gegenereerde beschrijving">
            <a:extLst>
              <a:ext uri="{FF2B5EF4-FFF2-40B4-BE49-F238E27FC236}">
                <a16:creationId xmlns:a16="http://schemas.microsoft.com/office/drawing/2014/main" id="{8C92231A-424F-FF1A-E81A-8AF5E25C9E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2082" y="4114222"/>
            <a:ext cx="2456767" cy="1691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Afbeelding 32" descr="Afbeelding met voedsel, houten, snijden, kaas&#10;&#10;Automatisch gegenereerde beschrijving">
            <a:extLst>
              <a:ext uri="{FF2B5EF4-FFF2-40B4-BE49-F238E27FC236}">
                <a16:creationId xmlns:a16="http://schemas.microsoft.com/office/drawing/2014/main" id="{76CC49A8-3E52-BC1E-E7FC-704A721AC3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10647" y="4078886"/>
            <a:ext cx="2957163" cy="1726378"/>
          </a:xfrm>
          <a:prstGeom prst="rect">
            <a:avLst/>
          </a:prstGeom>
        </p:spPr>
      </p:pic>
      <p:sp>
        <p:nvSpPr>
          <p:cNvPr id="34" name="Ovaal 33">
            <a:extLst>
              <a:ext uri="{FF2B5EF4-FFF2-40B4-BE49-F238E27FC236}">
                <a16:creationId xmlns:a16="http://schemas.microsoft.com/office/drawing/2014/main" id="{D6683078-D49D-F8F8-91F0-D6B1690FA1A6}"/>
              </a:ext>
            </a:extLst>
          </p:cNvPr>
          <p:cNvSpPr/>
          <p:nvPr/>
        </p:nvSpPr>
        <p:spPr>
          <a:xfrm rot="20484464">
            <a:off x="6514424" y="4331072"/>
            <a:ext cx="1516250" cy="83464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555775" y="386052"/>
            <a:ext cx="343150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386152" y="365960"/>
            <a:ext cx="358640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het puin</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2708920"/>
            <a:ext cx="2611399" cy="10081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6179" y="2870770"/>
            <a:ext cx="267903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het ruimte-puin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51867" y="2348880"/>
            <a:ext cx="2611399" cy="14019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81339" y="247883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het vulkaan-puin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822307"/>
            <a:ext cx="26113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5097" y="2867698"/>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het bouwafval</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039210" y="386053"/>
            <a:ext cx="2853270" cy="12906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101079" y="400568"/>
            <a:ext cx="2925279" cy="67636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de stukken steen die afgebroken zijn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buitenshuis, plant, gras, grond&#10;&#10;Automatisch gegenereerde beschrijving">
            <a:extLst>
              <a:ext uri="{FF2B5EF4-FFF2-40B4-BE49-F238E27FC236}">
                <a16:creationId xmlns:a16="http://schemas.microsoft.com/office/drawing/2014/main" id="{A05BCD37-3604-B6FC-5822-69B296802E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1079" y="3857032"/>
            <a:ext cx="2611398" cy="1786854"/>
          </a:xfrm>
          <a:prstGeom prst="rect">
            <a:avLst/>
          </a:prstGeom>
        </p:spPr>
      </p:pic>
      <p:pic>
        <p:nvPicPr>
          <p:cNvPr id="23" name="Afbeelding 22" descr="Afbeelding met buitenshuis, Ruïnes, hemel, rots&#10;&#10;Automatisch gegenereerde beschrijving">
            <a:extLst>
              <a:ext uri="{FF2B5EF4-FFF2-40B4-BE49-F238E27FC236}">
                <a16:creationId xmlns:a16="http://schemas.microsoft.com/office/drawing/2014/main" id="{53C55F74-20C8-D002-0AE7-7480E70DF9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61768" y="3857032"/>
            <a:ext cx="2625508" cy="1786854"/>
          </a:xfrm>
          <a:prstGeom prst="rect">
            <a:avLst/>
          </a:prstGeom>
        </p:spPr>
      </p:pic>
      <p:sp>
        <p:nvSpPr>
          <p:cNvPr id="24" name="Ovaal 23">
            <a:extLst>
              <a:ext uri="{FF2B5EF4-FFF2-40B4-BE49-F238E27FC236}">
                <a16:creationId xmlns:a16="http://schemas.microsoft.com/office/drawing/2014/main" id="{1755D664-65A6-B78B-7DFC-CA4E16EDFD01}"/>
              </a:ext>
            </a:extLst>
          </p:cNvPr>
          <p:cNvSpPr/>
          <p:nvPr/>
        </p:nvSpPr>
        <p:spPr>
          <a:xfrm>
            <a:off x="3609430" y="4750459"/>
            <a:ext cx="1925140" cy="104699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6" name="Afbeelding 25" descr="Afbeelding met satelliet, transport, (kosmische) ruimte, ruimte&#10;&#10;Automatisch gegenereerde beschrijving">
            <a:extLst>
              <a:ext uri="{FF2B5EF4-FFF2-40B4-BE49-F238E27FC236}">
                <a16:creationId xmlns:a16="http://schemas.microsoft.com/office/drawing/2014/main" id="{617E8DC2-8581-C812-4896-2A389192EB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1502" y="3822854"/>
            <a:ext cx="2652815" cy="1786854"/>
          </a:xfrm>
          <a:prstGeom prst="rect">
            <a:avLst/>
          </a:prstGeom>
        </p:spPr>
      </p:pic>
    </p:spTree>
    <p:extLst>
      <p:ext uri="{BB962C8B-B14F-4D97-AF65-F5344CB8AC3E}">
        <p14:creationId xmlns:p14="http://schemas.microsoft.com/office/powerpoint/2010/main" val="1540079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46468" y="430171"/>
            <a:ext cx="285332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121991" y="420859"/>
            <a:ext cx="285332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gevaar</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618179" y="1749356"/>
            <a:ext cx="343818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61274" y="1738516"/>
            <a:ext cx="383246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vluchtroute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38831" y="5013175"/>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38833" y="501317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alarm</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649588" y="1104936"/>
            <a:ext cx="1368989" cy="144697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971592" y="2472359"/>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4336944" y="2506991"/>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4275696" y="243001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evacueren</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852787" y="3416857"/>
            <a:ext cx="6049249"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862914" y="3397254"/>
            <a:ext cx="6208468"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naar een veilige plaats brengen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4437540" y="3970868"/>
            <a:ext cx="1439872" cy="106654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2" name="Afbeelding 21" descr="Afbeelding met tekenfilm, illustratie, kunst&#10;&#10;Automatisch gegenereerde beschrijving">
            <a:extLst>
              <a:ext uri="{FF2B5EF4-FFF2-40B4-BE49-F238E27FC236}">
                <a16:creationId xmlns:a16="http://schemas.microsoft.com/office/drawing/2014/main" id="{6196C86A-16BC-4944-193D-8020F8B388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946" y="2909056"/>
            <a:ext cx="2458202" cy="1845506"/>
          </a:xfrm>
          <a:prstGeom prst="rect">
            <a:avLst/>
          </a:prstGeom>
        </p:spPr>
      </p:pic>
      <p:pic>
        <p:nvPicPr>
          <p:cNvPr id="24" name="Afbeelding 23" descr="Afbeelding met groen, Graphics, Lettertype, symbool&#10;&#10;Automatisch gegenereerde beschrijving">
            <a:extLst>
              <a:ext uri="{FF2B5EF4-FFF2-40B4-BE49-F238E27FC236}">
                <a16:creationId xmlns:a16="http://schemas.microsoft.com/office/drawing/2014/main" id="{C8BC80CD-674B-63B7-D20D-7881D0DF32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178" y="355912"/>
            <a:ext cx="2657677" cy="1328839"/>
          </a:xfrm>
          <a:prstGeom prst="rect">
            <a:avLst/>
          </a:prstGeom>
        </p:spPr>
      </p:pic>
      <p:pic>
        <p:nvPicPr>
          <p:cNvPr id="30" name="Afbeelding 29" descr="Afbeelding met clipart, ontwerp, Graphics, illustratie&#10;&#10;Automatisch gegenereerde beschrijving">
            <a:extLst>
              <a:ext uri="{FF2B5EF4-FFF2-40B4-BE49-F238E27FC236}">
                <a16:creationId xmlns:a16="http://schemas.microsoft.com/office/drawing/2014/main" id="{605596A3-CA26-7B72-86F4-6F5E609F1CC7}"/>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46556" y="3964010"/>
            <a:ext cx="2666569" cy="2354001"/>
          </a:xfrm>
          <a:prstGeom prst="rect">
            <a:avLst/>
          </a:prstGeom>
        </p:spPr>
      </p:pic>
      <p:pic>
        <p:nvPicPr>
          <p:cNvPr id="32" name="Afbeelding 31">
            <a:extLst>
              <a:ext uri="{FF2B5EF4-FFF2-40B4-BE49-F238E27FC236}">
                <a16:creationId xmlns:a16="http://schemas.microsoft.com/office/drawing/2014/main" id="{DD43337B-D02E-374E-669E-64A63C6FEA8E}"/>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00106" y="393701"/>
            <a:ext cx="2042691" cy="1762457"/>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572000" y="989676"/>
            <a:ext cx="1672484" cy="159619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557126" y="1652333"/>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31253" y="305600"/>
            <a:ext cx="244410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591201" y="327541"/>
            <a:ext cx="206404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vlag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38831" y="5013175"/>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38833" y="501317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bord</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494151" y="1004192"/>
            <a:ext cx="1237077" cy="168072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1921211" y="2509914"/>
            <a:ext cx="481798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780626" y="2469547"/>
            <a:ext cx="509915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waarschuwen</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5473185"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5848428"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laten weten dat er gevaar is</a:t>
            </a:r>
            <a:endParaRPr lang="nl-NL" sz="1100" dirty="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3779912" y="3946633"/>
            <a:ext cx="1151840" cy="106654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5" name="Afbeelding 24" descr="Afbeelding met buitenshuis, water, vlag, strand&#10;&#10;Automatisch gegenereerde beschrijving">
            <a:extLst>
              <a:ext uri="{FF2B5EF4-FFF2-40B4-BE49-F238E27FC236}">
                <a16:creationId xmlns:a16="http://schemas.microsoft.com/office/drawing/2014/main" id="{D7A23491-F9BD-D0D8-4485-3A9121949B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961" y="1052288"/>
            <a:ext cx="1959737" cy="1309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Afbeelding 29">
            <a:extLst>
              <a:ext uri="{FF2B5EF4-FFF2-40B4-BE49-F238E27FC236}">
                <a16:creationId xmlns:a16="http://schemas.microsoft.com/office/drawing/2014/main" id="{ACD89234-4149-FDD8-D59E-E6ED9F7439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2271" y="4047346"/>
            <a:ext cx="2164711" cy="2220087"/>
          </a:xfrm>
          <a:prstGeom prst="rect">
            <a:avLst/>
          </a:prstGeom>
        </p:spPr>
      </p:pic>
      <p:pic>
        <p:nvPicPr>
          <p:cNvPr id="32" name="Afbeelding 31" descr="Afbeelding met tekening, schets, schoeisel, kleding&#10;&#10;Automatisch gegenereerde beschrijving">
            <a:extLst>
              <a:ext uri="{FF2B5EF4-FFF2-40B4-BE49-F238E27FC236}">
                <a16:creationId xmlns:a16="http://schemas.microsoft.com/office/drawing/2014/main" id="{9A16F956-C7EE-773F-A65D-C875D0F82B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8645" y="590566"/>
            <a:ext cx="2438314" cy="1711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318747" y="1648601"/>
            <a:ext cx="295463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voorzichtig</a:t>
            </a:r>
            <a:endParaRPr lang="nl-NL" sz="36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20290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23 – 3 juni 2025</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Antoinette Duijf</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 de gaten houden</a:t>
            </a:r>
          </a:p>
        </p:txBody>
      </p:sp>
      <p:pic>
        <p:nvPicPr>
          <p:cNvPr id="5" name="Afbeelding 4" descr="Afbeelding met kleding, persoon, buitenshuis, wolk&#10;&#10;Automatisch gegenereerde beschrijving">
            <a:extLst>
              <a:ext uri="{FF2B5EF4-FFF2-40B4-BE49-F238E27FC236}">
                <a16:creationId xmlns:a16="http://schemas.microsoft.com/office/drawing/2014/main" id="{2D98A95A-C038-4265-6741-F3DFD97705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9632" y="1484784"/>
            <a:ext cx="6048672" cy="496855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voorlopig</a:t>
            </a:r>
          </a:p>
        </p:txBody>
      </p:sp>
      <p:pic>
        <p:nvPicPr>
          <p:cNvPr id="4" name="Afbeelding 3" descr="Afbeelding met kunst, overdekt, meubels, verven&#10;&#10;Door AI gegenereerde inhoud is mogelijk onjuist.">
            <a:extLst>
              <a:ext uri="{FF2B5EF4-FFF2-40B4-BE49-F238E27FC236}">
                <a16:creationId xmlns:a16="http://schemas.microsoft.com/office/drawing/2014/main" id="{60771FFD-7245-7B47-D1C8-2D21F34E2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340768"/>
            <a:ext cx="5400600" cy="5400600"/>
          </a:xfrm>
          <a:prstGeom prst="rect">
            <a:avLst/>
          </a:prstGeom>
        </p:spPr>
      </p:pic>
    </p:spTree>
    <p:extLst>
      <p:ext uri="{BB962C8B-B14F-4D97-AF65-F5344CB8AC3E}">
        <p14:creationId xmlns:p14="http://schemas.microsoft.com/office/powerpoint/2010/main" val="425686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bedelven</a:t>
            </a:r>
          </a:p>
        </p:txBody>
      </p:sp>
      <p:pic>
        <p:nvPicPr>
          <p:cNvPr id="8" name="Afbeelding 7" descr="Afbeelding met buitenshuis, Ruïnes, Geschiedenis, grond&#10;&#10;Automatisch gegenereerde beschrijving">
            <a:extLst>
              <a:ext uri="{FF2B5EF4-FFF2-40B4-BE49-F238E27FC236}">
                <a16:creationId xmlns:a16="http://schemas.microsoft.com/office/drawing/2014/main" id="{73F2156C-09FE-D7A0-EEEC-E50A93C6C4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572" y="1412776"/>
            <a:ext cx="7704856" cy="507656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puin</a:t>
            </a:r>
          </a:p>
        </p:txBody>
      </p:sp>
      <p:pic>
        <p:nvPicPr>
          <p:cNvPr id="3" name="Afbeelding 2" descr="Afbeelding met buitenshuis, Ruïnes, hemel, rots&#10;&#10;Automatisch gegenereerde beschrijving">
            <a:extLst>
              <a:ext uri="{FF2B5EF4-FFF2-40B4-BE49-F238E27FC236}">
                <a16:creationId xmlns:a16="http://schemas.microsoft.com/office/drawing/2014/main" id="{5611E397-8130-16C5-6FFC-0E28123E91C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260299"/>
            <a:ext cx="7776864" cy="5194945"/>
          </a:xfrm>
          <a:prstGeom prst="rect">
            <a:avLst/>
          </a:prstGeom>
        </p:spPr>
      </p:pic>
      <p:sp>
        <p:nvSpPr>
          <p:cNvPr id="4" name="Ovaal 3">
            <a:extLst>
              <a:ext uri="{FF2B5EF4-FFF2-40B4-BE49-F238E27FC236}">
                <a16:creationId xmlns:a16="http://schemas.microsoft.com/office/drawing/2014/main" id="{B6D888BD-2428-39F8-37A4-B2A642EB7260}"/>
              </a:ext>
            </a:extLst>
          </p:cNvPr>
          <p:cNvSpPr/>
          <p:nvPr/>
        </p:nvSpPr>
        <p:spPr>
          <a:xfrm>
            <a:off x="1835696" y="4295004"/>
            <a:ext cx="4320480" cy="216024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waarschuwen</a:t>
            </a:r>
          </a:p>
        </p:txBody>
      </p:sp>
      <p:pic>
        <p:nvPicPr>
          <p:cNvPr id="3" name="Afbeelding 2" descr="Afbeelding met tekst, Verkeersbord, wegbebakening, buitenshuis&#10;&#10;Automatisch gegenereerde beschrijving">
            <a:extLst>
              <a:ext uri="{FF2B5EF4-FFF2-40B4-BE49-F238E27FC236}">
                <a16:creationId xmlns:a16="http://schemas.microsoft.com/office/drawing/2014/main" id="{78B8CCA5-4785-30BC-21BE-4BD5488810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340768"/>
            <a:ext cx="7704856" cy="5102919"/>
          </a:xfrm>
          <a:prstGeom prst="rect">
            <a:avLst/>
          </a:prstGeom>
        </p:spPr>
      </p:pic>
      <p:sp>
        <p:nvSpPr>
          <p:cNvPr id="4" name="Tekstvak 3">
            <a:extLst>
              <a:ext uri="{FF2B5EF4-FFF2-40B4-BE49-F238E27FC236}">
                <a16:creationId xmlns:a16="http://schemas.microsoft.com/office/drawing/2014/main" id="{23C0A2C3-3B5A-C2A9-7811-CA811E4421E6}"/>
              </a:ext>
            </a:extLst>
          </p:cNvPr>
          <p:cNvSpPr txBox="1"/>
          <p:nvPr/>
        </p:nvSpPr>
        <p:spPr>
          <a:xfrm>
            <a:off x="1557469" y="5381111"/>
            <a:ext cx="2880320" cy="504056"/>
          </a:xfrm>
          <a:prstGeom prst="rect">
            <a:avLst/>
          </a:prstGeom>
          <a:solidFill>
            <a:srgbClr val="FFC000"/>
          </a:solidFill>
        </p:spPr>
        <p:txBody>
          <a:bodyPr wrap="square" rtlCol="0">
            <a:spAutoFit/>
          </a:bodyPr>
          <a:lstStyle/>
          <a:p>
            <a:endParaRPr lang="nl-NL" dirty="0"/>
          </a:p>
        </p:txBody>
      </p:sp>
      <p:sp>
        <p:nvSpPr>
          <p:cNvPr id="5" name="Tekstvak 4">
            <a:extLst>
              <a:ext uri="{FF2B5EF4-FFF2-40B4-BE49-F238E27FC236}">
                <a16:creationId xmlns:a16="http://schemas.microsoft.com/office/drawing/2014/main" id="{D14C2D7C-EC71-23F8-5045-124F1231077E}"/>
              </a:ext>
            </a:extLst>
          </p:cNvPr>
          <p:cNvSpPr txBox="1"/>
          <p:nvPr/>
        </p:nvSpPr>
        <p:spPr>
          <a:xfrm>
            <a:off x="2123728" y="5354052"/>
            <a:ext cx="2232248" cy="523220"/>
          </a:xfrm>
          <a:prstGeom prst="rect">
            <a:avLst/>
          </a:prstGeom>
          <a:noFill/>
        </p:spPr>
        <p:txBody>
          <a:bodyPr wrap="square" rtlCol="0">
            <a:spAutoFit/>
          </a:bodyPr>
          <a:lstStyle/>
          <a:p>
            <a:r>
              <a:rPr lang="nl-NL" sz="2800" b="1" dirty="0">
                <a:latin typeface="Century Gothic" panose="020B0502020202020204" pitchFamily="34" charset="0"/>
              </a:rPr>
              <a:t>GEVAAR</a:t>
            </a:r>
          </a:p>
        </p:txBody>
      </p:sp>
    </p:spTree>
    <p:extLst>
      <p:ext uri="{BB962C8B-B14F-4D97-AF65-F5344CB8AC3E}">
        <p14:creationId xmlns:p14="http://schemas.microsoft.com/office/powerpoint/2010/main" val="16464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evacueren</a:t>
            </a:r>
          </a:p>
        </p:txBody>
      </p:sp>
      <p:pic>
        <p:nvPicPr>
          <p:cNvPr id="3" name="Afbeelding 2" descr="Afbeelding met tekenfilm, illustratie, kunst&#10;&#10;Automatisch gegenereerde beschrijving">
            <a:extLst>
              <a:ext uri="{FF2B5EF4-FFF2-40B4-BE49-F238E27FC236}">
                <a16:creationId xmlns:a16="http://schemas.microsoft.com/office/drawing/2014/main" id="{FC520111-6884-48D0-9F51-62A200A1C1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1340768"/>
            <a:ext cx="7668344" cy="5112229"/>
          </a:xfrm>
          <a:prstGeom prst="rect">
            <a:avLst/>
          </a:prstGeom>
        </p:spPr>
      </p:pic>
      <p:sp>
        <p:nvSpPr>
          <p:cNvPr id="4" name="Rechthoek 3">
            <a:extLst>
              <a:ext uri="{FF2B5EF4-FFF2-40B4-BE49-F238E27FC236}">
                <a16:creationId xmlns:a16="http://schemas.microsoft.com/office/drawing/2014/main" id="{2A99DE60-2D63-2956-81E7-0762586434C0}"/>
              </a:ext>
            </a:extLst>
          </p:cNvPr>
          <p:cNvSpPr/>
          <p:nvPr/>
        </p:nvSpPr>
        <p:spPr>
          <a:xfrm>
            <a:off x="1763688" y="4941168"/>
            <a:ext cx="936104" cy="144016"/>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7B840006-C0E7-872E-4B31-6BDC7666A836}"/>
              </a:ext>
            </a:extLst>
          </p:cNvPr>
          <p:cNvSpPr txBox="1"/>
          <p:nvPr/>
        </p:nvSpPr>
        <p:spPr>
          <a:xfrm>
            <a:off x="1763688" y="4874676"/>
            <a:ext cx="1080120" cy="276999"/>
          </a:xfrm>
          <a:prstGeom prst="rect">
            <a:avLst/>
          </a:prstGeom>
          <a:noFill/>
        </p:spPr>
        <p:txBody>
          <a:bodyPr wrap="square" rtlCol="0">
            <a:spAutoFit/>
          </a:bodyPr>
          <a:lstStyle/>
          <a:p>
            <a:r>
              <a:rPr lang="nl-NL" sz="1200" b="1" dirty="0">
                <a:solidFill>
                  <a:schemeClr val="bg1"/>
                </a:solidFill>
                <a:latin typeface="Century Gothic" panose="020B0502020202020204" pitchFamily="34" charset="0"/>
              </a:rPr>
              <a:t>Evacueren</a:t>
            </a:r>
          </a:p>
        </p:txBody>
      </p:sp>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hoeveelheid</a:t>
            </a:r>
          </a:p>
        </p:txBody>
      </p:sp>
      <p:pic>
        <p:nvPicPr>
          <p:cNvPr id="3" name="Afbeelding 2" descr="Afbeelding met grond, buitenshuis, rots, container&#10;&#10;Automatisch gegenereerde beschrijving">
            <a:extLst>
              <a:ext uri="{FF2B5EF4-FFF2-40B4-BE49-F238E27FC236}">
                <a16:creationId xmlns:a16="http://schemas.microsoft.com/office/drawing/2014/main" id="{EC3B916F-6318-454A-928C-56975083DD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744" y="1700808"/>
            <a:ext cx="4104456" cy="4104456"/>
          </a:xfrm>
          <a:prstGeom prst="rect">
            <a:avLst/>
          </a:prstGeom>
        </p:spPr>
      </p:pic>
      <p:pic>
        <p:nvPicPr>
          <p:cNvPr id="4" name="Afbeelding 3">
            <a:extLst>
              <a:ext uri="{FF2B5EF4-FFF2-40B4-BE49-F238E27FC236}">
                <a16:creationId xmlns:a16="http://schemas.microsoft.com/office/drawing/2014/main" id="{10830C9A-9EFC-2B8C-3831-E738B8605B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288" y="1700808"/>
            <a:ext cx="4104456" cy="4104456"/>
          </a:xfrm>
          <a:prstGeom prst="rect">
            <a:avLst/>
          </a:prstGeom>
        </p:spPr>
      </p:pic>
      <p:sp>
        <p:nvSpPr>
          <p:cNvPr id="7" name="Tekstvak 6">
            <a:extLst>
              <a:ext uri="{FF2B5EF4-FFF2-40B4-BE49-F238E27FC236}">
                <a16:creationId xmlns:a16="http://schemas.microsoft.com/office/drawing/2014/main" id="{B35EDD37-C796-56D6-3A47-10F6B05480C4}"/>
              </a:ext>
            </a:extLst>
          </p:cNvPr>
          <p:cNvSpPr txBox="1"/>
          <p:nvPr/>
        </p:nvSpPr>
        <p:spPr>
          <a:xfrm>
            <a:off x="1907704" y="6093296"/>
            <a:ext cx="5256584" cy="646331"/>
          </a:xfrm>
          <a:prstGeom prst="rect">
            <a:avLst/>
          </a:prstGeom>
          <a:noFill/>
        </p:spPr>
        <p:txBody>
          <a:bodyPr wrap="square">
            <a:spAutoFit/>
          </a:bodyPr>
          <a:lstStyle/>
          <a:p>
            <a:r>
              <a:rPr lang="nl-NL" dirty="0">
                <a:hlinkClick r:id="rId5"/>
              </a:rPr>
              <a:t>https://www.youtube.com/watch?v=CT56kQRxphE</a:t>
            </a:r>
            <a:endParaRPr lang="nl-NL" dirty="0"/>
          </a:p>
          <a:p>
            <a:endParaRPr lang="nl-NL" dirty="0"/>
          </a:p>
        </p:txBody>
      </p:sp>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C8828E50-C84C-49DC-9C83-0EEAD6C32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3.xml><?xml version="1.0" encoding="utf-8"?>
<ds:datastoreItem xmlns:ds="http://schemas.openxmlformats.org/officeDocument/2006/customXml" ds:itemID="{AD92D59E-A0A8-4DB4-9CFE-83E44CC6CC9A}">
  <ds:schemaRefs>
    <ds:schemaRef ds:uri="http://schemas.microsoft.com/office/2006/documentManagement/types"/>
    <ds:schemaRef ds:uri="http://schemas.microsoft.com/office/infopath/2007/PartnerControls"/>
    <ds:schemaRef ds:uri="http://purl.org/dc/elements/1.1/"/>
    <ds:schemaRef ds:uri="7036323c-d5f4-4fa6-8449-8bc9da5d64c2"/>
    <ds:schemaRef ds:uri="http://purl.org/dc/terms/"/>
    <ds:schemaRef ds:uri="http://schemas.microsoft.com/office/2006/metadata/properties"/>
    <ds:schemaRef ds:uri="617b94d0-cd04-4463-9468-be560bba1878"/>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2406</TotalTime>
  <Words>682</Words>
  <Application>Microsoft Office PowerPoint</Application>
  <PresentationFormat>Diavoorstelling (4:3)</PresentationFormat>
  <Paragraphs>176</Paragraphs>
  <Slides>17</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Duijf, Antoinette</cp:lastModifiedBy>
  <cp:revision>477</cp:revision>
  <dcterms:created xsi:type="dcterms:W3CDTF">2021-06-08T06:13:59Z</dcterms:created>
  <dcterms:modified xsi:type="dcterms:W3CDTF">2025-06-03T08:31:24Z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