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1437" r:id="rId5"/>
    <p:sldId id="548" r:id="rId6"/>
    <p:sldId id="1460" r:id="rId7"/>
    <p:sldId id="1481" r:id="rId8"/>
    <p:sldId id="1476" r:id="rId9"/>
    <p:sldId id="1479" r:id="rId10"/>
    <p:sldId id="1480" r:id="rId11"/>
    <p:sldId id="1544" r:id="rId12"/>
    <p:sldId id="1482" r:id="rId13"/>
    <p:sldId id="1483" r:id="rId14"/>
    <p:sldId id="1477" r:id="rId15"/>
    <p:sldId id="1475" r:id="rId16"/>
    <p:sldId id="934" r:id="rId17"/>
    <p:sldId id="1532" r:id="rId18"/>
    <p:sldId id="1542" r:id="rId19"/>
    <p:sldId id="1543" r:id="rId20"/>
    <p:sldId id="1541" r:id="rId21"/>
    <p:sldId id="1533" r:id="rId22"/>
    <p:sldId id="1536" r:id="rId23"/>
    <p:sldId id="1537" r:id="rId24"/>
    <p:sldId id="1534" r:id="rId25"/>
    <p:sldId id="1538" r:id="rId26"/>
    <p:sldId id="1535" r:id="rId27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437"/>
            <p14:sldId id="548"/>
            <p14:sldId id="1460"/>
            <p14:sldId id="1481"/>
            <p14:sldId id="1476"/>
            <p14:sldId id="1479"/>
            <p14:sldId id="1480"/>
            <p14:sldId id="1544"/>
            <p14:sldId id="1482"/>
            <p14:sldId id="1483"/>
            <p14:sldId id="1477"/>
            <p14:sldId id="1475"/>
            <p14:sldId id="934"/>
            <p14:sldId id="1532"/>
            <p14:sldId id="1542"/>
            <p14:sldId id="1543"/>
            <p14:sldId id="1541"/>
            <p14:sldId id="1533"/>
            <p14:sldId id="1536"/>
            <p14:sldId id="1537"/>
            <p14:sldId id="1534"/>
            <p14:sldId id="1538"/>
            <p14:sldId id="15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945F3-F478-4FCA-9A0E-9B2E07435F9C}" v="2" dt="2025-06-24T06:34:11.880"/>
    <p1510:client id="{5830BD7C-E255-4C23-A6CD-501E2619C683}" v="1922" dt="2025-06-24T09:45:34.727"/>
    <p1510:client id="{A8ACF86D-5684-49C0-8EA6-96A7D48FC6FD}" v="664" dt="2025-06-24T09:39:17.824"/>
    <p1510:client id="{E3F66E4E-C733-4F8E-A0AF-4F74799D9182}" v="1616" dt="2025-06-24T09:41:52.3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tledge, Mandy" userId="bacdedf5-8e30-494b-ad8b-f27fa30c4f8d" providerId="ADAL" clId="{051CC800-2682-4CCC-9E96-6A9E041AF9FE}"/>
    <pc:docChg chg="modSld">
      <pc:chgData name="Routledge, Mandy" userId="bacdedf5-8e30-494b-ad8b-f27fa30c4f8d" providerId="ADAL" clId="{051CC800-2682-4CCC-9E96-6A9E041AF9FE}" dt="2025-03-18T11:05:33.783" v="3" actId="20577"/>
      <pc:docMkLst>
        <pc:docMk/>
      </pc:docMkLst>
      <pc:sldChg chg="modSp mod">
        <pc:chgData name="Routledge, Mandy" userId="bacdedf5-8e30-494b-ad8b-f27fa30c4f8d" providerId="ADAL" clId="{051CC800-2682-4CCC-9E96-6A9E041AF9FE}" dt="2025-03-18T11:05:33.78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51CC800-2682-4CCC-9E96-6A9E041AF9FE}" dt="2025-03-18T11:05:33.78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B03BF0AA-4F11-4F8D-AC0C-D5AF6AB54C88}"/>
    <pc:docChg chg="modSld">
      <pc:chgData name="Routledge, Mandy" userId="bacdedf5-8e30-494b-ad8b-f27fa30c4f8d" providerId="ADAL" clId="{B03BF0AA-4F11-4F8D-AC0C-D5AF6AB54C88}" dt="2025-03-18T11:07:01.355" v="3" actId="20577"/>
      <pc:docMkLst>
        <pc:docMk/>
      </pc:docMkLst>
      <pc:sldChg chg="modSp mod">
        <pc:chgData name="Routledge, Mandy" userId="bacdedf5-8e30-494b-ad8b-f27fa30c4f8d" providerId="ADAL" clId="{B03BF0AA-4F11-4F8D-AC0C-D5AF6AB54C88}" dt="2025-03-18T11:07:01.355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03BF0AA-4F11-4F8D-AC0C-D5AF6AB54C88}" dt="2025-03-18T11:07:01.355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11C91571-011C-4FD8-97E0-33A7A39509AD}"/>
    <pc:docChg chg="modSld">
      <pc:chgData name="Routledge, Mandy" userId="bacdedf5-8e30-494b-ad8b-f27fa30c4f8d" providerId="ADAL" clId="{11C91571-011C-4FD8-97E0-33A7A39509AD}" dt="2025-03-18T10:59:40.237" v="5" actId="20577"/>
      <pc:docMkLst>
        <pc:docMk/>
      </pc:docMkLst>
      <pc:sldChg chg="modSp mod">
        <pc:chgData name="Routledge, Mandy" userId="bacdedf5-8e30-494b-ad8b-f27fa30c4f8d" providerId="ADAL" clId="{11C91571-011C-4FD8-97E0-33A7A39509AD}" dt="2025-03-18T10:59:40.237" v="5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11C91571-011C-4FD8-97E0-33A7A39509AD}" dt="2025-03-18T10:59:40.237" v="5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80426808-569e-4360-acb0-e5a6dc4b8ad2" providerId="ADAL" clId="{E3F66E4E-C733-4F8E-A0AF-4F74799D9182}"/>
    <pc:docChg chg="undo redo custSel addSld delSld modSld sldOrd modSection">
      <pc:chgData name="Duijf, Antoinette" userId="80426808-569e-4360-acb0-e5a6dc4b8ad2" providerId="ADAL" clId="{E3F66E4E-C733-4F8E-A0AF-4F74799D9182}" dt="2025-06-24T09:41:52.364" v="2833" actId="1076"/>
      <pc:docMkLst>
        <pc:docMk/>
      </pc:docMkLst>
      <pc:sldChg chg="addSp modSp mod">
        <pc:chgData name="Duijf, Antoinette" userId="80426808-569e-4360-acb0-e5a6dc4b8ad2" providerId="ADAL" clId="{E3F66E4E-C733-4F8E-A0AF-4F74799D9182}" dt="2025-06-24T07:44:21.890" v="2661"/>
        <pc:sldMkLst>
          <pc:docMk/>
          <pc:sldMk cId="1671649065" sldId="934"/>
        </pc:sldMkLst>
        <pc:picChg chg="add mod">
          <ac:chgData name="Duijf, Antoinette" userId="80426808-569e-4360-acb0-e5a6dc4b8ad2" providerId="ADAL" clId="{E3F66E4E-C733-4F8E-A0AF-4F74799D9182}" dt="2025-06-23T20:08:34.689" v="640" actId="1076"/>
          <ac:picMkLst>
            <pc:docMk/>
            <pc:sldMk cId="1671649065" sldId="934"/>
            <ac:picMk id="3" creationId="{F642F52D-C0E6-37BE-A478-8DF5967C6049}"/>
          </ac:picMkLst>
        </pc:picChg>
        <pc:picChg chg="add mod">
          <ac:chgData name="Duijf, Antoinette" userId="80426808-569e-4360-acb0-e5a6dc4b8ad2" providerId="ADAL" clId="{E3F66E4E-C733-4F8E-A0AF-4F74799D9182}" dt="2025-06-23T20:27:11.937" v="715" actId="1076"/>
          <ac:picMkLst>
            <pc:docMk/>
            <pc:sldMk cId="1671649065" sldId="934"/>
            <ac:picMk id="4" creationId="{AC2BC3AD-C359-803A-76BE-C7E310D19670}"/>
          </ac:picMkLst>
        </pc:picChg>
        <pc:picChg chg="add mod">
          <ac:chgData name="Duijf, Antoinette" userId="80426808-569e-4360-acb0-e5a6dc4b8ad2" providerId="ADAL" clId="{E3F66E4E-C733-4F8E-A0AF-4F74799D9182}" dt="2025-06-23T20:27:12.691" v="716" actId="1076"/>
          <ac:picMkLst>
            <pc:docMk/>
            <pc:sldMk cId="1671649065" sldId="934"/>
            <ac:picMk id="5" creationId="{B97A922A-09EA-0848-F15F-9362CD7A0A45}"/>
          </ac:picMkLst>
        </pc:picChg>
        <pc:picChg chg="add mod">
          <ac:chgData name="Duijf, Antoinette" userId="80426808-569e-4360-acb0-e5a6dc4b8ad2" providerId="ADAL" clId="{E3F66E4E-C733-4F8E-A0AF-4F74799D9182}" dt="2025-06-24T06:39:37.706" v="765" actId="1076"/>
          <ac:picMkLst>
            <pc:docMk/>
            <pc:sldMk cId="1671649065" sldId="934"/>
            <ac:picMk id="6" creationId="{B9B3643D-9983-AED2-C161-3F7A23C54D3C}"/>
          </ac:picMkLst>
        </pc:picChg>
        <pc:picChg chg="add mod">
          <ac:chgData name="Duijf, Antoinette" userId="80426808-569e-4360-acb0-e5a6dc4b8ad2" providerId="ADAL" clId="{E3F66E4E-C733-4F8E-A0AF-4F74799D9182}" dt="2025-06-24T07:44:21.890" v="2661"/>
          <ac:picMkLst>
            <pc:docMk/>
            <pc:sldMk cId="1671649065" sldId="934"/>
            <ac:picMk id="7" creationId="{0B96CE80-1871-8FED-84B9-8180BB7A7C7C}"/>
          </ac:picMkLst>
        </pc:picChg>
        <pc:picChg chg="add mod">
          <ac:chgData name="Duijf, Antoinette" userId="80426808-569e-4360-acb0-e5a6dc4b8ad2" providerId="ADAL" clId="{E3F66E4E-C733-4F8E-A0AF-4F74799D9182}" dt="2025-06-24T07:25:00.740" v="2133" actId="1076"/>
          <ac:picMkLst>
            <pc:docMk/>
            <pc:sldMk cId="1671649065" sldId="934"/>
            <ac:picMk id="9" creationId="{57DB8BCA-F28C-53C7-8B26-FF6BFAF7FCFB}"/>
          </ac:picMkLst>
        </pc:picChg>
        <pc:picChg chg="add mod">
          <ac:chgData name="Duijf, Antoinette" userId="80426808-569e-4360-acb0-e5a6dc4b8ad2" providerId="ADAL" clId="{E3F66E4E-C733-4F8E-A0AF-4F74799D9182}" dt="2025-06-24T07:44:21.890" v="2661"/>
          <ac:picMkLst>
            <pc:docMk/>
            <pc:sldMk cId="1671649065" sldId="934"/>
            <ac:picMk id="22" creationId="{C1414907-658A-60AF-B6CF-AA61303D209A}"/>
          </ac:picMkLst>
        </pc:picChg>
        <pc:picChg chg="add mod">
          <ac:chgData name="Duijf, Antoinette" userId="80426808-569e-4360-acb0-e5a6dc4b8ad2" providerId="ADAL" clId="{E3F66E4E-C733-4F8E-A0AF-4F74799D9182}" dt="2025-06-24T07:44:21.890" v="2661"/>
          <ac:picMkLst>
            <pc:docMk/>
            <pc:sldMk cId="1671649065" sldId="934"/>
            <ac:picMk id="24" creationId="{AA893ED2-8C2F-5774-AD12-2CC6D477C661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9:35:39.970" v="2823" actId="400"/>
        <pc:sldMkLst>
          <pc:docMk/>
          <pc:sldMk cId="2189114603" sldId="1437"/>
        </pc:sldMkLst>
        <pc:spChg chg="add del mod">
          <ac:chgData name="Duijf, Antoinette" userId="80426808-569e-4360-acb0-e5a6dc4b8ad2" providerId="ADAL" clId="{E3F66E4E-C733-4F8E-A0AF-4F74799D9182}" dt="2025-06-23T19:24:32.713" v="494" actId="478"/>
          <ac:spMkLst>
            <pc:docMk/>
            <pc:sldMk cId="2189114603" sldId="1437"/>
            <ac:spMk id="2" creationId="{A4B07D74-6CC9-F5E9-D29D-932BCD0C8295}"/>
          </ac:spMkLst>
        </pc:spChg>
        <pc:spChg chg="mod">
          <ac:chgData name="Duijf, Antoinette" userId="80426808-569e-4360-acb0-e5a6dc4b8ad2" providerId="ADAL" clId="{E3F66E4E-C733-4F8E-A0AF-4F74799D9182}" dt="2025-06-24T09:35:39.970" v="2823" actId="400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Duijf, Antoinette" userId="80426808-569e-4360-acb0-e5a6dc4b8ad2" providerId="ADAL" clId="{E3F66E4E-C733-4F8E-A0AF-4F74799D9182}" dt="2025-06-24T07:23:23.650" v="2084" actId="20577"/>
        <pc:sldMkLst>
          <pc:docMk/>
          <pc:sldMk cId="3852907103" sldId="1460"/>
        </pc:sldMkLst>
        <pc:spChg chg="add mod">
          <ac:chgData name="Duijf, Antoinette" userId="80426808-569e-4360-acb0-e5a6dc4b8ad2" providerId="ADAL" clId="{E3F66E4E-C733-4F8E-A0AF-4F74799D9182}" dt="2025-06-24T07:23:23.650" v="2084" actId="20577"/>
          <ac:spMkLst>
            <pc:docMk/>
            <pc:sldMk cId="3852907103" sldId="1460"/>
            <ac:spMk id="3" creationId="{2BE474F1-5B8E-0E6C-31A7-8A7CAC2747D6}"/>
          </ac:spMkLst>
        </pc:spChg>
        <pc:picChg chg="add del mod">
          <ac:chgData name="Duijf, Antoinette" userId="80426808-569e-4360-acb0-e5a6dc4b8ad2" providerId="ADAL" clId="{E3F66E4E-C733-4F8E-A0AF-4F74799D9182}" dt="2025-06-24T06:37:05.525" v="761" actId="478"/>
          <ac:picMkLst>
            <pc:docMk/>
            <pc:sldMk cId="3852907103" sldId="1460"/>
            <ac:picMk id="2" creationId="{8CBB7404-C335-D022-8E3B-6DB7896A60D8}"/>
          </ac:picMkLst>
        </pc:picChg>
        <pc:picChg chg="add mod">
          <ac:chgData name="Duijf, Antoinette" userId="80426808-569e-4360-acb0-e5a6dc4b8ad2" providerId="ADAL" clId="{E3F66E4E-C733-4F8E-A0AF-4F74799D9182}" dt="2025-06-24T06:40:03.009" v="773" actId="1076"/>
          <ac:picMkLst>
            <pc:docMk/>
            <pc:sldMk cId="3852907103" sldId="1460"/>
            <ac:picMk id="4" creationId="{7D119DAD-C1C4-4099-FC50-40DD9CFED381}"/>
          </ac:picMkLst>
        </pc:picChg>
        <pc:picChg chg="add mod">
          <ac:chgData name="Duijf, Antoinette" userId="80426808-569e-4360-acb0-e5a6dc4b8ad2" providerId="ADAL" clId="{E3F66E4E-C733-4F8E-A0AF-4F74799D9182}" dt="2025-06-24T06:40:02.002" v="772" actId="1076"/>
          <ac:picMkLst>
            <pc:docMk/>
            <pc:sldMk cId="3852907103" sldId="1460"/>
            <ac:picMk id="7" creationId="{83A35CD9-FBF6-49BA-990D-F0DCC55E5644}"/>
          </ac:picMkLst>
        </pc:picChg>
      </pc:sldChg>
      <pc:sldChg chg="addSp modSp mod ord">
        <pc:chgData name="Duijf, Antoinette" userId="80426808-569e-4360-acb0-e5a6dc4b8ad2" providerId="ADAL" clId="{E3F66E4E-C733-4F8E-A0AF-4F74799D9182}" dt="2025-06-24T07:37:39.714" v="2643" actId="20577"/>
        <pc:sldMkLst>
          <pc:docMk/>
          <pc:sldMk cId="4207872812" sldId="1475"/>
        </pc:sldMkLst>
        <pc:spChg chg="add mod">
          <ac:chgData name="Duijf, Antoinette" userId="80426808-569e-4360-acb0-e5a6dc4b8ad2" providerId="ADAL" clId="{E3F66E4E-C733-4F8E-A0AF-4F74799D9182}" dt="2025-06-24T07:37:39.714" v="2643" actId="20577"/>
          <ac:spMkLst>
            <pc:docMk/>
            <pc:sldMk cId="4207872812" sldId="1475"/>
            <ac:spMk id="2" creationId="{1D33505C-DCA2-3784-F60E-7EDD3FFCF4C5}"/>
          </ac:spMkLst>
        </pc:spChg>
        <pc:spChg chg="add mod">
          <ac:chgData name="Duijf, Antoinette" userId="80426808-569e-4360-acb0-e5a6dc4b8ad2" providerId="ADAL" clId="{E3F66E4E-C733-4F8E-A0AF-4F74799D9182}" dt="2025-06-23T19:54:30.522" v="614"/>
          <ac:spMkLst>
            <pc:docMk/>
            <pc:sldMk cId="4207872812" sldId="1475"/>
            <ac:spMk id="4" creationId="{8BBFA9E5-74D1-EFD2-CDBB-E6BB98A06C1E}"/>
          </ac:spMkLst>
        </pc:spChg>
        <pc:picChg chg="add mod">
          <ac:chgData name="Duijf, Antoinette" userId="80426808-569e-4360-acb0-e5a6dc4b8ad2" providerId="ADAL" clId="{E3F66E4E-C733-4F8E-A0AF-4F74799D9182}" dt="2025-06-23T19:54:44.108" v="617" actId="1076"/>
          <ac:picMkLst>
            <pc:docMk/>
            <pc:sldMk cId="4207872812" sldId="1475"/>
            <ac:picMk id="3" creationId="{D2E02F99-E40C-5FF0-210E-679C201BB503}"/>
          </ac:picMkLst>
        </pc:picChg>
      </pc:sldChg>
      <pc:sldChg chg="addSp modSp mod">
        <pc:chgData name="Duijf, Antoinette" userId="80426808-569e-4360-acb0-e5a6dc4b8ad2" providerId="ADAL" clId="{E3F66E4E-C733-4F8E-A0AF-4F74799D9182}" dt="2025-06-23T20:09:44.315" v="655" actId="1076"/>
        <pc:sldMkLst>
          <pc:docMk/>
          <pc:sldMk cId="2452007587" sldId="1476"/>
        </pc:sldMkLst>
        <pc:picChg chg="add mod">
          <ac:chgData name="Duijf, Antoinette" userId="80426808-569e-4360-acb0-e5a6dc4b8ad2" providerId="ADAL" clId="{E3F66E4E-C733-4F8E-A0AF-4F74799D9182}" dt="2025-06-23T20:05:01.177" v="635" actId="14100"/>
          <ac:picMkLst>
            <pc:docMk/>
            <pc:sldMk cId="2452007587" sldId="1476"/>
            <ac:picMk id="3" creationId="{1C3412CD-3136-8EA6-A65C-E07229D9E944}"/>
          </ac:picMkLst>
        </pc:picChg>
        <pc:cxnChg chg="add mod">
          <ac:chgData name="Duijf, Antoinette" userId="80426808-569e-4360-acb0-e5a6dc4b8ad2" providerId="ADAL" clId="{E3F66E4E-C733-4F8E-A0AF-4F74799D9182}" dt="2025-06-23T20:09:44.315" v="655" actId="1076"/>
          <ac:cxnSpMkLst>
            <pc:docMk/>
            <pc:sldMk cId="2452007587" sldId="1476"/>
            <ac:cxnSpMk id="5" creationId="{A5A43493-1249-5A3A-1545-81C415866609}"/>
          </ac:cxnSpMkLst>
        </pc:cxnChg>
      </pc:sldChg>
      <pc:sldChg chg="addSp modSp mod">
        <pc:chgData name="Duijf, Antoinette" userId="80426808-569e-4360-acb0-e5a6dc4b8ad2" providerId="ADAL" clId="{E3F66E4E-C733-4F8E-A0AF-4F74799D9182}" dt="2025-06-23T19:38:24.355" v="528" actId="1076"/>
        <pc:sldMkLst>
          <pc:docMk/>
          <pc:sldMk cId="2709048002" sldId="1477"/>
        </pc:sldMkLst>
        <pc:picChg chg="add mod">
          <ac:chgData name="Duijf, Antoinette" userId="80426808-569e-4360-acb0-e5a6dc4b8ad2" providerId="ADAL" clId="{E3F66E4E-C733-4F8E-A0AF-4F74799D9182}" dt="2025-06-23T19:38:24.355" v="528" actId="1076"/>
          <ac:picMkLst>
            <pc:docMk/>
            <pc:sldMk cId="2709048002" sldId="1477"/>
            <ac:picMk id="3" creationId="{A4D293C6-7103-4853-5722-AC07981F4E80}"/>
          </ac:picMkLst>
        </pc:picChg>
      </pc:sldChg>
      <pc:sldChg chg="addSp delSp modSp mod ord">
        <pc:chgData name="Duijf, Antoinette" userId="80426808-569e-4360-acb0-e5a6dc4b8ad2" providerId="ADAL" clId="{E3F66E4E-C733-4F8E-A0AF-4F74799D9182}" dt="2025-06-24T09:16:21.057" v="2751" actId="478"/>
        <pc:sldMkLst>
          <pc:docMk/>
          <pc:sldMk cId="4074911733" sldId="1478"/>
        </pc:sldMkLst>
        <pc:spChg chg="add del mod">
          <ac:chgData name="Duijf, Antoinette" userId="80426808-569e-4360-acb0-e5a6dc4b8ad2" providerId="ADAL" clId="{E3F66E4E-C733-4F8E-A0AF-4F74799D9182}" dt="2025-06-24T09:16:21.057" v="2751" actId="478"/>
          <ac:spMkLst>
            <pc:docMk/>
            <pc:sldMk cId="4074911733" sldId="1478"/>
            <ac:spMk id="4" creationId="{2DA354A8-A62B-8F33-8C43-0B34BF5D5749}"/>
          </ac:spMkLst>
        </pc:spChg>
        <pc:picChg chg="add mod modCrop">
          <ac:chgData name="Duijf, Antoinette" userId="80426808-569e-4360-acb0-e5a6dc4b8ad2" providerId="ADAL" clId="{E3F66E4E-C733-4F8E-A0AF-4F74799D9182}" dt="2025-06-24T07:43:29.210" v="2657" actId="1076"/>
          <ac:picMkLst>
            <pc:docMk/>
            <pc:sldMk cId="4074911733" sldId="1478"/>
            <ac:picMk id="3" creationId="{991B4F70-07C7-E35D-32D3-88E9F11630B3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6:39:49.319" v="768" actId="14100"/>
        <pc:sldMkLst>
          <pc:docMk/>
          <pc:sldMk cId="4210467006" sldId="1479"/>
        </pc:sldMkLst>
        <pc:picChg chg="del">
          <ac:chgData name="Duijf, Antoinette" userId="80426808-569e-4360-acb0-e5a6dc4b8ad2" providerId="ADAL" clId="{E3F66E4E-C733-4F8E-A0AF-4F74799D9182}" dt="2025-06-24T06:39:32.850" v="763" actId="21"/>
          <ac:picMkLst>
            <pc:docMk/>
            <pc:sldMk cId="4210467006" sldId="1479"/>
            <ac:picMk id="2" creationId="{B9B3643D-9983-AED2-C161-3F7A23C54D3C}"/>
          </ac:picMkLst>
        </pc:picChg>
        <pc:picChg chg="add mod">
          <ac:chgData name="Duijf, Antoinette" userId="80426808-569e-4360-acb0-e5a6dc4b8ad2" providerId="ADAL" clId="{E3F66E4E-C733-4F8E-A0AF-4F74799D9182}" dt="2025-06-24T06:39:49.319" v="768" actId="14100"/>
          <ac:picMkLst>
            <pc:docMk/>
            <pc:sldMk cId="4210467006" sldId="1479"/>
            <ac:picMk id="3" creationId="{1C8BE6C7-8701-1638-3C89-7B11BEAFF4FA}"/>
          </ac:picMkLst>
        </pc:picChg>
      </pc:sldChg>
      <pc:sldChg chg="addSp delSp modSp mod ord">
        <pc:chgData name="Duijf, Antoinette" userId="80426808-569e-4360-acb0-e5a6dc4b8ad2" providerId="ADAL" clId="{E3F66E4E-C733-4F8E-A0AF-4F74799D9182}" dt="2025-06-23T20:21:49.463" v="702" actId="1076"/>
        <pc:sldMkLst>
          <pc:docMk/>
          <pc:sldMk cId="1487044012" sldId="1480"/>
        </pc:sldMkLst>
        <pc:picChg chg="del">
          <ac:chgData name="Duijf, Antoinette" userId="80426808-569e-4360-acb0-e5a6dc4b8ad2" providerId="ADAL" clId="{E3F66E4E-C733-4F8E-A0AF-4F74799D9182}" dt="2025-06-23T20:21:35.050" v="695" actId="21"/>
          <ac:picMkLst>
            <pc:docMk/>
            <pc:sldMk cId="1487044012" sldId="1480"/>
            <ac:picMk id="2" creationId="{AC2BC3AD-C359-803A-76BE-C7E310D19670}"/>
          </ac:picMkLst>
        </pc:picChg>
        <pc:picChg chg="add mod">
          <ac:chgData name="Duijf, Antoinette" userId="80426808-569e-4360-acb0-e5a6dc4b8ad2" providerId="ADAL" clId="{E3F66E4E-C733-4F8E-A0AF-4F74799D9182}" dt="2025-06-23T20:21:49.463" v="702" actId="1076"/>
          <ac:picMkLst>
            <pc:docMk/>
            <pc:sldMk cId="1487044012" sldId="1480"/>
            <ac:picMk id="4" creationId="{9355CD15-EA76-05D0-2B12-A60E0399092F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7:27:05.470" v="2178"/>
        <pc:sldMkLst>
          <pc:docMk/>
          <pc:sldMk cId="3779434736" sldId="1481"/>
        </pc:sldMkLst>
        <pc:picChg chg="del mod">
          <ac:chgData name="Duijf, Antoinette" userId="80426808-569e-4360-acb0-e5a6dc4b8ad2" providerId="ADAL" clId="{E3F66E4E-C733-4F8E-A0AF-4F74799D9182}" dt="2025-06-23T20:08:27.500" v="637" actId="21"/>
          <ac:picMkLst>
            <pc:docMk/>
            <pc:sldMk cId="3779434736" sldId="1481"/>
            <ac:picMk id="2" creationId="{F642F52D-C0E6-37BE-A478-8DF5967C6049}"/>
          </ac:picMkLst>
        </pc:picChg>
        <pc:picChg chg="add mod">
          <ac:chgData name="Duijf, Antoinette" userId="80426808-569e-4360-acb0-e5a6dc4b8ad2" providerId="ADAL" clId="{E3F66E4E-C733-4F8E-A0AF-4F74799D9182}" dt="2025-06-24T07:27:05.470" v="2178"/>
          <ac:picMkLst>
            <pc:docMk/>
            <pc:sldMk cId="3779434736" sldId="1481"/>
            <ac:picMk id="4" creationId="{2AC09CC0-202B-9C19-784C-43D29DF95139}"/>
          </ac:picMkLst>
        </pc:picChg>
      </pc:sldChg>
      <pc:sldChg chg="addSp delSp modSp mod ord">
        <pc:chgData name="Duijf, Antoinette" userId="80426808-569e-4360-acb0-e5a6dc4b8ad2" providerId="ADAL" clId="{E3F66E4E-C733-4F8E-A0AF-4F74799D9182}" dt="2025-06-24T07:18:27.317" v="1768" actId="478"/>
        <pc:sldMkLst>
          <pc:docMk/>
          <pc:sldMk cId="1201727269" sldId="1482"/>
        </pc:sldMkLst>
        <pc:spChg chg="add del">
          <ac:chgData name="Duijf, Antoinette" userId="80426808-569e-4360-acb0-e5a6dc4b8ad2" providerId="ADAL" clId="{E3F66E4E-C733-4F8E-A0AF-4F74799D9182}" dt="2025-06-24T07:18:27.317" v="1768" actId="478"/>
          <ac:spMkLst>
            <pc:docMk/>
            <pc:sldMk cId="1201727269" sldId="1482"/>
            <ac:spMk id="2" creationId="{A22F941B-0B5E-C3F6-C224-AF6F82FA80D1}"/>
          </ac:spMkLst>
        </pc:spChg>
        <pc:picChg chg="add del mod">
          <ac:chgData name="Duijf, Antoinette" userId="80426808-569e-4360-acb0-e5a6dc4b8ad2" providerId="ADAL" clId="{E3F66E4E-C733-4F8E-A0AF-4F74799D9182}" dt="2025-06-23T20:26:48.213" v="705" actId="21"/>
          <ac:picMkLst>
            <pc:docMk/>
            <pc:sldMk cId="1201727269" sldId="1482"/>
            <ac:picMk id="3" creationId="{B97A922A-09EA-0848-F15F-9362CD7A0A45}"/>
          </ac:picMkLst>
        </pc:picChg>
        <pc:picChg chg="add mod">
          <ac:chgData name="Duijf, Antoinette" userId="80426808-569e-4360-acb0-e5a6dc4b8ad2" providerId="ADAL" clId="{E3F66E4E-C733-4F8E-A0AF-4F74799D9182}" dt="2025-06-23T20:26:54.724" v="708" actId="14100"/>
          <ac:picMkLst>
            <pc:docMk/>
            <pc:sldMk cId="1201727269" sldId="1482"/>
            <ac:picMk id="4" creationId="{F24D85B1-D38D-C27C-2971-6859A11E66C9}"/>
          </ac:picMkLst>
        </pc:picChg>
      </pc:sldChg>
      <pc:sldChg chg="addSp modSp mod ord">
        <pc:chgData name="Duijf, Antoinette" userId="80426808-569e-4360-acb0-e5a6dc4b8ad2" providerId="ADAL" clId="{E3F66E4E-C733-4F8E-A0AF-4F74799D9182}" dt="2025-06-24T09:37:49.962" v="2824" actId="1076"/>
        <pc:sldMkLst>
          <pc:docMk/>
          <pc:sldMk cId="2904738428" sldId="1483"/>
        </pc:sldMkLst>
        <pc:picChg chg="add mod">
          <ac:chgData name="Duijf, Antoinette" userId="80426808-569e-4360-acb0-e5a6dc4b8ad2" providerId="ADAL" clId="{E3F66E4E-C733-4F8E-A0AF-4F74799D9182}" dt="2025-06-24T09:37:49.962" v="2824" actId="1076"/>
          <ac:picMkLst>
            <pc:docMk/>
            <pc:sldMk cId="2904738428" sldId="1483"/>
            <ac:picMk id="2" creationId="{6AD9BB30-2F8C-95E4-2D62-0763F9A495B1}"/>
          </ac:picMkLst>
        </pc:picChg>
        <pc:picChg chg="add mod">
          <ac:chgData name="Duijf, Antoinette" userId="80426808-569e-4360-acb0-e5a6dc4b8ad2" providerId="ADAL" clId="{E3F66E4E-C733-4F8E-A0AF-4F74799D9182}" dt="2025-06-24T08:37:21.484" v="2702" actId="1076"/>
          <ac:picMkLst>
            <pc:docMk/>
            <pc:sldMk cId="2904738428" sldId="1483"/>
            <ac:picMk id="3" creationId="{78E0EED5-B924-8254-5BB4-F99F3BC8291F}"/>
          </ac:picMkLst>
        </pc:picChg>
      </pc:sldChg>
      <pc:sldChg chg="del">
        <pc:chgData name="Duijf, Antoinette" userId="80426808-569e-4360-acb0-e5a6dc4b8ad2" providerId="ADAL" clId="{E3F66E4E-C733-4F8E-A0AF-4F74799D9182}" dt="2025-06-24T06:47:14.130" v="889" actId="47"/>
        <pc:sldMkLst>
          <pc:docMk/>
          <pc:sldMk cId="2967928418" sldId="1511"/>
        </pc:sldMkLst>
      </pc:sldChg>
      <pc:sldChg chg="addSp modSp mod">
        <pc:chgData name="Duijf, Antoinette" userId="80426808-569e-4360-acb0-e5a6dc4b8ad2" providerId="ADAL" clId="{E3F66E4E-C733-4F8E-A0AF-4F74799D9182}" dt="2025-06-23T19:54:23.746" v="613" actId="5793"/>
        <pc:sldMkLst>
          <pc:docMk/>
          <pc:sldMk cId="312893211" sldId="1531"/>
        </pc:sldMkLst>
        <pc:spChg chg="add mod">
          <ac:chgData name="Duijf, Antoinette" userId="80426808-569e-4360-acb0-e5a6dc4b8ad2" providerId="ADAL" clId="{E3F66E4E-C733-4F8E-A0AF-4F74799D9182}" dt="2025-06-23T19:54:23.746" v="613" actId="5793"/>
          <ac:spMkLst>
            <pc:docMk/>
            <pc:sldMk cId="312893211" sldId="1531"/>
            <ac:spMk id="2" creationId="{932774F9-576C-6B0A-A39A-888638B40D0F}"/>
          </ac:spMkLst>
        </pc:spChg>
      </pc:sldChg>
      <pc:sldChg chg="addSp delSp modSp mod">
        <pc:chgData name="Duijf, Antoinette" userId="80426808-569e-4360-acb0-e5a6dc4b8ad2" providerId="ADAL" clId="{E3F66E4E-C733-4F8E-A0AF-4F74799D9182}" dt="2025-06-24T07:25:50.168" v="2154" actId="1076"/>
        <pc:sldMkLst>
          <pc:docMk/>
          <pc:sldMk cId="2659207179" sldId="1532"/>
        </pc:sldMkLst>
        <pc:spChg chg="mod">
          <ac:chgData name="Duijf, Antoinette" userId="80426808-569e-4360-acb0-e5a6dc4b8ad2" providerId="ADAL" clId="{E3F66E4E-C733-4F8E-A0AF-4F74799D9182}" dt="2025-06-24T07:25:25.184" v="2149" actId="255"/>
          <ac:spMkLst>
            <pc:docMk/>
            <pc:sldMk cId="2659207179" sldId="1532"/>
            <ac:spMk id="35" creationId="{37104C51-0232-62ED-4C6F-1447D06633EE}"/>
          </ac:spMkLst>
        </pc:spChg>
        <pc:spChg chg="mod">
          <ac:chgData name="Duijf, Antoinette" userId="80426808-569e-4360-acb0-e5a6dc4b8ad2" providerId="ADAL" clId="{E3F66E4E-C733-4F8E-A0AF-4F74799D9182}" dt="2025-06-24T07:25:46.360" v="2153" actId="6549"/>
          <ac:spMkLst>
            <pc:docMk/>
            <pc:sldMk cId="2659207179" sldId="1532"/>
            <ac:spMk id="36" creationId="{D8EF981A-9BA7-0EB1-9B70-F7FBF2F7DF1C}"/>
          </ac:spMkLst>
        </pc:spChg>
        <pc:picChg chg="mod">
          <ac:chgData name="Duijf, Antoinette" userId="80426808-569e-4360-acb0-e5a6dc4b8ad2" providerId="ADAL" clId="{E3F66E4E-C733-4F8E-A0AF-4F74799D9182}" dt="2025-06-24T07:25:50.168" v="2154" actId="1076"/>
          <ac:picMkLst>
            <pc:docMk/>
            <pc:sldMk cId="2659207179" sldId="1532"/>
            <ac:picMk id="2" creationId="{EE745B49-ABED-D075-90CB-A042036205C5}"/>
          </ac:picMkLst>
        </pc:picChg>
        <pc:picChg chg="del">
          <ac:chgData name="Duijf, Antoinette" userId="80426808-569e-4360-acb0-e5a6dc4b8ad2" providerId="ADAL" clId="{E3F66E4E-C733-4F8E-A0AF-4F74799D9182}" dt="2025-06-24T07:23:39.557" v="2085" actId="478"/>
          <ac:picMkLst>
            <pc:docMk/>
            <pc:sldMk cId="2659207179" sldId="1532"/>
            <ac:picMk id="8" creationId="{5B975D65-E2B9-8594-A5CA-9537A37791A2}"/>
          </ac:picMkLst>
        </pc:picChg>
        <pc:picChg chg="del mod">
          <ac:chgData name="Duijf, Antoinette" userId="80426808-569e-4360-acb0-e5a6dc4b8ad2" providerId="ADAL" clId="{E3F66E4E-C733-4F8E-A0AF-4F74799D9182}" dt="2025-06-24T07:24:57.278" v="2131" actId="21"/>
          <ac:picMkLst>
            <pc:docMk/>
            <pc:sldMk cId="2659207179" sldId="1532"/>
            <ac:picMk id="9" creationId="{57DB8BCA-F28C-53C7-8B26-FF6BFAF7FCFB}"/>
          </ac:picMkLst>
        </pc:picChg>
        <pc:picChg chg="add mod">
          <ac:chgData name="Duijf, Antoinette" userId="80426808-569e-4360-acb0-e5a6dc4b8ad2" providerId="ADAL" clId="{E3F66E4E-C733-4F8E-A0AF-4F74799D9182}" dt="2025-06-24T07:23:53.975" v="2090" actId="14100"/>
          <ac:picMkLst>
            <pc:docMk/>
            <pc:sldMk cId="2659207179" sldId="1532"/>
            <ac:picMk id="18" creationId="{5E3B4F4C-ED09-94DD-7817-B6FEE915812D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7:20:54.335" v="1919" actId="20577"/>
        <pc:sldMkLst>
          <pc:docMk/>
          <pc:sldMk cId="1929206029" sldId="1533"/>
        </pc:sldMkLst>
        <pc:spChg chg="add mod">
          <ac:chgData name="Duijf, Antoinette" userId="80426808-569e-4360-acb0-e5a6dc4b8ad2" providerId="ADAL" clId="{E3F66E4E-C733-4F8E-A0AF-4F74799D9182}" dt="2025-06-24T07:20:54.335" v="1919" actId="20577"/>
          <ac:spMkLst>
            <pc:docMk/>
            <pc:sldMk cId="1929206029" sldId="1533"/>
            <ac:spMk id="2" creationId="{095E0778-BBCD-7587-BE13-DC9F4F4B8767}"/>
          </ac:spMkLst>
        </pc:spChg>
        <pc:spChg chg="add del">
          <ac:chgData name="Duijf, Antoinette" userId="80426808-569e-4360-acb0-e5a6dc4b8ad2" providerId="ADAL" clId="{E3F66E4E-C733-4F8E-A0AF-4F74799D9182}" dt="2025-06-23T20:13:04.115" v="671" actId="22"/>
          <ac:spMkLst>
            <pc:docMk/>
            <pc:sldMk cId="1929206029" sldId="1533"/>
            <ac:spMk id="8" creationId="{8B3EB63F-82A7-CF5E-2C10-F9602F178224}"/>
          </ac:spMkLst>
        </pc:spChg>
        <pc:spChg chg="mod">
          <ac:chgData name="Duijf, Antoinette" userId="80426808-569e-4360-acb0-e5a6dc4b8ad2" providerId="ADAL" clId="{E3F66E4E-C733-4F8E-A0AF-4F74799D9182}" dt="2025-06-24T07:17:54.514" v="1766" actId="115"/>
          <ac:spMkLst>
            <pc:docMk/>
            <pc:sldMk cId="1929206029" sldId="1533"/>
            <ac:spMk id="35" creationId="{37104C51-0232-62ED-4C6F-1447D06633EE}"/>
          </ac:spMkLst>
        </pc:spChg>
        <pc:spChg chg="mod">
          <ac:chgData name="Duijf, Antoinette" userId="80426808-569e-4360-acb0-e5a6dc4b8ad2" providerId="ADAL" clId="{E3F66E4E-C733-4F8E-A0AF-4F74799D9182}" dt="2025-06-24T07:20:18.928" v="1818" actId="115"/>
          <ac:spMkLst>
            <pc:docMk/>
            <pc:sldMk cId="1929206029" sldId="1533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3F66E4E-C733-4F8E-A0AF-4F74799D9182}" dt="2025-06-23T20:13:25.046" v="680" actId="1076"/>
          <ac:picMkLst>
            <pc:docMk/>
            <pc:sldMk cId="1929206029" sldId="1533"/>
            <ac:picMk id="18" creationId="{6C6CA65E-AAF4-6146-B08E-35F281ADCE70}"/>
          </ac:picMkLst>
        </pc:picChg>
        <pc:picChg chg="add mod">
          <ac:chgData name="Duijf, Antoinette" userId="80426808-569e-4360-acb0-e5a6dc4b8ad2" providerId="ADAL" clId="{E3F66E4E-C733-4F8E-A0AF-4F74799D9182}" dt="2025-06-24T07:17:18.082" v="1687" actId="1076"/>
          <ac:picMkLst>
            <pc:docMk/>
            <pc:sldMk cId="1929206029" sldId="1533"/>
            <ac:picMk id="20" creationId="{74CB6DE1-B453-496E-6EBF-A4C65E81040F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9:41:52.364" v="2833" actId="1076"/>
        <pc:sldMkLst>
          <pc:docMk/>
          <pc:sldMk cId="1724796498" sldId="1534"/>
        </pc:sldMkLst>
        <pc:spChg chg="mod">
          <ac:chgData name="Duijf, Antoinette" userId="80426808-569e-4360-acb0-e5a6dc4b8ad2" providerId="ADAL" clId="{E3F66E4E-C733-4F8E-A0AF-4F74799D9182}" dt="2025-06-24T09:29:43.108" v="2821" actId="1035"/>
          <ac:spMkLst>
            <pc:docMk/>
            <pc:sldMk cId="1724796498" sldId="1534"/>
            <ac:spMk id="15" creationId="{6EA1F8B7-D4BC-D8B0-E6FD-F33ECB45A1DD}"/>
          </ac:spMkLst>
        </pc:spChg>
        <pc:spChg chg="add del mod">
          <ac:chgData name="Duijf, Antoinette" userId="80426808-569e-4360-acb0-e5a6dc4b8ad2" providerId="ADAL" clId="{E3F66E4E-C733-4F8E-A0AF-4F74799D9182}" dt="2025-06-24T09:29:15.936" v="2790" actId="478"/>
          <ac:spMkLst>
            <pc:docMk/>
            <pc:sldMk cId="1724796498" sldId="1534"/>
            <ac:spMk id="18" creationId="{85D7DD60-F4AA-AD34-A265-146B167D02FE}"/>
          </ac:spMkLst>
        </pc:spChg>
        <pc:spChg chg="mod">
          <ac:chgData name="Duijf, Antoinette" userId="80426808-569e-4360-acb0-e5a6dc4b8ad2" providerId="ADAL" clId="{E3F66E4E-C733-4F8E-A0AF-4F74799D9182}" dt="2025-06-24T09:28:56.679" v="2782" actId="14100"/>
          <ac:spMkLst>
            <pc:docMk/>
            <pc:sldMk cId="1724796498" sldId="1534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E3F66E4E-C733-4F8E-A0AF-4F74799D9182}" dt="2025-06-24T07:36:09.980" v="2265" actId="113"/>
          <ac:spMkLst>
            <pc:docMk/>
            <pc:sldMk cId="1724796498" sldId="1534"/>
            <ac:spMk id="23" creationId="{9E5C7899-E07D-BA36-939A-32ABCF4E785F}"/>
          </ac:spMkLst>
        </pc:spChg>
        <pc:spChg chg="add mod">
          <ac:chgData name="Duijf, Antoinette" userId="80426808-569e-4360-acb0-e5a6dc4b8ad2" providerId="ADAL" clId="{E3F66E4E-C733-4F8E-A0AF-4F74799D9182}" dt="2025-06-24T09:29:22.982" v="2792" actId="1076"/>
          <ac:spMkLst>
            <pc:docMk/>
            <pc:sldMk cId="1724796498" sldId="1534"/>
            <ac:spMk id="25" creationId="{B6F34B7F-106B-7C49-52B2-7E365CBD60F3}"/>
          </ac:spMkLst>
        </pc:spChg>
        <pc:spChg chg="add mod">
          <ac:chgData name="Duijf, Antoinette" userId="80426808-569e-4360-acb0-e5a6dc4b8ad2" providerId="ADAL" clId="{E3F66E4E-C733-4F8E-A0AF-4F74799D9182}" dt="2025-06-24T09:29:26.157" v="2803" actId="20577"/>
          <ac:spMkLst>
            <pc:docMk/>
            <pc:sldMk cId="1724796498" sldId="1534"/>
            <ac:spMk id="26" creationId="{A82A334F-32D1-A847-916F-490C06368A42}"/>
          </ac:spMkLst>
        </pc:spChg>
        <pc:picChg chg="del">
          <ac:chgData name="Duijf, Antoinette" userId="80426808-569e-4360-acb0-e5a6dc4b8ad2" providerId="ADAL" clId="{E3F66E4E-C733-4F8E-A0AF-4F74799D9182}" dt="2025-06-24T09:41:22.182" v="2825" actId="478"/>
          <ac:picMkLst>
            <pc:docMk/>
            <pc:sldMk cId="1724796498" sldId="1534"/>
            <ac:picMk id="21" creationId="{07FB7F7F-A5D7-FC35-F16F-91E5229DA462}"/>
          </ac:picMkLst>
        </pc:picChg>
        <pc:picChg chg="add mod modCrop">
          <ac:chgData name="Duijf, Antoinette" userId="80426808-569e-4360-acb0-e5a6dc4b8ad2" providerId="ADAL" clId="{E3F66E4E-C733-4F8E-A0AF-4F74799D9182}" dt="2025-06-24T09:29:01.535" v="2787" actId="1076"/>
          <ac:picMkLst>
            <pc:docMk/>
            <pc:sldMk cId="1724796498" sldId="1534"/>
            <ac:picMk id="22" creationId="{C31C7C69-E8A0-B0DA-8A53-669CCA3F98DB}"/>
          </ac:picMkLst>
        </pc:picChg>
        <pc:picChg chg="del">
          <ac:chgData name="Duijf, Antoinette" userId="80426808-569e-4360-acb0-e5a6dc4b8ad2" providerId="ADAL" clId="{E3F66E4E-C733-4F8E-A0AF-4F74799D9182}" dt="2025-06-24T09:27:57.129" v="2756" actId="478"/>
          <ac:picMkLst>
            <pc:docMk/>
            <pc:sldMk cId="1724796498" sldId="1534"/>
            <ac:picMk id="24" creationId="{F8E7BDE9-C339-12C7-8285-F8375CCA8355}"/>
          </ac:picMkLst>
        </pc:picChg>
        <pc:picChg chg="add mod modCrop">
          <ac:chgData name="Duijf, Antoinette" userId="80426808-569e-4360-acb0-e5a6dc4b8ad2" providerId="ADAL" clId="{E3F66E4E-C733-4F8E-A0AF-4F74799D9182}" dt="2025-06-24T09:41:52.364" v="2833" actId="1076"/>
          <ac:picMkLst>
            <pc:docMk/>
            <pc:sldMk cId="1724796498" sldId="1534"/>
            <ac:picMk id="28" creationId="{2AD21506-9272-A930-2ED5-0EC9EC54EFD5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7:35:56.613" v="2263" actId="14100"/>
        <pc:sldMkLst>
          <pc:docMk/>
          <pc:sldMk cId="2931231564" sldId="1535"/>
        </pc:sldMkLst>
        <pc:spChg chg="mod">
          <ac:chgData name="Duijf, Antoinette" userId="80426808-569e-4360-acb0-e5a6dc4b8ad2" providerId="ADAL" clId="{E3F66E4E-C733-4F8E-A0AF-4F74799D9182}" dt="2025-06-24T07:34:46.437" v="2235" actId="1076"/>
          <ac:spMkLst>
            <pc:docMk/>
            <pc:sldMk cId="2931231564" sldId="1535"/>
            <ac:spMk id="4" creationId="{D753C383-62C8-E733-4553-E085527A1FCA}"/>
          </ac:spMkLst>
        </pc:spChg>
        <pc:spChg chg="mod">
          <ac:chgData name="Duijf, Antoinette" userId="80426808-569e-4360-acb0-e5a6dc4b8ad2" providerId="ADAL" clId="{E3F66E4E-C733-4F8E-A0AF-4F74799D9182}" dt="2025-06-24T07:34:36.455" v="2234" actId="1076"/>
          <ac:spMkLst>
            <pc:docMk/>
            <pc:sldMk cId="2931231564" sldId="1535"/>
            <ac:spMk id="9" creationId="{B5FA4264-9F79-B20D-0826-CEC58E7B74B7}"/>
          </ac:spMkLst>
        </pc:spChg>
        <pc:spChg chg="del mod">
          <ac:chgData name="Duijf, Antoinette" userId="80426808-569e-4360-acb0-e5a6dc4b8ad2" providerId="ADAL" clId="{E3F66E4E-C733-4F8E-A0AF-4F74799D9182}" dt="2025-06-24T07:35:47.110" v="2259" actId="21"/>
          <ac:spMkLst>
            <pc:docMk/>
            <pc:sldMk cId="2931231564" sldId="1535"/>
            <ac:spMk id="10" creationId="{B37FADB8-F5A5-F448-15A7-6A630939BCDC}"/>
          </ac:spMkLst>
        </pc:spChg>
        <pc:spChg chg="del mod">
          <ac:chgData name="Duijf, Antoinette" userId="80426808-569e-4360-acb0-e5a6dc4b8ad2" providerId="ADAL" clId="{E3F66E4E-C733-4F8E-A0AF-4F74799D9182}" dt="2025-06-24T07:35:47.110" v="2259" actId="21"/>
          <ac:spMkLst>
            <pc:docMk/>
            <pc:sldMk cId="2931231564" sldId="1535"/>
            <ac:spMk id="11" creationId="{2D5226DB-4490-ECD5-880A-CDAB0447C263}"/>
          </ac:spMkLst>
        </pc:spChg>
        <pc:spChg chg="del">
          <ac:chgData name="Duijf, Antoinette" userId="80426808-569e-4360-acb0-e5a6dc4b8ad2" providerId="ADAL" clId="{E3F66E4E-C733-4F8E-A0AF-4F74799D9182}" dt="2025-06-24T07:35:40.456" v="2257" actId="21"/>
          <ac:spMkLst>
            <pc:docMk/>
            <pc:sldMk cId="2931231564" sldId="1535"/>
            <ac:spMk id="12" creationId="{E2476A93-B8D4-4E44-87FD-AFF601B2337C}"/>
          </ac:spMkLst>
        </pc:spChg>
        <pc:spChg chg="mod">
          <ac:chgData name="Duijf, Antoinette" userId="80426808-569e-4360-acb0-e5a6dc4b8ad2" providerId="ADAL" clId="{E3F66E4E-C733-4F8E-A0AF-4F74799D9182}" dt="2025-06-24T07:35:08.575" v="2244" actId="1076"/>
          <ac:spMkLst>
            <pc:docMk/>
            <pc:sldMk cId="2931231564" sldId="1535"/>
            <ac:spMk id="13" creationId="{4985FF45-EE56-11C3-E0CC-6BBB359031C0}"/>
          </ac:spMkLst>
        </pc:spChg>
        <pc:spChg chg="del">
          <ac:chgData name="Duijf, Antoinette" userId="80426808-569e-4360-acb0-e5a6dc4b8ad2" providerId="ADAL" clId="{E3F66E4E-C733-4F8E-A0AF-4F74799D9182}" dt="2025-06-24T07:29:54.302" v="2222" actId="21"/>
          <ac:spMkLst>
            <pc:docMk/>
            <pc:sldMk cId="2931231564" sldId="1535"/>
            <ac:spMk id="14" creationId="{B7594A3B-3117-84CE-C300-FB96E5ED269D}"/>
          </ac:spMkLst>
        </pc:spChg>
        <pc:spChg chg="del">
          <ac:chgData name="Duijf, Antoinette" userId="80426808-569e-4360-acb0-e5a6dc4b8ad2" providerId="ADAL" clId="{E3F66E4E-C733-4F8E-A0AF-4F74799D9182}" dt="2025-06-24T07:29:54.302" v="2222" actId="21"/>
          <ac:spMkLst>
            <pc:docMk/>
            <pc:sldMk cId="2931231564" sldId="1535"/>
            <ac:spMk id="15" creationId="{6EA1F8B7-D4BC-D8B0-E6FD-F33ECB45A1DD}"/>
          </ac:spMkLst>
        </pc:spChg>
        <pc:spChg chg="add mod">
          <ac:chgData name="Duijf, Antoinette" userId="80426808-569e-4360-acb0-e5a6dc4b8ad2" providerId="ADAL" clId="{E3F66E4E-C733-4F8E-A0AF-4F74799D9182}" dt="2025-06-24T07:35:52.871" v="2261" actId="1076"/>
          <ac:spMkLst>
            <pc:docMk/>
            <pc:sldMk cId="2931231564" sldId="1535"/>
            <ac:spMk id="16" creationId="{B7594A3B-3117-84CE-C300-FB96E5ED269D}"/>
          </ac:spMkLst>
        </pc:spChg>
        <pc:spChg chg="add mod">
          <ac:chgData name="Duijf, Antoinette" userId="80426808-569e-4360-acb0-e5a6dc4b8ad2" providerId="ADAL" clId="{E3F66E4E-C733-4F8E-A0AF-4F74799D9182}" dt="2025-06-24T07:35:52.871" v="2261" actId="1076"/>
          <ac:spMkLst>
            <pc:docMk/>
            <pc:sldMk cId="2931231564" sldId="1535"/>
            <ac:spMk id="17" creationId="{6EA1F8B7-D4BC-D8B0-E6FD-F33ECB45A1DD}"/>
          </ac:spMkLst>
        </pc:spChg>
        <pc:spChg chg="mod">
          <ac:chgData name="Duijf, Antoinette" userId="80426808-569e-4360-acb0-e5a6dc4b8ad2" providerId="ADAL" clId="{E3F66E4E-C733-4F8E-A0AF-4F74799D9182}" dt="2025-06-24T07:35:05.981" v="2243" actId="14100"/>
          <ac:spMkLst>
            <pc:docMk/>
            <pc:sldMk cId="2931231564" sldId="1535"/>
            <ac:spMk id="18" creationId="{85D7DD60-F4AA-AD34-A265-146B167D02FE}"/>
          </ac:spMkLst>
        </pc:spChg>
        <pc:spChg chg="del">
          <ac:chgData name="Duijf, Antoinette" userId="80426808-569e-4360-acb0-e5a6dc4b8ad2" providerId="ADAL" clId="{E3F66E4E-C733-4F8E-A0AF-4F74799D9182}" dt="2025-06-24T07:35:40.456" v="2257" actId="21"/>
          <ac:spMkLst>
            <pc:docMk/>
            <pc:sldMk cId="2931231564" sldId="1535"/>
            <ac:spMk id="19" creationId="{40542B69-6D97-5F24-63E3-ABE36EA69A27}"/>
          </ac:spMkLst>
        </pc:spChg>
        <pc:spChg chg="add mod">
          <ac:chgData name="Duijf, Antoinette" userId="80426808-569e-4360-acb0-e5a6dc4b8ad2" providerId="ADAL" clId="{E3F66E4E-C733-4F8E-A0AF-4F74799D9182}" dt="2025-06-24T07:35:40.795" v="2258"/>
          <ac:spMkLst>
            <pc:docMk/>
            <pc:sldMk cId="2931231564" sldId="1535"/>
            <ac:spMk id="36" creationId="{40542B69-6D97-5F24-63E3-ABE36EA69A27}"/>
          </ac:spMkLst>
        </pc:spChg>
        <pc:spChg chg="add mod">
          <ac:chgData name="Duijf, Antoinette" userId="80426808-569e-4360-acb0-e5a6dc4b8ad2" providerId="ADAL" clId="{E3F66E4E-C733-4F8E-A0AF-4F74799D9182}" dt="2025-06-24T07:35:40.795" v="2258"/>
          <ac:spMkLst>
            <pc:docMk/>
            <pc:sldMk cId="2931231564" sldId="1535"/>
            <ac:spMk id="37" creationId="{E2476A93-B8D4-4E44-87FD-AFF601B2337C}"/>
          </ac:spMkLst>
        </pc:spChg>
        <pc:spChg chg="add mod">
          <ac:chgData name="Duijf, Antoinette" userId="80426808-569e-4360-acb0-e5a6dc4b8ad2" providerId="ADAL" clId="{E3F66E4E-C733-4F8E-A0AF-4F74799D9182}" dt="2025-06-24T07:35:47.442" v="2260"/>
          <ac:spMkLst>
            <pc:docMk/>
            <pc:sldMk cId="2931231564" sldId="1535"/>
            <ac:spMk id="38" creationId="{B37FADB8-F5A5-F448-15A7-6A630939BCDC}"/>
          </ac:spMkLst>
        </pc:spChg>
        <pc:spChg chg="add mod">
          <ac:chgData name="Duijf, Antoinette" userId="80426808-569e-4360-acb0-e5a6dc4b8ad2" providerId="ADAL" clId="{E3F66E4E-C733-4F8E-A0AF-4F74799D9182}" dt="2025-06-24T07:35:47.442" v="2260"/>
          <ac:spMkLst>
            <pc:docMk/>
            <pc:sldMk cId="2931231564" sldId="1535"/>
            <ac:spMk id="39" creationId="{2D5226DB-4490-ECD5-880A-CDAB0447C263}"/>
          </ac:spMkLst>
        </pc:spChg>
        <pc:picChg chg="add mod">
          <ac:chgData name="Duijf, Antoinette" userId="80426808-569e-4360-acb0-e5a6dc4b8ad2" providerId="ADAL" clId="{E3F66E4E-C733-4F8E-A0AF-4F74799D9182}" dt="2025-06-24T07:34:20.821" v="2233" actId="14100"/>
          <ac:picMkLst>
            <pc:docMk/>
            <pc:sldMk cId="2931231564" sldId="1535"/>
            <ac:picMk id="23" creationId="{0F1B0F03-0EDB-80F4-6C04-C1DC47869F48}"/>
          </ac:picMkLst>
        </pc:picChg>
        <pc:picChg chg="mod">
          <ac:chgData name="Duijf, Antoinette" userId="80426808-569e-4360-acb0-e5a6dc4b8ad2" providerId="ADAL" clId="{E3F66E4E-C733-4F8E-A0AF-4F74799D9182}" dt="2025-06-24T07:35:54.545" v="2262" actId="1076"/>
          <ac:picMkLst>
            <pc:docMk/>
            <pc:sldMk cId="2931231564" sldId="1535"/>
            <ac:picMk id="26" creationId="{12381CD1-1ECE-6713-BF2B-D0B72C10F492}"/>
          </ac:picMkLst>
        </pc:picChg>
        <pc:picChg chg="mod">
          <ac:chgData name="Duijf, Antoinette" userId="80426808-569e-4360-acb0-e5a6dc4b8ad2" providerId="ADAL" clId="{E3F66E4E-C733-4F8E-A0AF-4F74799D9182}" dt="2025-06-24T07:34:54.426" v="2238" actId="1076"/>
          <ac:picMkLst>
            <pc:docMk/>
            <pc:sldMk cId="2931231564" sldId="1535"/>
            <ac:picMk id="30" creationId="{021D3B91-18AE-1350-F832-57FB94A04F5A}"/>
          </ac:picMkLst>
        </pc:picChg>
        <pc:picChg chg="add mod">
          <ac:chgData name="Duijf, Antoinette" userId="80426808-569e-4360-acb0-e5a6dc4b8ad2" providerId="ADAL" clId="{E3F66E4E-C733-4F8E-A0AF-4F74799D9182}" dt="2025-06-24T07:35:31.955" v="2253" actId="1076"/>
          <ac:picMkLst>
            <pc:docMk/>
            <pc:sldMk cId="2931231564" sldId="1535"/>
            <ac:picMk id="33" creationId="{4D8AEDF4-F3A7-AD02-A542-B35163E466B9}"/>
          </ac:picMkLst>
        </pc:picChg>
        <pc:cxnChg chg="del mod">
          <ac:chgData name="Duijf, Antoinette" userId="80426808-569e-4360-acb0-e5a6dc4b8ad2" providerId="ADAL" clId="{E3F66E4E-C733-4F8E-A0AF-4F74799D9182}" dt="2025-06-24T07:35:33.274" v="2254" actId="21"/>
          <ac:cxnSpMkLst>
            <pc:docMk/>
            <pc:sldMk cId="2931231564" sldId="1535"/>
            <ac:cxnSpMk id="21" creationId="{B84B33EF-2A54-99B2-FEF8-27486B72F624}"/>
          </ac:cxnSpMkLst>
        </pc:cxnChg>
        <pc:cxnChg chg="mod">
          <ac:chgData name="Duijf, Antoinette" userId="80426808-569e-4360-acb0-e5a6dc4b8ad2" providerId="ADAL" clId="{E3F66E4E-C733-4F8E-A0AF-4F74799D9182}" dt="2025-06-24T07:34:58.133" v="2239" actId="14100"/>
          <ac:cxnSpMkLst>
            <pc:docMk/>
            <pc:sldMk cId="2931231564" sldId="1535"/>
            <ac:cxnSpMk id="27" creationId="{EC90AE0F-5DD8-2D25-C999-5E0CC65E11C5}"/>
          </ac:cxnSpMkLst>
        </pc:cxnChg>
        <pc:cxnChg chg="mod">
          <ac:chgData name="Duijf, Antoinette" userId="80426808-569e-4360-acb0-e5a6dc4b8ad2" providerId="ADAL" clId="{E3F66E4E-C733-4F8E-A0AF-4F74799D9182}" dt="2025-06-24T07:35:56.613" v="2263" actId="14100"/>
          <ac:cxnSpMkLst>
            <pc:docMk/>
            <pc:sldMk cId="2931231564" sldId="1535"/>
            <ac:cxnSpMk id="29" creationId="{10445519-6BAB-CA4B-0B0C-EF80D4D34E4C}"/>
          </ac:cxnSpMkLst>
        </pc:cxnChg>
        <pc:cxnChg chg="add mod">
          <ac:chgData name="Duijf, Antoinette" userId="80426808-569e-4360-acb0-e5a6dc4b8ad2" providerId="ADAL" clId="{E3F66E4E-C733-4F8E-A0AF-4F74799D9182}" dt="2025-06-24T07:35:37.450" v="2256" actId="14100"/>
          <ac:cxnSpMkLst>
            <pc:docMk/>
            <pc:sldMk cId="2931231564" sldId="1535"/>
            <ac:cxnSpMk id="34" creationId="{B84B33EF-2A54-99B2-FEF8-27486B72F624}"/>
          </ac:cxnSpMkLst>
        </pc:cxnChg>
      </pc:sldChg>
      <pc:sldChg chg="addSp delSp modSp mod">
        <pc:chgData name="Duijf, Antoinette" userId="80426808-569e-4360-acb0-e5a6dc4b8ad2" providerId="ADAL" clId="{E3F66E4E-C733-4F8E-A0AF-4F74799D9182}" dt="2025-06-24T07:21:21.966" v="1937" actId="14100"/>
        <pc:sldMkLst>
          <pc:docMk/>
          <pc:sldMk cId="2475183930" sldId="1536"/>
        </pc:sldMkLst>
        <pc:spChg chg="mod">
          <ac:chgData name="Duijf, Antoinette" userId="80426808-569e-4360-acb0-e5a6dc4b8ad2" providerId="ADAL" clId="{E3F66E4E-C733-4F8E-A0AF-4F74799D9182}" dt="2025-06-24T07:21:04.905" v="1933" actId="20577"/>
          <ac:spMkLst>
            <pc:docMk/>
            <pc:sldMk cId="2475183930" sldId="1536"/>
            <ac:spMk id="15" creationId="{6EA1F8B7-D4BC-D8B0-E6FD-F33ECB45A1DD}"/>
          </ac:spMkLst>
        </pc:spChg>
        <pc:picChg chg="del">
          <ac:chgData name="Duijf, Antoinette" userId="80426808-569e-4360-acb0-e5a6dc4b8ad2" providerId="ADAL" clId="{E3F66E4E-C733-4F8E-A0AF-4F74799D9182}" dt="2025-06-24T07:21:00.648" v="1920" actId="478"/>
          <ac:picMkLst>
            <pc:docMk/>
            <pc:sldMk cId="2475183930" sldId="1536"/>
            <ac:picMk id="22" creationId="{A9C3DC08-3C38-A1C9-5FC8-9527897FEDD0}"/>
          </ac:picMkLst>
        </pc:picChg>
        <pc:picChg chg="add mod">
          <ac:chgData name="Duijf, Antoinette" userId="80426808-569e-4360-acb0-e5a6dc4b8ad2" providerId="ADAL" clId="{E3F66E4E-C733-4F8E-A0AF-4F74799D9182}" dt="2025-06-24T07:21:21.966" v="1937" actId="14100"/>
          <ac:picMkLst>
            <pc:docMk/>
            <pc:sldMk cId="2475183930" sldId="1536"/>
            <ac:picMk id="23" creationId="{45AC874F-4413-59AA-1FF3-90B6924A2265}"/>
          </ac:picMkLst>
        </pc:picChg>
      </pc:sldChg>
      <pc:sldChg chg="addSp delSp modSp mod">
        <pc:chgData name="Duijf, Antoinette" userId="80426808-569e-4360-acb0-e5a6dc4b8ad2" providerId="ADAL" clId="{E3F66E4E-C733-4F8E-A0AF-4F74799D9182}" dt="2025-06-24T07:46:39.711" v="2687" actId="478"/>
        <pc:sldMkLst>
          <pc:docMk/>
          <pc:sldMk cId="1698268702" sldId="1537"/>
        </pc:sldMkLst>
        <pc:spChg chg="add del mod">
          <ac:chgData name="Duijf, Antoinette" userId="80426808-569e-4360-acb0-e5a6dc4b8ad2" providerId="ADAL" clId="{E3F66E4E-C733-4F8E-A0AF-4F74799D9182}" dt="2025-06-24T07:46:39.711" v="2687" actId="478"/>
          <ac:spMkLst>
            <pc:docMk/>
            <pc:sldMk cId="1698268702" sldId="1537"/>
            <ac:spMk id="26" creationId="{E612BD19-C1C5-E44A-9014-63450D1BCBDC}"/>
          </ac:spMkLst>
        </pc:spChg>
        <pc:picChg chg="del">
          <ac:chgData name="Duijf, Antoinette" userId="80426808-569e-4360-acb0-e5a6dc4b8ad2" providerId="ADAL" clId="{E3F66E4E-C733-4F8E-A0AF-4F74799D9182}" dt="2025-06-24T07:44:18.921" v="2660" actId="21"/>
          <ac:picMkLst>
            <pc:docMk/>
            <pc:sldMk cId="1698268702" sldId="1537"/>
            <ac:picMk id="4" creationId="{0B96CE80-1871-8FED-84B9-8180BB7A7C7C}"/>
          </ac:picMkLst>
        </pc:picChg>
        <pc:picChg chg="add mod modCrop">
          <ac:chgData name="Duijf, Antoinette" userId="80426808-569e-4360-acb0-e5a6dc4b8ad2" providerId="ADAL" clId="{E3F66E4E-C733-4F8E-A0AF-4F74799D9182}" dt="2025-06-24T07:44:41.590" v="2665" actId="1076"/>
          <ac:picMkLst>
            <pc:docMk/>
            <pc:sldMk cId="1698268702" sldId="1537"/>
            <ac:picMk id="21" creationId="{2D81C104-02F0-93AB-2DC8-5FCE96D7A2BE}"/>
          </ac:picMkLst>
        </pc:picChg>
        <pc:picChg chg="del">
          <ac:chgData name="Duijf, Antoinette" userId="80426808-569e-4360-acb0-e5a6dc4b8ad2" providerId="ADAL" clId="{E3F66E4E-C733-4F8E-A0AF-4F74799D9182}" dt="2025-06-24T07:44:18.921" v="2660" actId="21"/>
          <ac:picMkLst>
            <pc:docMk/>
            <pc:sldMk cId="1698268702" sldId="1537"/>
            <ac:picMk id="22" creationId="{C1414907-658A-60AF-B6CF-AA61303D209A}"/>
          </ac:picMkLst>
        </pc:picChg>
        <pc:picChg chg="add mod modCrop">
          <ac:chgData name="Duijf, Antoinette" userId="80426808-569e-4360-acb0-e5a6dc4b8ad2" providerId="ADAL" clId="{E3F66E4E-C733-4F8E-A0AF-4F74799D9182}" dt="2025-06-24T07:45:38.199" v="2680" actId="14100"/>
          <ac:picMkLst>
            <pc:docMk/>
            <pc:sldMk cId="1698268702" sldId="1537"/>
            <ac:picMk id="23" creationId="{22DC3C31-FD77-18D9-BC9F-5619387A8DE3}"/>
          </ac:picMkLst>
        </pc:picChg>
        <pc:picChg chg="del">
          <ac:chgData name="Duijf, Antoinette" userId="80426808-569e-4360-acb0-e5a6dc4b8ad2" providerId="ADAL" clId="{E3F66E4E-C733-4F8E-A0AF-4F74799D9182}" dt="2025-06-24T07:44:18.921" v="2660" actId="21"/>
          <ac:picMkLst>
            <pc:docMk/>
            <pc:sldMk cId="1698268702" sldId="1537"/>
            <ac:picMk id="24" creationId="{AA893ED2-8C2F-5774-AD12-2CC6D477C661}"/>
          </ac:picMkLst>
        </pc:picChg>
        <pc:picChg chg="add mod modCrop">
          <ac:chgData name="Duijf, Antoinette" userId="80426808-569e-4360-acb0-e5a6dc4b8ad2" providerId="ADAL" clId="{E3F66E4E-C733-4F8E-A0AF-4F74799D9182}" dt="2025-06-24T07:45:29.446" v="2679" actId="14100"/>
          <ac:picMkLst>
            <pc:docMk/>
            <pc:sldMk cId="1698268702" sldId="1537"/>
            <ac:picMk id="25" creationId="{F026C777-31B3-0E3F-95D1-00B8623DE165}"/>
          </ac:picMkLst>
        </pc:picChg>
      </pc:sldChg>
      <pc:sldChg chg="addSp modSp mod">
        <pc:chgData name="Duijf, Antoinette" userId="80426808-569e-4360-acb0-e5a6dc4b8ad2" providerId="ADAL" clId="{E3F66E4E-C733-4F8E-A0AF-4F74799D9182}" dt="2025-06-24T07:32:21.508" v="2226" actId="1076"/>
        <pc:sldMkLst>
          <pc:docMk/>
          <pc:sldMk cId="1912179027" sldId="1538"/>
        </pc:sldMkLst>
        <pc:spChg chg="mod">
          <ac:chgData name="Duijf, Antoinette" userId="80426808-569e-4360-acb0-e5a6dc4b8ad2" providerId="ADAL" clId="{E3F66E4E-C733-4F8E-A0AF-4F74799D9182}" dt="2025-06-24T07:27:56.955" v="2211" actId="313"/>
          <ac:spMkLst>
            <pc:docMk/>
            <pc:sldMk cId="1912179027" sldId="1538"/>
            <ac:spMk id="4" creationId="{D36CDCC8-D80A-3CA3-9903-EC310613197D}"/>
          </ac:spMkLst>
        </pc:spChg>
        <pc:spChg chg="mod">
          <ac:chgData name="Duijf, Antoinette" userId="80426808-569e-4360-acb0-e5a6dc4b8ad2" providerId="ADAL" clId="{E3F66E4E-C733-4F8E-A0AF-4F74799D9182}" dt="2025-06-23T19:39:27.370" v="532" actId="1038"/>
          <ac:spMkLst>
            <pc:docMk/>
            <pc:sldMk cId="1912179027" sldId="1538"/>
            <ac:spMk id="15" creationId="{6EA1F8B7-D4BC-D8B0-E6FD-F33ECB45A1DD}"/>
          </ac:spMkLst>
        </pc:spChg>
        <pc:picChg chg="mod">
          <ac:chgData name="Duijf, Antoinette" userId="80426808-569e-4360-acb0-e5a6dc4b8ad2" providerId="ADAL" clId="{E3F66E4E-C733-4F8E-A0AF-4F74799D9182}" dt="2025-06-24T07:32:21.508" v="2226" actId="1076"/>
          <ac:picMkLst>
            <pc:docMk/>
            <pc:sldMk cId="1912179027" sldId="1538"/>
            <ac:picMk id="9" creationId="{F604FD08-172B-1F7E-CC01-E1F6D1F25DDB}"/>
          </ac:picMkLst>
        </pc:picChg>
        <pc:picChg chg="add mod">
          <ac:chgData name="Duijf, Antoinette" userId="80426808-569e-4360-acb0-e5a6dc4b8ad2" providerId="ADAL" clId="{E3F66E4E-C733-4F8E-A0AF-4F74799D9182}" dt="2025-06-24T07:27:32.340" v="2184" actId="1076"/>
          <ac:picMkLst>
            <pc:docMk/>
            <pc:sldMk cId="1912179027" sldId="1538"/>
            <ac:picMk id="25" creationId="{80C49CDB-6654-07DF-C7F9-FE7464FD4844}"/>
          </ac:picMkLst>
        </pc:picChg>
      </pc:sldChg>
      <pc:sldChg chg="addSp modSp mod">
        <pc:chgData name="Duijf, Antoinette" userId="80426808-569e-4360-acb0-e5a6dc4b8ad2" providerId="ADAL" clId="{E3F66E4E-C733-4F8E-A0AF-4F74799D9182}" dt="2025-06-24T06:51:12.973" v="1210" actId="20577"/>
        <pc:sldMkLst>
          <pc:docMk/>
          <pc:sldMk cId="2367919474" sldId="1540"/>
        </pc:sldMkLst>
        <pc:spChg chg="mod">
          <ac:chgData name="Duijf, Antoinette" userId="80426808-569e-4360-acb0-e5a6dc4b8ad2" providerId="ADAL" clId="{E3F66E4E-C733-4F8E-A0AF-4F74799D9182}" dt="2025-06-24T06:47:22.955" v="893" actId="1036"/>
          <ac:spMkLst>
            <pc:docMk/>
            <pc:sldMk cId="2367919474" sldId="1540"/>
            <ac:spMk id="2" creationId="{3191033D-6CA9-68BA-960A-511A65C14715}"/>
          </ac:spMkLst>
        </pc:spChg>
        <pc:spChg chg="add mod">
          <ac:chgData name="Duijf, Antoinette" userId="80426808-569e-4360-acb0-e5a6dc4b8ad2" providerId="ADAL" clId="{E3F66E4E-C733-4F8E-A0AF-4F74799D9182}" dt="2025-06-24T06:51:12.973" v="1210" actId="20577"/>
          <ac:spMkLst>
            <pc:docMk/>
            <pc:sldMk cId="2367919474" sldId="1540"/>
            <ac:spMk id="8" creationId="{DF46A988-1CC3-746C-4541-8598830FB8C4}"/>
          </ac:spMkLst>
        </pc:spChg>
        <pc:spChg chg="mod">
          <ac:chgData name="Duijf, Antoinette" userId="80426808-569e-4360-acb0-e5a6dc4b8ad2" providerId="ADAL" clId="{E3F66E4E-C733-4F8E-A0AF-4F74799D9182}" dt="2025-06-24T06:50:54.566" v="1190" actId="255"/>
          <ac:spMkLst>
            <pc:docMk/>
            <pc:sldMk cId="2367919474" sldId="1540"/>
            <ac:spMk id="35" creationId="{37104C51-0232-62ED-4C6F-1447D06633EE}"/>
          </ac:spMkLst>
        </pc:spChg>
        <pc:spChg chg="mod">
          <ac:chgData name="Duijf, Antoinette" userId="80426808-569e-4360-acb0-e5a6dc4b8ad2" providerId="ADAL" clId="{E3F66E4E-C733-4F8E-A0AF-4F74799D9182}" dt="2025-06-24T06:50:59.964" v="1191" actId="255"/>
          <ac:spMkLst>
            <pc:docMk/>
            <pc:sldMk cId="2367919474" sldId="1540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3F66E4E-C733-4F8E-A0AF-4F74799D9182}" dt="2025-06-24T06:50:43.039" v="1189" actId="14100"/>
          <ac:picMkLst>
            <pc:docMk/>
            <pc:sldMk cId="2367919474" sldId="1540"/>
            <ac:picMk id="9" creationId="{63B6149F-89E5-5244-8A3D-9D46E12C212C}"/>
          </ac:picMkLst>
        </pc:picChg>
        <pc:picChg chg="add mod">
          <ac:chgData name="Duijf, Antoinette" userId="80426808-569e-4360-acb0-e5a6dc4b8ad2" providerId="ADAL" clId="{E3F66E4E-C733-4F8E-A0AF-4F74799D9182}" dt="2025-06-24T06:50:39.239" v="1188" actId="14100"/>
          <ac:picMkLst>
            <pc:docMk/>
            <pc:sldMk cId="2367919474" sldId="1540"/>
            <ac:picMk id="19" creationId="{A88CE9D7-B2AA-9147-7B25-C614A73B5FE5}"/>
          </ac:picMkLst>
        </pc:picChg>
      </pc:sldChg>
      <pc:sldChg chg="addSp modSp mod">
        <pc:chgData name="Duijf, Antoinette" userId="80426808-569e-4360-acb0-e5a6dc4b8ad2" providerId="ADAL" clId="{E3F66E4E-C733-4F8E-A0AF-4F74799D9182}" dt="2025-06-24T07:16:57.635" v="1686" actId="115"/>
        <pc:sldMkLst>
          <pc:docMk/>
          <pc:sldMk cId="1179281943" sldId="1541"/>
        </pc:sldMkLst>
        <pc:spChg chg="mod">
          <ac:chgData name="Duijf, Antoinette" userId="80426808-569e-4360-acb0-e5a6dc4b8ad2" providerId="ADAL" clId="{E3F66E4E-C733-4F8E-A0AF-4F74799D9182}" dt="2025-06-24T07:14:51.647" v="1652" actId="255"/>
          <ac:spMkLst>
            <pc:docMk/>
            <pc:sldMk cId="1179281943" sldId="1541"/>
            <ac:spMk id="2" creationId="{3191033D-6CA9-68BA-960A-511A65C14715}"/>
          </ac:spMkLst>
        </pc:spChg>
        <pc:spChg chg="mod">
          <ac:chgData name="Duijf, Antoinette" userId="80426808-569e-4360-acb0-e5a6dc4b8ad2" providerId="ADAL" clId="{E3F66E4E-C733-4F8E-A0AF-4F74799D9182}" dt="2025-06-24T07:16:29.739" v="1675" actId="1076"/>
          <ac:spMkLst>
            <pc:docMk/>
            <pc:sldMk cId="1179281943" sldId="1541"/>
            <ac:spMk id="33" creationId="{AC757F5E-B016-F947-4518-7C6B9CC7EE04}"/>
          </ac:spMkLst>
        </pc:spChg>
        <pc:spChg chg="mod">
          <ac:chgData name="Duijf, Antoinette" userId="80426808-569e-4360-acb0-e5a6dc4b8ad2" providerId="ADAL" clId="{E3F66E4E-C733-4F8E-A0AF-4F74799D9182}" dt="2025-06-24T07:16:43.839" v="1683" actId="14100"/>
          <ac:spMkLst>
            <pc:docMk/>
            <pc:sldMk cId="1179281943" sldId="1541"/>
            <ac:spMk id="35" creationId="{37104C51-0232-62ED-4C6F-1447D06633EE}"/>
          </ac:spMkLst>
        </pc:spChg>
        <pc:spChg chg="mod">
          <ac:chgData name="Duijf, Antoinette" userId="80426808-569e-4360-acb0-e5a6dc4b8ad2" providerId="ADAL" clId="{E3F66E4E-C733-4F8E-A0AF-4F74799D9182}" dt="2025-06-24T07:16:57.635" v="1686" actId="115"/>
          <ac:spMkLst>
            <pc:docMk/>
            <pc:sldMk cId="1179281943" sldId="1541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3F66E4E-C733-4F8E-A0AF-4F74799D9182}" dt="2025-06-24T07:16:51.673" v="1685" actId="1076"/>
          <ac:picMkLst>
            <pc:docMk/>
            <pc:sldMk cId="1179281943" sldId="1541"/>
            <ac:picMk id="9" creationId="{E5DDC9AD-D82C-2390-ADC8-09B41EA75237}"/>
          </ac:picMkLst>
        </pc:picChg>
        <pc:picChg chg="add mod">
          <ac:chgData name="Duijf, Antoinette" userId="80426808-569e-4360-acb0-e5a6dc4b8ad2" providerId="ADAL" clId="{E3F66E4E-C733-4F8E-A0AF-4F74799D9182}" dt="2025-06-24T07:16:47.702" v="1684" actId="1076"/>
          <ac:picMkLst>
            <pc:docMk/>
            <pc:sldMk cId="1179281943" sldId="1541"/>
            <ac:picMk id="19" creationId="{4719E76B-E295-DA6E-62D7-D34B3D1F9FBB}"/>
          </ac:picMkLst>
        </pc:picChg>
        <pc:cxnChg chg="add mod">
          <ac:chgData name="Duijf, Antoinette" userId="80426808-569e-4360-acb0-e5a6dc4b8ad2" providerId="ADAL" clId="{E3F66E4E-C733-4F8E-A0AF-4F74799D9182}" dt="2025-06-24T07:12:39.260" v="1351" actId="14100"/>
          <ac:cxnSpMkLst>
            <pc:docMk/>
            <pc:sldMk cId="1179281943" sldId="1541"/>
            <ac:cxnSpMk id="8" creationId="{E70E1263-A8B0-7BD9-3384-040C5280FF38}"/>
          </ac:cxnSpMkLst>
        </pc:cxnChg>
        <pc:cxnChg chg="mod">
          <ac:chgData name="Duijf, Antoinette" userId="80426808-569e-4360-acb0-e5a6dc4b8ad2" providerId="ADAL" clId="{E3F66E4E-C733-4F8E-A0AF-4F74799D9182}" dt="2025-06-24T07:16:06.853" v="1667" actId="1076"/>
          <ac:cxnSpMkLst>
            <pc:docMk/>
            <pc:sldMk cId="1179281943" sldId="1541"/>
            <ac:cxnSpMk id="11" creationId="{43E1EF99-1825-D9B6-CE28-54505AE2D0DE}"/>
          </ac:cxnSpMkLst>
        </pc:cxnChg>
        <pc:cxnChg chg="mod">
          <ac:chgData name="Duijf, Antoinette" userId="80426808-569e-4360-acb0-e5a6dc4b8ad2" providerId="ADAL" clId="{E3F66E4E-C733-4F8E-A0AF-4F74799D9182}" dt="2025-06-24T07:15:01.037" v="1653" actId="1076"/>
          <ac:cxnSpMkLst>
            <pc:docMk/>
            <pc:sldMk cId="1179281943" sldId="1541"/>
            <ac:cxnSpMk id="12" creationId="{644A4299-3A63-6813-A679-FB8DB7D5FD7A}"/>
          </ac:cxnSpMkLst>
        </pc:cxnChg>
        <pc:cxnChg chg="mod">
          <ac:chgData name="Duijf, Antoinette" userId="80426808-569e-4360-acb0-e5a6dc4b8ad2" providerId="ADAL" clId="{E3F66E4E-C733-4F8E-A0AF-4F74799D9182}" dt="2025-06-24T07:16:17.543" v="1674" actId="1037"/>
          <ac:cxnSpMkLst>
            <pc:docMk/>
            <pc:sldMk cId="1179281943" sldId="1541"/>
            <ac:cxnSpMk id="13" creationId="{79D0A0B5-43EC-915C-1E3A-AA9CA21994B4}"/>
          </ac:cxnSpMkLst>
        </pc:cxnChg>
        <pc:cxnChg chg="mod">
          <ac:chgData name="Duijf, Antoinette" userId="80426808-569e-4360-acb0-e5a6dc4b8ad2" providerId="ADAL" clId="{E3F66E4E-C733-4F8E-A0AF-4F74799D9182}" dt="2025-06-24T07:15:13.674" v="1655" actId="1076"/>
          <ac:cxnSpMkLst>
            <pc:docMk/>
            <pc:sldMk cId="1179281943" sldId="1541"/>
            <ac:cxnSpMk id="14" creationId="{D4DC5350-E385-459A-7DF3-9A72313F2A3E}"/>
          </ac:cxnSpMkLst>
        </pc:cxnChg>
      </pc:sldChg>
      <pc:sldChg chg="addSp delSp modSp add mod">
        <pc:chgData name="Duijf, Antoinette" userId="80426808-569e-4360-acb0-e5a6dc4b8ad2" providerId="ADAL" clId="{E3F66E4E-C733-4F8E-A0AF-4F74799D9182}" dt="2025-06-24T07:22:22.614" v="1959" actId="1076"/>
        <pc:sldMkLst>
          <pc:docMk/>
          <pc:sldMk cId="4005739867" sldId="1542"/>
        </pc:sldMkLst>
        <pc:spChg chg="add mod">
          <ac:chgData name="Duijf, Antoinette" userId="80426808-569e-4360-acb0-e5a6dc4b8ad2" providerId="ADAL" clId="{E3F66E4E-C733-4F8E-A0AF-4F74799D9182}" dt="2025-06-24T06:51:48.567" v="1348" actId="1076"/>
          <ac:spMkLst>
            <pc:docMk/>
            <pc:sldMk cId="4005739867" sldId="1542"/>
            <ac:spMk id="19" creationId="{A381E5EC-42AD-579C-FBF9-3CC65EB60581}"/>
          </ac:spMkLst>
        </pc:spChg>
        <pc:spChg chg="mod">
          <ac:chgData name="Duijf, Antoinette" userId="80426808-569e-4360-acb0-e5a6dc4b8ad2" providerId="ADAL" clId="{E3F66E4E-C733-4F8E-A0AF-4F74799D9182}" dt="2025-06-24T06:40:40.405" v="822" actId="255"/>
          <ac:spMkLst>
            <pc:docMk/>
            <pc:sldMk cId="4005739867" sldId="1542"/>
            <ac:spMk id="35" creationId="{37104C51-0232-62ED-4C6F-1447D06633EE}"/>
          </ac:spMkLst>
        </pc:spChg>
        <pc:spChg chg="mod">
          <ac:chgData name="Duijf, Antoinette" userId="80426808-569e-4360-acb0-e5a6dc4b8ad2" providerId="ADAL" clId="{E3F66E4E-C733-4F8E-A0AF-4F74799D9182}" dt="2025-06-24T06:46:42.181" v="881" actId="20577"/>
          <ac:spMkLst>
            <pc:docMk/>
            <pc:sldMk cId="4005739867" sldId="1542"/>
            <ac:spMk id="36" creationId="{D8EF981A-9BA7-0EB1-9B70-F7FBF2F7DF1C}"/>
          </ac:spMkLst>
        </pc:spChg>
        <pc:picChg chg="add mod">
          <ac:chgData name="Duijf, Antoinette" userId="80426808-569e-4360-acb0-e5a6dc4b8ad2" providerId="ADAL" clId="{E3F66E4E-C733-4F8E-A0AF-4F74799D9182}" dt="2025-06-24T06:51:45.576" v="1347" actId="1076"/>
          <ac:picMkLst>
            <pc:docMk/>
            <pc:sldMk cId="4005739867" sldId="1542"/>
            <ac:picMk id="8" creationId="{8BBA5900-8577-81CB-66C4-D4A1A2AB1B31}"/>
          </ac:picMkLst>
        </pc:picChg>
        <pc:picChg chg="add mod">
          <ac:chgData name="Duijf, Antoinette" userId="80426808-569e-4360-acb0-e5a6dc4b8ad2" providerId="ADAL" clId="{E3F66E4E-C733-4F8E-A0AF-4F74799D9182}" dt="2025-06-24T06:47:09.636" v="888" actId="1076"/>
          <ac:picMkLst>
            <pc:docMk/>
            <pc:sldMk cId="4005739867" sldId="1542"/>
            <ac:picMk id="9" creationId="{BCF40561-795F-4047-5B91-893EE5EB8CE3}"/>
          </ac:picMkLst>
        </pc:picChg>
        <pc:picChg chg="add del mod">
          <ac:chgData name="Duijf, Antoinette" userId="80426808-569e-4360-acb0-e5a6dc4b8ad2" providerId="ADAL" clId="{E3F66E4E-C733-4F8E-A0AF-4F74799D9182}" dt="2025-06-24T07:22:16.399" v="1955" actId="478"/>
          <ac:picMkLst>
            <pc:docMk/>
            <pc:sldMk cId="4005739867" sldId="1542"/>
            <ac:picMk id="18" creationId="{C8FFF594-9471-E766-0B7C-6D5502AF1388}"/>
          </ac:picMkLst>
        </pc:picChg>
        <pc:picChg chg="add mod">
          <ac:chgData name="Duijf, Antoinette" userId="80426808-569e-4360-acb0-e5a6dc4b8ad2" providerId="ADAL" clId="{E3F66E4E-C733-4F8E-A0AF-4F74799D9182}" dt="2025-06-24T07:22:22.614" v="1959" actId="1076"/>
          <ac:picMkLst>
            <pc:docMk/>
            <pc:sldMk cId="4005739867" sldId="1542"/>
            <ac:picMk id="20" creationId="{330476D7-7DC0-CBC9-D844-1FA02B3909D5}"/>
          </ac:picMkLst>
        </pc:picChg>
      </pc:sldChg>
      <pc:sldChg chg="addSp delSp modSp add mod">
        <pc:chgData name="Duijf, Antoinette" userId="80426808-569e-4360-acb0-e5a6dc4b8ad2" providerId="ADAL" clId="{E3F66E4E-C733-4F8E-A0AF-4F74799D9182}" dt="2025-06-24T08:35:26.081" v="2695"/>
        <pc:sldMkLst>
          <pc:docMk/>
          <pc:sldMk cId="2998454591" sldId="1543"/>
        </pc:sldMkLst>
        <pc:spChg chg="del">
          <ac:chgData name="Duijf, Antoinette" userId="80426808-569e-4360-acb0-e5a6dc4b8ad2" providerId="ADAL" clId="{E3F66E4E-C733-4F8E-A0AF-4F74799D9182}" dt="2025-06-24T08:34:59.261" v="2689" actId="478"/>
          <ac:spMkLst>
            <pc:docMk/>
            <pc:sldMk cId="2998454591" sldId="1543"/>
            <ac:spMk id="8" creationId="{DF46A988-1CC3-746C-4541-8598830FB8C4}"/>
          </ac:spMkLst>
        </pc:spChg>
        <pc:picChg chg="del">
          <ac:chgData name="Duijf, Antoinette" userId="80426808-569e-4360-acb0-e5a6dc4b8ad2" providerId="ADAL" clId="{E3F66E4E-C733-4F8E-A0AF-4F74799D9182}" dt="2025-06-24T08:35:00.166" v="2691" actId="478"/>
          <ac:picMkLst>
            <pc:docMk/>
            <pc:sldMk cId="2998454591" sldId="1543"/>
            <ac:picMk id="9" creationId="{63B6149F-89E5-5244-8A3D-9D46E12C212C}"/>
          </ac:picMkLst>
        </pc:picChg>
        <pc:picChg chg="del">
          <ac:chgData name="Duijf, Antoinette" userId="80426808-569e-4360-acb0-e5a6dc4b8ad2" providerId="ADAL" clId="{E3F66E4E-C733-4F8E-A0AF-4F74799D9182}" dt="2025-06-24T08:34:59.724" v="2690" actId="478"/>
          <ac:picMkLst>
            <pc:docMk/>
            <pc:sldMk cId="2998454591" sldId="1543"/>
            <ac:picMk id="19" creationId="{A88CE9D7-B2AA-9147-7B25-C614A73B5FE5}"/>
          </ac:picMkLst>
        </pc:picChg>
        <pc:picChg chg="add mod">
          <ac:chgData name="Duijf, Antoinette" userId="80426808-569e-4360-acb0-e5a6dc4b8ad2" providerId="ADAL" clId="{E3F66E4E-C733-4F8E-A0AF-4F74799D9182}" dt="2025-06-24T08:35:13.133" v="2694" actId="27614"/>
          <ac:picMkLst>
            <pc:docMk/>
            <pc:sldMk cId="2998454591" sldId="1543"/>
            <ac:picMk id="20" creationId="{6EBB4072-BA54-3CCB-4831-F930DB3AB5B9}"/>
          </ac:picMkLst>
        </pc:picChg>
        <pc:picChg chg="add mod">
          <ac:chgData name="Duijf, Antoinette" userId="80426808-569e-4360-acb0-e5a6dc4b8ad2" providerId="ADAL" clId="{E3F66E4E-C733-4F8E-A0AF-4F74799D9182}" dt="2025-06-24T08:35:26.081" v="2695"/>
          <ac:picMkLst>
            <pc:docMk/>
            <pc:sldMk cId="2998454591" sldId="1543"/>
            <ac:picMk id="21" creationId="{C3DB1C2D-56B4-1BC3-E59D-821FF80D9CCE}"/>
          </ac:picMkLst>
        </pc:picChg>
      </pc:sldChg>
    </pc:docChg>
  </pc:docChgLst>
  <pc:docChgLst>
    <pc:chgData name="Routledge, Mandy" userId="bacdedf5-8e30-494b-ad8b-f27fa30c4f8d" providerId="ADAL" clId="{5830BD7C-E255-4C23-A6CD-501E2619C683}"/>
    <pc:docChg chg="undo custSel addSld delSld modSld sldOrd modSection">
      <pc:chgData name="Routledge, Mandy" userId="bacdedf5-8e30-494b-ad8b-f27fa30c4f8d" providerId="ADAL" clId="{5830BD7C-E255-4C23-A6CD-501E2619C683}" dt="2025-06-24T09:45:34.727" v="2375" actId="14100"/>
      <pc:docMkLst>
        <pc:docMk/>
      </pc:docMkLst>
      <pc:sldChg chg="add del">
        <pc:chgData name="Routledge, Mandy" userId="bacdedf5-8e30-494b-ad8b-f27fa30c4f8d" providerId="ADAL" clId="{5830BD7C-E255-4C23-A6CD-501E2619C683}" dt="2025-06-23T18:40:05.405" v="562" actId="47"/>
        <pc:sldMkLst>
          <pc:docMk/>
          <pc:sldMk cId="3984373576" sldId="264"/>
        </pc:sldMkLst>
      </pc:sldChg>
      <pc:sldChg chg="addSp delSp modSp mod ord">
        <pc:chgData name="Routledge, Mandy" userId="bacdedf5-8e30-494b-ad8b-f27fa30c4f8d" providerId="ADAL" clId="{5830BD7C-E255-4C23-A6CD-501E2619C683}" dt="2025-06-24T09:18:37.511" v="2307" actId="478"/>
        <pc:sldMkLst>
          <pc:docMk/>
          <pc:sldMk cId="1671649065" sldId="934"/>
        </pc:sldMkLst>
        <pc:spChg chg="add del mod">
          <ac:chgData name="Routledge, Mandy" userId="bacdedf5-8e30-494b-ad8b-f27fa30c4f8d" providerId="ADAL" clId="{5830BD7C-E255-4C23-A6CD-501E2619C683}" dt="2025-06-23T18:49:25.972" v="797" actId="478"/>
          <ac:spMkLst>
            <pc:docMk/>
            <pc:sldMk cId="1671649065" sldId="934"/>
            <ac:spMk id="3" creationId="{12F9DB94-1807-379D-A819-2F1FFC4FF97B}"/>
          </ac:spMkLst>
        </pc:spChg>
        <pc:picChg chg="del">
          <ac:chgData name="Routledge, Mandy" userId="bacdedf5-8e30-494b-ad8b-f27fa30c4f8d" providerId="ADAL" clId="{5830BD7C-E255-4C23-A6CD-501E2619C683}" dt="2025-06-24T07:56:50.816" v="2035" actId="478"/>
          <ac:picMkLst>
            <pc:docMk/>
            <pc:sldMk cId="1671649065" sldId="934"/>
            <ac:picMk id="3" creationId="{F642F52D-C0E6-37BE-A478-8DF5967C6049}"/>
          </ac:picMkLst>
        </pc:picChg>
        <pc:picChg chg="del">
          <ac:chgData name="Routledge, Mandy" userId="bacdedf5-8e30-494b-ad8b-f27fa30c4f8d" providerId="ADAL" clId="{5830BD7C-E255-4C23-A6CD-501E2619C683}" dt="2025-06-24T07:56:53.191" v="2037" actId="478"/>
          <ac:picMkLst>
            <pc:docMk/>
            <pc:sldMk cId="1671649065" sldId="934"/>
            <ac:picMk id="4" creationId="{AC2BC3AD-C359-803A-76BE-C7E310D19670}"/>
          </ac:picMkLst>
        </pc:picChg>
        <pc:picChg chg="del">
          <ac:chgData name="Routledge, Mandy" userId="bacdedf5-8e30-494b-ad8b-f27fa30c4f8d" providerId="ADAL" clId="{5830BD7C-E255-4C23-A6CD-501E2619C683}" dt="2025-06-24T07:56:51.929" v="2036" actId="478"/>
          <ac:picMkLst>
            <pc:docMk/>
            <pc:sldMk cId="1671649065" sldId="934"/>
            <ac:picMk id="5" creationId="{B97A922A-09EA-0848-F15F-9362CD7A0A45}"/>
          </ac:picMkLst>
        </pc:picChg>
        <pc:picChg chg="del">
          <ac:chgData name="Routledge, Mandy" userId="bacdedf5-8e30-494b-ad8b-f27fa30c4f8d" providerId="ADAL" clId="{5830BD7C-E255-4C23-A6CD-501E2619C683}" dt="2025-06-24T07:56:54.070" v="2038" actId="478"/>
          <ac:picMkLst>
            <pc:docMk/>
            <pc:sldMk cId="1671649065" sldId="934"/>
            <ac:picMk id="6" creationId="{B9B3643D-9983-AED2-C161-3F7A23C54D3C}"/>
          </ac:picMkLst>
        </pc:picChg>
        <pc:picChg chg="del">
          <ac:chgData name="Routledge, Mandy" userId="bacdedf5-8e30-494b-ad8b-f27fa30c4f8d" providerId="ADAL" clId="{5830BD7C-E255-4C23-A6CD-501E2619C683}" dt="2025-06-24T09:18:37.511" v="2307" actId="478"/>
          <ac:picMkLst>
            <pc:docMk/>
            <pc:sldMk cId="1671649065" sldId="934"/>
            <ac:picMk id="7" creationId="{0B96CE80-1871-8FED-84B9-8180BB7A7C7C}"/>
          </ac:picMkLst>
        </pc:picChg>
        <pc:picChg chg="add del mod">
          <ac:chgData name="Routledge, Mandy" userId="bacdedf5-8e30-494b-ad8b-f27fa30c4f8d" providerId="ADAL" clId="{5830BD7C-E255-4C23-A6CD-501E2619C683}" dt="2025-06-24T07:57:23.517" v="2041" actId="21"/>
          <ac:picMkLst>
            <pc:docMk/>
            <pc:sldMk cId="1671649065" sldId="934"/>
            <ac:picMk id="7" creationId="{83A35CD9-FBF6-49BA-990D-F0DCC55E5644}"/>
          </ac:picMkLst>
        </pc:picChg>
        <pc:picChg chg="add del mod">
          <ac:chgData name="Routledge, Mandy" userId="bacdedf5-8e30-494b-ad8b-f27fa30c4f8d" providerId="ADAL" clId="{5830BD7C-E255-4C23-A6CD-501E2619C683}" dt="2025-06-24T07:56:55.202" v="2039" actId="478"/>
          <ac:picMkLst>
            <pc:docMk/>
            <pc:sldMk cId="1671649065" sldId="934"/>
            <ac:picMk id="8" creationId="{BCF40561-795F-4047-5B91-893EE5EB8CE3}"/>
          </ac:picMkLst>
        </pc:picChg>
        <pc:picChg chg="del">
          <ac:chgData name="Routledge, Mandy" userId="bacdedf5-8e30-494b-ad8b-f27fa30c4f8d" providerId="ADAL" clId="{5830BD7C-E255-4C23-A6CD-501E2619C683}" dt="2025-06-24T07:56:50.149" v="2034" actId="478"/>
          <ac:picMkLst>
            <pc:docMk/>
            <pc:sldMk cId="1671649065" sldId="934"/>
            <ac:picMk id="9" creationId="{57DB8BCA-F28C-53C7-8B26-FF6BFAF7FCFB}"/>
          </ac:picMkLst>
        </pc:picChg>
        <pc:picChg chg="del">
          <ac:chgData name="Routledge, Mandy" userId="bacdedf5-8e30-494b-ad8b-f27fa30c4f8d" providerId="ADAL" clId="{5830BD7C-E255-4C23-A6CD-501E2619C683}" dt="2025-06-24T09:18:36.809" v="2306" actId="478"/>
          <ac:picMkLst>
            <pc:docMk/>
            <pc:sldMk cId="1671649065" sldId="934"/>
            <ac:picMk id="22" creationId="{C1414907-658A-60AF-B6CF-AA61303D209A}"/>
          </ac:picMkLst>
        </pc:picChg>
        <pc:picChg chg="del">
          <ac:chgData name="Routledge, Mandy" userId="bacdedf5-8e30-494b-ad8b-f27fa30c4f8d" providerId="ADAL" clId="{5830BD7C-E255-4C23-A6CD-501E2619C683}" dt="2025-06-24T09:18:36.180" v="2305" actId="478"/>
          <ac:picMkLst>
            <pc:docMk/>
            <pc:sldMk cId="1671649065" sldId="934"/>
            <ac:picMk id="24" creationId="{AA893ED2-8C2F-5774-AD12-2CC6D477C661}"/>
          </ac:picMkLst>
        </pc:picChg>
      </pc:sldChg>
      <pc:sldChg chg="add del">
        <pc:chgData name="Routledge, Mandy" userId="bacdedf5-8e30-494b-ad8b-f27fa30c4f8d" providerId="ADAL" clId="{5830BD7C-E255-4C23-A6CD-501E2619C683}" dt="2025-06-23T18:35:02.017" v="373" actId="47"/>
        <pc:sldMkLst>
          <pc:docMk/>
          <pc:sldMk cId="4125500344" sldId="1170"/>
        </pc:sldMkLst>
      </pc:sldChg>
      <pc:sldChg chg="modSp mod modNotes modNotesTx">
        <pc:chgData name="Routledge, Mandy" userId="bacdedf5-8e30-494b-ad8b-f27fa30c4f8d" providerId="ADAL" clId="{5830BD7C-E255-4C23-A6CD-501E2619C683}" dt="2025-06-24T09:44:42.769" v="2372" actId="20577"/>
        <pc:sldMkLst>
          <pc:docMk/>
          <pc:sldMk cId="2189114603" sldId="1437"/>
        </pc:sldMkLst>
        <pc:spChg chg="mod">
          <ac:chgData name="Routledge, Mandy" userId="bacdedf5-8e30-494b-ad8b-f27fa30c4f8d" providerId="ADAL" clId="{5830BD7C-E255-4C23-A6CD-501E2619C683}" dt="2025-06-23T19:05:26.973" v="1189" actId="20577"/>
          <ac:spMkLst>
            <pc:docMk/>
            <pc:sldMk cId="2189114603" sldId="1437"/>
            <ac:spMk id="2" creationId="{A4B07D74-6CC9-F5E9-D29D-932BCD0C8295}"/>
          </ac:spMkLst>
        </pc:spChg>
        <pc:spChg chg="mod">
          <ac:chgData name="Routledge, Mandy" userId="bacdedf5-8e30-494b-ad8b-f27fa30c4f8d" providerId="ADAL" clId="{5830BD7C-E255-4C23-A6CD-501E2619C683}" dt="2025-06-24T09:35:58.246" v="2355" actId="20577"/>
          <ac:spMkLst>
            <pc:docMk/>
            <pc:sldMk cId="2189114603" sldId="1437"/>
            <ac:spMk id="3" creationId="{00000000-0000-0000-0000-000000000000}"/>
          </ac:spMkLst>
        </pc:spChg>
      </pc:sldChg>
      <pc:sldChg chg="delSp modSp mod">
        <pc:chgData name="Routledge, Mandy" userId="bacdedf5-8e30-494b-ad8b-f27fa30c4f8d" providerId="ADAL" clId="{5830BD7C-E255-4C23-A6CD-501E2619C683}" dt="2025-06-24T07:58:57.856" v="2073" actId="478"/>
        <pc:sldMkLst>
          <pc:docMk/>
          <pc:sldMk cId="3852907103" sldId="1460"/>
        </pc:sldMkLst>
        <pc:spChg chg="del mod">
          <ac:chgData name="Routledge, Mandy" userId="bacdedf5-8e30-494b-ad8b-f27fa30c4f8d" providerId="ADAL" clId="{5830BD7C-E255-4C23-A6CD-501E2619C683}" dt="2025-06-24T07:58:57.856" v="2073" actId="478"/>
          <ac:spMkLst>
            <pc:docMk/>
            <pc:sldMk cId="3852907103" sldId="1460"/>
            <ac:spMk id="3" creationId="{2BE474F1-5B8E-0E6C-31A7-8A7CAC2747D6}"/>
          </ac:spMkLst>
        </pc:spChg>
        <pc:spChg chg="mod">
          <ac:chgData name="Routledge, Mandy" userId="bacdedf5-8e30-494b-ad8b-f27fa30c4f8d" providerId="ADAL" clId="{5830BD7C-E255-4C23-A6CD-501E2619C683}" dt="2025-06-23T18:14:57.469" v="11" actId="6549"/>
          <ac:spMkLst>
            <pc:docMk/>
            <pc:sldMk cId="3852907103" sldId="1460"/>
            <ac:spMk id="6" creationId="{00000000-0000-0000-0000-000000000000}"/>
          </ac:spMkLst>
        </pc:spChg>
        <pc:picChg chg="mod">
          <ac:chgData name="Routledge, Mandy" userId="bacdedf5-8e30-494b-ad8b-f27fa30c4f8d" providerId="ADAL" clId="{5830BD7C-E255-4C23-A6CD-501E2619C683}" dt="2025-06-24T07:37:43.731" v="1523" actId="1076"/>
          <ac:picMkLst>
            <pc:docMk/>
            <pc:sldMk cId="3852907103" sldId="1460"/>
            <ac:picMk id="4" creationId="{7D119DAD-C1C4-4099-FC50-40DD9CFED381}"/>
          </ac:picMkLst>
        </pc:picChg>
        <pc:picChg chg="del">
          <ac:chgData name="Routledge, Mandy" userId="bacdedf5-8e30-494b-ad8b-f27fa30c4f8d" providerId="ADAL" clId="{5830BD7C-E255-4C23-A6CD-501E2619C683}" dt="2025-06-24T07:37:25.658" v="1518" actId="21"/>
          <ac:picMkLst>
            <pc:docMk/>
            <pc:sldMk cId="3852907103" sldId="1460"/>
            <ac:picMk id="7" creationId="{83A35CD9-FBF6-49BA-990D-F0DCC55E5644}"/>
          </ac:picMkLst>
        </pc:picChg>
      </pc:sldChg>
      <pc:sldChg chg="del">
        <pc:chgData name="Routledge, Mandy" userId="bacdedf5-8e30-494b-ad8b-f27fa30c4f8d" providerId="ADAL" clId="{5830BD7C-E255-4C23-A6CD-501E2619C683}" dt="2025-06-24T07:54:46.940" v="1990" actId="47"/>
        <pc:sldMkLst>
          <pc:docMk/>
          <pc:sldMk cId="3978205201" sldId="1474"/>
        </pc:sldMkLst>
      </pc:sldChg>
      <pc:sldChg chg="addSp delSp modSp mod">
        <pc:chgData name="Routledge, Mandy" userId="bacdedf5-8e30-494b-ad8b-f27fa30c4f8d" providerId="ADAL" clId="{5830BD7C-E255-4C23-A6CD-501E2619C683}" dt="2025-06-24T09:44:03.206" v="2369" actId="20577"/>
        <pc:sldMkLst>
          <pc:docMk/>
          <pc:sldMk cId="4207872812" sldId="1475"/>
        </pc:sldMkLst>
        <pc:spChg chg="del">
          <ac:chgData name="Routledge, Mandy" userId="bacdedf5-8e30-494b-ad8b-f27fa30c4f8d" providerId="ADAL" clId="{5830BD7C-E255-4C23-A6CD-501E2619C683}" dt="2025-06-24T07:39:57.493" v="1680" actId="478"/>
          <ac:spMkLst>
            <pc:docMk/>
            <pc:sldMk cId="4207872812" sldId="1475"/>
            <ac:spMk id="4" creationId="{8BBFA9E5-74D1-EFD2-CDBB-E6BB98A06C1E}"/>
          </ac:spMkLst>
        </pc:spChg>
        <pc:spChg chg="mod">
          <ac:chgData name="Routledge, Mandy" userId="bacdedf5-8e30-494b-ad8b-f27fa30c4f8d" providerId="ADAL" clId="{5830BD7C-E255-4C23-A6CD-501E2619C683}" dt="2025-06-24T09:44:03.206" v="2369" actId="20577"/>
          <ac:spMkLst>
            <pc:docMk/>
            <pc:sldMk cId="4207872812" sldId="1475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0BD7C-E255-4C23-A6CD-501E2619C683}" dt="2025-06-24T07:40:32.092" v="1687" actId="1076"/>
          <ac:picMkLst>
            <pc:docMk/>
            <pc:sldMk cId="4207872812" sldId="1475"/>
            <ac:picMk id="2" creationId="{51C20808-0062-CA5E-3268-54DFB6DEBAFE}"/>
          </ac:picMkLst>
        </pc:picChg>
        <pc:picChg chg="mod">
          <ac:chgData name="Routledge, Mandy" userId="bacdedf5-8e30-494b-ad8b-f27fa30c4f8d" providerId="ADAL" clId="{5830BD7C-E255-4C23-A6CD-501E2619C683}" dt="2025-06-24T07:40:38.278" v="1689" actId="14100"/>
          <ac:picMkLst>
            <pc:docMk/>
            <pc:sldMk cId="4207872812" sldId="1475"/>
            <ac:picMk id="3" creationId="{D2E02F99-E40C-5FF0-210E-679C201BB503}"/>
          </ac:picMkLst>
        </pc:picChg>
      </pc:sldChg>
      <pc:sldChg chg="modSp mod ord">
        <pc:chgData name="Routledge, Mandy" userId="bacdedf5-8e30-494b-ad8b-f27fa30c4f8d" providerId="ADAL" clId="{5830BD7C-E255-4C23-A6CD-501E2619C683}" dt="2025-06-23T18:15:16.208" v="33" actId="20577"/>
        <pc:sldMkLst>
          <pc:docMk/>
          <pc:sldMk cId="2452007587" sldId="1476"/>
        </pc:sldMkLst>
        <pc:spChg chg="mod">
          <ac:chgData name="Routledge, Mandy" userId="bacdedf5-8e30-494b-ad8b-f27fa30c4f8d" providerId="ADAL" clId="{5830BD7C-E255-4C23-A6CD-501E2619C683}" dt="2025-06-23T18:15:16.208" v="33" actId="20577"/>
          <ac:spMkLst>
            <pc:docMk/>
            <pc:sldMk cId="2452007587" sldId="1476"/>
            <ac:spMk id="6" creationId="{00000000-0000-0000-0000-000000000000}"/>
          </ac:spMkLst>
        </pc:spChg>
      </pc:sldChg>
      <pc:sldChg chg="modSp mod">
        <pc:chgData name="Routledge, Mandy" userId="bacdedf5-8e30-494b-ad8b-f27fa30c4f8d" providerId="ADAL" clId="{5830BD7C-E255-4C23-A6CD-501E2619C683}" dt="2025-06-23T18:15:25.517" v="44" actId="20577"/>
        <pc:sldMkLst>
          <pc:docMk/>
          <pc:sldMk cId="2709048002" sldId="1477"/>
        </pc:sldMkLst>
        <pc:spChg chg="mod">
          <ac:chgData name="Routledge, Mandy" userId="bacdedf5-8e30-494b-ad8b-f27fa30c4f8d" providerId="ADAL" clId="{5830BD7C-E255-4C23-A6CD-501E2619C683}" dt="2025-06-23T18:15:25.517" v="44" actId="20577"/>
          <ac:spMkLst>
            <pc:docMk/>
            <pc:sldMk cId="2709048002" sldId="1477"/>
            <ac:spMk id="6" creationId="{00000000-0000-0000-0000-000000000000}"/>
          </ac:spMkLst>
        </pc:spChg>
      </pc:sldChg>
      <pc:sldChg chg="addSp modSp del mod">
        <pc:chgData name="Routledge, Mandy" userId="bacdedf5-8e30-494b-ad8b-f27fa30c4f8d" providerId="ADAL" clId="{5830BD7C-E255-4C23-A6CD-501E2619C683}" dt="2025-06-24T09:17:50.514" v="2304" actId="47"/>
        <pc:sldMkLst>
          <pc:docMk/>
          <pc:sldMk cId="4074911733" sldId="1478"/>
        </pc:sldMkLst>
        <pc:spChg chg="add mod">
          <ac:chgData name="Routledge, Mandy" userId="bacdedf5-8e30-494b-ad8b-f27fa30c4f8d" providerId="ADAL" clId="{5830BD7C-E255-4C23-A6CD-501E2619C683}" dt="2025-06-24T07:59:21.715" v="2075" actId="403"/>
          <ac:spMkLst>
            <pc:docMk/>
            <pc:sldMk cId="4074911733" sldId="1478"/>
            <ac:spMk id="3" creationId="{2CBCCDC3-8CF1-8DB5-E535-6DB88164C5CA}"/>
          </ac:spMkLst>
        </pc:spChg>
        <pc:spChg chg="mod">
          <ac:chgData name="Routledge, Mandy" userId="bacdedf5-8e30-494b-ad8b-f27fa30c4f8d" providerId="ADAL" clId="{5830BD7C-E255-4C23-A6CD-501E2619C683}" dt="2025-06-24T09:16:03.697" v="2292" actId="20577"/>
          <ac:spMkLst>
            <pc:docMk/>
            <pc:sldMk cId="4074911733" sldId="1478"/>
            <ac:spMk id="4" creationId="{2DA354A8-A62B-8F33-8C43-0B34BF5D5749}"/>
          </ac:spMkLst>
        </pc:spChg>
        <pc:spChg chg="mod">
          <ac:chgData name="Routledge, Mandy" userId="bacdedf5-8e30-494b-ad8b-f27fa30c4f8d" providerId="ADAL" clId="{5830BD7C-E255-4C23-A6CD-501E2619C683}" dt="2025-06-23T18:15:32.547" v="53" actId="20577"/>
          <ac:spMkLst>
            <pc:docMk/>
            <pc:sldMk cId="4074911733" sldId="1478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0BD7C-E255-4C23-A6CD-501E2619C683}" dt="2025-06-24T07:47:44.694" v="1846" actId="14100"/>
          <ac:picMkLst>
            <pc:docMk/>
            <pc:sldMk cId="4074911733" sldId="1478"/>
            <ac:picMk id="2" creationId="{02FF390C-874F-95E1-6C86-213DCC9D57B0}"/>
          </ac:picMkLst>
        </pc:picChg>
      </pc:sldChg>
      <pc:sldChg chg="addSp delSp modSp mod">
        <pc:chgData name="Routledge, Mandy" userId="bacdedf5-8e30-494b-ad8b-f27fa30c4f8d" providerId="ADAL" clId="{5830BD7C-E255-4C23-A6CD-501E2619C683}" dt="2025-06-24T07:58:26.959" v="2066" actId="1076"/>
        <pc:sldMkLst>
          <pc:docMk/>
          <pc:sldMk cId="4210467006" sldId="1479"/>
        </pc:sldMkLst>
        <pc:spChg chg="add del mod">
          <ac:chgData name="Routledge, Mandy" userId="bacdedf5-8e30-494b-ad8b-f27fa30c4f8d" providerId="ADAL" clId="{5830BD7C-E255-4C23-A6CD-501E2619C683}" dt="2025-06-24T07:58:09.037" v="2062" actId="478"/>
          <ac:spMkLst>
            <pc:docMk/>
            <pc:sldMk cId="4210467006" sldId="1479"/>
            <ac:spMk id="2" creationId="{E610AACB-9A90-4620-D678-D88AF0E8B82D}"/>
          </ac:spMkLst>
        </pc:spChg>
        <pc:spChg chg="mod">
          <ac:chgData name="Routledge, Mandy" userId="bacdedf5-8e30-494b-ad8b-f27fa30c4f8d" providerId="ADAL" clId="{5830BD7C-E255-4C23-A6CD-501E2619C683}" dt="2025-06-23T18:15:39.537" v="57" actId="20577"/>
          <ac:spMkLst>
            <pc:docMk/>
            <pc:sldMk cId="4210467006" sldId="1479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0BD7C-E255-4C23-A6CD-501E2619C683}" dt="2025-06-23T18:34:54.709" v="372"/>
          <ac:picMkLst>
            <pc:docMk/>
            <pc:sldMk cId="4210467006" sldId="1479"/>
            <ac:picMk id="2" creationId="{B9B3643D-9983-AED2-C161-3F7A23C54D3C}"/>
          </ac:picMkLst>
        </pc:picChg>
        <pc:picChg chg="del">
          <ac:chgData name="Routledge, Mandy" userId="bacdedf5-8e30-494b-ad8b-f27fa30c4f8d" providerId="ADAL" clId="{5830BD7C-E255-4C23-A6CD-501E2619C683}" dt="2025-06-24T07:58:22.473" v="2063" actId="478"/>
          <ac:picMkLst>
            <pc:docMk/>
            <pc:sldMk cId="4210467006" sldId="1479"/>
            <ac:picMk id="3" creationId="{1C8BE6C7-8701-1638-3C89-7B11BEAFF4FA}"/>
          </ac:picMkLst>
        </pc:picChg>
        <pc:picChg chg="add mod">
          <ac:chgData name="Routledge, Mandy" userId="bacdedf5-8e30-494b-ad8b-f27fa30c4f8d" providerId="ADAL" clId="{5830BD7C-E255-4C23-A6CD-501E2619C683}" dt="2025-06-24T07:58:26.959" v="2066" actId="1076"/>
          <ac:picMkLst>
            <pc:docMk/>
            <pc:sldMk cId="4210467006" sldId="1479"/>
            <ac:picMk id="7" creationId="{83A35CD9-FBF6-49BA-990D-F0DCC55E5644}"/>
          </ac:picMkLst>
        </pc:picChg>
      </pc:sldChg>
      <pc:sldChg chg="addSp modSp mod">
        <pc:chgData name="Routledge, Mandy" userId="bacdedf5-8e30-494b-ad8b-f27fa30c4f8d" providerId="ADAL" clId="{5830BD7C-E255-4C23-A6CD-501E2619C683}" dt="2025-06-23T18:37:04.411" v="494" actId="1076"/>
        <pc:sldMkLst>
          <pc:docMk/>
          <pc:sldMk cId="1487044012" sldId="1480"/>
        </pc:sldMkLst>
        <pc:spChg chg="mod">
          <ac:chgData name="Routledge, Mandy" userId="bacdedf5-8e30-494b-ad8b-f27fa30c4f8d" providerId="ADAL" clId="{5830BD7C-E255-4C23-A6CD-501E2619C683}" dt="2025-06-23T18:15:43.994" v="65" actId="20577"/>
          <ac:spMkLst>
            <pc:docMk/>
            <pc:sldMk cId="1487044012" sldId="1480"/>
            <ac:spMk id="6" creationId="{00000000-0000-0000-0000-000000000000}"/>
          </ac:spMkLst>
        </pc:spChg>
        <pc:picChg chg="add mod">
          <ac:chgData name="Routledge, Mandy" userId="bacdedf5-8e30-494b-ad8b-f27fa30c4f8d" providerId="ADAL" clId="{5830BD7C-E255-4C23-A6CD-501E2619C683}" dt="2025-06-23T18:37:04.411" v="494" actId="1076"/>
          <ac:picMkLst>
            <pc:docMk/>
            <pc:sldMk cId="1487044012" sldId="1480"/>
            <ac:picMk id="2" creationId="{AC2BC3AD-C359-803A-76BE-C7E310D19670}"/>
          </ac:picMkLst>
        </pc:picChg>
      </pc:sldChg>
      <pc:sldChg chg="addSp modSp mod">
        <pc:chgData name="Routledge, Mandy" userId="bacdedf5-8e30-494b-ad8b-f27fa30c4f8d" providerId="ADAL" clId="{5830BD7C-E255-4C23-A6CD-501E2619C683}" dt="2025-06-23T18:38:27.892" v="509" actId="14100"/>
        <pc:sldMkLst>
          <pc:docMk/>
          <pc:sldMk cId="3779434736" sldId="1481"/>
        </pc:sldMkLst>
        <pc:spChg chg="mod">
          <ac:chgData name="Routledge, Mandy" userId="bacdedf5-8e30-494b-ad8b-f27fa30c4f8d" providerId="ADAL" clId="{5830BD7C-E255-4C23-A6CD-501E2619C683}" dt="2025-06-23T18:15:48.615" v="76" actId="20577"/>
          <ac:spMkLst>
            <pc:docMk/>
            <pc:sldMk cId="3779434736" sldId="1481"/>
            <ac:spMk id="6" creationId="{00000000-0000-0000-0000-000000000000}"/>
          </ac:spMkLst>
        </pc:spChg>
        <pc:picChg chg="add mod modCrop">
          <ac:chgData name="Routledge, Mandy" userId="bacdedf5-8e30-494b-ad8b-f27fa30c4f8d" providerId="ADAL" clId="{5830BD7C-E255-4C23-A6CD-501E2619C683}" dt="2025-06-23T18:38:27.892" v="509" actId="14100"/>
          <ac:picMkLst>
            <pc:docMk/>
            <pc:sldMk cId="3779434736" sldId="1481"/>
            <ac:picMk id="2" creationId="{F642F52D-C0E6-37BE-A478-8DF5967C6049}"/>
          </ac:picMkLst>
        </pc:picChg>
      </pc:sldChg>
      <pc:sldChg chg="modSp mod">
        <pc:chgData name="Routledge, Mandy" userId="bacdedf5-8e30-494b-ad8b-f27fa30c4f8d" providerId="ADAL" clId="{5830BD7C-E255-4C23-A6CD-501E2619C683}" dt="2025-06-23T18:15:55.881" v="87" actId="20577"/>
        <pc:sldMkLst>
          <pc:docMk/>
          <pc:sldMk cId="1201727269" sldId="1482"/>
        </pc:sldMkLst>
        <pc:spChg chg="mod">
          <ac:chgData name="Routledge, Mandy" userId="bacdedf5-8e30-494b-ad8b-f27fa30c4f8d" providerId="ADAL" clId="{5830BD7C-E255-4C23-A6CD-501E2619C683}" dt="2025-06-23T18:15:55.881" v="87" actId="20577"/>
          <ac:spMkLst>
            <pc:docMk/>
            <pc:sldMk cId="1201727269" sldId="1482"/>
            <ac:spMk id="6" creationId="{00000000-0000-0000-0000-000000000000}"/>
          </ac:spMkLst>
        </pc:spChg>
      </pc:sldChg>
      <pc:sldChg chg="delSp modSp mod">
        <pc:chgData name="Routledge, Mandy" userId="bacdedf5-8e30-494b-ad8b-f27fa30c4f8d" providerId="ADAL" clId="{5830BD7C-E255-4C23-A6CD-501E2619C683}" dt="2025-06-24T08:39:20.653" v="2260" actId="478"/>
        <pc:sldMkLst>
          <pc:docMk/>
          <pc:sldMk cId="2904738428" sldId="1483"/>
        </pc:sldMkLst>
        <pc:spChg chg="mod">
          <ac:chgData name="Routledge, Mandy" userId="bacdedf5-8e30-494b-ad8b-f27fa30c4f8d" providerId="ADAL" clId="{5830BD7C-E255-4C23-A6CD-501E2619C683}" dt="2025-06-23T18:16:02.451" v="100" actId="20577"/>
          <ac:spMkLst>
            <pc:docMk/>
            <pc:sldMk cId="2904738428" sldId="1483"/>
            <ac:spMk id="6" creationId="{00000000-0000-0000-0000-000000000000}"/>
          </ac:spMkLst>
        </pc:spChg>
        <pc:picChg chg="del">
          <ac:chgData name="Routledge, Mandy" userId="bacdedf5-8e30-494b-ad8b-f27fa30c4f8d" providerId="ADAL" clId="{5830BD7C-E255-4C23-A6CD-501E2619C683}" dt="2025-06-24T08:39:20.653" v="2260" actId="478"/>
          <ac:picMkLst>
            <pc:docMk/>
            <pc:sldMk cId="2904738428" sldId="1483"/>
            <ac:picMk id="3" creationId="{78E0EED5-B924-8254-5BB4-F99F3BC8291F}"/>
          </ac:picMkLst>
        </pc:picChg>
      </pc:sldChg>
      <pc:sldChg chg="add del">
        <pc:chgData name="Routledge, Mandy" userId="bacdedf5-8e30-494b-ad8b-f27fa30c4f8d" providerId="ADAL" clId="{5830BD7C-E255-4C23-A6CD-501E2619C683}" dt="2025-06-23T18:26:47.339" v="237" actId="47"/>
        <pc:sldMkLst>
          <pc:docMk/>
          <pc:sldMk cId="1270238951" sldId="1490"/>
        </pc:sldMkLst>
      </pc:sldChg>
      <pc:sldChg chg="add del">
        <pc:chgData name="Routledge, Mandy" userId="bacdedf5-8e30-494b-ad8b-f27fa30c4f8d" providerId="ADAL" clId="{5830BD7C-E255-4C23-A6CD-501E2619C683}" dt="2025-06-23T18:37:26.704" v="499" actId="47"/>
        <pc:sldMkLst>
          <pc:docMk/>
          <pc:sldMk cId="1724022379" sldId="1505"/>
        </pc:sldMkLst>
      </pc:sldChg>
      <pc:sldChg chg="modSp mod">
        <pc:chgData name="Routledge, Mandy" userId="bacdedf5-8e30-494b-ad8b-f27fa30c4f8d" providerId="ADAL" clId="{5830BD7C-E255-4C23-A6CD-501E2619C683}" dt="2025-06-23T18:23:02.100" v="142" actId="6549"/>
        <pc:sldMkLst>
          <pc:docMk/>
          <pc:sldMk cId="2967928418" sldId="1511"/>
        </pc:sldMkLst>
        <pc:spChg chg="mod">
          <ac:chgData name="Routledge, Mandy" userId="bacdedf5-8e30-494b-ad8b-f27fa30c4f8d" providerId="ADAL" clId="{5830BD7C-E255-4C23-A6CD-501E2619C683}" dt="2025-06-23T18:21:56.434" v="136" actId="20577"/>
          <ac:spMkLst>
            <pc:docMk/>
            <pc:sldMk cId="2967928418" sldId="1511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0BD7C-E255-4C23-A6CD-501E2619C683}" dt="2025-06-23T18:21:54.664" v="134" actId="20577"/>
          <ac:spMkLst>
            <pc:docMk/>
            <pc:sldMk cId="2967928418" sldId="1511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0BD7C-E255-4C23-A6CD-501E2619C683}" dt="2025-06-23T18:22:04.428" v="138" actId="6549"/>
          <ac:spMkLst>
            <pc:docMk/>
            <pc:sldMk cId="2967928418" sldId="1511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0BD7C-E255-4C23-A6CD-501E2619C683}" dt="2025-06-23T18:23:02.100" v="142" actId="6549"/>
          <ac:spMkLst>
            <pc:docMk/>
            <pc:sldMk cId="2967928418" sldId="1511"/>
            <ac:spMk id="36" creationId="{D8EF981A-9BA7-0EB1-9B70-F7FBF2F7DF1C}"/>
          </ac:spMkLst>
        </pc:spChg>
      </pc:sldChg>
      <pc:sldChg chg="del">
        <pc:chgData name="Routledge, Mandy" userId="bacdedf5-8e30-494b-ad8b-f27fa30c4f8d" providerId="ADAL" clId="{5830BD7C-E255-4C23-A6CD-501E2619C683}" dt="2025-06-24T07:54:43.121" v="1982" actId="47"/>
        <pc:sldMkLst>
          <pc:docMk/>
          <pc:sldMk cId="1594331871" sldId="1512"/>
        </pc:sldMkLst>
      </pc:sldChg>
      <pc:sldChg chg="del">
        <pc:chgData name="Routledge, Mandy" userId="bacdedf5-8e30-494b-ad8b-f27fa30c4f8d" providerId="ADAL" clId="{5830BD7C-E255-4C23-A6CD-501E2619C683}" dt="2025-06-24T07:54:44.036" v="1984" actId="47"/>
        <pc:sldMkLst>
          <pc:docMk/>
          <pc:sldMk cId="3112181829" sldId="1515"/>
        </pc:sldMkLst>
      </pc:sldChg>
      <pc:sldChg chg="del">
        <pc:chgData name="Routledge, Mandy" userId="bacdedf5-8e30-494b-ad8b-f27fa30c4f8d" providerId="ADAL" clId="{5830BD7C-E255-4C23-A6CD-501E2619C683}" dt="2025-06-24T07:54:46.474" v="1989" actId="47"/>
        <pc:sldMkLst>
          <pc:docMk/>
          <pc:sldMk cId="2946319108" sldId="1516"/>
        </pc:sldMkLst>
      </pc:sldChg>
      <pc:sldChg chg="del">
        <pc:chgData name="Routledge, Mandy" userId="bacdedf5-8e30-494b-ad8b-f27fa30c4f8d" providerId="ADAL" clId="{5830BD7C-E255-4C23-A6CD-501E2619C683}" dt="2025-06-24T07:54:43.552" v="1983" actId="47"/>
        <pc:sldMkLst>
          <pc:docMk/>
          <pc:sldMk cId="1628480429" sldId="1517"/>
        </pc:sldMkLst>
      </pc:sldChg>
      <pc:sldChg chg="del">
        <pc:chgData name="Routledge, Mandy" userId="bacdedf5-8e30-494b-ad8b-f27fa30c4f8d" providerId="ADAL" clId="{5830BD7C-E255-4C23-A6CD-501E2619C683}" dt="2025-06-24T07:54:45.107" v="1986" actId="47"/>
        <pc:sldMkLst>
          <pc:docMk/>
          <pc:sldMk cId="933367485" sldId="1518"/>
        </pc:sldMkLst>
      </pc:sldChg>
      <pc:sldChg chg="del">
        <pc:chgData name="Routledge, Mandy" userId="bacdedf5-8e30-494b-ad8b-f27fa30c4f8d" providerId="ADAL" clId="{5830BD7C-E255-4C23-A6CD-501E2619C683}" dt="2025-06-24T07:54:42.597" v="1981" actId="47"/>
        <pc:sldMkLst>
          <pc:docMk/>
          <pc:sldMk cId="1530054038" sldId="1519"/>
        </pc:sldMkLst>
      </pc:sldChg>
      <pc:sldChg chg="del">
        <pc:chgData name="Routledge, Mandy" userId="bacdedf5-8e30-494b-ad8b-f27fa30c4f8d" providerId="ADAL" clId="{5830BD7C-E255-4C23-A6CD-501E2619C683}" dt="2025-06-24T07:54:42.025" v="1980" actId="47"/>
        <pc:sldMkLst>
          <pc:docMk/>
          <pc:sldMk cId="3006462251" sldId="1520"/>
        </pc:sldMkLst>
      </pc:sldChg>
      <pc:sldChg chg="del">
        <pc:chgData name="Routledge, Mandy" userId="bacdedf5-8e30-494b-ad8b-f27fa30c4f8d" providerId="ADAL" clId="{5830BD7C-E255-4C23-A6CD-501E2619C683}" dt="2025-06-24T07:54:45.494" v="1987" actId="47"/>
        <pc:sldMkLst>
          <pc:docMk/>
          <pc:sldMk cId="1059877010" sldId="1521"/>
        </pc:sldMkLst>
      </pc:sldChg>
      <pc:sldChg chg="del">
        <pc:chgData name="Routledge, Mandy" userId="bacdedf5-8e30-494b-ad8b-f27fa30c4f8d" providerId="ADAL" clId="{5830BD7C-E255-4C23-A6CD-501E2619C683}" dt="2025-06-24T07:54:46.006" v="1988" actId="47"/>
        <pc:sldMkLst>
          <pc:docMk/>
          <pc:sldMk cId="2371299458" sldId="1529"/>
        </pc:sldMkLst>
      </pc:sldChg>
      <pc:sldChg chg="del">
        <pc:chgData name="Routledge, Mandy" userId="bacdedf5-8e30-494b-ad8b-f27fa30c4f8d" providerId="ADAL" clId="{5830BD7C-E255-4C23-A6CD-501E2619C683}" dt="2025-06-24T07:54:44.506" v="1985" actId="47"/>
        <pc:sldMkLst>
          <pc:docMk/>
          <pc:sldMk cId="3981331181" sldId="1530"/>
        </pc:sldMkLst>
      </pc:sldChg>
      <pc:sldChg chg="add del modNotes">
        <pc:chgData name="Routledge, Mandy" userId="bacdedf5-8e30-494b-ad8b-f27fa30c4f8d" providerId="ADAL" clId="{5830BD7C-E255-4C23-A6CD-501E2619C683}" dt="2025-06-24T07:36:34.090" v="1517" actId="47"/>
        <pc:sldMkLst>
          <pc:docMk/>
          <pc:sldMk cId="312893211" sldId="1531"/>
        </pc:sldMkLst>
      </pc:sldChg>
      <pc:sldChg chg="addSp modSp add mod ord">
        <pc:chgData name="Routledge, Mandy" userId="bacdedf5-8e30-494b-ad8b-f27fa30c4f8d" providerId="ADAL" clId="{5830BD7C-E255-4C23-A6CD-501E2619C683}" dt="2025-06-23T18:37:24.451" v="498" actId="1076"/>
        <pc:sldMkLst>
          <pc:docMk/>
          <pc:sldMk cId="2659207179" sldId="1532"/>
        </pc:sldMkLst>
        <pc:spChg chg="mod">
          <ac:chgData name="Routledge, Mandy" userId="bacdedf5-8e30-494b-ad8b-f27fa30c4f8d" providerId="ADAL" clId="{5830BD7C-E255-4C23-A6CD-501E2619C683}" dt="2025-06-23T18:36:01.983" v="387" actId="20577"/>
          <ac:spMkLst>
            <pc:docMk/>
            <pc:sldMk cId="2659207179" sldId="1532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0BD7C-E255-4C23-A6CD-501E2619C683}" dt="2025-06-23T18:36:05.503" v="399" actId="20577"/>
          <ac:spMkLst>
            <pc:docMk/>
            <pc:sldMk cId="2659207179" sldId="1532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0BD7C-E255-4C23-A6CD-501E2619C683}" dt="2025-06-23T18:37:19.337" v="497"/>
          <ac:spMkLst>
            <pc:docMk/>
            <pc:sldMk cId="2659207179" sldId="1532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0BD7C-E255-4C23-A6CD-501E2619C683}" dt="2025-06-23T18:36:45.535" v="488" actId="115"/>
          <ac:spMkLst>
            <pc:docMk/>
            <pc:sldMk cId="2659207179" sldId="153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5830BD7C-E255-4C23-A6CD-501E2619C683}" dt="2025-06-23T18:36:33.796" v="446" actId="1076"/>
          <ac:picMkLst>
            <pc:docMk/>
            <pc:sldMk cId="2659207179" sldId="1532"/>
            <ac:picMk id="2" creationId="{EE745B49-ABED-D075-90CB-A042036205C5}"/>
          </ac:picMkLst>
        </pc:picChg>
        <pc:picChg chg="add mod">
          <ac:chgData name="Routledge, Mandy" userId="bacdedf5-8e30-494b-ad8b-f27fa30c4f8d" providerId="ADAL" clId="{5830BD7C-E255-4C23-A6CD-501E2619C683}" dt="2025-06-23T18:37:09.072" v="495"/>
          <ac:picMkLst>
            <pc:docMk/>
            <pc:sldMk cId="2659207179" sldId="1532"/>
            <ac:picMk id="8" creationId="{5B975D65-E2B9-8594-A5CA-9537A37791A2}"/>
          </ac:picMkLst>
        </pc:picChg>
        <pc:picChg chg="add mod">
          <ac:chgData name="Routledge, Mandy" userId="bacdedf5-8e30-494b-ad8b-f27fa30c4f8d" providerId="ADAL" clId="{5830BD7C-E255-4C23-A6CD-501E2619C683}" dt="2025-06-23T18:37:24.451" v="498" actId="1076"/>
          <ac:picMkLst>
            <pc:docMk/>
            <pc:sldMk cId="2659207179" sldId="1532"/>
            <ac:picMk id="9" creationId="{57DB8BCA-F28C-53C7-8B26-FF6BFAF7FCFB}"/>
          </ac:picMkLst>
        </pc:picChg>
      </pc:sldChg>
      <pc:sldChg chg="modSp add mod ord">
        <pc:chgData name="Routledge, Mandy" userId="bacdedf5-8e30-494b-ad8b-f27fa30c4f8d" providerId="ADAL" clId="{5830BD7C-E255-4C23-A6CD-501E2619C683}" dt="2025-06-24T08:00:00.245" v="2091" actId="1076"/>
        <pc:sldMkLst>
          <pc:docMk/>
          <pc:sldMk cId="1929206029" sldId="1533"/>
        </pc:sldMkLst>
        <pc:spChg chg="mod">
          <ac:chgData name="Routledge, Mandy" userId="bacdedf5-8e30-494b-ad8b-f27fa30c4f8d" providerId="ADAL" clId="{5830BD7C-E255-4C23-A6CD-501E2619C683}" dt="2025-06-24T08:00:00.245" v="2091" actId="1076"/>
          <ac:spMkLst>
            <pc:docMk/>
            <pc:sldMk cId="1929206029" sldId="1533"/>
            <ac:spMk id="2" creationId="{095E0778-BBCD-7587-BE13-DC9F4F4B8767}"/>
          </ac:spMkLst>
        </pc:spChg>
        <pc:spChg chg="mod">
          <ac:chgData name="Routledge, Mandy" userId="bacdedf5-8e30-494b-ad8b-f27fa30c4f8d" providerId="ADAL" clId="{5830BD7C-E255-4C23-A6CD-501E2619C683}" dt="2025-06-23T18:41:30.738" v="581" actId="20577"/>
          <ac:spMkLst>
            <pc:docMk/>
            <pc:sldMk cId="1929206029" sldId="1533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0BD7C-E255-4C23-A6CD-501E2619C683}" dt="2025-06-23T18:43:07.484" v="646" actId="404"/>
          <ac:spMkLst>
            <pc:docMk/>
            <pc:sldMk cId="1929206029" sldId="1533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0BD7C-E255-4C23-A6CD-501E2619C683}" dt="2025-06-23T18:41:38.711" v="612" actId="6549"/>
          <ac:spMkLst>
            <pc:docMk/>
            <pc:sldMk cId="1929206029" sldId="1533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0BD7C-E255-4C23-A6CD-501E2619C683}" dt="2025-06-24T07:44:43.182" v="1759" actId="6549"/>
          <ac:spMkLst>
            <pc:docMk/>
            <pc:sldMk cId="1929206029" sldId="1533"/>
            <ac:spMk id="36" creationId="{D8EF981A-9BA7-0EB1-9B70-F7FBF2F7DF1C}"/>
          </ac:spMkLst>
        </pc:spChg>
        <pc:picChg chg="mod">
          <ac:chgData name="Routledge, Mandy" userId="bacdedf5-8e30-494b-ad8b-f27fa30c4f8d" providerId="ADAL" clId="{5830BD7C-E255-4C23-A6CD-501E2619C683}" dt="2025-06-24T07:45:10.702" v="1782" actId="1076"/>
          <ac:picMkLst>
            <pc:docMk/>
            <pc:sldMk cId="1929206029" sldId="1533"/>
            <ac:picMk id="18" creationId="{6C6CA65E-AAF4-6146-B08E-35F281ADCE70}"/>
          </ac:picMkLst>
        </pc:picChg>
        <pc:cxnChg chg="mod">
          <ac:chgData name="Routledge, Mandy" userId="bacdedf5-8e30-494b-ad8b-f27fa30c4f8d" providerId="ADAL" clId="{5830BD7C-E255-4C23-A6CD-501E2619C683}" dt="2025-06-24T07:59:45.593" v="2077" actId="1076"/>
          <ac:cxnSpMkLst>
            <pc:docMk/>
            <pc:sldMk cId="1929206029" sldId="1533"/>
            <ac:cxnSpMk id="6" creationId="{3D09B2A4-3F65-1D5C-40D9-FF5217B6D819}"/>
          </ac:cxnSpMkLst>
        </pc:cxnChg>
      </pc:sldChg>
      <pc:sldChg chg="addSp delSp modSp add mod">
        <pc:chgData name="Routledge, Mandy" userId="bacdedf5-8e30-494b-ad8b-f27fa30c4f8d" providerId="ADAL" clId="{5830BD7C-E255-4C23-A6CD-501E2619C683}" dt="2025-06-24T09:45:34.727" v="2375" actId="14100"/>
        <pc:sldMkLst>
          <pc:docMk/>
          <pc:sldMk cId="1724796498" sldId="1534"/>
        </pc:sldMkLst>
        <pc:spChg chg="mod">
          <ac:chgData name="Routledge, Mandy" userId="bacdedf5-8e30-494b-ad8b-f27fa30c4f8d" providerId="ADAL" clId="{5830BD7C-E255-4C23-A6CD-501E2619C683}" dt="2025-06-23T18:26:09.968" v="226" actId="14100"/>
          <ac:spMkLst>
            <pc:docMk/>
            <pc:sldMk cId="1724796498" sldId="1534"/>
            <ac:spMk id="10" creationId="{EC0CC1D0-FE60-F840-73E9-0CE7E683D1F2}"/>
          </ac:spMkLst>
        </pc:spChg>
        <pc:spChg chg="mod">
          <ac:chgData name="Routledge, Mandy" userId="bacdedf5-8e30-494b-ad8b-f27fa30c4f8d" providerId="ADAL" clId="{5830BD7C-E255-4C23-A6CD-501E2619C683}" dt="2025-06-24T09:43:48.242" v="2366" actId="20577"/>
          <ac:spMkLst>
            <pc:docMk/>
            <pc:sldMk cId="1724796498" sldId="1534"/>
            <ac:spMk id="11" creationId="{CD78B488-E032-3F3E-C334-FB96F8D71FB2}"/>
          </ac:spMkLst>
        </pc:spChg>
        <pc:spChg chg="mod">
          <ac:chgData name="Routledge, Mandy" userId="bacdedf5-8e30-494b-ad8b-f27fa30c4f8d" providerId="ADAL" clId="{5830BD7C-E255-4C23-A6CD-501E2619C683}" dt="2025-06-24T07:55:47.313" v="1998" actId="948"/>
          <ac:spMkLst>
            <pc:docMk/>
            <pc:sldMk cId="1724796498" sldId="1534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0BD7C-E255-4C23-A6CD-501E2619C683}" dt="2025-06-24T07:55:53.689" v="1999" actId="948"/>
          <ac:spMkLst>
            <pc:docMk/>
            <pc:sldMk cId="1724796498" sldId="1534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0BD7C-E255-4C23-A6CD-501E2619C683}" dt="2025-06-24T07:56:04.588" v="2001" actId="14100"/>
          <ac:spMkLst>
            <pc:docMk/>
            <pc:sldMk cId="1724796498" sldId="1534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0BD7C-E255-4C23-A6CD-501E2619C683}" dt="2025-06-24T07:56:34.185" v="2031" actId="6549"/>
          <ac:spMkLst>
            <pc:docMk/>
            <pc:sldMk cId="1724796498" sldId="1534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0BD7C-E255-4C23-A6CD-501E2619C683}" dt="2025-06-24T09:45:34.727" v="2375" actId="14100"/>
          <ac:spMkLst>
            <pc:docMk/>
            <pc:sldMk cId="1724796498" sldId="1534"/>
            <ac:spMk id="16" creationId="{F53F294D-65CC-23A5-E4A1-B2132FCF814C}"/>
          </ac:spMkLst>
        </pc:spChg>
        <pc:spChg chg="mod">
          <ac:chgData name="Routledge, Mandy" userId="bacdedf5-8e30-494b-ad8b-f27fa30c4f8d" providerId="ADAL" clId="{5830BD7C-E255-4C23-A6CD-501E2619C683}" dt="2025-06-24T09:45:30.418" v="2374" actId="948"/>
          <ac:spMkLst>
            <pc:docMk/>
            <pc:sldMk cId="1724796498" sldId="1534"/>
            <ac:spMk id="17" creationId="{AB86235B-CBC0-F9DB-29F4-F23367831B1B}"/>
          </ac:spMkLst>
        </pc:spChg>
        <pc:spChg chg="mod">
          <ac:chgData name="Routledge, Mandy" userId="bacdedf5-8e30-494b-ad8b-f27fa30c4f8d" providerId="ADAL" clId="{5830BD7C-E255-4C23-A6CD-501E2619C683}" dt="2025-06-24T07:56:39.079" v="2032" actId="14100"/>
          <ac:spMkLst>
            <pc:docMk/>
            <pc:sldMk cId="1724796498" sldId="1534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0BD7C-E255-4C23-A6CD-501E2619C683}" dt="2025-06-24T07:56:41.800" v="2033" actId="14100"/>
          <ac:spMkLst>
            <pc:docMk/>
            <pc:sldMk cId="1724796498" sldId="1534"/>
            <ac:spMk id="19" creationId="{40542B69-6D97-5F24-63E3-ABE36EA69A27}"/>
          </ac:spMkLst>
        </pc:spChg>
        <pc:spChg chg="mod">
          <ac:chgData name="Routledge, Mandy" userId="bacdedf5-8e30-494b-ad8b-f27fa30c4f8d" providerId="ADAL" clId="{5830BD7C-E255-4C23-A6CD-501E2619C683}" dt="2025-06-24T07:50:21.068" v="1942" actId="14100"/>
          <ac:spMkLst>
            <pc:docMk/>
            <pc:sldMk cId="1724796498" sldId="1534"/>
            <ac:spMk id="23" creationId="{9E5C7899-E07D-BA36-939A-32ABCF4E785F}"/>
          </ac:spMkLst>
        </pc:spChg>
        <pc:picChg chg="add del mod">
          <ac:chgData name="Routledge, Mandy" userId="bacdedf5-8e30-494b-ad8b-f27fa30c4f8d" providerId="ADAL" clId="{5830BD7C-E255-4C23-A6CD-501E2619C683}" dt="2025-06-24T09:40:38.326" v="2357" actId="478"/>
          <ac:picMkLst>
            <pc:docMk/>
            <pc:sldMk cId="1724796498" sldId="1534"/>
            <ac:picMk id="4" creationId="{A0CA1395-53D2-1E26-2C49-A6D3494409B5}"/>
          </ac:picMkLst>
        </pc:picChg>
        <pc:picChg chg="add mod">
          <ac:chgData name="Routledge, Mandy" userId="bacdedf5-8e30-494b-ad8b-f27fa30c4f8d" providerId="ADAL" clId="{5830BD7C-E255-4C23-A6CD-501E2619C683}" dt="2025-06-23T18:26:40.534" v="234" actId="14100"/>
          <ac:picMkLst>
            <pc:docMk/>
            <pc:sldMk cId="1724796498" sldId="1534"/>
            <ac:picMk id="21" creationId="{07FB7F7F-A5D7-FC35-F16F-91E5229DA462}"/>
          </ac:picMkLst>
        </pc:picChg>
        <pc:picChg chg="add del mod">
          <ac:chgData name="Routledge, Mandy" userId="bacdedf5-8e30-494b-ad8b-f27fa30c4f8d" providerId="ADAL" clId="{5830BD7C-E255-4C23-A6CD-501E2619C683}" dt="2025-06-24T07:55:31.134" v="1994" actId="478"/>
          <ac:picMkLst>
            <pc:docMk/>
            <pc:sldMk cId="1724796498" sldId="1534"/>
            <ac:picMk id="22" creationId="{3C7BFC6B-AAB3-1E0E-6FE7-B325AD4FE1F3}"/>
          </ac:picMkLst>
        </pc:picChg>
        <pc:picChg chg="add mod">
          <ac:chgData name="Routledge, Mandy" userId="bacdedf5-8e30-494b-ad8b-f27fa30c4f8d" providerId="ADAL" clId="{5830BD7C-E255-4C23-A6CD-501E2619C683}" dt="2025-06-24T09:40:44.389" v="2363" actId="1076"/>
          <ac:picMkLst>
            <pc:docMk/>
            <pc:sldMk cId="1724796498" sldId="1534"/>
            <ac:picMk id="23" creationId="{F0292A7A-096F-6670-1017-9D987CB07A3F}"/>
          </ac:picMkLst>
        </pc:picChg>
        <pc:picChg chg="add mod">
          <ac:chgData name="Routledge, Mandy" userId="bacdedf5-8e30-494b-ad8b-f27fa30c4f8d" providerId="ADAL" clId="{5830BD7C-E255-4C23-A6CD-501E2619C683}" dt="2025-06-24T07:55:38.035" v="1997" actId="1076"/>
          <ac:picMkLst>
            <pc:docMk/>
            <pc:sldMk cId="1724796498" sldId="1534"/>
            <ac:picMk id="24" creationId="{F8E7BDE9-C339-12C7-8285-F8375CCA8355}"/>
          </ac:picMkLst>
        </pc:picChg>
      </pc:sldChg>
      <pc:sldChg chg="addSp delSp modSp add mod">
        <pc:chgData name="Routledge, Mandy" userId="bacdedf5-8e30-494b-ad8b-f27fa30c4f8d" providerId="ADAL" clId="{5830BD7C-E255-4C23-A6CD-501E2619C683}" dt="2025-06-24T07:54:59.487" v="1993" actId="1076"/>
        <pc:sldMkLst>
          <pc:docMk/>
          <pc:sldMk cId="2931231564" sldId="1535"/>
        </pc:sldMkLst>
        <pc:spChg chg="mod">
          <ac:chgData name="Routledge, Mandy" userId="bacdedf5-8e30-494b-ad8b-f27fa30c4f8d" providerId="ADAL" clId="{5830BD7C-E255-4C23-A6CD-501E2619C683}" dt="2025-06-24T07:54:54.881" v="1992" actId="1076"/>
          <ac:spMkLst>
            <pc:docMk/>
            <pc:sldMk cId="2931231564" sldId="1535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0BD7C-E255-4C23-A6CD-501E2619C683}" dt="2025-06-24T07:51:39.520" v="1962" actId="14100"/>
          <ac:spMkLst>
            <pc:docMk/>
            <pc:sldMk cId="2931231564" sldId="1535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0BD7C-E255-4C23-A6CD-501E2619C683}" dt="2025-06-24T07:54:26.904" v="1975" actId="1076"/>
          <ac:spMkLst>
            <pc:docMk/>
            <pc:sldMk cId="2931231564" sldId="1535"/>
            <ac:spMk id="16" creationId="{B7594A3B-3117-84CE-C300-FB96E5ED269D}"/>
          </ac:spMkLst>
        </pc:spChg>
        <pc:spChg chg="mod">
          <ac:chgData name="Routledge, Mandy" userId="bacdedf5-8e30-494b-ad8b-f27fa30c4f8d" providerId="ADAL" clId="{5830BD7C-E255-4C23-A6CD-501E2619C683}" dt="2025-06-24T07:54:23.998" v="1974" actId="1076"/>
          <ac:spMkLst>
            <pc:docMk/>
            <pc:sldMk cId="2931231564" sldId="1535"/>
            <ac:spMk id="17" creationId="{6EA1F8B7-D4BC-D8B0-E6FD-F33ECB45A1DD}"/>
          </ac:spMkLst>
        </pc:spChg>
        <pc:spChg chg="mod">
          <ac:chgData name="Routledge, Mandy" userId="bacdedf5-8e30-494b-ad8b-f27fa30c4f8d" providerId="ADAL" clId="{5830BD7C-E255-4C23-A6CD-501E2619C683}" dt="2025-06-24T07:51:41.222" v="1963" actId="14100"/>
          <ac:spMkLst>
            <pc:docMk/>
            <pc:sldMk cId="2931231564" sldId="1535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0BD7C-E255-4C23-A6CD-501E2619C683}" dt="2025-06-24T07:54:59.487" v="1993" actId="1076"/>
          <ac:spMkLst>
            <pc:docMk/>
            <pc:sldMk cId="2931231564" sldId="1535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830BD7C-E255-4C23-A6CD-501E2619C683}" dt="2025-06-24T07:51:14.947" v="1949" actId="1076"/>
          <ac:picMkLst>
            <pc:docMk/>
            <pc:sldMk cId="2931231564" sldId="1535"/>
            <ac:picMk id="22" creationId="{633B2C49-E1CE-576D-4D0F-8DA0F69AEA89}"/>
          </ac:picMkLst>
        </pc:picChg>
        <pc:picChg chg="add mod">
          <ac:chgData name="Routledge, Mandy" userId="bacdedf5-8e30-494b-ad8b-f27fa30c4f8d" providerId="ADAL" clId="{5830BD7C-E255-4C23-A6CD-501E2619C683}" dt="2025-06-24T07:51:43.593" v="1964" actId="1076"/>
          <ac:picMkLst>
            <pc:docMk/>
            <pc:sldMk cId="2931231564" sldId="1535"/>
            <ac:picMk id="23" creationId="{95D7BDA2-9C3E-0217-051B-F1CD5F4014F5}"/>
          </ac:picMkLst>
        </pc:picChg>
        <pc:picChg chg="add mod modCrop">
          <ac:chgData name="Routledge, Mandy" userId="bacdedf5-8e30-494b-ad8b-f27fa30c4f8d" providerId="ADAL" clId="{5830BD7C-E255-4C23-A6CD-501E2619C683}" dt="2025-06-24T07:54:31.539" v="1977" actId="14100"/>
          <ac:picMkLst>
            <pc:docMk/>
            <pc:sldMk cId="2931231564" sldId="1535"/>
            <ac:picMk id="25" creationId="{FF259675-A464-9C12-40E5-241724D220AB}"/>
          </ac:picMkLst>
        </pc:picChg>
        <pc:picChg chg="del mod">
          <ac:chgData name="Routledge, Mandy" userId="bacdedf5-8e30-494b-ad8b-f27fa30c4f8d" providerId="ADAL" clId="{5830BD7C-E255-4C23-A6CD-501E2619C683}" dt="2025-06-24T07:54:07.679" v="1968" actId="478"/>
          <ac:picMkLst>
            <pc:docMk/>
            <pc:sldMk cId="2931231564" sldId="1535"/>
            <ac:picMk id="26" creationId="{12381CD1-1ECE-6713-BF2B-D0B72C10F492}"/>
          </ac:picMkLst>
        </pc:picChg>
        <pc:picChg chg="del">
          <ac:chgData name="Routledge, Mandy" userId="bacdedf5-8e30-494b-ad8b-f27fa30c4f8d" providerId="ADAL" clId="{5830BD7C-E255-4C23-A6CD-501E2619C683}" dt="2025-06-24T07:51:05.930" v="1946" actId="478"/>
          <ac:picMkLst>
            <pc:docMk/>
            <pc:sldMk cId="2931231564" sldId="1535"/>
            <ac:picMk id="30" creationId="{021D3B91-18AE-1350-F832-57FB94A04F5A}"/>
          </ac:picMkLst>
        </pc:picChg>
        <pc:cxnChg chg="mod">
          <ac:chgData name="Routledge, Mandy" userId="bacdedf5-8e30-494b-ad8b-f27fa30c4f8d" providerId="ADAL" clId="{5830BD7C-E255-4C23-A6CD-501E2619C683}" dt="2025-06-24T07:54:51.829" v="1991" actId="1076"/>
          <ac:cxnSpMkLst>
            <pc:docMk/>
            <pc:sldMk cId="2931231564" sldId="1535"/>
            <ac:cxnSpMk id="21" creationId="{B84B33EF-2A54-99B2-FEF8-27486B72F624}"/>
          </ac:cxnSpMkLst>
        </pc:cxnChg>
        <pc:cxnChg chg="mod">
          <ac:chgData name="Routledge, Mandy" userId="bacdedf5-8e30-494b-ad8b-f27fa30c4f8d" providerId="ADAL" clId="{5830BD7C-E255-4C23-A6CD-501E2619C683}" dt="2025-06-24T07:54:36.876" v="1978" actId="14100"/>
          <ac:cxnSpMkLst>
            <pc:docMk/>
            <pc:sldMk cId="2931231564" sldId="1535"/>
            <ac:cxnSpMk id="29" creationId="{10445519-6BAB-CA4B-0B0C-EF80D4D34E4C}"/>
          </ac:cxnSpMkLst>
        </pc:cxnChg>
      </pc:sldChg>
      <pc:sldChg chg="addSp delSp modSp add mod">
        <pc:chgData name="Routledge, Mandy" userId="bacdedf5-8e30-494b-ad8b-f27fa30c4f8d" providerId="ADAL" clId="{5830BD7C-E255-4C23-A6CD-501E2619C683}" dt="2025-06-24T07:58:44.641" v="2072" actId="1076"/>
        <pc:sldMkLst>
          <pc:docMk/>
          <pc:sldMk cId="2475183930" sldId="1536"/>
        </pc:sldMkLst>
        <pc:spChg chg="mod">
          <ac:chgData name="Routledge, Mandy" userId="bacdedf5-8e30-494b-ad8b-f27fa30c4f8d" providerId="ADAL" clId="{5830BD7C-E255-4C23-A6CD-501E2619C683}" dt="2025-06-23T18:30:57.119" v="272" actId="14100"/>
          <ac:spMkLst>
            <pc:docMk/>
            <pc:sldMk cId="2475183930" sldId="1536"/>
            <ac:spMk id="10" creationId="{EC0CC1D0-FE60-F840-73E9-0CE7E683D1F2}"/>
          </ac:spMkLst>
        </pc:spChg>
        <pc:spChg chg="mod">
          <ac:chgData name="Routledge, Mandy" userId="bacdedf5-8e30-494b-ad8b-f27fa30c4f8d" providerId="ADAL" clId="{5830BD7C-E255-4C23-A6CD-501E2619C683}" dt="2025-06-23T18:33:43.605" v="330" actId="20577"/>
          <ac:spMkLst>
            <pc:docMk/>
            <pc:sldMk cId="2475183930" sldId="1536"/>
            <ac:spMk id="11" creationId="{CD78B488-E032-3F3E-C334-FB96F8D71FB2}"/>
          </ac:spMkLst>
        </pc:spChg>
        <pc:spChg chg="mod">
          <ac:chgData name="Routledge, Mandy" userId="bacdedf5-8e30-494b-ad8b-f27fa30c4f8d" providerId="ADAL" clId="{5830BD7C-E255-4C23-A6CD-501E2619C683}" dt="2025-06-23T18:50:55.638" v="810" actId="1035"/>
          <ac:spMkLst>
            <pc:docMk/>
            <pc:sldMk cId="2475183930" sldId="1536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0BD7C-E255-4C23-A6CD-501E2619C683}" dt="2025-06-23T18:50:37.730" v="803" actId="948"/>
          <ac:spMkLst>
            <pc:docMk/>
            <pc:sldMk cId="2475183930" sldId="1536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0BD7C-E255-4C23-A6CD-501E2619C683}" dt="2025-06-23T18:50:50.209" v="806" actId="14100"/>
          <ac:spMkLst>
            <pc:docMk/>
            <pc:sldMk cId="2475183930" sldId="1536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0BD7C-E255-4C23-A6CD-501E2619C683}" dt="2025-06-23T18:50:47.237" v="805" actId="948"/>
          <ac:spMkLst>
            <pc:docMk/>
            <pc:sldMk cId="2475183930" sldId="1536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0BD7C-E255-4C23-A6CD-501E2619C683}" dt="2025-06-23T18:33:56.536" v="332" actId="14100"/>
          <ac:spMkLst>
            <pc:docMk/>
            <pc:sldMk cId="2475183930" sldId="1536"/>
            <ac:spMk id="16" creationId="{F53F294D-65CC-23A5-E4A1-B2132FCF814C}"/>
          </ac:spMkLst>
        </pc:spChg>
        <pc:spChg chg="mod">
          <ac:chgData name="Routledge, Mandy" userId="bacdedf5-8e30-494b-ad8b-f27fa30c4f8d" providerId="ADAL" clId="{5830BD7C-E255-4C23-A6CD-501E2619C683}" dt="2025-06-23T18:33:52.910" v="331"/>
          <ac:spMkLst>
            <pc:docMk/>
            <pc:sldMk cId="2475183930" sldId="1536"/>
            <ac:spMk id="17" creationId="{AB86235B-CBC0-F9DB-29F4-F23367831B1B}"/>
          </ac:spMkLst>
        </pc:spChg>
        <pc:spChg chg="mod">
          <ac:chgData name="Routledge, Mandy" userId="bacdedf5-8e30-494b-ad8b-f27fa30c4f8d" providerId="ADAL" clId="{5830BD7C-E255-4C23-A6CD-501E2619C683}" dt="2025-06-23T18:50:40.537" v="804" actId="14100"/>
          <ac:spMkLst>
            <pc:docMk/>
            <pc:sldMk cId="2475183930" sldId="1536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0BD7C-E255-4C23-A6CD-501E2619C683}" dt="2025-06-23T18:50:31.223" v="802" actId="14100"/>
          <ac:spMkLst>
            <pc:docMk/>
            <pc:sldMk cId="2475183930" sldId="1536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830BD7C-E255-4C23-A6CD-501E2619C683}" dt="2025-06-24T07:45:38.698" v="1788" actId="1076"/>
          <ac:picMkLst>
            <pc:docMk/>
            <pc:sldMk cId="2475183930" sldId="1536"/>
            <ac:picMk id="4" creationId="{238454FC-021E-1A9D-16CF-3CD5A80108A3}"/>
          </ac:picMkLst>
        </pc:picChg>
        <pc:picChg chg="add mod">
          <ac:chgData name="Routledge, Mandy" userId="bacdedf5-8e30-494b-ad8b-f27fa30c4f8d" providerId="ADAL" clId="{5830BD7C-E255-4C23-A6CD-501E2619C683}" dt="2025-06-24T07:45:31.510" v="1786" actId="1076"/>
          <ac:picMkLst>
            <pc:docMk/>
            <pc:sldMk cId="2475183930" sldId="1536"/>
            <ac:picMk id="21" creationId="{13C999F6-62F8-7FA3-E40C-3D7C88D25F57}"/>
          </ac:picMkLst>
        </pc:picChg>
        <pc:picChg chg="add mod">
          <ac:chgData name="Routledge, Mandy" userId="bacdedf5-8e30-494b-ad8b-f27fa30c4f8d" providerId="ADAL" clId="{5830BD7C-E255-4C23-A6CD-501E2619C683}" dt="2025-06-23T18:51:03.201" v="814" actId="1076"/>
          <ac:picMkLst>
            <pc:docMk/>
            <pc:sldMk cId="2475183930" sldId="1536"/>
            <ac:picMk id="22" creationId="{A9C3DC08-3C38-A1C9-5FC8-9527897FEDD0}"/>
          </ac:picMkLst>
        </pc:picChg>
        <pc:picChg chg="del mod">
          <ac:chgData name="Routledge, Mandy" userId="bacdedf5-8e30-494b-ad8b-f27fa30c4f8d" providerId="ADAL" clId="{5830BD7C-E255-4C23-A6CD-501E2619C683}" dt="2025-06-24T07:58:33.567" v="2067" actId="478"/>
          <ac:picMkLst>
            <pc:docMk/>
            <pc:sldMk cId="2475183930" sldId="1536"/>
            <ac:picMk id="23" creationId="{45AC874F-4413-59AA-1FF3-90B6924A2265}"/>
          </ac:picMkLst>
        </pc:picChg>
        <pc:picChg chg="add mod">
          <ac:chgData name="Routledge, Mandy" userId="bacdedf5-8e30-494b-ad8b-f27fa30c4f8d" providerId="ADAL" clId="{5830BD7C-E255-4C23-A6CD-501E2619C683}" dt="2025-06-24T07:58:44.641" v="2072" actId="1076"/>
          <ac:picMkLst>
            <pc:docMk/>
            <pc:sldMk cId="2475183930" sldId="1536"/>
            <ac:picMk id="24" creationId="{411D5213-DF77-A7D6-E5BF-986A0CDDB6D8}"/>
          </ac:picMkLst>
        </pc:picChg>
      </pc:sldChg>
      <pc:sldChg chg="addSp modSp add mod">
        <pc:chgData name="Routledge, Mandy" userId="bacdedf5-8e30-494b-ad8b-f27fa30c4f8d" providerId="ADAL" clId="{5830BD7C-E255-4C23-A6CD-501E2619C683}" dt="2025-06-24T07:46:00.611" v="1818" actId="1036"/>
        <pc:sldMkLst>
          <pc:docMk/>
          <pc:sldMk cId="1698268702" sldId="1537"/>
        </pc:sldMkLst>
        <pc:spChg chg="mod">
          <ac:chgData name="Routledge, Mandy" userId="bacdedf5-8e30-494b-ad8b-f27fa30c4f8d" providerId="ADAL" clId="{5830BD7C-E255-4C23-A6CD-501E2619C683}" dt="2025-06-24T07:45:49.858" v="1797" actId="1036"/>
          <ac:spMkLst>
            <pc:docMk/>
            <pc:sldMk cId="1698268702" sldId="1537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0BD7C-E255-4C23-A6CD-501E2619C683}" dt="2025-06-24T07:45:56.145" v="1808" actId="1036"/>
          <ac:spMkLst>
            <pc:docMk/>
            <pc:sldMk cId="1698268702" sldId="1537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0BD7C-E255-4C23-A6CD-501E2619C683}" dt="2025-06-23T18:56:25.833" v="828" actId="14100"/>
          <ac:spMkLst>
            <pc:docMk/>
            <pc:sldMk cId="1698268702" sldId="1537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0BD7C-E255-4C23-A6CD-501E2619C683}" dt="2025-06-24T07:46:00.611" v="1818" actId="1036"/>
          <ac:spMkLst>
            <pc:docMk/>
            <pc:sldMk cId="1698268702" sldId="1537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0BD7C-E255-4C23-A6CD-501E2619C683}" dt="2025-06-23T18:56:09.491" v="824" actId="14100"/>
          <ac:spMkLst>
            <pc:docMk/>
            <pc:sldMk cId="1698268702" sldId="1537"/>
            <ac:spMk id="18" creationId="{85D7DD60-F4AA-AD34-A265-146B167D02FE}"/>
          </ac:spMkLst>
        </pc:spChg>
        <pc:spChg chg="mod">
          <ac:chgData name="Routledge, Mandy" userId="bacdedf5-8e30-494b-ad8b-f27fa30c4f8d" providerId="ADAL" clId="{5830BD7C-E255-4C23-A6CD-501E2619C683}" dt="2025-06-23T18:56:17.113" v="826" actId="14100"/>
          <ac:spMkLst>
            <pc:docMk/>
            <pc:sldMk cId="1698268702" sldId="1537"/>
            <ac:spMk id="19" creationId="{40542B69-6D97-5F24-63E3-ABE36EA69A27}"/>
          </ac:spMkLst>
        </pc:spChg>
        <pc:picChg chg="add mod">
          <ac:chgData name="Routledge, Mandy" userId="bacdedf5-8e30-494b-ad8b-f27fa30c4f8d" providerId="ADAL" clId="{5830BD7C-E255-4C23-A6CD-501E2619C683}" dt="2025-06-23T18:56:30.027" v="830" actId="14100"/>
          <ac:picMkLst>
            <pc:docMk/>
            <pc:sldMk cId="1698268702" sldId="1537"/>
            <ac:picMk id="4" creationId="{0B96CE80-1871-8FED-84B9-8180BB7A7C7C}"/>
          </ac:picMkLst>
        </pc:picChg>
        <pc:picChg chg="add mod">
          <ac:chgData name="Routledge, Mandy" userId="bacdedf5-8e30-494b-ad8b-f27fa30c4f8d" providerId="ADAL" clId="{5830BD7C-E255-4C23-A6CD-501E2619C683}" dt="2025-06-23T18:56:34.255" v="832" actId="14100"/>
          <ac:picMkLst>
            <pc:docMk/>
            <pc:sldMk cId="1698268702" sldId="1537"/>
            <ac:picMk id="22" creationId="{C1414907-658A-60AF-B6CF-AA61303D209A}"/>
          </ac:picMkLst>
        </pc:picChg>
        <pc:picChg chg="add mod modCrop">
          <ac:chgData name="Routledge, Mandy" userId="bacdedf5-8e30-494b-ad8b-f27fa30c4f8d" providerId="ADAL" clId="{5830BD7C-E255-4C23-A6CD-501E2619C683}" dt="2025-06-23T18:58:54.077" v="839" actId="14100"/>
          <ac:picMkLst>
            <pc:docMk/>
            <pc:sldMk cId="1698268702" sldId="1537"/>
            <ac:picMk id="24" creationId="{AA893ED2-8C2F-5774-AD12-2CC6D477C661}"/>
          </ac:picMkLst>
        </pc:picChg>
      </pc:sldChg>
      <pc:sldChg chg="addSp delSp modSp add mod">
        <pc:chgData name="Routledge, Mandy" userId="bacdedf5-8e30-494b-ad8b-f27fa30c4f8d" providerId="ADAL" clId="{5830BD7C-E255-4C23-A6CD-501E2619C683}" dt="2025-06-24T07:50:25.479" v="1943" actId="478"/>
        <pc:sldMkLst>
          <pc:docMk/>
          <pc:sldMk cId="1912179027" sldId="1538"/>
        </pc:sldMkLst>
        <pc:spChg chg="mod">
          <ac:chgData name="Routledge, Mandy" userId="bacdedf5-8e30-494b-ad8b-f27fa30c4f8d" providerId="ADAL" clId="{5830BD7C-E255-4C23-A6CD-501E2619C683}" dt="2025-06-23T18:40:03.413" v="561" actId="20577"/>
          <ac:spMkLst>
            <pc:docMk/>
            <pc:sldMk cId="1912179027" sldId="1538"/>
            <ac:spMk id="4" creationId="{D36CDCC8-D80A-3CA3-9903-EC310613197D}"/>
          </ac:spMkLst>
        </pc:spChg>
        <pc:spChg chg="mod">
          <ac:chgData name="Routledge, Mandy" userId="bacdedf5-8e30-494b-ad8b-f27fa30c4f8d" providerId="ADAL" clId="{5830BD7C-E255-4C23-A6CD-501E2619C683}" dt="2025-06-23T18:38:53.219" v="524" actId="6549"/>
          <ac:spMkLst>
            <pc:docMk/>
            <pc:sldMk cId="1912179027" sldId="1538"/>
            <ac:spMk id="12" creationId="{E2476A93-B8D4-4E44-87FD-AFF601B2337C}"/>
          </ac:spMkLst>
        </pc:spChg>
        <pc:spChg chg="mod">
          <ac:chgData name="Routledge, Mandy" userId="bacdedf5-8e30-494b-ad8b-f27fa30c4f8d" providerId="ADAL" clId="{5830BD7C-E255-4C23-A6CD-501E2619C683}" dt="2025-06-23T18:39:02.169" v="536" actId="1076"/>
          <ac:spMkLst>
            <pc:docMk/>
            <pc:sldMk cId="1912179027" sldId="1538"/>
            <ac:spMk id="13" creationId="{4985FF45-EE56-11C3-E0CC-6BBB359031C0}"/>
          </ac:spMkLst>
        </pc:spChg>
        <pc:spChg chg="mod">
          <ac:chgData name="Routledge, Mandy" userId="bacdedf5-8e30-494b-ad8b-f27fa30c4f8d" providerId="ADAL" clId="{5830BD7C-E255-4C23-A6CD-501E2619C683}" dt="2025-06-23T18:39:18.058" v="551" actId="14100"/>
          <ac:spMkLst>
            <pc:docMk/>
            <pc:sldMk cId="1912179027" sldId="1538"/>
            <ac:spMk id="14" creationId="{B7594A3B-3117-84CE-C300-FB96E5ED269D}"/>
          </ac:spMkLst>
        </pc:spChg>
        <pc:spChg chg="mod">
          <ac:chgData name="Routledge, Mandy" userId="bacdedf5-8e30-494b-ad8b-f27fa30c4f8d" providerId="ADAL" clId="{5830BD7C-E255-4C23-A6CD-501E2619C683}" dt="2025-06-23T18:39:13.290" v="549" actId="1076"/>
          <ac:spMkLst>
            <pc:docMk/>
            <pc:sldMk cId="1912179027" sldId="1538"/>
            <ac:spMk id="15" creationId="{6EA1F8B7-D4BC-D8B0-E6FD-F33ECB45A1DD}"/>
          </ac:spMkLst>
        </pc:spChg>
        <pc:spChg chg="mod">
          <ac:chgData name="Routledge, Mandy" userId="bacdedf5-8e30-494b-ad8b-f27fa30c4f8d" providerId="ADAL" clId="{5830BD7C-E255-4C23-A6CD-501E2619C683}" dt="2025-06-23T18:39:25.451" v="552"/>
          <ac:spMkLst>
            <pc:docMk/>
            <pc:sldMk cId="1912179027" sldId="1538"/>
            <ac:spMk id="17" creationId="{AB86235B-CBC0-F9DB-29F4-F23367831B1B}"/>
          </ac:spMkLst>
        </pc:spChg>
        <pc:spChg chg="add mod">
          <ac:chgData name="Routledge, Mandy" userId="bacdedf5-8e30-494b-ad8b-f27fa30c4f8d" providerId="ADAL" clId="{5830BD7C-E255-4C23-A6CD-501E2619C683}" dt="2025-06-23T18:39:51.776" v="559"/>
          <ac:spMkLst>
            <pc:docMk/>
            <pc:sldMk cId="1912179027" sldId="1538"/>
            <ac:spMk id="24" creationId="{E6477B48-4EDA-8116-EF83-3716DAF29C5D}"/>
          </ac:spMkLst>
        </pc:spChg>
        <pc:picChg chg="add del mod">
          <ac:chgData name="Routledge, Mandy" userId="bacdedf5-8e30-494b-ad8b-f27fa30c4f8d" providerId="ADAL" clId="{5830BD7C-E255-4C23-A6CD-501E2619C683}" dt="2025-06-24T07:50:25.479" v="1943" actId="478"/>
          <ac:picMkLst>
            <pc:docMk/>
            <pc:sldMk cId="1912179027" sldId="1538"/>
            <ac:picMk id="9" creationId="{F604FD08-172B-1F7E-CC01-E1F6D1F25DDB}"/>
          </ac:picMkLst>
        </pc:picChg>
        <pc:picChg chg="add mod">
          <ac:chgData name="Routledge, Mandy" userId="bacdedf5-8e30-494b-ad8b-f27fa30c4f8d" providerId="ADAL" clId="{5830BD7C-E255-4C23-A6CD-501E2619C683}" dt="2025-06-23T18:39:39.810" v="556" actId="1076"/>
          <ac:picMkLst>
            <pc:docMk/>
            <pc:sldMk cId="1912179027" sldId="1538"/>
            <ac:picMk id="10" creationId="{A247FDAD-F766-BE30-6E9A-CC007C7E389C}"/>
          </ac:picMkLst>
        </pc:picChg>
        <pc:picChg chg="add mod">
          <ac:chgData name="Routledge, Mandy" userId="bacdedf5-8e30-494b-ad8b-f27fa30c4f8d" providerId="ADAL" clId="{5830BD7C-E255-4C23-A6CD-501E2619C683}" dt="2025-06-23T18:39:45.758" v="558" actId="1076"/>
          <ac:picMkLst>
            <pc:docMk/>
            <pc:sldMk cId="1912179027" sldId="1538"/>
            <ac:picMk id="11" creationId="{EF49A578-DC17-7866-61F1-6E3DD2F7933E}"/>
          </ac:picMkLst>
        </pc:picChg>
      </pc:sldChg>
      <pc:sldChg chg="add del">
        <pc:chgData name="Routledge, Mandy" userId="bacdedf5-8e30-494b-ad8b-f27fa30c4f8d" providerId="ADAL" clId="{5830BD7C-E255-4C23-A6CD-501E2619C683}" dt="2025-06-24T07:54:41.418" v="1979" actId="47"/>
        <pc:sldMkLst>
          <pc:docMk/>
          <pc:sldMk cId="760695660" sldId="1539"/>
        </pc:sldMkLst>
      </pc:sldChg>
      <pc:sldChg chg="addSp delSp modSp add del mod">
        <pc:chgData name="Routledge, Mandy" userId="bacdedf5-8e30-494b-ad8b-f27fa30c4f8d" providerId="ADAL" clId="{5830BD7C-E255-4C23-A6CD-501E2619C683}" dt="2025-06-24T08:38:52.444" v="2259" actId="47"/>
        <pc:sldMkLst>
          <pc:docMk/>
          <pc:sldMk cId="2367919474" sldId="1540"/>
        </pc:sldMkLst>
        <pc:spChg chg="add mod">
          <ac:chgData name="Routledge, Mandy" userId="bacdedf5-8e30-494b-ad8b-f27fa30c4f8d" providerId="ADAL" clId="{5830BD7C-E255-4C23-A6CD-501E2619C683}" dt="2025-06-23T18:44:23.493" v="728" actId="20577"/>
          <ac:spMkLst>
            <pc:docMk/>
            <pc:sldMk cId="2367919474" sldId="1540"/>
            <ac:spMk id="2" creationId="{3191033D-6CA9-68BA-960A-511A65C14715}"/>
          </ac:spMkLst>
        </pc:spChg>
        <pc:spChg chg="mod">
          <ac:chgData name="Routledge, Mandy" userId="bacdedf5-8e30-494b-ad8b-f27fa30c4f8d" providerId="ADAL" clId="{5830BD7C-E255-4C23-A6CD-501E2619C683}" dt="2025-06-24T08:00:03.569" v="2092" actId="1076"/>
          <ac:spMkLst>
            <pc:docMk/>
            <pc:sldMk cId="2367919474" sldId="1540"/>
            <ac:spMk id="8" creationId="{DF46A988-1CC3-746C-4541-8598830FB8C4}"/>
          </ac:spMkLst>
        </pc:spChg>
        <pc:spChg chg="mod">
          <ac:chgData name="Routledge, Mandy" userId="bacdedf5-8e30-494b-ad8b-f27fa30c4f8d" providerId="ADAL" clId="{5830BD7C-E255-4C23-A6CD-501E2619C683}" dt="2025-06-23T18:44:05.509" v="714" actId="948"/>
          <ac:spMkLst>
            <pc:docMk/>
            <pc:sldMk cId="2367919474" sldId="1540"/>
            <ac:spMk id="33" creationId="{AC757F5E-B016-F947-4518-7C6B9CC7EE04}"/>
          </ac:spMkLst>
        </pc:spChg>
        <pc:spChg chg="del">
          <ac:chgData name="Routledge, Mandy" userId="bacdedf5-8e30-494b-ad8b-f27fa30c4f8d" providerId="ADAL" clId="{5830BD7C-E255-4C23-A6CD-501E2619C683}" dt="2025-06-23T18:44:08.324" v="715" actId="478"/>
          <ac:spMkLst>
            <pc:docMk/>
            <pc:sldMk cId="2367919474" sldId="1540"/>
            <ac:spMk id="34" creationId="{152372B3-00F5-781C-183E-6F2DDF35091D}"/>
          </ac:spMkLst>
        </pc:spChg>
        <pc:spChg chg="mod">
          <ac:chgData name="Routledge, Mandy" userId="bacdedf5-8e30-494b-ad8b-f27fa30c4f8d" providerId="ADAL" clId="{5830BD7C-E255-4C23-A6CD-501E2619C683}" dt="2025-06-23T18:44:39.429" v="735" actId="20577"/>
          <ac:spMkLst>
            <pc:docMk/>
            <pc:sldMk cId="2367919474" sldId="1540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0BD7C-E255-4C23-A6CD-501E2619C683}" dt="2025-06-23T18:44:40.737" v="736" actId="20577"/>
          <ac:spMkLst>
            <pc:docMk/>
            <pc:sldMk cId="2367919474" sldId="1540"/>
            <ac:spMk id="36" creationId="{D8EF981A-9BA7-0EB1-9B70-F7FBF2F7DF1C}"/>
          </ac:spMkLst>
        </pc:spChg>
      </pc:sldChg>
      <pc:sldChg chg="modSp add mod">
        <pc:chgData name="Routledge, Mandy" userId="bacdedf5-8e30-494b-ad8b-f27fa30c4f8d" providerId="ADAL" clId="{5830BD7C-E255-4C23-A6CD-501E2619C683}" dt="2025-06-24T07:43:19.054" v="1715" actId="115"/>
        <pc:sldMkLst>
          <pc:docMk/>
          <pc:sldMk cId="1179281943" sldId="1541"/>
        </pc:sldMkLst>
        <pc:spChg chg="mod">
          <ac:chgData name="Routledge, Mandy" userId="bacdedf5-8e30-494b-ad8b-f27fa30c4f8d" providerId="ADAL" clId="{5830BD7C-E255-4C23-A6CD-501E2619C683}" dt="2025-06-23T18:47:29.522" v="788" actId="1076"/>
          <ac:spMkLst>
            <pc:docMk/>
            <pc:sldMk cId="1179281943" sldId="1541"/>
            <ac:spMk id="2" creationId="{3191033D-6CA9-68BA-960A-511A65C14715}"/>
          </ac:spMkLst>
        </pc:spChg>
        <pc:spChg chg="mod">
          <ac:chgData name="Routledge, Mandy" userId="bacdedf5-8e30-494b-ad8b-f27fa30c4f8d" providerId="ADAL" clId="{5830BD7C-E255-4C23-A6CD-501E2619C683}" dt="2025-06-23T18:46:06.289" v="749" actId="20577"/>
          <ac:spMkLst>
            <pc:docMk/>
            <pc:sldMk cId="1179281943" sldId="1541"/>
            <ac:spMk id="33" creationId="{AC757F5E-B016-F947-4518-7C6B9CC7EE04}"/>
          </ac:spMkLst>
        </pc:spChg>
        <pc:spChg chg="mod">
          <ac:chgData name="Routledge, Mandy" userId="bacdedf5-8e30-494b-ad8b-f27fa30c4f8d" providerId="ADAL" clId="{5830BD7C-E255-4C23-A6CD-501E2619C683}" dt="2025-06-24T07:43:19.054" v="1715" actId="115"/>
          <ac:spMkLst>
            <pc:docMk/>
            <pc:sldMk cId="1179281943" sldId="1541"/>
            <ac:spMk id="35" creationId="{37104C51-0232-62ED-4C6F-1447D06633EE}"/>
          </ac:spMkLst>
        </pc:spChg>
        <pc:spChg chg="mod">
          <ac:chgData name="Routledge, Mandy" userId="bacdedf5-8e30-494b-ad8b-f27fa30c4f8d" providerId="ADAL" clId="{5830BD7C-E255-4C23-A6CD-501E2619C683}" dt="2025-06-23T18:48:53.346" v="795" actId="6549"/>
          <ac:spMkLst>
            <pc:docMk/>
            <pc:sldMk cId="1179281943" sldId="1541"/>
            <ac:spMk id="36" creationId="{D8EF981A-9BA7-0EB1-9B70-F7FBF2F7DF1C}"/>
          </ac:spMkLst>
        </pc:spChg>
        <pc:cxnChg chg="mod">
          <ac:chgData name="Routledge, Mandy" userId="bacdedf5-8e30-494b-ad8b-f27fa30c4f8d" providerId="ADAL" clId="{5830BD7C-E255-4C23-A6CD-501E2619C683}" dt="2025-06-23T18:47:34.777" v="789" actId="14100"/>
          <ac:cxnSpMkLst>
            <pc:docMk/>
            <pc:sldMk cId="1179281943" sldId="1541"/>
            <ac:cxnSpMk id="12" creationId="{644A4299-3A63-6813-A679-FB8DB7D5FD7A}"/>
          </ac:cxnSpMkLst>
        </pc:cxnChg>
        <pc:cxnChg chg="mod">
          <ac:chgData name="Routledge, Mandy" userId="bacdedf5-8e30-494b-ad8b-f27fa30c4f8d" providerId="ADAL" clId="{5830BD7C-E255-4C23-A6CD-501E2619C683}" dt="2025-06-23T18:47:46.394" v="791" actId="14100"/>
          <ac:cxnSpMkLst>
            <pc:docMk/>
            <pc:sldMk cId="1179281943" sldId="1541"/>
            <ac:cxnSpMk id="14" creationId="{D4DC5350-E385-459A-7DF3-9A72313F2A3E}"/>
          </ac:cxnSpMkLst>
        </pc:cxnChg>
      </pc:sldChg>
      <pc:sldChg chg="addSp delSp modSp mod">
        <pc:chgData name="Routledge, Mandy" userId="bacdedf5-8e30-494b-ad8b-f27fa30c4f8d" providerId="ADAL" clId="{5830BD7C-E255-4C23-A6CD-501E2619C683}" dt="2025-06-24T07:42:43.762" v="1713" actId="14100"/>
        <pc:sldMkLst>
          <pc:docMk/>
          <pc:sldMk cId="4005739867" sldId="1542"/>
        </pc:sldMkLst>
        <pc:spChg chg="del">
          <ac:chgData name="Routledge, Mandy" userId="bacdedf5-8e30-494b-ad8b-f27fa30c4f8d" providerId="ADAL" clId="{5830BD7C-E255-4C23-A6CD-501E2619C683}" dt="2025-06-24T07:42:38.903" v="1712" actId="478"/>
          <ac:spMkLst>
            <pc:docMk/>
            <pc:sldMk cId="4005739867" sldId="1542"/>
            <ac:spMk id="19" creationId="{A381E5EC-42AD-579C-FBF9-3CC65EB60581}"/>
          </ac:spMkLst>
        </pc:spChg>
        <pc:spChg chg="mod">
          <ac:chgData name="Routledge, Mandy" userId="bacdedf5-8e30-494b-ad8b-f27fa30c4f8d" providerId="ADAL" clId="{5830BD7C-E255-4C23-A6CD-501E2619C683}" dt="2025-06-24T07:42:36.091" v="1711" actId="20577"/>
          <ac:spMkLst>
            <pc:docMk/>
            <pc:sldMk cId="4005739867" sldId="1542"/>
            <ac:spMk id="36" creationId="{D8EF981A-9BA7-0EB1-9B70-F7FBF2F7DF1C}"/>
          </ac:spMkLst>
        </pc:spChg>
        <pc:picChg chg="add mod">
          <ac:chgData name="Routledge, Mandy" userId="bacdedf5-8e30-494b-ad8b-f27fa30c4f8d" providerId="ADAL" clId="{5830BD7C-E255-4C23-A6CD-501E2619C683}" dt="2025-06-24T07:41:14.516" v="1694" actId="14100"/>
          <ac:picMkLst>
            <pc:docMk/>
            <pc:sldMk cId="4005739867" sldId="1542"/>
            <ac:picMk id="2" creationId="{BD7D5946-89DE-3CD9-9F89-7C1809B39CD1}"/>
          </ac:picMkLst>
        </pc:picChg>
        <pc:picChg chg="mod">
          <ac:chgData name="Routledge, Mandy" userId="bacdedf5-8e30-494b-ad8b-f27fa30c4f8d" providerId="ADAL" clId="{5830BD7C-E255-4C23-A6CD-501E2619C683}" dt="2025-06-24T07:42:43.762" v="1713" actId="14100"/>
          <ac:picMkLst>
            <pc:docMk/>
            <pc:sldMk cId="4005739867" sldId="1542"/>
            <ac:picMk id="8" creationId="{8BBA5900-8577-81CB-66C4-D4A1A2AB1B31}"/>
          </ac:picMkLst>
        </pc:picChg>
        <pc:picChg chg="del">
          <ac:chgData name="Routledge, Mandy" userId="bacdedf5-8e30-494b-ad8b-f27fa30c4f8d" providerId="ADAL" clId="{5830BD7C-E255-4C23-A6CD-501E2619C683}" dt="2025-06-24T07:42:19.860" v="1695" actId="21"/>
          <ac:picMkLst>
            <pc:docMk/>
            <pc:sldMk cId="4005739867" sldId="1542"/>
            <ac:picMk id="9" creationId="{BCF40561-795F-4047-5B91-893EE5EB8CE3}"/>
          </ac:picMkLst>
        </pc:picChg>
        <pc:picChg chg="del">
          <ac:chgData name="Routledge, Mandy" userId="bacdedf5-8e30-494b-ad8b-f27fa30c4f8d" providerId="ADAL" clId="{5830BD7C-E255-4C23-A6CD-501E2619C683}" dt="2025-06-24T07:40:56.145" v="1690" actId="478"/>
          <ac:picMkLst>
            <pc:docMk/>
            <pc:sldMk cId="4005739867" sldId="1542"/>
            <ac:picMk id="20" creationId="{330476D7-7DC0-CBC9-D844-1FA02B3909D5}"/>
          </ac:picMkLst>
        </pc:picChg>
      </pc:sldChg>
      <pc:sldChg chg="modSp mod">
        <pc:chgData name="Routledge, Mandy" userId="bacdedf5-8e30-494b-ad8b-f27fa30c4f8d" providerId="ADAL" clId="{5830BD7C-E255-4C23-A6CD-501E2619C683}" dt="2025-06-24T09:37:09.221" v="2356" actId="115"/>
        <pc:sldMkLst>
          <pc:docMk/>
          <pc:sldMk cId="2998454591" sldId="1543"/>
        </pc:sldMkLst>
        <pc:spChg chg="mod">
          <ac:chgData name="Routledge, Mandy" userId="bacdedf5-8e30-494b-ad8b-f27fa30c4f8d" providerId="ADAL" clId="{5830BD7C-E255-4C23-A6CD-501E2619C683}" dt="2025-06-24T09:37:09.221" v="2356" actId="115"/>
          <ac:spMkLst>
            <pc:docMk/>
            <pc:sldMk cId="2998454591" sldId="1543"/>
            <ac:spMk id="35" creationId="{37104C51-0232-62ED-4C6F-1447D06633EE}"/>
          </ac:spMkLst>
        </pc:spChg>
      </pc:sldChg>
      <pc:sldChg chg="delSp modSp add mod">
        <pc:chgData name="Routledge, Mandy" userId="bacdedf5-8e30-494b-ad8b-f27fa30c4f8d" providerId="ADAL" clId="{5830BD7C-E255-4C23-A6CD-501E2619C683}" dt="2025-06-24T09:17:26.276" v="2303" actId="1076"/>
        <pc:sldMkLst>
          <pc:docMk/>
          <pc:sldMk cId="3658475933" sldId="1544"/>
        </pc:sldMkLst>
        <pc:spChg chg="mod">
          <ac:chgData name="Routledge, Mandy" userId="bacdedf5-8e30-494b-ad8b-f27fa30c4f8d" providerId="ADAL" clId="{5830BD7C-E255-4C23-A6CD-501E2619C683}" dt="2025-06-24T09:17:26.276" v="2303" actId="1076"/>
          <ac:spMkLst>
            <pc:docMk/>
            <pc:sldMk cId="3658475933" sldId="1544"/>
            <ac:spMk id="3" creationId="{2CBCCDC3-8CF1-8DB5-E535-6DB88164C5CA}"/>
          </ac:spMkLst>
        </pc:spChg>
        <pc:spChg chg="mod">
          <ac:chgData name="Routledge, Mandy" userId="bacdedf5-8e30-494b-ad8b-f27fa30c4f8d" providerId="ADAL" clId="{5830BD7C-E255-4C23-A6CD-501E2619C683}" dt="2025-06-24T09:17:22.522" v="2302" actId="1076"/>
          <ac:spMkLst>
            <pc:docMk/>
            <pc:sldMk cId="3658475933" sldId="1544"/>
            <ac:spMk id="6" creationId="{00000000-0000-0000-0000-000000000000}"/>
          </ac:spMkLst>
        </pc:spChg>
        <pc:picChg chg="del">
          <ac:chgData name="Routledge, Mandy" userId="bacdedf5-8e30-494b-ad8b-f27fa30c4f8d" providerId="ADAL" clId="{5830BD7C-E255-4C23-A6CD-501E2619C683}" dt="2025-06-24T09:17:10.997" v="2297" actId="478"/>
          <ac:picMkLst>
            <pc:docMk/>
            <pc:sldMk cId="3658475933" sldId="1544"/>
            <ac:picMk id="2" creationId="{02FF390C-874F-95E1-6C86-213DCC9D57B0}"/>
          </ac:picMkLst>
        </pc:picChg>
        <pc:picChg chg="mod modCrop">
          <ac:chgData name="Routledge, Mandy" userId="bacdedf5-8e30-494b-ad8b-f27fa30c4f8d" providerId="ADAL" clId="{5830BD7C-E255-4C23-A6CD-501E2619C683}" dt="2025-06-24T09:17:19.430" v="2300" actId="14100"/>
          <ac:picMkLst>
            <pc:docMk/>
            <pc:sldMk cId="3658475933" sldId="1544"/>
            <ac:picMk id="5" creationId="{991B4F70-07C7-E35D-32D3-88E9F11630B3}"/>
          </ac:picMkLst>
        </pc:picChg>
      </pc:sldChg>
    </pc:docChg>
  </pc:docChgLst>
  <pc:docChgLst>
    <pc:chgData name="Routledge, Mandy" userId="bacdedf5-8e30-494b-ad8b-f27fa30c4f8d" providerId="ADAL" clId="{AD928609-3A84-4D2E-9ECE-EE070EB3707D}"/>
    <pc:docChg chg="modSld">
      <pc:chgData name="Routledge, Mandy" userId="bacdedf5-8e30-494b-ad8b-f27fa30c4f8d" providerId="ADAL" clId="{AD928609-3A84-4D2E-9ECE-EE070EB3707D}" dt="2025-03-18T11:03:59.788" v="3" actId="20577"/>
      <pc:docMkLst>
        <pc:docMk/>
      </pc:docMkLst>
      <pc:sldChg chg="modSp mod">
        <pc:chgData name="Routledge, Mandy" userId="bacdedf5-8e30-494b-ad8b-f27fa30c4f8d" providerId="ADAL" clId="{AD928609-3A84-4D2E-9ECE-EE070EB3707D}" dt="2025-03-18T11:03:59.788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AD928609-3A84-4D2E-9ECE-EE070EB3707D}" dt="2025-03-18T11:03:59.788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13D1CD3-4EE4-440B-843E-86C800D20A59}"/>
    <pc:docChg chg="modSld">
      <pc:chgData name="Routledge, Mandy" userId="bacdedf5-8e30-494b-ad8b-f27fa30c4f8d" providerId="ADAL" clId="{713D1CD3-4EE4-440B-843E-86C800D20A59}" dt="2025-03-18T10:31:42.245" v="11"/>
      <pc:docMkLst>
        <pc:docMk/>
      </pc:docMkLst>
      <pc:sldChg chg="modSp mod">
        <pc:chgData name="Routledge, Mandy" userId="bacdedf5-8e30-494b-ad8b-f27fa30c4f8d" providerId="ADAL" clId="{713D1CD3-4EE4-440B-843E-86C800D20A59}" dt="2025-03-18T10:31:42.245" v="11"/>
        <pc:sldMkLst>
          <pc:docMk/>
          <pc:sldMk cId="323006580" sldId="548"/>
        </pc:sldMkLst>
        <pc:spChg chg="mod">
          <ac:chgData name="Routledge, Mandy" userId="bacdedf5-8e30-494b-ad8b-f27fa30c4f8d" providerId="ADAL" clId="{713D1CD3-4EE4-440B-843E-86C800D20A59}" dt="2025-03-18T10:29:28.023" v="9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713D1CD3-4EE4-440B-843E-86C800D20A59}" dt="2025-03-18T10:31:42.245" v="11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298FEF7-7CF6-4E4E-894D-1AE4A780AE14}"/>
    <pc:docChg chg="modSld">
      <pc:chgData name="Routledge, Mandy" userId="bacdedf5-8e30-494b-ad8b-f27fa30c4f8d" providerId="ADAL" clId="{E298FEF7-7CF6-4E4E-894D-1AE4A780AE14}" dt="2025-03-18T10:54:45.929" v="3" actId="20577"/>
      <pc:docMkLst>
        <pc:docMk/>
      </pc:docMkLst>
      <pc:sldChg chg="modSp mod">
        <pc:chgData name="Routledge, Mandy" userId="bacdedf5-8e30-494b-ad8b-f27fa30c4f8d" providerId="ADAL" clId="{E298FEF7-7CF6-4E4E-894D-1AE4A780AE14}" dt="2025-03-18T10:54:45.929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298FEF7-7CF6-4E4E-894D-1AE4A780AE14}" dt="2025-03-18T10:54:45.929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E3F12446-8EB9-4B22-8471-6FBACFAF779E}"/>
    <pc:docChg chg="modSld">
      <pc:chgData name="Routledge, Mandy" userId="bacdedf5-8e30-494b-ad8b-f27fa30c4f8d" providerId="ADAL" clId="{E3F12446-8EB9-4B22-8471-6FBACFAF779E}" dt="2025-03-18T11:02:49.396" v="8" actId="20577"/>
      <pc:docMkLst>
        <pc:docMk/>
      </pc:docMkLst>
      <pc:sldChg chg="modSp mod">
        <pc:chgData name="Routledge, Mandy" userId="bacdedf5-8e30-494b-ad8b-f27fa30c4f8d" providerId="ADAL" clId="{E3F12446-8EB9-4B22-8471-6FBACFAF779E}" dt="2025-03-18T11:02:49.396" v="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E3F12446-8EB9-4B22-8471-6FBACFAF779E}" dt="2025-03-18T11:02:49.396" v="8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Duijf, Antoinette" userId="S::an.duijf@kentalis.nl::80426808-569e-4360-acb0-e5a6dc4b8ad2" providerId="AD" clId="Web-{37B945F3-F478-4FCA-9A0E-9B2E07435F9C}"/>
    <pc:docChg chg="modSld">
      <pc:chgData name="Duijf, Antoinette" userId="S::an.duijf@kentalis.nl::80426808-569e-4360-acb0-e5a6dc4b8ad2" providerId="AD" clId="Web-{37B945F3-F478-4FCA-9A0E-9B2E07435F9C}" dt="2025-06-24T06:34:11.880" v="1" actId="20577"/>
      <pc:docMkLst>
        <pc:docMk/>
      </pc:docMkLst>
      <pc:sldChg chg="modSp">
        <pc:chgData name="Duijf, Antoinette" userId="S::an.duijf@kentalis.nl::80426808-569e-4360-acb0-e5a6dc4b8ad2" providerId="AD" clId="Web-{37B945F3-F478-4FCA-9A0E-9B2E07435F9C}" dt="2025-06-24T06:34:11.880" v="1" actId="20577"/>
        <pc:sldMkLst>
          <pc:docMk/>
          <pc:sldMk cId="2189114603" sldId="1437"/>
        </pc:sldMkLst>
        <pc:spChg chg="mod">
          <ac:chgData name="Duijf, Antoinette" userId="S::an.duijf@kentalis.nl::80426808-569e-4360-acb0-e5a6dc4b8ad2" providerId="AD" clId="Web-{37B945F3-F478-4FCA-9A0E-9B2E07435F9C}" dt="2025-06-24T06:34:11.880" v="1" actId="20577"/>
          <ac:spMkLst>
            <pc:docMk/>
            <pc:sldMk cId="2189114603" sldId="1437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63F6B1CA-B45A-455D-8554-1DB1547AB7D0}"/>
    <pc:docChg chg="modSld">
      <pc:chgData name="Routledge, Mandy" userId="bacdedf5-8e30-494b-ad8b-f27fa30c4f8d" providerId="ADAL" clId="{63F6B1CA-B45A-455D-8554-1DB1547AB7D0}" dt="2024-11-18T15:47:38.502" v="14" actId="20577"/>
      <pc:docMkLst>
        <pc:docMk/>
      </pc:docMkLst>
      <pc:sldChg chg="modSp mod">
        <pc:chgData name="Routledge, Mandy" userId="bacdedf5-8e30-494b-ad8b-f27fa30c4f8d" providerId="ADAL" clId="{63F6B1CA-B45A-455D-8554-1DB1547AB7D0}" dt="2024-11-18T15:47:38.502" v="14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63F6B1CA-B45A-455D-8554-1DB1547AB7D0}" dt="2024-11-18T15:47:38.502" v="14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Vrielink, Francis" userId="3d258d00-cfd8-41c5-9f04-1a5a39faef2f" providerId="ADAL" clId="{A8ACF86D-5684-49C0-8EA6-96A7D48FC6FD}"/>
    <pc:docChg chg="custSel modSld sldOrd">
      <pc:chgData name="Vrielink, Francis" userId="3d258d00-cfd8-41c5-9f04-1a5a39faef2f" providerId="ADAL" clId="{A8ACF86D-5684-49C0-8EA6-96A7D48FC6FD}" dt="2025-06-24T09:39:17.824" v="663" actId="1076"/>
      <pc:docMkLst>
        <pc:docMk/>
      </pc:docMkLst>
      <pc:sldChg chg="modSp mod">
        <pc:chgData name="Vrielink, Francis" userId="3d258d00-cfd8-41c5-9f04-1a5a39faef2f" providerId="ADAL" clId="{A8ACF86D-5684-49C0-8EA6-96A7D48FC6FD}" dt="2025-06-24T09:15:54.277" v="580" actId="1076"/>
        <pc:sldMkLst>
          <pc:docMk/>
          <pc:sldMk cId="1671649065" sldId="934"/>
        </pc:sldMkLst>
        <pc:picChg chg="mod">
          <ac:chgData name="Vrielink, Francis" userId="3d258d00-cfd8-41c5-9f04-1a5a39faef2f" providerId="ADAL" clId="{A8ACF86D-5684-49C0-8EA6-96A7D48FC6FD}" dt="2025-06-24T09:15:54.277" v="580" actId="1076"/>
          <ac:picMkLst>
            <pc:docMk/>
            <pc:sldMk cId="1671649065" sldId="934"/>
            <ac:picMk id="24" creationId="{AA893ED2-8C2F-5774-AD12-2CC6D477C661}"/>
          </ac:picMkLst>
        </pc:picChg>
      </pc:sldChg>
      <pc:sldChg chg="modSp mod">
        <pc:chgData name="Vrielink, Francis" userId="3d258d00-cfd8-41c5-9f04-1a5a39faef2f" providerId="ADAL" clId="{A8ACF86D-5684-49C0-8EA6-96A7D48FC6FD}" dt="2025-06-24T08:12:33.250" v="291" actId="113"/>
        <pc:sldMkLst>
          <pc:docMk/>
          <pc:sldMk cId="2189114603" sldId="1437"/>
        </pc:sldMkLst>
        <pc:spChg chg="mod">
          <ac:chgData name="Vrielink, Francis" userId="3d258d00-cfd8-41c5-9f04-1a5a39faef2f" providerId="ADAL" clId="{A8ACF86D-5684-49C0-8EA6-96A7D48FC6FD}" dt="2025-06-24T08:12:33.250" v="291" actId="113"/>
          <ac:spMkLst>
            <pc:docMk/>
            <pc:sldMk cId="2189114603" sldId="1437"/>
            <ac:spMk id="3" creationId="{00000000-0000-0000-0000-000000000000}"/>
          </ac:spMkLst>
        </pc:spChg>
      </pc:sldChg>
      <pc:sldChg chg="addSp delSp modSp mod">
        <pc:chgData name="Vrielink, Francis" userId="3d258d00-cfd8-41c5-9f04-1a5a39faef2f" providerId="ADAL" clId="{A8ACF86D-5684-49C0-8EA6-96A7D48FC6FD}" dt="2025-06-24T09:33:29.803" v="618" actId="1076"/>
        <pc:sldMkLst>
          <pc:docMk/>
          <pc:sldMk cId="4207872812" sldId="1475"/>
        </pc:sldMkLst>
        <pc:spChg chg="del mod">
          <ac:chgData name="Vrielink, Francis" userId="3d258d00-cfd8-41c5-9f04-1a5a39faef2f" providerId="ADAL" clId="{A8ACF86D-5684-49C0-8EA6-96A7D48FC6FD}" dt="2025-06-24T09:26:21.267" v="607" actId="478"/>
          <ac:spMkLst>
            <pc:docMk/>
            <pc:sldMk cId="4207872812" sldId="1475"/>
            <ac:spMk id="2" creationId="{1D33505C-DCA2-3784-F60E-7EDD3FFCF4C5}"/>
          </ac:spMkLst>
        </pc:spChg>
        <pc:spChg chg="add del mod">
          <ac:chgData name="Vrielink, Francis" userId="3d258d00-cfd8-41c5-9f04-1a5a39faef2f" providerId="ADAL" clId="{A8ACF86D-5684-49C0-8EA6-96A7D48FC6FD}" dt="2025-06-24T09:22:34.016" v="593" actId="478"/>
          <ac:spMkLst>
            <pc:docMk/>
            <pc:sldMk cId="4207872812" sldId="1475"/>
            <ac:spMk id="5" creationId="{74BA5DC0-B565-C37F-525F-4106862A0428}"/>
          </ac:spMkLst>
        </pc:spChg>
        <pc:picChg chg="del mod">
          <ac:chgData name="Vrielink, Francis" userId="3d258d00-cfd8-41c5-9f04-1a5a39faef2f" providerId="ADAL" clId="{A8ACF86D-5684-49C0-8EA6-96A7D48FC6FD}" dt="2025-06-24T09:33:28.344" v="617" actId="478"/>
          <ac:picMkLst>
            <pc:docMk/>
            <pc:sldMk cId="4207872812" sldId="1475"/>
            <ac:picMk id="3" creationId="{D2E02F99-E40C-5FF0-210E-679C201BB503}"/>
          </ac:picMkLst>
        </pc:picChg>
        <pc:picChg chg="add del mod">
          <ac:chgData name="Vrielink, Francis" userId="3d258d00-cfd8-41c5-9f04-1a5a39faef2f" providerId="ADAL" clId="{A8ACF86D-5684-49C0-8EA6-96A7D48FC6FD}" dt="2025-06-24T09:22:34.402" v="594" actId="478"/>
          <ac:picMkLst>
            <pc:docMk/>
            <pc:sldMk cId="4207872812" sldId="1475"/>
            <ac:picMk id="4" creationId="{38E835AC-5FBB-B20B-B03D-12E4F4277F57}"/>
          </ac:picMkLst>
        </pc:picChg>
        <pc:picChg chg="add del mod">
          <ac:chgData name="Vrielink, Francis" userId="3d258d00-cfd8-41c5-9f04-1a5a39faef2f" providerId="ADAL" clId="{A8ACF86D-5684-49C0-8EA6-96A7D48FC6FD}" dt="2025-06-24T09:25:03.950" v="600" actId="478"/>
          <ac:picMkLst>
            <pc:docMk/>
            <pc:sldMk cId="4207872812" sldId="1475"/>
            <ac:picMk id="8" creationId="{6A9666BA-AF65-399B-DEE8-BB01ADA7F138}"/>
          </ac:picMkLst>
        </pc:picChg>
        <pc:picChg chg="add mod">
          <ac:chgData name="Vrielink, Francis" userId="3d258d00-cfd8-41c5-9f04-1a5a39faef2f" providerId="ADAL" clId="{A8ACF86D-5684-49C0-8EA6-96A7D48FC6FD}" dt="2025-06-24T09:33:29.803" v="618" actId="1076"/>
          <ac:picMkLst>
            <pc:docMk/>
            <pc:sldMk cId="4207872812" sldId="1475"/>
            <ac:picMk id="10" creationId="{BD8D6514-F4A8-B79B-4DA0-16E4B487A25A}"/>
          </ac:picMkLst>
        </pc:picChg>
      </pc:sldChg>
      <pc:sldChg chg="modSp mod">
        <pc:chgData name="Vrielink, Francis" userId="3d258d00-cfd8-41c5-9f04-1a5a39faef2f" providerId="ADAL" clId="{A8ACF86D-5684-49C0-8EA6-96A7D48FC6FD}" dt="2025-06-24T09:15:33.858" v="579" actId="1076"/>
        <pc:sldMkLst>
          <pc:docMk/>
          <pc:sldMk cId="4074911733" sldId="1478"/>
        </pc:sldMkLst>
        <pc:spChg chg="mod">
          <ac:chgData name="Vrielink, Francis" userId="3d258d00-cfd8-41c5-9f04-1a5a39faef2f" providerId="ADAL" clId="{A8ACF86D-5684-49C0-8EA6-96A7D48FC6FD}" dt="2025-06-24T09:15:27.899" v="578" actId="1076"/>
          <ac:spMkLst>
            <pc:docMk/>
            <pc:sldMk cId="4074911733" sldId="1478"/>
            <ac:spMk id="3" creationId="{2CBCCDC3-8CF1-8DB5-E535-6DB88164C5CA}"/>
          </ac:spMkLst>
        </pc:spChg>
        <pc:picChg chg="mod">
          <ac:chgData name="Vrielink, Francis" userId="3d258d00-cfd8-41c5-9f04-1a5a39faef2f" providerId="ADAL" clId="{A8ACF86D-5684-49C0-8EA6-96A7D48FC6FD}" dt="2025-06-24T09:15:24.890" v="577" actId="1076"/>
          <ac:picMkLst>
            <pc:docMk/>
            <pc:sldMk cId="4074911733" sldId="1478"/>
            <ac:picMk id="2" creationId="{02FF390C-874F-95E1-6C86-213DCC9D57B0}"/>
          </ac:picMkLst>
        </pc:picChg>
        <pc:picChg chg="mod">
          <ac:chgData name="Vrielink, Francis" userId="3d258d00-cfd8-41c5-9f04-1a5a39faef2f" providerId="ADAL" clId="{A8ACF86D-5684-49C0-8EA6-96A7D48FC6FD}" dt="2025-06-24T09:15:33.858" v="579" actId="1076"/>
          <ac:picMkLst>
            <pc:docMk/>
            <pc:sldMk cId="4074911733" sldId="1478"/>
            <ac:picMk id="5" creationId="{991B4F70-07C7-E35D-32D3-88E9F11630B3}"/>
          </ac:picMkLst>
        </pc:picChg>
      </pc:sldChg>
      <pc:sldChg chg="ord">
        <pc:chgData name="Vrielink, Francis" userId="3d258d00-cfd8-41c5-9f04-1a5a39faef2f" providerId="ADAL" clId="{A8ACF86D-5684-49C0-8EA6-96A7D48FC6FD}" dt="2025-06-23T19:17:55.312" v="139"/>
        <pc:sldMkLst>
          <pc:docMk/>
          <pc:sldMk cId="4210467006" sldId="1479"/>
        </pc:sldMkLst>
      </pc:sldChg>
      <pc:sldChg chg="ord">
        <pc:chgData name="Vrielink, Francis" userId="3d258d00-cfd8-41c5-9f04-1a5a39faef2f" providerId="ADAL" clId="{A8ACF86D-5684-49C0-8EA6-96A7D48FC6FD}" dt="2025-06-23T19:17:33.486" v="137"/>
        <pc:sldMkLst>
          <pc:docMk/>
          <pc:sldMk cId="3779434736" sldId="1481"/>
        </pc:sldMkLst>
      </pc:sldChg>
      <pc:sldChg chg="delSp modSp mod">
        <pc:chgData name="Vrielink, Francis" userId="3d258d00-cfd8-41c5-9f04-1a5a39faef2f" providerId="ADAL" clId="{A8ACF86D-5684-49C0-8EA6-96A7D48FC6FD}" dt="2025-06-24T08:19:26.201" v="466" actId="478"/>
        <pc:sldMkLst>
          <pc:docMk/>
          <pc:sldMk cId="1929206029" sldId="1533"/>
        </pc:sldMkLst>
        <pc:spChg chg="del mod">
          <ac:chgData name="Vrielink, Francis" userId="3d258d00-cfd8-41c5-9f04-1a5a39faef2f" providerId="ADAL" clId="{A8ACF86D-5684-49C0-8EA6-96A7D48FC6FD}" dt="2025-06-24T08:19:26.201" v="466" actId="478"/>
          <ac:spMkLst>
            <pc:docMk/>
            <pc:sldMk cId="1929206029" sldId="1533"/>
            <ac:spMk id="2" creationId="{095E0778-BBCD-7587-BE13-DC9F4F4B8767}"/>
          </ac:spMkLst>
        </pc:spChg>
        <pc:spChg chg="mod">
          <ac:chgData name="Vrielink, Francis" userId="3d258d00-cfd8-41c5-9f04-1a5a39faef2f" providerId="ADAL" clId="{A8ACF86D-5684-49C0-8EA6-96A7D48FC6FD}" dt="2025-06-24T08:19:03.187" v="463" actId="1076"/>
          <ac:spMkLst>
            <pc:docMk/>
            <pc:sldMk cId="1929206029" sldId="1533"/>
            <ac:spMk id="34" creationId="{152372B3-00F5-781C-183E-6F2DDF35091D}"/>
          </ac:spMkLst>
        </pc:spChg>
        <pc:spChg chg="mod">
          <ac:chgData name="Vrielink, Francis" userId="3d258d00-cfd8-41c5-9f04-1a5a39faef2f" providerId="ADAL" clId="{A8ACF86D-5684-49C0-8EA6-96A7D48FC6FD}" dt="2025-06-24T08:19:17.270" v="465" actId="20577"/>
          <ac:spMkLst>
            <pc:docMk/>
            <pc:sldMk cId="1929206029" sldId="1533"/>
            <ac:spMk id="36" creationId="{D8EF981A-9BA7-0EB1-9B70-F7FBF2F7DF1C}"/>
          </ac:spMkLst>
        </pc:spChg>
      </pc:sldChg>
      <pc:sldChg chg="delSp modSp mod">
        <pc:chgData name="Vrielink, Francis" userId="3d258d00-cfd8-41c5-9f04-1a5a39faef2f" providerId="ADAL" clId="{A8ACF86D-5684-49C0-8EA6-96A7D48FC6FD}" dt="2025-06-24T08:20:09.534" v="472" actId="478"/>
        <pc:sldMkLst>
          <pc:docMk/>
          <pc:sldMk cId="1724796498" sldId="1534"/>
        </pc:sldMkLst>
        <pc:spChg chg="mod">
          <ac:chgData name="Vrielink, Francis" userId="3d258d00-cfd8-41c5-9f04-1a5a39faef2f" providerId="ADAL" clId="{A8ACF86D-5684-49C0-8EA6-96A7D48FC6FD}" dt="2025-06-24T08:19:56.444" v="468" actId="1076"/>
          <ac:spMkLst>
            <pc:docMk/>
            <pc:sldMk cId="1724796498" sldId="1534"/>
            <ac:spMk id="12" creationId="{E2476A93-B8D4-4E44-87FD-AFF601B2337C}"/>
          </ac:spMkLst>
        </pc:spChg>
        <pc:spChg chg="del mod">
          <ac:chgData name="Vrielink, Francis" userId="3d258d00-cfd8-41c5-9f04-1a5a39faef2f" providerId="ADAL" clId="{A8ACF86D-5684-49C0-8EA6-96A7D48FC6FD}" dt="2025-06-24T08:20:02.649" v="470" actId="478"/>
          <ac:spMkLst>
            <pc:docMk/>
            <pc:sldMk cId="1724796498" sldId="1534"/>
            <ac:spMk id="13" creationId="{4985FF45-EE56-11C3-E0CC-6BBB359031C0}"/>
          </ac:spMkLst>
        </pc:spChg>
        <pc:spChg chg="del mod">
          <ac:chgData name="Vrielink, Francis" userId="3d258d00-cfd8-41c5-9f04-1a5a39faef2f" providerId="ADAL" clId="{A8ACF86D-5684-49C0-8EA6-96A7D48FC6FD}" dt="2025-06-24T08:20:09.534" v="472" actId="478"/>
          <ac:spMkLst>
            <pc:docMk/>
            <pc:sldMk cId="1724796498" sldId="1534"/>
            <ac:spMk id="23" creationId="{9E5C7899-E07D-BA36-939A-32ABCF4E785F}"/>
          </ac:spMkLst>
        </pc:spChg>
      </pc:sldChg>
      <pc:sldChg chg="delSp modSp mod">
        <pc:chgData name="Vrielink, Francis" userId="3d258d00-cfd8-41c5-9f04-1a5a39faef2f" providerId="ADAL" clId="{A8ACF86D-5684-49C0-8EA6-96A7D48FC6FD}" dt="2025-06-24T09:39:17.824" v="663" actId="1076"/>
        <pc:sldMkLst>
          <pc:docMk/>
          <pc:sldMk cId="2931231564" sldId="1535"/>
        </pc:sldMkLst>
        <pc:spChg chg="mod">
          <ac:chgData name="Vrielink, Francis" userId="3d258d00-cfd8-41c5-9f04-1a5a39faef2f" providerId="ADAL" clId="{A8ACF86D-5684-49C0-8EA6-96A7D48FC6FD}" dt="2025-06-24T08:21:09.580" v="483" actId="1076"/>
          <ac:spMkLst>
            <pc:docMk/>
            <pc:sldMk cId="2931231564" sldId="1535"/>
            <ac:spMk id="4" creationId="{D753C383-62C8-E733-4553-E085527A1FCA}"/>
          </ac:spMkLst>
        </pc:spChg>
        <pc:spChg chg="mod">
          <ac:chgData name="Vrielink, Francis" userId="3d258d00-cfd8-41c5-9f04-1a5a39faef2f" providerId="ADAL" clId="{A8ACF86D-5684-49C0-8EA6-96A7D48FC6FD}" dt="2025-06-24T08:21:12.024" v="484" actId="1076"/>
          <ac:spMkLst>
            <pc:docMk/>
            <pc:sldMk cId="2931231564" sldId="1535"/>
            <ac:spMk id="9" creationId="{B5FA4264-9F79-B20D-0826-CEC58E7B74B7}"/>
          </ac:spMkLst>
        </pc:spChg>
        <pc:spChg chg="del">
          <ac:chgData name="Vrielink, Francis" userId="3d258d00-cfd8-41c5-9f04-1a5a39faef2f" providerId="ADAL" clId="{A8ACF86D-5684-49C0-8EA6-96A7D48FC6FD}" dt="2025-06-24T08:21:04.616" v="481" actId="478"/>
          <ac:spMkLst>
            <pc:docMk/>
            <pc:sldMk cId="2931231564" sldId="1535"/>
            <ac:spMk id="12" creationId="{E2476A93-B8D4-4E44-87FD-AFF601B2337C}"/>
          </ac:spMkLst>
        </pc:spChg>
        <pc:spChg chg="mod">
          <ac:chgData name="Vrielink, Francis" userId="3d258d00-cfd8-41c5-9f04-1a5a39faef2f" providerId="ADAL" clId="{A8ACF86D-5684-49C0-8EA6-96A7D48FC6FD}" dt="2025-06-24T08:22:56.222" v="524" actId="1076"/>
          <ac:spMkLst>
            <pc:docMk/>
            <pc:sldMk cId="2931231564" sldId="1535"/>
            <ac:spMk id="13" creationId="{4985FF45-EE56-11C3-E0CC-6BBB359031C0}"/>
          </ac:spMkLst>
        </pc:spChg>
        <pc:spChg chg="mod">
          <ac:chgData name="Vrielink, Francis" userId="3d258d00-cfd8-41c5-9f04-1a5a39faef2f" providerId="ADAL" clId="{A8ACF86D-5684-49C0-8EA6-96A7D48FC6FD}" dt="2025-06-24T09:34:43.776" v="622" actId="1076"/>
          <ac:spMkLst>
            <pc:docMk/>
            <pc:sldMk cId="2931231564" sldId="1535"/>
            <ac:spMk id="16" creationId="{B7594A3B-3117-84CE-C300-FB96E5ED269D}"/>
          </ac:spMkLst>
        </pc:spChg>
        <pc:spChg chg="mod">
          <ac:chgData name="Vrielink, Francis" userId="3d258d00-cfd8-41c5-9f04-1a5a39faef2f" providerId="ADAL" clId="{A8ACF86D-5684-49C0-8EA6-96A7D48FC6FD}" dt="2025-06-24T09:34:45.867" v="623" actId="1076"/>
          <ac:spMkLst>
            <pc:docMk/>
            <pc:sldMk cId="2931231564" sldId="1535"/>
            <ac:spMk id="17" creationId="{6EA1F8B7-D4BC-D8B0-E6FD-F33ECB45A1DD}"/>
          </ac:spMkLst>
        </pc:spChg>
        <pc:spChg chg="mod">
          <ac:chgData name="Vrielink, Francis" userId="3d258d00-cfd8-41c5-9f04-1a5a39faef2f" providerId="ADAL" clId="{A8ACF86D-5684-49C0-8EA6-96A7D48FC6FD}" dt="2025-06-24T08:22:18.759" v="507" actId="1076"/>
          <ac:spMkLst>
            <pc:docMk/>
            <pc:sldMk cId="2931231564" sldId="1535"/>
            <ac:spMk id="18" creationId="{85D7DD60-F4AA-AD34-A265-146B167D02FE}"/>
          </ac:spMkLst>
        </pc:spChg>
        <pc:spChg chg="del mod">
          <ac:chgData name="Vrielink, Francis" userId="3d258d00-cfd8-41c5-9f04-1a5a39faef2f" providerId="ADAL" clId="{A8ACF86D-5684-49C0-8EA6-96A7D48FC6FD}" dt="2025-06-24T08:23:40.192" v="544" actId="478"/>
          <ac:spMkLst>
            <pc:docMk/>
            <pc:sldMk cId="2931231564" sldId="1535"/>
            <ac:spMk id="19" creationId="{40542B69-6D97-5F24-63E3-ABE36EA69A27}"/>
          </ac:spMkLst>
        </pc:spChg>
        <pc:spChg chg="mod">
          <ac:chgData name="Vrielink, Francis" userId="3d258d00-cfd8-41c5-9f04-1a5a39faef2f" providerId="ADAL" clId="{A8ACF86D-5684-49C0-8EA6-96A7D48FC6FD}" dt="2025-06-24T09:34:50.229" v="625" actId="1076"/>
          <ac:spMkLst>
            <pc:docMk/>
            <pc:sldMk cId="2931231564" sldId="1535"/>
            <ac:spMk id="36" creationId="{40542B69-6D97-5F24-63E3-ABE36EA69A27}"/>
          </ac:spMkLst>
        </pc:spChg>
        <pc:spChg chg="mod">
          <ac:chgData name="Vrielink, Francis" userId="3d258d00-cfd8-41c5-9f04-1a5a39faef2f" providerId="ADAL" clId="{A8ACF86D-5684-49C0-8EA6-96A7D48FC6FD}" dt="2025-06-24T09:34:53.053" v="626" actId="1076"/>
          <ac:spMkLst>
            <pc:docMk/>
            <pc:sldMk cId="2931231564" sldId="1535"/>
            <ac:spMk id="37" creationId="{E2476A93-B8D4-4E44-87FD-AFF601B2337C}"/>
          </ac:spMkLst>
        </pc:spChg>
        <pc:spChg chg="mod">
          <ac:chgData name="Vrielink, Francis" userId="3d258d00-cfd8-41c5-9f04-1a5a39faef2f" providerId="ADAL" clId="{A8ACF86D-5684-49C0-8EA6-96A7D48FC6FD}" dt="2025-06-24T08:21:19.630" v="487" actId="1076"/>
          <ac:spMkLst>
            <pc:docMk/>
            <pc:sldMk cId="2931231564" sldId="1535"/>
            <ac:spMk id="38" creationId="{B37FADB8-F5A5-F448-15A7-6A630939BCDC}"/>
          </ac:spMkLst>
        </pc:spChg>
        <pc:spChg chg="mod">
          <ac:chgData name="Vrielink, Francis" userId="3d258d00-cfd8-41c5-9f04-1a5a39faef2f" providerId="ADAL" clId="{A8ACF86D-5684-49C0-8EA6-96A7D48FC6FD}" dt="2025-06-24T08:21:21.421" v="488" actId="1076"/>
          <ac:spMkLst>
            <pc:docMk/>
            <pc:sldMk cId="2931231564" sldId="1535"/>
            <ac:spMk id="39" creationId="{2D5226DB-4490-ECD5-880A-CDAB0447C263}"/>
          </ac:spMkLst>
        </pc:spChg>
        <pc:grpChg chg="mod">
          <ac:chgData name="Vrielink, Francis" userId="3d258d00-cfd8-41c5-9f04-1a5a39faef2f" providerId="ADAL" clId="{A8ACF86D-5684-49C0-8EA6-96A7D48FC6FD}" dt="2025-06-24T08:23:48.940" v="547" actId="1076"/>
          <ac:grpSpMkLst>
            <pc:docMk/>
            <pc:sldMk cId="2931231564" sldId="1535"/>
            <ac:grpSpMk id="20" creationId="{3DD05F28-AA89-0131-F5E3-45BE92293371}"/>
          </ac:grpSpMkLst>
        </pc:grpChg>
        <pc:picChg chg="del mod">
          <ac:chgData name="Vrielink, Francis" userId="3d258d00-cfd8-41c5-9f04-1a5a39faef2f" providerId="ADAL" clId="{A8ACF86D-5684-49C0-8EA6-96A7D48FC6FD}" dt="2025-06-24T08:23:40.978" v="545" actId="478"/>
          <ac:picMkLst>
            <pc:docMk/>
            <pc:sldMk cId="2931231564" sldId="1535"/>
            <ac:picMk id="15" creationId="{0F1B0F03-0EDB-80F4-6C04-C1DC47869F48}"/>
          </ac:picMkLst>
        </pc:picChg>
        <pc:picChg chg="mod">
          <ac:chgData name="Vrielink, Francis" userId="3d258d00-cfd8-41c5-9f04-1a5a39faef2f" providerId="ADAL" clId="{A8ACF86D-5684-49C0-8EA6-96A7D48FC6FD}" dt="2025-06-24T09:33:59.188" v="619" actId="1076"/>
          <ac:picMkLst>
            <pc:docMk/>
            <pc:sldMk cId="2931231564" sldId="1535"/>
            <ac:picMk id="22" creationId="{633B2C49-E1CE-576D-4D0F-8DA0F69AEA89}"/>
          </ac:picMkLst>
        </pc:picChg>
        <pc:picChg chg="mod">
          <ac:chgData name="Vrielink, Francis" userId="3d258d00-cfd8-41c5-9f04-1a5a39faef2f" providerId="ADAL" clId="{A8ACF86D-5684-49C0-8EA6-96A7D48FC6FD}" dt="2025-06-24T08:22:57.294" v="525" actId="1076"/>
          <ac:picMkLst>
            <pc:docMk/>
            <pc:sldMk cId="2931231564" sldId="1535"/>
            <ac:picMk id="23" creationId="{95D7BDA2-9C3E-0217-051B-F1CD5F4014F5}"/>
          </ac:picMkLst>
        </pc:picChg>
        <pc:picChg chg="mod">
          <ac:chgData name="Vrielink, Francis" userId="3d258d00-cfd8-41c5-9f04-1a5a39faef2f" providerId="ADAL" clId="{A8ACF86D-5684-49C0-8EA6-96A7D48FC6FD}" dt="2025-06-24T09:39:17.824" v="663" actId="1076"/>
          <ac:picMkLst>
            <pc:docMk/>
            <pc:sldMk cId="2931231564" sldId="1535"/>
            <ac:picMk id="25" creationId="{FF259675-A464-9C12-40E5-241724D220AB}"/>
          </ac:picMkLst>
        </pc:picChg>
        <pc:picChg chg="del mod">
          <ac:chgData name="Vrielink, Francis" userId="3d258d00-cfd8-41c5-9f04-1a5a39faef2f" providerId="ADAL" clId="{A8ACF86D-5684-49C0-8EA6-96A7D48FC6FD}" dt="2025-06-24T08:23:41.442" v="546" actId="478"/>
          <ac:picMkLst>
            <pc:docMk/>
            <pc:sldMk cId="2931231564" sldId="1535"/>
            <ac:picMk id="33" creationId="{4D8AEDF4-F3A7-AD02-A542-B35163E466B9}"/>
          </ac:picMkLst>
        </pc:picChg>
        <pc:cxnChg chg="del">
          <ac:chgData name="Vrielink, Francis" userId="3d258d00-cfd8-41c5-9f04-1a5a39faef2f" providerId="ADAL" clId="{A8ACF86D-5684-49C0-8EA6-96A7D48FC6FD}" dt="2025-06-24T08:21:38.148" v="493" actId="478"/>
          <ac:cxnSpMkLst>
            <pc:docMk/>
            <pc:sldMk cId="2931231564" sldId="1535"/>
            <ac:cxnSpMk id="21" creationId="{B84B33EF-2A54-99B2-FEF8-27486B72F624}"/>
          </ac:cxnSpMkLst>
        </pc:cxnChg>
        <pc:cxnChg chg="mod">
          <ac:chgData name="Vrielink, Francis" userId="3d258d00-cfd8-41c5-9f04-1a5a39faef2f" providerId="ADAL" clId="{A8ACF86D-5684-49C0-8EA6-96A7D48FC6FD}" dt="2025-06-24T09:35:01.346" v="630" actId="14100"/>
          <ac:cxnSpMkLst>
            <pc:docMk/>
            <pc:sldMk cId="2931231564" sldId="1535"/>
            <ac:cxnSpMk id="27" creationId="{EC90AE0F-5DD8-2D25-C999-5E0CC65E11C5}"/>
          </ac:cxnSpMkLst>
        </pc:cxnChg>
        <pc:cxnChg chg="mod">
          <ac:chgData name="Vrielink, Francis" userId="3d258d00-cfd8-41c5-9f04-1a5a39faef2f" providerId="ADAL" clId="{A8ACF86D-5684-49C0-8EA6-96A7D48FC6FD}" dt="2025-06-24T09:35:05.496" v="631" actId="1076"/>
          <ac:cxnSpMkLst>
            <pc:docMk/>
            <pc:sldMk cId="2931231564" sldId="1535"/>
            <ac:cxnSpMk id="29" creationId="{10445519-6BAB-CA4B-0B0C-EF80D4D34E4C}"/>
          </ac:cxnSpMkLst>
        </pc:cxnChg>
        <pc:cxnChg chg="mod">
          <ac:chgData name="Vrielink, Francis" userId="3d258d00-cfd8-41c5-9f04-1a5a39faef2f" providerId="ADAL" clId="{A8ACF86D-5684-49C0-8EA6-96A7D48FC6FD}" dt="2025-06-24T09:34:56.469" v="628" actId="14100"/>
          <ac:cxnSpMkLst>
            <pc:docMk/>
            <pc:sldMk cId="2931231564" sldId="1535"/>
            <ac:cxnSpMk id="34" creationId="{B84B33EF-2A54-99B2-FEF8-27486B72F624}"/>
          </ac:cxnSpMkLst>
        </pc:cxnChg>
      </pc:sldChg>
      <pc:sldChg chg="modSp mod">
        <pc:chgData name="Vrielink, Francis" userId="3d258d00-cfd8-41c5-9f04-1a5a39faef2f" providerId="ADAL" clId="{A8ACF86D-5684-49C0-8EA6-96A7D48FC6FD}" dt="2025-06-24T08:17:53.231" v="460" actId="1076"/>
        <pc:sldMkLst>
          <pc:docMk/>
          <pc:sldMk cId="2367919474" sldId="1540"/>
        </pc:sldMkLst>
        <pc:spChg chg="mod">
          <ac:chgData name="Vrielink, Francis" userId="3d258d00-cfd8-41c5-9f04-1a5a39faef2f" providerId="ADAL" clId="{A8ACF86D-5684-49C0-8EA6-96A7D48FC6FD}" dt="2025-06-24T08:17:53.231" v="460" actId="1076"/>
          <ac:spMkLst>
            <pc:docMk/>
            <pc:sldMk cId="2367919474" sldId="1540"/>
            <ac:spMk id="8" creationId="{DF46A988-1CC3-746C-4541-8598830FB8C4}"/>
          </ac:spMkLst>
        </pc:spChg>
        <pc:spChg chg="mod">
          <ac:chgData name="Vrielink, Francis" userId="3d258d00-cfd8-41c5-9f04-1a5a39faef2f" providerId="ADAL" clId="{A8ACF86D-5684-49C0-8EA6-96A7D48FC6FD}" dt="2025-06-24T08:16:19.573" v="364" actId="115"/>
          <ac:spMkLst>
            <pc:docMk/>
            <pc:sldMk cId="2367919474" sldId="1540"/>
            <ac:spMk id="35" creationId="{37104C51-0232-62ED-4C6F-1447D06633EE}"/>
          </ac:spMkLst>
        </pc:spChg>
        <pc:spChg chg="mod">
          <ac:chgData name="Vrielink, Francis" userId="3d258d00-cfd8-41c5-9f04-1a5a39faef2f" providerId="ADAL" clId="{A8ACF86D-5684-49C0-8EA6-96A7D48FC6FD}" dt="2025-06-24T08:17:08.409" v="416" actId="20577"/>
          <ac:spMkLst>
            <pc:docMk/>
            <pc:sldMk cId="2367919474" sldId="1540"/>
            <ac:spMk id="36" creationId="{D8EF981A-9BA7-0EB1-9B70-F7FBF2F7DF1C}"/>
          </ac:spMkLst>
        </pc:spChg>
      </pc:sldChg>
      <pc:sldChg chg="modSp mod">
        <pc:chgData name="Vrielink, Francis" userId="3d258d00-cfd8-41c5-9f04-1a5a39faef2f" providerId="ADAL" clId="{A8ACF86D-5684-49C0-8EA6-96A7D48FC6FD}" dt="2025-06-24T09:38:33.088" v="661" actId="20577"/>
        <pc:sldMkLst>
          <pc:docMk/>
          <pc:sldMk cId="2998454591" sldId="1543"/>
        </pc:sldMkLst>
        <pc:spChg chg="mod">
          <ac:chgData name="Vrielink, Francis" userId="3d258d00-cfd8-41c5-9f04-1a5a39faef2f" providerId="ADAL" clId="{A8ACF86D-5684-49C0-8EA6-96A7D48FC6FD}" dt="2025-06-24T08:37:46.071" v="572" actId="20577"/>
          <ac:spMkLst>
            <pc:docMk/>
            <pc:sldMk cId="2998454591" sldId="1543"/>
            <ac:spMk id="35" creationId="{37104C51-0232-62ED-4C6F-1447D06633EE}"/>
          </ac:spMkLst>
        </pc:spChg>
        <pc:spChg chg="mod">
          <ac:chgData name="Vrielink, Francis" userId="3d258d00-cfd8-41c5-9f04-1a5a39faef2f" providerId="ADAL" clId="{A8ACF86D-5684-49C0-8EA6-96A7D48FC6FD}" dt="2025-06-24T09:38:33.088" v="661" actId="20577"/>
          <ac:spMkLst>
            <pc:docMk/>
            <pc:sldMk cId="2998454591" sldId="1543"/>
            <ac:spMk id="36" creationId="{D8EF981A-9BA7-0EB1-9B70-F7FBF2F7DF1C}"/>
          </ac:spMkLst>
        </pc:spChg>
        <pc:picChg chg="mod">
          <ac:chgData name="Vrielink, Francis" userId="3d258d00-cfd8-41c5-9f04-1a5a39faef2f" providerId="ADAL" clId="{A8ACF86D-5684-49C0-8EA6-96A7D48FC6FD}" dt="2025-06-24T08:37:50.014" v="573" actId="1076"/>
          <ac:picMkLst>
            <pc:docMk/>
            <pc:sldMk cId="2998454591" sldId="1543"/>
            <ac:picMk id="20" creationId="{6EBB4072-BA54-3CCB-4831-F930DB3AB5B9}"/>
          </ac:picMkLst>
        </pc:picChg>
      </pc:sldChg>
    </pc:docChg>
  </pc:docChgLst>
  <pc:docChgLst>
    <pc:chgData name="Routledge, Mandy" userId="bacdedf5-8e30-494b-ad8b-f27fa30c4f8d" providerId="ADAL" clId="{8AC80DB3-B598-4E5A-BB64-FC9255C5E7E2}"/>
    <pc:docChg chg="custSel modSld">
      <pc:chgData name="Routledge, Mandy" userId="bacdedf5-8e30-494b-ad8b-f27fa30c4f8d" providerId="ADAL" clId="{8AC80DB3-B598-4E5A-BB64-FC9255C5E7E2}" dt="2025-03-18T10:48:18.922" v="78" actId="20577"/>
      <pc:docMkLst>
        <pc:docMk/>
      </pc:docMkLst>
      <pc:sldChg chg="modSp mod">
        <pc:chgData name="Routledge, Mandy" userId="bacdedf5-8e30-494b-ad8b-f27fa30c4f8d" providerId="ADAL" clId="{8AC80DB3-B598-4E5A-BB64-FC9255C5E7E2}" dt="2025-03-18T10:48:18.922" v="78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8AC80DB3-B598-4E5A-BB64-FC9255C5E7E2}" dt="2025-03-18T10:48:18.922" v="78" actId="20577"/>
          <ac:spMkLst>
            <pc:docMk/>
            <pc:sldMk cId="323006580" sldId="548"/>
            <ac:spMk id="3" creationId="{00000000-0000-0000-0000-000000000000}"/>
          </ac:spMkLst>
        </pc:spChg>
        <pc:spChg chg="mod">
          <ac:chgData name="Routledge, Mandy" userId="bacdedf5-8e30-494b-ad8b-f27fa30c4f8d" providerId="ADAL" clId="{8AC80DB3-B598-4E5A-BB64-FC9255C5E7E2}" dt="2025-03-18T10:48:13.766" v="74" actId="6549"/>
          <ac:spMkLst>
            <pc:docMk/>
            <pc:sldMk cId="323006580" sldId="548"/>
            <ac:spMk id="4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37210CFB-91EC-4F63-B188-06AFBC2D2AC7}"/>
    <pc:docChg chg="undo custSel addSld modSld">
      <pc:chgData name="Routledge, Mandy" userId="bacdedf5-8e30-494b-ad8b-f27fa30c4f8d" providerId="ADAL" clId="{37210CFB-91EC-4F63-B188-06AFBC2D2AC7}" dt="2025-05-27T09:45:17.445" v="2"/>
      <pc:docMkLst>
        <pc:docMk/>
      </pc:docMkLst>
      <pc:sldChg chg="addSp delSp mod">
        <pc:chgData name="Routledge, Mandy" userId="bacdedf5-8e30-494b-ad8b-f27fa30c4f8d" providerId="ADAL" clId="{37210CFB-91EC-4F63-B188-06AFBC2D2AC7}" dt="2025-05-27T09:44:48.158" v="1" actId="22"/>
        <pc:sldMkLst>
          <pc:docMk/>
          <pc:sldMk cId="1628480429" sldId="1517"/>
        </pc:sldMkLst>
        <pc:spChg chg="add del">
          <ac:chgData name="Routledge, Mandy" userId="bacdedf5-8e30-494b-ad8b-f27fa30c4f8d" providerId="ADAL" clId="{37210CFB-91EC-4F63-B188-06AFBC2D2AC7}" dt="2025-05-27T09:44:48.158" v="1" actId="22"/>
          <ac:spMkLst>
            <pc:docMk/>
            <pc:sldMk cId="1628480429" sldId="1517"/>
            <ac:spMk id="13" creationId="{19CB85DD-B4D9-34E9-26E4-14DAD25D599D}"/>
          </ac:spMkLst>
        </pc:spChg>
      </pc:sldChg>
      <pc:sldChg chg="add">
        <pc:chgData name="Routledge, Mandy" userId="bacdedf5-8e30-494b-ad8b-f27fa30c4f8d" providerId="ADAL" clId="{37210CFB-91EC-4F63-B188-06AFBC2D2AC7}" dt="2025-05-27T09:45:17.445" v="2"/>
        <pc:sldMkLst>
          <pc:docMk/>
          <pc:sldMk cId="3981331181" sldId="1530"/>
        </pc:sldMkLst>
      </pc:sldChg>
    </pc:docChg>
  </pc:docChgLst>
  <pc:docChgLst>
    <pc:chgData name="Routledge, Mandy" userId="bacdedf5-8e30-494b-ad8b-f27fa30c4f8d" providerId="ADAL" clId="{BA769D6E-3FEE-483C-954F-1C4ABB085780}"/>
    <pc:docChg chg="modSld">
      <pc:chgData name="Routledge, Mandy" userId="bacdedf5-8e30-494b-ad8b-f27fa30c4f8d" providerId="ADAL" clId="{BA769D6E-3FEE-483C-954F-1C4ABB085780}" dt="2025-03-18T10:57:53.250" v="9" actId="20577"/>
      <pc:docMkLst>
        <pc:docMk/>
      </pc:docMkLst>
      <pc:sldChg chg="modSp mod">
        <pc:chgData name="Routledge, Mandy" userId="bacdedf5-8e30-494b-ad8b-f27fa30c4f8d" providerId="ADAL" clId="{BA769D6E-3FEE-483C-954F-1C4ABB085780}" dt="2025-03-18T10:57:53.250" v="9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BA769D6E-3FEE-483C-954F-1C4ABB085780}" dt="2025-03-18T10:57:53.250" v="9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C259CE72-72FD-4B5C-B3CF-1EB9B3242AA0}"/>
    <pc:docChg chg="modSld">
      <pc:chgData name="Routledge, Mandy" userId="bacdedf5-8e30-494b-ad8b-f27fa30c4f8d" providerId="ADAL" clId="{C259CE72-72FD-4B5C-B3CF-1EB9B3242AA0}" dt="2024-09-24T09:46:14.561" v="3" actId="20577"/>
      <pc:docMkLst>
        <pc:docMk/>
      </pc:docMkLst>
      <pc:sldChg chg="modSp mod">
        <pc:chgData name="Routledge, Mandy" userId="bacdedf5-8e30-494b-ad8b-f27fa30c4f8d" providerId="ADAL" clId="{C259CE72-72FD-4B5C-B3CF-1EB9B3242AA0}" dt="2024-09-24T09:46:14.561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C259CE72-72FD-4B5C-B3CF-1EB9B3242AA0}" dt="2024-09-24T09:46:14.561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088143BB-FBF6-48B8-B743-26BFEB4DAFC7}"/>
    <pc:docChg chg="addSld delSld modSld modSection">
      <pc:chgData name="Routledge, Mandy" userId="bacdedf5-8e30-494b-ad8b-f27fa30c4f8d" providerId="ADAL" clId="{088143BB-FBF6-48B8-B743-26BFEB4DAFC7}" dt="2024-09-24T09:44:19.501" v="21"/>
      <pc:docMkLst>
        <pc:docMk/>
      </pc:docMkLst>
      <pc:sldChg chg="del">
        <pc:chgData name="Routledge, Mandy" userId="bacdedf5-8e30-494b-ad8b-f27fa30c4f8d" providerId="ADAL" clId="{088143BB-FBF6-48B8-B743-26BFEB4DAFC7}" dt="2024-09-24T09:16:36.888" v="18" actId="47"/>
        <pc:sldMkLst>
          <pc:docMk/>
          <pc:sldMk cId="192884965" sldId="259"/>
        </pc:sldMkLst>
      </pc:sldChg>
      <pc:sldChg chg="del">
        <pc:chgData name="Routledge, Mandy" userId="bacdedf5-8e30-494b-ad8b-f27fa30c4f8d" providerId="ADAL" clId="{088143BB-FBF6-48B8-B743-26BFEB4DAFC7}" dt="2024-09-24T09:16:33.763" v="14" actId="47"/>
        <pc:sldMkLst>
          <pc:docMk/>
          <pc:sldMk cId="155461494" sldId="263"/>
        </pc:sldMkLst>
      </pc:sldChg>
      <pc:sldChg chg="del">
        <pc:chgData name="Routledge, Mandy" userId="bacdedf5-8e30-494b-ad8b-f27fa30c4f8d" providerId="ADAL" clId="{088143BB-FBF6-48B8-B743-26BFEB4DAFC7}" dt="2024-09-24T09:16:34.310" v="15" actId="47"/>
        <pc:sldMkLst>
          <pc:docMk/>
          <pc:sldMk cId="3558003521" sldId="267"/>
        </pc:sldMkLst>
      </pc:sldChg>
      <pc:sldChg chg="del">
        <pc:chgData name="Routledge, Mandy" userId="bacdedf5-8e30-494b-ad8b-f27fa30c4f8d" providerId="ADAL" clId="{088143BB-FBF6-48B8-B743-26BFEB4DAFC7}" dt="2024-09-24T09:16:36.403" v="17" actId="47"/>
        <pc:sldMkLst>
          <pc:docMk/>
          <pc:sldMk cId="2441164173" sldId="268"/>
        </pc:sldMkLst>
      </pc:sldChg>
      <pc:sldChg chg="modSp mod">
        <pc:chgData name="Routledge, Mandy" userId="bacdedf5-8e30-494b-ad8b-f27fa30c4f8d" providerId="ADAL" clId="{088143BB-FBF6-48B8-B743-26BFEB4DAFC7}" dt="2024-09-24T09:16:21.860" v="12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088143BB-FBF6-48B8-B743-26BFEB4DAFC7}" dt="2024-09-24T09:16:21.860" v="12" actId="20577"/>
          <ac:spMkLst>
            <pc:docMk/>
            <pc:sldMk cId="323006580" sldId="548"/>
            <ac:spMk id="3" creationId="{00000000-0000-0000-0000-000000000000}"/>
          </ac:spMkLst>
        </pc:spChg>
      </pc:sldChg>
      <pc:sldChg chg="del">
        <pc:chgData name="Routledge, Mandy" userId="bacdedf5-8e30-494b-ad8b-f27fa30c4f8d" providerId="ADAL" clId="{088143BB-FBF6-48B8-B743-26BFEB4DAFC7}" dt="2024-09-24T09:16:35.416" v="16" actId="47"/>
        <pc:sldMkLst>
          <pc:docMk/>
          <pc:sldMk cId="3153421729" sldId="1484"/>
        </pc:sldMkLst>
      </pc:sldChg>
      <pc:sldChg chg="del">
        <pc:chgData name="Routledge, Mandy" userId="bacdedf5-8e30-494b-ad8b-f27fa30c4f8d" providerId="ADAL" clId="{088143BB-FBF6-48B8-B743-26BFEB4DAFC7}" dt="2024-09-24T09:16:37.592" v="19" actId="47"/>
        <pc:sldMkLst>
          <pc:docMk/>
          <pc:sldMk cId="573887307" sldId="148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67928418" sldId="1511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594331871" sldId="1512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3112181829" sldId="1515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2946319108" sldId="1516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1628480429" sldId="1517"/>
        </pc:sldMkLst>
      </pc:sldChg>
      <pc:sldChg chg="add">
        <pc:chgData name="Routledge, Mandy" userId="bacdedf5-8e30-494b-ad8b-f27fa30c4f8d" providerId="ADAL" clId="{088143BB-FBF6-48B8-B743-26BFEB4DAFC7}" dt="2024-09-24T09:16:28.252" v="13"/>
        <pc:sldMkLst>
          <pc:docMk/>
          <pc:sldMk cId="933367485" sldId="1518"/>
        </pc:sldMkLst>
      </pc:sldChg>
      <pc:sldChg chg="add">
        <pc:chgData name="Routledge, Mandy" userId="bacdedf5-8e30-494b-ad8b-f27fa30c4f8d" providerId="ADAL" clId="{088143BB-FBF6-48B8-B743-26BFEB4DAFC7}" dt="2024-09-24T09:33:16.208" v="20"/>
        <pc:sldMkLst>
          <pc:docMk/>
          <pc:sldMk cId="1530054038" sldId="1519"/>
        </pc:sldMkLst>
      </pc:sldChg>
      <pc:sldChg chg="add">
        <pc:chgData name="Routledge, Mandy" userId="bacdedf5-8e30-494b-ad8b-f27fa30c4f8d" providerId="ADAL" clId="{088143BB-FBF6-48B8-B743-26BFEB4DAFC7}" dt="2024-09-24T09:44:19.501" v="21"/>
        <pc:sldMkLst>
          <pc:docMk/>
          <pc:sldMk cId="3006462251" sldId="1520"/>
        </pc:sldMkLst>
      </pc:sldChg>
    </pc:docChg>
  </pc:docChgLst>
  <pc:docChgLst>
    <pc:chgData name="Routledge, Mandy" userId="bacdedf5-8e30-494b-ad8b-f27fa30c4f8d" providerId="ADAL" clId="{27298FAC-6079-4EE0-80DB-11E9EC20E19F}"/>
    <pc:docChg chg="modSld">
      <pc:chgData name="Routledge, Mandy" userId="bacdedf5-8e30-494b-ad8b-f27fa30c4f8d" providerId="ADAL" clId="{27298FAC-6079-4EE0-80DB-11E9EC20E19F}" dt="2025-03-18T11:01:07.243" v="3" actId="20577"/>
      <pc:docMkLst>
        <pc:docMk/>
      </pc:docMkLst>
      <pc:sldChg chg="modSp mod">
        <pc:chgData name="Routledge, Mandy" userId="bacdedf5-8e30-494b-ad8b-f27fa30c4f8d" providerId="ADAL" clId="{27298FAC-6079-4EE0-80DB-11E9EC20E19F}" dt="2025-03-18T11:01:07.243" v="3" actId="20577"/>
        <pc:sldMkLst>
          <pc:docMk/>
          <pc:sldMk cId="323006580" sldId="548"/>
        </pc:sldMkLst>
        <pc:spChg chg="mod">
          <ac:chgData name="Routledge, Mandy" userId="bacdedf5-8e30-494b-ad8b-f27fa30c4f8d" providerId="ADAL" clId="{27298FAC-6079-4EE0-80DB-11E9EC20E19F}" dt="2025-03-18T11:01:07.243" v="3" actId="20577"/>
          <ac:spMkLst>
            <pc:docMk/>
            <pc:sldMk cId="323006580" sldId="548"/>
            <ac:spMk id="3" creationId="{00000000-0000-0000-0000-000000000000}"/>
          </ac:spMkLst>
        </pc:spChg>
      </pc:sldChg>
    </pc:docChg>
  </pc:docChgLst>
  <pc:docChgLst>
    <pc:chgData name="Routledge, Mandy" userId="bacdedf5-8e30-494b-ad8b-f27fa30c4f8d" providerId="ADAL" clId="{79AE77D5-A5AF-4622-AE80-65667CFCBDF8}"/>
    <pc:docChg chg="custSel addSld modSld">
      <pc:chgData name="Routledge, Mandy" userId="bacdedf5-8e30-494b-ad8b-f27fa30c4f8d" providerId="ADAL" clId="{79AE77D5-A5AF-4622-AE80-65667CFCBDF8}" dt="2024-12-10T09:41:30.215" v="62" actId="20577"/>
      <pc:docMkLst>
        <pc:docMk/>
      </pc:docMkLst>
      <pc:sldChg chg="delSp modSp add mod">
        <pc:chgData name="Routledge, Mandy" userId="bacdedf5-8e30-494b-ad8b-f27fa30c4f8d" providerId="ADAL" clId="{79AE77D5-A5AF-4622-AE80-65667CFCBDF8}" dt="2024-12-10T09:40:56.051" v="16" actId="20577"/>
        <pc:sldMkLst>
          <pc:docMk/>
          <pc:sldMk cId="1059877010" sldId="1521"/>
        </pc:sldMkLst>
        <pc:spChg chg="mod">
          <ac:chgData name="Routledge, Mandy" userId="bacdedf5-8e30-494b-ad8b-f27fa30c4f8d" providerId="ADAL" clId="{79AE77D5-A5AF-4622-AE80-65667CFCBDF8}" dt="2024-12-10T09:40:56.051" v="16" actId="20577"/>
          <ac:spMkLst>
            <pc:docMk/>
            <pc:sldMk cId="1059877010" sldId="1521"/>
            <ac:spMk id="4" creationId="{D36CDCC8-D80A-3CA3-9903-EC310613197D}"/>
          </ac:spMkLst>
        </pc:spChg>
        <pc:grpChg chg="del">
          <ac:chgData name="Routledge, Mandy" userId="bacdedf5-8e30-494b-ad8b-f27fa30c4f8d" providerId="ADAL" clId="{79AE77D5-A5AF-4622-AE80-65667CFCBDF8}" dt="2024-12-10T09:40:46.437" v="2" actId="478"/>
          <ac:grpSpMkLst>
            <pc:docMk/>
            <pc:sldMk cId="1059877010" sldId="1521"/>
            <ac:grpSpMk id="15" creationId="{7B3C8025-1981-A73B-B895-D3FD387AEA6B}"/>
          </ac:grpSpMkLst>
        </pc:grpChg>
        <pc:picChg chg="del">
          <ac:chgData name="Routledge, Mandy" userId="bacdedf5-8e30-494b-ad8b-f27fa30c4f8d" providerId="ADAL" clId="{79AE77D5-A5AF-4622-AE80-65667CFCBDF8}" dt="2024-12-10T09:40:45.601" v="1" actId="478"/>
          <ac:picMkLst>
            <pc:docMk/>
            <pc:sldMk cId="1059877010" sldId="1521"/>
            <ac:picMk id="9" creationId="{BAFBDB76-8FE9-2022-1B53-C302F89A2454}"/>
          </ac:picMkLst>
        </pc:picChg>
        <pc:picChg chg="del">
          <ac:chgData name="Routledge, Mandy" userId="bacdedf5-8e30-494b-ad8b-f27fa30c4f8d" providerId="ADAL" clId="{79AE77D5-A5AF-4622-AE80-65667CFCBDF8}" dt="2024-12-10T09:40:47.045" v="3" actId="478"/>
          <ac:picMkLst>
            <pc:docMk/>
            <pc:sldMk cId="1059877010" sldId="1521"/>
            <ac:picMk id="10" creationId="{96B016A8-8FD7-73BF-E604-6856938C9F41}"/>
          </ac:picMkLst>
        </pc:picChg>
        <pc:picChg chg="del">
          <ac:chgData name="Routledge, Mandy" userId="bacdedf5-8e30-494b-ad8b-f27fa30c4f8d" providerId="ADAL" clId="{79AE77D5-A5AF-4622-AE80-65667CFCBDF8}" dt="2024-12-10T09:40:47.539" v="4" actId="478"/>
          <ac:picMkLst>
            <pc:docMk/>
            <pc:sldMk cId="1059877010" sldId="1521"/>
            <ac:picMk id="11" creationId="{8045CB27-A8AD-5EBA-EB3C-8535BD5960F1}"/>
          </ac:picMkLst>
        </pc:picChg>
        <pc:picChg chg="del">
          <ac:chgData name="Routledge, Mandy" userId="bacdedf5-8e30-494b-ad8b-f27fa30c4f8d" providerId="ADAL" clId="{79AE77D5-A5AF-4622-AE80-65667CFCBDF8}" dt="2024-12-10T09:40:48.094" v="5" actId="478"/>
          <ac:picMkLst>
            <pc:docMk/>
            <pc:sldMk cId="1059877010" sldId="1521"/>
            <ac:picMk id="13" creationId="{75076872-62A7-4BDE-6EA6-B8B48D495B2C}"/>
          </ac:picMkLst>
        </pc:picChg>
        <pc:picChg chg="del">
          <ac:chgData name="Routledge, Mandy" userId="bacdedf5-8e30-494b-ad8b-f27fa30c4f8d" providerId="ADAL" clId="{79AE77D5-A5AF-4622-AE80-65667CFCBDF8}" dt="2024-12-10T09:40:48.591" v="6" actId="478"/>
          <ac:picMkLst>
            <pc:docMk/>
            <pc:sldMk cId="1059877010" sldId="1521"/>
            <ac:picMk id="14" creationId="{640E450A-8B64-B129-89FA-6D51372367DA}"/>
          </ac:picMkLst>
        </pc:picChg>
      </pc:sldChg>
      <pc:sldChg chg="delSp modSp add mod">
        <pc:chgData name="Routledge, Mandy" userId="bacdedf5-8e30-494b-ad8b-f27fa30c4f8d" providerId="ADAL" clId="{79AE77D5-A5AF-4622-AE80-65667CFCBDF8}" dt="2024-12-10T09:41:30.215" v="62" actId="20577"/>
        <pc:sldMkLst>
          <pc:docMk/>
          <pc:sldMk cId="2371299458" sldId="1529"/>
        </pc:sldMkLst>
        <pc:spChg chg="mod">
          <ac:chgData name="Routledge, Mandy" userId="bacdedf5-8e30-494b-ad8b-f27fa30c4f8d" providerId="ADAL" clId="{79AE77D5-A5AF-4622-AE80-65667CFCBDF8}" dt="2024-12-10T09:41:02.886" v="21" actId="20577"/>
          <ac:spMkLst>
            <pc:docMk/>
            <pc:sldMk cId="2371299458" sldId="1529"/>
            <ac:spMk id="4" creationId="{D36CDCC8-D80A-3CA3-9903-EC310613197D}"/>
          </ac:spMkLst>
        </pc:spChg>
        <pc:spChg chg="mod">
          <ac:chgData name="Routledge, Mandy" userId="bacdedf5-8e30-494b-ad8b-f27fa30c4f8d" providerId="ADAL" clId="{79AE77D5-A5AF-4622-AE80-65667CFCBDF8}" dt="2024-12-10T09:41:20.067" v="44" actId="20577"/>
          <ac:spMkLst>
            <pc:docMk/>
            <pc:sldMk cId="2371299458" sldId="1529"/>
            <ac:spMk id="12" creationId="{E2476A93-B8D4-4E44-87FD-AFF601B2337C}"/>
          </ac:spMkLst>
        </pc:spChg>
        <pc:spChg chg="mod">
          <ac:chgData name="Routledge, Mandy" userId="bacdedf5-8e30-494b-ad8b-f27fa30c4f8d" providerId="ADAL" clId="{79AE77D5-A5AF-4622-AE80-65667CFCBDF8}" dt="2024-12-10T09:41:24.930" v="51" actId="20577"/>
          <ac:spMkLst>
            <pc:docMk/>
            <pc:sldMk cId="2371299458" sldId="1529"/>
            <ac:spMk id="13" creationId="{4985FF45-EE56-11C3-E0CC-6BBB359031C0}"/>
          </ac:spMkLst>
        </pc:spChg>
        <pc:spChg chg="mod">
          <ac:chgData name="Routledge, Mandy" userId="bacdedf5-8e30-494b-ad8b-f27fa30c4f8d" providerId="ADAL" clId="{79AE77D5-A5AF-4622-AE80-65667CFCBDF8}" dt="2024-12-10T09:41:30.215" v="62" actId="20577"/>
          <ac:spMkLst>
            <pc:docMk/>
            <pc:sldMk cId="2371299458" sldId="1529"/>
            <ac:spMk id="15" creationId="{6EA1F8B7-D4BC-D8B0-E6FD-F33ECB45A1DD}"/>
          </ac:spMkLst>
        </pc:spChg>
        <pc:spChg chg="del">
          <ac:chgData name="Routledge, Mandy" userId="bacdedf5-8e30-494b-ad8b-f27fa30c4f8d" providerId="ADAL" clId="{79AE77D5-A5AF-4622-AE80-65667CFCBDF8}" dt="2024-12-10T09:41:06.962" v="24" actId="478"/>
          <ac:spMkLst>
            <pc:docMk/>
            <pc:sldMk cId="2371299458" sldId="1529"/>
            <ac:spMk id="38" creationId="{2AC17775-1AF7-FA98-5BCB-6CAC3E4E9F81}"/>
          </ac:spMkLst>
        </pc:spChg>
        <pc:spChg chg="del">
          <ac:chgData name="Routledge, Mandy" userId="bacdedf5-8e30-494b-ad8b-f27fa30c4f8d" providerId="ADAL" clId="{79AE77D5-A5AF-4622-AE80-65667CFCBDF8}" dt="2024-12-10T09:41:06.191" v="23" actId="478"/>
          <ac:spMkLst>
            <pc:docMk/>
            <pc:sldMk cId="2371299458" sldId="1529"/>
            <ac:spMk id="39" creationId="{9E57CB17-F4C0-4604-A6BF-62984AD64B3C}"/>
          </ac:spMkLst>
        </pc:spChg>
        <pc:grpChg chg="del">
          <ac:chgData name="Routledge, Mandy" userId="bacdedf5-8e30-494b-ad8b-f27fa30c4f8d" providerId="ADAL" clId="{79AE77D5-A5AF-4622-AE80-65667CFCBDF8}" dt="2024-12-10T09:41:05.305" v="22" actId="478"/>
          <ac:grpSpMkLst>
            <pc:docMk/>
            <pc:sldMk cId="2371299458" sldId="1529"/>
            <ac:grpSpMk id="25" creationId="{619D3C10-42A7-710E-1EEB-B98F43C32604}"/>
          </ac:grpSpMkLst>
        </pc:grpChg>
        <pc:picChg chg="del">
          <ac:chgData name="Routledge, Mandy" userId="bacdedf5-8e30-494b-ad8b-f27fa30c4f8d" providerId="ADAL" clId="{79AE77D5-A5AF-4622-AE80-65667CFCBDF8}" dt="2024-12-10T09:41:08.266" v="26" actId="478"/>
          <ac:picMkLst>
            <pc:docMk/>
            <pc:sldMk cId="2371299458" sldId="1529"/>
            <ac:picMk id="33" creationId="{8DD77892-8E6E-399F-6960-AC4DD229050B}"/>
          </ac:picMkLst>
        </pc:picChg>
        <pc:picChg chg="del">
          <ac:chgData name="Routledge, Mandy" userId="bacdedf5-8e30-494b-ad8b-f27fa30c4f8d" providerId="ADAL" clId="{79AE77D5-A5AF-4622-AE80-65667CFCBDF8}" dt="2024-12-10T09:41:07.727" v="25" actId="478"/>
          <ac:picMkLst>
            <pc:docMk/>
            <pc:sldMk cId="2371299458" sldId="1529"/>
            <ac:picMk id="36" creationId="{2074C01F-5673-B9C9-3075-E64D94E40FD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Woordenoverzicht</a:t>
            </a:r>
            <a:endParaRPr lang="nl-NL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passie: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iets wat je heel graag doet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afkorting: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korte manier om een woord op te schrijven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personage: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persoon of de figuur uit een film of boek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kostuum: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verkleedkleding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trek: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bijzonderheid van iemands karakter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fan: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iemand die een sportclub, zanger of schrijver heel goed vindt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creatief: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handig en met veel fantasie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voortdurend: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altijd, steeds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oordeel: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mening, wat je ervan vindt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kwaad doen: </a:t>
            </a:r>
            <a:r>
              <a:rPr lang="nl-NL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slecht behandelen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69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50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0694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57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24-6-2025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lvl="0" indent="0">
              <a:buNone/>
            </a:pPr>
            <a:r>
              <a:rPr lang="nl-NL" sz="1900" u="sng">
                <a:solidFill>
                  <a:prstClr val="black"/>
                </a:solidFill>
              </a:rPr>
              <a:t>Semantisatieverhaal A:</a:t>
            </a:r>
          </a:p>
          <a:p>
            <a:pPr mar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Jasper heeft een grote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passie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voor de Efteling.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Daar is hij heel graag mee bezig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. Hij kent echt elke achtbaan, elk sprookje en elk bouwwerk en hij bedenkt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voortdurend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, hij bedenkt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altijd,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steeds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nieuwe ideeën om iets te maken dat bij de Efteling past. Op een dag besluit hij dat hij de monstervis uit het Sprookjesbos wil namaken. Eerst schrijft hij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afkorting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op papier: MV voor “Monster-Vis”.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afkorting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korte manier om een woord op te schrijven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Hij gaat te werk als een echte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fan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: met karton, verf en lijm bouwt hij de vis na. 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 fan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iemand die een sportclub, zanger of schrijver heel goed vindt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Jasper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is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een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zeer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creatieve</a:t>
            </a:r>
            <a:r>
              <a:rPr lang="nl-NL" sz="2000" b="1">
                <a:effectLst/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jongen.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Hij is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heel handig en heeft veel fantasie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. Dit is een leuke en bijzondere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trek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van hem.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Een bijzonderheid van zijn karakter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, een trek.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Hij zoekt filmpjes op, praat met vrienden, en oefent voortdurend om het zo echt mogelijk na te maken. Wanneer zijn monstervis bijna af is, geeft zijn vader zijn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oordeel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. Zijn vader geeft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zijn mening of zegt wat hij ervan vindt</a:t>
            </a:r>
            <a:r>
              <a:rPr lang="nl-NL" sz="200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Jasper is even teleurgesteld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. Het voelt alsof z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ijn vader hem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kwaad doet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,</a:t>
            </a:r>
            <a:r>
              <a:rPr lang="nl-NL" sz="2000" b="1">
                <a:ea typeface="Times New Roman" panose="02020603050405020304" pitchFamily="18" charset="0"/>
                <a:cs typeface="Arial"/>
              </a:rPr>
              <a:t> 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alsof zijn vader hem </a:t>
            </a:r>
            <a:r>
              <a:rPr lang="nl-NL" sz="2000" b="1" i="1">
                <a:ea typeface="Times New Roman" panose="02020603050405020304" pitchFamily="18" charset="0"/>
                <a:cs typeface="Arial"/>
              </a:rPr>
              <a:t>slecht behandelt</a:t>
            </a:r>
            <a:r>
              <a:rPr lang="nl-NL" sz="2000">
                <a:ea typeface="Times New Roman" panose="02020603050405020304" pitchFamily="18" charset="0"/>
                <a:cs typeface="Arial"/>
              </a:rPr>
              <a:t>, maar dat is natuurlijk niet zo. 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Hij luistert en past zijn ontwerp aan met de tips van zijn vader. Hij maakt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het kostuum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of </a:t>
            </a:r>
            <a:r>
              <a:rPr lang="nl-NL" sz="2000" b="1" i="1">
                <a:effectLst/>
                <a:ea typeface="Times New Roman" panose="02020603050405020304" pitchFamily="18" charset="0"/>
                <a:cs typeface="Arial"/>
              </a:rPr>
              <a:t>de verkleedkleding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 – een grote, glanzende vissenhuid – perfect passend. Op de dag van de Efteling-familiedag kleedt Jasper zich om in zijn Monster-Vissenpak. Alle anderen kijken vol bewondering. Jasper is echt trots als iemand zegt: “Jouw vis lijkt, helemaal als hij oranje zou zijn, echt op een </a:t>
            </a:r>
            <a:r>
              <a:rPr lang="nl-NL" sz="2000" b="1" u="sng">
                <a:effectLst/>
                <a:ea typeface="Times New Roman" panose="02020603050405020304" pitchFamily="18" charset="0"/>
                <a:cs typeface="Arial"/>
              </a:rPr>
              <a:t>personage</a:t>
            </a:r>
            <a:r>
              <a:rPr lang="nl-NL" sz="2000">
                <a:effectLst/>
                <a:ea typeface="Times New Roman" panose="02020603050405020304" pitchFamily="18" charset="0"/>
                <a:cs typeface="Arial"/>
              </a:rPr>
              <a:t>.” 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Het is </a:t>
            </a:r>
            <a:r>
              <a:rPr lang="nl-NL" sz="2000" b="1" i="1">
                <a:ea typeface="Times New Roman" panose="02020603050405020304" pitchFamily="18" charset="0"/>
                <a:cs typeface="Arial" panose="020B0604020202020204" pitchFamily="34" charset="0"/>
              </a:rPr>
              <a:t>echt een persoon of de figuur uit een film of boek</a:t>
            </a:r>
            <a:r>
              <a:rPr lang="nl-NL" sz="200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24128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189114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kwaad doen</a:t>
            </a:r>
          </a:p>
        </p:txBody>
      </p:sp>
      <p:pic>
        <p:nvPicPr>
          <p:cNvPr id="2" name="Afbeelding 1" descr="Afbeelding met kleding, person, tekening, illustratie&#10;&#10;Door AI gegenereerde inhoud is mogelijk onjuist.">
            <a:extLst>
              <a:ext uri="{FF2B5EF4-FFF2-40B4-BE49-F238E27FC236}">
                <a16:creationId xmlns:a16="http://schemas.microsoft.com/office/drawing/2014/main" id="{6AD9BB30-2F8C-95E4-2D62-0763F9A495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0054" y="1344318"/>
            <a:ext cx="5229326" cy="522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38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kostuum</a:t>
            </a:r>
          </a:p>
        </p:txBody>
      </p:sp>
      <p:pic>
        <p:nvPicPr>
          <p:cNvPr id="3" name="Afbeelding 2" descr="Afbeelding met vis, buitenshuis, hemel, persoon&#10;&#10;Door AI gegenereerde inhoud is mogelijk onjuist.">
            <a:extLst>
              <a:ext uri="{FF2B5EF4-FFF2-40B4-BE49-F238E27FC236}">
                <a16:creationId xmlns:a16="http://schemas.microsoft.com/office/drawing/2014/main" id="{A4D293C6-7103-4853-5722-AC07981F4E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000" y="1411224"/>
            <a:ext cx="4984000" cy="4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personage</a:t>
            </a:r>
          </a:p>
        </p:txBody>
      </p:sp>
      <p:pic>
        <p:nvPicPr>
          <p:cNvPr id="10" name="Afbeelding 9" descr="Afbeelding met rif, Organisme, Maritieme biologie, Anemoonvis&#10;&#10;Automatisch gegenereerde beschrijving">
            <a:extLst>
              <a:ext uri="{FF2B5EF4-FFF2-40B4-BE49-F238E27FC236}">
                <a16:creationId xmlns:a16="http://schemas.microsoft.com/office/drawing/2014/main" id="{BD8D6514-F4A8-B79B-4DA0-16E4B487A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042" y="1450618"/>
            <a:ext cx="5153506" cy="515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creatief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fantasieloos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handig en met veel fantasie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maakt een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creatief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kunstwerk.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hetzelfde als altijd, gewoon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40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Dit huis is wat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fantasieloos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getekend.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" descr="Afbeelding met schets, tekening, wit, ontwerp&#10;&#10;Automatisch gegenereerde beschrijving">
            <a:extLst>
              <a:ext uri="{FF2B5EF4-FFF2-40B4-BE49-F238E27FC236}">
                <a16:creationId xmlns:a16="http://schemas.microsoft.com/office/drawing/2014/main" id="{EE745B49-ABED-D075-90CB-A042036205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3449" y="2515051"/>
            <a:ext cx="2459405" cy="2632559"/>
          </a:xfrm>
          <a:prstGeom prst="rect">
            <a:avLst/>
          </a:prstGeom>
        </p:spPr>
      </p:pic>
      <p:pic>
        <p:nvPicPr>
          <p:cNvPr id="18" name="Afbeelding 17" descr="Afbeelding met kleding, persoon, Menselijk gezicht, Kinderkunst&#10;&#10;Door AI gegenereerde inhoud is mogelijk onjuist.">
            <a:extLst>
              <a:ext uri="{FF2B5EF4-FFF2-40B4-BE49-F238E27FC236}">
                <a16:creationId xmlns:a16="http://schemas.microsoft.com/office/drawing/2014/main" id="{5E3B4F4C-ED09-94DD-7817-B6FEE915812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681" y="2424018"/>
            <a:ext cx="2814627" cy="281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07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passie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243940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afkeer</a:t>
            </a:r>
            <a:endParaRPr lang="nl-NL" sz="5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iets wat je heel graag doet</a:t>
            </a: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Jasper heeft een grote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passie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de Efteling.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gevoel dat je iets erg eng, vies, vervelend etc. vindt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4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man heeft 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afkeer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voor de Efteling.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Afbeelding met persoon, buitenshuis, kleding, Menselijk gezicht&#10;&#10;Door AI gegenereerde inhoud is mogelijk onjuist.">
            <a:extLst>
              <a:ext uri="{FF2B5EF4-FFF2-40B4-BE49-F238E27FC236}">
                <a16:creationId xmlns:a16="http://schemas.microsoft.com/office/drawing/2014/main" id="{8BBA5900-8577-81CB-66C4-D4A1A2AB1B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39" y="2869900"/>
            <a:ext cx="2415650" cy="2415650"/>
          </a:xfrm>
          <a:prstGeom prst="rect">
            <a:avLst/>
          </a:prstGeom>
        </p:spPr>
      </p:pic>
      <p:pic>
        <p:nvPicPr>
          <p:cNvPr id="2" name="Afbeelding 1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BD7D5946-89DE-3CD9-9F89-7C1809B39C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44" y="2452076"/>
            <a:ext cx="2833476" cy="28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39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kwaad doen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slecht behandelen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vader geeft zijn mening maar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zijn zoon geen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kwaad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goed behandelen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doet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man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goed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als zijn zoon voor hem zorgt.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3191033D-6CA9-68BA-960A-511A65C1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3148" y="247010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goed   doen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0" name="Afbeelding 19" descr="Afbeelding met kleding, person, tekening, illustratie&#10;&#10;Door AI gegenereerde inhoud is mogelijk onjuist.">
            <a:extLst>
              <a:ext uri="{FF2B5EF4-FFF2-40B4-BE49-F238E27FC236}">
                <a16:creationId xmlns:a16="http://schemas.microsoft.com/office/drawing/2014/main" id="{6EBB4072-BA54-3CCB-4831-F930DB3AB5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75" y="1868424"/>
            <a:ext cx="3121152" cy="3121152"/>
          </a:xfrm>
          <a:prstGeom prst="rect">
            <a:avLst/>
          </a:prstGeom>
        </p:spPr>
      </p:pic>
      <p:pic>
        <p:nvPicPr>
          <p:cNvPr id="21" name="Afbeelding 20" descr="Afbeelding met Menselijk gezicht, person, tekening, kleding&#10;&#10;Door AI gegenereerde inhoud is mogelijk onjuist.">
            <a:extLst>
              <a:ext uri="{FF2B5EF4-FFF2-40B4-BE49-F238E27FC236}">
                <a16:creationId xmlns:a16="http://schemas.microsoft.com/office/drawing/2014/main" id="{C3DB1C2D-56B4-1BC3-E59D-821FF80D9CC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195" y="2067487"/>
            <a:ext cx="3007317" cy="300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4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 flipV="1">
            <a:off x="217296" y="1390520"/>
            <a:ext cx="4189702" cy="318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94038"/>
            <a:ext cx="41720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58239" y="1466891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78026"/>
            <a:ext cx="4172029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7" y="234621"/>
            <a:ext cx="4123185" cy="1251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afkorting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95" y="1401088"/>
            <a:ext cx="4185327" cy="500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korte manier om een woord op te schrijven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jongen schrijft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afkorting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van de vis </a:t>
            </a:r>
            <a:b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op zijn tekening.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384" y="1504235"/>
            <a:ext cx="4167654" cy="4877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een woord of zin volledig uitschrijven zonder het in te korten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endParaRPr lang="nl-NL" sz="2400" i="1">
              <a:solidFill>
                <a:srgbClr val="387038"/>
              </a:solidFill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volledige schrijfwijze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de vis staat op de tekening.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3191033D-6CA9-68BA-960A-511A65C14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296" y="251732"/>
            <a:ext cx="441063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5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volledige   schrijfwijze</a:t>
            </a:r>
            <a:endParaRPr lang="nl-NL" sz="50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9" name="Afbeelding 8" descr="Afbeelding met tekening, Menselijk gezicht, schets, vis&#10;&#10;Door AI gegenereerde inhoud is mogelijk onjuist.">
            <a:extLst>
              <a:ext uri="{FF2B5EF4-FFF2-40B4-BE49-F238E27FC236}">
                <a16:creationId xmlns:a16="http://schemas.microsoft.com/office/drawing/2014/main" id="{E5DDC9AD-D82C-2390-ADC8-09B41EA752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026" y="2890193"/>
            <a:ext cx="2105173" cy="2105173"/>
          </a:xfrm>
          <a:prstGeom prst="rect">
            <a:avLst/>
          </a:prstGeom>
        </p:spPr>
      </p:pic>
      <p:pic>
        <p:nvPicPr>
          <p:cNvPr id="19" name="Afbeelding 18" descr="Afbeelding met tekening, schets, illustratie, tekenfilm&#10;&#10;Door AI gegenereerde inhoud is mogelijk onjuist.">
            <a:extLst>
              <a:ext uri="{FF2B5EF4-FFF2-40B4-BE49-F238E27FC236}">
                <a16:creationId xmlns:a16="http://schemas.microsoft.com/office/drawing/2014/main" id="{4719E76B-E295-DA6E-62D7-D34B3D1F9F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378" y="2760837"/>
            <a:ext cx="2363886" cy="2363886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E70E1263-A8B0-7BD9-3384-040C5280FF38}"/>
              </a:ext>
            </a:extLst>
          </p:cNvPr>
          <p:cNvCxnSpPr>
            <a:cxnSpLocks/>
          </p:cNvCxnSpPr>
          <p:nvPr/>
        </p:nvCxnSpPr>
        <p:spPr>
          <a:xfrm flipH="1">
            <a:off x="2753385" y="2321831"/>
            <a:ext cx="689716" cy="7879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281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72047C65-DE0C-5E22-1EF7-5ED0D1075E68}"/>
              </a:ext>
            </a:extLst>
          </p:cNvPr>
          <p:cNvCxnSpPr>
            <a:cxnSpLocks/>
          </p:cNvCxnSpPr>
          <p:nvPr/>
        </p:nvCxnSpPr>
        <p:spPr>
          <a:xfrm>
            <a:off x="247089" y="162615"/>
            <a:ext cx="4431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51DD9BBE-0654-F7C1-474D-51A63B2E97E4}"/>
              </a:ext>
            </a:extLst>
          </p:cNvPr>
          <p:cNvCxnSpPr>
            <a:cxnSpLocks/>
          </p:cNvCxnSpPr>
          <p:nvPr/>
        </p:nvCxnSpPr>
        <p:spPr>
          <a:xfrm>
            <a:off x="4427984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ADC08903-1249-C293-310D-CF62D2352596}"/>
              </a:ext>
            </a:extLst>
          </p:cNvPr>
          <p:cNvCxnSpPr>
            <a:cxnSpLocks/>
          </p:cNvCxnSpPr>
          <p:nvPr/>
        </p:nvCxnSpPr>
        <p:spPr>
          <a:xfrm>
            <a:off x="4644008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3D09B2A4-3F65-1D5C-40D9-FF5217B6D819}"/>
              </a:ext>
            </a:extLst>
          </p:cNvPr>
          <p:cNvCxnSpPr>
            <a:cxnSpLocks/>
          </p:cNvCxnSpPr>
          <p:nvPr/>
        </p:nvCxnSpPr>
        <p:spPr>
          <a:xfrm>
            <a:off x="8820472" y="162615"/>
            <a:ext cx="0" cy="62458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43E1EF99-1825-D9B6-CE28-54505AE2D0DE}"/>
              </a:ext>
            </a:extLst>
          </p:cNvPr>
          <p:cNvCxnSpPr>
            <a:cxnSpLocks/>
          </p:cNvCxnSpPr>
          <p:nvPr/>
        </p:nvCxnSpPr>
        <p:spPr>
          <a:xfrm>
            <a:off x="251520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44A4299-3A63-6813-A679-FB8DB7D5FD7A}"/>
              </a:ext>
            </a:extLst>
          </p:cNvPr>
          <p:cNvCxnSpPr>
            <a:cxnSpLocks/>
          </p:cNvCxnSpPr>
          <p:nvPr/>
        </p:nvCxnSpPr>
        <p:spPr>
          <a:xfrm>
            <a:off x="4644008" y="134076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79D0A0B5-43EC-915C-1E3A-AA9CA21994B4}"/>
              </a:ext>
            </a:extLst>
          </p:cNvPr>
          <p:cNvCxnSpPr>
            <a:cxnSpLocks/>
          </p:cNvCxnSpPr>
          <p:nvPr/>
        </p:nvCxnSpPr>
        <p:spPr>
          <a:xfrm flipV="1">
            <a:off x="247089" y="1408453"/>
            <a:ext cx="4185327" cy="432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D4DC5350-E385-459A-7DF3-9A72313F2A3E}"/>
              </a:ext>
            </a:extLst>
          </p:cNvPr>
          <p:cNvCxnSpPr>
            <a:cxnSpLocks/>
          </p:cNvCxnSpPr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67F7FEC4-BF68-947B-DD0F-7E6E50020673}"/>
              </a:ext>
            </a:extLst>
          </p:cNvPr>
          <p:cNvCxnSpPr>
            <a:cxnSpLocks/>
          </p:cNvCxnSpPr>
          <p:nvPr/>
        </p:nvCxnSpPr>
        <p:spPr>
          <a:xfrm>
            <a:off x="251520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265DE5CD-5637-64F2-6E23-1BE493BF39D9}"/>
              </a:ext>
            </a:extLst>
          </p:cNvPr>
          <p:cNvCxnSpPr>
            <a:cxnSpLocks/>
          </p:cNvCxnSpPr>
          <p:nvPr/>
        </p:nvCxnSpPr>
        <p:spPr>
          <a:xfrm>
            <a:off x="4644008" y="6381328"/>
            <a:ext cx="4176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CCCAE601-6EB4-C211-79F6-B35BB66EE51B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0B71306B-B1D7-DA38-CEBA-4A435BF13123}"/>
              </a:ext>
            </a:extLst>
          </p:cNvPr>
          <p:cNvGrpSpPr/>
          <p:nvPr/>
        </p:nvGrpSpPr>
        <p:grpSpPr>
          <a:xfrm>
            <a:off x="137216" y="34082"/>
            <a:ext cx="8803032" cy="401079"/>
            <a:chOff x="137216" y="34082"/>
            <a:chExt cx="8803032" cy="401079"/>
          </a:xfrm>
        </p:grpSpPr>
        <p:cxnSp>
          <p:nvCxnSpPr>
            <p:cNvPr id="7" name="Rechte verbindingslijn 6">
              <a:extLst>
                <a:ext uri="{FF2B5EF4-FFF2-40B4-BE49-F238E27FC236}">
                  <a16:creationId xmlns:a16="http://schemas.microsoft.com/office/drawing/2014/main" id="{48EA2D2F-7681-0E53-DB39-9C6B3831EF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520" y="162615"/>
              <a:ext cx="4176464" cy="1332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Rechte verbindingslijn 9">
              <a:extLst>
                <a:ext uri="{FF2B5EF4-FFF2-40B4-BE49-F238E27FC236}">
                  <a16:creationId xmlns:a16="http://schemas.microsoft.com/office/drawing/2014/main" id="{3B6DEF31-7DDE-219F-D8DB-96DA4ABF0241}"/>
                </a:ext>
              </a:extLst>
            </p:cNvPr>
            <p:cNvCxnSpPr>
              <a:cxnSpLocks/>
            </p:cNvCxnSpPr>
            <p:nvPr/>
          </p:nvCxnSpPr>
          <p:spPr>
            <a:xfrm>
              <a:off x="4644008" y="162615"/>
              <a:ext cx="4176464" cy="0"/>
            </a:xfrm>
            <a:prstGeom prst="lin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E92E1D8-2B7E-53B8-A69B-32798D535B35}"/>
                </a:ext>
              </a:extLst>
            </p:cNvPr>
            <p:cNvSpPr/>
            <p:nvPr/>
          </p:nvSpPr>
          <p:spPr>
            <a:xfrm rot="19503565">
              <a:off x="137216" y="193689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B034BB45-026D-28BB-2C78-738A90EF2845}"/>
                </a:ext>
              </a:extLst>
            </p:cNvPr>
            <p:cNvSpPr/>
            <p:nvPr/>
          </p:nvSpPr>
          <p:spPr>
            <a:xfrm rot="2503086">
              <a:off x="4142308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D8074DC8-B4AE-AA46-2D76-EBA890C6A19B}"/>
                </a:ext>
              </a:extLst>
            </p:cNvPr>
            <p:cNvSpPr/>
            <p:nvPr/>
          </p:nvSpPr>
          <p:spPr>
            <a:xfrm rot="18826046">
              <a:off x="4543310" y="169312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8B5945C4-B34D-159C-2481-CA48BF731E61}"/>
                </a:ext>
              </a:extLst>
            </p:cNvPr>
            <p:cNvSpPr/>
            <p:nvPr/>
          </p:nvSpPr>
          <p:spPr>
            <a:xfrm rot="2503086">
              <a:off x="8539169" y="169311"/>
              <a:ext cx="401079" cy="13062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3" name="Tekstvak 2">
            <a:extLst>
              <a:ext uri="{FF2B5EF4-FFF2-40B4-BE49-F238E27FC236}">
                <a16:creationId xmlns:a16="http://schemas.microsoft.com/office/drawing/2014/main" id="{AC757F5E-B016-F947-4518-7C6B9CC7E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87" y="257519"/>
            <a:ext cx="412318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oordeel</a:t>
            </a:r>
            <a:endParaRPr lang="nl-NL" sz="5400">
              <a:solidFill>
                <a:srgbClr val="387038"/>
              </a:solidFill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4" name="Tekstvak 2">
            <a:extLst>
              <a:ext uri="{FF2B5EF4-FFF2-40B4-BE49-F238E27FC236}">
                <a16:creationId xmlns:a16="http://schemas.microsoft.com/office/drawing/2014/main" id="{152372B3-00F5-781C-183E-6F2DDF350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2847" y="127345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nl-NL" sz="4000" b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4000" b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</a:t>
            </a:r>
            <a:r>
              <a:rPr lang="nl-NL" sz="4000" b="1" err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onverschillig-heid</a:t>
            </a:r>
            <a:endParaRPr lang="nl-NL" sz="40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5" name="Tekstvak 2">
            <a:extLst>
              <a:ext uri="{FF2B5EF4-FFF2-40B4-BE49-F238E27FC236}">
                <a16:creationId xmlns:a16="http://schemas.microsoft.com/office/drawing/2014/main" id="{37104C51-0232-62ED-4C6F-1447D0663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89" y="1478026"/>
            <a:ext cx="4185327" cy="49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Century Gothic" panose="020B0502020202020204" pitchFamily="34" charset="0"/>
                <a:ea typeface="Calibri"/>
                <a:cs typeface="Times New Roman"/>
              </a:rPr>
              <a:t>= de mening, wat je ervan vindt</a:t>
            </a: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Vader geeft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zijn oordeel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 het werk van zijn zoon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6" name="Tekstvak 2">
            <a:extLst>
              <a:ext uri="{FF2B5EF4-FFF2-40B4-BE49-F238E27FC236}">
                <a16:creationId xmlns:a16="http://schemas.microsoft.com/office/drawing/2014/main" id="{D8EF981A-9BA7-0EB1-9B70-F7FBF2F7D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268" y="1412775"/>
            <a:ext cx="4145769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zonder specifieke mening of oordeel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man 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straalt </a:t>
            </a:r>
            <a:r>
              <a:rPr lang="nl-NL" sz="2400" i="1" u="sng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onverschilligheid</a:t>
            </a:r>
            <a:r>
              <a:rPr lang="nl-NL" sz="2400" i="1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uit, het maakt hem niks uit.</a:t>
            </a:r>
            <a:endParaRPr lang="nl-NL" sz="24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04CC944D-F3A6-F7AA-A247-B7C5B648A0A4}"/>
              </a:ext>
            </a:extLst>
          </p:cNvPr>
          <p:cNvSpPr/>
          <p:nvPr/>
        </p:nvSpPr>
        <p:spPr>
          <a:xfrm rot="19503565">
            <a:off x="4129229" y="625098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240801F9-2058-84A4-9503-E01B919DDA80}"/>
              </a:ext>
            </a:extLst>
          </p:cNvPr>
          <p:cNvSpPr/>
          <p:nvPr/>
        </p:nvSpPr>
        <p:spPr>
          <a:xfrm rot="2503086">
            <a:off x="4519801" y="6229264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Rechthoek 38">
            <a:extLst>
              <a:ext uri="{FF2B5EF4-FFF2-40B4-BE49-F238E27FC236}">
                <a16:creationId xmlns:a16="http://schemas.microsoft.com/office/drawing/2014/main" id="{ACBB49E9-294B-2446-9719-E992D023E8E1}"/>
              </a:ext>
            </a:extLst>
          </p:cNvPr>
          <p:cNvSpPr/>
          <p:nvPr/>
        </p:nvSpPr>
        <p:spPr>
          <a:xfrm rot="2503086">
            <a:off x="100115" y="6210188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4DE133A0-CC30-3D8E-17AC-F370909C96F4}"/>
              </a:ext>
            </a:extLst>
          </p:cNvPr>
          <p:cNvSpPr/>
          <p:nvPr/>
        </p:nvSpPr>
        <p:spPr>
          <a:xfrm rot="2503086">
            <a:off x="4519800" y="6229265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9F458F5E-71E5-42A9-724C-0CF61E33CD4A}"/>
              </a:ext>
            </a:extLst>
          </p:cNvPr>
          <p:cNvSpPr/>
          <p:nvPr/>
        </p:nvSpPr>
        <p:spPr>
          <a:xfrm rot="19503565">
            <a:off x="8556566" y="6229263"/>
            <a:ext cx="401079" cy="130620"/>
          </a:xfrm>
          <a:prstGeom prst="rect">
            <a:avLst/>
          </a:prstGeom>
          <a:solidFill>
            <a:schemeClr val="bg1"/>
          </a:solidFill>
          <a:ln w="19050">
            <a:solidFill>
              <a:srgbClr val="3870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 descr="Afbeelding met persoon, Menselijk gezicht, person, muur&#10;&#10;Door AI gegenereerde inhoud is mogelijk onjuist.">
            <a:extLst>
              <a:ext uri="{FF2B5EF4-FFF2-40B4-BE49-F238E27FC236}">
                <a16:creationId xmlns:a16="http://schemas.microsoft.com/office/drawing/2014/main" id="{6C6CA65E-AAF4-6146-B08E-35F281ADCE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017" y="2367350"/>
            <a:ext cx="2462270" cy="2462270"/>
          </a:xfrm>
          <a:prstGeom prst="rect">
            <a:avLst/>
          </a:prstGeom>
        </p:spPr>
      </p:pic>
      <p:pic>
        <p:nvPicPr>
          <p:cNvPr id="20" name="Afbeelding 19" descr="Afbeelding met persoon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74CB6DE1-B453-496E-6EBF-A4C65E8104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490" y="2456507"/>
            <a:ext cx="2664251" cy="26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206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2"/>
            <a:ext cx="324036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33813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fan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3032956"/>
            <a:ext cx="2861948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641" y="3068960"/>
            <a:ext cx="2657215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dancefan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563887" y="3032956"/>
            <a:ext cx="2365249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650" y="3032956"/>
            <a:ext cx="26522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wielerfan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52259" cy="89472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02094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</a:t>
            </a:r>
            <a:r>
              <a:rPr lang="nl-NL" sz="3600" err="1">
                <a:latin typeface="Century Gothic" panose="020B0502020202020204" pitchFamily="34" charset="0"/>
                <a:ea typeface="Calibri"/>
                <a:cs typeface="Times New Roman"/>
              </a:rPr>
              <a:t>Eftelingfan</a:t>
            </a:r>
            <a:endParaRPr lang="nl-NL" sz="3600"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113523" y="386051"/>
            <a:ext cx="3706950" cy="1909937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094" y="400568"/>
            <a:ext cx="3809264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iemand die een sportclub, zanger of schrijver heel goed vindt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Picture 4" descr="C:\Users\vrielinf\Downloads\shutterstock_415922566.jpg">
            <a:extLst>
              <a:ext uri="{FF2B5EF4-FFF2-40B4-BE49-F238E27FC236}">
                <a16:creationId xmlns:a16="http://schemas.microsoft.com/office/drawing/2014/main" id="{238454FC-021E-1A9D-16CF-3CD5A801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162" y="4240920"/>
            <a:ext cx="2695971" cy="173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vrielinf\Downloads\shutterstock_436780126.jpg">
            <a:extLst>
              <a:ext uri="{FF2B5EF4-FFF2-40B4-BE49-F238E27FC236}">
                <a16:creationId xmlns:a16="http://schemas.microsoft.com/office/drawing/2014/main" id="{13C999F6-62F8-7FA3-E40C-3D7C88D25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67" y="4204335"/>
            <a:ext cx="2634887" cy="17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Afbeelding 23" descr="Afbeelding met persoon, kleding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411D5213-DF77-A7D6-E5BF-986A0CDDB6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784" y="4139855"/>
            <a:ext cx="2034201" cy="20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Week 26 – 24 juni 2025</a:t>
            </a:r>
          </a:p>
          <a:p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Niveau 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4788024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>
                <a:solidFill>
                  <a:srgbClr val="00B050"/>
                </a:solidFill>
                <a:latin typeface="Century Gothic" panose="020B0502020202020204" pitchFamily="34" charset="0"/>
              </a:rPr>
              <a:t>Antoinette Duijf </a:t>
            </a: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835697" y="386052"/>
            <a:ext cx="3240360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681" y="332656"/>
            <a:ext cx="338139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de trek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3032956"/>
            <a:ext cx="1872887" cy="9784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994" y="3140344"/>
            <a:ext cx="182966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geduld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2511201" y="3032956"/>
            <a:ext cx="3417936" cy="97842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1525" y="3128885"/>
            <a:ext cx="3381397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vriendelijkheid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8"/>
            <a:ext cx="2652259" cy="990439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1081" y="311822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creativiteit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5113523" y="386052"/>
            <a:ext cx="3754288" cy="15121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094" y="400568"/>
            <a:ext cx="3809264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bijzonderheid van iemands karakter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1" name="Afbeelding 20" descr="Afbeelding met klok,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2D81C104-02F0-93AB-2DC8-5FCE96D7A2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EFDD"/>
              </a:clrFrom>
              <a:clrTo>
                <a:srgbClr val="F6E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9" y="3184797"/>
            <a:ext cx="2422360" cy="3579882"/>
          </a:xfrm>
          <a:prstGeom prst="rect">
            <a:avLst/>
          </a:prstGeom>
        </p:spPr>
      </p:pic>
      <p:pic>
        <p:nvPicPr>
          <p:cNvPr id="23" name="Afbeelding 22" descr="Afbeelding met klok,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22DC3C31-FD77-18D9-BC9F-5619387A8D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6EFDD"/>
              </a:clrFrom>
              <a:clrTo>
                <a:srgbClr val="F6E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55877" y="3170398"/>
            <a:ext cx="1840952" cy="3661087"/>
          </a:xfrm>
          <a:prstGeom prst="rect">
            <a:avLst/>
          </a:prstGeom>
        </p:spPr>
      </p:pic>
      <p:pic>
        <p:nvPicPr>
          <p:cNvPr id="25" name="Afbeelding 24" descr="Afbeelding met klok,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F026C777-31B3-0E3F-95D1-00B8623DE16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EFDD"/>
              </a:clrFrom>
              <a:clrTo>
                <a:srgbClr val="F6E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8759" y="3152801"/>
            <a:ext cx="2235729" cy="365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6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06C8F40-E030-859B-EFB0-2058A254FC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222" y="668598"/>
            <a:ext cx="8028571" cy="2746306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:a16="http://schemas.microsoft.com/office/drawing/2014/main" id="{EC0CC1D0-FE60-F840-73E9-0CE7E683D1F2}"/>
              </a:ext>
            </a:extLst>
          </p:cNvPr>
          <p:cNvSpPr txBox="1"/>
          <p:nvPr/>
        </p:nvSpPr>
        <p:spPr>
          <a:xfrm>
            <a:off x="1080978" y="386052"/>
            <a:ext cx="5298752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1" name="Tekstvak 2">
            <a:extLst>
              <a:ext uri="{FF2B5EF4-FFF2-40B4-BE49-F238E27FC236}">
                <a16:creationId xmlns:a16="http://schemas.microsoft.com/office/drawing/2014/main" id="{CD78B488-E032-3F3E-C334-FB96F8D71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457" y="332656"/>
            <a:ext cx="52987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personage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529996" y="3032955"/>
            <a:ext cx="2622301" cy="9748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361" y="3151687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Harry Potter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101079" y="3020939"/>
            <a:ext cx="2611399" cy="9868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2529" y="3312530"/>
            <a:ext cx="2611398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Nemo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412523" y="386052"/>
            <a:ext cx="2455288" cy="164476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00" y="400568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persoon of de figuur uit een film of boek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22" name="Afbeelding 21" descr="Afbeelding met rif, Organisme, Maritieme biologie, Anemoonvis&#10;&#10;Automatisch gegenereerde beschrijving">
            <a:extLst>
              <a:ext uri="{FF2B5EF4-FFF2-40B4-BE49-F238E27FC236}">
                <a16:creationId xmlns:a16="http://schemas.microsoft.com/office/drawing/2014/main" id="{C31C7C69-E8A0-B0DA-8A53-669CCA3F9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22177" r="8082" b="31140"/>
          <a:stretch/>
        </p:blipFill>
        <p:spPr>
          <a:xfrm>
            <a:off x="6428071" y="4640101"/>
            <a:ext cx="1940313" cy="1108923"/>
          </a:xfrm>
          <a:prstGeom prst="rect">
            <a:avLst/>
          </a:prstGeom>
        </p:spPr>
      </p:pic>
      <p:sp>
        <p:nvSpPr>
          <p:cNvPr id="25" name="Text Box 14">
            <a:extLst>
              <a:ext uri="{FF2B5EF4-FFF2-40B4-BE49-F238E27FC236}">
                <a16:creationId xmlns:a16="http://schemas.microsoft.com/office/drawing/2014/main" id="{B6F34B7F-106B-7C49-52B2-7E365CBD60F3}"/>
              </a:ext>
            </a:extLst>
          </p:cNvPr>
          <p:cNvSpPr txBox="1"/>
          <p:nvPr/>
        </p:nvSpPr>
        <p:spPr>
          <a:xfrm>
            <a:off x="3318960" y="3027573"/>
            <a:ext cx="2622301" cy="97484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26" name="Tekstvak 2">
            <a:extLst>
              <a:ext uri="{FF2B5EF4-FFF2-40B4-BE49-F238E27FC236}">
                <a16:creationId xmlns:a16="http://schemas.microsoft.com/office/drawing/2014/main" id="{A82A334F-32D1-A847-916F-490C06368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325" y="3146305"/>
            <a:ext cx="2498994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70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Donald Duck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3" name="Afbeelding 22" descr="Afbeelding met kleding, Menselijk gezicht, persoon, overdekt&#10;&#10;Door AI gegenereerde inhoud is mogelijk onjuist.">
            <a:extLst>
              <a:ext uri="{FF2B5EF4-FFF2-40B4-BE49-F238E27FC236}">
                <a16:creationId xmlns:a16="http://schemas.microsoft.com/office/drawing/2014/main" id="{F0292A7A-096F-6670-1017-9D987CB07A3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21" y="4126528"/>
            <a:ext cx="2179374" cy="2179374"/>
          </a:xfrm>
          <a:prstGeom prst="rect">
            <a:avLst/>
          </a:prstGeom>
        </p:spPr>
      </p:pic>
      <p:pic>
        <p:nvPicPr>
          <p:cNvPr id="28" name="Afbeelding 27" descr="Afbeelding met buitenshuis, mascotte, hemel, tekenfilm&#10;&#10;Door AI gegenereerde inhoud is mogelijk onjuist.">
            <a:extLst>
              <a:ext uri="{FF2B5EF4-FFF2-40B4-BE49-F238E27FC236}">
                <a16:creationId xmlns:a16="http://schemas.microsoft.com/office/drawing/2014/main" id="{2AD21506-9272-A930-2ED5-0EC9EC54EFD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919"/>
          <a:stretch/>
        </p:blipFill>
        <p:spPr>
          <a:xfrm>
            <a:off x="3713225" y="4097127"/>
            <a:ext cx="1717550" cy="21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96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415708" y="4569248"/>
            <a:ext cx="260190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2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71" y="4578005"/>
            <a:ext cx="2489909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nauwelijks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275859" y="4071691"/>
            <a:ext cx="269874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74" y="4091969"/>
            <a:ext cx="2649059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regelmatig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6084168" y="3543816"/>
            <a:ext cx="284431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5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699" y="3517605"/>
            <a:ext cx="3096346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voortdurend</a:t>
            </a: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F53F294D-65CC-23A5-E4A1-B2132FCF814C}"/>
              </a:ext>
            </a:extLst>
          </p:cNvPr>
          <p:cNvSpPr txBox="1"/>
          <p:nvPr/>
        </p:nvSpPr>
        <p:spPr>
          <a:xfrm>
            <a:off x="6252624" y="4516299"/>
            <a:ext cx="2455288" cy="690879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AB86235B-CBC0-F9DB-29F4-F2336783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01" y="4530815"/>
            <a:ext cx="2654158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altijd, steeds</a:t>
            </a:r>
            <a:endParaRPr lang="nl-NL" sz="105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242474" y="75959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>
            <a:off x="251520" y="5373216"/>
            <a:ext cx="2952328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91DFD20E-A562-DE85-17F1-8C5D45CF6B9C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2897231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450FAC25-93FA-21DB-FB43-C33AEEC4D823}"/>
              </a:ext>
            </a:extLst>
          </p:cNvPr>
          <p:cNvCxnSpPr>
            <a:cxnSpLocks/>
          </p:cNvCxnSpPr>
          <p:nvPr/>
        </p:nvCxnSpPr>
        <p:spPr>
          <a:xfrm>
            <a:off x="6101079" y="4365104"/>
            <a:ext cx="2827405" cy="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>
            <a:off x="3203848" y="4869160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>
            <a:extLst>
              <a:ext uri="{FF2B5EF4-FFF2-40B4-BE49-F238E27FC236}">
                <a16:creationId xmlns:a16="http://schemas.microsoft.com/office/drawing/2014/main" id="{42EA45F8-30F7-A026-CB94-761B35BAF874}"/>
              </a:ext>
            </a:extLst>
          </p:cNvPr>
          <p:cNvCxnSpPr>
            <a:cxnSpLocks/>
          </p:cNvCxnSpPr>
          <p:nvPr/>
        </p:nvCxnSpPr>
        <p:spPr>
          <a:xfrm>
            <a:off x="6084168" y="4365104"/>
            <a:ext cx="0" cy="50405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36CDCC8-D80A-3CA3-9903-EC310613197D}"/>
              </a:ext>
            </a:extLst>
          </p:cNvPr>
          <p:cNvSpPr txBox="1"/>
          <p:nvPr/>
        </p:nvSpPr>
        <p:spPr>
          <a:xfrm>
            <a:off x="591201" y="487538"/>
            <a:ext cx="6417317" cy="622587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heeft </a:t>
            </a:r>
            <a:r>
              <a:rPr lang="nl-NL" sz="2400" i="1" u="sng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voortdurend</a:t>
            </a:r>
            <a:r>
              <a:rPr lang="nl-NL" sz="2400" i="1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nieuwe ideeën. </a:t>
            </a:r>
            <a:endParaRPr lang="nl-NL" sz="2400">
              <a:effectLst/>
              <a:ea typeface="Calibri"/>
              <a:cs typeface="Times New Roman"/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247FDAD-F766-BE30-6E9A-CC007C7E38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3495" y="2249354"/>
            <a:ext cx="1916820" cy="165864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F49A578-DC17-7866-61F1-6E3DD2F793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220" y="2951242"/>
            <a:ext cx="2779092" cy="1567409"/>
          </a:xfrm>
          <a:prstGeom prst="rect">
            <a:avLst/>
          </a:prstGeom>
        </p:spPr>
      </p:pic>
      <p:sp>
        <p:nvSpPr>
          <p:cNvPr id="24" name="Ovaal 23">
            <a:extLst>
              <a:ext uri="{FF2B5EF4-FFF2-40B4-BE49-F238E27FC236}">
                <a16:creationId xmlns:a16="http://schemas.microsoft.com/office/drawing/2014/main" id="{E6477B48-4EDA-8116-EF83-3716DAF29C5D}"/>
              </a:ext>
            </a:extLst>
          </p:cNvPr>
          <p:cNvSpPr/>
          <p:nvPr/>
        </p:nvSpPr>
        <p:spPr>
          <a:xfrm rot="20540754">
            <a:off x="1208287" y="3303070"/>
            <a:ext cx="981557" cy="792018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Afbeelding 24" descr="Afbeelding met tekenfilm, tekening, Menselijk gezicht, illustratie&#10;&#10;Door AI gegenereerde inhoud is mogelijk onjuist.">
            <a:extLst>
              <a:ext uri="{FF2B5EF4-FFF2-40B4-BE49-F238E27FC236}">
                <a16:creationId xmlns:a16="http://schemas.microsoft.com/office/drawing/2014/main" id="{80C49CDB-6654-07DF-C7F9-FE7464FD48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CF4E9"/>
              </a:clrFrom>
              <a:clrTo>
                <a:srgbClr val="FCF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6539" y="728618"/>
            <a:ext cx="2921945" cy="29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9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3CB734B-9971-DB51-3DED-572F252173A5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6408486"/>
            <a:ext cx="1152129" cy="449513"/>
          </a:xfrm>
          <a:prstGeom prst="rect">
            <a:avLst/>
          </a:prstGeom>
        </p:spPr>
      </p:pic>
      <p:sp>
        <p:nvSpPr>
          <p:cNvPr id="18" name="Text Box 14">
            <a:extLst>
              <a:ext uri="{FF2B5EF4-FFF2-40B4-BE49-F238E27FC236}">
                <a16:creationId xmlns:a16="http://schemas.microsoft.com/office/drawing/2014/main" id="{85D7DD60-F4AA-AD34-A265-146B167D02FE}"/>
              </a:ext>
            </a:extLst>
          </p:cNvPr>
          <p:cNvSpPr txBox="1"/>
          <p:nvPr/>
        </p:nvSpPr>
        <p:spPr>
          <a:xfrm>
            <a:off x="317534" y="3822824"/>
            <a:ext cx="2586741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3" name="Tekstvak 2">
            <a:extLst>
              <a:ext uri="{FF2B5EF4-FFF2-40B4-BE49-F238E27FC236}">
                <a16:creationId xmlns:a16="http://schemas.microsoft.com/office/drawing/2014/main" id="{4985FF45-EE56-11C3-E0CC-6BBB35903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08" y="3815803"/>
            <a:ext cx="2586741" cy="54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de pruik</a:t>
            </a:r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3DD05F28-AA89-0131-F5E3-45BE92293371}"/>
              </a:ext>
            </a:extLst>
          </p:cNvPr>
          <p:cNvGrpSpPr/>
          <p:nvPr/>
        </p:nvGrpSpPr>
        <p:grpSpPr>
          <a:xfrm>
            <a:off x="178275" y="119186"/>
            <a:ext cx="8939322" cy="6469365"/>
            <a:chOff x="242474" y="75959"/>
            <a:chExt cx="8939322" cy="6469365"/>
          </a:xfrm>
        </p:grpSpPr>
        <p:sp>
          <p:nvSpPr>
            <p:cNvPr id="2" name="Rechthoek 1">
              <a:extLst>
                <a:ext uri="{FF2B5EF4-FFF2-40B4-BE49-F238E27FC236}">
                  <a16:creationId xmlns:a16="http://schemas.microsoft.com/office/drawing/2014/main" id="{2D4A0FF4-BECA-A378-7B12-5819D371C604}"/>
                </a:ext>
              </a:extLst>
            </p:cNvPr>
            <p:cNvSpPr/>
            <p:nvPr/>
          </p:nvSpPr>
          <p:spPr>
            <a:xfrm>
              <a:off x="251520" y="260648"/>
              <a:ext cx="8712968" cy="612068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1AC5F24A-9305-2F99-6F31-E8F5EEC6F890}"/>
                </a:ext>
              </a:extLst>
            </p:cNvPr>
            <p:cNvSpPr/>
            <p:nvPr/>
          </p:nvSpPr>
          <p:spPr>
            <a:xfrm rot="19503565">
              <a:off x="8607157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F026226A-2807-B1CD-BF64-FACF1E2F4641}"/>
                </a:ext>
              </a:extLst>
            </p:cNvPr>
            <p:cNvSpPr/>
            <p:nvPr/>
          </p:nvSpPr>
          <p:spPr>
            <a:xfrm rot="2811539">
              <a:off x="43182" y="616997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C399BE85-7FBA-A560-013D-7930B8F3BBAD}"/>
                </a:ext>
              </a:extLst>
            </p:cNvPr>
            <p:cNvSpPr/>
            <p:nvPr/>
          </p:nvSpPr>
          <p:spPr>
            <a:xfrm rot="8002306">
              <a:off x="73955" y="275787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023679E2-F54E-E741-63D0-CCFB05962C3C}"/>
                </a:ext>
              </a:extLst>
            </p:cNvPr>
            <p:cNvSpPr/>
            <p:nvPr/>
          </p:nvSpPr>
          <p:spPr>
            <a:xfrm rot="2811539">
              <a:off x="8581910" y="275251"/>
              <a:ext cx="574639" cy="17605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8703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EC90AE0F-5DD8-2D25-C999-5E0CC65E11C5}"/>
              </a:ext>
            </a:extLst>
          </p:cNvPr>
          <p:cNvCxnSpPr>
            <a:cxnSpLocks/>
          </p:cNvCxnSpPr>
          <p:nvPr/>
        </p:nvCxnSpPr>
        <p:spPr>
          <a:xfrm flipV="1">
            <a:off x="1610904" y="3123214"/>
            <a:ext cx="1020140" cy="675420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14">
            <a:extLst>
              <a:ext uri="{FF2B5EF4-FFF2-40B4-BE49-F238E27FC236}">
                <a16:creationId xmlns:a16="http://schemas.microsoft.com/office/drawing/2014/main" id="{D753C383-62C8-E733-4553-E085527A1FCA}"/>
              </a:ext>
            </a:extLst>
          </p:cNvPr>
          <p:cNvSpPr txBox="1"/>
          <p:nvPr/>
        </p:nvSpPr>
        <p:spPr>
          <a:xfrm>
            <a:off x="359028" y="395358"/>
            <a:ext cx="4544033" cy="88270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9" name="Tekstvak 2">
            <a:extLst>
              <a:ext uri="{FF2B5EF4-FFF2-40B4-BE49-F238E27FC236}">
                <a16:creationId xmlns:a16="http://schemas.microsoft.com/office/drawing/2014/main" id="{B5FA4264-9F79-B20D-0826-CEC58E7B7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935" y="352550"/>
            <a:ext cx="466652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>
                <a:latin typeface="Century Gothic" panose="020B0502020202020204" pitchFamily="34" charset="0"/>
                <a:ea typeface="Calibri"/>
                <a:cs typeface="Times New Roman"/>
              </a:rPr>
              <a:t>het kostuum</a:t>
            </a:r>
            <a:endParaRPr lang="nl-NL" sz="5400" b="1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10445519-6BAB-CA4B-0B0C-EF80D4D34E4C}"/>
              </a:ext>
            </a:extLst>
          </p:cNvPr>
          <p:cNvCxnSpPr>
            <a:cxnSpLocks/>
          </p:cNvCxnSpPr>
          <p:nvPr/>
        </p:nvCxnSpPr>
        <p:spPr>
          <a:xfrm flipH="1" flipV="1">
            <a:off x="4420037" y="2848432"/>
            <a:ext cx="2299998" cy="1159146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14">
            <a:extLst>
              <a:ext uri="{FF2B5EF4-FFF2-40B4-BE49-F238E27FC236}">
                <a16:creationId xmlns:a16="http://schemas.microsoft.com/office/drawing/2014/main" id="{B7594A3B-3117-84CE-C300-FB96E5ED269D}"/>
              </a:ext>
            </a:extLst>
          </p:cNvPr>
          <p:cNvSpPr txBox="1"/>
          <p:nvPr/>
        </p:nvSpPr>
        <p:spPr>
          <a:xfrm>
            <a:off x="5843267" y="3411416"/>
            <a:ext cx="2837223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17" name="Tekstvak 2">
            <a:extLst>
              <a:ext uri="{FF2B5EF4-FFF2-40B4-BE49-F238E27FC236}">
                <a16:creationId xmlns:a16="http://schemas.microsoft.com/office/drawing/2014/main" id="{6EA1F8B7-D4BC-D8B0-E6FD-F33ECB45A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3267" y="3445918"/>
            <a:ext cx="2837223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het masker</a:t>
            </a:r>
          </a:p>
        </p:txBody>
      </p:sp>
      <p:pic>
        <p:nvPicPr>
          <p:cNvPr id="22" name="Afbeelding 21" descr="Afbeelding met vis, buitenshuis, hemel, persoon&#10;&#10;Door AI gegenereerde inhoud is mogelijk onjuist.">
            <a:extLst>
              <a:ext uri="{FF2B5EF4-FFF2-40B4-BE49-F238E27FC236}">
                <a16:creationId xmlns:a16="http://schemas.microsoft.com/office/drawing/2014/main" id="{633B2C49-E1CE-576D-4D0F-8DA0F69AEA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2780" y="352550"/>
            <a:ext cx="2006196" cy="2006196"/>
          </a:xfrm>
          <a:prstGeom prst="rect">
            <a:avLst/>
          </a:prstGeom>
        </p:spPr>
      </p:pic>
      <p:pic>
        <p:nvPicPr>
          <p:cNvPr id="23" name="Afbeelding 22" descr="Afbeelding met toupet, kleding, Ringetje, haarstijl&#10;&#10;Automatisch gegenereerde beschrijving">
            <a:extLst>
              <a:ext uri="{FF2B5EF4-FFF2-40B4-BE49-F238E27FC236}">
                <a16:creationId xmlns:a16="http://schemas.microsoft.com/office/drawing/2014/main" id="{95D7BDA2-9C3E-0217-051B-F1CD5F4014F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60" y="4545164"/>
            <a:ext cx="2824621" cy="1960286"/>
          </a:xfrm>
          <a:prstGeom prst="rect">
            <a:avLst/>
          </a:prstGeom>
        </p:spPr>
      </p:pic>
      <p:pic>
        <p:nvPicPr>
          <p:cNvPr id="25" name="Afbeelding 24" descr="Afbeelding met muur, pop, tekenfilm, persoon&#10;&#10;Door AI gegenereerde inhoud is mogelijk onjuist.">
            <a:extLst>
              <a:ext uri="{FF2B5EF4-FFF2-40B4-BE49-F238E27FC236}">
                <a16:creationId xmlns:a16="http://schemas.microsoft.com/office/drawing/2014/main" id="{FF259675-A464-9C12-40E5-241724D220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1488" y="4218342"/>
            <a:ext cx="1827071" cy="2048604"/>
          </a:xfrm>
          <a:prstGeom prst="rect">
            <a:avLst/>
          </a:prstGeom>
        </p:spPr>
      </p:pic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B84B33EF-2A54-99B2-FEF8-27486B72F624}"/>
              </a:ext>
            </a:extLst>
          </p:cNvPr>
          <p:cNvCxnSpPr>
            <a:cxnSpLocks/>
          </p:cNvCxnSpPr>
          <p:nvPr/>
        </p:nvCxnSpPr>
        <p:spPr>
          <a:xfrm flipH="1" flipV="1">
            <a:off x="3591709" y="1670366"/>
            <a:ext cx="537575" cy="1012571"/>
          </a:xfrm>
          <a:prstGeom prst="line">
            <a:avLst/>
          </a:prstGeom>
          <a:ln w="38100">
            <a:solidFill>
              <a:srgbClr val="3870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14">
            <a:extLst>
              <a:ext uri="{FF2B5EF4-FFF2-40B4-BE49-F238E27FC236}">
                <a16:creationId xmlns:a16="http://schemas.microsoft.com/office/drawing/2014/main" id="{40542B69-6D97-5F24-63E3-ABE36EA69A27}"/>
              </a:ext>
            </a:extLst>
          </p:cNvPr>
          <p:cNvSpPr txBox="1"/>
          <p:nvPr/>
        </p:nvSpPr>
        <p:spPr>
          <a:xfrm>
            <a:off x="2633878" y="2682937"/>
            <a:ext cx="2586742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7" name="Tekstvak 2">
            <a:extLst>
              <a:ext uri="{FF2B5EF4-FFF2-40B4-BE49-F238E27FC236}">
                <a16:creationId xmlns:a16="http://schemas.microsoft.com/office/drawing/2014/main" id="{E2476A93-B8D4-4E44-87FD-AFF601B23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388" y="2664368"/>
            <a:ext cx="3657721" cy="52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>
                <a:latin typeface="Century Gothic" panose="020B0502020202020204" pitchFamily="34" charset="0"/>
                <a:ea typeface="Calibri"/>
                <a:cs typeface="Times New Roman"/>
              </a:rPr>
              <a:t>verkleden</a:t>
            </a:r>
            <a:endParaRPr lang="nl-NL" sz="36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B37FADB8-F5A5-F448-15A7-6A630939BCDC}"/>
              </a:ext>
            </a:extLst>
          </p:cNvPr>
          <p:cNvSpPr txBox="1"/>
          <p:nvPr/>
        </p:nvSpPr>
        <p:spPr>
          <a:xfrm>
            <a:off x="345475" y="1307311"/>
            <a:ext cx="4544033" cy="55401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/>
                <a:ea typeface="Calibri"/>
                <a:cs typeface="Times New Roman"/>
              </a:rPr>
              <a:t> </a:t>
            </a:r>
            <a:endParaRPr lang="nl-NL" sz="1100">
              <a:effectLst/>
              <a:ea typeface="Calibri"/>
              <a:cs typeface="Times New Roman"/>
            </a:endParaRPr>
          </a:p>
        </p:txBody>
      </p:sp>
      <p:sp>
        <p:nvSpPr>
          <p:cNvPr id="39" name="Tekstvak 2">
            <a:extLst>
              <a:ext uri="{FF2B5EF4-FFF2-40B4-BE49-F238E27FC236}">
                <a16:creationId xmlns:a16="http://schemas.microsoft.com/office/drawing/2014/main" id="{2D5226DB-4490-ECD5-880A-CDAB0447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88" y="1291114"/>
            <a:ext cx="4072771" cy="47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de verkleedkleding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3123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passie</a:t>
            </a:r>
          </a:p>
        </p:txBody>
      </p:sp>
      <p:pic>
        <p:nvPicPr>
          <p:cNvPr id="4" name="Afbeelding 3" descr="Afbeelding met kleding, persoon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7D119DAD-C1C4-4099-FC50-40DD9CFED3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9290" y="1306357"/>
            <a:ext cx="5387697" cy="53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voortdurend</a:t>
            </a:r>
          </a:p>
        </p:txBody>
      </p:sp>
      <p:pic>
        <p:nvPicPr>
          <p:cNvPr id="4" name="Afbeelding 3" descr="Afbeelding met tekenfilm, tekening, Menselijk gezicht, illustratie&#10;&#10;Door AI gegenereerde inhoud is mogelijk onjuist.">
            <a:extLst>
              <a:ext uri="{FF2B5EF4-FFF2-40B4-BE49-F238E27FC236}">
                <a16:creationId xmlns:a16="http://schemas.microsoft.com/office/drawing/2014/main" id="{2AC09CC0-202B-9C19-784C-43D29DF951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4E9"/>
              </a:clrFrom>
              <a:clrTo>
                <a:srgbClr val="FCF4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275" y="1226143"/>
            <a:ext cx="5465567" cy="546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43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afkorting</a:t>
            </a:r>
          </a:p>
        </p:txBody>
      </p:sp>
      <p:pic>
        <p:nvPicPr>
          <p:cNvPr id="3" name="Afbeelding 2" descr="Afbeelding met tekening, schets, illustratie, tekenfilm&#10;&#10;Door AI gegenereerde inhoud is mogelijk onjuist.">
            <a:extLst>
              <a:ext uri="{FF2B5EF4-FFF2-40B4-BE49-F238E27FC236}">
                <a16:creationId xmlns:a16="http://schemas.microsoft.com/office/drawing/2014/main" id="{1C3412CD-3136-8EA6-A65C-E07229D9E9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848" y="1444677"/>
            <a:ext cx="5229328" cy="5229328"/>
          </a:xfrm>
          <a:prstGeom prst="rect">
            <a:avLst/>
          </a:prstGeom>
        </p:spPr>
      </p:pic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5A43493-1249-5A3A-1545-81C415866609}"/>
              </a:ext>
            </a:extLst>
          </p:cNvPr>
          <p:cNvCxnSpPr>
            <a:cxnSpLocks/>
          </p:cNvCxnSpPr>
          <p:nvPr/>
        </p:nvCxnSpPr>
        <p:spPr>
          <a:xfrm flipH="1">
            <a:off x="5129561" y="858644"/>
            <a:ext cx="1159727" cy="13716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fan</a:t>
            </a:r>
          </a:p>
        </p:txBody>
      </p:sp>
      <p:pic>
        <p:nvPicPr>
          <p:cNvPr id="7" name="Afbeelding 6" descr="Afbeelding met persoon, kleding, Menselijk gezicht, glimlach&#10;&#10;Door AI gegenereerde inhoud is mogelijk onjuist.">
            <a:extLst>
              <a:ext uri="{FF2B5EF4-FFF2-40B4-BE49-F238E27FC236}">
                <a16:creationId xmlns:a16="http://schemas.microsoft.com/office/drawing/2014/main" id="{83A35CD9-FBF6-49BA-990D-F0DCC55E56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8923" y="1226143"/>
            <a:ext cx="5370635" cy="53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creatief</a:t>
            </a:r>
          </a:p>
        </p:txBody>
      </p:sp>
      <p:pic>
        <p:nvPicPr>
          <p:cNvPr id="4" name="Afbeelding 3" descr="Afbeelding met kleding, persoon, Menselijk gezicht, Kinderkunst&#10;&#10;Door AI gegenereerde inhoud is mogelijk onjuist.">
            <a:extLst>
              <a:ext uri="{FF2B5EF4-FFF2-40B4-BE49-F238E27FC236}">
                <a16:creationId xmlns:a16="http://schemas.microsoft.com/office/drawing/2014/main" id="{9355CD15-EA76-05D0-2B12-A60E039909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824" y="1226143"/>
            <a:ext cx="5496957" cy="54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4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de trek</a:t>
            </a:r>
          </a:p>
        </p:txBody>
      </p:sp>
      <p:sp>
        <p:nvSpPr>
          <p:cNvPr id="3" name="Golf 2">
            <a:extLst>
              <a:ext uri="{FF2B5EF4-FFF2-40B4-BE49-F238E27FC236}">
                <a16:creationId xmlns:a16="http://schemas.microsoft.com/office/drawing/2014/main" id="{2CBCCDC3-8CF1-8DB5-E535-6DB88164C5CA}"/>
              </a:ext>
            </a:extLst>
          </p:cNvPr>
          <p:cNvSpPr/>
          <p:nvPr/>
        </p:nvSpPr>
        <p:spPr>
          <a:xfrm>
            <a:off x="4690465" y="1648488"/>
            <a:ext cx="3589507" cy="1555968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200" b="1" i="1"/>
              <a:t>De creativiteit</a:t>
            </a:r>
          </a:p>
        </p:txBody>
      </p:sp>
      <p:pic>
        <p:nvPicPr>
          <p:cNvPr id="5" name="Afbeelding 4" descr="Afbeelding met klok, tekening, tekenfilm, clipart&#10;&#10;Door AI gegenereerde inhoud is mogelijk onjuist.">
            <a:extLst>
              <a:ext uri="{FF2B5EF4-FFF2-40B4-BE49-F238E27FC236}">
                <a16:creationId xmlns:a16="http://schemas.microsoft.com/office/drawing/2014/main" id="{991B4F70-07C7-E35D-32D3-88E9F11630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EFDD"/>
              </a:clrFrom>
              <a:clrTo>
                <a:srgbClr val="F6EF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536" t="17065" r="5270" b="9895"/>
          <a:stretch/>
        </p:blipFill>
        <p:spPr>
          <a:xfrm>
            <a:off x="1391919" y="1226143"/>
            <a:ext cx="3830321" cy="52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7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>
                <a:latin typeface="Century Gothic" panose="020B0502020202020204" pitchFamily="34" charset="0"/>
              </a:rPr>
              <a:t>het oordeel</a:t>
            </a:r>
          </a:p>
        </p:txBody>
      </p:sp>
      <p:pic>
        <p:nvPicPr>
          <p:cNvPr id="4" name="Afbeelding 3" descr="Afbeelding met persoon, Menselijk gezicht, kleding, glimlach&#10;&#10;Door AI gegenereerde inhoud is mogelijk onjuist.">
            <a:extLst>
              <a:ext uri="{FF2B5EF4-FFF2-40B4-BE49-F238E27FC236}">
                <a16:creationId xmlns:a16="http://schemas.microsoft.com/office/drawing/2014/main" id="{F24D85B1-D38D-C27C-2971-6859A11E66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526" y="1450241"/>
            <a:ext cx="5181381" cy="518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7b94d0-cd04-4463-9468-be560bba1878">
      <Terms xmlns="http://schemas.microsoft.com/office/infopath/2007/PartnerControls"/>
    </lcf76f155ced4ddcb4097134ff3c332f>
    <TaxCatchAll xmlns="7036323c-d5f4-4fa6-8449-8bc9da5d64c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EC30923A1EFC4093ADD4AFECAFB39D" ma:contentTypeVersion="12" ma:contentTypeDescription="Een nieuw document maken." ma:contentTypeScope="" ma:versionID="54fa1518b804e59d79fa74d44e536059">
  <xsd:schema xmlns:xsd="http://www.w3.org/2001/XMLSchema" xmlns:xs="http://www.w3.org/2001/XMLSchema" xmlns:p="http://schemas.microsoft.com/office/2006/metadata/properties" xmlns:ns2="617b94d0-cd04-4463-9468-be560bba1878" xmlns:ns3="7036323c-d5f4-4fa6-8449-8bc9da5d64c2" targetNamespace="http://schemas.microsoft.com/office/2006/metadata/properties" ma:root="true" ma:fieldsID="64ec7819bc17b801dd5e16361a7e4540" ns2:_="" ns3:_="">
    <xsd:import namespace="617b94d0-cd04-4463-9468-be560bba1878"/>
    <xsd:import namespace="7036323c-d5f4-4fa6-8449-8bc9da5d6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b94d0-cd04-4463-9468-be560bba18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Afbeeldingtags" ma:readOnly="false" ma:fieldId="{5cf76f15-5ced-4ddc-b409-7134ff3c332f}" ma:taxonomyMulti="true" ma:sspId="bbe1c235-a16e-44fc-94a8-a8413caaba9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6323c-d5f4-4fa6-8449-8bc9da5d64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8d5bf71-4c24-4fdd-a804-55620edf2873}" ma:internalName="TaxCatchAll" ma:showField="CatchAllData" ma:web="7036323c-d5f4-4fa6-8449-8bc9da5d64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D61E14-EE7B-4B2D-93AC-02496DE766ED}">
  <ds:schemaRefs>
    <ds:schemaRef ds:uri="617b94d0-cd04-4463-9468-be560bba1878"/>
    <ds:schemaRef ds:uri="7036323c-d5f4-4fa6-8449-8bc9da5d64c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D3ADF6B-02F4-4E3A-9D57-5139CD881E8F}">
  <ds:schemaRefs>
    <ds:schemaRef ds:uri="617b94d0-cd04-4463-9468-be560bba1878"/>
    <ds:schemaRef ds:uri="7036323c-d5f4-4fa6-8449-8bc9da5d64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54C221-9EE6-469B-843B-D5FFD6793B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Kantoorthema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 de woordmuur: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revision>1</cp:revision>
  <dcterms:created xsi:type="dcterms:W3CDTF">2021-06-08T06:13:59Z</dcterms:created>
  <dcterms:modified xsi:type="dcterms:W3CDTF">2025-06-24T09:45:36Z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0x0101004AEC30923A1EFC4093ADD4AFECAFB39D</vt:lpwstr>
  </property>
  <property fmtid="{D5CDD505-2E9C-101B-9397-08002B2CF9AE}" pid="3" name="MediaServiceImageTags">
    <vt:lpwstr/>
  </property>
</Properties>
</file>