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1437" r:id="rId5"/>
    <p:sldId id="548" r:id="rId6"/>
    <p:sldId id="1481" r:id="rId7"/>
    <p:sldId id="1476" r:id="rId8"/>
    <p:sldId id="394" r:id="rId9"/>
    <p:sldId id="1482" r:id="rId10"/>
    <p:sldId id="1478" r:id="rId11"/>
    <p:sldId id="1475" r:id="rId12"/>
    <p:sldId id="1480" r:id="rId13"/>
    <p:sldId id="1483" r:id="rId14"/>
    <p:sldId id="1479" r:id="rId15"/>
    <p:sldId id="1460" r:id="rId16"/>
    <p:sldId id="934" r:id="rId17"/>
    <p:sldId id="1375" r:id="rId18"/>
    <p:sldId id="1537" r:id="rId19"/>
    <p:sldId id="1511" r:id="rId20"/>
    <p:sldId id="1532" r:id="rId21"/>
    <p:sldId id="1540" r:id="rId22"/>
    <p:sldId id="1538" r:id="rId23"/>
    <p:sldId id="1536" r:id="rId24"/>
    <p:sldId id="1539" r:id="rId25"/>
    <p:sldId id="1546" r:id="rId26"/>
    <p:sldId id="1543" r:id="rId27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81"/>
            <p14:sldId id="1476"/>
            <p14:sldId id="394"/>
            <p14:sldId id="1482"/>
            <p14:sldId id="1478"/>
            <p14:sldId id="1475"/>
            <p14:sldId id="1480"/>
            <p14:sldId id="1483"/>
            <p14:sldId id="1479"/>
            <p14:sldId id="1460"/>
            <p14:sldId id="934"/>
            <p14:sldId id="1375"/>
            <p14:sldId id="1537"/>
            <p14:sldId id="1511"/>
            <p14:sldId id="1532"/>
            <p14:sldId id="1540"/>
            <p14:sldId id="1538"/>
            <p14:sldId id="1536"/>
            <p14:sldId id="1539"/>
            <p14:sldId id="1546"/>
            <p14:sldId id="15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BE0D3D-D4BD-4DD4-B292-001B1B033A0C}" v="6" dt="2025-06-16T22:44:33.240"/>
    <p1510:client id="{37CA1ACA-39C9-4CCE-A02F-7D7CF8630FCC}" v="1565" dt="2025-06-17T09:48:58.427"/>
    <p1510:client id="{40064DCD-D97A-4855-B9EE-DFEF7C359ABD}" v="2561" dt="2025-06-17T09:36:26.795"/>
    <p1510:client id="{86A2DE7D-06A7-4130-93F0-293642727236}" v="171" dt="2025-06-17T09:49:00.641"/>
    <p1510:client id="{CFE24C87-3992-4D96-981A-9EA6233502E2}" v="12" dt="2025-06-17T06:39:49.993"/>
    <p1510:client id="{D3F9A47E-E9DE-474A-A9FB-6F1E0614716C}" v="5" dt="2025-06-17T09:04:18.386"/>
    <p1510:client id="{D55D9D08-A0AA-4E38-B342-1126963AC757}" v="44" dt="2025-06-16T22:40:39.7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utledge, Mandy" userId="bacdedf5-8e30-494b-ad8b-f27fa30c4f8d" providerId="ADAL" clId="{051CC800-2682-4CCC-9E96-6A9E041AF9FE}"/>
    <pc:docChg chg="modSld">
      <pc:chgData name="Routledge, Mandy" userId="bacdedf5-8e30-494b-ad8b-f27fa30c4f8d" providerId="ADAL" clId="{051CC800-2682-4CCC-9E96-6A9E041AF9FE}" dt="2025-03-18T11:05:33.783" v="3" actId="20577"/>
      <pc:docMkLst>
        <pc:docMk/>
      </pc:docMkLst>
      <pc:sldChg chg="modSp mod">
        <pc:chgData name="Routledge, Mandy" userId="bacdedf5-8e30-494b-ad8b-f27fa30c4f8d" providerId="ADAL" clId="{051CC800-2682-4CCC-9E96-6A9E041AF9FE}" dt="2025-03-18T11:05:33.783" v="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051CC800-2682-4CCC-9E96-6A9E041AF9FE}" dt="2025-03-18T11:05:33.783" v="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Das, Gerarda" userId="dec061bf-56a5-47a0-b9f3-f749fe418ae6" providerId="ADAL" clId="{86A2DE7D-06A7-4130-93F0-293642727236}"/>
    <pc:docChg chg="undo custSel delSld modSld modSection">
      <pc:chgData name="Das, Gerarda" userId="dec061bf-56a5-47a0-b9f3-f749fe418ae6" providerId="ADAL" clId="{86A2DE7D-06A7-4130-93F0-293642727236}" dt="2025-06-17T09:49:00.641" v="795" actId="20577"/>
      <pc:docMkLst>
        <pc:docMk/>
      </pc:docMkLst>
      <pc:sldChg chg="addSp modSp">
        <pc:chgData name="Das, Gerarda" userId="dec061bf-56a5-47a0-b9f3-f749fe418ae6" providerId="ADAL" clId="{86A2DE7D-06A7-4130-93F0-293642727236}" dt="2025-06-17T09:24:31.658" v="628" actId="1076"/>
        <pc:sldMkLst>
          <pc:docMk/>
          <pc:sldMk cId="2861891716" sldId="394"/>
        </pc:sldMkLst>
        <pc:picChg chg="add mod">
          <ac:chgData name="Das, Gerarda" userId="dec061bf-56a5-47a0-b9f3-f749fe418ae6" providerId="ADAL" clId="{86A2DE7D-06A7-4130-93F0-293642727236}" dt="2025-06-17T09:24:31.658" v="628" actId="1076"/>
          <ac:picMkLst>
            <pc:docMk/>
            <pc:sldMk cId="2861891716" sldId="394"/>
            <ac:picMk id="1026" creationId="{404DAF4B-B032-08FB-4AC8-211C2401B5F7}"/>
          </ac:picMkLst>
        </pc:picChg>
      </pc:sldChg>
      <pc:sldChg chg="delSp mod">
        <pc:chgData name="Das, Gerarda" userId="dec061bf-56a5-47a0-b9f3-f749fe418ae6" providerId="ADAL" clId="{86A2DE7D-06A7-4130-93F0-293642727236}" dt="2025-06-17T09:31:50.425" v="725" actId="478"/>
        <pc:sldMkLst>
          <pc:docMk/>
          <pc:sldMk cId="1671649065" sldId="934"/>
        </pc:sldMkLst>
        <pc:picChg chg="del">
          <ac:chgData name="Das, Gerarda" userId="dec061bf-56a5-47a0-b9f3-f749fe418ae6" providerId="ADAL" clId="{86A2DE7D-06A7-4130-93F0-293642727236}" dt="2025-06-17T09:31:50.425" v="725" actId="478"/>
          <ac:picMkLst>
            <pc:docMk/>
            <pc:sldMk cId="1671649065" sldId="934"/>
            <ac:picMk id="5" creationId="{5097FD5F-0138-A301-5514-3FCFA7633702}"/>
          </ac:picMkLst>
        </pc:picChg>
      </pc:sldChg>
      <pc:sldChg chg="modSp mod">
        <pc:chgData name="Das, Gerarda" userId="dec061bf-56a5-47a0-b9f3-f749fe418ae6" providerId="ADAL" clId="{86A2DE7D-06A7-4130-93F0-293642727236}" dt="2025-06-16T21:34:40.340" v="625" actId="20577"/>
        <pc:sldMkLst>
          <pc:docMk/>
          <pc:sldMk cId="2189114603" sldId="1437"/>
        </pc:sldMkLst>
        <pc:spChg chg="mod">
          <ac:chgData name="Das, Gerarda" userId="dec061bf-56a5-47a0-b9f3-f749fe418ae6" providerId="ADAL" clId="{86A2DE7D-06A7-4130-93F0-293642727236}" dt="2025-06-16T21:34:40.340" v="625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addSp delSp modSp mod">
        <pc:chgData name="Das, Gerarda" userId="dec061bf-56a5-47a0-b9f3-f749fe418ae6" providerId="ADAL" clId="{86A2DE7D-06A7-4130-93F0-293642727236}" dt="2025-06-17T09:46:54.822" v="740" actId="1076"/>
        <pc:sldMkLst>
          <pc:docMk/>
          <pc:sldMk cId="2904738428" sldId="1483"/>
        </pc:sldMkLst>
        <pc:picChg chg="del">
          <ac:chgData name="Das, Gerarda" userId="dec061bf-56a5-47a0-b9f3-f749fe418ae6" providerId="ADAL" clId="{86A2DE7D-06A7-4130-93F0-293642727236}" dt="2025-06-17T09:38:16.019" v="726" actId="478"/>
          <ac:picMkLst>
            <pc:docMk/>
            <pc:sldMk cId="2904738428" sldId="1483"/>
            <ac:picMk id="4" creationId="{223EA03E-03E5-4CAD-6A49-8D540EF9134C}"/>
          </ac:picMkLst>
        </pc:picChg>
        <pc:picChg chg="add del mod">
          <ac:chgData name="Das, Gerarda" userId="dec061bf-56a5-47a0-b9f3-f749fe418ae6" providerId="ADAL" clId="{86A2DE7D-06A7-4130-93F0-293642727236}" dt="2025-06-17T09:46:34.946" v="735" actId="478"/>
          <ac:picMkLst>
            <pc:docMk/>
            <pc:sldMk cId="2904738428" sldId="1483"/>
            <ac:picMk id="3074" creationId="{D3E2B330-6EA5-0D32-6C9E-4040420C6E87}"/>
          </ac:picMkLst>
        </pc:picChg>
        <pc:picChg chg="add mod">
          <ac:chgData name="Das, Gerarda" userId="dec061bf-56a5-47a0-b9f3-f749fe418ae6" providerId="ADAL" clId="{86A2DE7D-06A7-4130-93F0-293642727236}" dt="2025-06-17T09:46:54.822" v="740" actId="1076"/>
          <ac:picMkLst>
            <pc:docMk/>
            <pc:sldMk cId="2904738428" sldId="1483"/>
            <ac:picMk id="3076" creationId="{5237551F-E558-9699-2835-3E70DDE76B97}"/>
          </ac:picMkLst>
        </pc:picChg>
      </pc:sldChg>
      <pc:sldChg chg="modSp mod">
        <pc:chgData name="Das, Gerarda" userId="dec061bf-56a5-47a0-b9f3-f749fe418ae6" providerId="ADAL" clId="{86A2DE7D-06A7-4130-93F0-293642727236}" dt="2025-06-17T09:28:59.553" v="695" actId="20577"/>
        <pc:sldMkLst>
          <pc:docMk/>
          <pc:sldMk cId="2967928418" sldId="1511"/>
        </pc:sldMkLst>
        <pc:spChg chg="mod">
          <ac:chgData name="Das, Gerarda" userId="dec061bf-56a5-47a0-b9f3-f749fe418ae6" providerId="ADAL" clId="{86A2DE7D-06A7-4130-93F0-293642727236}" dt="2025-06-17T09:28:59.553" v="695" actId="20577"/>
          <ac:spMkLst>
            <pc:docMk/>
            <pc:sldMk cId="2967928418" sldId="1511"/>
            <ac:spMk id="36" creationId="{D8EF981A-9BA7-0EB1-9B70-F7FBF2F7DF1C}"/>
          </ac:spMkLst>
        </pc:spChg>
        <pc:picChg chg="mod">
          <ac:chgData name="Das, Gerarda" userId="dec061bf-56a5-47a0-b9f3-f749fe418ae6" providerId="ADAL" clId="{86A2DE7D-06A7-4130-93F0-293642727236}" dt="2025-06-17T09:28:54.753" v="690"/>
          <ac:picMkLst>
            <pc:docMk/>
            <pc:sldMk cId="2967928418" sldId="1511"/>
            <ac:picMk id="19" creationId="{37635321-F458-5436-C971-B2BA61966B76}"/>
          </ac:picMkLst>
        </pc:picChg>
      </pc:sldChg>
      <pc:sldChg chg="addSp delSp modSp mod">
        <pc:chgData name="Das, Gerarda" userId="dec061bf-56a5-47a0-b9f3-f749fe418ae6" providerId="ADAL" clId="{86A2DE7D-06A7-4130-93F0-293642727236}" dt="2025-06-17T09:49:00.641" v="795" actId="20577"/>
        <pc:sldMkLst>
          <pc:docMk/>
          <pc:sldMk cId="2563523348" sldId="1532"/>
        </pc:sldMkLst>
        <pc:spChg chg="del">
          <ac:chgData name="Das, Gerarda" userId="dec061bf-56a5-47a0-b9f3-f749fe418ae6" providerId="ADAL" clId="{86A2DE7D-06A7-4130-93F0-293642727236}" dt="2025-06-17T09:28:33.329" v="689" actId="478"/>
          <ac:spMkLst>
            <pc:docMk/>
            <pc:sldMk cId="2563523348" sldId="1532"/>
            <ac:spMk id="18" creationId="{1A7DF0E0-053E-8E7A-ACCE-97158C83CCE3}"/>
          </ac:spMkLst>
        </pc:spChg>
        <pc:spChg chg="mod">
          <ac:chgData name="Das, Gerarda" userId="dec061bf-56a5-47a0-b9f3-f749fe418ae6" providerId="ADAL" clId="{86A2DE7D-06A7-4130-93F0-293642727236}" dt="2025-06-17T09:47:36.634" v="748" actId="1076"/>
          <ac:spMkLst>
            <pc:docMk/>
            <pc:sldMk cId="2563523348" sldId="1532"/>
            <ac:spMk id="33" creationId="{AC757F5E-B016-F947-4518-7C6B9CC7EE04}"/>
          </ac:spMkLst>
        </pc:spChg>
        <pc:spChg chg="mod">
          <ac:chgData name="Das, Gerarda" userId="dec061bf-56a5-47a0-b9f3-f749fe418ae6" providerId="ADAL" clId="{86A2DE7D-06A7-4130-93F0-293642727236}" dt="2025-06-17T09:48:51.553" v="794" actId="20577"/>
          <ac:spMkLst>
            <pc:docMk/>
            <pc:sldMk cId="2563523348" sldId="1532"/>
            <ac:spMk id="35" creationId="{37104C51-0232-62ED-4C6F-1447D06633EE}"/>
          </ac:spMkLst>
        </pc:spChg>
        <pc:spChg chg="mod">
          <ac:chgData name="Das, Gerarda" userId="dec061bf-56a5-47a0-b9f3-f749fe418ae6" providerId="ADAL" clId="{86A2DE7D-06A7-4130-93F0-293642727236}" dt="2025-06-17T09:49:00.641" v="795" actId="20577"/>
          <ac:spMkLst>
            <pc:docMk/>
            <pc:sldMk cId="2563523348" sldId="1532"/>
            <ac:spMk id="36" creationId="{D8EF981A-9BA7-0EB1-9B70-F7FBF2F7DF1C}"/>
          </ac:spMkLst>
        </pc:spChg>
        <pc:picChg chg="mod">
          <ac:chgData name="Das, Gerarda" userId="dec061bf-56a5-47a0-b9f3-f749fe418ae6" providerId="ADAL" clId="{86A2DE7D-06A7-4130-93F0-293642727236}" dt="2025-06-17T09:47:56.195" v="779" actId="1036"/>
          <ac:picMkLst>
            <pc:docMk/>
            <pc:sldMk cId="2563523348" sldId="1532"/>
            <ac:picMk id="2" creationId="{ED501F12-C574-366A-A6E7-6DADAFE88048}"/>
          </ac:picMkLst>
        </pc:picChg>
        <pc:picChg chg="mod">
          <ac:chgData name="Das, Gerarda" userId="dec061bf-56a5-47a0-b9f3-f749fe418ae6" providerId="ADAL" clId="{86A2DE7D-06A7-4130-93F0-293642727236}" dt="2025-06-17T09:47:56.195" v="779" actId="1036"/>
          <ac:picMkLst>
            <pc:docMk/>
            <pc:sldMk cId="2563523348" sldId="1532"/>
            <ac:picMk id="8" creationId="{7D1488F0-EB45-EEC0-1AB6-391A7C2290C6}"/>
          </ac:picMkLst>
        </pc:picChg>
        <pc:picChg chg="mod">
          <ac:chgData name="Das, Gerarda" userId="dec061bf-56a5-47a0-b9f3-f749fe418ae6" providerId="ADAL" clId="{86A2DE7D-06A7-4130-93F0-293642727236}" dt="2025-06-17T09:47:56.195" v="779" actId="1036"/>
          <ac:picMkLst>
            <pc:docMk/>
            <pc:sldMk cId="2563523348" sldId="1532"/>
            <ac:picMk id="9" creationId="{45BC7DAE-83B2-5259-1B39-7C8EFD814666}"/>
          </ac:picMkLst>
        </pc:picChg>
        <pc:picChg chg="add mod">
          <ac:chgData name="Das, Gerarda" userId="dec061bf-56a5-47a0-b9f3-f749fe418ae6" providerId="ADAL" clId="{86A2DE7D-06A7-4130-93F0-293642727236}" dt="2025-06-17T09:48:12.516" v="783" actId="1076"/>
          <ac:picMkLst>
            <pc:docMk/>
            <pc:sldMk cId="2563523348" sldId="1532"/>
            <ac:picMk id="19" creationId="{92D8ECB5-B95A-B23A-21BD-505155EEBB66}"/>
          </ac:picMkLst>
        </pc:picChg>
      </pc:sldChg>
      <pc:sldChg chg="modSp mod">
        <pc:chgData name="Das, Gerarda" userId="dec061bf-56a5-47a0-b9f3-f749fe418ae6" providerId="ADAL" clId="{86A2DE7D-06A7-4130-93F0-293642727236}" dt="2025-06-17T09:26:45.388" v="658" actId="1076"/>
        <pc:sldMkLst>
          <pc:docMk/>
          <pc:sldMk cId="2299746807" sldId="1536"/>
        </pc:sldMkLst>
        <pc:spChg chg="mod">
          <ac:chgData name="Das, Gerarda" userId="dec061bf-56a5-47a0-b9f3-f749fe418ae6" providerId="ADAL" clId="{86A2DE7D-06A7-4130-93F0-293642727236}" dt="2025-06-17T09:26:10.927" v="645" actId="1076"/>
          <ac:spMkLst>
            <pc:docMk/>
            <pc:sldMk cId="2299746807" sldId="1536"/>
            <ac:spMk id="4" creationId="{D36CDCC8-D80A-3CA3-9903-EC310613197D}"/>
          </ac:spMkLst>
        </pc:spChg>
        <pc:spChg chg="mod">
          <ac:chgData name="Das, Gerarda" userId="dec061bf-56a5-47a0-b9f3-f749fe418ae6" providerId="ADAL" clId="{86A2DE7D-06A7-4130-93F0-293642727236}" dt="2025-06-17T09:26:31.252" v="653" actId="1076"/>
          <ac:spMkLst>
            <pc:docMk/>
            <pc:sldMk cId="2299746807" sldId="1536"/>
            <ac:spMk id="12" creationId="{E2476A93-B8D4-4E44-87FD-AFF601B2337C}"/>
          </ac:spMkLst>
        </pc:spChg>
        <pc:spChg chg="mod">
          <ac:chgData name="Das, Gerarda" userId="dec061bf-56a5-47a0-b9f3-f749fe418ae6" providerId="ADAL" clId="{86A2DE7D-06A7-4130-93F0-293642727236}" dt="2025-06-17T09:26:15.805" v="647" actId="1076"/>
          <ac:spMkLst>
            <pc:docMk/>
            <pc:sldMk cId="2299746807" sldId="1536"/>
            <ac:spMk id="13" creationId="{4985FF45-EE56-11C3-E0CC-6BBB359031C0}"/>
          </ac:spMkLst>
        </pc:spChg>
        <pc:spChg chg="mod">
          <ac:chgData name="Das, Gerarda" userId="dec061bf-56a5-47a0-b9f3-f749fe418ae6" providerId="ADAL" clId="{86A2DE7D-06A7-4130-93F0-293642727236}" dt="2025-06-17T09:26:45.388" v="658" actId="1076"/>
          <ac:spMkLst>
            <pc:docMk/>
            <pc:sldMk cId="2299746807" sldId="1536"/>
            <ac:spMk id="16" creationId="{F53F294D-65CC-23A5-E4A1-B2132FCF814C}"/>
          </ac:spMkLst>
        </pc:spChg>
        <pc:spChg chg="mod">
          <ac:chgData name="Das, Gerarda" userId="dec061bf-56a5-47a0-b9f3-f749fe418ae6" providerId="ADAL" clId="{86A2DE7D-06A7-4130-93F0-293642727236}" dt="2025-06-17T09:26:45.388" v="658" actId="1076"/>
          <ac:spMkLst>
            <pc:docMk/>
            <pc:sldMk cId="2299746807" sldId="1536"/>
            <ac:spMk id="17" creationId="{AB86235B-CBC0-F9DB-29F4-F23367831B1B}"/>
          </ac:spMkLst>
        </pc:spChg>
        <pc:spChg chg="mod">
          <ac:chgData name="Das, Gerarda" userId="dec061bf-56a5-47a0-b9f3-f749fe418ae6" providerId="ADAL" clId="{86A2DE7D-06A7-4130-93F0-293642727236}" dt="2025-06-17T09:26:17.594" v="648" actId="14100"/>
          <ac:spMkLst>
            <pc:docMk/>
            <pc:sldMk cId="2299746807" sldId="1536"/>
            <ac:spMk id="18" creationId="{85D7DD60-F4AA-AD34-A265-146B167D02FE}"/>
          </ac:spMkLst>
        </pc:spChg>
        <pc:spChg chg="mod">
          <ac:chgData name="Das, Gerarda" userId="dec061bf-56a5-47a0-b9f3-f749fe418ae6" providerId="ADAL" clId="{86A2DE7D-06A7-4130-93F0-293642727236}" dt="2025-06-17T09:26:27.420" v="652" actId="14100"/>
          <ac:spMkLst>
            <pc:docMk/>
            <pc:sldMk cId="2299746807" sldId="1536"/>
            <ac:spMk id="19" creationId="{40542B69-6D97-5F24-63E3-ABE36EA69A27}"/>
          </ac:spMkLst>
        </pc:spChg>
        <pc:cxnChg chg="mod">
          <ac:chgData name="Das, Gerarda" userId="dec061bf-56a5-47a0-b9f3-f749fe418ae6" providerId="ADAL" clId="{86A2DE7D-06A7-4130-93F0-293642727236}" dt="2025-06-17T09:26:24.273" v="651" actId="14100"/>
          <ac:cxnSpMkLst>
            <pc:docMk/>
            <pc:sldMk cId="2299746807" sldId="1536"/>
            <ac:cxnSpMk id="21" creationId="{B84B33EF-2A54-99B2-FEF8-27486B72F624}"/>
          </ac:cxnSpMkLst>
        </pc:cxnChg>
        <pc:cxnChg chg="mod">
          <ac:chgData name="Das, Gerarda" userId="dec061bf-56a5-47a0-b9f3-f749fe418ae6" providerId="ADAL" clId="{86A2DE7D-06A7-4130-93F0-293642727236}" dt="2025-06-17T09:26:19.598" v="649" actId="14100"/>
          <ac:cxnSpMkLst>
            <pc:docMk/>
            <pc:sldMk cId="2299746807" sldId="1536"/>
            <ac:cxnSpMk id="22" creationId="{91DFD20E-A562-DE85-17F1-8C5D45CF6B9C}"/>
          </ac:cxnSpMkLst>
        </pc:cxnChg>
        <pc:cxnChg chg="mod">
          <ac:chgData name="Das, Gerarda" userId="dec061bf-56a5-47a0-b9f3-f749fe418ae6" providerId="ADAL" clId="{86A2DE7D-06A7-4130-93F0-293642727236}" dt="2025-06-17T09:26:21.017" v="650" actId="1076"/>
          <ac:cxnSpMkLst>
            <pc:docMk/>
            <pc:sldMk cId="2299746807" sldId="1536"/>
            <ac:cxnSpMk id="27" creationId="{EC90AE0F-5DD8-2D25-C999-5E0CC65E11C5}"/>
          </ac:cxnSpMkLst>
        </pc:cxnChg>
      </pc:sldChg>
      <pc:sldChg chg="addSp modSp mod">
        <pc:chgData name="Das, Gerarda" userId="dec061bf-56a5-47a0-b9f3-f749fe418ae6" providerId="ADAL" clId="{86A2DE7D-06A7-4130-93F0-293642727236}" dt="2025-06-17T09:25:56.086" v="643" actId="1076"/>
        <pc:sldMkLst>
          <pc:docMk/>
          <pc:sldMk cId="1178831517" sldId="1538"/>
        </pc:sldMkLst>
        <pc:spChg chg="mod">
          <ac:chgData name="Das, Gerarda" userId="dec061bf-56a5-47a0-b9f3-f749fe418ae6" providerId="ADAL" clId="{86A2DE7D-06A7-4130-93F0-293642727236}" dt="2025-06-17T09:25:31.522" v="634" actId="14100"/>
          <ac:spMkLst>
            <pc:docMk/>
            <pc:sldMk cId="1178831517" sldId="1538"/>
            <ac:spMk id="10" creationId="{EC0CC1D0-FE60-F840-73E9-0CE7E683D1F2}"/>
          </ac:spMkLst>
        </pc:spChg>
        <pc:spChg chg="mod">
          <ac:chgData name="Das, Gerarda" userId="dec061bf-56a5-47a0-b9f3-f749fe418ae6" providerId="ADAL" clId="{86A2DE7D-06A7-4130-93F0-293642727236}" dt="2025-06-17T09:25:51.317" v="641" actId="1076"/>
          <ac:spMkLst>
            <pc:docMk/>
            <pc:sldMk cId="1178831517" sldId="1538"/>
            <ac:spMk id="11" creationId="{CD78B488-E032-3F3E-C334-FB96F8D71FB2}"/>
          </ac:spMkLst>
        </pc:spChg>
        <pc:spChg chg="mod">
          <ac:chgData name="Das, Gerarda" userId="dec061bf-56a5-47a0-b9f3-f749fe418ae6" providerId="ADAL" clId="{86A2DE7D-06A7-4130-93F0-293642727236}" dt="2025-06-17T09:25:45.321" v="639" actId="14100"/>
          <ac:spMkLst>
            <pc:docMk/>
            <pc:sldMk cId="1178831517" sldId="1538"/>
            <ac:spMk id="16" creationId="{F53F294D-65CC-23A5-E4A1-B2132FCF814C}"/>
          </ac:spMkLst>
        </pc:spChg>
        <pc:spChg chg="mod">
          <ac:chgData name="Das, Gerarda" userId="dec061bf-56a5-47a0-b9f3-f749fe418ae6" providerId="ADAL" clId="{86A2DE7D-06A7-4130-93F0-293642727236}" dt="2025-06-17T09:25:38.172" v="637" actId="1076"/>
          <ac:spMkLst>
            <pc:docMk/>
            <pc:sldMk cId="1178831517" sldId="1538"/>
            <ac:spMk id="17" creationId="{AB86235B-CBC0-F9DB-29F4-F23367831B1B}"/>
          </ac:spMkLst>
        </pc:spChg>
        <pc:picChg chg="add mod">
          <ac:chgData name="Das, Gerarda" userId="dec061bf-56a5-47a0-b9f3-f749fe418ae6" providerId="ADAL" clId="{86A2DE7D-06A7-4130-93F0-293642727236}" dt="2025-06-17T09:25:56.086" v="643" actId="1076"/>
          <ac:picMkLst>
            <pc:docMk/>
            <pc:sldMk cId="1178831517" sldId="1538"/>
            <ac:picMk id="2050" creationId="{FD322BAE-4CA9-E118-947F-C3ADC618E4F4}"/>
          </ac:picMkLst>
        </pc:picChg>
      </pc:sldChg>
      <pc:sldChg chg="modSp mod">
        <pc:chgData name="Das, Gerarda" userId="dec061bf-56a5-47a0-b9f3-f749fe418ae6" providerId="ADAL" clId="{86A2DE7D-06A7-4130-93F0-293642727236}" dt="2025-06-17T09:28:12.607" v="688" actId="167"/>
        <pc:sldMkLst>
          <pc:docMk/>
          <pc:sldMk cId="2112764080" sldId="1539"/>
        </pc:sldMkLst>
        <pc:spChg chg="mod">
          <ac:chgData name="Das, Gerarda" userId="dec061bf-56a5-47a0-b9f3-f749fe418ae6" providerId="ADAL" clId="{86A2DE7D-06A7-4130-93F0-293642727236}" dt="2025-06-17T09:27:04.878" v="661" actId="14100"/>
          <ac:spMkLst>
            <pc:docMk/>
            <pc:sldMk cId="2112764080" sldId="1539"/>
            <ac:spMk id="4" creationId="{D753C383-62C8-E733-4553-E085527A1FCA}"/>
          </ac:spMkLst>
        </pc:spChg>
        <pc:spChg chg="mod">
          <ac:chgData name="Das, Gerarda" userId="dec061bf-56a5-47a0-b9f3-f749fe418ae6" providerId="ADAL" clId="{86A2DE7D-06A7-4130-93F0-293642727236}" dt="2025-06-17T09:27:02.705" v="660" actId="14100"/>
          <ac:spMkLst>
            <pc:docMk/>
            <pc:sldMk cId="2112764080" sldId="1539"/>
            <ac:spMk id="9" creationId="{B5FA4264-9F79-B20D-0826-CEC58E7B74B7}"/>
          </ac:spMkLst>
        </pc:spChg>
        <pc:spChg chg="mod">
          <ac:chgData name="Das, Gerarda" userId="dec061bf-56a5-47a0-b9f3-f749fe418ae6" providerId="ADAL" clId="{86A2DE7D-06A7-4130-93F0-293642727236}" dt="2025-06-17T09:27:32.050" v="669" actId="14100"/>
          <ac:spMkLst>
            <pc:docMk/>
            <pc:sldMk cId="2112764080" sldId="1539"/>
            <ac:spMk id="10" creationId="{B37FADB8-F5A5-F448-15A7-6A630939BCDC}"/>
          </ac:spMkLst>
        </pc:spChg>
        <pc:spChg chg="mod">
          <ac:chgData name="Das, Gerarda" userId="dec061bf-56a5-47a0-b9f3-f749fe418ae6" providerId="ADAL" clId="{86A2DE7D-06A7-4130-93F0-293642727236}" dt="2025-06-17T09:27:22.359" v="666" actId="14100"/>
          <ac:spMkLst>
            <pc:docMk/>
            <pc:sldMk cId="2112764080" sldId="1539"/>
            <ac:spMk id="11" creationId="{2D5226DB-4490-ECD5-880A-CDAB0447C263}"/>
          </ac:spMkLst>
        </pc:spChg>
        <pc:spChg chg="mod">
          <ac:chgData name="Das, Gerarda" userId="dec061bf-56a5-47a0-b9f3-f749fe418ae6" providerId="ADAL" clId="{86A2DE7D-06A7-4130-93F0-293642727236}" dt="2025-06-17T09:28:02.480" v="685" actId="1076"/>
          <ac:spMkLst>
            <pc:docMk/>
            <pc:sldMk cId="2112764080" sldId="1539"/>
            <ac:spMk id="13" creationId="{4985FF45-EE56-11C3-E0CC-6BBB359031C0}"/>
          </ac:spMkLst>
        </pc:spChg>
        <pc:spChg chg="mod">
          <ac:chgData name="Das, Gerarda" userId="dec061bf-56a5-47a0-b9f3-f749fe418ae6" providerId="ADAL" clId="{86A2DE7D-06A7-4130-93F0-293642727236}" dt="2025-06-17T09:27:55.932" v="683" actId="14100"/>
          <ac:spMkLst>
            <pc:docMk/>
            <pc:sldMk cId="2112764080" sldId="1539"/>
            <ac:spMk id="14" creationId="{B7594A3B-3117-84CE-C300-FB96E5ED269D}"/>
          </ac:spMkLst>
        </pc:spChg>
        <pc:spChg chg="mod">
          <ac:chgData name="Das, Gerarda" userId="dec061bf-56a5-47a0-b9f3-f749fe418ae6" providerId="ADAL" clId="{86A2DE7D-06A7-4130-93F0-293642727236}" dt="2025-06-17T09:27:58.687" v="684" actId="1076"/>
          <ac:spMkLst>
            <pc:docMk/>
            <pc:sldMk cId="2112764080" sldId="1539"/>
            <ac:spMk id="15" creationId="{6EA1F8B7-D4BC-D8B0-E6FD-F33ECB45A1DD}"/>
          </ac:spMkLst>
        </pc:spChg>
        <pc:picChg chg="mod">
          <ac:chgData name="Das, Gerarda" userId="dec061bf-56a5-47a0-b9f3-f749fe418ae6" providerId="ADAL" clId="{86A2DE7D-06A7-4130-93F0-293642727236}" dt="2025-06-17T09:27:44.917" v="672" actId="1076"/>
          <ac:picMkLst>
            <pc:docMk/>
            <pc:sldMk cId="2112764080" sldId="1539"/>
            <ac:picMk id="23" creationId="{AB6D1E65-B70C-A57D-8B48-01BAB64B972A}"/>
          </ac:picMkLst>
        </pc:picChg>
        <pc:cxnChg chg="mod ord">
          <ac:chgData name="Das, Gerarda" userId="dec061bf-56a5-47a0-b9f3-f749fe418ae6" providerId="ADAL" clId="{86A2DE7D-06A7-4130-93F0-293642727236}" dt="2025-06-17T09:27:11.878" v="664" actId="167"/>
          <ac:cxnSpMkLst>
            <pc:docMk/>
            <pc:sldMk cId="2112764080" sldId="1539"/>
            <ac:cxnSpMk id="21" creationId="{B84B33EF-2A54-99B2-FEF8-27486B72F624}"/>
          </ac:cxnSpMkLst>
        </pc:cxnChg>
        <pc:cxnChg chg="mod ord">
          <ac:chgData name="Das, Gerarda" userId="dec061bf-56a5-47a0-b9f3-f749fe418ae6" providerId="ADAL" clId="{86A2DE7D-06A7-4130-93F0-293642727236}" dt="2025-06-17T09:28:12.607" v="688" actId="167"/>
          <ac:cxnSpMkLst>
            <pc:docMk/>
            <pc:sldMk cId="2112764080" sldId="1539"/>
            <ac:cxnSpMk id="29" creationId="{10445519-6BAB-CA4B-0B0C-EF80D4D34E4C}"/>
          </ac:cxnSpMkLst>
        </pc:cxnChg>
      </pc:sldChg>
      <pc:sldChg chg="addSp delSp modSp mod">
        <pc:chgData name="Das, Gerarda" userId="dec061bf-56a5-47a0-b9f3-f749fe418ae6" providerId="ADAL" clId="{86A2DE7D-06A7-4130-93F0-293642727236}" dt="2025-06-17T09:30:35.219" v="713" actId="14100"/>
        <pc:sldMkLst>
          <pc:docMk/>
          <pc:sldMk cId="3660495986" sldId="1543"/>
        </pc:sldMkLst>
        <pc:spChg chg="mod">
          <ac:chgData name="Das, Gerarda" userId="dec061bf-56a5-47a0-b9f3-f749fe418ae6" providerId="ADAL" clId="{86A2DE7D-06A7-4130-93F0-293642727236}" dt="2025-06-17T09:30:33.011" v="712" actId="14100"/>
          <ac:spMkLst>
            <pc:docMk/>
            <pc:sldMk cId="3660495986" sldId="1543"/>
            <ac:spMk id="13" creationId="{4985FF45-EE56-11C3-E0CC-6BBB359031C0}"/>
          </ac:spMkLst>
        </pc:spChg>
        <pc:spChg chg="del mod">
          <ac:chgData name="Das, Gerarda" userId="dec061bf-56a5-47a0-b9f3-f749fe418ae6" providerId="ADAL" clId="{86A2DE7D-06A7-4130-93F0-293642727236}" dt="2025-06-17T09:30:14.381" v="706" actId="478"/>
          <ac:spMkLst>
            <pc:docMk/>
            <pc:sldMk cId="3660495986" sldId="1543"/>
            <ac:spMk id="17" creationId="{FC0CBD92-6E19-E88E-4D61-E0AEB36F26B5}"/>
          </ac:spMkLst>
        </pc:spChg>
        <pc:spChg chg="mod">
          <ac:chgData name="Das, Gerarda" userId="dec061bf-56a5-47a0-b9f3-f749fe418ae6" providerId="ADAL" clId="{86A2DE7D-06A7-4130-93F0-293642727236}" dt="2025-06-17T09:30:35.219" v="713" actId="14100"/>
          <ac:spMkLst>
            <pc:docMk/>
            <pc:sldMk cId="3660495986" sldId="1543"/>
            <ac:spMk id="18" creationId="{85D7DD60-F4AA-AD34-A265-146B167D02FE}"/>
          </ac:spMkLst>
        </pc:spChg>
        <pc:spChg chg="add mod">
          <ac:chgData name="Das, Gerarda" userId="dec061bf-56a5-47a0-b9f3-f749fe418ae6" providerId="ADAL" clId="{86A2DE7D-06A7-4130-93F0-293642727236}" dt="2025-06-17T09:29:59.295" v="701" actId="1076"/>
          <ac:spMkLst>
            <pc:docMk/>
            <pc:sldMk cId="3660495986" sldId="1543"/>
            <ac:spMk id="22" creationId="{13CD70E6-74E7-D69C-92C2-84DC13CFF733}"/>
          </ac:spMkLst>
        </pc:spChg>
        <pc:spChg chg="del mod">
          <ac:chgData name="Das, Gerarda" userId="dec061bf-56a5-47a0-b9f3-f749fe418ae6" providerId="ADAL" clId="{86A2DE7D-06A7-4130-93F0-293642727236}" dt="2025-06-17T09:30:13.517" v="705" actId="478"/>
          <ac:spMkLst>
            <pc:docMk/>
            <pc:sldMk cId="3660495986" sldId="1543"/>
            <ac:spMk id="23" creationId="{5EF8FA0F-56FC-6A73-2BE0-697548187B07}"/>
          </ac:spMkLst>
        </pc:spChg>
        <pc:spChg chg="add mod">
          <ac:chgData name="Das, Gerarda" userId="dec061bf-56a5-47a0-b9f3-f749fe418ae6" providerId="ADAL" clId="{86A2DE7D-06A7-4130-93F0-293642727236}" dt="2025-06-17T09:30:09.872" v="704" actId="688"/>
          <ac:spMkLst>
            <pc:docMk/>
            <pc:sldMk cId="3660495986" sldId="1543"/>
            <ac:spMk id="24" creationId="{1ADCF528-4A1B-CCE9-656B-AB27601C7313}"/>
          </ac:spMkLst>
        </pc:spChg>
        <pc:cxnChg chg="mod ord">
          <ac:chgData name="Das, Gerarda" userId="dec061bf-56a5-47a0-b9f3-f749fe418ae6" providerId="ADAL" clId="{86A2DE7D-06A7-4130-93F0-293642727236}" dt="2025-06-17T09:30:29.336" v="711" actId="167"/>
          <ac:cxnSpMkLst>
            <pc:docMk/>
            <pc:sldMk cId="3660495986" sldId="1543"/>
            <ac:cxnSpMk id="27" creationId="{EC90AE0F-5DD8-2D25-C999-5E0CC65E11C5}"/>
          </ac:cxnSpMkLst>
        </pc:cxnChg>
        <pc:cxnChg chg="mod ord">
          <ac:chgData name="Das, Gerarda" userId="dec061bf-56a5-47a0-b9f3-f749fe418ae6" providerId="ADAL" clId="{86A2DE7D-06A7-4130-93F0-293642727236}" dt="2025-06-17T09:30:23.231" v="708" actId="167"/>
          <ac:cxnSpMkLst>
            <pc:docMk/>
            <pc:sldMk cId="3660495986" sldId="1543"/>
            <ac:cxnSpMk id="29" creationId="{10445519-6BAB-CA4B-0B0C-EF80D4D34E4C}"/>
          </ac:cxnSpMkLst>
        </pc:cxnChg>
      </pc:sldChg>
      <pc:sldChg chg="del">
        <pc:chgData name="Das, Gerarda" userId="dec061bf-56a5-47a0-b9f3-f749fe418ae6" providerId="ADAL" clId="{86A2DE7D-06A7-4130-93F0-293642727236}" dt="2025-06-17T09:46:58.245" v="741" actId="47"/>
        <pc:sldMkLst>
          <pc:docMk/>
          <pc:sldMk cId="3959746354" sldId="1545"/>
        </pc:sldMkLst>
      </pc:sldChg>
      <pc:sldChg chg="modSp mod">
        <pc:chgData name="Das, Gerarda" userId="dec061bf-56a5-47a0-b9f3-f749fe418ae6" providerId="ADAL" clId="{86A2DE7D-06A7-4130-93F0-293642727236}" dt="2025-06-17T09:31:37.355" v="724" actId="14100"/>
        <pc:sldMkLst>
          <pc:docMk/>
          <pc:sldMk cId="1714732690" sldId="1546"/>
        </pc:sldMkLst>
        <pc:spChg chg="mod">
          <ac:chgData name="Das, Gerarda" userId="dec061bf-56a5-47a0-b9f3-f749fe418ae6" providerId="ADAL" clId="{86A2DE7D-06A7-4130-93F0-293642727236}" dt="2025-06-17T09:31:22.202" v="721" actId="14100"/>
          <ac:spMkLst>
            <pc:docMk/>
            <pc:sldMk cId="1714732690" sldId="1546"/>
            <ac:spMk id="14" creationId="{B7594A3B-3117-84CE-C300-FB96E5ED269D}"/>
          </ac:spMkLst>
        </pc:spChg>
        <pc:spChg chg="mod">
          <ac:chgData name="Das, Gerarda" userId="dec061bf-56a5-47a0-b9f3-f749fe418ae6" providerId="ADAL" clId="{86A2DE7D-06A7-4130-93F0-293642727236}" dt="2025-06-17T09:31:24.856" v="722" actId="1076"/>
          <ac:spMkLst>
            <pc:docMk/>
            <pc:sldMk cId="1714732690" sldId="1546"/>
            <ac:spMk id="15" creationId="{6EA1F8B7-D4BC-D8B0-E6FD-F33ECB45A1DD}"/>
          </ac:spMkLst>
        </pc:spChg>
        <pc:spChg chg="mod">
          <ac:chgData name="Das, Gerarda" userId="dec061bf-56a5-47a0-b9f3-f749fe418ae6" providerId="ADAL" clId="{86A2DE7D-06A7-4130-93F0-293642727236}" dt="2025-06-17T09:31:37.355" v="724" actId="14100"/>
          <ac:spMkLst>
            <pc:docMk/>
            <pc:sldMk cId="1714732690" sldId="1546"/>
            <ac:spMk id="17" creationId="{6093943F-9602-929D-786E-8A8B6D07CAAF}"/>
          </ac:spMkLst>
        </pc:spChg>
        <pc:picChg chg="mod">
          <ac:chgData name="Das, Gerarda" userId="dec061bf-56a5-47a0-b9f3-f749fe418ae6" providerId="ADAL" clId="{86A2DE7D-06A7-4130-93F0-293642727236}" dt="2025-06-17T09:31:28.536" v="723" actId="1076"/>
          <ac:picMkLst>
            <pc:docMk/>
            <pc:sldMk cId="1714732690" sldId="1546"/>
            <ac:picMk id="22" creationId="{77FE2085-C1E6-3759-14DE-A970942483AE}"/>
          </ac:picMkLst>
        </pc:picChg>
        <pc:picChg chg="mod">
          <ac:chgData name="Das, Gerarda" userId="dec061bf-56a5-47a0-b9f3-f749fe418ae6" providerId="ADAL" clId="{86A2DE7D-06A7-4130-93F0-293642727236}" dt="2025-06-17T09:31:07.739" v="717" actId="1076"/>
          <ac:picMkLst>
            <pc:docMk/>
            <pc:sldMk cId="1714732690" sldId="1546"/>
            <ac:picMk id="24" creationId="{578CFB0E-B767-B727-99DE-273D9F7AA694}"/>
          </ac:picMkLst>
        </pc:picChg>
        <pc:cxnChg chg="mod">
          <ac:chgData name="Das, Gerarda" userId="dec061bf-56a5-47a0-b9f3-f749fe418ae6" providerId="ADAL" clId="{86A2DE7D-06A7-4130-93F0-293642727236}" dt="2025-06-17T09:30:53.106" v="715" actId="14100"/>
          <ac:cxnSpMkLst>
            <pc:docMk/>
            <pc:sldMk cId="1714732690" sldId="1546"/>
            <ac:cxnSpMk id="27" creationId="{EC90AE0F-5DD8-2D25-C999-5E0CC65E11C5}"/>
          </ac:cxnSpMkLst>
        </pc:cxnChg>
        <pc:cxnChg chg="mod ord">
          <ac:chgData name="Das, Gerarda" userId="dec061bf-56a5-47a0-b9f3-f749fe418ae6" providerId="ADAL" clId="{86A2DE7D-06A7-4130-93F0-293642727236}" dt="2025-06-17T09:31:18.019" v="720" actId="167"/>
          <ac:cxnSpMkLst>
            <pc:docMk/>
            <pc:sldMk cId="1714732690" sldId="1546"/>
            <ac:cxnSpMk id="29" creationId="{10445519-6BAB-CA4B-0B0C-EF80D4D34E4C}"/>
          </ac:cxnSpMkLst>
        </pc:cxnChg>
      </pc:sldChg>
    </pc:docChg>
  </pc:docChgLst>
  <pc:docChgLst>
    <pc:chgData name="Routledge, Mandy" userId="bacdedf5-8e30-494b-ad8b-f27fa30c4f8d" providerId="ADAL" clId="{37CA1ACA-39C9-4CCE-A02F-7D7CF8630FCC}"/>
    <pc:docChg chg="undo custSel addSld delSld modSld modSection">
      <pc:chgData name="Routledge, Mandy" userId="bacdedf5-8e30-494b-ad8b-f27fa30c4f8d" providerId="ADAL" clId="{37CA1ACA-39C9-4CCE-A02F-7D7CF8630FCC}" dt="2025-06-17T09:48:58.427" v="2380" actId="1036"/>
      <pc:docMkLst>
        <pc:docMk/>
      </pc:docMkLst>
      <pc:sldChg chg="add del">
        <pc:chgData name="Routledge, Mandy" userId="bacdedf5-8e30-494b-ad8b-f27fa30c4f8d" providerId="ADAL" clId="{37CA1ACA-39C9-4CCE-A02F-7D7CF8630FCC}" dt="2025-06-16T18:49:19.050" v="577" actId="47"/>
        <pc:sldMkLst>
          <pc:docMk/>
          <pc:sldMk cId="155461494" sldId="263"/>
        </pc:sldMkLst>
      </pc:sldChg>
      <pc:sldChg chg="addSp delSp modSp add mod">
        <pc:chgData name="Routledge, Mandy" userId="bacdedf5-8e30-494b-ad8b-f27fa30c4f8d" providerId="ADAL" clId="{37CA1ACA-39C9-4CCE-A02F-7D7CF8630FCC}" dt="2025-06-17T08:30:20.479" v="1823" actId="14100"/>
        <pc:sldMkLst>
          <pc:docMk/>
          <pc:sldMk cId="2861891716" sldId="394"/>
        </pc:sldMkLst>
        <pc:spChg chg="del">
          <ac:chgData name="Routledge, Mandy" userId="bacdedf5-8e30-494b-ad8b-f27fa30c4f8d" providerId="ADAL" clId="{37CA1ACA-39C9-4CCE-A02F-7D7CF8630FCC}" dt="2025-06-16T17:59:55.356" v="246" actId="478"/>
          <ac:spMkLst>
            <pc:docMk/>
            <pc:sldMk cId="2861891716" sldId="394"/>
            <ac:spMk id="6" creationId="{00000000-0000-0000-0000-000000000000}"/>
          </ac:spMkLst>
        </pc:spChg>
        <pc:spChg chg="mod">
          <ac:chgData name="Routledge, Mandy" userId="bacdedf5-8e30-494b-ad8b-f27fa30c4f8d" providerId="ADAL" clId="{37CA1ACA-39C9-4CCE-A02F-7D7CF8630FCC}" dt="2025-06-17T08:30:20.479" v="1823" actId="14100"/>
          <ac:spMkLst>
            <pc:docMk/>
            <pc:sldMk cId="2861891716" sldId="394"/>
            <ac:spMk id="6" creationId="{29CD7BB5-E735-57B2-C438-B77904E1ED85}"/>
          </ac:spMkLst>
        </pc:spChg>
        <pc:spChg chg="add mod">
          <ac:chgData name="Routledge, Mandy" userId="bacdedf5-8e30-494b-ad8b-f27fa30c4f8d" providerId="ADAL" clId="{37CA1ACA-39C9-4CCE-A02F-7D7CF8630FCC}" dt="2025-06-16T17:59:55.988" v="247"/>
          <ac:spMkLst>
            <pc:docMk/>
            <pc:sldMk cId="2861891716" sldId="394"/>
            <ac:spMk id="8" creationId="{00000000-0000-0000-0000-000000000000}"/>
          </ac:spMkLst>
        </pc:spChg>
      </pc:sldChg>
      <pc:sldChg chg="add del">
        <pc:chgData name="Routledge, Mandy" userId="bacdedf5-8e30-494b-ad8b-f27fa30c4f8d" providerId="ADAL" clId="{37CA1ACA-39C9-4CCE-A02F-7D7CF8630FCC}" dt="2025-06-16T18:02:44.575" v="304" actId="47"/>
        <pc:sldMkLst>
          <pc:docMk/>
          <pc:sldMk cId="2103098047" sldId="419"/>
        </pc:sldMkLst>
      </pc:sldChg>
      <pc:sldChg chg="addSp delSp modSp mod">
        <pc:chgData name="Routledge, Mandy" userId="bacdedf5-8e30-494b-ad8b-f27fa30c4f8d" providerId="ADAL" clId="{37CA1ACA-39C9-4CCE-A02F-7D7CF8630FCC}" dt="2025-06-17T09:30:18.162" v="2362" actId="478"/>
        <pc:sldMkLst>
          <pc:docMk/>
          <pc:sldMk cId="1671649065" sldId="934"/>
        </pc:sldMkLst>
        <pc:spChg chg="add del mod">
          <ac:chgData name="Routledge, Mandy" userId="bacdedf5-8e30-494b-ad8b-f27fa30c4f8d" providerId="ADAL" clId="{37CA1ACA-39C9-4CCE-A02F-7D7CF8630FCC}" dt="2025-06-17T08:47:45.002" v="1958" actId="478"/>
          <ac:spMkLst>
            <pc:docMk/>
            <pc:sldMk cId="1671649065" sldId="934"/>
            <ac:spMk id="3" creationId="{732B9FC1-5C57-5848-A467-0AF16FC3681F}"/>
          </ac:spMkLst>
        </pc:spChg>
        <pc:picChg chg="add del mod">
          <ac:chgData name="Routledge, Mandy" userId="bacdedf5-8e30-494b-ad8b-f27fa30c4f8d" providerId="ADAL" clId="{37CA1ACA-39C9-4CCE-A02F-7D7CF8630FCC}" dt="2025-06-17T09:30:18.162" v="2362" actId="478"/>
          <ac:picMkLst>
            <pc:docMk/>
            <pc:sldMk cId="1671649065" sldId="934"/>
            <ac:picMk id="4" creationId="{61E3FF46-6D7F-764C-06DF-AB7B2D6CD1E1}"/>
          </ac:picMkLst>
        </pc:picChg>
        <pc:picChg chg="add del mod">
          <ac:chgData name="Routledge, Mandy" userId="bacdedf5-8e30-494b-ad8b-f27fa30c4f8d" providerId="ADAL" clId="{37CA1ACA-39C9-4CCE-A02F-7D7CF8630FCC}" dt="2025-06-17T09:30:17.369" v="2361" actId="478"/>
          <ac:picMkLst>
            <pc:docMk/>
            <pc:sldMk cId="1671649065" sldId="934"/>
            <ac:picMk id="5" creationId="{5097FD5F-0138-A301-5514-3FCFA7633702}"/>
          </ac:picMkLst>
        </pc:picChg>
        <pc:picChg chg="add del mod">
          <ac:chgData name="Routledge, Mandy" userId="bacdedf5-8e30-494b-ad8b-f27fa30c4f8d" providerId="ADAL" clId="{37CA1ACA-39C9-4CCE-A02F-7D7CF8630FCC}" dt="2025-06-17T09:30:14.651" v="2358" actId="478"/>
          <ac:picMkLst>
            <pc:docMk/>
            <pc:sldMk cId="1671649065" sldId="934"/>
            <ac:picMk id="6" creationId="{4170B0B5-82C7-0253-60DB-BCA0EDB82C14}"/>
          </ac:picMkLst>
        </pc:picChg>
        <pc:picChg chg="add del mod">
          <ac:chgData name="Routledge, Mandy" userId="bacdedf5-8e30-494b-ad8b-f27fa30c4f8d" providerId="ADAL" clId="{37CA1ACA-39C9-4CCE-A02F-7D7CF8630FCC}" dt="2025-06-17T09:30:14.048" v="2357" actId="478"/>
          <ac:picMkLst>
            <pc:docMk/>
            <pc:sldMk cId="1671649065" sldId="934"/>
            <ac:picMk id="8" creationId="{CDA6339C-8396-1BB8-1C28-486C706FA06F}"/>
          </ac:picMkLst>
        </pc:picChg>
        <pc:picChg chg="add del mod">
          <ac:chgData name="Routledge, Mandy" userId="bacdedf5-8e30-494b-ad8b-f27fa30c4f8d" providerId="ADAL" clId="{37CA1ACA-39C9-4CCE-A02F-7D7CF8630FCC}" dt="2025-06-17T09:30:15.071" v="2359" actId="478"/>
          <ac:picMkLst>
            <pc:docMk/>
            <pc:sldMk cId="1671649065" sldId="934"/>
            <ac:picMk id="10" creationId="{4709E983-5E07-985C-3F67-7232F04132E8}"/>
          </ac:picMkLst>
        </pc:picChg>
      </pc:sldChg>
      <pc:sldChg chg="addSp delSp add del mod">
        <pc:chgData name="Routledge, Mandy" userId="bacdedf5-8e30-494b-ad8b-f27fa30c4f8d" providerId="ADAL" clId="{37CA1ACA-39C9-4CCE-A02F-7D7CF8630FCC}" dt="2025-06-16T19:02:31.840" v="925" actId="47"/>
        <pc:sldMkLst>
          <pc:docMk/>
          <pc:sldMk cId="3166553194" sldId="976"/>
        </pc:sldMkLst>
        <pc:picChg chg="add del">
          <ac:chgData name="Routledge, Mandy" userId="bacdedf5-8e30-494b-ad8b-f27fa30c4f8d" providerId="ADAL" clId="{37CA1ACA-39C9-4CCE-A02F-7D7CF8630FCC}" dt="2025-06-16T19:01:50.336" v="911" actId="21"/>
          <ac:picMkLst>
            <pc:docMk/>
            <pc:sldMk cId="3166553194" sldId="976"/>
            <ac:picMk id="2" creationId="{0F97C62C-B714-CA9C-8CEB-0F5909523D93}"/>
          </ac:picMkLst>
        </pc:picChg>
      </pc:sldChg>
      <pc:sldChg chg="modSp add mod">
        <pc:chgData name="Routledge, Mandy" userId="bacdedf5-8e30-494b-ad8b-f27fa30c4f8d" providerId="ADAL" clId="{37CA1ACA-39C9-4CCE-A02F-7D7CF8630FCC}" dt="2025-06-17T08:50:25.316" v="1993" actId="6549"/>
        <pc:sldMkLst>
          <pc:docMk/>
          <pc:sldMk cId="1284341234" sldId="1375"/>
        </pc:sldMkLst>
        <pc:spChg chg="mod">
          <ac:chgData name="Routledge, Mandy" userId="bacdedf5-8e30-494b-ad8b-f27fa30c4f8d" providerId="ADAL" clId="{37CA1ACA-39C9-4CCE-A02F-7D7CF8630FCC}" dt="2025-06-17T08:50:16.631" v="1989" actId="115"/>
          <ac:spMkLst>
            <pc:docMk/>
            <pc:sldMk cId="1284341234" sldId="1375"/>
            <ac:spMk id="11" creationId="{00000000-0000-0000-0000-000000000000}"/>
          </ac:spMkLst>
        </pc:spChg>
        <pc:spChg chg="mod">
          <ac:chgData name="Routledge, Mandy" userId="bacdedf5-8e30-494b-ad8b-f27fa30c4f8d" providerId="ADAL" clId="{37CA1ACA-39C9-4CCE-A02F-7D7CF8630FCC}" dt="2025-06-17T08:50:25.316" v="1993" actId="6549"/>
          <ac:spMkLst>
            <pc:docMk/>
            <pc:sldMk cId="1284341234" sldId="1375"/>
            <ac:spMk id="13" creationId="{00000000-0000-0000-0000-000000000000}"/>
          </ac:spMkLst>
        </pc:spChg>
      </pc:sldChg>
      <pc:sldChg chg="add del">
        <pc:chgData name="Routledge, Mandy" userId="bacdedf5-8e30-494b-ad8b-f27fa30c4f8d" providerId="ADAL" clId="{37CA1ACA-39C9-4CCE-A02F-7D7CF8630FCC}" dt="2025-06-16T18:04:39.956" v="378" actId="47"/>
        <pc:sldMkLst>
          <pc:docMk/>
          <pc:sldMk cId="902202845" sldId="1378"/>
        </pc:sldMkLst>
      </pc:sldChg>
      <pc:sldChg chg="addSp modSp mod modNotes modNotesTx">
        <pc:chgData name="Routledge, Mandy" userId="bacdedf5-8e30-494b-ad8b-f27fa30c4f8d" providerId="ADAL" clId="{37CA1ACA-39C9-4CCE-A02F-7D7CF8630FCC}" dt="2025-06-17T09:04:48.671" v="2190" actId="20577"/>
        <pc:sldMkLst>
          <pc:docMk/>
          <pc:sldMk cId="2189114603" sldId="1437"/>
        </pc:sldMkLst>
        <pc:spChg chg="mod">
          <ac:chgData name="Routledge, Mandy" userId="bacdedf5-8e30-494b-ad8b-f27fa30c4f8d" providerId="ADAL" clId="{37CA1ACA-39C9-4CCE-A02F-7D7CF8630FCC}" dt="2025-06-17T08:25:36.463" v="1627" actId="20577"/>
          <ac:spMkLst>
            <pc:docMk/>
            <pc:sldMk cId="2189114603" sldId="1437"/>
            <ac:spMk id="2" creationId="{9F85B3F0-8423-31D3-E9D1-4DDE4B35A998}"/>
          </ac:spMkLst>
        </pc:spChg>
        <pc:spChg chg="mod">
          <ac:chgData name="Routledge, Mandy" userId="bacdedf5-8e30-494b-ad8b-f27fa30c4f8d" providerId="ADAL" clId="{37CA1ACA-39C9-4CCE-A02F-7D7CF8630FCC}" dt="2025-06-17T09:04:48.671" v="2190" actId="20577"/>
          <ac:spMkLst>
            <pc:docMk/>
            <pc:sldMk cId="2189114603" sldId="1437"/>
            <ac:spMk id="3" creationId="{00000000-0000-0000-0000-000000000000}"/>
          </ac:spMkLst>
        </pc:spChg>
        <pc:picChg chg="add mod">
          <ac:chgData name="Routledge, Mandy" userId="bacdedf5-8e30-494b-ad8b-f27fa30c4f8d" providerId="ADAL" clId="{37CA1ACA-39C9-4CCE-A02F-7D7CF8630FCC}" dt="2025-06-17T08:22:51.730" v="1331" actId="962"/>
          <ac:picMkLst>
            <pc:docMk/>
            <pc:sldMk cId="2189114603" sldId="1437"/>
            <ac:picMk id="6" creationId="{E6BD20A4-38B7-B142-CB19-127387B3F55A}"/>
          </ac:picMkLst>
        </pc:picChg>
      </pc:sldChg>
      <pc:sldChg chg="addSp delSp modSp mod">
        <pc:chgData name="Routledge, Mandy" userId="bacdedf5-8e30-494b-ad8b-f27fa30c4f8d" providerId="ADAL" clId="{37CA1ACA-39C9-4CCE-A02F-7D7CF8630FCC}" dt="2025-06-17T08:49:05.412" v="1985" actId="478"/>
        <pc:sldMkLst>
          <pc:docMk/>
          <pc:sldMk cId="3852907103" sldId="1460"/>
        </pc:sldMkLst>
        <pc:spChg chg="mod">
          <ac:chgData name="Routledge, Mandy" userId="bacdedf5-8e30-494b-ad8b-f27fa30c4f8d" providerId="ADAL" clId="{37CA1ACA-39C9-4CCE-A02F-7D7CF8630FCC}" dt="2025-06-16T17:16:53.487" v="42" actId="20577"/>
          <ac:spMkLst>
            <pc:docMk/>
            <pc:sldMk cId="3852907103" sldId="1460"/>
            <ac:spMk id="6" creationId="{00000000-0000-0000-0000-000000000000}"/>
          </ac:spMkLst>
        </pc:spChg>
        <pc:spChg chg="del">
          <ac:chgData name="Routledge, Mandy" userId="bacdedf5-8e30-494b-ad8b-f27fa30c4f8d" providerId="ADAL" clId="{37CA1ACA-39C9-4CCE-A02F-7D7CF8630FCC}" dt="2025-06-17T08:49:05.412" v="1985" actId="478"/>
          <ac:spMkLst>
            <pc:docMk/>
            <pc:sldMk cId="3852907103" sldId="1460"/>
            <ac:spMk id="9" creationId="{E900F2B1-2616-13B1-52F3-7F34FF7D44DB}"/>
          </ac:spMkLst>
        </pc:spChg>
        <pc:picChg chg="add mod">
          <ac:chgData name="Routledge, Mandy" userId="bacdedf5-8e30-494b-ad8b-f27fa30c4f8d" providerId="ADAL" clId="{37CA1ACA-39C9-4CCE-A02F-7D7CF8630FCC}" dt="2025-06-16T17:57:35.749" v="239"/>
          <ac:picMkLst>
            <pc:docMk/>
            <pc:sldMk cId="3852907103" sldId="1460"/>
            <ac:picMk id="2" creationId="{50B4BEDD-5DB0-A969-D046-8222BEC435E0}"/>
          </ac:picMkLst>
        </pc:picChg>
        <pc:picChg chg="del">
          <ac:chgData name="Routledge, Mandy" userId="bacdedf5-8e30-494b-ad8b-f27fa30c4f8d" providerId="ADAL" clId="{37CA1ACA-39C9-4CCE-A02F-7D7CF8630FCC}" dt="2025-06-17T08:48:56.203" v="1981" actId="478"/>
          <ac:picMkLst>
            <pc:docMk/>
            <pc:sldMk cId="3852907103" sldId="1460"/>
            <ac:picMk id="4" creationId="{C46DFF64-2346-454B-5B73-F7CE8232463A}"/>
          </ac:picMkLst>
        </pc:picChg>
        <pc:picChg chg="mod">
          <ac:chgData name="Routledge, Mandy" userId="bacdedf5-8e30-494b-ad8b-f27fa30c4f8d" providerId="ADAL" clId="{37CA1ACA-39C9-4CCE-A02F-7D7CF8630FCC}" dt="2025-06-17T08:49:02.588" v="1984" actId="1076"/>
          <ac:picMkLst>
            <pc:docMk/>
            <pc:sldMk cId="3852907103" sldId="1460"/>
            <ac:picMk id="8" creationId="{17A09893-4F7C-D3D9-A7A3-B1F1AF6CE371}"/>
          </ac:picMkLst>
        </pc:picChg>
      </pc:sldChg>
      <pc:sldChg chg="del">
        <pc:chgData name="Routledge, Mandy" userId="bacdedf5-8e30-494b-ad8b-f27fa30c4f8d" providerId="ADAL" clId="{37CA1ACA-39C9-4CCE-A02F-7D7CF8630FCC}" dt="2025-06-17T09:24:39.132" v="2206" actId="47"/>
        <pc:sldMkLst>
          <pc:docMk/>
          <pc:sldMk cId="3978205201" sldId="1474"/>
        </pc:sldMkLst>
      </pc:sldChg>
      <pc:sldChg chg="delSp modSp mod">
        <pc:chgData name="Routledge, Mandy" userId="bacdedf5-8e30-494b-ad8b-f27fa30c4f8d" providerId="ADAL" clId="{37CA1ACA-39C9-4CCE-A02F-7D7CF8630FCC}" dt="2025-06-17T08:36:18.600" v="1841" actId="1076"/>
        <pc:sldMkLst>
          <pc:docMk/>
          <pc:sldMk cId="4207872812" sldId="1475"/>
        </pc:sldMkLst>
        <pc:spChg chg="mod">
          <ac:chgData name="Routledge, Mandy" userId="bacdedf5-8e30-494b-ad8b-f27fa30c4f8d" providerId="ADAL" clId="{37CA1ACA-39C9-4CCE-A02F-7D7CF8630FCC}" dt="2025-06-16T17:16:29.087" v="13" actId="20577"/>
          <ac:spMkLst>
            <pc:docMk/>
            <pc:sldMk cId="4207872812" sldId="1475"/>
            <ac:spMk id="6" creationId="{00000000-0000-0000-0000-000000000000}"/>
          </ac:spMkLst>
        </pc:spChg>
        <pc:spChg chg="del">
          <ac:chgData name="Routledge, Mandy" userId="bacdedf5-8e30-494b-ad8b-f27fa30c4f8d" providerId="ADAL" clId="{37CA1ACA-39C9-4CCE-A02F-7D7CF8630FCC}" dt="2025-06-17T08:36:12.383" v="1838" actId="478"/>
          <ac:spMkLst>
            <pc:docMk/>
            <pc:sldMk cId="4207872812" sldId="1475"/>
            <ac:spMk id="8" creationId="{4342B0B5-3E9B-7685-94C5-04501F5A971F}"/>
          </ac:spMkLst>
        </pc:spChg>
        <pc:picChg chg="del">
          <ac:chgData name="Routledge, Mandy" userId="bacdedf5-8e30-494b-ad8b-f27fa30c4f8d" providerId="ADAL" clId="{37CA1ACA-39C9-4CCE-A02F-7D7CF8630FCC}" dt="2025-06-17T08:36:00.412" v="1834" actId="21"/>
          <ac:picMkLst>
            <pc:docMk/>
            <pc:sldMk cId="4207872812" sldId="1475"/>
            <ac:picMk id="3" creationId="{5097FD5F-0138-A301-5514-3FCFA7633702}"/>
          </ac:picMkLst>
        </pc:picChg>
        <pc:picChg chg="mod">
          <ac:chgData name="Routledge, Mandy" userId="bacdedf5-8e30-494b-ad8b-f27fa30c4f8d" providerId="ADAL" clId="{37CA1ACA-39C9-4CCE-A02F-7D7CF8630FCC}" dt="2025-06-17T08:36:18.600" v="1841" actId="1076"/>
          <ac:picMkLst>
            <pc:docMk/>
            <pc:sldMk cId="4207872812" sldId="1475"/>
            <ac:picMk id="7" creationId="{2794219D-C52F-B157-1E6C-07B8A782CB7D}"/>
          </ac:picMkLst>
        </pc:picChg>
      </pc:sldChg>
      <pc:sldChg chg="addSp modSp mod">
        <pc:chgData name="Routledge, Mandy" userId="bacdedf5-8e30-494b-ad8b-f27fa30c4f8d" providerId="ADAL" clId="{37CA1ACA-39C9-4CCE-A02F-7D7CF8630FCC}" dt="2025-06-16T17:58:44.203" v="242" actId="14100"/>
        <pc:sldMkLst>
          <pc:docMk/>
          <pc:sldMk cId="2452007587" sldId="1476"/>
        </pc:sldMkLst>
        <pc:spChg chg="mod">
          <ac:chgData name="Routledge, Mandy" userId="bacdedf5-8e30-494b-ad8b-f27fa30c4f8d" providerId="ADAL" clId="{37CA1ACA-39C9-4CCE-A02F-7D7CF8630FCC}" dt="2025-06-16T17:16:41.787" v="23" actId="20577"/>
          <ac:spMkLst>
            <pc:docMk/>
            <pc:sldMk cId="2452007587" sldId="1476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37CA1ACA-39C9-4CCE-A02F-7D7CF8630FCC}" dt="2025-06-16T17:58:44.203" v="242" actId="14100"/>
          <ac:picMkLst>
            <pc:docMk/>
            <pc:sldMk cId="2452007587" sldId="1476"/>
            <ac:picMk id="2" creationId="{5C2F41B0-9947-FAEE-DBA9-E6EA1AA735B5}"/>
          </ac:picMkLst>
        </pc:picChg>
      </pc:sldChg>
      <pc:sldChg chg="delSp modSp del mod">
        <pc:chgData name="Routledge, Mandy" userId="bacdedf5-8e30-494b-ad8b-f27fa30c4f8d" providerId="ADAL" clId="{37CA1ACA-39C9-4CCE-A02F-7D7CF8630FCC}" dt="2025-06-16T17:59:57.866" v="248" actId="47"/>
        <pc:sldMkLst>
          <pc:docMk/>
          <pc:sldMk cId="2709048002" sldId="1477"/>
        </pc:sldMkLst>
        <pc:spChg chg="del mod">
          <ac:chgData name="Routledge, Mandy" userId="bacdedf5-8e30-494b-ad8b-f27fa30c4f8d" providerId="ADAL" clId="{37CA1ACA-39C9-4CCE-A02F-7D7CF8630FCC}" dt="2025-06-16T17:59:52.466" v="245" actId="21"/>
          <ac:spMkLst>
            <pc:docMk/>
            <pc:sldMk cId="2709048002" sldId="1477"/>
            <ac:spMk id="6" creationId="{00000000-0000-0000-0000-000000000000}"/>
          </ac:spMkLst>
        </pc:spChg>
      </pc:sldChg>
      <pc:sldChg chg="addSp delSp modSp mod">
        <pc:chgData name="Routledge, Mandy" userId="bacdedf5-8e30-494b-ad8b-f27fa30c4f8d" providerId="ADAL" clId="{37CA1ACA-39C9-4CCE-A02F-7D7CF8630FCC}" dt="2025-06-17T08:35:27.100" v="1833" actId="1076"/>
        <pc:sldMkLst>
          <pc:docMk/>
          <pc:sldMk cId="4074911733" sldId="1478"/>
        </pc:sldMkLst>
        <pc:spChg chg="mod">
          <ac:chgData name="Routledge, Mandy" userId="bacdedf5-8e30-494b-ad8b-f27fa30c4f8d" providerId="ADAL" clId="{37CA1ACA-39C9-4CCE-A02F-7D7CF8630FCC}" dt="2025-06-16T17:17:13.174" v="51" actId="20577"/>
          <ac:spMkLst>
            <pc:docMk/>
            <pc:sldMk cId="4074911733" sldId="1478"/>
            <ac:spMk id="6" creationId="{00000000-0000-0000-0000-000000000000}"/>
          </ac:spMkLst>
        </pc:spChg>
        <pc:spChg chg="del mod">
          <ac:chgData name="Routledge, Mandy" userId="bacdedf5-8e30-494b-ad8b-f27fa30c4f8d" providerId="ADAL" clId="{37CA1ACA-39C9-4CCE-A02F-7D7CF8630FCC}" dt="2025-06-17T08:35:19.495" v="1830" actId="478"/>
          <ac:spMkLst>
            <pc:docMk/>
            <pc:sldMk cId="4074911733" sldId="1478"/>
            <ac:spMk id="7" creationId="{36B5BAD8-6C78-5E98-0EFD-36295C5433E0}"/>
          </ac:spMkLst>
        </pc:spChg>
        <pc:picChg chg="add mod">
          <ac:chgData name="Routledge, Mandy" userId="bacdedf5-8e30-494b-ad8b-f27fa30c4f8d" providerId="ADAL" clId="{37CA1ACA-39C9-4CCE-A02F-7D7CF8630FCC}" dt="2025-06-16T18:48:08.668" v="493"/>
          <ac:picMkLst>
            <pc:docMk/>
            <pc:sldMk cId="4074911733" sldId="1478"/>
            <ac:picMk id="2" creationId="{64396D36-7EB2-B0A0-F142-9D287AE6A9EC}"/>
          </ac:picMkLst>
        </pc:picChg>
        <pc:picChg chg="del">
          <ac:chgData name="Routledge, Mandy" userId="bacdedf5-8e30-494b-ad8b-f27fa30c4f8d" providerId="ADAL" clId="{37CA1ACA-39C9-4CCE-A02F-7D7CF8630FCC}" dt="2025-06-17T08:35:06.776" v="1824" actId="21"/>
          <ac:picMkLst>
            <pc:docMk/>
            <pc:sldMk cId="4074911733" sldId="1478"/>
            <ac:picMk id="3" creationId="{61E3FF46-6D7F-764C-06DF-AB7B2D6CD1E1}"/>
          </ac:picMkLst>
        </pc:picChg>
        <pc:picChg chg="mod">
          <ac:chgData name="Routledge, Mandy" userId="bacdedf5-8e30-494b-ad8b-f27fa30c4f8d" providerId="ADAL" clId="{37CA1ACA-39C9-4CCE-A02F-7D7CF8630FCC}" dt="2025-06-17T08:35:27.100" v="1833" actId="1076"/>
          <ac:picMkLst>
            <pc:docMk/>
            <pc:sldMk cId="4074911733" sldId="1478"/>
            <ac:picMk id="5" creationId="{66478C5E-332A-ADD1-017E-679227871682}"/>
          </ac:picMkLst>
        </pc:picChg>
      </pc:sldChg>
      <pc:sldChg chg="addSp delSp modSp mod">
        <pc:chgData name="Routledge, Mandy" userId="bacdedf5-8e30-494b-ad8b-f27fa30c4f8d" providerId="ADAL" clId="{37CA1ACA-39C9-4CCE-A02F-7D7CF8630FCC}" dt="2025-06-17T08:48:29.571" v="1977" actId="21"/>
        <pc:sldMkLst>
          <pc:docMk/>
          <pc:sldMk cId="4210467006" sldId="1479"/>
        </pc:sldMkLst>
        <pc:spChg chg="mod">
          <ac:chgData name="Routledge, Mandy" userId="bacdedf5-8e30-494b-ad8b-f27fa30c4f8d" providerId="ADAL" clId="{37CA1ACA-39C9-4CCE-A02F-7D7CF8630FCC}" dt="2025-06-17T08:47:13.050" v="1947" actId="1076"/>
          <ac:spMkLst>
            <pc:docMk/>
            <pc:sldMk cId="4210467006" sldId="1479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37CA1ACA-39C9-4CCE-A02F-7D7CF8630FCC}" dt="2025-06-16T18:03:34.938" v="306"/>
          <ac:picMkLst>
            <pc:docMk/>
            <pc:sldMk cId="4210467006" sldId="1479"/>
            <ac:picMk id="2" creationId="{BDCA8B3E-0C87-5DC1-EE52-73F028E11464}"/>
          </ac:picMkLst>
        </pc:picChg>
        <pc:picChg chg="add del mod">
          <ac:chgData name="Routledge, Mandy" userId="bacdedf5-8e30-494b-ad8b-f27fa30c4f8d" providerId="ADAL" clId="{37CA1ACA-39C9-4CCE-A02F-7D7CF8630FCC}" dt="2025-06-17T08:48:29.571" v="1977" actId="21"/>
          <ac:picMkLst>
            <pc:docMk/>
            <pc:sldMk cId="4210467006" sldId="1479"/>
            <ac:picMk id="3" creationId="{4170B0B5-82C7-0253-60DB-BCA0EDB82C14}"/>
          </ac:picMkLst>
        </pc:picChg>
        <pc:picChg chg="add mod">
          <ac:chgData name="Routledge, Mandy" userId="bacdedf5-8e30-494b-ad8b-f27fa30c4f8d" providerId="ADAL" clId="{37CA1ACA-39C9-4CCE-A02F-7D7CF8630FCC}" dt="2025-06-17T08:48:27.975" v="1976" actId="14100"/>
          <ac:picMkLst>
            <pc:docMk/>
            <pc:sldMk cId="4210467006" sldId="1479"/>
            <ac:picMk id="4" creationId="{8FE37D15-E37B-94C6-7650-5EA4A5A01021}"/>
          </ac:picMkLst>
        </pc:picChg>
        <pc:picChg chg="del">
          <ac:chgData name="Routledge, Mandy" userId="bacdedf5-8e30-494b-ad8b-f27fa30c4f8d" providerId="ADAL" clId="{37CA1ACA-39C9-4CCE-A02F-7D7CF8630FCC}" dt="2025-06-17T08:47:25.210" v="1950" actId="21"/>
          <ac:picMkLst>
            <pc:docMk/>
            <pc:sldMk cId="4210467006" sldId="1479"/>
            <ac:picMk id="8" creationId="{CDA6339C-8396-1BB8-1C28-486C706FA06F}"/>
          </ac:picMkLst>
        </pc:picChg>
        <pc:picChg chg="del">
          <ac:chgData name="Routledge, Mandy" userId="bacdedf5-8e30-494b-ad8b-f27fa30c4f8d" providerId="ADAL" clId="{37CA1ACA-39C9-4CCE-A02F-7D7CF8630FCC}" dt="2025-06-17T08:47:34.632" v="1954" actId="21"/>
          <ac:picMkLst>
            <pc:docMk/>
            <pc:sldMk cId="4210467006" sldId="1479"/>
            <ac:picMk id="10" creationId="{4709E983-5E07-985C-3F67-7232F04132E8}"/>
          </ac:picMkLst>
        </pc:picChg>
      </pc:sldChg>
      <pc:sldChg chg="addSp modSp mod">
        <pc:chgData name="Routledge, Mandy" userId="bacdedf5-8e30-494b-ad8b-f27fa30c4f8d" providerId="ADAL" clId="{37CA1ACA-39C9-4CCE-A02F-7D7CF8630FCC}" dt="2025-06-16T19:00:00.537" v="821"/>
        <pc:sldMkLst>
          <pc:docMk/>
          <pc:sldMk cId="1487044012" sldId="1480"/>
        </pc:sldMkLst>
        <pc:spChg chg="mod">
          <ac:chgData name="Routledge, Mandy" userId="bacdedf5-8e30-494b-ad8b-f27fa30c4f8d" providerId="ADAL" clId="{37CA1ACA-39C9-4CCE-A02F-7D7CF8630FCC}" dt="2025-06-16T17:17:25.517" v="66" actId="20577"/>
          <ac:spMkLst>
            <pc:docMk/>
            <pc:sldMk cId="1487044012" sldId="1480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37CA1ACA-39C9-4CCE-A02F-7D7CF8630FCC}" dt="2025-06-16T19:00:00.537" v="821"/>
          <ac:picMkLst>
            <pc:docMk/>
            <pc:sldMk cId="1487044012" sldId="1480"/>
            <ac:picMk id="2" creationId="{9E61D94A-3894-1B78-EB4F-9B0E33460E03}"/>
          </ac:picMkLst>
        </pc:picChg>
      </pc:sldChg>
      <pc:sldChg chg="modSp mod">
        <pc:chgData name="Routledge, Mandy" userId="bacdedf5-8e30-494b-ad8b-f27fa30c4f8d" providerId="ADAL" clId="{37CA1ACA-39C9-4CCE-A02F-7D7CF8630FCC}" dt="2025-06-16T17:17:31.657" v="74" actId="20577"/>
        <pc:sldMkLst>
          <pc:docMk/>
          <pc:sldMk cId="3779434736" sldId="1481"/>
        </pc:sldMkLst>
        <pc:spChg chg="mod">
          <ac:chgData name="Routledge, Mandy" userId="bacdedf5-8e30-494b-ad8b-f27fa30c4f8d" providerId="ADAL" clId="{37CA1ACA-39C9-4CCE-A02F-7D7CF8630FCC}" dt="2025-06-16T17:17:31.657" v="74" actId="20577"/>
          <ac:spMkLst>
            <pc:docMk/>
            <pc:sldMk cId="3779434736" sldId="1481"/>
            <ac:spMk id="6" creationId="{00000000-0000-0000-0000-000000000000}"/>
          </ac:spMkLst>
        </pc:spChg>
      </pc:sldChg>
      <pc:sldChg chg="addSp modSp mod">
        <pc:chgData name="Routledge, Mandy" userId="bacdedf5-8e30-494b-ad8b-f27fa30c4f8d" providerId="ADAL" clId="{37CA1ACA-39C9-4CCE-A02F-7D7CF8630FCC}" dt="2025-06-16T18:06:19.065" v="380"/>
        <pc:sldMkLst>
          <pc:docMk/>
          <pc:sldMk cId="1201727269" sldId="1482"/>
        </pc:sldMkLst>
        <pc:spChg chg="mod">
          <ac:chgData name="Routledge, Mandy" userId="bacdedf5-8e30-494b-ad8b-f27fa30c4f8d" providerId="ADAL" clId="{37CA1ACA-39C9-4CCE-A02F-7D7CF8630FCC}" dt="2025-06-16T17:17:36.720" v="81" actId="20577"/>
          <ac:spMkLst>
            <pc:docMk/>
            <pc:sldMk cId="1201727269" sldId="1482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37CA1ACA-39C9-4CCE-A02F-7D7CF8630FCC}" dt="2025-06-16T18:06:19.065" v="380"/>
          <ac:picMkLst>
            <pc:docMk/>
            <pc:sldMk cId="1201727269" sldId="1482"/>
            <ac:picMk id="2" creationId="{B99B9A00-AC4D-9E3C-2F61-98E92BBAF040}"/>
          </ac:picMkLst>
        </pc:picChg>
      </pc:sldChg>
      <pc:sldChg chg="addSp delSp modSp mod">
        <pc:chgData name="Routledge, Mandy" userId="bacdedf5-8e30-494b-ad8b-f27fa30c4f8d" providerId="ADAL" clId="{37CA1ACA-39C9-4CCE-A02F-7D7CF8630FCC}" dt="2025-06-17T09:39:05.949" v="2367" actId="478"/>
        <pc:sldMkLst>
          <pc:docMk/>
          <pc:sldMk cId="2904738428" sldId="1483"/>
        </pc:sldMkLst>
        <pc:spChg chg="del mod">
          <ac:chgData name="Routledge, Mandy" userId="bacdedf5-8e30-494b-ad8b-f27fa30c4f8d" providerId="ADAL" clId="{37CA1ACA-39C9-4CCE-A02F-7D7CF8630FCC}" dt="2025-06-17T09:39:05.949" v="2367" actId="478"/>
          <ac:spMkLst>
            <pc:docMk/>
            <pc:sldMk cId="2904738428" sldId="1483"/>
            <ac:spMk id="5" creationId="{EC9EA92C-16DE-9DAA-B72D-E606F1018878}"/>
          </ac:spMkLst>
        </pc:spChg>
        <pc:spChg chg="mod">
          <ac:chgData name="Routledge, Mandy" userId="bacdedf5-8e30-494b-ad8b-f27fa30c4f8d" providerId="ADAL" clId="{37CA1ACA-39C9-4CCE-A02F-7D7CF8630FCC}" dt="2025-06-16T17:17:40.675" v="90" actId="20577"/>
          <ac:spMkLst>
            <pc:docMk/>
            <pc:sldMk cId="2904738428" sldId="1483"/>
            <ac:spMk id="6" creationId="{00000000-0000-0000-0000-000000000000}"/>
          </ac:spMkLst>
        </pc:spChg>
        <pc:picChg chg="add mod ord modCrop">
          <ac:chgData name="Routledge, Mandy" userId="bacdedf5-8e30-494b-ad8b-f27fa30c4f8d" providerId="ADAL" clId="{37CA1ACA-39C9-4CCE-A02F-7D7CF8630FCC}" dt="2025-06-16T18:44:22.252" v="457" actId="1076"/>
          <ac:picMkLst>
            <pc:docMk/>
            <pc:sldMk cId="2904738428" sldId="1483"/>
            <ac:picMk id="2" creationId="{8591C8DD-ED25-E9F1-1910-C35AD2FA507D}"/>
          </ac:picMkLst>
        </pc:picChg>
        <pc:picChg chg="add mod">
          <ac:chgData name="Routledge, Mandy" userId="bacdedf5-8e30-494b-ad8b-f27fa30c4f8d" providerId="ADAL" clId="{37CA1ACA-39C9-4CCE-A02F-7D7CF8630FCC}" dt="2025-06-16T18:44:15.240" v="455"/>
          <ac:picMkLst>
            <pc:docMk/>
            <pc:sldMk cId="2904738428" sldId="1483"/>
            <ac:picMk id="3" creationId="{EB9FF599-BBC8-EE91-3E7B-5C313A4E1DF5}"/>
          </ac:picMkLst>
        </pc:picChg>
      </pc:sldChg>
      <pc:sldChg chg="add del">
        <pc:chgData name="Routledge, Mandy" userId="bacdedf5-8e30-494b-ad8b-f27fa30c4f8d" providerId="ADAL" clId="{37CA1ACA-39C9-4CCE-A02F-7D7CF8630FCC}" dt="2025-06-16T18:08:17.199" v="449" actId="47"/>
        <pc:sldMkLst>
          <pc:docMk/>
          <pc:sldMk cId="1860092043" sldId="1501"/>
        </pc:sldMkLst>
      </pc:sldChg>
      <pc:sldChg chg="addSp delSp modSp mod">
        <pc:chgData name="Routledge, Mandy" userId="bacdedf5-8e30-494b-ad8b-f27fa30c4f8d" providerId="ADAL" clId="{37CA1ACA-39C9-4CCE-A02F-7D7CF8630FCC}" dt="2025-06-17T08:48:15.828" v="1972" actId="478"/>
        <pc:sldMkLst>
          <pc:docMk/>
          <pc:sldMk cId="2967928418" sldId="1511"/>
        </pc:sldMkLst>
        <pc:spChg chg="mod">
          <ac:chgData name="Routledge, Mandy" userId="bacdedf5-8e30-494b-ad8b-f27fa30c4f8d" providerId="ADAL" clId="{37CA1ACA-39C9-4CCE-A02F-7D7CF8630FCC}" dt="2025-06-16T18:03:55.967" v="314" actId="20577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Routledge, Mandy" userId="bacdedf5-8e30-494b-ad8b-f27fa30c4f8d" providerId="ADAL" clId="{37CA1ACA-39C9-4CCE-A02F-7D7CF8630FCC}" dt="2025-06-16T18:03:57.755" v="320" actId="20577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Routledge, Mandy" userId="bacdedf5-8e30-494b-ad8b-f27fa30c4f8d" providerId="ADAL" clId="{37CA1ACA-39C9-4CCE-A02F-7D7CF8630FCC}" dt="2025-06-16T18:04:28.579" v="376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Routledge, Mandy" userId="bacdedf5-8e30-494b-ad8b-f27fa30c4f8d" providerId="ADAL" clId="{37CA1ACA-39C9-4CCE-A02F-7D7CF8630FCC}" dt="2025-06-16T18:04:37.682" v="377"/>
          <ac:spMkLst>
            <pc:docMk/>
            <pc:sldMk cId="2967928418" sldId="1511"/>
            <ac:spMk id="36" creationId="{D8EF981A-9BA7-0EB1-9B70-F7FBF2F7DF1C}"/>
          </ac:spMkLst>
        </pc:spChg>
        <pc:picChg chg="add mod">
          <ac:chgData name="Routledge, Mandy" userId="bacdedf5-8e30-494b-ad8b-f27fa30c4f8d" providerId="ADAL" clId="{37CA1ACA-39C9-4CCE-A02F-7D7CF8630FCC}" dt="2025-06-16T18:04:15.070" v="373"/>
          <ac:picMkLst>
            <pc:docMk/>
            <pc:sldMk cId="2967928418" sldId="1511"/>
            <ac:picMk id="2" creationId="{504B97C8-7EC5-F3EB-9A96-053264FB5C1E}"/>
          </ac:picMkLst>
        </pc:picChg>
        <pc:picChg chg="add mod">
          <ac:chgData name="Routledge, Mandy" userId="bacdedf5-8e30-494b-ad8b-f27fa30c4f8d" providerId="ADAL" clId="{37CA1ACA-39C9-4CCE-A02F-7D7CF8630FCC}" dt="2025-06-17T08:48:14.841" v="1971" actId="14100"/>
          <ac:picMkLst>
            <pc:docMk/>
            <pc:sldMk cId="2967928418" sldId="1511"/>
            <ac:picMk id="2" creationId="{B3864886-78C8-5980-CBC5-B39C2E58C53B}"/>
          </ac:picMkLst>
        </pc:picChg>
        <pc:picChg chg="add mod">
          <ac:chgData name="Routledge, Mandy" userId="bacdedf5-8e30-494b-ad8b-f27fa30c4f8d" providerId="ADAL" clId="{37CA1ACA-39C9-4CCE-A02F-7D7CF8630FCC}" dt="2025-06-16T18:04:17.940" v="374"/>
          <ac:picMkLst>
            <pc:docMk/>
            <pc:sldMk cId="2967928418" sldId="1511"/>
            <ac:picMk id="8" creationId="{4D4B4B14-1517-9CE4-E9E6-E64DEA5CA0F4}"/>
          </ac:picMkLst>
        </pc:picChg>
        <pc:picChg chg="add del">
          <ac:chgData name="Routledge, Mandy" userId="bacdedf5-8e30-494b-ad8b-f27fa30c4f8d" providerId="ADAL" clId="{37CA1ACA-39C9-4CCE-A02F-7D7CF8630FCC}" dt="2025-06-17T08:48:15.828" v="1972" actId="478"/>
          <ac:picMkLst>
            <pc:docMk/>
            <pc:sldMk cId="2967928418" sldId="1511"/>
            <ac:picMk id="9" creationId="{117929F2-0CE1-A55E-1BAE-CF8C1B0D9CAD}"/>
          </ac:picMkLst>
        </pc:picChg>
      </pc:sldChg>
      <pc:sldChg chg="del">
        <pc:chgData name="Routledge, Mandy" userId="bacdedf5-8e30-494b-ad8b-f27fa30c4f8d" providerId="ADAL" clId="{37CA1ACA-39C9-4CCE-A02F-7D7CF8630FCC}" dt="2025-06-17T09:24:33.864" v="2198" actId="47"/>
        <pc:sldMkLst>
          <pc:docMk/>
          <pc:sldMk cId="1594331871" sldId="1512"/>
        </pc:sldMkLst>
      </pc:sldChg>
      <pc:sldChg chg="del">
        <pc:chgData name="Routledge, Mandy" userId="bacdedf5-8e30-494b-ad8b-f27fa30c4f8d" providerId="ADAL" clId="{37CA1ACA-39C9-4CCE-A02F-7D7CF8630FCC}" dt="2025-06-17T09:24:35.198" v="2200" actId="47"/>
        <pc:sldMkLst>
          <pc:docMk/>
          <pc:sldMk cId="3112181829" sldId="1515"/>
        </pc:sldMkLst>
      </pc:sldChg>
      <pc:sldChg chg="del">
        <pc:chgData name="Routledge, Mandy" userId="bacdedf5-8e30-494b-ad8b-f27fa30c4f8d" providerId="ADAL" clId="{37CA1ACA-39C9-4CCE-A02F-7D7CF8630FCC}" dt="2025-06-17T09:24:38.341" v="2205" actId="47"/>
        <pc:sldMkLst>
          <pc:docMk/>
          <pc:sldMk cId="2946319108" sldId="1516"/>
        </pc:sldMkLst>
      </pc:sldChg>
      <pc:sldChg chg="del">
        <pc:chgData name="Routledge, Mandy" userId="bacdedf5-8e30-494b-ad8b-f27fa30c4f8d" providerId="ADAL" clId="{37CA1ACA-39C9-4CCE-A02F-7D7CF8630FCC}" dt="2025-06-17T09:24:34.618" v="2199" actId="47"/>
        <pc:sldMkLst>
          <pc:docMk/>
          <pc:sldMk cId="1628480429" sldId="1517"/>
        </pc:sldMkLst>
      </pc:sldChg>
      <pc:sldChg chg="del">
        <pc:chgData name="Routledge, Mandy" userId="bacdedf5-8e30-494b-ad8b-f27fa30c4f8d" providerId="ADAL" clId="{37CA1ACA-39C9-4CCE-A02F-7D7CF8630FCC}" dt="2025-06-17T09:24:36.168" v="2202" actId="47"/>
        <pc:sldMkLst>
          <pc:docMk/>
          <pc:sldMk cId="933367485" sldId="1518"/>
        </pc:sldMkLst>
      </pc:sldChg>
      <pc:sldChg chg="del">
        <pc:chgData name="Routledge, Mandy" userId="bacdedf5-8e30-494b-ad8b-f27fa30c4f8d" providerId="ADAL" clId="{37CA1ACA-39C9-4CCE-A02F-7D7CF8630FCC}" dt="2025-06-17T09:24:33.395" v="2197" actId="47"/>
        <pc:sldMkLst>
          <pc:docMk/>
          <pc:sldMk cId="1530054038" sldId="1519"/>
        </pc:sldMkLst>
      </pc:sldChg>
      <pc:sldChg chg="del">
        <pc:chgData name="Routledge, Mandy" userId="bacdedf5-8e30-494b-ad8b-f27fa30c4f8d" providerId="ADAL" clId="{37CA1ACA-39C9-4CCE-A02F-7D7CF8630FCC}" dt="2025-06-17T09:24:32.862" v="2196" actId="47"/>
        <pc:sldMkLst>
          <pc:docMk/>
          <pc:sldMk cId="3006462251" sldId="1520"/>
        </pc:sldMkLst>
      </pc:sldChg>
      <pc:sldChg chg="del">
        <pc:chgData name="Routledge, Mandy" userId="bacdedf5-8e30-494b-ad8b-f27fa30c4f8d" providerId="ADAL" clId="{37CA1ACA-39C9-4CCE-A02F-7D7CF8630FCC}" dt="2025-06-17T09:24:36.653" v="2203" actId="47"/>
        <pc:sldMkLst>
          <pc:docMk/>
          <pc:sldMk cId="1059877010" sldId="1521"/>
        </pc:sldMkLst>
      </pc:sldChg>
      <pc:sldChg chg="del">
        <pc:chgData name="Routledge, Mandy" userId="bacdedf5-8e30-494b-ad8b-f27fa30c4f8d" providerId="ADAL" clId="{37CA1ACA-39C9-4CCE-A02F-7D7CF8630FCC}" dt="2025-06-17T09:24:37.339" v="2204" actId="47"/>
        <pc:sldMkLst>
          <pc:docMk/>
          <pc:sldMk cId="2371299458" sldId="1529"/>
        </pc:sldMkLst>
      </pc:sldChg>
      <pc:sldChg chg="del">
        <pc:chgData name="Routledge, Mandy" userId="bacdedf5-8e30-494b-ad8b-f27fa30c4f8d" providerId="ADAL" clId="{37CA1ACA-39C9-4CCE-A02F-7D7CF8630FCC}" dt="2025-06-17T09:24:35.753" v="2201" actId="47"/>
        <pc:sldMkLst>
          <pc:docMk/>
          <pc:sldMk cId="1400347780" sldId="1530"/>
        </pc:sldMkLst>
      </pc:sldChg>
      <pc:sldChg chg="add del modNotes">
        <pc:chgData name="Routledge, Mandy" userId="bacdedf5-8e30-494b-ad8b-f27fa30c4f8d" providerId="ADAL" clId="{37CA1ACA-39C9-4CCE-A02F-7D7CF8630FCC}" dt="2025-06-17T08:25:57.166" v="1628" actId="47"/>
        <pc:sldMkLst>
          <pc:docMk/>
          <pc:sldMk cId="626858241" sldId="1531"/>
        </pc:sldMkLst>
      </pc:sldChg>
      <pc:sldChg chg="addSp modSp add mod">
        <pc:chgData name="Routledge, Mandy" userId="bacdedf5-8e30-494b-ad8b-f27fa30c4f8d" providerId="ADAL" clId="{37CA1ACA-39C9-4CCE-A02F-7D7CF8630FCC}" dt="2025-06-17T08:52:45.665" v="2057" actId="1076"/>
        <pc:sldMkLst>
          <pc:docMk/>
          <pc:sldMk cId="2563523348" sldId="1532"/>
        </pc:sldMkLst>
        <pc:spChg chg="mod">
          <ac:chgData name="Routledge, Mandy" userId="bacdedf5-8e30-494b-ad8b-f27fa30c4f8d" providerId="ADAL" clId="{37CA1ACA-39C9-4CCE-A02F-7D7CF8630FCC}" dt="2025-06-17T08:52:45.665" v="2057" actId="1076"/>
          <ac:spMkLst>
            <pc:docMk/>
            <pc:sldMk cId="2563523348" sldId="1532"/>
            <ac:spMk id="18" creationId="{1A7DF0E0-053E-8E7A-ACCE-97158C83CCE3}"/>
          </ac:spMkLst>
        </pc:spChg>
        <pc:spChg chg="mod">
          <ac:chgData name="Routledge, Mandy" userId="bacdedf5-8e30-494b-ad8b-f27fa30c4f8d" providerId="ADAL" clId="{37CA1ACA-39C9-4CCE-A02F-7D7CF8630FCC}" dt="2025-06-16T18:44:40.540" v="467" actId="20577"/>
          <ac:spMkLst>
            <pc:docMk/>
            <pc:sldMk cId="2563523348" sldId="1532"/>
            <ac:spMk id="33" creationId="{AC757F5E-B016-F947-4518-7C6B9CC7EE04}"/>
          </ac:spMkLst>
        </pc:spChg>
        <pc:spChg chg="mod">
          <ac:chgData name="Routledge, Mandy" userId="bacdedf5-8e30-494b-ad8b-f27fa30c4f8d" providerId="ADAL" clId="{37CA1ACA-39C9-4CCE-A02F-7D7CF8630FCC}" dt="2025-06-16T18:44:53.835" v="477" actId="20577"/>
          <ac:spMkLst>
            <pc:docMk/>
            <pc:sldMk cId="2563523348" sldId="1532"/>
            <ac:spMk id="34" creationId="{152372B3-00F5-781C-183E-6F2DDF35091D}"/>
          </ac:spMkLst>
        </pc:spChg>
        <pc:spChg chg="mod">
          <ac:chgData name="Routledge, Mandy" userId="bacdedf5-8e30-494b-ad8b-f27fa30c4f8d" providerId="ADAL" clId="{37CA1ACA-39C9-4CCE-A02F-7D7CF8630FCC}" dt="2025-06-16T18:45:21.493" v="483"/>
          <ac:spMkLst>
            <pc:docMk/>
            <pc:sldMk cId="2563523348" sldId="1532"/>
            <ac:spMk id="35" creationId="{37104C51-0232-62ED-4C6F-1447D06633EE}"/>
          </ac:spMkLst>
        </pc:spChg>
        <pc:spChg chg="mod">
          <ac:chgData name="Routledge, Mandy" userId="bacdedf5-8e30-494b-ad8b-f27fa30c4f8d" providerId="ADAL" clId="{37CA1ACA-39C9-4CCE-A02F-7D7CF8630FCC}" dt="2025-06-16T18:45:15.481" v="482"/>
          <ac:spMkLst>
            <pc:docMk/>
            <pc:sldMk cId="2563523348" sldId="1532"/>
            <ac:spMk id="36" creationId="{D8EF981A-9BA7-0EB1-9B70-F7FBF2F7DF1C}"/>
          </ac:spMkLst>
        </pc:spChg>
        <pc:picChg chg="add mod">
          <ac:chgData name="Routledge, Mandy" userId="bacdedf5-8e30-494b-ad8b-f27fa30c4f8d" providerId="ADAL" clId="{37CA1ACA-39C9-4CCE-A02F-7D7CF8630FCC}" dt="2025-06-16T18:45:05.650" v="480"/>
          <ac:picMkLst>
            <pc:docMk/>
            <pc:sldMk cId="2563523348" sldId="1532"/>
            <ac:picMk id="2" creationId="{ED501F12-C574-366A-A6E7-6DADAFE88048}"/>
          </ac:picMkLst>
        </pc:picChg>
        <pc:picChg chg="add mod">
          <ac:chgData name="Routledge, Mandy" userId="bacdedf5-8e30-494b-ad8b-f27fa30c4f8d" providerId="ADAL" clId="{37CA1ACA-39C9-4CCE-A02F-7D7CF8630FCC}" dt="2025-06-16T18:45:08.900" v="481"/>
          <ac:picMkLst>
            <pc:docMk/>
            <pc:sldMk cId="2563523348" sldId="1532"/>
            <ac:picMk id="8" creationId="{7D1488F0-EB45-EEC0-1AB6-391A7C2290C6}"/>
          </ac:picMkLst>
        </pc:picChg>
        <pc:picChg chg="add mod modCrop">
          <ac:chgData name="Routledge, Mandy" userId="bacdedf5-8e30-494b-ad8b-f27fa30c4f8d" providerId="ADAL" clId="{37CA1ACA-39C9-4CCE-A02F-7D7CF8630FCC}" dt="2025-06-16T18:45:35.781" v="486" actId="732"/>
          <ac:picMkLst>
            <pc:docMk/>
            <pc:sldMk cId="2563523348" sldId="1532"/>
            <ac:picMk id="9" creationId="{45BC7DAE-83B2-5259-1B39-7C8EFD814666}"/>
          </ac:picMkLst>
        </pc:picChg>
      </pc:sldChg>
      <pc:sldChg chg="add del">
        <pc:chgData name="Routledge, Mandy" userId="bacdedf5-8e30-494b-ad8b-f27fa30c4f8d" providerId="ADAL" clId="{37CA1ACA-39C9-4CCE-A02F-7D7CF8630FCC}" dt="2025-06-17T09:24:32.340" v="2195" actId="47"/>
        <pc:sldMkLst>
          <pc:docMk/>
          <pc:sldMk cId="436950644" sldId="1533"/>
        </pc:sldMkLst>
      </pc:sldChg>
      <pc:sldChg chg="addSp modSp add mod">
        <pc:chgData name="Routledge, Mandy" userId="bacdedf5-8e30-494b-ad8b-f27fa30c4f8d" providerId="ADAL" clId="{37CA1ACA-39C9-4CCE-A02F-7D7CF8630FCC}" dt="2025-06-17T08:55:42.015" v="2085" actId="115"/>
        <pc:sldMkLst>
          <pc:docMk/>
          <pc:sldMk cId="2299746807" sldId="1536"/>
        </pc:sldMkLst>
        <pc:spChg chg="mod">
          <ac:chgData name="Routledge, Mandy" userId="bacdedf5-8e30-494b-ad8b-f27fa30c4f8d" providerId="ADAL" clId="{37CA1ACA-39C9-4CCE-A02F-7D7CF8630FCC}" dt="2025-06-17T08:55:42.015" v="2085" actId="115"/>
          <ac:spMkLst>
            <pc:docMk/>
            <pc:sldMk cId="2299746807" sldId="1536"/>
            <ac:spMk id="4" creationId="{D36CDCC8-D80A-3CA3-9903-EC310613197D}"/>
          </ac:spMkLst>
        </pc:spChg>
        <pc:spChg chg="mod">
          <ac:chgData name="Routledge, Mandy" userId="bacdedf5-8e30-494b-ad8b-f27fa30c4f8d" providerId="ADAL" clId="{37CA1ACA-39C9-4CCE-A02F-7D7CF8630FCC}" dt="2025-06-17T08:14:43.260" v="964" actId="20577"/>
          <ac:spMkLst>
            <pc:docMk/>
            <pc:sldMk cId="2299746807" sldId="1536"/>
            <ac:spMk id="11" creationId="{6959B184-B655-BA63-DC79-D20DF473314C}"/>
          </ac:spMkLst>
        </pc:spChg>
        <pc:spChg chg="mod">
          <ac:chgData name="Routledge, Mandy" userId="bacdedf5-8e30-494b-ad8b-f27fa30c4f8d" providerId="ADAL" clId="{37CA1ACA-39C9-4CCE-A02F-7D7CF8630FCC}" dt="2025-06-17T08:55:24.426" v="2081" actId="1076"/>
          <ac:spMkLst>
            <pc:docMk/>
            <pc:sldMk cId="2299746807" sldId="1536"/>
            <ac:spMk id="12" creationId="{E2476A93-B8D4-4E44-87FD-AFF601B2337C}"/>
          </ac:spMkLst>
        </pc:spChg>
        <pc:spChg chg="mod">
          <ac:chgData name="Routledge, Mandy" userId="bacdedf5-8e30-494b-ad8b-f27fa30c4f8d" providerId="ADAL" clId="{37CA1ACA-39C9-4CCE-A02F-7D7CF8630FCC}" dt="2025-06-17T08:55:26.682" v="2082" actId="14100"/>
          <ac:spMkLst>
            <pc:docMk/>
            <pc:sldMk cId="2299746807" sldId="1536"/>
            <ac:spMk id="19" creationId="{40542B69-6D97-5F24-63E3-ABE36EA69A27}"/>
          </ac:spMkLst>
        </pc:spChg>
        <pc:picChg chg="add mod">
          <ac:chgData name="Routledge, Mandy" userId="bacdedf5-8e30-494b-ad8b-f27fa30c4f8d" providerId="ADAL" clId="{37CA1ACA-39C9-4CCE-A02F-7D7CF8630FCC}" dt="2025-06-17T08:55:32.674" v="2084" actId="14100"/>
          <ac:picMkLst>
            <pc:docMk/>
            <pc:sldMk cId="2299746807" sldId="1536"/>
            <ac:picMk id="24" creationId="{FD9CA69C-FAE5-A774-1D31-72F6421F0278}"/>
          </ac:picMkLst>
        </pc:picChg>
      </pc:sldChg>
      <pc:sldChg chg="modSp add mod">
        <pc:chgData name="Routledge, Mandy" userId="bacdedf5-8e30-494b-ad8b-f27fa30c4f8d" providerId="ADAL" clId="{37CA1ACA-39C9-4CCE-A02F-7D7CF8630FCC}" dt="2025-06-16T17:57:23.710" v="238" actId="20577"/>
        <pc:sldMkLst>
          <pc:docMk/>
          <pc:sldMk cId="3369377097" sldId="1537"/>
        </pc:sldMkLst>
        <pc:spChg chg="mod">
          <ac:chgData name="Routledge, Mandy" userId="bacdedf5-8e30-494b-ad8b-f27fa30c4f8d" providerId="ADAL" clId="{37CA1ACA-39C9-4CCE-A02F-7D7CF8630FCC}" dt="2025-06-16T17:57:23.710" v="238" actId="20577"/>
          <ac:spMkLst>
            <pc:docMk/>
            <pc:sldMk cId="3369377097" sldId="1537"/>
            <ac:spMk id="36" creationId="{D8EF981A-9BA7-0EB1-9B70-F7FBF2F7DF1C}"/>
          </ac:spMkLst>
        </pc:spChg>
      </pc:sldChg>
      <pc:sldChg chg="addSp modSp add mod">
        <pc:chgData name="Routledge, Mandy" userId="bacdedf5-8e30-494b-ad8b-f27fa30c4f8d" providerId="ADAL" clId="{37CA1ACA-39C9-4CCE-A02F-7D7CF8630FCC}" dt="2025-06-17T09:48:58.427" v="2380" actId="1036"/>
        <pc:sldMkLst>
          <pc:docMk/>
          <pc:sldMk cId="1178831517" sldId="1538"/>
        </pc:sldMkLst>
        <pc:spChg chg="mod">
          <ac:chgData name="Routledge, Mandy" userId="bacdedf5-8e30-494b-ad8b-f27fa30c4f8d" providerId="ADAL" clId="{37CA1ACA-39C9-4CCE-A02F-7D7CF8630FCC}" dt="2025-06-16T18:01:12.980" v="259" actId="20577"/>
          <ac:spMkLst>
            <pc:docMk/>
            <pc:sldMk cId="1178831517" sldId="1538"/>
            <ac:spMk id="11" creationId="{CD78B488-E032-3F3E-C334-FB96F8D71FB2}"/>
          </ac:spMkLst>
        </pc:spChg>
        <pc:spChg chg="mod">
          <ac:chgData name="Routledge, Mandy" userId="bacdedf5-8e30-494b-ad8b-f27fa30c4f8d" providerId="ADAL" clId="{37CA1ACA-39C9-4CCE-A02F-7D7CF8630FCC}" dt="2025-06-17T09:48:53.467" v="2372" actId="1036"/>
          <ac:spMkLst>
            <pc:docMk/>
            <pc:sldMk cId="1178831517" sldId="1538"/>
            <ac:spMk id="12" creationId="{E2476A93-B8D4-4E44-87FD-AFF601B2337C}"/>
          </ac:spMkLst>
        </pc:spChg>
        <pc:spChg chg="mod">
          <ac:chgData name="Routledge, Mandy" userId="bacdedf5-8e30-494b-ad8b-f27fa30c4f8d" providerId="ADAL" clId="{37CA1ACA-39C9-4CCE-A02F-7D7CF8630FCC}" dt="2025-06-16T18:01:40.956" v="278" actId="20577"/>
          <ac:spMkLst>
            <pc:docMk/>
            <pc:sldMk cId="1178831517" sldId="1538"/>
            <ac:spMk id="13" creationId="{4985FF45-EE56-11C3-E0CC-6BBB359031C0}"/>
          </ac:spMkLst>
        </pc:spChg>
        <pc:spChg chg="mod">
          <ac:chgData name="Routledge, Mandy" userId="bacdedf5-8e30-494b-ad8b-f27fa30c4f8d" providerId="ADAL" clId="{37CA1ACA-39C9-4CCE-A02F-7D7CF8630FCC}" dt="2025-06-16T18:01:52.939" v="290" actId="14100"/>
          <ac:spMkLst>
            <pc:docMk/>
            <pc:sldMk cId="1178831517" sldId="1538"/>
            <ac:spMk id="14" creationId="{B7594A3B-3117-84CE-C300-FB96E5ED269D}"/>
          </ac:spMkLst>
        </pc:spChg>
        <pc:spChg chg="mod">
          <ac:chgData name="Routledge, Mandy" userId="bacdedf5-8e30-494b-ad8b-f27fa30c4f8d" providerId="ADAL" clId="{37CA1ACA-39C9-4CCE-A02F-7D7CF8630FCC}" dt="2025-06-17T09:48:58.427" v="2380" actId="1036"/>
          <ac:spMkLst>
            <pc:docMk/>
            <pc:sldMk cId="1178831517" sldId="1538"/>
            <ac:spMk id="15" creationId="{6EA1F8B7-D4BC-D8B0-E6FD-F33ECB45A1DD}"/>
          </ac:spMkLst>
        </pc:spChg>
        <pc:spChg chg="mod">
          <ac:chgData name="Routledge, Mandy" userId="bacdedf5-8e30-494b-ad8b-f27fa30c4f8d" providerId="ADAL" clId="{37CA1ACA-39C9-4CCE-A02F-7D7CF8630FCC}" dt="2025-06-16T18:01:32.681" v="263" actId="14100"/>
          <ac:spMkLst>
            <pc:docMk/>
            <pc:sldMk cId="1178831517" sldId="1538"/>
            <ac:spMk id="16" creationId="{F53F294D-65CC-23A5-E4A1-B2132FCF814C}"/>
          </ac:spMkLst>
        </pc:spChg>
        <pc:spChg chg="mod">
          <ac:chgData name="Routledge, Mandy" userId="bacdedf5-8e30-494b-ad8b-f27fa30c4f8d" providerId="ADAL" clId="{37CA1ACA-39C9-4CCE-A02F-7D7CF8630FCC}" dt="2025-06-16T18:01:30.125" v="262" actId="948"/>
          <ac:spMkLst>
            <pc:docMk/>
            <pc:sldMk cId="1178831517" sldId="1538"/>
            <ac:spMk id="17" creationId="{AB86235B-CBC0-F9DB-29F4-F23367831B1B}"/>
          </ac:spMkLst>
        </pc:spChg>
        <pc:spChg chg="mod">
          <ac:chgData name="Routledge, Mandy" userId="bacdedf5-8e30-494b-ad8b-f27fa30c4f8d" providerId="ADAL" clId="{37CA1ACA-39C9-4CCE-A02F-7D7CF8630FCC}" dt="2025-06-16T18:02:04.006" v="292" actId="14100"/>
          <ac:spMkLst>
            <pc:docMk/>
            <pc:sldMk cId="1178831517" sldId="1538"/>
            <ac:spMk id="19" creationId="{40542B69-6D97-5F24-63E3-ABE36EA69A27}"/>
          </ac:spMkLst>
        </pc:spChg>
        <pc:spChg chg="add mod">
          <ac:chgData name="Routledge, Mandy" userId="bacdedf5-8e30-494b-ad8b-f27fa30c4f8d" providerId="ADAL" clId="{37CA1ACA-39C9-4CCE-A02F-7D7CF8630FCC}" dt="2025-06-17T08:54:47.147" v="2074" actId="1076"/>
          <ac:spMkLst>
            <pc:docMk/>
            <pc:sldMk cId="1178831517" sldId="1538"/>
            <ac:spMk id="23" creationId="{97AC9619-9C7E-A120-10A3-DB9D976A5D3A}"/>
          </ac:spMkLst>
        </pc:spChg>
        <pc:picChg chg="add mod">
          <ac:chgData name="Routledge, Mandy" userId="bacdedf5-8e30-494b-ad8b-f27fa30c4f8d" providerId="ADAL" clId="{37CA1ACA-39C9-4CCE-A02F-7D7CF8630FCC}" dt="2025-06-16T18:02:08.742" v="293"/>
          <ac:picMkLst>
            <pc:docMk/>
            <pc:sldMk cId="1178831517" sldId="1538"/>
            <ac:picMk id="4" creationId="{07780683-1A6F-BEE2-7CE2-E68A1A0B8F07}"/>
          </ac:picMkLst>
        </pc:picChg>
        <pc:picChg chg="add mod">
          <ac:chgData name="Routledge, Mandy" userId="bacdedf5-8e30-494b-ad8b-f27fa30c4f8d" providerId="ADAL" clId="{37CA1ACA-39C9-4CCE-A02F-7D7CF8630FCC}" dt="2025-06-16T18:02:16.866" v="295" actId="1076"/>
          <ac:picMkLst>
            <pc:docMk/>
            <pc:sldMk cId="1178831517" sldId="1538"/>
            <ac:picMk id="21" creationId="{2AA813F3-7E08-0771-8A54-91FA24DC3EB4}"/>
          </ac:picMkLst>
        </pc:picChg>
        <pc:picChg chg="add mod">
          <ac:chgData name="Routledge, Mandy" userId="bacdedf5-8e30-494b-ad8b-f27fa30c4f8d" providerId="ADAL" clId="{37CA1ACA-39C9-4CCE-A02F-7D7CF8630FCC}" dt="2025-06-16T18:02:21.941" v="297" actId="1076"/>
          <ac:picMkLst>
            <pc:docMk/>
            <pc:sldMk cId="1178831517" sldId="1538"/>
            <ac:picMk id="22" creationId="{992DA867-5511-BFB7-D945-9B8929B597E8}"/>
          </ac:picMkLst>
        </pc:picChg>
        <pc:picChg chg="add mod">
          <ac:chgData name="Routledge, Mandy" userId="bacdedf5-8e30-494b-ad8b-f27fa30c4f8d" providerId="ADAL" clId="{37CA1ACA-39C9-4CCE-A02F-7D7CF8630FCC}" dt="2025-06-16T18:02:39.693" v="303" actId="1076"/>
          <ac:picMkLst>
            <pc:docMk/>
            <pc:sldMk cId="1178831517" sldId="1538"/>
            <ac:picMk id="24" creationId="{A6D04E8F-F2A5-BF28-4FED-0EDB365ED1B9}"/>
          </ac:picMkLst>
        </pc:picChg>
      </pc:sldChg>
      <pc:sldChg chg="addSp modSp add mod">
        <pc:chgData name="Routledge, Mandy" userId="bacdedf5-8e30-494b-ad8b-f27fa30c4f8d" providerId="ADAL" clId="{37CA1ACA-39C9-4CCE-A02F-7D7CF8630FCC}" dt="2025-06-16T18:08:14.393" v="448" actId="1076"/>
        <pc:sldMkLst>
          <pc:docMk/>
          <pc:sldMk cId="2112764080" sldId="1539"/>
        </pc:sldMkLst>
        <pc:spChg chg="mod">
          <ac:chgData name="Routledge, Mandy" userId="bacdedf5-8e30-494b-ad8b-f27fa30c4f8d" providerId="ADAL" clId="{37CA1ACA-39C9-4CCE-A02F-7D7CF8630FCC}" dt="2025-06-16T18:06:45.674" v="387" actId="20577"/>
          <ac:spMkLst>
            <pc:docMk/>
            <pc:sldMk cId="2112764080" sldId="1539"/>
            <ac:spMk id="9" creationId="{B5FA4264-9F79-B20D-0826-CEC58E7B74B7}"/>
          </ac:spMkLst>
        </pc:spChg>
        <pc:spChg chg="mod">
          <ac:chgData name="Routledge, Mandy" userId="bacdedf5-8e30-494b-ad8b-f27fa30c4f8d" providerId="ADAL" clId="{37CA1ACA-39C9-4CCE-A02F-7D7CF8630FCC}" dt="2025-06-16T18:07:04.738" v="391" actId="14100"/>
          <ac:spMkLst>
            <pc:docMk/>
            <pc:sldMk cId="2112764080" sldId="1539"/>
            <ac:spMk id="10" creationId="{B37FADB8-F5A5-F448-15A7-6A630939BCDC}"/>
          </ac:spMkLst>
        </pc:spChg>
        <pc:spChg chg="mod">
          <ac:chgData name="Routledge, Mandy" userId="bacdedf5-8e30-494b-ad8b-f27fa30c4f8d" providerId="ADAL" clId="{37CA1ACA-39C9-4CCE-A02F-7D7CF8630FCC}" dt="2025-06-16T18:06:57.688" v="390" actId="14100"/>
          <ac:spMkLst>
            <pc:docMk/>
            <pc:sldMk cId="2112764080" sldId="1539"/>
            <ac:spMk id="11" creationId="{2D5226DB-4490-ECD5-880A-CDAB0447C263}"/>
          </ac:spMkLst>
        </pc:spChg>
        <pc:spChg chg="mod">
          <ac:chgData name="Routledge, Mandy" userId="bacdedf5-8e30-494b-ad8b-f27fa30c4f8d" providerId="ADAL" clId="{37CA1ACA-39C9-4CCE-A02F-7D7CF8630FCC}" dt="2025-06-16T18:07:36.271" v="430" actId="1076"/>
          <ac:spMkLst>
            <pc:docMk/>
            <pc:sldMk cId="2112764080" sldId="1539"/>
            <ac:spMk id="12" creationId="{E2476A93-B8D4-4E44-87FD-AFF601B2337C}"/>
          </ac:spMkLst>
        </pc:spChg>
        <pc:spChg chg="mod">
          <ac:chgData name="Routledge, Mandy" userId="bacdedf5-8e30-494b-ad8b-f27fa30c4f8d" providerId="ADAL" clId="{37CA1ACA-39C9-4CCE-A02F-7D7CF8630FCC}" dt="2025-06-16T18:07:55.093" v="440" actId="1076"/>
          <ac:spMkLst>
            <pc:docMk/>
            <pc:sldMk cId="2112764080" sldId="1539"/>
            <ac:spMk id="13" creationId="{4985FF45-EE56-11C3-E0CC-6BBB359031C0}"/>
          </ac:spMkLst>
        </pc:spChg>
        <pc:spChg chg="mod">
          <ac:chgData name="Routledge, Mandy" userId="bacdedf5-8e30-494b-ad8b-f27fa30c4f8d" providerId="ADAL" clId="{37CA1ACA-39C9-4CCE-A02F-7D7CF8630FCC}" dt="2025-06-16T18:08:14.393" v="448" actId="1076"/>
          <ac:spMkLst>
            <pc:docMk/>
            <pc:sldMk cId="2112764080" sldId="1539"/>
            <ac:spMk id="14" creationId="{B7594A3B-3117-84CE-C300-FB96E5ED269D}"/>
          </ac:spMkLst>
        </pc:spChg>
        <pc:spChg chg="mod">
          <ac:chgData name="Routledge, Mandy" userId="bacdedf5-8e30-494b-ad8b-f27fa30c4f8d" providerId="ADAL" clId="{37CA1ACA-39C9-4CCE-A02F-7D7CF8630FCC}" dt="2025-06-16T18:08:10.849" v="447" actId="1076"/>
          <ac:spMkLst>
            <pc:docMk/>
            <pc:sldMk cId="2112764080" sldId="1539"/>
            <ac:spMk id="15" creationId="{6EA1F8B7-D4BC-D8B0-E6FD-F33ECB45A1DD}"/>
          </ac:spMkLst>
        </pc:spChg>
        <pc:spChg chg="mod">
          <ac:chgData name="Routledge, Mandy" userId="bacdedf5-8e30-494b-ad8b-f27fa30c4f8d" providerId="ADAL" clId="{37CA1ACA-39C9-4CCE-A02F-7D7CF8630FCC}" dt="2025-06-16T18:07:57.253" v="441" actId="1076"/>
          <ac:spMkLst>
            <pc:docMk/>
            <pc:sldMk cId="2112764080" sldId="1539"/>
            <ac:spMk id="18" creationId="{85D7DD60-F4AA-AD34-A265-146B167D02FE}"/>
          </ac:spMkLst>
        </pc:spChg>
        <pc:spChg chg="mod">
          <ac:chgData name="Routledge, Mandy" userId="bacdedf5-8e30-494b-ad8b-f27fa30c4f8d" providerId="ADAL" clId="{37CA1ACA-39C9-4CCE-A02F-7D7CF8630FCC}" dt="2025-06-16T18:07:40.592" v="431" actId="1076"/>
          <ac:spMkLst>
            <pc:docMk/>
            <pc:sldMk cId="2112764080" sldId="1539"/>
            <ac:spMk id="19" creationId="{40542B69-6D97-5F24-63E3-ABE36EA69A27}"/>
          </ac:spMkLst>
        </pc:spChg>
        <pc:picChg chg="add mod">
          <ac:chgData name="Routledge, Mandy" userId="bacdedf5-8e30-494b-ad8b-f27fa30c4f8d" providerId="ADAL" clId="{37CA1ACA-39C9-4CCE-A02F-7D7CF8630FCC}" dt="2025-06-16T18:07:47.677" v="439" actId="1037"/>
          <ac:picMkLst>
            <pc:docMk/>
            <pc:sldMk cId="2112764080" sldId="1539"/>
            <ac:picMk id="17" creationId="{348AB262-AF69-0D36-6B45-A8CD68543F76}"/>
          </ac:picMkLst>
        </pc:picChg>
        <pc:picChg chg="add mod">
          <ac:chgData name="Routledge, Mandy" userId="bacdedf5-8e30-494b-ad8b-f27fa30c4f8d" providerId="ADAL" clId="{37CA1ACA-39C9-4CCE-A02F-7D7CF8630FCC}" dt="2025-06-16T18:08:01.862" v="444" actId="1076"/>
          <ac:picMkLst>
            <pc:docMk/>
            <pc:sldMk cId="2112764080" sldId="1539"/>
            <ac:picMk id="22" creationId="{D571F96D-B15B-9CB0-F26A-E6D669405771}"/>
          </ac:picMkLst>
        </pc:picChg>
        <pc:picChg chg="add mod">
          <ac:chgData name="Routledge, Mandy" userId="bacdedf5-8e30-494b-ad8b-f27fa30c4f8d" providerId="ADAL" clId="{37CA1ACA-39C9-4CCE-A02F-7D7CF8630FCC}" dt="2025-06-16T18:08:08.343" v="446" actId="1076"/>
          <ac:picMkLst>
            <pc:docMk/>
            <pc:sldMk cId="2112764080" sldId="1539"/>
            <ac:picMk id="23" creationId="{AB6D1E65-B70C-A57D-8B48-01BAB64B972A}"/>
          </ac:picMkLst>
        </pc:picChg>
        <pc:cxnChg chg="mod">
          <ac:chgData name="Routledge, Mandy" userId="bacdedf5-8e30-494b-ad8b-f27fa30c4f8d" providerId="ADAL" clId="{37CA1ACA-39C9-4CCE-A02F-7D7CF8630FCC}" dt="2025-06-16T18:07:04.738" v="391" actId="14100"/>
          <ac:cxnSpMkLst>
            <pc:docMk/>
            <pc:sldMk cId="2112764080" sldId="1539"/>
            <ac:cxnSpMk id="29" creationId="{10445519-6BAB-CA4B-0B0C-EF80D4D34E4C}"/>
          </ac:cxnSpMkLst>
        </pc:cxnChg>
      </pc:sldChg>
      <pc:sldChg chg="addSp delSp modSp add mod">
        <pc:chgData name="Routledge, Mandy" userId="bacdedf5-8e30-494b-ad8b-f27fa30c4f8d" providerId="ADAL" clId="{37CA1ACA-39C9-4CCE-A02F-7D7CF8630FCC}" dt="2025-06-17T08:53:41.134" v="2071" actId="1038"/>
        <pc:sldMkLst>
          <pc:docMk/>
          <pc:sldMk cId="1335095553" sldId="1540"/>
        </pc:sldMkLst>
        <pc:spChg chg="mod">
          <ac:chgData name="Routledge, Mandy" userId="bacdedf5-8e30-494b-ad8b-f27fa30c4f8d" providerId="ADAL" clId="{37CA1ACA-39C9-4CCE-A02F-7D7CF8630FCC}" dt="2025-06-16T18:48:30.444" v="504" actId="20577"/>
          <ac:spMkLst>
            <pc:docMk/>
            <pc:sldMk cId="1335095553" sldId="1540"/>
            <ac:spMk id="33" creationId="{AC757F5E-B016-F947-4518-7C6B9CC7EE04}"/>
          </ac:spMkLst>
        </pc:spChg>
        <pc:spChg chg="mod">
          <ac:chgData name="Routledge, Mandy" userId="bacdedf5-8e30-494b-ad8b-f27fa30c4f8d" providerId="ADAL" clId="{37CA1ACA-39C9-4CCE-A02F-7D7CF8630FCC}" dt="2025-06-16T18:48:33.817" v="516" actId="20577"/>
          <ac:spMkLst>
            <pc:docMk/>
            <pc:sldMk cId="1335095553" sldId="1540"/>
            <ac:spMk id="34" creationId="{152372B3-00F5-781C-183E-6F2DDF35091D}"/>
          </ac:spMkLst>
        </pc:spChg>
        <pc:spChg chg="mod">
          <ac:chgData name="Routledge, Mandy" userId="bacdedf5-8e30-494b-ad8b-f27fa30c4f8d" providerId="ADAL" clId="{37CA1ACA-39C9-4CCE-A02F-7D7CF8630FCC}" dt="2025-06-16T18:48:56.051" v="571"/>
          <ac:spMkLst>
            <pc:docMk/>
            <pc:sldMk cId="1335095553" sldId="1540"/>
            <ac:spMk id="35" creationId="{37104C51-0232-62ED-4C6F-1447D06633EE}"/>
          </ac:spMkLst>
        </pc:spChg>
        <pc:spChg chg="mod">
          <ac:chgData name="Routledge, Mandy" userId="bacdedf5-8e30-494b-ad8b-f27fa30c4f8d" providerId="ADAL" clId="{37CA1ACA-39C9-4CCE-A02F-7D7CF8630FCC}" dt="2025-06-16T18:49:04.140" v="573" actId="6549"/>
          <ac:spMkLst>
            <pc:docMk/>
            <pc:sldMk cId="1335095553" sldId="1540"/>
            <ac:spMk id="36" creationId="{D8EF981A-9BA7-0EB1-9B70-F7FBF2F7DF1C}"/>
          </ac:spMkLst>
        </pc:spChg>
        <pc:picChg chg="add mod">
          <ac:chgData name="Routledge, Mandy" userId="bacdedf5-8e30-494b-ad8b-f27fa30c4f8d" providerId="ADAL" clId="{37CA1ACA-39C9-4CCE-A02F-7D7CF8630FCC}" dt="2025-06-17T08:53:41.134" v="2071" actId="1038"/>
          <ac:picMkLst>
            <pc:docMk/>
            <pc:sldMk cId="1335095553" sldId="1540"/>
            <ac:picMk id="2" creationId="{178660A9-CA4E-B66A-0327-EFBAAC945D1B}"/>
          </ac:picMkLst>
        </pc:picChg>
        <pc:picChg chg="add mod">
          <ac:chgData name="Routledge, Mandy" userId="bacdedf5-8e30-494b-ad8b-f27fa30c4f8d" providerId="ADAL" clId="{37CA1ACA-39C9-4CCE-A02F-7D7CF8630FCC}" dt="2025-06-16T18:49:15.906" v="576" actId="1076"/>
          <ac:picMkLst>
            <pc:docMk/>
            <pc:sldMk cId="1335095553" sldId="1540"/>
            <ac:picMk id="2" creationId="{2D0E319E-DD70-1370-07AE-45DA6A7DB631}"/>
          </ac:picMkLst>
        </pc:picChg>
        <pc:picChg chg="add mod">
          <ac:chgData name="Routledge, Mandy" userId="bacdedf5-8e30-494b-ad8b-f27fa30c4f8d" providerId="ADAL" clId="{37CA1ACA-39C9-4CCE-A02F-7D7CF8630FCC}" dt="2025-06-16T18:49:12.093" v="575"/>
          <ac:picMkLst>
            <pc:docMk/>
            <pc:sldMk cId="1335095553" sldId="1540"/>
            <ac:picMk id="8" creationId="{9C2DC14E-7776-CE7B-AADE-26D0BB176F6F}"/>
          </ac:picMkLst>
        </pc:picChg>
        <pc:picChg chg="del">
          <ac:chgData name="Routledge, Mandy" userId="bacdedf5-8e30-494b-ad8b-f27fa30c4f8d" providerId="ADAL" clId="{37CA1ACA-39C9-4CCE-A02F-7D7CF8630FCC}" dt="2025-06-17T08:53:06.214" v="2058" actId="21"/>
          <ac:picMkLst>
            <pc:docMk/>
            <pc:sldMk cId="1335095553" sldId="1540"/>
            <ac:picMk id="9" creationId="{1ACE540C-94C8-A77C-D7A6-8EA6384E3A46}"/>
          </ac:picMkLst>
        </pc:picChg>
      </pc:sldChg>
      <pc:sldChg chg="add del">
        <pc:chgData name="Routledge, Mandy" userId="bacdedf5-8e30-494b-ad8b-f27fa30c4f8d" providerId="ADAL" clId="{37CA1ACA-39C9-4CCE-A02F-7D7CF8630FCC}" dt="2025-06-16T18:45:43.717" v="487" actId="47"/>
        <pc:sldMkLst>
          <pc:docMk/>
          <pc:sldMk cId="2244352377" sldId="1540"/>
        </pc:sldMkLst>
      </pc:sldChg>
      <pc:sldChg chg="addSp delSp modSp add del mod">
        <pc:chgData name="Routledge, Mandy" userId="bacdedf5-8e30-494b-ad8b-f27fa30c4f8d" providerId="ADAL" clId="{37CA1ACA-39C9-4CCE-A02F-7D7CF8630FCC}" dt="2025-06-17T08:49:20.974" v="1988" actId="47"/>
        <pc:sldMkLst>
          <pc:docMk/>
          <pc:sldMk cId="375843184" sldId="1541"/>
        </pc:sldMkLst>
        <pc:spChg chg="mod">
          <ac:chgData name="Routledge, Mandy" userId="bacdedf5-8e30-494b-ad8b-f27fa30c4f8d" providerId="ADAL" clId="{37CA1ACA-39C9-4CCE-A02F-7D7CF8630FCC}" dt="2025-06-16T18:51:37.114" v="600" actId="5793"/>
          <ac:spMkLst>
            <pc:docMk/>
            <pc:sldMk cId="375843184" sldId="1541"/>
            <ac:spMk id="10" creationId="{53A896E9-F098-44DA-A15A-0BB6C51751F4}"/>
          </ac:spMkLst>
        </pc:spChg>
        <pc:picChg chg="add del mod">
          <ac:chgData name="Routledge, Mandy" userId="bacdedf5-8e30-494b-ad8b-f27fa30c4f8d" providerId="ADAL" clId="{37CA1ACA-39C9-4CCE-A02F-7D7CF8630FCC}" dt="2025-06-17T08:49:12.244" v="1987" actId="478"/>
          <ac:picMkLst>
            <pc:docMk/>
            <pc:sldMk cId="375843184" sldId="1541"/>
            <ac:picMk id="2" creationId="{F58487F6-E598-2559-ADFB-7599CC54D348}"/>
          </ac:picMkLst>
        </pc:picChg>
        <pc:picChg chg="del">
          <ac:chgData name="Routledge, Mandy" userId="bacdedf5-8e30-494b-ad8b-f27fa30c4f8d" providerId="ADAL" clId="{37CA1ACA-39C9-4CCE-A02F-7D7CF8630FCC}" dt="2025-06-16T18:51:34.945" v="596" actId="478"/>
          <ac:picMkLst>
            <pc:docMk/>
            <pc:sldMk cId="375843184" sldId="1541"/>
            <ac:picMk id="6" creationId="{B5647BC8-A10A-4B97-882E-BEF8EA633468}"/>
          </ac:picMkLst>
        </pc:picChg>
      </pc:sldChg>
      <pc:sldChg chg="addSp modSp add del mod">
        <pc:chgData name="Routledge, Mandy" userId="bacdedf5-8e30-494b-ad8b-f27fa30c4f8d" providerId="ADAL" clId="{37CA1ACA-39C9-4CCE-A02F-7D7CF8630FCC}" dt="2025-06-17T09:30:43.191" v="2366" actId="47"/>
        <pc:sldMkLst>
          <pc:docMk/>
          <pc:sldMk cId="425656543" sldId="1542"/>
        </pc:sldMkLst>
        <pc:spChg chg="mod">
          <ac:chgData name="Routledge, Mandy" userId="bacdedf5-8e30-494b-ad8b-f27fa30c4f8d" providerId="ADAL" clId="{37CA1ACA-39C9-4CCE-A02F-7D7CF8630FCC}" dt="2025-06-16T18:57:14.930" v="678" actId="1076"/>
          <ac:spMkLst>
            <pc:docMk/>
            <pc:sldMk cId="425656543" sldId="1542"/>
            <ac:spMk id="4" creationId="{D753C383-62C8-E733-4553-E085527A1FCA}"/>
          </ac:spMkLst>
        </pc:spChg>
        <pc:spChg chg="mod">
          <ac:chgData name="Routledge, Mandy" userId="bacdedf5-8e30-494b-ad8b-f27fa30c4f8d" providerId="ADAL" clId="{37CA1ACA-39C9-4CCE-A02F-7D7CF8630FCC}" dt="2025-06-16T18:57:10.502" v="677" actId="1076"/>
          <ac:spMkLst>
            <pc:docMk/>
            <pc:sldMk cId="425656543" sldId="1542"/>
            <ac:spMk id="9" creationId="{B5FA4264-9F79-B20D-0826-CEC58E7B74B7}"/>
          </ac:spMkLst>
        </pc:spChg>
        <pc:spChg chg="mod">
          <ac:chgData name="Routledge, Mandy" userId="bacdedf5-8e30-494b-ad8b-f27fa30c4f8d" providerId="ADAL" clId="{37CA1ACA-39C9-4CCE-A02F-7D7CF8630FCC}" dt="2025-06-16T18:57:24.109" v="680" actId="14100"/>
          <ac:spMkLst>
            <pc:docMk/>
            <pc:sldMk cId="425656543" sldId="1542"/>
            <ac:spMk id="10" creationId="{B37FADB8-F5A5-F448-15A7-6A630939BCDC}"/>
          </ac:spMkLst>
        </pc:spChg>
        <pc:spChg chg="mod ord">
          <ac:chgData name="Routledge, Mandy" userId="bacdedf5-8e30-494b-ad8b-f27fa30c4f8d" providerId="ADAL" clId="{37CA1ACA-39C9-4CCE-A02F-7D7CF8630FCC}" dt="2025-06-16T18:56:35.717" v="668" actId="1076"/>
          <ac:spMkLst>
            <pc:docMk/>
            <pc:sldMk cId="425656543" sldId="1542"/>
            <ac:spMk id="11" creationId="{2D5226DB-4490-ECD5-880A-CDAB0447C263}"/>
          </ac:spMkLst>
        </pc:spChg>
        <pc:spChg chg="mod">
          <ac:chgData name="Routledge, Mandy" userId="bacdedf5-8e30-494b-ad8b-f27fa30c4f8d" providerId="ADAL" clId="{37CA1ACA-39C9-4CCE-A02F-7D7CF8630FCC}" dt="2025-06-16T18:56:19.486" v="664" actId="14100"/>
          <ac:spMkLst>
            <pc:docMk/>
            <pc:sldMk cId="425656543" sldId="1542"/>
            <ac:spMk id="12" creationId="{E2476A93-B8D4-4E44-87FD-AFF601B2337C}"/>
          </ac:spMkLst>
        </pc:spChg>
        <pc:spChg chg="mod">
          <ac:chgData name="Routledge, Mandy" userId="bacdedf5-8e30-494b-ad8b-f27fa30c4f8d" providerId="ADAL" clId="{37CA1ACA-39C9-4CCE-A02F-7D7CF8630FCC}" dt="2025-06-16T18:58:16.783" v="695" actId="1076"/>
          <ac:spMkLst>
            <pc:docMk/>
            <pc:sldMk cId="425656543" sldId="1542"/>
            <ac:spMk id="13" creationId="{4985FF45-EE56-11C3-E0CC-6BBB359031C0}"/>
          </ac:spMkLst>
        </pc:spChg>
        <pc:spChg chg="mod">
          <ac:chgData name="Routledge, Mandy" userId="bacdedf5-8e30-494b-ad8b-f27fa30c4f8d" providerId="ADAL" clId="{37CA1ACA-39C9-4CCE-A02F-7D7CF8630FCC}" dt="2025-06-16T18:58:00.801" v="690" actId="1076"/>
          <ac:spMkLst>
            <pc:docMk/>
            <pc:sldMk cId="425656543" sldId="1542"/>
            <ac:spMk id="14" creationId="{B7594A3B-3117-84CE-C300-FB96E5ED269D}"/>
          </ac:spMkLst>
        </pc:spChg>
        <pc:spChg chg="mod">
          <ac:chgData name="Routledge, Mandy" userId="bacdedf5-8e30-494b-ad8b-f27fa30c4f8d" providerId="ADAL" clId="{37CA1ACA-39C9-4CCE-A02F-7D7CF8630FCC}" dt="2025-06-16T18:58:13.017" v="694" actId="113"/>
          <ac:spMkLst>
            <pc:docMk/>
            <pc:sldMk cId="425656543" sldId="1542"/>
            <ac:spMk id="15" creationId="{6EA1F8B7-D4BC-D8B0-E6FD-F33ECB45A1DD}"/>
          </ac:spMkLst>
        </pc:spChg>
        <pc:spChg chg="add mod">
          <ac:chgData name="Routledge, Mandy" userId="bacdedf5-8e30-494b-ad8b-f27fa30c4f8d" providerId="ADAL" clId="{37CA1ACA-39C9-4CCE-A02F-7D7CF8630FCC}" dt="2025-06-16T18:56:38.156" v="669" actId="14100"/>
          <ac:spMkLst>
            <pc:docMk/>
            <pc:sldMk cId="425656543" sldId="1542"/>
            <ac:spMk id="16" creationId="{F711F61F-3494-9494-28C3-0B2E2E9761ED}"/>
          </ac:spMkLst>
        </pc:spChg>
        <pc:spChg chg="add mod">
          <ac:chgData name="Routledge, Mandy" userId="bacdedf5-8e30-494b-ad8b-f27fa30c4f8d" providerId="ADAL" clId="{37CA1ACA-39C9-4CCE-A02F-7D7CF8630FCC}" dt="2025-06-16T18:57:20.898" v="679" actId="14100"/>
          <ac:spMkLst>
            <pc:docMk/>
            <pc:sldMk cId="425656543" sldId="1542"/>
            <ac:spMk id="17" creationId="{6093943F-9602-929D-786E-8A8B6D07CAAF}"/>
          </ac:spMkLst>
        </pc:spChg>
        <pc:spChg chg="mod">
          <ac:chgData name="Routledge, Mandy" userId="bacdedf5-8e30-494b-ad8b-f27fa30c4f8d" providerId="ADAL" clId="{37CA1ACA-39C9-4CCE-A02F-7D7CF8630FCC}" dt="2025-06-16T18:54:55.706" v="628" actId="1076"/>
          <ac:spMkLst>
            <pc:docMk/>
            <pc:sldMk cId="425656543" sldId="1542"/>
            <ac:spMk id="18" creationId="{85D7DD60-F4AA-AD34-A265-146B167D02FE}"/>
          </ac:spMkLst>
        </pc:spChg>
        <pc:spChg chg="mod">
          <ac:chgData name="Routledge, Mandy" userId="bacdedf5-8e30-494b-ad8b-f27fa30c4f8d" providerId="ADAL" clId="{37CA1ACA-39C9-4CCE-A02F-7D7CF8630FCC}" dt="2025-06-16T18:56:22.208" v="665" actId="14100"/>
          <ac:spMkLst>
            <pc:docMk/>
            <pc:sldMk cId="425656543" sldId="1542"/>
            <ac:spMk id="19" creationId="{40542B69-6D97-5F24-63E3-ABE36EA69A27}"/>
          </ac:spMkLst>
        </pc:spChg>
        <pc:spChg chg="add mod">
          <ac:chgData name="Routledge, Mandy" userId="bacdedf5-8e30-494b-ad8b-f27fa30c4f8d" providerId="ADAL" clId="{37CA1ACA-39C9-4CCE-A02F-7D7CF8630FCC}" dt="2025-06-16T18:58:07.124" v="692" actId="1076"/>
          <ac:spMkLst>
            <pc:docMk/>
            <pc:sldMk cId="425656543" sldId="1542"/>
            <ac:spMk id="23" creationId="{535E1808-B41D-D4AD-24C4-AC6667128FD0}"/>
          </ac:spMkLst>
        </pc:spChg>
        <pc:spChg chg="add mod ord">
          <ac:chgData name="Routledge, Mandy" userId="bacdedf5-8e30-494b-ad8b-f27fa30c4f8d" providerId="ADAL" clId="{37CA1ACA-39C9-4CCE-A02F-7D7CF8630FCC}" dt="2025-06-16T18:57:52.870" v="688" actId="14100"/>
          <ac:spMkLst>
            <pc:docMk/>
            <pc:sldMk cId="425656543" sldId="1542"/>
            <ac:spMk id="26" creationId="{E7A14EE1-9FCD-53D5-546A-6D0F8793A574}"/>
          </ac:spMkLst>
        </pc:spChg>
        <pc:spChg chg="mod">
          <ac:chgData name="Routledge, Mandy" userId="bacdedf5-8e30-494b-ad8b-f27fa30c4f8d" providerId="ADAL" clId="{37CA1ACA-39C9-4CCE-A02F-7D7CF8630FCC}" dt="2025-06-17T08:58:25.838" v="2135" actId="20577"/>
          <ac:spMkLst>
            <pc:docMk/>
            <pc:sldMk cId="425656543" sldId="1542"/>
            <ac:spMk id="31" creationId="{683008DE-B888-B2EB-2AED-23F2671EF6D4}"/>
          </ac:spMkLst>
        </pc:spChg>
        <pc:cxnChg chg="mod">
          <ac:chgData name="Routledge, Mandy" userId="bacdedf5-8e30-494b-ad8b-f27fa30c4f8d" providerId="ADAL" clId="{37CA1ACA-39C9-4CCE-A02F-7D7CF8630FCC}" dt="2025-06-16T18:58:02.704" v="691" actId="14100"/>
          <ac:cxnSpMkLst>
            <pc:docMk/>
            <pc:sldMk cId="425656543" sldId="1542"/>
            <ac:cxnSpMk id="29" creationId="{10445519-6BAB-CA4B-0B0C-EF80D4D34E4C}"/>
          </ac:cxnSpMkLst>
        </pc:cxnChg>
      </pc:sldChg>
      <pc:sldChg chg="addSp delSp modSp add mod">
        <pc:chgData name="Routledge, Mandy" userId="bacdedf5-8e30-494b-ad8b-f27fa30c4f8d" providerId="ADAL" clId="{37CA1ACA-39C9-4CCE-A02F-7D7CF8630FCC}" dt="2025-06-17T09:24:15.261" v="2194" actId="14100"/>
        <pc:sldMkLst>
          <pc:docMk/>
          <pc:sldMk cId="3660495986" sldId="1543"/>
        </pc:sldMkLst>
        <pc:spChg chg="mod">
          <ac:chgData name="Routledge, Mandy" userId="bacdedf5-8e30-494b-ad8b-f27fa30c4f8d" providerId="ADAL" clId="{37CA1ACA-39C9-4CCE-A02F-7D7CF8630FCC}" dt="2025-06-16T19:02:07.863" v="917" actId="1076"/>
          <ac:spMkLst>
            <pc:docMk/>
            <pc:sldMk cId="3660495986" sldId="1543"/>
            <ac:spMk id="4" creationId="{D753C383-62C8-E733-4553-E085527A1FCA}"/>
          </ac:spMkLst>
        </pc:spChg>
        <pc:spChg chg="mod">
          <ac:chgData name="Routledge, Mandy" userId="bacdedf5-8e30-494b-ad8b-f27fa30c4f8d" providerId="ADAL" clId="{37CA1ACA-39C9-4CCE-A02F-7D7CF8630FCC}" dt="2025-06-16T19:02:35.705" v="926" actId="1076"/>
          <ac:spMkLst>
            <pc:docMk/>
            <pc:sldMk cId="3660495986" sldId="1543"/>
            <ac:spMk id="9" creationId="{B5FA4264-9F79-B20D-0826-CEC58E7B74B7}"/>
          </ac:spMkLst>
        </pc:spChg>
        <pc:spChg chg="mod">
          <ac:chgData name="Routledge, Mandy" userId="bacdedf5-8e30-494b-ad8b-f27fa30c4f8d" providerId="ADAL" clId="{37CA1ACA-39C9-4CCE-A02F-7D7CF8630FCC}" dt="2025-06-16T19:02:13.766" v="919" actId="1076"/>
          <ac:spMkLst>
            <pc:docMk/>
            <pc:sldMk cId="3660495986" sldId="1543"/>
            <ac:spMk id="10" creationId="{B37FADB8-F5A5-F448-15A7-6A630939BCDC}"/>
          </ac:spMkLst>
        </pc:spChg>
        <pc:spChg chg="mod">
          <ac:chgData name="Routledge, Mandy" userId="bacdedf5-8e30-494b-ad8b-f27fa30c4f8d" providerId="ADAL" clId="{37CA1ACA-39C9-4CCE-A02F-7D7CF8630FCC}" dt="2025-06-16T19:02:11.691" v="918" actId="1076"/>
          <ac:spMkLst>
            <pc:docMk/>
            <pc:sldMk cId="3660495986" sldId="1543"/>
            <ac:spMk id="11" creationId="{2D5226DB-4490-ECD5-880A-CDAB0447C263}"/>
          </ac:spMkLst>
        </pc:spChg>
        <pc:spChg chg="mod">
          <ac:chgData name="Routledge, Mandy" userId="bacdedf5-8e30-494b-ad8b-f27fa30c4f8d" providerId="ADAL" clId="{37CA1ACA-39C9-4CCE-A02F-7D7CF8630FCC}" dt="2025-06-16T19:02:27.895" v="924" actId="1076"/>
          <ac:spMkLst>
            <pc:docMk/>
            <pc:sldMk cId="3660495986" sldId="1543"/>
            <ac:spMk id="12" creationId="{E2476A93-B8D4-4E44-87FD-AFF601B2337C}"/>
          </ac:spMkLst>
        </pc:spChg>
        <pc:spChg chg="mod">
          <ac:chgData name="Routledge, Mandy" userId="bacdedf5-8e30-494b-ad8b-f27fa30c4f8d" providerId="ADAL" clId="{37CA1ACA-39C9-4CCE-A02F-7D7CF8630FCC}" dt="2025-06-16T19:01:35.807" v="906" actId="14100"/>
          <ac:spMkLst>
            <pc:docMk/>
            <pc:sldMk cId="3660495986" sldId="1543"/>
            <ac:spMk id="13" creationId="{4985FF45-EE56-11C3-E0CC-6BBB359031C0}"/>
          </ac:spMkLst>
        </pc:spChg>
        <pc:spChg chg="mod">
          <ac:chgData name="Routledge, Mandy" userId="bacdedf5-8e30-494b-ad8b-f27fa30c4f8d" providerId="ADAL" clId="{37CA1ACA-39C9-4CCE-A02F-7D7CF8630FCC}" dt="2025-06-16T19:02:19.022" v="921" actId="1076"/>
          <ac:spMkLst>
            <pc:docMk/>
            <pc:sldMk cId="3660495986" sldId="1543"/>
            <ac:spMk id="14" creationId="{B7594A3B-3117-84CE-C300-FB96E5ED269D}"/>
          </ac:spMkLst>
        </pc:spChg>
        <pc:spChg chg="mod">
          <ac:chgData name="Routledge, Mandy" userId="bacdedf5-8e30-494b-ad8b-f27fa30c4f8d" providerId="ADAL" clId="{37CA1ACA-39C9-4CCE-A02F-7D7CF8630FCC}" dt="2025-06-16T19:02:16.671" v="920" actId="1076"/>
          <ac:spMkLst>
            <pc:docMk/>
            <pc:sldMk cId="3660495986" sldId="1543"/>
            <ac:spMk id="15" creationId="{6EA1F8B7-D4BC-D8B0-E6FD-F33ECB45A1DD}"/>
          </ac:spMkLst>
        </pc:spChg>
        <pc:spChg chg="add mod">
          <ac:chgData name="Routledge, Mandy" userId="bacdedf5-8e30-494b-ad8b-f27fa30c4f8d" providerId="ADAL" clId="{37CA1ACA-39C9-4CCE-A02F-7D7CF8630FCC}" dt="2025-06-17T09:24:15.261" v="2194" actId="14100"/>
          <ac:spMkLst>
            <pc:docMk/>
            <pc:sldMk cId="3660495986" sldId="1543"/>
            <ac:spMk id="17" creationId="{FC0CBD92-6E19-E88E-4D61-E0AEB36F26B5}"/>
          </ac:spMkLst>
        </pc:spChg>
        <pc:spChg chg="mod">
          <ac:chgData name="Routledge, Mandy" userId="bacdedf5-8e30-494b-ad8b-f27fa30c4f8d" providerId="ADAL" clId="{37CA1ACA-39C9-4CCE-A02F-7D7CF8630FCC}" dt="2025-06-16T19:01:37.794" v="907" actId="14100"/>
          <ac:spMkLst>
            <pc:docMk/>
            <pc:sldMk cId="3660495986" sldId="1543"/>
            <ac:spMk id="18" creationId="{85D7DD60-F4AA-AD34-A265-146B167D02FE}"/>
          </ac:spMkLst>
        </pc:spChg>
        <pc:spChg chg="mod">
          <ac:chgData name="Routledge, Mandy" userId="bacdedf5-8e30-494b-ad8b-f27fa30c4f8d" providerId="ADAL" clId="{37CA1ACA-39C9-4CCE-A02F-7D7CF8630FCC}" dt="2025-06-16T19:01:23.532" v="894" actId="1076"/>
          <ac:spMkLst>
            <pc:docMk/>
            <pc:sldMk cId="3660495986" sldId="1543"/>
            <ac:spMk id="19" creationId="{40542B69-6D97-5F24-63E3-ABE36EA69A27}"/>
          </ac:spMkLst>
        </pc:spChg>
        <pc:spChg chg="add mod">
          <ac:chgData name="Routledge, Mandy" userId="bacdedf5-8e30-494b-ad8b-f27fa30c4f8d" providerId="ADAL" clId="{37CA1ACA-39C9-4CCE-A02F-7D7CF8630FCC}" dt="2025-06-17T09:24:03.398" v="2192" actId="14100"/>
          <ac:spMkLst>
            <pc:docMk/>
            <pc:sldMk cId="3660495986" sldId="1543"/>
            <ac:spMk id="23" creationId="{5EF8FA0F-56FC-6A73-2BE0-697548187B07}"/>
          </ac:spMkLst>
        </pc:spChg>
        <pc:spChg chg="del mod">
          <ac:chgData name="Routledge, Mandy" userId="bacdedf5-8e30-494b-ad8b-f27fa30c4f8d" providerId="ADAL" clId="{37CA1ACA-39C9-4CCE-A02F-7D7CF8630FCC}" dt="2025-06-17T09:23:57.486" v="2191" actId="478"/>
          <ac:spMkLst>
            <pc:docMk/>
            <pc:sldMk cId="3660495986" sldId="1543"/>
            <ac:spMk id="31" creationId="{169206B1-361E-F59F-9396-5B54FCF5122A}"/>
          </ac:spMkLst>
        </pc:spChg>
        <pc:picChg chg="add mod">
          <ac:chgData name="Routledge, Mandy" userId="bacdedf5-8e30-494b-ad8b-f27fa30c4f8d" providerId="ADAL" clId="{37CA1ACA-39C9-4CCE-A02F-7D7CF8630FCC}" dt="2025-06-17T09:00:53.276" v="2137"/>
          <ac:picMkLst>
            <pc:docMk/>
            <pc:sldMk cId="3660495986" sldId="1543"/>
            <ac:picMk id="22" creationId="{6841E609-26CC-E844-E20E-9B8A5F586F25}"/>
          </ac:picMkLst>
        </pc:picChg>
        <pc:picChg chg="add mod">
          <ac:chgData name="Routledge, Mandy" userId="bacdedf5-8e30-494b-ad8b-f27fa30c4f8d" providerId="ADAL" clId="{37CA1ACA-39C9-4CCE-A02F-7D7CF8630FCC}" dt="2025-06-16T19:01:55.901" v="913" actId="1076"/>
          <ac:picMkLst>
            <pc:docMk/>
            <pc:sldMk cId="3660495986" sldId="1543"/>
            <ac:picMk id="23" creationId="{6F17506F-AD46-6A00-9753-5AE1FFDE8152}"/>
          </ac:picMkLst>
        </pc:picChg>
        <pc:picChg chg="add mod">
          <ac:chgData name="Routledge, Mandy" userId="bacdedf5-8e30-494b-ad8b-f27fa30c4f8d" providerId="ADAL" clId="{37CA1ACA-39C9-4CCE-A02F-7D7CF8630FCC}" dt="2025-06-16T19:02:01.760" v="915" actId="1076"/>
          <ac:picMkLst>
            <pc:docMk/>
            <pc:sldMk cId="3660495986" sldId="1543"/>
            <ac:picMk id="24" creationId="{07ADD579-57AC-7B49-ED34-65E57CAA0019}"/>
          </ac:picMkLst>
        </pc:picChg>
        <pc:picChg chg="add mod">
          <ac:chgData name="Routledge, Mandy" userId="bacdedf5-8e30-494b-ad8b-f27fa30c4f8d" providerId="ADAL" clId="{37CA1ACA-39C9-4CCE-A02F-7D7CF8630FCC}" dt="2025-06-16T19:02:25.258" v="923" actId="1076"/>
          <ac:picMkLst>
            <pc:docMk/>
            <pc:sldMk cId="3660495986" sldId="1543"/>
            <ac:picMk id="28" creationId="{8F391C80-F8DB-49D0-AFD1-F6991124F1DB}"/>
          </ac:picMkLst>
        </pc:picChg>
        <pc:picChg chg="mod">
          <ac:chgData name="Routledge, Mandy" userId="bacdedf5-8e30-494b-ad8b-f27fa30c4f8d" providerId="ADAL" clId="{37CA1ACA-39C9-4CCE-A02F-7D7CF8630FCC}" dt="2025-06-17T09:01:33.991" v="2144" actId="1076"/>
          <ac:picMkLst>
            <pc:docMk/>
            <pc:sldMk cId="3660495986" sldId="1543"/>
            <ac:picMk id="30" creationId="{A66DBD5C-9CB4-BF6C-F8AD-F4F67A2735DF}"/>
          </ac:picMkLst>
        </pc:picChg>
        <pc:cxnChg chg="mod">
          <ac:chgData name="Routledge, Mandy" userId="bacdedf5-8e30-494b-ad8b-f27fa30c4f8d" providerId="ADAL" clId="{37CA1ACA-39C9-4CCE-A02F-7D7CF8630FCC}" dt="2025-06-16T19:01:26.278" v="895" actId="14100"/>
          <ac:cxnSpMkLst>
            <pc:docMk/>
            <pc:sldMk cId="3660495986" sldId="1543"/>
            <ac:cxnSpMk id="21" creationId="{B84B33EF-2A54-99B2-FEF8-27486B72F624}"/>
          </ac:cxnSpMkLst>
        </pc:cxnChg>
        <pc:cxnChg chg="mod">
          <ac:chgData name="Routledge, Mandy" userId="bacdedf5-8e30-494b-ad8b-f27fa30c4f8d" providerId="ADAL" clId="{37CA1ACA-39C9-4CCE-A02F-7D7CF8630FCC}" dt="2025-06-16T19:02:19.022" v="921" actId="1076"/>
          <ac:cxnSpMkLst>
            <pc:docMk/>
            <pc:sldMk cId="3660495986" sldId="1543"/>
            <ac:cxnSpMk id="29" creationId="{10445519-6BAB-CA4B-0B0C-EF80D4D34E4C}"/>
          </ac:cxnSpMkLst>
        </pc:cxnChg>
      </pc:sldChg>
      <pc:sldChg chg="del">
        <pc:chgData name="Routledge, Mandy" userId="bacdedf5-8e30-494b-ad8b-f27fa30c4f8d" providerId="ADAL" clId="{37CA1ACA-39C9-4CCE-A02F-7D7CF8630FCC}" dt="2025-06-17T08:54:31.601" v="2072" actId="47"/>
        <pc:sldMkLst>
          <pc:docMk/>
          <pc:sldMk cId="378047862" sldId="1544"/>
        </pc:sldMkLst>
      </pc:sldChg>
      <pc:sldChg chg="add del">
        <pc:chgData name="Routledge, Mandy" userId="bacdedf5-8e30-494b-ad8b-f27fa30c4f8d" providerId="ADAL" clId="{37CA1ACA-39C9-4CCE-A02F-7D7CF8630FCC}" dt="2025-06-16T19:01:46.222" v="909"/>
        <pc:sldMkLst>
          <pc:docMk/>
          <pc:sldMk cId="2221228388" sldId="1544"/>
        </pc:sldMkLst>
      </pc:sldChg>
      <pc:sldChg chg="addSp delSp modSp add mod">
        <pc:chgData name="Routledge, Mandy" userId="bacdedf5-8e30-494b-ad8b-f27fa30c4f8d" providerId="ADAL" clId="{37CA1ACA-39C9-4CCE-A02F-7D7CF8630FCC}" dt="2025-06-17T08:38:29.677" v="1884" actId="1076"/>
        <pc:sldMkLst>
          <pc:docMk/>
          <pc:sldMk cId="3959746354" sldId="1545"/>
        </pc:sldMkLst>
        <pc:spChg chg="del mod">
          <ac:chgData name="Routledge, Mandy" userId="bacdedf5-8e30-494b-ad8b-f27fa30c4f8d" providerId="ADAL" clId="{37CA1ACA-39C9-4CCE-A02F-7D7CF8630FCC}" dt="2025-06-17T08:37:38.280" v="1874" actId="478"/>
          <ac:spMkLst>
            <pc:docMk/>
            <pc:sldMk cId="3959746354" sldId="1545"/>
            <ac:spMk id="5" creationId="{EC9EA92C-16DE-9DAA-B72D-E606F1018878}"/>
          </ac:spMkLst>
        </pc:spChg>
        <pc:picChg chg="add mod">
          <ac:chgData name="Routledge, Mandy" userId="bacdedf5-8e30-494b-ad8b-f27fa30c4f8d" providerId="ADAL" clId="{37CA1ACA-39C9-4CCE-A02F-7D7CF8630FCC}" dt="2025-06-17T08:37:43.861" v="1876"/>
          <ac:picMkLst>
            <pc:docMk/>
            <pc:sldMk cId="3959746354" sldId="1545"/>
            <ac:picMk id="2" creationId="{5C06FD4D-15EA-1DDE-AF28-201DFDC0C220}"/>
          </ac:picMkLst>
        </pc:picChg>
        <pc:picChg chg="add mod">
          <ac:chgData name="Routledge, Mandy" userId="bacdedf5-8e30-494b-ad8b-f27fa30c4f8d" providerId="ADAL" clId="{37CA1ACA-39C9-4CCE-A02F-7D7CF8630FCC}" dt="2025-06-17T08:38:18.716" v="1881" actId="14100"/>
          <ac:picMkLst>
            <pc:docMk/>
            <pc:sldMk cId="3959746354" sldId="1545"/>
            <ac:picMk id="3" creationId="{2B6FDA89-0038-8416-2906-4EF13048DF47}"/>
          </ac:picMkLst>
        </pc:picChg>
        <pc:picChg chg="del">
          <ac:chgData name="Routledge, Mandy" userId="bacdedf5-8e30-494b-ad8b-f27fa30c4f8d" providerId="ADAL" clId="{37CA1ACA-39C9-4CCE-A02F-7D7CF8630FCC}" dt="2025-06-17T08:37:39.283" v="1875" actId="478"/>
          <ac:picMkLst>
            <pc:docMk/>
            <pc:sldMk cId="3959746354" sldId="1545"/>
            <ac:picMk id="4" creationId="{223EA03E-03E5-4CAD-6A49-8D540EF9134C}"/>
          </ac:picMkLst>
        </pc:picChg>
        <pc:picChg chg="add mod">
          <ac:chgData name="Routledge, Mandy" userId="bacdedf5-8e30-494b-ad8b-f27fa30c4f8d" providerId="ADAL" clId="{37CA1ACA-39C9-4CCE-A02F-7D7CF8630FCC}" dt="2025-06-17T08:38:29.677" v="1884" actId="1076"/>
          <ac:picMkLst>
            <pc:docMk/>
            <pc:sldMk cId="3959746354" sldId="1545"/>
            <ac:picMk id="7" creationId="{FCDD17DA-A873-B176-3D4C-E7DDBDDBD7EC}"/>
          </ac:picMkLst>
        </pc:picChg>
      </pc:sldChg>
      <pc:sldChg chg="delSp modSp mod">
        <pc:chgData name="Routledge, Mandy" userId="bacdedf5-8e30-494b-ad8b-f27fa30c4f8d" providerId="ADAL" clId="{37CA1ACA-39C9-4CCE-A02F-7D7CF8630FCC}" dt="2025-06-17T09:30:28.159" v="2365" actId="113"/>
        <pc:sldMkLst>
          <pc:docMk/>
          <pc:sldMk cId="1714732690" sldId="1546"/>
        </pc:sldMkLst>
        <pc:spChg chg="mod">
          <ac:chgData name="Routledge, Mandy" userId="bacdedf5-8e30-494b-ad8b-f27fa30c4f8d" providerId="ADAL" clId="{37CA1ACA-39C9-4CCE-A02F-7D7CF8630FCC}" dt="2025-06-17T09:27:53.246" v="2315" actId="1038"/>
          <ac:spMkLst>
            <pc:docMk/>
            <pc:sldMk cId="1714732690" sldId="1546"/>
            <ac:spMk id="11" creationId="{2D5226DB-4490-ECD5-880A-CDAB0447C263}"/>
          </ac:spMkLst>
        </pc:spChg>
        <pc:spChg chg="mod ord">
          <ac:chgData name="Routledge, Mandy" userId="bacdedf5-8e30-494b-ad8b-f27fa30c4f8d" providerId="ADAL" clId="{37CA1ACA-39C9-4CCE-A02F-7D7CF8630FCC}" dt="2025-06-17T09:28:55.101" v="2349" actId="1076"/>
          <ac:spMkLst>
            <pc:docMk/>
            <pc:sldMk cId="1714732690" sldId="1546"/>
            <ac:spMk id="12" creationId="{E2476A93-B8D4-4E44-87FD-AFF601B2337C}"/>
          </ac:spMkLst>
        </pc:spChg>
        <pc:spChg chg="mod">
          <ac:chgData name="Routledge, Mandy" userId="bacdedf5-8e30-494b-ad8b-f27fa30c4f8d" providerId="ADAL" clId="{37CA1ACA-39C9-4CCE-A02F-7D7CF8630FCC}" dt="2025-06-17T09:28:13.687" v="2319" actId="1076"/>
          <ac:spMkLst>
            <pc:docMk/>
            <pc:sldMk cId="1714732690" sldId="1546"/>
            <ac:spMk id="13" creationId="{4985FF45-EE56-11C3-E0CC-6BBB359031C0}"/>
          </ac:spMkLst>
        </pc:spChg>
        <pc:spChg chg="mod">
          <ac:chgData name="Routledge, Mandy" userId="bacdedf5-8e30-494b-ad8b-f27fa30c4f8d" providerId="ADAL" clId="{37CA1ACA-39C9-4CCE-A02F-7D7CF8630FCC}" dt="2025-06-17T09:27:48.806" v="2313" actId="1076"/>
          <ac:spMkLst>
            <pc:docMk/>
            <pc:sldMk cId="1714732690" sldId="1546"/>
            <ac:spMk id="14" creationId="{B7594A3B-3117-84CE-C300-FB96E5ED269D}"/>
          </ac:spMkLst>
        </pc:spChg>
        <pc:spChg chg="mod">
          <ac:chgData name="Routledge, Mandy" userId="bacdedf5-8e30-494b-ad8b-f27fa30c4f8d" providerId="ADAL" clId="{37CA1ACA-39C9-4CCE-A02F-7D7CF8630FCC}" dt="2025-06-17T09:30:28.159" v="2365" actId="113"/>
          <ac:spMkLst>
            <pc:docMk/>
            <pc:sldMk cId="1714732690" sldId="1546"/>
            <ac:spMk id="15" creationId="{6EA1F8B7-D4BC-D8B0-E6FD-F33ECB45A1DD}"/>
          </ac:spMkLst>
        </pc:spChg>
        <pc:spChg chg="mod">
          <ac:chgData name="Routledge, Mandy" userId="bacdedf5-8e30-494b-ad8b-f27fa30c4f8d" providerId="ADAL" clId="{37CA1ACA-39C9-4CCE-A02F-7D7CF8630FCC}" dt="2025-06-17T09:27:56.068" v="2317" actId="1038"/>
          <ac:spMkLst>
            <pc:docMk/>
            <pc:sldMk cId="1714732690" sldId="1546"/>
            <ac:spMk id="16" creationId="{F711F61F-3494-9494-28C3-0B2E2E9761ED}"/>
          </ac:spMkLst>
        </pc:spChg>
        <pc:spChg chg="mod">
          <ac:chgData name="Routledge, Mandy" userId="bacdedf5-8e30-494b-ad8b-f27fa30c4f8d" providerId="ADAL" clId="{37CA1ACA-39C9-4CCE-A02F-7D7CF8630FCC}" dt="2025-06-17T09:28:59.380" v="2351" actId="14100"/>
          <ac:spMkLst>
            <pc:docMk/>
            <pc:sldMk cId="1714732690" sldId="1546"/>
            <ac:spMk id="18" creationId="{85D7DD60-F4AA-AD34-A265-146B167D02FE}"/>
          </ac:spMkLst>
        </pc:spChg>
        <pc:spChg chg="mod">
          <ac:chgData name="Routledge, Mandy" userId="bacdedf5-8e30-494b-ad8b-f27fa30c4f8d" providerId="ADAL" clId="{37CA1ACA-39C9-4CCE-A02F-7D7CF8630FCC}" dt="2025-06-17T09:28:23.958" v="2340" actId="14100"/>
          <ac:spMkLst>
            <pc:docMk/>
            <pc:sldMk cId="1714732690" sldId="1546"/>
            <ac:spMk id="19" creationId="{40542B69-6D97-5F24-63E3-ABE36EA69A27}"/>
          </ac:spMkLst>
        </pc:spChg>
        <pc:spChg chg="del mod">
          <ac:chgData name="Routledge, Mandy" userId="bacdedf5-8e30-494b-ad8b-f27fa30c4f8d" providerId="ADAL" clId="{37CA1ACA-39C9-4CCE-A02F-7D7CF8630FCC}" dt="2025-06-17T09:25:31.963" v="2265" actId="478"/>
          <ac:spMkLst>
            <pc:docMk/>
            <pc:sldMk cId="1714732690" sldId="1546"/>
            <ac:spMk id="41" creationId="{E5A9C59F-0717-AA49-EB29-8A288902EC9C}"/>
          </ac:spMkLst>
        </pc:spChg>
        <pc:picChg chg="mod">
          <ac:chgData name="Routledge, Mandy" userId="bacdedf5-8e30-494b-ad8b-f27fa30c4f8d" providerId="ADAL" clId="{37CA1ACA-39C9-4CCE-A02F-7D7CF8630FCC}" dt="2025-06-17T09:27:42.368" v="2311" actId="1076"/>
          <ac:picMkLst>
            <pc:docMk/>
            <pc:sldMk cId="1714732690" sldId="1546"/>
            <ac:picMk id="22" creationId="{77FE2085-C1E6-3759-14DE-A970942483AE}"/>
          </ac:picMkLst>
        </pc:picChg>
        <pc:picChg chg="mod">
          <ac:chgData name="Routledge, Mandy" userId="bacdedf5-8e30-494b-ad8b-f27fa30c4f8d" providerId="ADAL" clId="{37CA1ACA-39C9-4CCE-A02F-7D7CF8630FCC}" dt="2025-06-17T09:28:38.831" v="2344" actId="1076"/>
          <ac:picMkLst>
            <pc:docMk/>
            <pc:sldMk cId="1714732690" sldId="1546"/>
            <ac:picMk id="30" creationId="{E1E6E8D6-EBBE-FB71-2E9D-4776538C3747}"/>
          </ac:picMkLst>
        </pc:picChg>
        <pc:picChg chg="mod">
          <ac:chgData name="Routledge, Mandy" userId="bacdedf5-8e30-494b-ad8b-f27fa30c4f8d" providerId="ADAL" clId="{37CA1ACA-39C9-4CCE-A02F-7D7CF8630FCC}" dt="2025-06-17T09:29:05.537" v="2353" actId="1076"/>
          <ac:picMkLst>
            <pc:docMk/>
            <pc:sldMk cId="1714732690" sldId="1546"/>
            <ac:picMk id="34" creationId="{84A64FC9-1951-DA4C-B631-E966FEDEC0CD}"/>
          </ac:picMkLst>
        </pc:picChg>
        <pc:cxnChg chg="mod">
          <ac:chgData name="Routledge, Mandy" userId="bacdedf5-8e30-494b-ad8b-f27fa30c4f8d" providerId="ADAL" clId="{37CA1ACA-39C9-4CCE-A02F-7D7CF8630FCC}" dt="2025-06-17T09:28:29.468" v="2341" actId="1076"/>
          <ac:cxnSpMkLst>
            <pc:docMk/>
            <pc:sldMk cId="1714732690" sldId="1546"/>
            <ac:cxnSpMk id="21" creationId="{B84B33EF-2A54-99B2-FEF8-27486B72F624}"/>
          </ac:cxnSpMkLst>
        </pc:cxnChg>
        <pc:cxnChg chg="mod">
          <ac:chgData name="Routledge, Mandy" userId="bacdedf5-8e30-494b-ad8b-f27fa30c4f8d" providerId="ADAL" clId="{37CA1ACA-39C9-4CCE-A02F-7D7CF8630FCC}" dt="2025-06-17T09:29:11.100" v="2355" actId="14100"/>
          <ac:cxnSpMkLst>
            <pc:docMk/>
            <pc:sldMk cId="1714732690" sldId="1546"/>
            <ac:cxnSpMk id="27" creationId="{EC90AE0F-5DD8-2D25-C999-5E0CC65E11C5}"/>
          </ac:cxnSpMkLst>
        </pc:cxnChg>
        <pc:cxnChg chg="mod">
          <ac:chgData name="Routledge, Mandy" userId="bacdedf5-8e30-494b-ad8b-f27fa30c4f8d" providerId="ADAL" clId="{37CA1ACA-39C9-4CCE-A02F-7D7CF8630FCC}" dt="2025-06-17T09:27:18.880" v="2304" actId="14100"/>
          <ac:cxnSpMkLst>
            <pc:docMk/>
            <pc:sldMk cId="1714732690" sldId="1546"/>
            <ac:cxnSpMk id="29" creationId="{10445519-6BAB-CA4B-0B0C-EF80D4D34E4C}"/>
          </ac:cxnSpMkLst>
        </pc:cxnChg>
      </pc:sldChg>
    </pc:docChg>
  </pc:docChgLst>
  <pc:docChgLst>
    <pc:chgData name="Routledge, Mandy" userId="bacdedf5-8e30-494b-ad8b-f27fa30c4f8d" providerId="ADAL" clId="{11C91571-011C-4FD8-97E0-33A7A39509AD}"/>
    <pc:docChg chg="modSld">
      <pc:chgData name="Routledge, Mandy" userId="bacdedf5-8e30-494b-ad8b-f27fa30c4f8d" providerId="ADAL" clId="{11C91571-011C-4FD8-97E0-33A7A39509AD}" dt="2025-03-18T10:59:40.237" v="5" actId="20577"/>
      <pc:docMkLst>
        <pc:docMk/>
      </pc:docMkLst>
      <pc:sldChg chg="modSp mod">
        <pc:chgData name="Routledge, Mandy" userId="bacdedf5-8e30-494b-ad8b-f27fa30c4f8d" providerId="ADAL" clId="{11C91571-011C-4FD8-97E0-33A7A39509AD}" dt="2025-03-18T10:59:40.237" v="5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11C91571-011C-4FD8-97E0-33A7A39509AD}" dt="2025-03-18T10:59:40.237" v="5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Duijf, Antoinette" userId="80426808-569e-4360-acb0-e5a6dc4b8ad2" providerId="ADAL" clId="{40064DCD-D97A-4855-B9EE-DFEF7C359ABD}"/>
    <pc:docChg chg="undo redo custSel addSld modSld">
      <pc:chgData name="Duijf, Antoinette" userId="80426808-569e-4360-acb0-e5a6dc4b8ad2" providerId="ADAL" clId="{40064DCD-D97A-4855-B9EE-DFEF7C359ABD}" dt="2025-06-17T09:36:26.795" v="3163" actId="1038"/>
      <pc:docMkLst>
        <pc:docMk/>
      </pc:docMkLst>
      <pc:sldChg chg="addSp delSp modSp mod">
        <pc:chgData name="Duijf, Antoinette" userId="80426808-569e-4360-acb0-e5a6dc4b8ad2" providerId="ADAL" clId="{40064DCD-D97A-4855-B9EE-DFEF7C359ABD}" dt="2025-06-17T08:31:45.575" v="2847" actId="20577"/>
        <pc:sldMkLst>
          <pc:docMk/>
          <pc:sldMk cId="2861891716" sldId="394"/>
        </pc:sldMkLst>
        <pc:spChg chg="add del mod">
          <ac:chgData name="Duijf, Antoinette" userId="80426808-569e-4360-acb0-e5a6dc4b8ad2" providerId="ADAL" clId="{40064DCD-D97A-4855-B9EE-DFEF7C359ABD}" dt="2025-06-17T08:31:45.575" v="2847" actId="20577"/>
          <ac:spMkLst>
            <pc:docMk/>
            <pc:sldMk cId="2861891716" sldId="394"/>
            <ac:spMk id="6" creationId="{29CD7BB5-E735-57B2-C438-B77904E1ED85}"/>
          </ac:spMkLst>
        </pc:spChg>
        <pc:picChg chg="del mod">
          <ac:chgData name="Duijf, Antoinette" userId="80426808-569e-4360-acb0-e5a6dc4b8ad2" providerId="ADAL" clId="{40064DCD-D97A-4855-B9EE-DFEF7C359ABD}" dt="2025-06-17T08:31:35.694" v="2823" actId="478"/>
          <ac:picMkLst>
            <pc:docMk/>
            <pc:sldMk cId="2861891716" sldId="394"/>
            <ac:picMk id="9" creationId="{3A2E1CC6-838B-1CD9-B1A0-1C3F4B0C5DA6}"/>
          </ac:picMkLst>
        </pc:picChg>
      </pc:sldChg>
      <pc:sldChg chg="addSp delSp modSp mod">
        <pc:chgData name="Duijf, Antoinette" userId="80426808-569e-4360-acb0-e5a6dc4b8ad2" providerId="ADAL" clId="{40064DCD-D97A-4855-B9EE-DFEF7C359ABD}" dt="2025-06-17T08:26:39.719" v="2734" actId="1076"/>
        <pc:sldMkLst>
          <pc:docMk/>
          <pc:sldMk cId="1284341234" sldId="1375"/>
        </pc:sldMkLst>
        <pc:spChg chg="mod">
          <ac:chgData name="Duijf, Antoinette" userId="80426808-569e-4360-acb0-e5a6dc4b8ad2" providerId="ADAL" clId="{40064DCD-D97A-4855-B9EE-DFEF7C359ABD}" dt="2025-06-17T08:08:58.248" v="1353" actId="1036"/>
          <ac:spMkLst>
            <pc:docMk/>
            <pc:sldMk cId="1284341234" sldId="1375"/>
            <ac:spMk id="8" creationId="{00000000-0000-0000-0000-000000000000}"/>
          </ac:spMkLst>
        </pc:spChg>
        <pc:spChg chg="mod">
          <ac:chgData name="Duijf, Antoinette" userId="80426808-569e-4360-acb0-e5a6dc4b8ad2" providerId="ADAL" clId="{40064DCD-D97A-4855-B9EE-DFEF7C359ABD}" dt="2025-06-17T06:58:21.556" v="199" actId="20577"/>
          <ac:spMkLst>
            <pc:docMk/>
            <pc:sldMk cId="1284341234" sldId="1375"/>
            <ac:spMk id="11" creationId="{00000000-0000-0000-0000-000000000000}"/>
          </ac:spMkLst>
        </pc:spChg>
        <pc:picChg chg="add mod">
          <ac:chgData name="Duijf, Antoinette" userId="80426808-569e-4360-acb0-e5a6dc4b8ad2" providerId="ADAL" clId="{40064DCD-D97A-4855-B9EE-DFEF7C359ABD}" dt="2025-06-17T08:26:39.719" v="2734" actId="1076"/>
          <ac:picMkLst>
            <pc:docMk/>
            <pc:sldMk cId="1284341234" sldId="1375"/>
            <ac:picMk id="2" creationId="{AA7BCD83-4F80-BF55-C71E-F21A63988757}"/>
          </ac:picMkLst>
        </pc:picChg>
        <pc:picChg chg="del">
          <ac:chgData name="Duijf, Antoinette" userId="80426808-569e-4360-acb0-e5a6dc4b8ad2" providerId="ADAL" clId="{40064DCD-D97A-4855-B9EE-DFEF7C359ABD}" dt="2025-06-17T08:26:26.232" v="2729" actId="478"/>
          <ac:picMkLst>
            <pc:docMk/>
            <pc:sldMk cId="1284341234" sldId="1375"/>
            <ac:picMk id="3" creationId="{4A630BD3-C230-A5CB-B862-3A0FD95E8831}"/>
          </ac:picMkLst>
        </pc:picChg>
      </pc:sldChg>
      <pc:sldChg chg="addSp delSp modSp mod">
        <pc:chgData name="Duijf, Antoinette" userId="80426808-569e-4360-acb0-e5a6dc4b8ad2" providerId="ADAL" clId="{40064DCD-D97A-4855-B9EE-DFEF7C359ABD}" dt="2025-06-17T08:25:38.878" v="2685" actId="478"/>
        <pc:sldMkLst>
          <pc:docMk/>
          <pc:sldMk cId="2189114603" sldId="1437"/>
        </pc:sldMkLst>
        <pc:spChg chg="add del mod">
          <ac:chgData name="Duijf, Antoinette" userId="80426808-569e-4360-acb0-e5a6dc4b8ad2" providerId="ADAL" clId="{40064DCD-D97A-4855-B9EE-DFEF7C359ABD}" dt="2025-06-17T08:25:38.878" v="2685" actId="478"/>
          <ac:spMkLst>
            <pc:docMk/>
            <pc:sldMk cId="2189114603" sldId="1437"/>
            <ac:spMk id="2" creationId="{9F85B3F0-8423-31D3-E9D1-4DDE4B35A998}"/>
          </ac:spMkLst>
        </pc:spChg>
        <pc:spChg chg="mod">
          <ac:chgData name="Duijf, Antoinette" userId="80426808-569e-4360-acb0-e5a6dc4b8ad2" providerId="ADAL" clId="{40064DCD-D97A-4855-B9EE-DFEF7C359ABD}" dt="2025-06-17T06:54:18.140" v="58" actId="20577"/>
          <ac:spMkLst>
            <pc:docMk/>
            <pc:sldMk cId="2189114603" sldId="1437"/>
            <ac:spMk id="3" creationId="{00000000-0000-0000-0000-000000000000}"/>
          </ac:spMkLst>
        </pc:spChg>
        <pc:picChg chg="del">
          <ac:chgData name="Duijf, Antoinette" userId="80426808-569e-4360-acb0-e5a6dc4b8ad2" providerId="ADAL" clId="{40064DCD-D97A-4855-B9EE-DFEF7C359ABD}" dt="2025-06-17T08:24:36.129" v="2587" actId="21"/>
          <ac:picMkLst>
            <pc:docMk/>
            <pc:sldMk cId="2189114603" sldId="1437"/>
            <ac:picMk id="6" creationId="{E6BD20A4-38B7-B142-CB19-127387B3F55A}"/>
          </ac:picMkLst>
        </pc:picChg>
      </pc:sldChg>
      <pc:sldChg chg="addSp delSp modSp mod">
        <pc:chgData name="Duijf, Antoinette" userId="80426808-569e-4360-acb0-e5a6dc4b8ad2" providerId="ADAL" clId="{40064DCD-D97A-4855-B9EE-DFEF7C359ABD}" dt="2025-06-17T08:09:00.803" v="1355" actId="404"/>
        <pc:sldMkLst>
          <pc:docMk/>
          <pc:sldMk cId="3852907103" sldId="1460"/>
        </pc:sldMkLst>
        <pc:spChg chg="add del">
          <ac:chgData name="Duijf, Antoinette" userId="80426808-569e-4360-acb0-e5a6dc4b8ad2" providerId="ADAL" clId="{40064DCD-D97A-4855-B9EE-DFEF7C359ABD}" dt="2025-06-17T06:45:43.148" v="39" actId="478"/>
          <ac:spMkLst>
            <pc:docMk/>
            <pc:sldMk cId="3852907103" sldId="1460"/>
            <ac:spMk id="5" creationId="{E573EDB5-C577-791F-ADC4-36A575D100D9}"/>
          </ac:spMkLst>
        </pc:spChg>
        <pc:spChg chg="add mod">
          <ac:chgData name="Duijf, Antoinette" userId="80426808-569e-4360-acb0-e5a6dc4b8ad2" providerId="ADAL" clId="{40064DCD-D97A-4855-B9EE-DFEF7C359ABD}" dt="2025-06-17T08:09:00.803" v="1355" actId="404"/>
          <ac:spMkLst>
            <pc:docMk/>
            <pc:sldMk cId="3852907103" sldId="1460"/>
            <ac:spMk id="9" creationId="{E900F2B1-2616-13B1-52F3-7F34FF7D44DB}"/>
          </ac:spMkLst>
        </pc:spChg>
        <pc:picChg chg="del">
          <ac:chgData name="Duijf, Antoinette" userId="80426808-569e-4360-acb0-e5a6dc4b8ad2" providerId="ADAL" clId="{40064DCD-D97A-4855-B9EE-DFEF7C359ABD}" dt="2025-06-17T06:44:22.294" v="30" actId="478"/>
          <ac:picMkLst>
            <pc:docMk/>
            <pc:sldMk cId="3852907103" sldId="1460"/>
            <ac:picMk id="2" creationId="{50B4BEDD-5DB0-A969-D046-8222BEC435E0}"/>
          </ac:picMkLst>
        </pc:picChg>
        <pc:picChg chg="add mod">
          <ac:chgData name="Duijf, Antoinette" userId="80426808-569e-4360-acb0-e5a6dc4b8ad2" providerId="ADAL" clId="{40064DCD-D97A-4855-B9EE-DFEF7C359ABD}" dt="2025-06-17T06:55:44.558" v="60" actId="1076"/>
          <ac:picMkLst>
            <pc:docMk/>
            <pc:sldMk cId="3852907103" sldId="1460"/>
            <ac:picMk id="4" creationId="{C46DFF64-2346-454B-5B73-F7CE8232463A}"/>
          </ac:picMkLst>
        </pc:picChg>
        <pc:picChg chg="add mod">
          <ac:chgData name="Duijf, Antoinette" userId="80426808-569e-4360-acb0-e5a6dc4b8ad2" providerId="ADAL" clId="{40064DCD-D97A-4855-B9EE-DFEF7C359ABD}" dt="2025-06-17T06:47:51.460" v="44" actId="1076"/>
          <ac:picMkLst>
            <pc:docMk/>
            <pc:sldMk cId="3852907103" sldId="1460"/>
            <ac:picMk id="8" creationId="{17A09893-4F7C-D3D9-A7A3-B1F1AF6CE371}"/>
          </ac:picMkLst>
        </pc:picChg>
      </pc:sldChg>
      <pc:sldChg chg="addSp delSp modSp mod">
        <pc:chgData name="Duijf, Antoinette" userId="80426808-569e-4360-acb0-e5a6dc4b8ad2" providerId="ADAL" clId="{40064DCD-D97A-4855-B9EE-DFEF7C359ABD}" dt="2025-06-17T08:06:43.239" v="933" actId="20577"/>
        <pc:sldMkLst>
          <pc:docMk/>
          <pc:sldMk cId="4207872812" sldId="1475"/>
        </pc:sldMkLst>
        <pc:spChg chg="add mod">
          <ac:chgData name="Duijf, Antoinette" userId="80426808-569e-4360-acb0-e5a6dc4b8ad2" providerId="ADAL" clId="{40064DCD-D97A-4855-B9EE-DFEF7C359ABD}" dt="2025-06-17T08:06:43.239" v="933" actId="20577"/>
          <ac:spMkLst>
            <pc:docMk/>
            <pc:sldMk cId="4207872812" sldId="1475"/>
            <ac:spMk id="8" creationId="{4342B0B5-3E9B-7685-94C5-04501F5A971F}"/>
          </ac:spMkLst>
        </pc:spChg>
        <pc:picChg chg="add mod">
          <ac:chgData name="Duijf, Antoinette" userId="80426808-569e-4360-acb0-e5a6dc4b8ad2" providerId="ADAL" clId="{40064DCD-D97A-4855-B9EE-DFEF7C359ABD}" dt="2025-06-17T08:00:41.656" v="863" actId="1076"/>
          <ac:picMkLst>
            <pc:docMk/>
            <pc:sldMk cId="4207872812" sldId="1475"/>
            <ac:picMk id="3" creationId="{5097FD5F-0138-A301-5514-3FCFA7633702}"/>
          </ac:picMkLst>
        </pc:picChg>
        <pc:picChg chg="add del mod">
          <ac:chgData name="Duijf, Antoinette" userId="80426808-569e-4360-acb0-e5a6dc4b8ad2" providerId="ADAL" clId="{40064DCD-D97A-4855-B9EE-DFEF7C359ABD}" dt="2025-06-17T08:06:12.027" v="872" actId="478"/>
          <ac:picMkLst>
            <pc:docMk/>
            <pc:sldMk cId="4207872812" sldId="1475"/>
            <ac:picMk id="4" creationId="{5E95B519-5049-CE22-6093-D7D8F4F9916F}"/>
          </ac:picMkLst>
        </pc:picChg>
        <pc:picChg chg="add mod">
          <ac:chgData name="Duijf, Antoinette" userId="80426808-569e-4360-acb0-e5a6dc4b8ad2" providerId="ADAL" clId="{40064DCD-D97A-4855-B9EE-DFEF7C359ABD}" dt="2025-06-17T08:06:15.221" v="874" actId="1076"/>
          <ac:picMkLst>
            <pc:docMk/>
            <pc:sldMk cId="4207872812" sldId="1475"/>
            <ac:picMk id="7" creationId="{2794219D-C52F-B157-1E6C-07B8A782CB7D}"/>
          </ac:picMkLst>
        </pc:picChg>
      </pc:sldChg>
      <pc:sldChg chg="addSp delSp modSp mod">
        <pc:chgData name="Duijf, Antoinette" userId="80426808-569e-4360-acb0-e5a6dc4b8ad2" providerId="ADAL" clId="{40064DCD-D97A-4855-B9EE-DFEF7C359ABD}" dt="2025-06-17T08:24:49.080" v="2593" actId="1076"/>
        <pc:sldMkLst>
          <pc:docMk/>
          <pc:sldMk cId="2452007587" sldId="1476"/>
        </pc:sldMkLst>
        <pc:picChg chg="add mod modCrop">
          <ac:chgData name="Duijf, Antoinette" userId="80426808-569e-4360-acb0-e5a6dc4b8ad2" providerId="ADAL" clId="{40064DCD-D97A-4855-B9EE-DFEF7C359ABD}" dt="2025-06-17T08:24:49.080" v="2593" actId="1076"/>
          <ac:picMkLst>
            <pc:docMk/>
            <pc:sldMk cId="2452007587" sldId="1476"/>
            <ac:picMk id="3" creationId="{E6BD20A4-38B7-B142-CB19-127387B3F55A}"/>
          </ac:picMkLst>
        </pc:picChg>
        <pc:picChg chg="del">
          <ac:chgData name="Duijf, Antoinette" userId="80426808-569e-4360-acb0-e5a6dc4b8ad2" providerId="ADAL" clId="{40064DCD-D97A-4855-B9EE-DFEF7C359ABD}" dt="2025-06-17T08:24:33.276" v="2586" actId="478"/>
          <ac:picMkLst>
            <pc:docMk/>
            <pc:sldMk cId="2452007587" sldId="1476"/>
            <ac:picMk id="4" creationId="{E3BFFF26-DC1C-344B-51C6-430FE048F2F8}"/>
          </ac:picMkLst>
        </pc:picChg>
      </pc:sldChg>
      <pc:sldChg chg="addSp delSp modSp mod">
        <pc:chgData name="Duijf, Antoinette" userId="80426808-569e-4360-acb0-e5a6dc4b8ad2" providerId="ADAL" clId="{40064DCD-D97A-4855-B9EE-DFEF7C359ABD}" dt="2025-06-17T08:06:57.195" v="952" actId="20577"/>
        <pc:sldMkLst>
          <pc:docMk/>
          <pc:sldMk cId="4074911733" sldId="1478"/>
        </pc:sldMkLst>
        <pc:spChg chg="add mod">
          <ac:chgData name="Duijf, Antoinette" userId="80426808-569e-4360-acb0-e5a6dc4b8ad2" providerId="ADAL" clId="{40064DCD-D97A-4855-B9EE-DFEF7C359ABD}" dt="2025-06-17T08:06:57.195" v="952" actId="20577"/>
          <ac:spMkLst>
            <pc:docMk/>
            <pc:sldMk cId="4074911733" sldId="1478"/>
            <ac:spMk id="7" creationId="{36B5BAD8-6C78-5E98-0EFD-36295C5433E0}"/>
          </ac:spMkLst>
        </pc:spChg>
        <pc:picChg chg="del">
          <ac:chgData name="Duijf, Antoinette" userId="80426808-569e-4360-acb0-e5a6dc4b8ad2" providerId="ADAL" clId="{40064DCD-D97A-4855-B9EE-DFEF7C359ABD}" dt="2025-06-17T06:48:12.765" v="49" actId="478"/>
          <ac:picMkLst>
            <pc:docMk/>
            <pc:sldMk cId="4074911733" sldId="1478"/>
            <ac:picMk id="2" creationId="{64396D36-7EB2-B0A0-F142-9D287AE6A9EC}"/>
          </ac:picMkLst>
        </pc:picChg>
        <pc:picChg chg="add mod">
          <ac:chgData name="Duijf, Antoinette" userId="80426808-569e-4360-acb0-e5a6dc4b8ad2" providerId="ADAL" clId="{40064DCD-D97A-4855-B9EE-DFEF7C359ABD}" dt="2025-06-17T08:02:40.948" v="867" actId="1076"/>
          <ac:picMkLst>
            <pc:docMk/>
            <pc:sldMk cId="4074911733" sldId="1478"/>
            <ac:picMk id="5" creationId="{66478C5E-332A-ADD1-017E-679227871682}"/>
          </ac:picMkLst>
        </pc:picChg>
      </pc:sldChg>
      <pc:sldChg chg="addSp delSp modSp mod">
        <pc:chgData name="Duijf, Antoinette" userId="80426808-569e-4360-acb0-e5a6dc4b8ad2" providerId="ADAL" clId="{40064DCD-D97A-4855-B9EE-DFEF7C359ABD}" dt="2025-06-16T22:51:04.792" v="28" actId="962"/>
        <pc:sldMkLst>
          <pc:docMk/>
          <pc:sldMk cId="4210467006" sldId="1479"/>
        </pc:sldMkLst>
        <pc:picChg chg="del">
          <ac:chgData name="Duijf, Antoinette" userId="80426808-569e-4360-acb0-e5a6dc4b8ad2" providerId="ADAL" clId="{40064DCD-D97A-4855-B9EE-DFEF7C359ABD}" dt="2025-06-16T22:50:43.857" v="19" actId="478"/>
          <ac:picMkLst>
            <pc:docMk/>
            <pc:sldMk cId="4210467006" sldId="1479"/>
            <ac:picMk id="2" creationId="{BDCA8B3E-0C87-5DC1-EE52-73F028E11464}"/>
          </ac:picMkLst>
        </pc:picChg>
        <pc:picChg chg="del mod">
          <ac:chgData name="Duijf, Antoinette" userId="80426808-569e-4360-acb0-e5a6dc4b8ad2" providerId="ADAL" clId="{40064DCD-D97A-4855-B9EE-DFEF7C359ABD}" dt="2025-06-16T22:50:44.693" v="21" actId="478"/>
          <ac:picMkLst>
            <pc:docMk/>
            <pc:sldMk cId="4210467006" sldId="1479"/>
            <ac:picMk id="3" creationId="{FA78703A-29DD-2E4F-44C7-A5D296862025}"/>
          </ac:picMkLst>
        </pc:picChg>
        <pc:picChg chg="add del mod">
          <ac:chgData name="Duijf, Antoinette" userId="80426808-569e-4360-acb0-e5a6dc4b8ad2" providerId="ADAL" clId="{40064DCD-D97A-4855-B9EE-DFEF7C359ABD}" dt="2025-06-16T22:50:44.321" v="20" actId="478"/>
          <ac:picMkLst>
            <pc:docMk/>
            <pc:sldMk cId="4210467006" sldId="1479"/>
            <ac:picMk id="5" creationId="{2B29E8CC-89B4-E3D6-8D6C-D4F7F9267C8B}"/>
          </ac:picMkLst>
        </pc:picChg>
        <pc:picChg chg="add mod">
          <ac:chgData name="Duijf, Antoinette" userId="80426808-569e-4360-acb0-e5a6dc4b8ad2" providerId="ADAL" clId="{40064DCD-D97A-4855-B9EE-DFEF7C359ABD}" dt="2025-06-16T22:50:49.496" v="24" actId="1076"/>
          <ac:picMkLst>
            <pc:docMk/>
            <pc:sldMk cId="4210467006" sldId="1479"/>
            <ac:picMk id="8" creationId="{CDA6339C-8396-1BB8-1C28-486C706FA06F}"/>
          </ac:picMkLst>
        </pc:picChg>
        <pc:picChg chg="add mod">
          <ac:chgData name="Duijf, Antoinette" userId="80426808-569e-4360-acb0-e5a6dc4b8ad2" providerId="ADAL" clId="{40064DCD-D97A-4855-B9EE-DFEF7C359ABD}" dt="2025-06-16T22:51:04.792" v="28" actId="962"/>
          <ac:picMkLst>
            <pc:docMk/>
            <pc:sldMk cId="4210467006" sldId="1479"/>
            <ac:picMk id="10" creationId="{4709E983-5E07-985C-3F67-7232F04132E8}"/>
          </ac:picMkLst>
        </pc:picChg>
      </pc:sldChg>
      <pc:sldChg chg="addSp delSp modSp mod">
        <pc:chgData name="Duijf, Antoinette" userId="80426808-569e-4360-acb0-e5a6dc4b8ad2" providerId="ADAL" clId="{40064DCD-D97A-4855-B9EE-DFEF7C359ABD}" dt="2025-06-17T07:44:44.445" v="765" actId="1076"/>
        <pc:sldMkLst>
          <pc:docMk/>
          <pc:sldMk cId="1487044012" sldId="1480"/>
        </pc:sldMkLst>
        <pc:picChg chg="del">
          <ac:chgData name="Duijf, Antoinette" userId="80426808-569e-4360-acb0-e5a6dc4b8ad2" providerId="ADAL" clId="{40064DCD-D97A-4855-B9EE-DFEF7C359ABD}" dt="2025-06-17T06:48:08.283" v="48" actId="478"/>
          <ac:picMkLst>
            <pc:docMk/>
            <pc:sldMk cId="1487044012" sldId="1480"/>
            <ac:picMk id="2" creationId="{9E61D94A-3894-1B78-EB4F-9B0E33460E03}"/>
          </ac:picMkLst>
        </pc:picChg>
        <pc:picChg chg="del mod">
          <ac:chgData name="Duijf, Antoinette" userId="80426808-569e-4360-acb0-e5a6dc4b8ad2" providerId="ADAL" clId="{40064DCD-D97A-4855-B9EE-DFEF7C359ABD}" dt="2025-06-17T07:44:42.573" v="764" actId="478"/>
          <ac:picMkLst>
            <pc:docMk/>
            <pc:sldMk cId="1487044012" sldId="1480"/>
            <ac:picMk id="4" creationId="{F0CCE494-4241-2841-FBA8-789828038A56}"/>
          </ac:picMkLst>
        </pc:picChg>
        <pc:picChg chg="add mod">
          <ac:chgData name="Duijf, Antoinette" userId="80426808-569e-4360-acb0-e5a6dc4b8ad2" providerId="ADAL" clId="{40064DCD-D97A-4855-B9EE-DFEF7C359ABD}" dt="2025-06-17T07:44:44.445" v="765" actId="1076"/>
          <ac:picMkLst>
            <pc:docMk/>
            <pc:sldMk cId="1487044012" sldId="1480"/>
            <ac:picMk id="5" creationId="{B00429FA-D1AF-27DC-E849-97E44B2E8AC5}"/>
          </ac:picMkLst>
        </pc:picChg>
      </pc:sldChg>
      <pc:sldChg chg="delSp modSp mod">
        <pc:chgData name="Duijf, Antoinette" userId="80426808-569e-4360-acb0-e5a6dc4b8ad2" providerId="ADAL" clId="{40064DCD-D97A-4855-B9EE-DFEF7C359ABD}" dt="2025-06-17T07:39:09.935" v="746" actId="1076"/>
        <pc:sldMkLst>
          <pc:docMk/>
          <pc:sldMk cId="1201727269" sldId="1482"/>
        </pc:sldMkLst>
        <pc:picChg chg="del">
          <ac:chgData name="Duijf, Antoinette" userId="80426808-569e-4360-acb0-e5a6dc4b8ad2" providerId="ADAL" clId="{40064DCD-D97A-4855-B9EE-DFEF7C359ABD}" dt="2025-06-17T06:48:14.886" v="50" actId="478"/>
          <ac:picMkLst>
            <pc:docMk/>
            <pc:sldMk cId="1201727269" sldId="1482"/>
            <ac:picMk id="2" creationId="{B99B9A00-AC4D-9E3C-2F61-98E92BBAF040}"/>
          </ac:picMkLst>
        </pc:picChg>
        <pc:picChg chg="del">
          <ac:chgData name="Duijf, Antoinette" userId="80426808-569e-4360-acb0-e5a6dc4b8ad2" providerId="ADAL" clId="{40064DCD-D97A-4855-B9EE-DFEF7C359ABD}" dt="2025-06-17T06:48:31.603" v="51" actId="478"/>
          <ac:picMkLst>
            <pc:docMk/>
            <pc:sldMk cId="1201727269" sldId="1482"/>
            <ac:picMk id="3" creationId="{5575619C-4614-54F3-E3A1-75388A94EC7B}"/>
          </ac:picMkLst>
        </pc:picChg>
        <pc:picChg chg="mod modCrop">
          <ac:chgData name="Duijf, Antoinette" userId="80426808-569e-4360-acb0-e5a6dc4b8ad2" providerId="ADAL" clId="{40064DCD-D97A-4855-B9EE-DFEF7C359ABD}" dt="2025-06-17T07:39:09.935" v="746" actId="1076"/>
          <ac:picMkLst>
            <pc:docMk/>
            <pc:sldMk cId="1201727269" sldId="1482"/>
            <ac:picMk id="4" creationId="{E1511A01-644D-776A-81A2-5773E5D8FD13}"/>
          </ac:picMkLst>
        </pc:picChg>
      </pc:sldChg>
      <pc:sldChg chg="addSp delSp modSp mod">
        <pc:chgData name="Duijf, Antoinette" userId="80426808-569e-4360-acb0-e5a6dc4b8ad2" providerId="ADAL" clId="{40064DCD-D97A-4855-B9EE-DFEF7C359ABD}" dt="2025-06-17T08:07:18.178" v="1001" actId="20577"/>
        <pc:sldMkLst>
          <pc:docMk/>
          <pc:sldMk cId="2904738428" sldId="1483"/>
        </pc:sldMkLst>
        <pc:spChg chg="add mod">
          <ac:chgData name="Duijf, Antoinette" userId="80426808-569e-4360-acb0-e5a6dc4b8ad2" providerId="ADAL" clId="{40064DCD-D97A-4855-B9EE-DFEF7C359ABD}" dt="2025-06-17T08:07:18.178" v="1001" actId="20577"/>
          <ac:spMkLst>
            <pc:docMk/>
            <pc:sldMk cId="2904738428" sldId="1483"/>
            <ac:spMk id="5" creationId="{EC9EA92C-16DE-9DAA-B72D-E606F1018878}"/>
          </ac:spMkLst>
        </pc:spChg>
        <pc:picChg chg="del">
          <ac:chgData name="Duijf, Antoinette" userId="80426808-569e-4360-acb0-e5a6dc4b8ad2" providerId="ADAL" clId="{40064DCD-D97A-4855-B9EE-DFEF7C359ABD}" dt="2025-06-17T06:48:00.948" v="46" actId="478"/>
          <ac:picMkLst>
            <pc:docMk/>
            <pc:sldMk cId="2904738428" sldId="1483"/>
            <ac:picMk id="2" creationId="{8591C8DD-ED25-E9F1-1910-C35AD2FA507D}"/>
          </ac:picMkLst>
        </pc:picChg>
        <pc:picChg chg="del">
          <ac:chgData name="Duijf, Antoinette" userId="80426808-569e-4360-acb0-e5a6dc4b8ad2" providerId="ADAL" clId="{40064DCD-D97A-4855-B9EE-DFEF7C359ABD}" dt="2025-06-17T06:48:00.347" v="45" actId="478"/>
          <ac:picMkLst>
            <pc:docMk/>
            <pc:sldMk cId="2904738428" sldId="1483"/>
            <ac:picMk id="3" creationId="{EB9FF599-BBC8-EE91-3E7B-5C313A4E1DF5}"/>
          </ac:picMkLst>
        </pc:picChg>
        <pc:picChg chg="mod">
          <ac:chgData name="Duijf, Antoinette" userId="80426808-569e-4360-acb0-e5a6dc4b8ad2" providerId="ADAL" clId="{40064DCD-D97A-4855-B9EE-DFEF7C359ABD}" dt="2025-06-17T06:48:02.886" v="47" actId="1076"/>
          <ac:picMkLst>
            <pc:docMk/>
            <pc:sldMk cId="2904738428" sldId="1483"/>
            <ac:picMk id="4" creationId="{223EA03E-03E5-4CAD-6A49-8D540EF9134C}"/>
          </ac:picMkLst>
        </pc:picChg>
      </pc:sldChg>
      <pc:sldChg chg="addSp delSp modSp mod">
        <pc:chgData name="Duijf, Antoinette" userId="80426808-569e-4360-acb0-e5a6dc4b8ad2" providerId="ADAL" clId="{40064DCD-D97A-4855-B9EE-DFEF7C359ABD}" dt="2025-06-17T07:17:43.844" v="401" actId="115"/>
        <pc:sldMkLst>
          <pc:docMk/>
          <pc:sldMk cId="2967928418" sldId="1511"/>
        </pc:sldMkLst>
        <pc:spChg chg="mod">
          <ac:chgData name="Duijf, Antoinette" userId="80426808-569e-4360-acb0-e5a6dc4b8ad2" providerId="ADAL" clId="{40064DCD-D97A-4855-B9EE-DFEF7C359ABD}" dt="2025-06-17T07:03:24.537" v="315" actId="255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Duijf, Antoinette" userId="80426808-569e-4360-acb0-e5a6dc4b8ad2" providerId="ADAL" clId="{40064DCD-D97A-4855-B9EE-DFEF7C359ABD}" dt="2025-06-17T07:17:43.844" v="401" actId="115"/>
          <ac:spMkLst>
            <pc:docMk/>
            <pc:sldMk cId="2967928418" sldId="1511"/>
            <ac:spMk id="36" creationId="{D8EF981A-9BA7-0EB1-9B70-F7FBF2F7DF1C}"/>
          </ac:spMkLst>
        </pc:spChg>
        <pc:picChg chg="del mod">
          <ac:chgData name="Duijf, Antoinette" userId="80426808-569e-4360-acb0-e5a6dc4b8ad2" providerId="ADAL" clId="{40064DCD-D97A-4855-B9EE-DFEF7C359ABD}" dt="2025-06-17T07:17:22.827" v="326" actId="478"/>
          <ac:picMkLst>
            <pc:docMk/>
            <pc:sldMk cId="2967928418" sldId="1511"/>
            <ac:picMk id="2" creationId="{504B97C8-7EC5-F3EB-9A96-053264FB5C1E}"/>
          </ac:picMkLst>
        </pc:picChg>
        <pc:picChg chg="del">
          <ac:chgData name="Duijf, Antoinette" userId="80426808-569e-4360-acb0-e5a6dc4b8ad2" providerId="ADAL" clId="{40064DCD-D97A-4855-B9EE-DFEF7C359ABD}" dt="2025-06-17T07:01:10.174" v="200" actId="478"/>
          <ac:picMkLst>
            <pc:docMk/>
            <pc:sldMk cId="2967928418" sldId="1511"/>
            <ac:picMk id="8" creationId="{4D4B4B14-1517-9CE4-E9E6-E64DEA5CA0F4}"/>
          </ac:picMkLst>
        </pc:picChg>
        <pc:picChg chg="add mod">
          <ac:chgData name="Duijf, Antoinette" userId="80426808-569e-4360-acb0-e5a6dc4b8ad2" providerId="ADAL" clId="{40064DCD-D97A-4855-B9EE-DFEF7C359ABD}" dt="2025-06-17T07:03:32.108" v="321" actId="1036"/>
          <ac:picMkLst>
            <pc:docMk/>
            <pc:sldMk cId="2967928418" sldId="1511"/>
            <ac:picMk id="9" creationId="{117929F2-0CE1-A55E-1BAE-CF8C1B0D9CAD}"/>
          </ac:picMkLst>
        </pc:picChg>
        <pc:picChg chg="add mod">
          <ac:chgData name="Duijf, Antoinette" userId="80426808-569e-4360-acb0-e5a6dc4b8ad2" providerId="ADAL" clId="{40064DCD-D97A-4855-B9EE-DFEF7C359ABD}" dt="2025-06-17T07:17:25.929" v="328" actId="14100"/>
          <ac:picMkLst>
            <pc:docMk/>
            <pc:sldMk cId="2967928418" sldId="1511"/>
            <ac:picMk id="19" creationId="{37635321-F458-5436-C971-B2BA61966B76}"/>
          </ac:picMkLst>
        </pc:picChg>
      </pc:sldChg>
      <pc:sldChg chg="addSp modSp mod">
        <pc:chgData name="Duijf, Antoinette" userId="80426808-569e-4360-acb0-e5a6dc4b8ad2" providerId="ADAL" clId="{40064DCD-D97A-4855-B9EE-DFEF7C359ABD}" dt="2025-06-17T08:09:42.041" v="1486" actId="1076"/>
        <pc:sldMkLst>
          <pc:docMk/>
          <pc:sldMk cId="2563523348" sldId="1532"/>
        </pc:sldMkLst>
        <pc:spChg chg="add mod">
          <ac:chgData name="Duijf, Antoinette" userId="80426808-569e-4360-acb0-e5a6dc4b8ad2" providerId="ADAL" clId="{40064DCD-D97A-4855-B9EE-DFEF7C359ABD}" dt="2025-06-17T08:09:42.041" v="1486" actId="1076"/>
          <ac:spMkLst>
            <pc:docMk/>
            <pc:sldMk cId="2563523348" sldId="1532"/>
            <ac:spMk id="18" creationId="{1A7DF0E0-053E-8E7A-ACCE-97158C83CCE3}"/>
          </ac:spMkLst>
        </pc:spChg>
      </pc:sldChg>
      <pc:sldChg chg="addSp delSp modSp mod">
        <pc:chgData name="Duijf, Antoinette" userId="80426808-569e-4360-acb0-e5a6dc4b8ad2" providerId="ADAL" clId="{40064DCD-D97A-4855-B9EE-DFEF7C359ABD}" dt="2025-06-17T08:28:51.195" v="2814" actId="478"/>
        <pc:sldMkLst>
          <pc:docMk/>
          <pc:sldMk cId="2299746807" sldId="1536"/>
        </pc:sldMkLst>
        <pc:spChg chg="mod">
          <ac:chgData name="Duijf, Antoinette" userId="80426808-569e-4360-acb0-e5a6dc4b8ad2" providerId="ADAL" clId="{40064DCD-D97A-4855-B9EE-DFEF7C359ABD}" dt="2025-06-17T08:12:11.102" v="1554" actId="14100"/>
          <ac:spMkLst>
            <pc:docMk/>
            <pc:sldMk cId="2299746807" sldId="1536"/>
            <ac:spMk id="4" creationId="{D36CDCC8-D80A-3CA3-9903-EC310613197D}"/>
          </ac:spMkLst>
        </pc:spChg>
        <pc:spChg chg="add del mod">
          <ac:chgData name="Duijf, Antoinette" userId="80426808-569e-4360-acb0-e5a6dc4b8ad2" providerId="ADAL" clId="{40064DCD-D97A-4855-B9EE-DFEF7C359ABD}" dt="2025-06-17T08:28:51.195" v="2814" actId="478"/>
          <ac:spMkLst>
            <pc:docMk/>
            <pc:sldMk cId="2299746807" sldId="1536"/>
            <ac:spMk id="11" creationId="{6959B184-B655-BA63-DC79-D20DF473314C}"/>
          </ac:spMkLst>
        </pc:spChg>
        <pc:spChg chg="mod">
          <ac:chgData name="Duijf, Antoinette" userId="80426808-569e-4360-acb0-e5a6dc4b8ad2" providerId="ADAL" clId="{40064DCD-D97A-4855-B9EE-DFEF7C359ABD}" dt="2025-06-17T08:12:19.927" v="1555" actId="14100"/>
          <ac:spMkLst>
            <pc:docMk/>
            <pc:sldMk cId="2299746807" sldId="1536"/>
            <ac:spMk id="16" creationId="{F53F294D-65CC-23A5-E4A1-B2132FCF814C}"/>
          </ac:spMkLst>
        </pc:spChg>
      </pc:sldChg>
      <pc:sldChg chg="addSp delSp modSp mod">
        <pc:chgData name="Duijf, Antoinette" userId="80426808-569e-4360-acb0-e5a6dc4b8ad2" providerId="ADAL" clId="{40064DCD-D97A-4855-B9EE-DFEF7C359ABD}" dt="2025-06-17T09:35:48.360" v="3161" actId="6549"/>
        <pc:sldMkLst>
          <pc:docMk/>
          <pc:sldMk cId="3369377097" sldId="1537"/>
        </pc:sldMkLst>
        <pc:spChg chg="mod">
          <ac:chgData name="Duijf, Antoinette" userId="80426808-569e-4360-acb0-e5a6dc4b8ad2" providerId="ADAL" clId="{40064DCD-D97A-4855-B9EE-DFEF7C359ABD}" dt="2025-06-17T09:35:48.360" v="3161" actId="6549"/>
          <ac:spMkLst>
            <pc:docMk/>
            <pc:sldMk cId="3369377097" sldId="1537"/>
            <ac:spMk id="35" creationId="{37104C51-0232-62ED-4C6F-1447D06633EE}"/>
          </ac:spMkLst>
        </pc:spChg>
        <pc:spChg chg="mod">
          <ac:chgData name="Duijf, Antoinette" userId="80426808-569e-4360-acb0-e5a6dc4b8ad2" providerId="ADAL" clId="{40064DCD-D97A-4855-B9EE-DFEF7C359ABD}" dt="2025-06-17T09:35:21.888" v="3155" actId="255"/>
          <ac:spMkLst>
            <pc:docMk/>
            <pc:sldMk cId="3369377097" sldId="1537"/>
            <ac:spMk id="36" creationId="{D8EF981A-9BA7-0EB1-9B70-F7FBF2F7DF1C}"/>
          </ac:spMkLst>
        </pc:spChg>
        <pc:picChg chg="del">
          <ac:chgData name="Duijf, Antoinette" userId="80426808-569e-4360-acb0-e5a6dc4b8ad2" providerId="ADAL" clId="{40064DCD-D97A-4855-B9EE-DFEF7C359ABD}" dt="2025-06-17T06:56:00.402" v="61" actId="478"/>
          <ac:picMkLst>
            <pc:docMk/>
            <pc:sldMk cId="3369377097" sldId="1537"/>
            <ac:picMk id="2" creationId="{24D2A6D7-73E5-4CAE-1C69-4A9969C5BBEE}"/>
          </ac:picMkLst>
        </pc:picChg>
        <pc:picChg chg="add mod">
          <ac:chgData name="Duijf, Antoinette" userId="80426808-569e-4360-acb0-e5a6dc4b8ad2" providerId="ADAL" clId="{40064DCD-D97A-4855-B9EE-DFEF7C359ABD}" dt="2025-06-17T06:56:12.324" v="66" actId="1076"/>
          <ac:picMkLst>
            <pc:docMk/>
            <pc:sldMk cId="3369377097" sldId="1537"/>
            <ac:picMk id="9" creationId="{B9AE0A74-9A0A-5280-E82F-1CB6EC362EFC}"/>
          </ac:picMkLst>
        </pc:picChg>
        <pc:picChg chg="del">
          <ac:chgData name="Duijf, Antoinette" userId="80426808-569e-4360-acb0-e5a6dc4b8ad2" providerId="ADAL" clId="{40064DCD-D97A-4855-B9EE-DFEF7C359ABD}" dt="2025-06-17T06:56:00.934" v="62" actId="478"/>
          <ac:picMkLst>
            <pc:docMk/>
            <pc:sldMk cId="3369377097" sldId="1537"/>
            <ac:picMk id="18" creationId="{7000D110-0DD1-00EE-04E7-676C7F517D8E}"/>
          </ac:picMkLst>
        </pc:picChg>
        <pc:picChg chg="add mod">
          <ac:chgData name="Duijf, Antoinette" userId="80426808-569e-4360-acb0-e5a6dc4b8ad2" providerId="ADAL" clId="{40064DCD-D97A-4855-B9EE-DFEF7C359ABD}" dt="2025-06-17T06:56:21.001" v="70" actId="1076"/>
          <ac:picMkLst>
            <pc:docMk/>
            <pc:sldMk cId="3369377097" sldId="1537"/>
            <ac:picMk id="20" creationId="{CBE8CC97-4E6A-698A-24D9-821289963B75}"/>
          </ac:picMkLst>
        </pc:picChg>
      </pc:sldChg>
      <pc:sldChg chg="addSp delSp modSp mod">
        <pc:chgData name="Duijf, Antoinette" userId="80426808-569e-4360-acb0-e5a6dc4b8ad2" providerId="ADAL" clId="{40064DCD-D97A-4855-B9EE-DFEF7C359ABD}" dt="2025-06-17T07:39:24.676" v="751" actId="14100"/>
        <pc:sldMkLst>
          <pc:docMk/>
          <pc:sldMk cId="2112764080" sldId="1539"/>
        </pc:sldMkLst>
        <pc:picChg chg="add mod">
          <ac:chgData name="Duijf, Antoinette" userId="80426808-569e-4360-acb0-e5a6dc4b8ad2" providerId="ADAL" clId="{40064DCD-D97A-4855-B9EE-DFEF7C359ABD}" dt="2025-06-17T07:39:24.676" v="751" actId="14100"/>
          <ac:picMkLst>
            <pc:docMk/>
            <pc:sldMk cId="2112764080" sldId="1539"/>
            <ac:picMk id="16" creationId="{F5027A1C-7972-5043-6596-2288152C8605}"/>
          </ac:picMkLst>
        </pc:picChg>
        <pc:picChg chg="del">
          <ac:chgData name="Duijf, Antoinette" userId="80426808-569e-4360-acb0-e5a6dc4b8ad2" providerId="ADAL" clId="{40064DCD-D97A-4855-B9EE-DFEF7C359ABD}" dt="2025-06-17T07:39:16.119" v="747" actId="478"/>
          <ac:picMkLst>
            <pc:docMk/>
            <pc:sldMk cId="2112764080" sldId="1539"/>
            <ac:picMk id="22" creationId="{D571F96D-B15B-9CB0-F26A-E6D669405771}"/>
          </ac:picMkLst>
        </pc:picChg>
      </pc:sldChg>
      <pc:sldChg chg="addSp delSp modSp mod">
        <pc:chgData name="Duijf, Antoinette" userId="80426808-569e-4360-acb0-e5a6dc4b8ad2" providerId="ADAL" clId="{40064DCD-D97A-4855-B9EE-DFEF7C359ABD}" dt="2025-06-17T08:51:46.593" v="2857" actId="1076"/>
        <pc:sldMkLst>
          <pc:docMk/>
          <pc:sldMk cId="1335095553" sldId="1540"/>
        </pc:sldMkLst>
        <pc:spChg chg="add del mod">
          <ac:chgData name="Duijf, Antoinette" userId="80426808-569e-4360-acb0-e5a6dc4b8ad2" providerId="ADAL" clId="{40064DCD-D97A-4855-B9EE-DFEF7C359ABD}" dt="2025-06-17T07:37:04.235" v="739" actId="11529"/>
          <ac:spMkLst>
            <pc:docMk/>
            <pc:sldMk cId="1335095553" sldId="1540"/>
            <ac:spMk id="20" creationId="{7C3A4E9D-696D-E2A7-E42C-B74018505634}"/>
          </ac:spMkLst>
        </pc:spChg>
        <pc:spChg chg="mod">
          <ac:chgData name="Duijf, Antoinette" userId="80426808-569e-4360-acb0-e5a6dc4b8ad2" providerId="ADAL" clId="{40064DCD-D97A-4855-B9EE-DFEF7C359ABD}" dt="2025-06-17T07:30:37.105" v="520" actId="20577"/>
          <ac:spMkLst>
            <pc:docMk/>
            <pc:sldMk cId="1335095553" sldId="1540"/>
            <ac:spMk id="34" creationId="{152372B3-00F5-781C-183E-6F2DDF35091D}"/>
          </ac:spMkLst>
        </pc:spChg>
        <pc:spChg chg="mod">
          <ac:chgData name="Duijf, Antoinette" userId="80426808-569e-4360-acb0-e5a6dc4b8ad2" providerId="ADAL" clId="{40064DCD-D97A-4855-B9EE-DFEF7C359ABD}" dt="2025-06-17T07:24:40.986" v="507" actId="20577"/>
          <ac:spMkLst>
            <pc:docMk/>
            <pc:sldMk cId="1335095553" sldId="1540"/>
            <ac:spMk id="35" creationId="{37104C51-0232-62ED-4C6F-1447D06633EE}"/>
          </ac:spMkLst>
        </pc:spChg>
        <pc:spChg chg="mod">
          <ac:chgData name="Duijf, Antoinette" userId="80426808-569e-4360-acb0-e5a6dc4b8ad2" providerId="ADAL" clId="{40064DCD-D97A-4855-B9EE-DFEF7C359ABD}" dt="2025-06-17T07:35:51.608" v="611" actId="20577"/>
          <ac:spMkLst>
            <pc:docMk/>
            <pc:sldMk cId="1335095553" sldId="1540"/>
            <ac:spMk id="36" creationId="{D8EF981A-9BA7-0EB1-9B70-F7FBF2F7DF1C}"/>
          </ac:spMkLst>
        </pc:spChg>
        <pc:picChg chg="del">
          <ac:chgData name="Duijf, Antoinette" userId="80426808-569e-4360-acb0-e5a6dc4b8ad2" providerId="ADAL" clId="{40064DCD-D97A-4855-B9EE-DFEF7C359ABD}" dt="2025-06-17T07:22:48.828" v="403" actId="478"/>
          <ac:picMkLst>
            <pc:docMk/>
            <pc:sldMk cId="1335095553" sldId="1540"/>
            <ac:picMk id="2" creationId="{2D0E319E-DD70-1370-07AE-45DA6A7DB631}"/>
          </ac:picMkLst>
        </pc:picChg>
        <pc:picChg chg="del">
          <ac:chgData name="Duijf, Antoinette" userId="80426808-569e-4360-acb0-e5a6dc4b8ad2" providerId="ADAL" clId="{40064DCD-D97A-4855-B9EE-DFEF7C359ABD}" dt="2025-06-17T07:24:46.461" v="510" actId="478"/>
          <ac:picMkLst>
            <pc:docMk/>
            <pc:sldMk cId="1335095553" sldId="1540"/>
            <ac:picMk id="8" creationId="{9C2DC14E-7776-CE7B-AADE-26D0BB176F6F}"/>
          </ac:picMkLst>
        </pc:picChg>
        <pc:picChg chg="add mod">
          <ac:chgData name="Duijf, Antoinette" userId="80426808-569e-4360-acb0-e5a6dc4b8ad2" providerId="ADAL" clId="{40064DCD-D97A-4855-B9EE-DFEF7C359ABD}" dt="2025-06-17T08:51:46.593" v="2857" actId="1076"/>
          <ac:picMkLst>
            <pc:docMk/>
            <pc:sldMk cId="1335095553" sldId="1540"/>
            <ac:picMk id="9" creationId="{1ACE540C-94C8-A77C-D7A6-8EA6384E3A46}"/>
          </ac:picMkLst>
        </pc:picChg>
        <pc:picChg chg="add mod modCrop">
          <ac:chgData name="Duijf, Antoinette" userId="80426808-569e-4360-acb0-e5a6dc4b8ad2" providerId="ADAL" clId="{40064DCD-D97A-4855-B9EE-DFEF7C359ABD}" dt="2025-06-17T07:37:21.327" v="744" actId="1036"/>
          <ac:picMkLst>
            <pc:docMk/>
            <pc:sldMk cId="1335095553" sldId="1540"/>
            <ac:picMk id="19" creationId="{3C04C2D4-35FC-1FA6-6929-EA320BC0C0AE}"/>
          </ac:picMkLst>
        </pc:picChg>
      </pc:sldChg>
      <pc:sldChg chg="addSp delSp modSp mod">
        <pc:chgData name="Duijf, Antoinette" userId="80426808-569e-4360-acb0-e5a6dc4b8ad2" providerId="ADAL" clId="{40064DCD-D97A-4855-B9EE-DFEF7C359ABD}" dt="2025-06-17T09:19:44.778" v="3006" actId="478"/>
        <pc:sldMkLst>
          <pc:docMk/>
          <pc:sldMk cId="425656543" sldId="1542"/>
        </pc:sldMkLst>
        <pc:spChg chg="mod">
          <ac:chgData name="Duijf, Antoinette" userId="80426808-569e-4360-acb0-e5a6dc4b8ad2" providerId="ADAL" clId="{40064DCD-D97A-4855-B9EE-DFEF7C359ABD}" dt="2025-06-17T09:19:42.942" v="3005" actId="20577"/>
          <ac:spMkLst>
            <pc:docMk/>
            <pc:sldMk cId="425656543" sldId="1542"/>
            <ac:spMk id="13" creationId="{4985FF45-EE56-11C3-E0CC-6BBB359031C0}"/>
          </ac:spMkLst>
        </pc:spChg>
        <pc:spChg chg="mod">
          <ac:chgData name="Duijf, Antoinette" userId="80426808-569e-4360-acb0-e5a6dc4b8ad2" providerId="ADAL" clId="{40064DCD-D97A-4855-B9EE-DFEF7C359ABD}" dt="2025-06-17T08:40:15.072" v="2856" actId="1076"/>
          <ac:spMkLst>
            <pc:docMk/>
            <pc:sldMk cId="425656543" sldId="1542"/>
            <ac:spMk id="15" creationId="{6EA1F8B7-D4BC-D8B0-E6FD-F33ECB45A1DD}"/>
          </ac:spMkLst>
        </pc:spChg>
        <pc:spChg chg="add mod">
          <ac:chgData name="Duijf, Antoinette" userId="80426808-569e-4360-acb0-e5a6dc4b8ad2" providerId="ADAL" clId="{40064DCD-D97A-4855-B9EE-DFEF7C359ABD}" dt="2025-06-17T08:52:16.785" v="2899" actId="14100"/>
          <ac:spMkLst>
            <pc:docMk/>
            <pc:sldMk cId="425656543" sldId="1542"/>
            <ac:spMk id="31" creationId="{683008DE-B888-B2EB-2AED-23F2671EF6D4}"/>
          </ac:spMkLst>
        </pc:spChg>
        <pc:picChg chg="del mod">
          <ac:chgData name="Duijf, Antoinette" userId="80426808-569e-4360-acb0-e5a6dc4b8ad2" providerId="ADAL" clId="{40064DCD-D97A-4855-B9EE-DFEF7C359ABD}" dt="2025-06-17T09:19:44.778" v="3006" actId="478"/>
          <ac:picMkLst>
            <pc:docMk/>
            <pc:sldMk cId="425656543" sldId="1542"/>
            <ac:picMk id="22" creationId="{77FE2085-C1E6-3759-14DE-A970942483AE}"/>
          </ac:picMkLst>
        </pc:picChg>
        <pc:picChg chg="add del mod">
          <ac:chgData name="Duijf, Antoinette" userId="80426808-569e-4360-acb0-e5a6dc4b8ad2" providerId="ADAL" clId="{40064DCD-D97A-4855-B9EE-DFEF7C359ABD}" dt="2025-06-17T07:49:49.479" v="790" actId="478"/>
          <ac:picMkLst>
            <pc:docMk/>
            <pc:sldMk cId="425656543" sldId="1542"/>
            <ac:picMk id="22" creationId="{88B37791-3345-0ADD-8481-E86E1E47DC11}"/>
          </ac:picMkLst>
        </pc:picChg>
        <pc:picChg chg="add mod">
          <ac:chgData name="Duijf, Antoinette" userId="80426808-569e-4360-acb0-e5a6dc4b8ad2" providerId="ADAL" clId="{40064DCD-D97A-4855-B9EE-DFEF7C359ABD}" dt="2025-06-17T08:15:38.455" v="1584" actId="1076"/>
          <ac:picMkLst>
            <pc:docMk/>
            <pc:sldMk cId="425656543" sldId="1542"/>
            <ac:picMk id="24" creationId="{578CFB0E-B767-B727-99DE-273D9F7AA694}"/>
          </ac:picMkLst>
        </pc:picChg>
        <pc:picChg chg="add del mod modCrop">
          <ac:chgData name="Duijf, Antoinette" userId="80426808-569e-4360-acb0-e5a6dc4b8ad2" providerId="ADAL" clId="{40064DCD-D97A-4855-B9EE-DFEF7C359ABD}" dt="2025-06-17T09:04:49.273" v="2901" actId="478"/>
          <ac:picMkLst>
            <pc:docMk/>
            <pc:sldMk cId="425656543" sldId="1542"/>
            <ac:picMk id="28" creationId="{8F5E3D81-A590-05FB-ED5A-F466D18B24A5}"/>
          </ac:picMkLst>
        </pc:picChg>
        <pc:cxnChg chg="mod">
          <ac:chgData name="Duijf, Antoinette" userId="80426808-569e-4360-acb0-e5a6dc4b8ad2" providerId="ADAL" clId="{40064DCD-D97A-4855-B9EE-DFEF7C359ABD}" dt="2025-06-17T08:40:15.072" v="2856" actId="1076"/>
          <ac:cxnSpMkLst>
            <pc:docMk/>
            <pc:sldMk cId="425656543" sldId="1542"/>
            <ac:cxnSpMk id="29" creationId="{10445519-6BAB-CA4B-0B0C-EF80D4D34E4C}"/>
          </ac:cxnSpMkLst>
        </pc:cxnChg>
      </pc:sldChg>
      <pc:sldChg chg="addSp delSp modSp mod">
        <pc:chgData name="Duijf, Antoinette" userId="80426808-569e-4360-acb0-e5a6dc4b8ad2" providerId="ADAL" clId="{40064DCD-D97A-4855-B9EE-DFEF7C359ABD}" dt="2025-06-17T07:56:43.990" v="857" actId="20577"/>
        <pc:sldMkLst>
          <pc:docMk/>
          <pc:sldMk cId="3660495986" sldId="1543"/>
        </pc:sldMkLst>
        <pc:spChg chg="mod">
          <ac:chgData name="Duijf, Antoinette" userId="80426808-569e-4360-acb0-e5a6dc4b8ad2" providerId="ADAL" clId="{40064DCD-D97A-4855-B9EE-DFEF7C359ABD}" dt="2025-06-17T07:45:51.194" v="779" actId="1038"/>
          <ac:spMkLst>
            <pc:docMk/>
            <pc:sldMk cId="3660495986" sldId="1543"/>
            <ac:spMk id="10" creationId="{B37FADB8-F5A5-F448-15A7-6A630939BCDC}"/>
          </ac:spMkLst>
        </pc:spChg>
        <pc:spChg chg="mod">
          <ac:chgData name="Duijf, Antoinette" userId="80426808-569e-4360-acb0-e5a6dc4b8ad2" providerId="ADAL" clId="{40064DCD-D97A-4855-B9EE-DFEF7C359ABD}" dt="2025-06-17T07:45:44.831" v="775" actId="1038"/>
          <ac:spMkLst>
            <pc:docMk/>
            <pc:sldMk cId="3660495986" sldId="1543"/>
            <ac:spMk id="11" creationId="{2D5226DB-4490-ECD5-880A-CDAB0447C263}"/>
          </ac:spMkLst>
        </pc:spChg>
        <pc:spChg chg="mod">
          <ac:chgData name="Duijf, Antoinette" userId="80426808-569e-4360-acb0-e5a6dc4b8ad2" providerId="ADAL" clId="{40064DCD-D97A-4855-B9EE-DFEF7C359ABD}" dt="2025-06-17T07:40:16.606" v="757" actId="20577"/>
          <ac:spMkLst>
            <pc:docMk/>
            <pc:sldMk cId="3660495986" sldId="1543"/>
            <ac:spMk id="13" creationId="{4985FF45-EE56-11C3-E0CC-6BBB359031C0}"/>
          </ac:spMkLst>
        </pc:spChg>
        <pc:spChg chg="mod">
          <ac:chgData name="Duijf, Antoinette" userId="80426808-569e-4360-acb0-e5a6dc4b8ad2" providerId="ADAL" clId="{40064DCD-D97A-4855-B9EE-DFEF7C359ABD}" dt="2025-06-17T07:46:16.279" v="784" actId="1076"/>
          <ac:spMkLst>
            <pc:docMk/>
            <pc:sldMk cId="3660495986" sldId="1543"/>
            <ac:spMk id="14" creationId="{B7594A3B-3117-84CE-C300-FB96E5ED269D}"/>
          </ac:spMkLst>
        </pc:spChg>
        <pc:spChg chg="mod">
          <ac:chgData name="Duijf, Antoinette" userId="80426808-569e-4360-acb0-e5a6dc4b8ad2" providerId="ADAL" clId="{40064DCD-D97A-4855-B9EE-DFEF7C359ABD}" dt="2025-06-17T07:46:12.280" v="783" actId="1076"/>
          <ac:spMkLst>
            <pc:docMk/>
            <pc:sldMk cId="3660495986" sldId="1543"/>
            <ac:spMk id="15" creationId="{6EA1F8B7-D4BC-D8B0-E6FD-F33ECB45A1DD}"/>
          </ac:spMkLst>
        </pc:spChg>
        <pc:spChg chg="add mod">
          <ac:chgData name="Duijf, Antoinette" userId="80426808-569e-4360-acb0-e5a6dc4b8ad2" providerId="ADAL" clId="{40064DCD-D97A-4855-B9EE-DFEF7C359ABD}" dt="2025-06-17T07:56:43.990" v="857" actId="20577"/>
          <ac:spMkLst>
            <pc:docMk/>
            <pc:sldMk cId="3660495986" sldId="1543"/>
            <ac:spMk id="31" creationId="{169206B1-361E-F59F-9396-5B54FCF5122A}"/>
          </ac:spMkLst>
        </pc:spChg>
        <pc:picChg chg="add mod">
          <ac:chgData name="Duijf, Antoinette" userId="80426808-569e-4360-acb0-e5a6dc4b8ad2" providerId="ADAL" clId="{40064DCD-D97A-4855-B9EE-DFEF7C359ABD}" dt="2025-06-17T07:45:57.261" v="780" actId="1076"/>
          <ac:picMkLst>
            <pc:docMk/>
            <pc:sldMk cId="3660495986" sldId="1543"/>
            <ac:picMk id="16" creationId="{85D60478-7BC7-8FF0-0BAA-F4014F2E9C6C}"/>
          </ac:picMkLst>
        </pc:picChg>
        <pc:picChg chg="del">
          <ac:chgData name="Duijf, Antoinette" userId="80426808-569e-4360-acb0-e5a6dc4b8ad2" providerId="ADAL" clId="{40064DCD-D97A-4855-B9EE-DFEF7C359ABD}" dt="2025-06-17T07:40:18.480" v="758" actId="478"/>
          <ac:picMkLst>
            <pc:docMk/>
            <pc:sldMk cId="3660495986" sldId="1543"/>
            <ac:picMk id="23" creationId="{6F17506F-AD46-6A00-9753-5AE1FFDE8152}"/>
          </ac:picMkLst>
        </pc:picChg>
        <pc:picChg chg="del">
          <ac:chgData name="Duijf, Antoinette" userId="80426808-569e-4360-acb0-e5a6dc4b8ad2" providerId="ADAL" clId="{40064DCD-D97A-4855-B9EE-DFEF7C359ABD}" dt="2025-06-17T07:45:28.450" v="770" actId="478"/>
          <ac:picMkLst>
            <pc:docMk/>
            <pc:sldMk cId="3660495986" sldId="1543"/>
            <ac:picMk id="24" creationId="{07ADD579-57AC-7B49-ED34-65E57CAA0019}"/>
          </ac:picMkLst>
        </pc:picChg>
        <pc:picChg chg="add mod">
          <ac:chgData name="Duijf, Antoinette" userId="80426808-569e-4360-acb0-e5a6dc4b8ad2" providerId="ADAL" clId="{40064DCD-D97A-4855-B9EE-DFEF7C359ABD}" dt="2025-06-17T07:48:58.401" v="788" actId="1076"/>
          <ac:picMkLst>
            <pc:docMk/>
            <pc:sldMk cId="3660495986" sldId="1543"/>
            <ac:picMk id="30" creationId="{A66DBD5C-9CB4-BF6C-F8AD-F4F67A2735DF}"/>
          </ac:picMkLst>
        </pc:picChg>
        <pc:cxnChg chg="mod">
          <ac:chgData name="Duijf, Antoinette" userId="80426808-569e-4360-acb0-e5a6dc4b8ad2" providerId="ADAL" clId="{40064DCD-D97A-4855-B9EE-DFEF7C359ABD}" dt="2025-06-17T07:46:16.279" v="784" actId="1076"/>
          <ac:cxnSpMkLst>
            <pc:docMk/>
            <pc:sldMk cId="3660495986" sldId="1543"/>
            <ac:cxnSpMk id="29" creationId="{10445519-6BAB-CA4B-0B0C-EF80D4D34E4C}"/>
          </ac:cxnSpMkLst>
        </pc:cxnChg>
      </pc:sldChg>
      <pc:sldChg chg="addSp modSp add mod">
        <pc:chgData name="Duijf, Antoinette" userId="80426808-569e-4360-acb0-e5a6dc4b8ad2" providerId="ADAL" clId="{40064DCD-D97A-4855-B9EE-DFEF7C359ABD}" dt="2025-06-17T07:36:25.022" v="731" actId="1076"/>
        <pc:sldMkLst>
          <pc:docMk/>
          <pc:sldMk cId="378047862" sldId="1544"/>
        </pc:sldMkLst>
        <pc:spChg chg="add mod">
          <ac:chgData name="Duijf, Antoinette" userId="80426808-569e-4360-acb0-e5a6dc4b8ad2" providerId="ADAL" clId="{40064DCD-D97A-4855-B9EE-DFEF7C359ABD}" dt="2025-06-17T07:36:25.022" v="731" actId="1076"/>
          <ac:spMkLst>
            <pc:docMk/>
            <pc:sldMk cId="378047862" sldId="1544"/>
            <ac:spMk id="9" creationId="{9E441749-0E8F-7331-3B47-AC022B278B41}"/>
          </ac:spMkLst>
        </pc:spChg>
      </pc:sldChg>
      <pc:sldChg chg="addSp delSp modSp add mod">
        <pc:chgData name="Duijf, Antoinette" userId="80426808-569e-4360-acb0-e5a6dc4b8ad2" providerId="ADAL" clId="{40064DCD-D97A-4855-B9EE-DFEF7C359ABD}" dt="2025-06-17T09:36:26.795" v="3163" actId="1038"/>
        <pc:sldMkLst>
          <pc:docMk/>
          <pc:sldMk cId="1714732690" sldId="1546"/>
        </pc:sldMkLst>
        <pc:spChg chg="mod">
          <ac:chgData name="Duijf, Antoinette" userId="80426808-569e-4360-acb0-e5a6dc4b8ad2" providerId="ADAL" clId="{40064DCD-D97A-4855-B9EE-DFEF7C359ABD}" dt="2025-06-17T09:16:09.461" v="2988" actId="14100"/>
          <ac:spMkLst>
            <pc:docMk/>
            <pc:sldMk cId="1714732690" sldId="1546"/>
            <ac:spMk id="4" creationId="{D753C383-62C8-E733-4553-E085527A1FCA}"/>
          </ac:spMkLst>
        </pc:spChg>
        <pc:spChg chg="mod">
          <ac:chgData name="Duijf, Antoinette" userId="80426808-569e-4360-acb0-e5a6dc4b8ad2" providerId="ADAL" clId="{40064DCD-D97A-4855-B9EE-DFEF7C359ABD}" dt="2025-06-17T09:16:12.490" v="2989" actId="14100"/>
          <ac:spMkLst>
            <pc:docMk/>
            <pc:sldMk cId="1714732690" sldId="1546"/>
            <ac:spMk id="9" creationId="{B5FA4264-9F79-B20D-0826-CEC58E7B74B7}"/>
          </ac:spMkLst>
        </pc:spChg>
        <pc:spChg chg="mod">
          <ac:chgData name="Duijf, Antoinette" userId="80426808-569e-4360-acb0-e5a6dc4b8ad2" providerId="ADAL" clId="{40064DCD-D97A-4855-B9EE-DFEF7C359ABD}" dt="2025-06-17T09:16:22.522" v="2993" actId="14100"/>
          <ac:spMkLst>
            <pc:docMk/>
            <pc:sldMk cId="1714732690" sldId="1546"/>
            <ac:spMk id="10" creationId="{B37FADB8-F5A5-F448-15A7-6A630939BCDC}"/>
          </ac:spMkLst>
        </pc:spChg>
        <pc:spChg chg="mod">
          <ac:chgData name="Duijf, Antoinette" userId="80426808-569e-4360-acb0-e5a6dc4b8ad2" providerId="ADAL" clId="{40064DCD-D97A-4855-B9EE-DFEF7C359ABD}" dt="2025-06-17T09:22:16.635" v="3024" actId="14100"/>
          <ac:spMkLst>
            <pc:docMk/>
            <pc:sldMk cId="1714732690" sldId="1546"/>
            <ac:spMk id="11" creationId="{2D5226DB-4490-ECD5-880A-CDAB0447C263}"/>
          </ac:spMkLst>
        </pc:spChg>
        <pc:spChg chg="mod">
          <ac:chgData name="Duijf, Antoinette" userId="80426808-569e-4360-acb0-e5a6dc4b8ad2" providerId="ADAL" clId="{40064DCD-D97A-4855-B9EE-DFEF7C359ABD}" dt="2025-06-17T09:24:20.383" v="3088" actId="20577"/>
          <ac:spMkLst>
            <pc:docMk/>
            <pc:sldMk cId="1714732690" sldId="1546"/>
            <ac:spMk id="12" creationId="{E2476A93-B8D4-4E44-87FD-AFF601B2337C}"/>
          </ac:spMkLst>
        </pc:spChg>
        <pc:spChg chg="mod">
          <ac:chgData name="Duijf, Antoinette" userId="80426808-569e-4360-acb0-e5a6dc4b8ad2" providerId="ADAL" clId="{40064DCD-D97A-4855-B9EE-DFEF7C359ABD}" dt="2025-06-17T09:22:49.355" v="3027" actId="113"/>
          <ac:spMkLst>
            <pc:docMk/>
            <pc:sldMk cId="1714732690" sldId="1546"/>
            <ac:spMk id="13" creationId="{4985FF45-EE56-11C3-E0CC-6BBB359031C0}"/>
          </ac:spMkLst>
        </pc:spChg>
        <pc:spChg chg="mod">
          <ac:chgData name="Duijf, Antoinette" userId="80426808-569e-4360-acb0-e5a6dc4b8ad2" providerId="ADAL" clId="{40064DCD-D97A-4855-B9EE-DFEF7C359ABD}" dt="2025-06-17T09:24:04.986" v="3077" actId="14100"/>
          <ac:spMkLst>
            <pc:docMk/>
            <pc:sldMk cId="1714732690" sldId="1546"/>
            <ac:spMk id="14" creationId="{B7594A3B-3117-84CE-C300-FB96E5ED269D}"/>
          </ac:spMkLst>
        </pc:spChg>
        <pc:spChg chg="mod">
          <ac:chgData name="Duijf, Antoinette" userId="80426808-569e-4360-acb0-e5a6dc4b8ad2" providerId="ADAL" clId="{40064DCD-D97A-4855-B9EE-DFEF7C359ABD}" dt="2025-06-17T09:24:07.009" v="3078" actId="14100"/>
          <ac:spMkLst>
            <pc:docMk/>
            <pc:sldMk cId="1714732690" sldId="1546"/>
            <ac:spMk id="15" creationId="{6EA1F8B7-D4BC-D8B0-E6FD-F33ECB45A1DD}"/>
          </ac:spMkLst>
        </pc:spChg>
        <pc:spChg chg="mod">
          <ac:chgData name="Duijf, Antoinette" userId="80426808-569e-4360-acb0-e5a6dc4b8ad2" providerId="ADAL" clId="{40064DCD-D97A-4855-B9EE-DFEF7C359ABD}" dt="2025-06-17T09:21:35.324" v="3016" actId="1036"/>
          <ac:spMkLst>
            <pc:docMk/>
            <pc:sldMk cId="1714732690" sldId="1546"/>
            <ac:spMk id="16" creationId="{F711F61F-3494-9494-28C3-0B2E2E9761ED}"/>
          </ac:spMkLst>
        </pc:spChg>
        <pc:spChg chg="mod">
          <ac:chgData name="Duijf, Antoinette" userId="80426808-569e-4360-acb0-e5a6dc4b8ad2" providerId="ADAL" clId="{40064DCD-D97A-4855-B9EE-DFEF7C359ABD}" dt="2025-06-17T09:16:28.073" v="2995" actId="14100"/>
          <ac:spMkLst>
            <pc:docMk/>
            <pc:sldMk cId="1714732690" sldId="1546"/>
            <ac:spMk id="17" creationId="{6093943F-9602-929D-786E-8A8B6D07CAAF}"/>
          </ac:spMkLst>
        </pc:spChg>
        <pc:spChg chg="mod">
          <ac:chgData name="Duijf, Antoinette" userId="80426808-569e-4360-acb0-e5a6dc4b8ad2" providerId="ADAL" clId="{40064DCD-D97A-4855-B9EE-DFEF7C359ABD}" dt="2025-06-17T09:21:54.714" v="3020" actId="1035"/>
          <ac:spMkLst>
            <pc:docMk/>
            <pc:sldMk cId="1714732690" sldId="1546"/>
            <ac:spMk id="18" creationId="{85D7DD60-F4AA-AD34-A265-146B167D02FE}"/>
          </ac:spMkLst>
        </pc:spChg>
        <pc:spChg chg="mod">
          <ac:chgData name="Duijf, Antoinette" userId="80426808-569e-4360-acb0-e5a6dc4b8ad2" providerId="ADAL" clId="{40064DCD-D97A-4855-B9EE-DFEF7C359ABD}" dt="2025-06-17T09:16:50.343" v="2998" actId="1076"/>
          <ac:spMkLst>
            <pc:docMk/>
            <pc:sldMk cId="1714732690" sldId="1546"/>
            <ac:spMk id="19" creationId="{40542B69-6D97-5F24-63E3-ABE36EA69A27}"/>
          </ac:spMkLst>
        </pc:spChg>
        <pc:spChg chg="del mod">
          <ac:chgData name="Duijf, Antoinette" userId="80426808-569e-4360-acb0-e5a6dc4b8ad2" providerId="ADAL" clId="{40064DCD-D97A-4855-B9EE-DFEF7C359ABD}" dt="2025-06-17T09:19:55.439" v="3008" actId="478"/>
          <ac:spMkLst>
            <pc:docMk/>
            <pc:sldMk cId="1714732690" sldId="1546"/>
            <ac:spMk id="23" creationId="{535E1808-B41D-D4AD-24C4-AC6667128FD0}"/>
          </ac:spMkLst>
        </pc:spChg>
        <pc:spChg chg="del mod">
          <ac:chgData name="Duijf, Antoinette" userId="80426808-569e-4360-acb0-e5a6dc4b8ad2" providerId="ADAL" clId="{40064DCD-D97A-4855-B9EE-DFEF7C359ABD}" dt="2025-06-17T09:19:53.271" v="3007" actId="478"/>
          <ac:spMkLst>
            <pc:docMk/>
            <pc:sldMk cId="1714732690" sldId="1546"/>
            <ac:spMk id="26" creationId="{E7A14EE1-9FCD-53D5-546A-6D0F8793A574}"/>
          </ac:spMkLst>
        </pc:spChg>
        <pc:spChg chg="del">
          <ac:chgData name="Duijf, Antoinette" userId="80426808-569e-4360-acb0-e5a6dc4b8ad2" providerId="ADAL" clId="{40064DCD-D97A-4855-B9EE-DFEF7C359ABD}" dt="2025-06-17T09:06:27.104" v="2904" actId="478"/>
          <ac:spMkLst>
            <pc:docMk/>
            <pc:sldMk cId="1714732690" sldId="1546"/>
            <ac:spMk id="31" creationId="{683008DE-B888-B2EB-2AED-23F2671EF6D4}"/>
          </ac:spMkLst>
        </pc:spChg>
        <pc:spChg chg="add mod">
          <ac:chgData name="Duijf, Antoinette" userId="80426808-569e-4360-acb0-e5a6dc4b8ad2" providerId="ADAL" clId="{40064DCD-D97A-4855-B9EE-DFEF7C359ABD}" dt="2025-06-17T09:25:17.621" v="3135" actId="1076"/>
          <ac:spMkLst>
            <pc:docMk/>
            <pc:sldMk cId="1714732690" sldId="1546"/>
            <ac:spMk id="41" creationId="{E5A9C59F-0717-AA49-EB29-8A288902EC9C}"/>
          </ac:spMkLst>
        </pc:spChg>
        <pc:grpChg chg="mod">
          <ac:chgData name="Duijf, Antoinette" userId="80426808-569e-4360-acb0-e5a6dc4b8ad2" providerId="ADAL" clId="{40064DCD-D97A-4855-B9EE-DFEF7C359ABD}" dt="2025-06-17T09:16:50.343" v="2998" actId="1076"/>
          <ac:grpSpMkLst>
            <pc:docMk/>
            <pc:sldMk cId="1714732690" sldId="1546"/>
            <ac:grpSpMk id="20" creationId="{3DD05F28-AA89-0131-F5E3-45BE92293371}"/>
          </ac:grpSpMkLst>
        </pc:grpChg>
        <pc:picChg chg="mod">
          <ac:chgData name="Duijf, Antoinette" userId="80426808-569e-4360-acb0-e5a6dc4b8ad2" providerId="ADAL" clId="{40064DCD-D97A-4855-B9EE-DFEF7C359ABD}" dt="2025-06-17T09:24:26.424" v="3090" actId="1076"/>
          <ac:picMkLst>
            <pc:docMk/>
            <pc:sldMk cId="1714732690" sldId="1546"/>
            <ac:picMk id="22" creationId="{77FE2085-C1E6-3759-14DE-A970942483AE}"/>
          </ac:picMkLst>
        </pc:picChg>
        <pc:picChg chg="mod">
          <ac:chgData name="Duijf, Antoinette" userId="80426808-569e-4360-acb0-e5a6dc4b8ad2" providerId="ADAL" clId="{40064DCD-D97A-4855-B9EE-DFEF7C359ABD}" dt="2025-06-17T09:22:25.116" v="3026" actId="1076"/>
          <ac:picMkLst>
            <pc:docMk/>
            <pc:sldMk cId="1714732690" sldId="1546"/>
            <ac:picMk id="24" creationId="{578CFB0E-B767-B727-99DE-273D9F7AA694}"/>
          </ac:picMkLst>
        </pc:picChg>
        <pc:picChg chg="add mod">
          <ac:chgData name="Duijf, Antoinette" userId="80426808-569e-4360-acb0-e5a6dc4b8ad2" providerId="ADAL" clId="{40064DCD-D97A-4855-B9EE-DFEF7C359ABD}" dt="2025-06-17T09:24:10.222" v="3079" actId="1076"/>
          <ac:picMkLst>
            <pc:docMk/>
            <pc:sldMk cId="1714732690" sldId="1546"/>
            <ac:picMk id="30" creationId="{E1E6E8D6-EBBE-FB71-2E9D-4776538C3747}"/>
          </ac:picMkLst>
        </pc:picChg>
        <pc:picChg chg="add mod modCrop">
          <ac:chgData name="Duijf, Antoinette" userId="80426808-569e-4360-acb0-e5a6dc4b8ad2" providerId="ADAL" clId="{40064DCD-D97A-4855-B9EE-DFEF7C359ABD}" dt="2025-06-17T09:36:26.795" v="3163" actId="1038"/>
          <ac:picMkLst>
            <pc:docMk/>
            <pc:sldMk cId="1714732690" sldId="1546"/>
            <ac:picMk id="34" creationId="{84A64FC9-1951-DA4C-B631-E966FEDEC0CD}"/>
          </ac:picMkLst>
        </pc:picChg>
        <pc:cxnChg chg="mod">
          <ac:chgData name="Duijf, Antoinette" userId="80426808-569e-4360-acb0-e5a6dc4b8ad2" providerId="ADAL" clId="{40064DCD-D97A-4855-B9EE-DFEF7C359ABD}" dt="2025-06-17T09:08:40.621" v="2964" actId="14100"/>
          <ac:cxnSpMkLst>
            <pc:docMk/>
            <pc:sldMk cId="1714732690" sldId="1546"/>
            <ac:cxnSpMk id="21" creationId="{B84B33EF-2A54-99B2-FEF8-27486B72F624}"/>
          </ac:cxnSpMkLst>
        </pc:cxnChg>
        <pc:cxnChg chg="mod">
          <ac:chgData name="Duijf, Antoinette" userId="80426808-569e-4360-acb0-e5a6dc4b8ad2" providerId="ADAL" clId="{40064DCD-D97A-4855-B9EE-DFEF7C359ABD}" dt="2025-06-17T09:24:07.009" v="3078" actId="14100"/>
          <ac:cxnSpMkLst>
            <pc:docMk/>
            <pc:sldMk cId="1714732690" sldId="1546"/>
            <ac:cxnSpMk id="29" creationId="{10445519-6BAB-CA4B-0B0C-EF80D4D34E4C}"/>
          </ac:cxnSpMkLst>
        </pc:cxnChg>
      </pc:sldChg>
    </pc:docChg>
  </pc:docChgLst>
  <pc:docChgLst>
    <pc:chgData name="Duijf, Antoinette" userId="S::an.duijf@kentalis.nl::80426808-569e-4360-acb0-e5a6dc4b8ad2" providerId="AD" clId="Web-{D55D9D08-A0AA-4E38-B342-1126963AC757}"/>
    <pc:docChg chg="modSld">
      <pc:chgData name="Duijf, Antoinette" userId="S::an.duijf@kentalis.nl::80426808-569e-4360-acb0-e5a6dc4b8ad2" providerId="AD" clId="Web-{D55D9D08-A0AA-4E38-B342-1126963AC757}" dt="2025-06-16T22:40:39.747" v="37" actId="14100"/>
      <pc:docMkLst>
        <pc:docMk/>
      </pc:docMkLst>
      <pc:sldChg chg="addSp modSp">
        <pc:chgData name="Duijf, Antoinette" userId="S::an.duijf@kentalis.nl::80426808-569e-4360-acb0-e5a6dc4b8ad2" providerId="AD" clId="Web-{D55D9D08-A0AA-4E38-B342-1126963AC757}" dt="2025-06-16T22:29:32.098" v="7" actId="14100"/>
        <pc:sldMkLst>
          <pc:docMk/>
          <pc:sldMk cId="4074911733" sldId="1478"/>
        </pc:sldMkLst>
        <pc:picChg chg="mod">
          <ac:chgData name="Duijf, Antoinette" userId="S::an.duijf@kentalis.nl::80426808-569e-4360-acb0-e5a6dc4b8ad2" providerId="AD" clId="Web-{D55D9D08-A0AA-4E38-B342-1126963AC757}" dt="2025-06-16T22:29:27.942" v="5" actId="1076"/>
          <ac:picMkLst>
            <pc:docMk/>
            <pc:sldMk cId="4074911733" sldId="1478"/>
            <ac:picMk id="2" creationId="{64396D36-7EB2-B0A0-F142-9D287AE6A9EC}"/>
          </ac:picMkLst>
        </pc:picChg>
        <pc:picChg chg="add mod">
          <ac:chgData name="Duijf, Antoinette" userId="S::an.duijf@kentalis.nl::80426808-569e-4360-acb0-e5a6dc4b8ad2" providerId="AD" clId="Web-{D55D9D08-A0AA-4E38-B342-1126963AC757}" dt="2025-06-16T22:29:32.098" v="7" actId="14100"/>
          <ac:picMkLst>
            <pc:docMk/>
            <pc:sldMk cId="4074911733" sldId="1478"/>
            <ac:picMk id="3" creationId="{61E3FF46-6D7F-764C-06DF-AB7B2D6CD1E1}"/>
          </ac:picMkLst>
        </pc:picChg>
      </pc:sldChg>
      <pc:sldChg chg="addSp delSp modSp">
        <pc:chgData name="Duijf, Antoinette" userId="S::an.duijf@kentalis.nl::80426808-569e-4360-acb0-e5a6dc4b8ad2" providerId="AD" clId="Web-{D55D9D08-A0AA-4E38-B342-1126963AC757}" dt="2025-06-16T22:40:12.934" v="29" actId="14100"/>
        <pc:sldMkLst>
          <pc:docMk/>
          <pc:sldMk cId="1487044012" sldId="1480"/>
        </pc:sldMkLst>
        <pc:picChg chg="mod">
          <ac:chgData name="Duijf, Antoinette" userId="S::an.duijf@kentalis.nl::80426808-569e-4360-acb0-e5a6dc4b8ad2" providerId="AD" clId="Web-{D55D9D08-A0AA-4E38-B342-1126963AC757}" dt="2025-06-16T22:39:35.729" v="23" actId="14100"/>
          <ac:picMkLst>
            <pc:docMk/>
            <pc:sldMk cId="1487044012" sldId="1480"/>
            <ac:picMk id="2" creationId="{9E61D94A-3894-1B78-EB4F-9B0E33460E03}"/>
          </ac:picMkLst>
        </pc:picChg>
        <pc:picChg chg="add del mod">
          <ac:chgData name="Duijf, Antoinette" userId="S::an.duijf@kentalis.nl::80426808-569e-4360-acb0-e5a6dc4b8ad2" providerId="AD" clId="Web-{D55D9D08-A0AA-4E38-B342-1126963AC757}" dt="2025-06-16T22:39:42.323" v="25"/>
          <ac:picMkLst>
            <pc:docMk/>
            <pc:sldMk cId="1487044012" sldId="1480"/>
            <ac:picMk id="3" creationId="{130775C5-CDAD-9921-DF88-1A68319FB210}"/>
          </ac:picMkLst>
        </pc:picChg>
        <pc:picChg chg="add mod">
          <ac:chgData name="Duijf, Antoinette" userId="S::an.duijf@kentalis.nl::80426808-569e-4360-acb0-e5a6dc4b8ad2" providerId="AD" clId="Web-{D55D9D08-A0AA-4E38-B342-1126963AC757}" dt="2025-06-16T22:40:12.934" v="29" actId="14100"/>
          <ac:picMkLst>
            <pc:docMk/>
            <pc:sldMk cId="1487044012" sldId="1480"/>
            <ac:picMk id="4" creationId="{F0CCE494-4241-2841-FBA8-789828038A56}"/>
          </ac:picMkLst>
        </pc:picChg>
      </pc:sldChg>
      <pc:sldChg chg="addSp modSp">
        <pc:chgData name="Duijf, Antoinette" userId="S::an.duijf@kentalis.nl::80426808-569e-4360-acb0-e5a6dc4b8ad2" providerId="AD" clId="Web-{D55D9D08-A0AA-4E38-B342-1126963AC757}" dt="2025-06-16T22:31:31.228" v="21" actId="1076"/>
        <pc:sldMkLst>
          <pc:docMk/>
          <pc:sldMk cId="3779434736" sldId="1481"/>
        </pc:sldMkLst>
        <pc:picChg chg="add mod">
          <ac:chgData name="Duijf, Antoinette" userId="S::an.duijf@kentalis.nl::80426808-569e-4360-acb0-e5a6dc4b8ad2" providerId="AD" clId="Web-{D55D9D08-A0AA-4E38-B342-1126963AC757}" dt="2025-06-16T22:31:31.228" v="21" actId="1076"/>
          <ac:picMkLst>
            <pc:docMk/>
            <pc:sldMk cId="3779434736" sldId="1481"/>
            <ac:picMk id="2" creationId="{AA8CA5F6-5AB8-CD70-755F-5FC36B5C75D2}"/>
          </ac:picMkLst>
        </pc:picChg>
      </pc:sldChg>
      <pc:sldChg chg="addSp modSp">
        <pc:chgData name="Duijf, Antoinette" userId="S::an.duijf@kentalis.nl::80426808-569e-4360-acb0-e5a6dc4b8ad2" providerId="AD" clId="Web-{D55D9D08-A0AA-4E38-B342-1126963AC757}" dt="2025-06-16T22:30:54.398" v="18" actId="1076"/>
        <pc:sldMkLst>
          <pc:docMk/>
          <pc:sldMk cId="1201727269" sldId="1482"/>
        </pc:sldMkLst>
        <pc:picChg chg="mod">
          <ac:chgData name="Duijf, Antoinette" userId="S::an.duijf@kentalis.nl::80426808-569e-4360-acb0-e5a6dc4b8ad2" providerId="AD" clId="Web-{D55D9D08-A0AA-4E38-B342-1126963AC757}" dt="2025-06-16T22:30:39.116" v="11" actId="1076"/>
          <ac:picMkLst>
            <pc:docMk/>
            <pc:sldMk cId="1201727269" sldId="1482"/>
            <ac:picMk id="2" creationId="{B99B9A00-AC4D-9E3C-2F61-98E92BBAF040}"/>
          </ac:picMkLst>
        </pc:picChg>
        <pc:picChg chg="add mod">
          <ac:chgData name="Duijf, Antoinette" userId="S::an.duijf@kentalis.nl::80426808-569e-4360-acb0-e5a6dc4b8ad2" providerId="AD" clId="Web-{D55D9D08-A0AA-4E38-B342-1126963AC757}" dt="2025-06-16T22:30:54.398" v="18" actId="1076"/>
          <ac:picMkLst>
            <pc:docMk/>
            <pc:sldMk cId="1201727269" sldId="1482"/>
            <ac:picMk id="3" creationId="{5575619C-4614-54F3-E3A1-75388A94EC7B}"/>
          </ac:picMkLst>
        </pc:picChg>
        <pc:picChg chg="add mod">
          <ac:chgData name="Duijf, Antoinette" userId="S::an.duijf@kentalis.nl::80426808-569e-4360-acb0-e5a6dc4b8ad2" providerId="AD" clId="Web-{D55D9D08-A0AA-4E38-B342-1126963AC757}" dt="2025-06-16T22:30:53.554" v="17" actId="1076"/>
          <ac:picMkLst>
            <pc:docMk/>
            <pc:sldMk cId="1201727269" sldId="1482"/>
            <ac:picMk id="4" creationId="{E1511A01-644D-776A-81A2-5773E5D8FD13}"/>
          </ac:picMkLst>
        </pc:picChg>
      </pc:sldChg>
      <pc:sldChg chg="addSp modSp">
        <pc:chgData name="Duijf, Antoinette" userId="S::an.duijf@kentalis.nl::80426808-569e-4360-acb0-e5a6dc4b8ad2" providerId="AD" clId="Web-{D55D9D08-A0AA-4E38-B342-1126963AC757}" dt="2025-06-16T22:40:39.747" v="37" actId="14100"/>
        <pc:sldMkLst>
          <pc:docMk/>
          <pc:sldMk cId="2904738428" sldId="1483"/>
        </pc:sldMkLst>
        <pc:picChg chg="mod">
          <ac:chgData name="Duijf, Antoinette" userId="S::an.duijf@kentalis.nl::80426808-569e-4360-acb0-e5a6dc4b8ad2" providerId="AD" clId="Web-{D55D9D08-A0AA-4E38-B342-1126963AC757}" dt="2025-06-16T22:40:21.418" v="31" actId="1076"/>
          <ac:picMkLst>
            <pc:docMk/>
            <pc:sldMk cId="2904738428" sldId="1483"/>
            <ac:picMk id="2" creationId="{8591C8DD-ED25-E9F1-1910-C35AD2FA507D}"/>
          </ac:picMkLst>
        </pc:picChg>
        <pc:picChg chg="mod">
          <ac:chgData name="Duijf, Antoinette" userId="S::an.duijf@kentalis.nl::80426808-569e-4360-acb0-e5a6dc4b8ad2" providerId="AD" clId="Web-{D55D9D08-A0AA-4E38-B342-1126963AC757}" dt="2025-06-16T22:40:21.403" v="30" actId="1076"/>
          <ac:picMkLst>
            <pc:docMk/>
            <pc:sldMk cId="2904738428" sldId="1483"/>
            <ac:picMk id="3" creationId="{EB9FF599-BBC8-EE91-3E7B-5C313A4E1DF5}"/>
          </ac:picMkLst>
        </pc:picChg>
        <pc:picChg chg="add mod">
          <ac:chgData name="Duijf, Antoinette" userId="S::an.duijf@kentalis.nl::80426808-569e-4360-acb0-e5a6dc4b8ad2" providerId="AD" clId="Web-{D55D9D08-A0AA-4E38-B342-1126963AC757}" dt="2025-06-16T22:40:39.747" v="37" actId="14100"/>
          <ac:picMkLst>
            <pc:docMk/>
            <pc:sldMk cId="2904738428" sldId="1483"/>
            <ac:picMk id="4" creationId="{223EA03E-03E5-4CAD-6A49-8D540EF9134C}"/>
          </ac:picMkLst>
        </pc:picChg>
      </pc:sldChg>
    </pc:docChg>
  </pc:docChgLst>
  <pc:docChgLst>
    <pc:chgData name="Duijf, Antoinette" userId="S::an.duijf@kentalis.nl::80426808-569e-4360-acb0-e5a6dc4b8ad2" providerId="AD" clId="Web-{10BE0D3D-D4BD-4DD4-B292-001B1B033A0C}"/>
    <pc:docChg chg="modSld">
      <pc:chgData name="Duijf, Antoinette" userId="S::an.duijf@kentalis.nl::80426808-569e-4360-acb0-e5a6dc4b8ad2" providerId="AD" clId="Web-{10BE0D3D-D4BD-4DD4-B292-001B1B033A0C}" dt="2025-06-16T22:44:33.240" v="4" actId="1076"/>
      <pc:docMkLst>
        <pc:docMk/>
      </pc:docMkLst>
      <pc:sldChg chg="addSp modSp">
        <pc:chgData name="Duijf, Antoinette" userId="S::an.duijf@kentalis.nl::80426808-569e-4360-acb0-e5a6dc4b8ad2" providerId="AD" clId="Web-{10BE0D3D-D4BD-4DD4-B292-001B1B033A0C}" dt="2025-06-16T22:44:33.240" v="4" actId="1076"/>
        <pc:sldMkLst>
          <pc:docMk/>
          <pc:sldMk cId="4210467006" sldId="1479"/>
        </pc:sldMkLst>
        <pc:picChg chg="mod">
          <ac:chgData name="Duijf, Antoinette" userId="S::an.duijf@kentalis.nl::80426808-569e-4360-acb0-e5a6dc4b8ad2" providerId="AD" clId="Web-{10BE0D3D-D4BD-4DD4-B292-001B1B033A0C}" dt="2025-06-16T22:44:23.630" v="1" actId="1076"/>
          <ac:picMkLst>
            <pc:docMk/>
            <pc:sldMk cId="4210467006" sldId="1479"/>
            <ac:picMk id="2" creationId="{BDCA8B3E-0C87-5DC1-EE52-73F028E11464}"/>
          </ac:picMkLst>
        </pc:picChg>
        <pc:picChg chg="add mod">
          <ac:chgData name="Duijf, Antoinette" userId="S::an.duijf@kentalis.nl::80426808-569e-4360-acb0-e5a6dc4b8ad2" providerId="AD" clId="Web-{10BE0D3D-D4BD-4DD4-B292-001B1B033A0C}" dt="2025-06-16T22:44:33.240" v="4" actId="1076"/>
          <ac:picMkLst>
            <pc:docMk/>
            <pc:sldMk cId="4210467006" sldId="1479"/>
            <ac:picMk id="3" creationId="{FA78703A-29DD-2E4F-44C7-A5D296862025}"/>
          </ac:picMkLst>
        </pc:picChg>
      </pc:sldChg>
    </pc:docChg>
  </pc:docChgLst>
  <pc:docChgLst>
    <pc:chgData name="Routledge, Mandy" userId="bacdedf5-8e30-494b-ad8b-f27fa30c4f8d" providerId="ADAL" clId="{AD928609-3A84-4D2E-9ECE-EE070EB3707D}"/>
    <pc:docChg chg="modSld">
      <pc:chgData name="Routledge, Mandy" userId="bacdedf5-8e30-494b-ad8b-f27fa30c4f8d" providerId="ADAL" clId="{AD928609-3A84-4D2E-9ECE-EE070EB3707D}" dt="2025-03-18T11:03:59.788" v="3" actId="20577"/>
      <pc:docMkLst>
        <pc:docMk/>
      </pc:docMkLst>
      <pc:sldChg chg="modSp mod">
        <pc:chgData name="Routledge, Mandy" userId="bacdedf5-8e30-494b-ad8b-f27fa30c4f8d" providerId="ADAL" clId="{AD928609-3A84-4D2E-9ECE-EE070EB3707D}" dt="2025-03-18T11:03:59.788" v="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AD928609-3A84-4D2E-9ECE-EE070EB3707D}" dt="2025-03-18T11:03:59.788" v="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713D1CD3-4EE4-440B-843E-86C800D20A59}"/>
    <pc:docChg chg="modSld">
      <pc:chgData name="Routledge, Mandy" userId="bacdedf5-8e30-494b-ad8b-f27fa30c4f8d" providerId="ADAL" clId="{713D1CD3-4EE4-440B-843E-86C800D20A59}" dt="2025-03-18T10:31:42.245" v="11"/>
      <pc:docMkLst>
        <pc:docMk/>
      </pc:docMkLst>
      <pc:sldChg chg="modSp mod">
        <pc:chgData name="Routledge, Mandy" userId="bacdedf5-8e30-494b-ad8b-f27fa30c4f8d" providerId="ADAL" clId="{713D1CD3-4EE4-440B-843E-86C800D20A59}" dt="2025-03-18T10:31:42.245" v="11"/>
        <pc:sldMkLst>
          <pc:docMk/>
          <pc:sldMk cId="323006580" sldId="548"/>
        </pc:sldMkLst>
        <pc:spChg chg="mod">
          <ac:chgData name="Routledge, Mandy" userId="bacdedf5-8e30-494b-ad8b-f27fa30c4f8d" providerId="ADAL" clId="{713D1CD3-4EE4-440B-843E-86C800D20A59}" dt="2025-03-18T10:29:28.023" v="9" actId="20577"/>
          <ac:spMkLst>
            <pc:docMk/>
            <pc:sldMk cId="323006580" sldId="548"/>
            <ac:spMk id="3" creationId="{00000000-0000-0000-0000-000000000000}"/>
          </ac:spMkLst>
        </pc:spChg>
        <pc:spChg chg="mod">
          <ac:chgData name="Routledge, Mandy" userId="bacdedf5-8e30-494b-ad8b-f27fa30c4f8d" providerId="ADAL" clId="{713D1CD3-4EE4-440B-843E-86C800D20A59}" dt="2025-03-18T10:31:42.245" v="11"/>
          <ac:spMkLst>
            <pc:docMk/>
            <pc:sldMk cId="323006580" sldId="548"/>
            <ac:spMk id="4" creationId="{00000000-0000-0000-0000-000000000000}"/>
          </ac:spMkLst>
        </pc:spChg>
      </pc:sldChg>
    </pc:docChg>
  </pc:docChgLst>
  <pc:docChgLst>
    <pc:chgData name="Vrielink, Francis" userId="3d258d00-cfd8-41c5-9f04-1a5a39faef2f" providerId="ADAL" clId="{CFE24C87-3992-4D96-981A-9EA6233502E2}"/>
    <pc:docChg chg="custSel modSld sldOrd">
      <pc:chgData name="Vrielink, Francis" userId="3d258d00-cfd8-41c5-9f04-1a5a39faef2f" providerId="ADAL" clId="{CFE24C87-3992-4D96-981A-9EA6233502E2}" dt="2025-06-17T06:39:49.993" v="929" actId="1076"/>
      <pc:docMkLst>
        <pc:docMk/>
      </pc:docMkLst>
      <pc:sldChg chg="addSp delSp modSp mod ord">
        <pc:chgData name="Vrielink, Francis" userId="3d258d00-cfd8-41c5-9f04-1a5a39faef2f" providerId="ADAL" clId="{CFE24C87-3992-4D96-981A-9EA6233502E2}" dt="2025-06-17T06:39:49.993" v="929" actId="1076"/>
        <pc:sldMkLst>
          <pc:docMk/>
          <pc:sldMk cId="2861891716" sldId="394"/>
        </pc:sldMkLst>
        <pc:grpChg chg="del">
          <ac:chgData name="Vrielink, Francis" userId="3d258d00-cfd8-41c5-9f04-1a5a39faef2f" providerId="ADAL" clId="{CFE24C87-3992-4D96-981A-9EA6233502E2}" dt="2025-06-17T06:38:04.467" v="925" actId="478"/>
          <ac:grpSpMkLst>
            <pc:docMk/>
            <pc:sldMk cId="2861891716" sldId="394"/>
            <ac:grpSpMk id="4" creationId="{00000000-0000-0000-0000-000000000000}"/>
          </ac:grpSpMkLst>
        </pc:grpChg>
        <pc:picChg chg="add mod">
          <ac:chgData name="Vrielink, Francis" userId="3d258d00-cfd8-41c5-9f04-1a5a39faef2f" providerId="ADAL" clId="{CFE24C87-3992-4D96-981A-9EA6233502E2}" dt="2025-06-17T06:39:49.993" v="929" actId="1076"/>
          <ac:picMkLst>
            <pc:docMk/>
            <pc:sldMk cId="2861891716" sldId="394"/>
            <ac:picMk id="9" creationId="{3A2E1CC6-838B-1CD9-B1A0-1C3F4B0C5DA6}"/>
          </ac:picMkLst>
        </pc:picChg>
      </pc:sldChg>
      <pc:sldChg chg="addSp delSp modSp mod">
        <pc:chgData name="Vrielink, Francis" userId="3d258d00-cfd8-41c5-9f04-1a5a39faef2f" providerId="ADAL" clId="{CFE24C87-3992-4D96-981A-9EA6233502E2}" dt="2025-06-17T06:34:27.093" v="921" actId="20577"/>
        <pc:sldMkLst>
          <pc:docMk/>
          <pc:sldMk cId="1284341234" sldId="1375"/>
        </pc:sldMkLst>
        <pc:spChg chg="mod">
          <ac:chgData name="Vrielink, Francis" userId="3d258d00-cfd8-41c5-9f04-1a5a39faef2f" providerId="ADAL" clId="{CFE24C87-3992-4D96-981A-9EA6233502E2}" dt="2025-06-17T06:34:27.093" v="921" actId="20577"/>
          <ac:spMkLst>
            <pc:docMk/>
            <pc:sldMk cId="1284341234" sldId="1375"/>
            <ac:spMk id="11" creationId="{00000000-0000-0000-0000-000000000000}"/>
          </ac:spMkLst>
        </pc:spChg>
        <pc:picChg chg="add mod">
          <ac:chgData name="Vrielink, Francis" userId="3d258d00-cfd8-41c5-9f04-1a5a39faef2f" providerId="ADAL" clId="{CFE24C87-3992-4D96-981A-9EA6233502E2}" dt="2025-06-17T06:34:24.247" v="920" actId="1076"/>
          <ac:picMkLst>
            <pc:docMk/>
            <pc:sldMk cId="1284341234" sldId="1375"/>
            <ac:picMk id="3" creationId="{4A630BD3-C230-A5CB-B862-3A0FD95E8831}"/>
          </ac:picMkLst>
        </pc:picChg>
        <pc:picChg chg="del">
          <ac:chgData name="Vrielink, Francis" userId="3d258d00-cfd8-41c5-9f04-1a5a39faef2f" providerId="ADAL" clId="{CFE24C87-3992-4D96-981A-9EA6233502E2}" dt="2025-06-17T06:34:14.179" v="914" actId="478"/>
          <ac:picMkLst>
            <pc:docMk/>
            <pc:sldMk cId="1284341234" sldId="1375"/>
            <ac:picMk id="1028" creationId="{00000000-0000-0000-0000-000000000000}"/>
          </ac:picMkLst>
        </pc:picChg>
      </pc:sldChg>
      <pc:sldChg chg="modSp mod modNotes modNotesTx">
        <pc:chgData name="Vrielink, Francis" userId="3d258d00-cfd8-41c5-9f04-1a5a39faef2f" providerId="ADAL" clId="{CFE24C87-3992-4D96-981A-9EA6233502E2}" dt="2025-06-17T06:33:55.327" v="905" actId="27636"/>
        <pc:sldMkLst>
          <pc:docMk/>
          <pc:sldMk cId="2189114603" sldId="1437"/>
        </pc:sldMkLst>
        <pc:spChg chg="mod">
          <ac:chgData name="Vrielink, Francis" userId="3d258d00-cfd8-41c5-9f04-1a5a39faef2f" providerId="ADAL" clId="{CFE24C87-3992-4D96-981A-9EA6233502E2}" dt="2025-06-17T06:28:42.487" v="885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ord">
        <pc:chgData name="Vrielink, Francis" userId="3d258d00-cfd8-41c5-9f04-1a5a39faef2f" providerId="ADAL" clId="{CFE24C87-3992-4D96-981A-9EA6233502E2}" dt="2025-06-17T06:30:07.354" v="897"/>
        <pc:sldMkLst>
          <pc:docMk/>
          <pc:sldMk cId="4207872812" sldId="1475"/>
        </pc:sldMkLst>
      </pc:sldChg>
      <pc:sldChg chg="addSp delSp modSp mod ord">
        <pc:chgData name="Vrielink, Francis" userId="3d258d00-cfd8-41c5-9f04-1a5a39faef2f" providerId="ADAL" clId="{CFE24C87-3992-4D96-981A-9EA6233502E2}" dt="2025-06-17T06:34:04.995" v="913" actId="1076"/>
        <pc:sldMkLst>
          <pc:docMk/>
          <pc:sldMk cId="2452007587" sldId="1476"/>
        </pc:sldMkLst>
        <pc:picChg chg="del">
          <ac:chgData name="Vrielink, Francis" userId="3d258d00-cfd8-41c5-9f04-1a5a39faef2f" providerId="ADAL" clId="{CFE24C87-3992-4D96-981A-9EA6233502E2}" dt="2025-06-17T06:34:01.288" v="910" actId="478"/>
          <ac:picMkLst>
            <pc:docMk/>
            <pc:sldMk cId="2452007587" sldId="1476"/>
            <ac:picMk id="2" creationId="{5C2F41B0-9947-FAEE-DBA9-E6EA1AA735B5}"/>
          </ac:picMkLst>
        </pc:picChg>
        <pc:picChg chg="add mod">
          <ac:chgData name="Vrielink, Francis" userId="3d258d00-cfd8-41c5-9f04-1a5a39faef2f" providerId="ADAL" clId="{CFE24C87-3992-4D96-981A-9EA6233502E2}" dt="2025-06-17T06:34:04.995" v="913" actId="1076"/>
          <ac:picMkLst>
            <pc:docMk/>
            <pc:sldMk cId="2452007587" sldId="1476"/>
            <ac:picMk id="4" creationId="{E3BFFF26-DC1C-344B-51C6-430FE048F2F8}"/>
          </ac:picMkLst>
        </pc:picChg>
      </pc:sldChg>
      <pc:sldChg chg="ord">
        <pc:chgData name="Vrielink, Francis" userId="3d258d00-cfd8-41c5-9f04-1a5a39faef2f" providerId="ADAL" clId="{CFE24C87-3992-4D96-981A-9EA6233502E2}" dt="2025-06-17T06:29:54.736" v="895"/>
        <pc:sldMkLst>
          <pc:docMk/>
          <pc:sldMk cId="4074911733" sldId="1478"/>
        </pc:sldMkLst>
      </pc:sldChg>
      <pc:sldChg chg="ord">
        <pc:chgData name="Vrielink, Francis" userId="3d258d00-cfd8-41c5-9f04-1a5a39faef2f" providerId="ADAL" clId="{CFE24C87-3992-4D96-981A-9EA6233502E2}" dt="2025-06-17T06:30:24.556" v="901"/>
        <pc:sldMkLst>
          <pc:docMk/>
          <pc:sldMk cId="4210467006" sldId="1479"/>
        </pc:sldMkLst>
      </pc:sldChg>
      <pc:sldChg chg="ord">
        <pc:chgData name="Vrielink, Francis" userId="3d258d00-cfd8-41c5-9f04-1a5a39faef2f" providerId="ADAL" clId="{CFE24C87-3992-4D96-981A-9EA6233502E2}" dt="2025-06-17T06:30:19.863" v="899"/>
        <pc:sldMkLst>
          <pc:docMk/>
          <pc:sldMk cId="1487044012" sldId="1480"/>
        </pc:sldMkLst>
      </pc:sldChg>
      <pc:sldChg chg="ord">
        <pc:chgData name="Vrielink, Francis" userId="3d258d00-cfd8-41c5-9f04-1a5a39faef2f" providerId="ADAL" clId="{CFE24C87-3992-4D96-981A-9EA6233502E2}" dt="2025-06-17T06:29:07.368" v="887"/>
        <pc:sldMkLst>
          <pc:docMk/>
          <pc:sldMk cId="3779434736" sldId="1481"/>
        </pc:sldMkLst>
      </pc:sldChg>
      <pc:sldChg chg="ord">
        <pc:chgData name="Vrielink, Francis" userId="3d258d00-cfd8-41c5-9f04-1a5a39faef2f" providerId="ADAL" clId="{CFE24C87-3992-4D96-981A-9EA6233502E2}" dt="2025-06-17T06:29:41.158" v="893"/>
        <pc:sldMkLst>
          <pc:docMk/>
          <pc:sldMk cId="1201727269" sldId="1482"/>
        </pc:sldMkLst>
      </pc:sldChg>
      <pc:sldChg chg="ord">
        <pc:chgData name="Vrielink, Francis" userId="3d258d00-cfd8-41c5-9f04-1a5a39faef2f" providerId="ADAL" clId="{CFE24C87-3992-4D96-981A-9EA6233502E2}" dt="2025-06-17T06:30:37.513" v="903"/>
        <pc:sldMkLst>
          <pc:docMk/>
          <pc:sldMk cId="2904738428" sldId="1483"/>
        </pc:sldMkLst>
      </pc:sldChg>
    </pc:docChg>
  </pc:docChgLst>
  <pc:docChgLst>
    <pc:chgData name="Routledge, Mandy" userId="bacdedf5-8e30-494b-ad8b-f27fa30c4f8d" providerId="ADAL" clId="{E298FEF7-7CF6-4E4E-894D-1AE4A780AE14}"/>
    <pc:docChg chg="modSld">
      <pc:chgData name="Routledge, Mandy" userId="bacdedf5-8e30-494b-ad8b-f27fa30c4f8d" providerId="ADAL" clId="{E298FEF7-7CF6-4E4E-894D-1AE4A780AE14}" dt="2025-03-18T10:54:45.929" v="3" actId="20577"/>
      <pc:docMkLst>
        <pc:docMk/>
      </pc:docMkLst>
      <pc:sldChg chg="modSp mod">
        <pc:chgData name="Routledge, Mandy" userId="bacdedf5-8e30-494b-ad8b-f27fa30c4f8d" providerId="ADAL" clId="{E298FEF7-7CF6-4E4E-894D-1AE4A780AE14}" dt="2025-03-18T10:54:45.929" v="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E298FEF7-7CF6-4E4E-894D-1AE4A780AE14}" dt="2025-03-18T10:54:45.929" v="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9881FC58-365F-44DA-B900-46D85AD56586}"/>
    <pc:docChg chg="addSld modSld">
      <pc:chgData name="Routledge, Mandy" userId="bacdedf5-8e30-494b-ad8b-f27fa30c4f8d" providerId="ADAL" clId="{9881FC58-365F-44DA-B900-46D85AD56586}" dt="2025-05-27T09:39:56.917" v="0"/>
      <pc:docMkLst>
        <pc:docMk/>
      </pc:docMkLst>
      <pc:sldChg chg="add">
        <pc:chgData name="Routledge, Mandy" userId="bacdedf5-8e30-494b-ad8b-f27fa30c4f8d" providerId="ADAL" clId="{9881FC58-365F-44DA-B900-46D85AD56586}" dt="2025-05-27T09:39:56.917" v="0"/>
        <pc:sldMkLst>
          <pc:docMk/>
          <pc:sldMk cId="1400347780" sldId="1530"/>
        </pc:sldMkLst>
      </pc:sldChg>
    </pc:docChg>
  </pc:docChgLst>
  <pc:docChgLst>
    <pc:chgData name="Routledge, Mandy" userId="bacdedf5-8e30-494b-ad8b-f27fa30c4f8d" providerId="ADAL" clId="{E3F12446-8EB9-4B22-8471-6FBACFAF779E}"/>
    <pc:docChg chg="modSld">
      <pc:chgData name="Routledge, Mandy" userId="bacdedf5-8e30-494b-ad8b-f27fa30c4f8d" providerId="ADAL" clId="{E3F12446-8EB9-4B22-8471-6FBACFAF779E}" dt="2025-03-18T11:02:49.396" v="8" actId="20577"/>
      <pc:docMkLst>
        <pc:docMk/>
      </pc:docMkLst>
      <pc:sldChg chg="modSp mod">
        <pc:chgData name="Routledge, Mandy" userId="bacdedf5-8e30-494b-ad8b-f27fa30c4f8d" providerId="ADAL" clId="{E3F12446-8EB9-4B22-8471-6FBACFAF779E}" dt="2025-03-18T11:02:49.396" v="8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E3F12446-8EB9-4B22-8471-6FBACFAF779E}" dt="2025-03-18T11:02:49.396" v="8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63F6B1CA-B45A-455D-8554-1DB1547AB7D0}"/>
    <pc:docChg chg="modSld">
      <pc:chgData name="Routledge, Mandy" userId="bacdedf5-8e30-494b-ad8b-f27fa30c4f8d" providerId="ADAL" clId="{63F6B1CA-B45A-455D-8554-1DB1547AB7D0}" dt="2024-11-18T15:47:38.502" v="14" actId="20577"/>
      <pc:docMkLst>
        <pc:docMk/>
      </pc:docMkLst>
      <pc:sldChg chg="modSp mod">
        <pc:chgData name="Routledge, Mandy" userId="bacdedf5-8e30-494b-ad8b-f27fa30c4f8d" providerId="ADAL" clId="{63F6B1CA-B45A-455D-8554-1DB1547AB7D0}" dt="2024-11-18T15:47:38.502" v="14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63F6B1CA-B45A-455D-8554-1DB1547AB7D0}" dt="2024-11-18T15:47:38.502" v="14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8AC80DB3-B598-4E5A-BB64-FC9255C5E7E2}"/>
    <pc:docChg chg="custSel modSld">
      <pc:chgData name="Routledge, Mandy" userId="bacdedf5-8e30-494b-ad8b-f27fa30c4f8d" providerId="ADAL" clId="{8AC80DB3-B598-4E5A-BB64-FC9255C5E7E2}" dt="2025-03-18T10:48:18.922" v="78" actId="20577"/>
      <pc:docMkLst>
        <pc:docMk/>
      </pc:docMkLst>
      <pc:sldChg chg="modSp mod">
        <pc:chgData name="Routledge, Mandy" userId="bacdedf5-8e30-494b-ad8b-f27fa30c4f8d" providerId="ADAL" clId="{8AC80DB3-B598-4E5A-BB64-FC9255C5E7E2}" dt="2025-03-18T10:48:18.922" v="78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8AC80DB3-B598-4E5A-BB64-FC9255C5E7E2}" dt="2025-03-18T10:48:18.922" v="78" actId="20577"/>
          <ac:spMkLst>
            <pc:docMk/>
            <pc:sldMk cId="323006580" sldId="548"/>
            <ac:spMk id="3" creationId="{00000000-0000-0000-0000-000000000000}"/>
          </ac:spMkLst>
        </pc:spChg>
        <pc:spChg chg="mod">
          <ac:chgData name="Routledge, Mandy" userId="bacdedf5-8e30-494b-ad8b-f27fa30c4f8d" providerId="ADAL" clId="{8AC80DB3-B598-4E5A-BB64-FC9255C5E7E2}" dt="2025-03-18T10:48:13.766" v="74" actId="6549"/>
          <ac:spMkLst>
            <pc:docMk/>
            <pc:sldMk cId="323006580" sldId="548"/>
            <ac:spMk id="4" creationId="{00000000-0000-0000-0000-000000000000}"/>
          </ac:spMkLst>
        </pc:spChg>
      </pc:sldChg>
    </pc:docChg>
  </pc:docChgLst>
  <pc:docChgLst>
    <pc:chgData name="Duijf, Antoinette" userId="S::an.duijf@kentalis.nl::80426808-569e-4360-acb0-e5a6dc4b8ad2" providerId="AD" clId="Web-{D3F9A47E-E9DE-474A-A9FB-6F1E0614716C}"/>
    <pc:docChg chg="modSld">
      <pc:chgData name="Duijf, Antoinette" userId="S::an.duijf@kentalis.nl::80426808-569e-4360-acb0-e5a6dc4b8ad2" providerId="AD" clId="Web-{D3F9A47E-E9DE-474A-A9FB-6F1E0614716C}" dt="2025-06-17T09:04:18.386" v="3" actId="1076"/>
      <pc:docMkLst>
        <pc:docMk/>
      </pc:docMkLst>
      <pc:sldChg chg="delSp">
        <pc:chgData name="Duijf, Antoinette" userId="S::an.duijf@kentalis.nl::80426808-569e-4360-acb0-e5a6dc4b8ad2" providerId="AD" clId="Web-{D3F9A47E-E9DE-474A-A9FB-6F1E0614716C}" dt="2025-06-17T09:01:07.214" v="0"/>
        <pc:sldMkLst>
          <pc:docMk/>
          <pc:sldMk cId="2861891716" sldId="394"/>
        </pc:sldMkLst>
        <pc:spChg chg="del">
          <ac:chgData name="Duijf, Antoinette" userId="S::an.duijf@kentalis.nl::80426808-569e-4360-acb0-e5a6dc4b8ad2" providerId="AD" clId="Web-{D3F9A47E-E9DE-474A-A9FB-6F1E0614716C}" dt="2025-06-17T09:01:07.214" v="0"/>
          <ac:spMkLst>
            <pc:docMk/>
            <pc:sldMk cId="2861891716" sldId="394"/>
            <ac:spMk id="6" creationId="{29CD7BB5-E735-57B2-C438-B77904E1ED85}"/>
          </ac:spMkLst>
        </pc:spChg>
      </pc:sldChg>
      <pc:sldChg chg="addSp modSp">
        <pc:chgData name="Duijf, Antoinette" userId="S::an.duijf@kentalis.nl::80426808-569e-4360-acb0-e5a6dc4b8ad2" providerId="AD" clId="Web-{D3F9A47E-E9DE-474A-A9FB-6F1E0614716C}" dt="2025-06-17T09:04:18.386" v="3" actId="1076"/>
        <pc:sldMkLst>
          <pc:docMk/>
          <pc:sldMk cId="425656543" sldId="1542"/>
        </pc:sldMkLst>
        <pc:picChg chg="add mod">
          <ac:chgData name="Duijf, Antoinette" userId="S::an.duijf@kentalis.nl::80426808-569e-4360-acb0-e5a6dc4b8ad2" providerId="AD" clId="Web-{D3F9A47E-E9DE-474A-A9FB-6F1E0614716C}" dt="2025-06-17T09:04:18.386" v="3" actId="1076"/>
          <ac:picMkLst>
            <pc:docMk/>
            <pc:sldMk cId="425656543" sldId="1542"/>
            <ac:picMk id="22" creationId="{77FE2085-C1E6-3759-14DE-A970942483AE}"/>
          </ac:picMkLst>
        </pc:picChg>
      </pc:sldChg>
    </pc:docChg>
  </pc:docChgLst>
  <pc:docChgLst>
    <pc:chgData name="Routledge, Mandy" userId="bacdedf5-8e30-494b-ad8b-f27fa30c4f8d" providerId="ADAL" clId="{BA769D6E-3FEE-483C-954F-1C4ABB085780}"/>
    <pc:docChg chg="modSld">
      <pc:chgData name="Routledge, Mandy" userId="bacdedf5-8e30-494b-ad8b-f27fa30c4f8d" providerId="ADAL" clId="{BA769D6E-3FEE-483C-954F-1C4ABB085780}" dt="2025-03-18T10:57:53.250" v="9" actId="20577"/>
      <pc:docMkLst>
        <pc:docMk/>
      </pc:docMkLst>
      <pc:sldChg chg="modSp mod">
        <pc:chgData name="Routledge, Mandy" userId="bacdedf5-8e30-494b-ad8b-f27fa30c4f8d" providerId="ADAL" clId="{BA769D6E-3FEE-483C-954F-1C4ABB085780}" dt="2025-03-18T10:57:53.250" v="9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BA769D6E-3FEE-483C-954F-1C4ABB085780}" dt="2025-03-18T10:57:53.250" v="9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088143BB-FBF6-48B8-B743-26BFEB4DAFC7}"/>
    <pc:docChg chg="addSld delSld modSld modSection">
      <pc:chgData name="Routledge, Mandy" userId="bacdedf5-8e30-494b-ad8b-f27fa30c4f8d" providerId="ADAL" clId="{088143BB-FBF6-48B8-B743-26BFEB4DAFC7}" dt="2024-09-24T09:44:19.501" v="21"/>
      <pc:docMkLst>
        <pc:docMk/>
      </pc:docMkLst>
      <pc:sldChg chg="del">
        <pc:chgData name="Routledge, Mandy" userId="bacdedf5-8e30-494b-ad8b-f27fa30c4f8d" providerId="ADAL" clId="{088143BB-FBF6-48B8-B743-26BFEB4DAFC7}" dt="2024-09-24T09:16:36.888" v="18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088143BB-FBF6-48B8-B743-26BFEB4DAFC7}" dt="2024-09-24T09:16:33.763" v="14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088143BB-FBF6-48B8-B743-26BFEB4DAFC7}" dt="2024-09-24T09:16:34.310" v="15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088143BB-FBF6-48B8-B743-26BFEB4DAFC7}" dt="2024-09-24T09:16:36.403" v="17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088143BB-FBF6-48B8-B743-26BFEB4DAFC7}" dt="2024-09-24T09:16:21.860" v="12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088143BB-FBF6-48B8-B743-26BFEB4DAFC7}" dt="2024-09-24T09:16:21.860" v="12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del">
        <pc:chgData name="Routledge, Mandy" userId="bacdedf5-8e30-494b-ad8b-f27fa30c4f8d" providerId="ADAL" clId="{088143BB-FBF6-48B8-B743-26BFEB4DAFC7}" dt="2024-09-24T09:16:35.416" v="16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088143BB-FBF6-48B8-B743-26BFEB4DAFC7}" dt="2024-09-24T09:16:37.592" v="19" actId="47"/>
        <pc:sldMkLst>
          <pc:docMk/>
          <pc:sldMk cId="573887307" sldId="1485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088143BB-FBF6-48B8-B743-26BFEB4DAFC7}" dt="2024-09-24T09:33:16.208" v="20"/>
        <pc:sldMkLst>
          <pc:docMk/>
          <pc:sldMk cId="1530054038" sldId="1519"/>
        </pc:sldMkLst>
      </pc:sldChg>
      <pc:sldChg chg="add">
        <pc:chgData name="Routledge, Mandy" userId="bacdedf5-8e30-494b-ad8b-f27fa30c4f8d" providerId="ADAL" clId="{088143BB-FBF6-48B8-B743-26BFEB4DAFC7}" dt="2024-09-24T09:44:19.501" v="21"/>
        <pc:sldMkLst>
          <pc:docMk/>
          <pc:sldMk cId="3006462251" sldId="1520"/>
        </pc:sldMkLst>
      </pc:sldChg>
    </pc:docChg>
  </pc:docChgLst>
  <pc:docChgLst>
    <pc:chgData name="Routledge, Mandy" userId="bacdedf5-8e30-494b-ad8b-f27fa30c4f8d" providerId="ADAL" clId="{C259CE72-72FD-4B5C-B3CF-1EB9B3242AA0}"/>
    <pc:docChg chg="modSld">
      <pc:chgData name="Routledge, Mandy" userId="bacdedf5-8e30-494b-ad8b-f27fa30c4f8d" providerId="ADAL" clId="{C259CE72-72FD-4B5C-B3CF-1EB9B3242AA0}" dt="2024-09-24T09:46:14.561" v="3" actId="20577"/>
      <pc:docMkLst>
        <pc:docMk/>
      </pc:docMkLst>
      <pc:sldChg chg="modSp mod">
        <pc:chgData name="Routledge, Mandy" userId="bacdedf5-8e30-494b-ad8b-f27fa30c4f8d" providerId="ADAL" clId="{C259CE72-72FD-4B5C-B3CF-1EB9B3242AA0}" dt="2024-09-24T09:46:14.561" v="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C259CE72-72FD-4B5C-B3CF-1EB9B3242AA0}" dt="2024-09-24T09:46:14.561" v="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79AE77D5-A5AF-4622-AE80-65667CFCBDF8}"/>
    <pc:docChg chg="custSel addSld modSld">
      <pc:chgData name="Routledge, Mandy" userId="bacdedf5-8e30-494b-ad8b-f27fa30c4f8d" providerId="ADAL" clId="{79AE77D5-A5AF-4622-AE80-65667CFCBDF8}" dt="2024-12-10T09:41:30.215" v="62" actId="20577"/>
      <pc:docMkLst>
        <pc:docMk/>
      </pc:docMkLst>
      <pc:sldChg chg="delSp modSp add mod">
        <pc:chgData name="Routledge, Mandy" userId="bacdedf5-8e30-494b-ad8b-f27fa30c4f8d" providerId="ADAL" clId="{79AE77D5-A5AF-4622-AE80-65667CFCBDF8}" dt="2024-12-10T09:40:56.051" v="16" actId="20577"/>
        <pc:sldMkLst>
          <pc:docMk/>
          <pc:sldMk cId="1059877010" sldId="1521"/>
        </pc:sldMkLst>
        <pc:spChg chg="mod">
          <ac:chgData name="Routledge, Mandy" userId="bacdedf5-8e30-494b-ad8b-f27fa30c4f8d" providerId="ADAL" clId="{79AE77D5-A5AF-4622-AE80-65667CFCBDF8}" dt="2024-12-10T09:40:56.051" v="16" actId="20577"/>
          <ac:spMkLst>
            <pc:docMk/>
            <pc:sldMk cId="1059877010" sldId="1521"/>
            <ac:spMk id="4" creationId="{D36CDCC8-D80A-3CA3-9903-EC310613197D}"/>
          </ac:spMkLst>
        </pc:spChg>
        <pc:grpChg chg="del">
          <ac:chgData name="Routledge, Mandy" userId="bacdedf5-8e30-494b-ad8b-f27fa30c4f8d" providerId="ADAL" clId="{79AE77D5-A5AF-4622-AE80-65667CFCBDF8}" dt="2024-12-10T09:40:46.437" v="2" actId="478"/>
          <ac:grpSpMkLst>
            <pc:docMk/>
            <pc:sldMk cId="1059877010" sldId="1521"/>
            <ac:grpSpMk id="15" creationId="{7B3C8025-1981-A73B-B895-D3FD387AEA6B}"/>
          </ac:grpSpMkLst>
        </pc:grpChg>
        <pc:picChg chg="del">
          <ac:chgData name="Routledge, Mandy" userId="bacdedf5-8e30-494b-ad8b-f27fa30c4f8d" providerId="ADAL" clId="{79AE77D5-A5AF-4622-AE80-65667CFCBDF8}" dt="2024-12-10T09:40:45.601" v="1" actId="478"/>
          <ac:picMkLst>
            <pc:docMk/>
            <pc:sldMk cId="1059877010" sldId="1521"/>
            <ac:picMk id="9" creationId="{BAFBDB76-8FE9-2022-1B53-C302F89A2454}"/>
          </ac:picMkLst>
        </pc:picChg>
        <pc:picChg chg="del">
          <ac:chgData name="Routledge, Mandy" userId="bacdedf5-8e30-494b-ad8b-f27fa30c4f8d" providerId="ADAL" clId="{79AE77D5-A5AF-4622-AE80-65667CFCBDF8}" dt="2024-12-10T09:40:47.045" v="3" actId="478"/>
          <ac:picMkLst>
            <pc:docMk/>
            <pc:sldMk cId="1059877010" sldId="1521"/>
            <ac:picMk id="10" creationId="{96B016A8-8FD7-73BF-E604-6856938C9F41}"/>
          </ac:picMkLst>
        </pc:picChg>
        <pc:picChg chg="del">
          <ac:chgData name="Routledge, Mandy" userId="bacdedf5-8e30-494b-ad8b-f27fa30c4f8d" providerId="ADAL" clId="{79AE77D5-A5AF-4622-AE80-65667CFCBDF8}" dt="2024-12-10T09:40:47.539" v="4" actId="478"/>
          <ac:picMkLst>
            <pc:docMk/>
            <pc:sldMk cId="1059877010" sldId="1521"/>
            <ac:picMk id="11" creationId="{8045CB27-A8AD-5EBA-EB3C-8535BD5960F1}"/>
          </ac:picMkLst>
        </pc:picChg>
        <pc:picChg chg="del">
          <ac:chgData name="Routledge, Mandy" userId="bacdedf5-8e30-494b-ad8b-f27fa30c4f8d" providerId="ADAL" clId="{79AE77D5-A5AF-4622-AE80-65667CFCBDF8}" dt="2024-12-10T09:40:48.094" v="5" actId="478"/>
          <ac:picMkLst>
            <pc:docMk/>
            <pc:sldMk cId="1059877010" sldId="1521"/>
            <ac:picMk id="13" creationId="{75076872-62A7-4BDE-6EA6-B8B48D495B2C}"/>
          </ac:picMkLst>
        </pc:picChg>
        <pc:picChg chg="del">
          <ac:chgData name="Routledge, Mandy" userId="bacdedf5-8e30-494b-ad8b-f27fa30c4f8d" providerId="ADAL" clId="{79AE77D5-A5AF-4622-AE80-65667CFCBDF8}" dt="2024-12-10T09:40:48.591" v="6" actId="478"/>
          <ac:picMkLst>
            <pc:docMk/>
            <pc:sldMk cId="1059877010" sldId="1521"/>
            <ac:picMk id="14" creationId="{640E450A-8B64-B129-89FA-6D51372367DA}"/>
          </ac:picMkLst>
        </pc:picChg>
      </pc:sldChg>
      <pc:sldChg chg="delSp modSp add mod">
        <pc:chgData name="Routledge, Mandy" userId="bacdedf5-8e30-494b-ad8b-f27fa30c4f8d" providerId="ADAL" clId="{79AE77D5-A5AF-4622-AE80-65667CFCBDF8}" dt="2024-12-10T09:41:30.215" v="62" actId="20577"/>
        <pc:sldMkLst>
          <pc:docMk/>
          <pc:sldMk cId="2371299458" sldId="1529"/>
        </pc:sldMkLst>
        <pc:spChg chg="mod">
          <ac:chgData name="Routledge, Mandy" userId="bacdedf5-8e30-494b-ad8b-f27fa30c4f8d" providerId="ADAL" clId="{79AE77D5-A5AF-4622-AE80-65667CFCBDF8}" dt="2024-12-10T09:41:02.886" v="21" actId="20577"/>
          <ac:spMkLst>
            <pc:docMk/>
            <pc:sldMk cId="2371299458" sldId="1529"/>
            <ac:spMk id="4" creationId="{D36CDCC8-D80A-3CA3-9903-EC310613197D}"/>
          </ac:spMkLst>
        </pc:spChg>
        <pc:spChg chg="mod">
          <ac:chgData name="Routledge, Mandy" userId="bacdedf5-8e30-494b-ad8b-f27fa30c4f8d" providerId="ADAL" clId="{79AE77D5-A5AF-4622-AE80-65667CFCBDF8}" dt="2024-12-10T09:41:20.067" v="44" actId="20577"/>
          <ac:spMkLst>
            <pc:docMk/>
            <pc:sldMk cId="2371299458" sldId="1529"/>
            <ac:spMk id="12" creationId="{E2476A93-B8D4-4E44-87FD-AFF601B2337C}"/>
          </ac:spMkLst>
        </pc:spChg>
        <pc:spChg chg="mod">
          <ac:chgData name="Routledge, Mandy" userId="bacdedf5-8e30-494b-ad8b-f27fa30c4f8d" providerId="ADAL" clId="{79AE77D5-A5AF-4622-AE80-65667CFCBDF8}" dt="2024-12-10T09:41:24.930" v="51" actId="20577"/>
          <ac:spMkLst>
            <pc:docMk/>
            <pc:sldMk cId="2371299458" sldId="1529"/>
            <ac:spMk id="13" creationId="{4985FF45-EE56-11C3-E0CC-6BBB359031C0}"/>
          </ac:spMkLst>
        </pc:spChg>
        <pc:spChg chg="mod">
          <ac:chgData name="Routledge, Mandy" userId="bacdedf5-8e30-494b-ad8b-f27fa30c4f8d" providerId="ADAL" clId="{79AE77D5-A5AF-4622-AE80-65667CFCBDF8}" dt="2024-12-10T09:41:30.215" v="62" actId="20577"/>
          <ac:spMkLst>
            <pc:docMk/>
            <pc:sldMk cId="2371299458" sldId="1529"/>
            <ac:spMk id="15" creationId="{6EA1F8B7-D4BC-D8B0-E6FD-F33ECB45A1DD}"/>
          </ac:spMkLst>
        </pc:spChg>
        <pc:spChg chg="del">
          <ac:chgData name="Routledge, Mandy" userId="bacdedf5-8e30-494b-ad8b-f27fa30c4f8d" providerId="ADAL" clId="{79AE77D5-A5AF-4622-AE80-65667CFCBDF8}" dt="2024-12-10T09:41:06.962" v="24" actId="478"/>
          <ac:spMkLst>
            <pc:docMk/>
            <pc:sldMk cId="2371299458" sldId="1529"/>
            <ac:spMk id="38" creationId="{2AC17775-1AF7-FA98-5BCB-6CAC3E4E9F81}"/>
          </ac:spMkLst>
        </pc:spChg>
        <pc:spChg chg="del">
          <ac:chgData name="Routledge, Mandy" userId="bacdedf5-8e30-494b-ad8b-f27fa30c4f8d" providerId="ADAL" clId="{79AE77D5-A5AF-4622-AE80-65667CFCBDF8}" dt="2024-12-10T09:41:06.191" v="23" actId="478"/>
          <ac:spMkLst>
            <pc:docMk/>
            <pc:sldMk cId="2371299458" sldId="1529"/>
            <ac:spMk id="39" creationId="{9E57CB17-F4C0-4604-A6BF-62984AD64B3C}"/>
          </ac:spMkLst>
        </pc:spChg>
        <pc:grpChg chg="del">
          <ac:chgData name="Routledge, Mandy" userId="bacdedf5-8e30-494b-ad8b-f27fa30c4f8d" providerId="ADAL" clId="{79AE77D5-A5AF-4622-AE80-65667CFCBDF8}" dt="2024-12-10T09:41:05.305" v="22" actId="478"/>
          <ac:grpSpMkLst>
            <pc:docMk/>
            <pc:sldMk cId="2371299458" sldId="1529"/>
            <ac:grpSpMk id="25" creationId="{619D3C10-42A7-710E-1EEB-B98F43C32604}"/>
          </ac:grpSpMkLst>
        </pc:grpChg>
        <pc:picChg chg="del">
          <ac:chgData name="Routledge, Mandy" userId="bacdedf5-8e30-494b-ad8b-f27fa30c4f8d" providerId="ADAL" clId="{79AE77D5-A5AF-4622-AE80-65667CFCBDF8}" dt="2024-12-10T09:41:08.266" v="26" actId="478"/>
          <ac:picMkLst>
            <pc:docMk/>
            <pc:sldMk cId="2371299458" sldId="1529"/>
            <ac:picMk id="33" creationId="{8DD77892-8E6E-399F-6960-AC4DD229050B}"/>
          </ac:picMkLst>
        </pc:picChg>
        <pc:picChg chg="del">
          <ac:chgData name="Routledge, Mandy" userId="bacdedf5-8e30-494b-ad8b-f27fa30c4f8d" providerId="ADAL" clId="{79AE77D5-A5AF-4622-AE80-65667CFCBDF8}" dt="2024-12-10T09:41:07.727" v="25" actId="478"/>
          <ac:picMkLst>
            <pc:docMk/>
            <pc:sldMk cId="2371299458" sldId="1529"/>
            <ac:picMk id="36" creationId="{2074C01F-5673-B9C9-3075-E64D94E40FD8}"/>
          </ac:picMkLst>
        </pc:picChg>
      </pc:sldChg>
    </pc:docChg>
  </pc:docChgLst>
  <pc:docChgLst>
    <pc:chgData name="Routledge, Mandy" userId="bacdedf5-8e30-494b-ad8b-f27fa30c4f8d" providerId="ADAL" clId="{27298FAC-6079-4EE0-80DB-11E9EC20E19F}"/>
    <pc:docChg chg="modSld">
      <pc:chgData name="Routledge, Mandy" userId="bacdedf5-8e30-494b-ad8b-f27fa30c4f8d" providerId="ADAL" clId="{27298FAC-6079-4EE0-80DB-11E9EC20E19F}" dt="2025-03-18T11:01:07.243" v="3" actId="20577"/>
      <pc:docMkLst>
        <pc:docMk/>
      </pc:docMkLst>
      <pc:sldChg chg="modSp mod">
        <pc:chgData name="Routledge, Mandy" userId="bacdedf5-8e30-494b-ad8b-f27fa30c4f8d" providerId="ADAL" clId="{27298FAC-6079-4EE0-80DB-11E9EC20E19F}" dt="2025-03-18T11:01:07.243" v="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27298FAC-6079-4EE0-80DB-11E9EC20E19F}" dt="2025-03-18T11:01:07.243" v="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17-6-2025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17-6-2025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Woordenoverzicht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maar liefst: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nederzetting: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bewoonde plek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oever: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rand van een sloot, rivier of meer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dam: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soort dijk dwars in een rivier of kanaal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verbinden: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vastmaken, samenbrengen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machtig: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belangrijk en met veel invloed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handel: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het kopen en verkopen van spullen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gracht: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soort smalle rivier in of om een stad die door mensen gemaakt is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razen: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heel snel en met veel lawaai voorbijkomen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afsluiten: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zorgen dat niets of niemand er meer door kan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fontAlgn="t"/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17-6-2025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17-6-2025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17-6-2025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17-6-2025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17-6-2025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17-6-2025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17-6-2025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microsoft.com/office/2007/relationships/hdphoto" Target="../media/hdphoto3.wdp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13786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err="1">
                <a:solidFill>
                  <a:prstClr val="black"/>
                </a:solidFill>
              </a:rPr>
              <a:t>Semantisatieverhaal</a:t>
            </a:r>
            <a:r>
              <a:rPr lang="nl-NL" sz="1900" u="sng">
                <a:solidFill>
                  <a:prstClr val="black"/>
                </a:solidFill>
              </a:rPr>
              <a:t> A:</a:t>
            </a:r>
          </a:p>
          <a:p>
            <a:pPr marL="0" indent="0">
              <a:buNone/>
            </a:pPr>
            <a:r>
              <a:rPr lang="nl-NL" sz="1800"/>
              <a:t>Heel lang geleden, toen ik 9 jaar was, zat ik op een zonnige dag met mijn kleedje op de stoep voor de deur. Mijn schatten – oude spulletjes, een paar boeken, wat knuffels en zelfgemaakte armbandjes – lagen netjes uitgestald. Ik hoopte veel geld te verdienen. Net als op koningsdag. Dan zat ik altijd met een kleedje op de grond aan </a:t>
            </a:r>
            <a:r>
              <a:rPr lang="nl-NL" sz="1800" b="1" u="sng"/>
              <a:t>de gracht </a:t>
            </a:r>
            <a:r>
              <a:rPr lang="nl-NL" sz="1800"/>
              <a:t>in de binnenstad. De gracht is </a:t>
            </a:r>
            <a:r>
              <a:rPr lang="nl-NL" sz="1800" b="1" i="1"/>
              <a:t>een soort smalle rivier in of om een stad die door mensen gemaakt is.</a:t>
            </a:r>
            <a:r>
              <a:rPr lang="nl-NL" sz="1800"/>
              <a:t> Er zaten daar ook vaak kinderen te spelen aan </a:t>
            </a:r>
            <a:r>
              <a:rPr lang="nl-NL" sz="1800" b="1" u="sng"/>
              <a:t>de oever</a:t>
            </a:r>
            <a:r>
              <a:rPr lang="nl-NL" sz="1800"/>
              <a:t>, zo noem je </a:t>
            </a:r>
            <a:r>
              <a:rPr lang="nl-NL" sz="1800" b="1" i="1"/>
              <a:t>de rand van een sloot, rivier of meer</a:t>
            </a:r>
            <a:r>
              <a:rPr lang="nl-NL" sz="1800"/>
              <a:t>. Ze bouwden een soort </a:t>
            </a:r>
            <a:r>
              <a:rPr lang="nl-NL" sz="1800" b="1" u="sng"/>
              <a:t>dam</a:t>
            </a:r>
            <a:r>
              <a:rPr lang="nl-NL" sz="1800"/>
              <a:t>,</a:t>
            </a:r>
            <a:r>
              <a:rPr lang="nl-NL" sz="1800" b="1" i="1"/>
              <a:t> een soort dijk dwars in een rivier of kanaal</a:t>
            </a:r>
            <a:r>
              <a:rPr lang="nl-NL" sz="1800"/>
              <a:t>,</a:t>
            </a:r>
            <a:r>
              <a:rPr lang="nl-NL" sz="1800" b="1" i="1"/>
              <a:t> </a:t>
            </a:r>
            <a:r>
              <a:rPr lang="nl-NL" sz="1800"/>
              <a:t>van takken en stenen om te zien wat er zou gebeuren met het water. </a:t>
            </a:r>
            <a:br>
              <a:rPr lang="nl-NL" sz="1800"/>
            </a:br>
            <a:r>
              <a:rPr lang="nl-NL" sz="1800"/>
              <a:t>Nu zat ik voor mijn huis, op de stoep, bijna op de weg. Daar </a:t>
            </a:r>
            <a:r>
              <a:rPr lang="nl-NL" sz="1800" b="1" u="sng"/>
              <a:t>raasden</a:t>
            </a:r>
            <a:r>
              <a:rPr lang="nl-NL" sz="1800"/>
              <a:t> auto's voorbij – </a:t>
            </a:r>
            <a:r>
              <a:rPr lang="nl-NL" sz="1800" b="1" i="1"/>
              <a:t>ze kwamen heel snel en met veel lawaai voorbij</a:t>
            </a:r>
            <a:r>
              <a:rPr lang="nl-NL" sz="1800"/>
              <a:t>, alsof ze wilden zeggen: “Dit is geen plek om te zitten.” Maar ik bleef zitten. Ik had een goede plek, vond ik, naast het huis van mijn vriendin. Onze stoepjes waren met elkaar </a:t>
            </a:r>
            <a:r>
              <a:rPr lang="nl-NL" sz="1800" b="1" u="sng"/>
              <a:t>verbonden</a:t>
            </a:r>
            <a:r>
              <a:rPr lang="nl-NL" sz="1800"/>
              <a:t> door lintjes en vlaggetjes. Ze waren met lintjes en vlaggetje </a:t>
            </a:r>
            <a:r>
              <a:rPr lang="nl-NL" sz="1800" b="1" i="1"/>
              <a:t>vastgemaakt, samengebracht</a:t>
            </a:r>
            <a:r>
              <a:rPr lang="nl-NL" sz="1800"/>
              <a:t>, zodat het leek alsof we samen een klein marktje hadden gebouwd. Een soort mini-</a:t>
            </a:r>
            <a:r>
              <a:rPr lang="nl-NL" sz="1800" b="1" u="sng"/>
              <a:t>nederzetting</a:t>
            </a:r>
            <a:r>
              <a:rPr lang="nl-NL" sz="1800"/>
              <a:t>, </a:t>
            </a:r>
            <a:r>
              <a:rPr lang="nl-NL" sz="1800" b="1" i="1"/>
              <a:t>een bewoonde plek</a:t>
            </a:r>
            <a:r>
              <a:rPr lang="nl-NL" sz="1800"/>
              <a:t>, speciaal voor die ene dag. We deden aan </a:t>
            </a:r>
            <a:r>
              <a:rPr lang="nl-NL" sz="1800" b="1" u="sng"/>
              <a:t>handel</a:t>
            </a:r>
            <a:r>
              <a:rPr lang="nl-NL" sz="1800"/>
              <a:t>.</a:t>
            </a:r>
            <a:r>
              <a:rPr lang="nl-NL" sz="1800" b="1"/>
              <a:t> </a:t>
            </a:r>
            <a:r>
              <a:rPr lang="nl-NL" sz="1800"/>
              <a:t>Zo noemen we </a:t>
            </a:r>
            <a:r>
              <a:rPr lang="nl-NL" sz="1800" b="1" i="1"/>
              <a:t>het kopen en verkopen van spullen</a:t>
            </a:r>
            <a:r>
              <a:rPr lang="nl-NL" sz="1800"/>
              <a:t>. Een man kocht een armbandje voor zijn dochter, een meisje wilde graag een knuffel ruilen voor een haarclipje. Ik had het pad naar de brievenbus wel </a:t>
            </a:r>
            <a:r>
              <a:rPr lang="nl-NL" sz="1800" b="1" u="sng"/>
              <a:t>afgesloten</a:t>
            </a:r>
            <a:r>
              <a:rPr lang="nl-NL" sz="1800"/>
              <a:t>, </a:t>
            </a:r>
            <a:r>
              <a:rPr lang="nl-NL" sz="1800" b="1" i="1"/>
              <a:t>ik had gezorgd dat niets of niemand er meer door kon. </a:t>
            </a:r>
            <a:r>
              <a:rPr lang="nl-NL" sz="1800"/>
              <a:t>Dat was niet zo handig voor de postbode, maar hij glimlachte vriendelijk toen hij langskwam. Ik voelde me even heel </a:t>
            </a:r>
            <a:r>
              <a:rPr lang="nl-NL" sz="1800" b="1" u="sng"/>
              <a:t>machtig</a:t>
            </a:r>
            <a:r>
              <a:rPr lang="nl-NL" sz="1800"/>
              <a:t>. </a:t>
            </a:r>
            <a:r>
              <a:rPr lang="nl-NL" sz="1800" b="1" i="1"/>
              <a:t>Belangrijk en met veel invloed</a:t>
            </a:r>
            <a:r>
              <a:rPr lang="nl-NL" sz="1800"/>
              <a:t>. Alsof ik de baas was over mijn stukje stoep, mijn spulletjes, mijn eigen markt. Na 2 uurtjes zitten had ik </a:t>
            </a:r>
            <a:r>
              <a:rPr lang="nl-NL" sz="1800" b="1" u="sng"/>
              <a:t>maar liefst</a:t>
            </a:r>
            <a:r>
              <a:rPr lang="nl-NL" sz="1800"/>
              <a:t>, </a:t>
            </a:r>
            <a:r>
              <a:rPr lang="nl-NL" sz="1800" b="1" i="1"/>
              <a:t>wel</a:t>
            </a:r>
            <a:r>
              <a:rPr lang="nl-NL" sz="1800"/>
              <a:t> 3 euro verdiend – en dat vond ik fantastisch! </a:t>
            </a:r>
            <a:endParaRPr lang="nl-NL" sz="18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2412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afsluiten</a:t>
            </a:r>
          </a:p>
        </p:txBody>
      </p:sp>
      <p:pic>
        <p:nvPicPr>
          <p:cNvPr id="3076" name="Picture 4" descr="Gegenereerde afbeelding">
            <a:extLst>
              <a:ext uri="{FF2B5EF4-FFF2-40B4-BE49-F238E27FC236}">
                <a16:creationId xmlns:a16="http://schemas.microsoft.com/office/drawing/2014/main" id="{5237551F-E558-9699-2835-3E70DDE76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960" y="1447722"/>
            <a:ext cx="7652079" cy="510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machtig</a:t>
            </a:r>
          </a:p>
        </p:txBody>
      </p:sp>
      <p:pic>
        <p:nvPicPr>
          <p:cNvPr id="4" name="Afbeelding 3" descr="Afbeelding met persoon, kleding, buitenshuis, Menselijk gezicht&#10;&#10;Door AI gegenereerde inhoud is mogelijk onjuist.">
            <a:extLst>
              <a:ext uri="{FF2B5EF4-FFF2-40B4-BE49-F238E27FC236}">
                <a16:creationId xmlns:a16="http://schemas.microsoft.com/office/drawing/2014/main" id="{8FE37D15-E37B-94C6-7650-5EA4A5A010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153" y="1501832"/>
            <a:ext cx="4948981" cy="494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maar liefst</a:t>
            </a:r>
          </a:p>
        </p:txBody>
      </p:sp>
      <p:pic>
        <p:nvPicPr>
          <p:cNvPr id="8" name="Afbeelding 7" descr="Afbeelding met munt, valuta, geld, Geldverwerking&#10;&#10;Door AI gegenereerde inhoud is mogelijk onjuist.">
            <a:extLst>
              <a:ext uri="{FF2B5EF4-FFF2-40B4-BE49-F238E27FC236}">
                <a16:creationId xmlns:a16="http://schemas.microsoft.com/office/drawing/2014/main" id="{17A09893-4F7C-D3D9-A7A3-B1F1AF6CE3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557" y="1361194"/>
            <a:ext cx="5170859" cy="517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71"/>
            <a:ext cx="9144000" cy="629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6237312"/>
            <a:ext cx="1584176" cy="593304"/>
          </a:xfrm>
          <a:prstGeom prst="rect">
            <a:avLst/>
          </a:prstGeom>
        </p:spPr>
      </p:pic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152401" y="260648"/>
            <a:ext cx="269140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oever</a:t>
            </a:r>
            <a:endParaRPr lang="nl-NL" sz="4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kstvak 2"/>
          <p:cNvSpPr txBox="1">
            <a:spLocks noChangeArrowheads="1"/>
          </p:cNvSpPr>
          <p:nvPr/>
        </p:nvSpPr>
        <p:spPr bwMode="auto">
          <a:xfrm>
            <a:off x="3226296" y="260648"/>
            <a:ext cx="269140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kade</a:t>
            </a:r>
            <a:endParaRPr lang="nl-NL" sz="4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6178624" y="269413"/>
            <a:ext cx="269140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kust</a:t>
            </a:r>
            <a:endParaRPr lang="nl-NL" sz="4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kstvak 2"/>
          <p:cNvSpPr txBox="1">
            <a:spLocks noChangeArrowheads="1"/>
          </p:cNvSpPr>
          <p:nvPr/>
        </p:nvSpPr>
        <p:spPr bwMode="auto">
          <a:xfrm>
            <a:off x="152401" y="1556792"/>
            <a:ext cx="269140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rand van een sloot, rivier of meer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20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r>
              <a:rPr lang="nl-NL" sz="40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16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kinderen speelden aan </a:t>
            </a:r>
            <a:r>
              <a:rPr lang="nl-NL" sz="16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oever</a:t>
            </a:r>
            <a:r>
              <a:rPr lang="nl-NL" sz="16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3226296" y="1546366"/>
            <a:ext cx="269140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stenen kant van het water waar een schip kan aanleggen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r>
              <a:rPr lang="nl-NL" sz="2000">
                <a:effectLst/>
                <a:latin typeface="Trebuchet MS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0">
              <a:effectLst/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 </a:t>
            </a:r>
          </a:p>
          <a:p>
            <a:pPr algn="ctr">
              <a:spcAft>
                <a:spcPts val="0"/>
              </a:spcAft>
            </a:pPr>
            <a:r>
              <a:rPr lang="nl-NL" sz="16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Aan </a:t>
            </a:r>
            <a:r>
              <a:rPr lang="nl-NL" sz="16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kade</a:t>
            </a:r>
            <a:r>
              <a:rPr lang="nl-NL" sz="16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liggen schepen en woonboten.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6273081" y="1535940"/>
            <a:ext cx="269140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strook land langs de zee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16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de vakantie lig ik graag aan </a:t>
            </a:r>
            <a:r>
              <a:rPr lang="nl-NL" sz="16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kust</a:t>
            </a:r>
            <a:r>
              <a:rPr lang="nl-NL" sz="16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in de zon.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9" name="Picture 5" descr="C:\Users\dasg\Downloads\shutterstock_107148438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3763" y="3088360"/>
            <a:ext cx="2558071" cy="170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lucht, buiten, natuur, kust&#10;&#10;Automatisch gegenereerde beschrijving">
            <a:extLst>
              <a:ext uri="{FF2B5EF4-FFF2-40B4-BE49-F238E27FC236}">
                <a16:creationId xmlns:a16="http://schemas.microsoft.com/office/drawing/2014/main" id="{7EDEE4ED-7C4C-4F2F-8222-35B323EC3C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152" y="3434607"/>
            <a:ext cx="2570328" cy="858489"/>
          </a:xfrm>
          <a:prstGeom prst="rect">
            <a:avLst/>
          </a:prstGeom>
        </p:spPr>
      </p:pic>
      <p:pic>
        <p:nvPicPr>
          <p:cNvPr id="2" name="Afbeelding 1" descr="Afbeelding met buitenshuis, boom, wolk, water&#10;&#10;Door AI gegenereerde inhoud is mogelijk onjuist.">
            <a:extLst>
              <a:ext uri="{FF2B5EF4-FFF2-40B4-BE49-F238E27FC236}">
                <a16:creationId xmlns:a16="http://schemas.microsoft.com/office/drawing/2014/main" id="{AA7BCD83-4F80-BF55-C71E-F21A6398875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2924104"/>
            <a:ext cx="2558786" cy="187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41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slechts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</a:t>
            </a:r>
            <a:r>
              <a:rPr lang="nl-NL" sz="60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aar liefst</a:t>
            </a:r>
            <a:endParaRPr lang="nl-NL" sz="6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73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maar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br>
              <a:rPr lang="nl-NL" sz="3200">
                <a:effectLst/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b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</a:br>
            <a:endParaRPr lang="nl-NL" sz="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verdiende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slechts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b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paar cent.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wel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4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heb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maar liefst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3 euro verdiend!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valuta, geld, Geldverwerking, Contant&#10;&#10;Door AI gegenereerde inhoud is mogelijk onjuist.">
            <a:extLst>
              <a:ext uri="{FF2B5EF4-FFF2-40B4-BE49-F238E27FC236}">
                <a16:creationId xmlns:a16="http://schemas.microsoft.com/office/drawing/2014/main" id="{B9AE0A74-9A0A-5280-E82F-1CB6EC362E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424" y="2069146"/>
            <a:ext cx="3121152" cy="3121152"/>
          </a:xfrm>
          <a:prstGeom prst="rect">
            <a:avLst/>
          </a:prstGeom>
        </p:spPr>
      </p:pic>
      <p:pic>
        <p:nvPicPr>
          <p:cNvPr id="20" name="Afbeelding 19" descr="Afbeelding met munt, valuta, geld, Geldverwerking&#10;&#10;Door AI gegenereerde inhoud is mogelijk onjuist.">
            <a:extLst>
              <a:ext uri="{FF2B5EF4-FFF2-40B4-BE49-F238E27FC236}">
                <a16:creationId xmlns:a16="http://schemas.microsoft.com/office/drawing/2014/main" id="{CBE8CC97-4E6A-698A-24D9-821289963B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1664" y="2044387"/>
            <a:ext cx="3121152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77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machtig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nietig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belangrijk en met veel inhoud</a:t>
            </a: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voelde mij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machtig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toen ik spullen verkocht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klein en onbelangrijk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jongen voelt zich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nietig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tussen de volwassenen op het treinstation.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persoon, kleding, buitenshuis, Menselijk gezicht&#10;&#10;Door AI gegenereerde inhoud is mogelijk onjuist.">
            <a:extLst>
              <a:ext uri="{FF2B5EF4-FFF2-40B4-BE49-F238E27FC236}">
                <a16:creationId xmlns:a16="http://schemas.microsoft.com/office/drawing/2014/main" id="{117929F2-0CE1-A55E-1BAE-CF8C1B0D9C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31" y="2479645"/>
            <a:ext cx="2775730" cy="2775730"/>
          </a:xfrm>
          <a:prstGeom prst="rect">
            <a:avLst/>
          </a:prstGeom>
        </p:spPr>
      </p:pic>
      <p:pic>
        <p:nvPicPr>
          <p:cNvPr id="19" name="Afbeelding 18" descr="Afbeelding met kleding, persoon, Menselijk gezicht, jas&#10;&#10;Door AI gegenereerde inhoud is mogelijk onjuist.">
            <a:extLst>
              <a:ext uri="{FF2B5EF4-FFF2-40B4-BE49-F238E27FC236}">
                <a16:creationId xmlns:a16="http://schemas.microsoft.com/office/drawing/2014/main" id="{37635321-F458-5436-C971-B2BA61966B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571" y="2141739"/>
            <a:ext cx="2948198" cy="294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28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afsluiten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openen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zorgen dat niets </a:t>
            </a:r>
            <a:b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of niemand er </a:t>
            </a:r>
            <a:b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meer door kan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weg is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afgesloten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b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 verkeer. Overal </a:t>
            </a:r>
            <a:b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hangt afzetlint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zorgen dat je erin, erdoor of erbij kunt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weg is weer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geopend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D501F12-C574-366A-A6E7-6DADAFE880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60" y="3418050"/>
            <a:ext cx="3491880" cy="158469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D1488F0-EB45-EEC0-1AB6-391A7C2290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578" y="3432224"/>
            <a:ext cx="3491880" cy="158469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5BC7DAE-83B2-5259-1B39-7C8EFD814666}"/>
              </a:ext>
            </a:extLst>
          </p:cNvPr>
          <p:cNvPicPr/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885" r="98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1105" y="4224573"/>
            <a:ext cx="3951742" cy="9551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4" descr="Gegenereerde afbeelding">
            <a:extLst>
              <a:ext uri="{FF2B5EF4-FFF2-40B4-BE49-F238E27FC236}">
                <a16:creationId xmlns:a16="http://schemas.microsoft.com/office/drawing/2014/main" id="{92D8ECB5-B95A-B23A-21BD-505155EEB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3598" y="1971235"/>
            <a:ext cx="1013084" cy="67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523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verbinden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splitsen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vastmaken, samenbrengen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Wij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verbinden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onze huizen met vlaggetjes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losmaken, in stukken verdelen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16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16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br>
              <a:rPr lang="nl-NL" sz="9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br>
              <a:rPr lang="nl-NL" sz="9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buurmeisjes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splitsen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 stoep.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 descr="Afbeelding met persoon, gras, kleding, buitenshuis&#10;&#10;Door AI gegenereerde inhoud is mogelijk onjuist.">
            <a:extLst>
              <a:ext uri="{FF2B5EF4-FFF2-40B4-BE49-F238E27FC236}">
                <a16:creationId xmlns:a16="http://schemas.microsoft.com/office/drawing/2014/main" id="{3C04C2D4-35FC-1FA6-6929-EA320BC0C0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6291" y="2358778"/>
            <a:ext cx="3719017" cy="3034558"/>
          </a:xfrm>
          <a:prstGeom prst="rect">
            <a:avLst/>
          </a:prstGeom>
        </p:spPr>
      </p:pic>
      <p:pic>
        <p:nvPicPr>
          <p:cNvPr id="2" name="Afbeelding 1" descr="Afbeelding met gebouw, kleding, persoon, hond&#10;&#10;Door AI gegenereerde inhoud is mogelijk onjuist.">
            <a:extLst>
              <a:ext uri="{FF2B5EF4-FFF2-40B4-BE49-F238E27FC236}">
                <a16:creationId xmlns:a16="http://schemas.microsoft.com/office/drawing/2014/main" id="{178660A9-CA4E-B66A-0327-EFBAAC945D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02" y="2424018"/>
            <a:ext cx="2981741" cy="29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95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2575255" y="386052"/>
            <a:ext cx="3227668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4413" y="341085"/>
            <a:ext cx="31893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dam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529996" y="3032955"/>
            <a:ext cx="2622300" cy="87068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649" y="3093093"/>
            <a:ext cx="2498994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stuwdam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317737" y="3032956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872" y="3021877"/>
            <a:ext cx="2383050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dijk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101079" y="3020938"/>
            <a:ext cx="2719394" cy="88270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913" y="3089764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strekdam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5929136" y="386052"/>
            <a:ext cx="2891337" cy="106988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468" y="446003"/>
            <a:ext cx="3017551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een soort dijk dwars in een rivier of kanaal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4" name="Picture 3" descr="C:\Users\routledm\AppData\Local\Microsoft\Windows\Temporary Internet Files\Content.IE5\6VQCQU0U\shutterstock_789678328.jpg">
            <a:extLst>
              <a:ext uri="{FF2B5EF4-FFF2-40B4-BE49-F238E27FC236}">
                <a16:creationId xmlns:a16="http://schemas.microsoft.com/office/drawing/2014/main" id="{07780683-1A6F-BEE2-7CE2-E68A1A0B8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471" y="4198487"/>
            <a:ext cx="2077783" cy="138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routledm\AppData\Local\Microsoft\Windows\Temporary Internet Files\Content.IE5\6HLCZBKD\shutterstock_741711382.jpg">
            <a:extLst>
              <a:ext uri="{FF2B5EF4-FFF2-40B4-BE49-F238E27FC236}">
                <a16:creationId xmlns:a16="http://schemas.microsoft.com/office/drawing/2014/main" id="{2AA813F3-7E08-0771-8A54-91FA24DC3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7681" y="4910977"/>
            <a:ext cx="1524000" cy="101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routledm\AppData\Local\Microsoft\Windows\Temporary Internet Files\Content.IE5\SD18QSN7\shutterstock_1245263605.jpg">
            <a:extLst>
              <a:ext uri="{FF2B5EF4-FFF2-40B4-BE49-F238E27FC236}">
                <a16:creationId xmlns:a16="http://schemas.microsoft.com/office/drawing/2014/main" id="{992DA867-5511-BFB7-D945-9B8929B59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67" y="4216204"/>
            <a:ext cx="2263138" cy="170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PIJL-OMLAAG 2">
            <a:extLst>
              <a:ext uri="{FF2B5EF4-FFF2-40B4-BE49-F238E27FC236}">
                <a16:creationId xmlns:a16="http://schemas.microsoft.com/office/drawing/2014/main" id="{97AC9619-9C7E-A120-10A3-DB9D976A5D3A}"/>
              </a:ext>
            </a:extLst>
          </p:cNvPr>
          <p:cNvSpPr/>
          <p:nvPr/>
        </p:nvSpPr>
        <p:spPr>
          <a:xfrm>
            <a:off x="3795747" y="3903644"/>
            <a:ext cx="504404" cy="75698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4" name="Picture 6" descr="C:\Users\routledm\AppData\Local\Microsoft\Windows\Temporary Internet Files\Content.IE5\8DZ93BB3\shutterstock_1228223302.jpg">
            <a:extLst>
              <a:ext uri="{FF2B5EF4-FFF2-40B4-BE49-F238E27FC236}">
                <a16:creationId xmlns:a16="http://schemas.microsoft.com/office/drawing/2014/main" id="{A6D04E8F-F2A5-BF28-4FED-0EDB365ED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9450" y="4214713"/>
            <a:ext cx="2592418" cy="14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egenereerde afbeelding">
            <a:extLst>
              <a:ext uri="{FF2B5EF4-FFF2-40B4-BE49-F238E27FC236}">
                <a16:creationId xmlns:a16="http://schemas.microsoft.com/office/drawing/2014/main" id="{FD322BAE-4CA9-E118-947F-C3ADC618E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307" y="363278"/>
            <a:ext cx="1601000" cy="160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83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25 – 17 juni 2025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4788024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Antoinette Duijf 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23528" y="4365104"/>
            <a:ext cx="3060006" cy="88822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38" y="4407367"/>
            <a:ext cx="3095700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nederzetting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584213" y="4071691"/>
            <a:ext cx="2390392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8228" y="4045721"/>
            <a:ext cx="2280167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dorp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209074" y="3543816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076" y="3543817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stad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331605" y="5490575"/>
            <a:ext cx="3356485" cy="41933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06" y="5451471"/>
            <a:ext cx="3498528" cy="31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bewoonde plek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251520" y="5373216"/>
            <a:ext cx="3237404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1DFD20E-A562-DE85-17F1-8C5D45CF6B9C}"/>
              </a:ext>
            </a:extLst>
          </p:cNvPr>
          <p:cNvCxnSpPr>
            <a:cxnSpLocks/>
          </p:cNvCxnSpPr>
          <p:nvPr/>
        </p:nvCxnSpPr>
        <p:spPr>
          <a:xfrm>
            <a:off x="3488924" y="4869160"/>
            <a:ext cx="2612155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6101079" y="4365104"/>
            <a:ext cx="2827405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479055" y="4869160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>
            <a:off x="6084168" y="4365104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36CDCC8-D80A-3CA3-9903-EC310613197D}"/>
              </a:ext>
            </a:extLst>
          </p:cNvPr>
          <p:cNvSpPr txBox="1"/>
          <p:nvPr/>
        </p:nvSpPr>
        <p:spPr>
          <a:xfrm>
            <a:off x="331605" y="444172"/>
            <a:ext cx="8552798" cy="62258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Wij bouwden op de stoep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nederzetting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voor 1 dag. </a:t>
            </a:r>
            <a:endParaRPr lang="nl-NL" sz="2400">
              <a:effectLst/>
              <a:ea typeface="Calibri"/>
              <a:cs typeface="Times New Roman"/>
            </a:endParaRPr>
          </a:p>
        </p:txBody>
      </p:sp>
      <p:pic>
        <p:nvPicPr>
          <p:cNvPr id="9" name="Afbeelding 8" descr="Afbeelding met tekst, stad, welig&#10;&#10;Automatisch gegenereerde beschrijving">
            <a:extLst>
              <a:ext uri="{FF2B5EF4-FFF2-40B4-BE49-F238E27FC236}">
                <a16:creationId xmlns:a16="http://schemas.microsoft.com/office/drawing/2014/main" id="{2D67FE22-14D5-EF35-6F43-16DFA6AAF6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052" y="1836170"/>
            <a:ext cx="2679896" cy="2075557"/>
          </a:xfrm>
          <a:prstGeom prst="rect">
            <a:avLst/>
          </a:prstGeom>
        </p:spPr>
      </p:pic>
      <p:pic>
        <p:nvPicPr>
          <p:cNvPr id="10" name="Afbeelding 9" descr="Afbeelding met buiten, stad&#10;&#10;Automatisch gegenereerde beschrijving">
            <a:extLst>
              <a:ext uri="{FF2B5EF4-FFF2-40B4-BE49-F238E27FC236}">
                <a16:creationId xmlns:a16="http://schemas.microsoft.com/office/drawing/2014/main" id="{B6C6A27E-7888-9740-6A43-771FC600B2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948" y="1455006"/>
            <a:ext cx="2835650" cy="1894214"/>
          </a:xfrm>
          <a:prstGeom prst="rect">
            <a:avLst/>
          </a:prstGeom>
        </p:spPr>
      </p:pic>
      <p:pic>
        <p:nvPicPr>
          <p:cNvPr id="24" name="Afbeelding 23" descr="Afbeelding met kleding, persoon, Menselijk gezicht, gebouw&#10;&#10;Door AI gegenereerde inhoud is mogelijk onjuist.">
            <a:extLst>
              <a:ext uri="{FF2B5EF4-FFF2-40B4-BE49-F238E27FC236}">
                <a16:creationId xmlns:a16="http://schemas.microsoft.com/office/drawing/2014/main" id="{FD9CA69C-FAE5-A774-1D31-72F6421F02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201" y="2038689"/>
            <a:ext cx="2280167" cy="228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46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</p:cNvCxnSpPr>
          <p:nvPr/>
        </p:nvCxnSpPr>
        <p:spPr>
          <a:xfrm flipH="1" flipV="1">
            <a:off x="4572000" y="3933176"/>
            <a:ext cx="1056443" cy="1227538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 flipV="1">
            <a:off x="5400050" y="1902728"/>
            <a:ext cx="994718" cy="63316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6300411" y="1660742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0689" y="1706684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storm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591201" y="737443"/>
            <a:ext cx="26987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228" y="755415"/>
            <a:ext cx="2770692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verkeer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4663927" y="5083876"/>
            <a:ext cx="3130667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004" y="5115599"/>
            <a:ext cx="3286633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kinderen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2339752" y="1428777"/>
            <a:ext cx="864096" cy="1081137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2195160" y="2509914"/>
            <a:ext cx="3522060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7145" y="2456518"/>
            <a:ext cx="380301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>
                <a:latin typeface="Century Gothic" panose="020B0502020202020204" pitchFamily="34" charset="0"/>
                <a:ea typeface="Calibri"/>
                <a:cs typeface="Times New Roman"/>
              </a:rPr>
              <a:t>razen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409917" y="3392622"/>
            <a:ext cx="7908460" cy="576064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917" y="3407138"/>
            <a:ext cx="8050501" cy="42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heel snel en met veel lawaai voorbijkomen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348AB262-AF69-0D36-6B45-A8CD68543F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5032" y="353188"/>
            <a:ext cx="1917160" cy="1278624"/>
          </a:xfrm>
          <a:prstGeom prst="rect">
            <a:avLst/>
          </a:prstGeom>
        </p:spPr>
      </p:pic>
      <p:pic>
        <p:nvPicPr>
          <p:cNvPr id="23" name="Afbeelding 22" descr="Afbeelding met vloer, persoon, binnen&#10;&#10;Automatisch gegenereerde beschrijving">
            <a:extLst>
              <a:ext uri="{FF2B5EF4-FFF2-40B4-BE49-F238E27FC236}">
                <a16:creationId xmlns:a16="http://schemas.microsoft.com/office/drawing/2014/main" id="{AB6D1E65-B70C-A57D-8B48-01BAB64B97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614" y="4623486"/>
            <a:ext cx="2479903" cy="1656576"/>
          </a:xfrm>
          <a:prstGeom prst="rect">
            <a:avLst/>
          </a:prstGeom>
        </p:spPr>
      </p:pic>
      <p:pic>
        <p:nvPicPr>
          <p:cNvPr id="16" name="Afbeelding 15" descr="Afbeelding met buitenshuis, voertuig, Landvoertuig, wiel&#10;&#10;Door AI gegenereerde inhoud is mogelijk onjuist.">
            <a:extLst>
              <a:ext uri="{FF2B5EF4-FFF2-40B4-BE49-F238E27FC236}">
                <a16:creationId xmlns:a16="http://schemas.microsoft.com/office/drawing/2014/main" id="{F5027A1C-7972-5043-6596-2288152C86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1893" y="314370"/>
            <a:ext cx="2191248" cy="158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64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</p:cNvCxnSpPr>
          <p:nvPr/>
        </p:nvCxnSpPr>
        <p:spPr>
          <a:xfrm flipH="1" flipV="1">
            <a:off x="5050178" y="4337530"/>
            <a:ext cx="611630" cy="459561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5652120" y="1589192"/>
            <a:ext cx="3249901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33949" y="513893"/>
            <a:ext cx="231579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120" y="1587155"/>
            <a:ext cx="3356620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woonboot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4123027" y="4744972"/>
            <a:ext cx="2241791" cy="72957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0009" y="4791360"/>
            <a:ext cx="2327825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kade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 flipV="1">
            <a:off x="4625602" y="2087383"/>
            <a:ext cx="1036206" cy="451288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1491847" y="1197969"/>
            <a:ext cx="1684700" cy="1586413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3113306" y="2529785"/>
            <a:ext cx="3999436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306" y="2475650"/>
            <a:ext cx="39994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gracht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3113305" y="3392622"/>
            <a:ext cx="4726002" cy="100599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711F61F-3494-9494-28C3-0B2E2E9761ED}"/>
              </a:ext>
            </a:extLst>
          </p:cNvPr>
          <p:cNvSpPr txBox="1"/>
          <p:nvPr/>
        </p:nvSpPr>
        <p:spPr>
          <a:xfrm>
            <a:off x="1405404" y="5517974"/>
            <a:ext cx="4951863" cy="766129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0178" y="5487329"/>
            <a:ext cx="4951864" cy="8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stenen kant van het water waar een schip kan aanleggen</a:t>
            </a: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6093943F-9602-929D-786E-8A8B6D07C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0125" y="3424865"/>
            <a:ext cx="4644205" cy="70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een soort smalle rivier in of om een stad die door mensen gemaakt is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4" name="Afbeelding 23" descr="Afbeelding met buitenshuis, voertuig, gebouw, hemel&#10;&#10;Door AI gegenereerde inhoud is mogelijk onjuist.">
            <a:extLst>
              <a:ext uri="{FF2B5EF4-FFF2-40B4-BE49-F238E27FC236}">
                <a16:creationId xmlns:a16="http://schemas.microsoft.com/office/drawing/2014/main" id="{578CFB0E-B767-B727-99DE-273D9F7AA6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30" y="2850675"/>
            <a:ext cx="2415269" cy="1560727"/>
          </a:xfrm>
          <a:prstGeom prst="rect">
            <a:avLst/>
          </a:prstGeom>
        </p:spPr>
      </p:pic>
      <p:pic>
        <p:nvPicPr>
          <p:cNvPr id="22" name="Afbeelding 21" descr="Afbeelding met buitenshuis, hemel, boom, water&#10;&#10;Door AI gegenereerde inhoud is mogelijk onjuist.">
            <a:extLst>
              <a:ext uri="{FF2B5EF4-FFF2-40B4-BE49-F238E27FC236}">
                <a16:creationId xmlns:a16="http://schemas.microsoft.com/office/drawing/2014/main" id="{77FE2085-C1E6-3759-14DE-A970942483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834" y="4687776"/>
            <a:ext cx="2342617" cy="1544789"/>
          </a:xfrm>
          <a:prstGeom prst="rect">
            <a:avLst/>
          </a:prstGeom>
        </p:spPr>
      </p:pic>
      <p:pic>
        <p:nvPicPr>
          <p:cNvPr id="30" name="Afbeelding 29" descr="Afbeelding met buitenshuis, water, gebouw, raam&#10;&#10;Door AI gegenereerde inhoud is mogelijk onjuist.">
            <a:extLst>
              <a:ext uri="{FF2B5EF4-FFF2-40B4-BE49-F238E27FC236}">
                <a16:creationId xmlns:a16="http://schemas.microsoft.com/office/drawing/2014/main" id="{E1E6E8D6-EBBE-FB71-2E9D-4776538C374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257" y="330679"/>
            <a:ext cx="1777233" cy="1185414"/>
          </a:xfrm>
          <a:prstGeom prst="rect">
            <a:avLst/>
          </a:prstGeom>
        </p:spPr>
      </p:pic>
      <p:pic>
        <p:nvPicPr>
          <p:cNvPr id="34" name="Afbeelding 33" descr="Afbeelding met buitenshuis, voertuig, boot, water&#10;&#10;Door AI gegenereerde inhoud is mogelijk onjuist.">
            <a:extLst>
              <a:ext uri="{FF2B5EF4-FFF2-40B4-BE49-F238E27FC236}">
                <a16:creationId xmlns:a16="http://schemas.microsoft.com/office/drawing/2014/main" id="{84A64FC9-1951-DA4C-B631-E966FEDEC0C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7069" y="313195"/>
            <a:ext cx="1453149" cy="1672236"/>
          </a:xfrm>
          <a:prstGeom prst="rect">
            <a:avLst/>
          </a:prstGeom>
        </p:spPr>
      </p:pic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497" y="505394"/>
            <a:ext cx="2593475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vervoeren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4732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2788592" y="1403408"/>
            <a:ext cx="864096" cy="1081137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</p:cNvCxnSpPr>
          <p:nvPr/>
        </p:nvCxnSpPr>
        <p:spPr>
          <a:xfrm flipV="1">
            <a:off x="2506870" y="3174305"/>
            <a:ext cx="2669960" cy="1711825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5799416" y="4252777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5413" y="4291745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verdienen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1455936" y="744701"/>
            <a:ext cx="2270313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938" y="733622"/>
            <a:ext cx="2270312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ruilen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362335" y="4888645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616" y="4913288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verkopen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5652120" y="2509914"/>
            <a:ext cx="700042" cy="1742863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2904815" y="2082139"/>
            <a:ext cx="4544033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567" y="2068508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handel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2373554" y="2964847"/>
            <a:ext cx="6540279" cy="55401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078" y="2987918"/>
            <a:ext cx="6640517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kopen en verkopen van spullen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8" name="Picture 4" descr="C:\Users\vrielinf\AppData\Local\Microsoft\Windows\Temporary Internet Files\Content.IE5\D5OQ1CUT\shutterstock_680761060.jpg">
            <a:extLst>
              <a:ext uri="{FF2B5EF4-FFF2-40B4-BE49-F238E27FC236}">
                <a16:creationId xmlns:a16="http://schemas.microsoft.com/office/drawing/2014/main" id="{8F391C80-F8DB-49D0-AFD1-F6991124F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4022" y="4996358"/>
            <a:ext cx="2032289" cy="13453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15" descr="Afbeelding met kleding, persoon, buitenshuis, fiets&#10;&#10;Door AI gegenereerde inhoud is mogelijk onjuist.">
            <a:extLst>
              <a:ext uri="{FF2B5EF4-FFF2-40B4-BE49-F238E27FC236}">
                <a16:creationId xmlns:a16="http://schemas.microsoft.com/office/drawing/2014/main" id="{85D60478-7BC7-8FF0-0BAA-F4014F2E9C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87" y="2802967"/>
            <a:ext cx="2030965" cy="2030965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A66DBD5C-9CB4-BF6C-F8AD-F4F67A2735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7728" y="396404"/>
            <a:ext cx="2196509" cy="1433102"/>
          </a:xfrm>
          <a:prstGeom prst="rect">
            <a:avLst/>
          </a:prstGeom>
        </p:spPr>
      </p:pic>
      <p:sp>
        <p:nvSpPr>
          <p:cNvPr id="22" name="Pijl: rechts 21">
            <a:extLst>
              <a:ext uri="{FF2B5EF4-FFF2-40B4-BE49-F238E27FC236}">
                <a16:creationId xmlns:a16="http://schemas.microsoft.com/office/drawing/2014/main" id="{13CD70E6-74E7-D69C-92C2-84DC13CFF733}"/>
              </a:ext>
            </a:extLst>
          </p:cNvPr>
          <p:cNvSpPr/>
          <p:nvPr/>
        </p:nvSpPr>
        <p:spPr>
          <a:xfrm>
            <a:off x="5413713" y="1666407"/>
            <a:ext cx="545246" cy="2505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Pijl: rechts 23">
            <a:extLst>
              <a:ext uri="{FF2B5EF4-FFF2-40B4-BE49-F238E27FC236}">
                <a16:creationId xmlns:a16="http://schemas.microsoft.com/office/drawing/2014/main" id="{1ADCF528-4A1B-CCE9-656B-AB27601C7313}"/>
              </a:ext>
            </a:extLst>
          </p:cNvPr>
          <p:cNvSpPr/>
          <p:nvPr/>
        </p:nvSpPr>
        <p:spPr>
          <a:xfrm rot="10800000">
            <a:off x="5353359" y="265243"/>
            <a:ext cx="545246" cy="2505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049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gracht</a:t>
            </a:r>
          </a:p>
        </p:txBody>
      </p:sp>
      <p:pic>
        <p:nvPicPr>
          <p:cNvPr id="2" name="Afbeelding 1" descr="Afbeelding met buitenshuis, voertuig, gebouw, hemel&#10;&#10;Door AI gegenereerde inhoud is mogelijk onjuist.">
            <a:extLst>
              <a:ext uri="{FF2B5EF4-FFF2-40B4-BE49-F238E27FC236}">
                <a16:creationId xmlns:a16="http://schemas.microsoft.com/office/drawing/2014/main" id="{AA8CA5F6-5AB8-CD70-755F-5FC36B5C7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82" y="1449110"/>
            <a:ext cx="7466888" cy="482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oever</a:t>
            </a:r>
          </a:p>
        </p:txBody>
      </p:sp>
      <p:pic>
        <p:nvPicPr>
          <p:cNvPr id="3" name="Afbeelding 2" descr="Afbeelding met buitenshuis, boom, wolk, water&#10;&#10;Door AI gegenereerde inhoud is mogelijk onjuist.">
            <a:extLst>
              <a:ext uri="{FF2B5EF4-FFF2-40B4-BE49-F238E27FC236}">
                <a16:creationId xmlns:a16="http://schemas.microsoft.com/office/drawing/2014/main" id="{E6BD20A4-38B7-B142-CB19-127387B3F5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845" y="1334143"/>
            <a:ext cx="7328116" cy="536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dam</a:t>
            </a:r>
          </a:p>
        </p:txBody>
      </p:sp>
      <p:pic>
        <p:nvPicPr>
          <p:cNvPr id="1026" name="Picture 2" descr="Gegenereerde afbeelding">
            <a:extLst>
              <a:ext uri="{FF2B5EF4-FFF2-40B4-BE49-F238E27FC236}">
                <a16:creationId xmlns:a16="http://schemas.microsoft.com/office/drawing/2014/main" id="{404DAF4B-B032-08FB-4AC8-211C2401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6884" y="1307237"/>
            <a:ext cx="5550763" cy="555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891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razen</a:t>
            </a:r>
          </a:p>
        </p:txBody>
      </p:sp>
      <p:pic>
        <p:nvPicPr>
          <p:cNvPr id="4" name="Afbeelding 3" descr="Afbeelding met buitenshuis, voertuig, Landvoertuig, wiel&#10;&#10;Door AI gegenereerde inhoud is mogelijk onjuist.">
            <a:extLst>
              <a:ext uri="{FF2B5EF4-FFF2-40B4-BE49-F238E27FC236}">
                <a16:creationId xmlns:a16="http://schemas.microsoft.com/office/drawing/2014/main" id="{E1511A01-644D-776A-81A2-5773E5D8FD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3565" y="1426866"/>
            <a:ext cx="6600357" cy="478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verbinden</a:t>
            </a:r>
          </a:p>
        </p:txBody>
      </p:sp>
      <p:pic>
        <p:nvPicPr>
          <p:cNvPr id="5" name="Afbeelding 4" descr="Afbeelding met gebouw, kleding, persoon, hond&#10;&#10;Door AI gegenereerde inhoud is mogelijk onjuist.">
            <a:extLst>
              <a:ext uri="{FF2B5EF4-FFF2-40B4-BE49-F238E27FC236}">
                <a16:creationId xmlns:a16="http://schemas.microsoft.com/office/drawing/2014/main" id="{66478C5E-332A-ADD1-017E-6792278716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5110" y="1389826"/>
            <a:ext cx="5144036" cy="514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nederzetting</a:t>
            </a:r>
          </a:p>
        </p:txBody>
      </p:sp>
      <p:pic>
        <p:nvPicPr>
          <p:cNvPr id="7" name="Afbeelding 6" descr="Afbeelding met kleding, persoon, Menselijk gezicht, gebouw&#10;&#10;Door AI gegenereerde inhoud is mogelijk onjuist.">
            <a:extLst>
              <a:ext uri="{FF2B5EF4-FFF2-40B4-BE49-F238E27FC236}">
                <a16:creationId xmlns:a16="http://schemas.microsoft.com/office/drawing/2014/main" id="{2794219D-C52F-B157-1E6C-07B8A782CB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817" y="1459901"/>
            <a:ext cx="5141323" cy="514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handel</a:t>
            </a:r>
          </a:p>
        </p:txBody>
      </p:sp>
      <p:pic>
        <p:nvPicPr>
          <p:cNvPr id="5" name="Afbeelding 4" descr="Afbeelding met kleding, persoon, buitenshuis, fiets&#10;&#10;Door AI gegenereerde inhoud is mogelijk onjuist.">
            <a:extLst>
              <a:ext uri="{FF2B5EF4-FFF2-40B4-BE49-F238E27FC236}">
                <a16:creationId xmlns:a16="http://schemas.microsoft.com/office/drawing/2014/main" id="{B00429FA-D1AF-27DC-E849-97E44B2E8A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857" y="1226143"/>
            <a:ext cx="5485805" cy="548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54fa1518b804e59d79fa74d44e536059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64ec7819bc17b801dd5e16361a7e4540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D61E14-EE7B-4B2D-93AC-02496DE766ED}">
  <ds:schemaRefs>
    <ds:schemaRef ds:uri="617b94d0-cd04-4463-9468-be560bba1878"/>
    <ds:schemaRef ds:uri="7036323c-d5f4-4fa6-8449-8bc9da5d64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D3ADF6B-02F4-4E3A-9D57-5139CD881E8F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054C221-9EE6-469B-843B-D5FFD6793B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23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 de woordmuur: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revision>1</cp:revision>
  <dcterms:created xsi:type="dcterms:W3CDTF">2021-06-08T06:13:59Z</dcterms:created>
  <dcterms:modified xsi:type="dcterms:W3CDTF">2025-06-17T09:49:15Z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