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81" r:id="rId7"/>
    <p:sldId id="1460" r:id="rId8"/>
    <p:sldId id="1480" r:id="rId9"/>
    <p:sldId id="1482" r:id="rId10"/>
    <p:sldId id="1479" r:id="rId11"/>
    <p:sldId id="1541" r:id="rId12"/>
    <p:sldId id="1476" r:id="rId13"/>
    <p:sldId id="1475" r:id="rId14"/>
    <p:sldId id="1477" r:id="rId15"/>
    <p:sldId id="1478" r:id="rId16"/>
    <p:sldId id="934" r:id="rId17"/>
    <p:sldId id="1535" r:id="rId18"/>
    <p:sldId id="1542" r:id="rId19"/>
    <p:sldId id="1536" r:id="rId20"/>
    <p:sldId id="1511" r:id="rId21"/>
    <p:sldId id="1544" r:id="rId22"/>
    <p:sldId id="1543" r:id="rId23"/>
    <p:sldId id="1512" r:id="rId24"/>
    <p:sldId id="1515" r:id="rId25"/>
    <p:sldId id="1539"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1"/>
            <p14:sldId id="1460"/>
            <p14:sldId id="1480"/>
            <p14:sldId id="1482"/>
            <p14:sldId id="1479"/>
            <p14:sldId id="1541"/>
            <p14:sldId id="1476"/>
            <p14:sldId id="1475"/>
            <p14:sldId id="1477"/>
            <p14:sldId id="1478"/>
            <p14:sldId id="934"/>
            <p14:sldId id="1535"/>
            <p14:sldId id="1542"/>
            <p14:sldId id="1536"/>
            <p14:sldId id="1511"/>
            <p14:sldId id="1544"/>
            <p14:sldId id="1543"/>
            <p14:sldId id="1512"/>
            <p14:sldId id="1515"/>
            <p14:sldId id="1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126EE-8CA4-4DE5-8CB1-77BAA004E390}" v="12" dt="2025-06-09T21:11:01.587"/>
    <p1510:client id="{8098E9D6-4EDA-4A0E-8D8E-867E74B80422}" v="931" dt="2025-06-10T09:39:15.149"/>
    <p1510:client id="{9A2816CA-AE95-46C1-A5E4-5E2B8D0DA9EA}" v="97" dt="2025-06-10T09:38:55.821"/>
    <p1510:client id="{D5586652-56D6-4E92-86F3-D4ED39C4149C}" v="556" dt="2025-06-10T09:45:05.2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ijf, Antoinette" userId="80426808-569e-4360-acb0-e5a6dc4b8ad2" providerId="ADAL" clId="{8098E9D6-4EDA-4A0E-8D8E-867E74B80422}"/>
    <pc:docChg chg="undo custSel addSld delSld modSld sldOrd modSection">
      <pc:chgData name="Duijf, Antoinette" userId="80426808-569e-4360-acb0-e5a6dc4b8ad2" providerId="ADAL" clId="{8098E9D6-4EDA-4A0E-8D8E-867E74B80422}" dt="2025-06-10T09:37:33.893" v="1950" actId="478"/>
      <pc:docMkLst>
        <pc:docMk/>
      </pc:docMkLst>
      <pc:sldChg chg="addSp modSp mod">
        <pc:chgData name="Duijf, Antoinette" userId="80426808-569e-4360-acb0-e5a6dc4b8ad2" providerId="ADAL" clId="{8098E9D6-4EDA-4A0E-8D8E-867E74B80422}" dt="2025-06-10T08:29:36.326" v="1852" actId="1076"/>
        <pc:sldMkLst>
          <pc:docMk/>
          <pc:sldMk cId="1671649065" sldId="934"/>
        </pc:sldMkLst>
        <pc:spChg chg="add mod">
          <ac:chgData name="Duijf, Antoinette" userId="80426808-569e-4360-acb0-e5a6dc4b8ad2" providerId="ADAL" clId="{8098E9D6-4EDA-4A0E-8D8E-867E74B80422}" dt="2025-06-10T08:29:34.505" v="1851" actId="1076"/>
          <ac:spMkLst>
            <pc:docMk/>
            <pc:sldMk cId="1671649065" sldId="934"/>
            <ac:spMk id="13" creationId="{532FF3D2-83BE-9522-79D6-4F0D2B2C9998}"/>
          </ac:spMkLst>
        </pc:spChg>
        <pc:picChg chg="mod">
          <ac:chgData name="Duijf, Antoinette" userId="80426808-569e-4360-acb0-e5a6dc4b8ad2" providerId="ADAL" clId="{8098E9D6-4EDA-4A0E-8D8E-867E74B80422}" dt="2025-06-10T08:29:36.326" v="1852" actId="1076"/>
          <ac:picMkLst>
            <pc:docMk/>
            <pc:sldMk cId="1671649065" sldId="934"/>
            <ac:picMk id="4" creationId="{D94D8C05-8164-19BE-E691-2FD898657BC1}"/>
          </ac:picMkLst>
        </pc:picChg>
        <pc:picChg chg="add mod">
          <ac:chgData name="Duijf, Antoinette" userId="80426808-569e-4360-acb0-e5a6dc4b8ad2" providerId="ADAL" clId="{8098E9D6-4EDA-4A0E-8D8E-867E74B80422}" dt="2025-06-10T08:29:34.505" v="1851" actId="1076"/>
          <ac:picMkLst>
            <pc:docMk/>
            <pc:sldMk cId="1671649065" sldId="934"/>
            <ac:picMk id="11" creationId="{768F8EB4-AB89-D72D-C73B-8D1A1F1E3394}"/>
          </ac:picMkLst>
        </pc:picChg>
        <pc:picChg chg="add mod">
          <ac:chgData name="Duijf, Antoinette" userId="80426808-569e-4360-acb0-e5a6dc4b8ad2" providerId="ADAL" clId="{8098E9D6-4EDA-4A0E-8D8E-867E74B80422}" dt="2025-06-10T08:29:34.505" v="1851" actId="1076"/>
          <ac:picMkLst>
            <pc:docMk/>
            <pc:sldMk cId="1671649065" sldId="934"/>
            <ac:picMk id="12" creationId="{E0C64BBD-8631-7B0D-73A3-A916A8E3B5BA}"/>
          </ac:picMkLst>
        </pc:picChg>
      </pc:sldChg>
      <pc:sldChg chg="modSp mod">
        <pc:chgData name="Duijf, Antoinette" userId="80426808-569e-4360-acb0-e5a6dc4b8ad2" providerId="ADAL" clId="{8098E9D6-4EDA-4A0E-8D8E-867E74B80422}" dt="2025-06-10T07:20:52.043" v="673" actId="20577"/>
        <pc:sldMkLst>
          <pc:docMk/>
          <pc:sldMk cId="2189114603" sldId="1437"/>
        </pc:sldMkLst>
        <pc:spChg chg="mod">
          <ac:chgData name="Duijf, Antoinette" userId="80426808-569e-4360-acb0-e5a6dc4b8ad2" providerId="ADAL" clId="{8098E9D6-4EDA-4A0E-8D8E-867E74B80422}" dt="2025-06-10T07:20:52.043" v="673" actId="20577"/>
          <ac:spMkLst>
            <pc:docMk/>
            <pc:sldMk cId="2189114603" sldId="1437"/>
            <ac:spMk id="3" creationId="{00000000-0000-0000-0000-000000000000}"/>
          </ac:spMkLst>
        </pc:spChg>
      </pc:sldChg>
      <pc:sldChg chg="addSp modSp mod">
        <pc:chgData name="Duijf, Antoinette" userId="80426808-569e-4360-acb0-e5a6dc4b8ad2" providerId="ADAL" clId="{8098E9D6-4EDA-4A0E-8D8E-867E74B80422}" dt="2025-06-09T21:14:06.372" v="7" actId="1076"/>
        <pc:sldMkLst>
          <pc:docMk/>
          <pc:sldMk cId="3852907103" sldId="1460"/>
        </pc:sldMkLst>
        <pc:picChg chg="mod">
          <ac:chgData name="Duijf, Antoinette" userId="80426808-569e-4360-acb0-e5a6dc4b8ad2" providerId="ADAL" clId="{8098E9D6-4EDA-4A0E-8D8E-867E74B80422}" dt="2025-06-09T21:13:48.661" v="2" actId="1076"/>
          <ac:picMkLst>
            <pc:docMk/>
            <pc:sldMk cId="3852907103" sldId="1460"/>
            <ac:picMk id="2" creationId="{D94D8C05-8164-19BE-E691-2FD898657BC1}"/>
          </ac:picMkLst>
        </pc:picChg>
        <pc:picChg chg="add mod">
          <ac:chgData name="Duijf, Antoinette" userId="80426808-569e-4360-acb0-e5a6dc4b8ad2" providerId="ADAL" clId="{8098E9D6-4EDA-4A0E-8D8E-867E74B80422}" dt="2025-06-09T21:14:06.372" v="7" actId="1076"/>
          <ac:picMkLst>
            <pc:docMk/>
            <pc:sldMk cId="3852907103" sldId="1460"/>
            <ac:picMk id="4" creationId="{CDA9B1BF-E17A-84C8-DB76-7BD492CBCC91}"/>
          </ac:picMkLst>
        </pc:picChg>
      </pc:sldChg>
      <pc:sldChg chg="addSp modSp mod">
        <pc:chgData name="Duijf, Antoinette" userId="80426808-569e-4360-acb0-e5a6dc4b8ad2" providerId="ADAL" clId="{8098E9D6-4EDA-4A0E-8D8E-867E74B80422}" dt="2025-06-09T21:50:47.537" v="153" actId="1582"/>
        <pc:sldMkLst>
          <pc:docMk/>
          <pc:sldMk cId="4207872812" sldId="1475"/>
        </pc:sldMkLst>
        <pc:spChg chg="add mod">
          <ac:chgData name="Duijf, Antoinette" userId="80426808-569e-4360-acb0-e5a6dc4b8ad2" providerId="ADAL" clId="{8098E9D6-4EDA-4A0E-8D8E-867E74B80422}" dt="2025-06-09T21:50:47.537" v="153" actId="1582"/>
          <ac:spMkLst>
            <pc:docMk/>
            <pc:sldMk cId="4207872812" sldId="1475"/>
            <ac:spMk id="9" creationId="{A5B0459A-02A9-9035-4B6A-AC4BA9D6BE1C}"/>
          </ac:spMkLst>
        </pc:spChg>
        <pc:picChg chg="add mod modCrop">
          <ac:chgData name="Duijf, Antoinette" userId="80426808-569e-4360-acb0-e5a6dc4b8ad2" providerId="ADAL" clId="{8098E9D6-4EDA-4A0E-8D8E-867E74B80422}" dt="2025-06-09T21:49:17.958" v="136" actId="1076"/>
          <ac:picMkLst>
            <pc:docMk/>
            <pc:sldMk cId="4207872812" sldId="1475"/>
            <ac:picMk id="3" creationId="{84385F1E-9E50-D7B3-4896-D874E29D9987}"/>
          </ac:picMkLst>
        </pc:picChg>
        <pc:cxnChg chg="add mod">
          <ac:chgData name="Duijf, Antoinette" userId="80426808-569e-4360-acb0-e5a6dc4b8ad2" providerId="ADAL" clId="{8098E9D6-4EDA-4A0E-8D8E-867E74B80422}" dt="2025-06-09T21:50:34.606" v="152" actId="14100"/>
          <ac:cxnSpMkLst>
            <pc:docMk/>
            <pc:sldMk cId="4207872812" sldId="1475"/>
            <ac:cxnSpMk id="5" creationId="{B696A240-15F7-036A-4569-94BDF9C8765C}"/>
          </ac:cxnSpMkLst>
        </pc:cxnChg>
      </pc:sldChg>
      <pc:sldChg chg="addSp modSp mod ord">
        <pc:chgData name="Duijf, Antoinette" userId="80426808-569e-4360-acb0-e5a6dc4b8ad2" providerId="ADAL" clId="{8098E9D6-4EDA-4A0E-8D8E-867E74B80422}" dt="2025-06-09T21:44:24.126" v="128" actId="14100"/>
        <pc:sldMkLst>
          <pc:docMk/>
          <pc:sldMk cId="2452007587" sldId="1476"/>
        </pc:sldMkLst>
        <pc:picChg chg="add mod">
          <ac:chgData name="Duijf, Antoinette" userId="80426808-569e-4360-acb0-e5a6dc4b8ad2" providerId="ADAL" clId="{8098E9D6-4EDA-4A0E-8D8E-867E74B80422}" dt="2025-06-09T21:44:24.126" v="128" actId="14100"/>
          <ac:picMkLst>
            <pc:docMk/>
            <pc:sldMk cId="2452007587" sldId="1476"/>
            <ac:picMk id="3" creationId="{4F1E3ADA-A74D-BE86-F0ED-A726F9FD5EF2}"/>
          </ac:picMkLst>
        </pc:picChg>
      </pc:sldChg>
      <pc:sldChg chg="addSp modSp mod">
        <pc:chgData name="Duijf, Antoinette" userId="80426808-569e-4360-acb0-e5a6dc4b8ad2" providerId="ADAL" clId="{8098E9D6-4EDA-4A0E-8D8E-867E74B80422}" dt="2025-06-09T21:51:47.157" v="157" actId="1076"/>
        <pc:sldMkLst>
          <pc:docMk/>
          <pc:sldMk cId="2709048002" sldId="1477"/>
        </pc:sldMkLst>
        <pc:picChg chg="add mod">
          <ac:chgData name="Duijf, Antoinette" userId="80426808-569e-4360-acb0-e5a6dc4b8ad2" providerId="ADAL" clId="{8098E9D6-4EDA-4A0E-8D8E-867E74B80422}" dt="2025-06-09T21:51:47.157" v="157" actId="1076"/>
          <ac:picMkLst>
            <pc:docMk/>
            <pc:sldMk cId="2709048002" sldId="1477"/>
            <ac:picMk id="4" creationId="{C2228497-6EDF-BA74-A133-F53FEB047D27}"/>
          </ac:picMkLst>
        </pc:picChg>
      </pc:sldChg>
      <pc:sldChg chg="addSp delSp modSp mod">
        <pc:chgData name="Duijf, Antoinette" userId="80426808-569e-4360-acb0-e5a6dc4b8ad2" providerId="ADAL" clId="{8098E9D6-4EDA-4A0E-8D8E-867E74B80422}" dt="2025-06-10T08:29:18.558" v="1849" actId="1076"/>
        <pc:sldMkLst>
          <pc:docMk/>
          <pc:sldMk cId="4074911733" sldId="1478"/>
        </pc:sldMkLst>
        <pc:spChg chg="mod">
          <ac:chgData name="Duijf, Antoinette" userId="80426808-569e-4360-acb0-e5a6dc4b8ad2" providerId="ADAL" clId="{8098E9D6-4EDA-4A0E-8D8E-867E74B80422}" dt="2025-06-10T08:29:18.558" v="1849" actId="1076"/>
          <ac:spMkLst>
            <pc:docMk/>
            <pc:sldMk cId="4074911733" sldId="1478"/>
            <ac:spMk id="2" creationId="{69057A0A-D543-17A1-4F9A-16E65274F03E}"/>
          </ac:spMkLst>
        </pc:spChg>
        <pc:spChg chg="add del mod">
          <ac:chgData name="Duijf, Antoinette" userId="80426808-569e-4360-acb0-e5a6dc4b8ad2" providerId="ADAL" clId="{8098E9D6-4EDA-4A0E-8D8E-867E74B80422}" dt="2025-06-10T08:29:10.787" v="1847" actId="21"/>
          <ac:spMkLst>
            <pc:docMk/>
            <pc:sldMk cId="4074911733" sldId="1478"/>
            <ac:spMk id="13" creationId="{532FF3D2-83BE-9522-79D6-4F0D2B2C9998}"/>
          </ac:spMkLst>
        </pc:spChg>
        <pc:picChg chg="add del mod">
          <ac:chgData name="Duijf, Antoinette" userId="80426808-569e-4360-acb0-e5a6dc4b8ad2" providerId="ADAL" clId="{8098E9D6-4EDA-4A0E-8D8E-867E74B80422}" dt="2025-06-09T21:53:41.139" v="163" actId="478"/>
          <ac:picMkLst>
            <pc:docMk/>
            <pc:sldMk cId="4074911733" sldId="1478"/>
            <ac:picMk id="4" creationId="{BE9FE7AD-38AF-159B-53F3-25D5515CCF29}"/>
          </ac:picMkLst>
        </pc:picChg>
        <pc:picChg chg="add del mod ord">
          <ac:chgData name="Duijf, Antoinette" userId="80426808-569e-4360-acb0-e5a6dc4b8ad2" providerId="ADAL" clId="{8098E9D6-4EDA-4A0E-8D8E-867E74B80422}" dt="2025-06-10T08:18:26.484" v="1672" actId="478"/>
          <ac:picMkLst>
            <pc:docMk/>
            <pc:sldMk cId="4074911733" sldId="1478"/>
            <ac:picMk id="7" creationId="{C0E2187E-FB4A-6BCF-3B81-571FC4D815BB}"/>
          </ac:picMkLst>
        </pc:picChg>
        <pc:picChg chg="add del mod modCrop">
          <ac:chgData name="Duijf, Antoinette" userId="80426808-569e-4360-acb0-e5a6dc4b8ad2" providerId="ADAL" clId="{8098E9D6-4EDA-4A0E-8D8E-867E74B80422}" dt="2025-06-10T08:18:47.894" v="1677" actId="478"/>
          <ac:picMkLst>
            <pc:docMk/>
            <pc:sldMk cId="4074911733" sldId="1478"/>
            <ac:picMk id="9" creationId="{19B44964-8C94-1184-7B8A-BE6B21759E83}"/>
          </ac:picMkLst>
        </pc:picChg>
        <pc:picChg chg="add del mod">
          <ac:chgData name="Duijf, Antoinette" userId="80426808-569e-4360-acb0-e5a6dc4b8ad2" providerId="ADAL" clId="{8098E9D6-4EDA-4A0E-8D8E-867E74B80422}" dt="2025-06-10T08:29:10.787" v="1847" actId="21"/>
          <ac:picMkLst>
            <pc:docMk/>
            <pc:sldMk cId="4074911733" sldId="1478"/>
            <ac:picMk id="11" creationId="{768F8EB4-AB89-D72D-C73B-8D1A1F1E3394}"/>
          </ac:picMkLst>
        </pc:picChg>
        <pc:picChg chg="add del mod">
          <ac:chgData name="Duijf, Antoinette" userId="80426808-569e-4360-acb0-e5a6dc4b8ad2" providerId="ADAL" clId="{8098E9D6-4EDA-4A0E-8D8E-867E74B80422}" dt="2025-06-10T08:29:10.787" v="1847" actId="21"/>
          <ac:picMkLst>
            <pc:docMk/>
            <pc:sldMk cId="4074911733" sldId="1478"/>
            <ac:picMk id="12" creationId="{E0C64BBD-8631-7B0D-73A3-A916A8E3B5BA}"/>
          </ac:picMkLst>
        </pc:picChg>
      </pc:sldChg>
      <pc:sldChg chg="addSp modSp mod ord">
        <pc:chgData name="Duijf, Antoinette" userId="80426808-569e-4360-acb0-e5a6dc4b8ad2" providerId="ADAL" clId="{8098E9D6-4EDA-4A0E-8D8E-867E74B80422}" dt="2025-06-09T22:00:36.954" v="169" actId="14100"/>
        <pc:sldMkLst>
          <pc:docMk/>
          <pc:sldMk cId="4210467006" sldId="1479"/>
        </pc:sldMkLst>
        <pc:picChg chg="add mod">
          <ac:chgData name="Duijf, Antoinette" userId="80426808-569e-4360-acb0-e5a6dc4b8ad2" providerId="ADAL" clId="{8098E9D6-4EDA-4A0E-8D8E-867E74B80422}" dt="2025-06-09T22:00:36.954" v="169" actId="14100"/>
          <ac:picMkLst>
            <pc:docMk/>
            <pc:sldMk cId="4210467006" sldId="1479"/>
            <ac:picMk id="3" creationId="{2CD9376B-FB33-988C-3097-E9AA2F96F8B9}"/>
          </ac:picMkLst>
        </pc:picChg>
      </pc:sldChg>
      <pc:sldChg chg="addSp delSp modSp mod ord">
        <pc:chgData name="Duijf, Antoinette" userId="80426808-569e-4360-acb0-e5a6dc4b8ad2" providerId="ADAL" clId="{8098E9D6-4EDA-4A0E-8D8E-867E74B80422}" dt="2025-06-10T07:58:15.867" v="1428" actId="14100"/>
        <pc:sldMkLst>
          <pc:docMk/>
          <pc:sldMk cId="1487044012" sldId="1480"/>
        </pc:sldMkLst>
        <pc:picChg chg="add mod">
          <ac:chgData name="Duijf, Antoinette" userId="80426808-569e-4360-acb0-e5a6dc4b8ad2" providerId="ADAL" clId="{8098E9D6-4EDA-4A0E-8D8E-867E74B80422}" dt="2025-06-10T07:58:15.867" v="1428" actId="14100"/>
          <ac:picMkLst>
            <pc:docMk/>
            <pc:sldMk cId="1487044012" sldId="1480"/>
            <ac:picMk id="3" creationId="{4F0A86E0-65F9-9FEE-341B-B7C6F97D8FBB}"/>
          </ac:picMkLst>
        </pc:picChg>
        <pc:picChg chg="add del mod">
          <ac:chgData name="Duijf, Antoinette" userId="80426808-569e-4360-acb0-e5a6dc4b8ad2" providerId="ADAL" clId="{8098E9D6-4EDA-4A0E-8D8E-867E74B80422}" dt="2025-06-10T07:58:07.944" v="1424" actId="478"/>
          <ac:picMkLst>
            <pc:docMk/>
            <pc:sldMk cId="1487044012" sldId="1480"/>
            <ac:picMk id="5" creationId="{1AB9A2D2-3715-A26B-9F10-71CF18DE2A70}"/>
          </ac:picMkLst>
        </pc:picChg>
      </pc:sldChg>
      <pc:sldChg chg="modSp mod">
        <pc:chgData name="Duijf, Antoinette" userId="80426808-569e-4360-acb0-e5a6dc4b8ad2" providerId="ADAL" clId="{8098E9D6-4EDA-4A0E-8D8E-867E74B80422}" dt="2025-06-09T21:11:30.306" v="1" actId="1076"/>
        <pc:sldMkLst>
          <pc:docMk/>
          <pc:sldMk cId="3779434736" sldId="1481"/>
        </pc:sldMkLst>
        <pc:picChg chg="mod">
          <ac:chgData name="Duijf, Antoinette" userId="80426808-569e-4360-acb0-e5a6dc4b8ad2" providerId="ADAL" clId="{8098E9D6-4EDA-4A0E-8D8E-867E74B80422}" dt="2025-06-09T21:11:30.306" v="1" actId="1076"/>
          <ac:picMkLst>
            <pc:docMk/>
            <pc:sldMk cId="3779434736" sldId="1481"/>
            <ac:picMk id="2" creationId="{5388894D-86F2-BB1D-2F79-FBB109FAF980}"/>
          </ac:picMkLst>
        </pc:picChg>
      </pc:sldChg>
      <pc:sldChg chg="addSp delSp modSp mod ord">
        <pc:chgData name="Duijf, Antoinette" userId="80426808-569e-4360-acb0-e5a6dc4b8ad2" providerId="ADAL" clId="{8098E9D6-4EDA-4A0E-8D8E-867E74B80422}" dt="2025-06-09T21:30:02.236" v="95" actId="732"/>
        <pc:sldMkLst>
          <pc:docMk/>
          <pc:sldMk cId="1201727269" sldId="1482"/>
        </pc:sldMkLst>
        <pc:spChg chg="mod">
          <ac:chgData name="Duijf, Antoinette" userId="80426808-569e-4360-acb0-e5a6dc4b8ad2" providerId="ADAL" clId="{8098E9D6-4EDA-4A0E-8D8E-867E74B80422}" dt="2025-06-09T21:27:53.200" v="66" actId="1076"/>
          <ac:spMkLst>
            <pc:docMk/>
            <pc:sldMk cId="1201727269" sldId="1482"/>
            <ac:spMk id="6" creationId="{00000000-0000-0000-0000-000000000000}"/>
          </ac:spMkLst>
        </pc:spChg>
        <pc:picChg chg="add del mod modCrop">
          <ac:chgData name="Duijf, Antoinette" userId="80426808-569e-4360-acb0-e5a6dc4b8ad2" providerId="ADAL" clId="{8098E9D6-4EDA-4A0E-8D8E-867E74B80422}" dt="2025-06-09T21:29:30.415" v="88" actId="478"/>
          <ac:picMkLst>
            <pc:docMk/>
            <pc:sldMk cId="1201727269" sldId="1482"/>
            <ac:picMk id="3" creationId="{D98EFEE9-9B20-B66B-FDE3-DAA9B79FB06E}"/>
          </ac:picMkLst>
        </pc:picChg>
        <pc:picChg chg="add mod modCrop">
          <ac:chgData name="Duijf, Antoinette" userId="80426808-569e-4360-acb0-e5a6dc4b8ad2" providerId="ADAL" clId="{8098E9D6-4EDA-4A0E-8D8E-867E74B80422}" dt="2025-06-09T21:30:02.236" v="95" actId="732"/>
          <ac:picMkLst>
            <pc:docMk/>
            <pc:sldMk cId="1201727269" sldId="1482"/>
            <ac:picMk id="13" creationId="{FF635D52-DD90-78CF-2A49-F8A34563BEAE}"/>
          </ac:picMkLst>
        </pc:picChg>
        <pc:cxnChg chg="add mod">
          <ac:chgData name="Duijf, Antoinette" userId="80426808-569e-4360-acb0-e5a6dc4b8ad2" providerId="ADAL" clId="{8098E9D6-4EDA-4A0E-8D8E-867E74B80422}" dt="2025-06-09T21:29:57.088" v="94" actId="14100"/>
          <ac:cxnSpMkLst>
            <pc:docMk/>
            <pc:sldMk cId="1201727269" sldId="1482"/>
            <ac:cxnSpMk id="5" creationId="{86D64683-2582-125D-097E-F6DFE50DB818}"/>
          </ac:cxnSpMkLst>
        </pc:cxnChg>
      </pc:sldChg>
      <pc:sldChg chg="modSp del mod ord">
        <pc:chgData name="Duijf, Antoinette" userId="80426808-569e-4360-acb0-e5a6dc4b8ad2" providerId="ADAL" clId="{8098E9D6-4EDA-4A0E-8D8E-867E74B80422}" dt="2025-06-09T21:52:10.569" v="158" actId="47"/>
        <pc:sldMkLst>
          <pc:docMk/>
          <pc:sldMk cId="2904738428" sldId="1483"/>
        </pc:sldMkLst>
        <pc:picChg chg="mod">
          <ac:chgData name="Duijf, Antoinette" userId="80426808-569e-4360-acb0-e5a6dc4b8ad2" providerId="ADAL" clId="{8098E9D6-4EDA-4A0E-8D8E-867E74B80422}" dt="2025-06-09T21:32:08.538" v="110" actId="1076"/>
          <ac:picMkLst>
            <pc:docMk/>
            <pc:sldMk cId="2904738428" sldId="1483"/>
            <ac:picMk id="2" creationId="{F9D4AC38-387D-A515-0EDF-603C74BBC3A0}"/>
          </ac:picMkLst>
        </pc:picChg>
      </pc:sldChg>
      <pc:sldChg chg="addSp modSp mod">
        <pc:chgData name="Duijf, Antoinette" userId="80426808-569e-4360-acb0-e5a6dc4b8ad2" providerId="ADAL" clId="{8098E9D6-4EDA-4A0E-8D8E-867E74B80422}" dt="2025-06-10T07:19:14.437" v="650" actId="20577"/>
        <pc:sldMkLst>
          <pc:docMk/>
          <pc:sldMk cId="2967928418" sldId="1511"/>
        </pc:sldMkLst>
        <pc:spChg chg="mod">
          <ac:chgData name="Duijf, Antoinette" userId="80426808-569e-4360-acb0-e5a6dc4b8ad2" providerId="ADAL" clId="{8098E9D6-4EDA-4A0E-8D8E-867E74B80422}" dt="2025-06-10T07:19:14.437" v="650" actId="20577"/>
          <ac:spMkLst>
            <pc:docMk/>
            <pc:sldMk cId="2967928418" sldId="1511"/>
            <ac:spMk id="35" creationId="{37104C51-0232-62ED-4C6F-1447D06633EE}"/>
          </ac:spMkLst>
        </pc:spChg>
        <pc:spChg chg="mod">
          <ac:chgData name="Duijf, Antoinette" userId="80426808-569e-4360-acb0-e5a6dc4b8ad2" providerId="ADAL" clId="{8098E9D6-4EDA-4A0E-8D8E-867E74B80422}" dt="2025-06-10T07:18:06.644" v="615" actId="20577"/>
          <ac:spMkLst>
            <pc:docMk/>
            <pc:sldMk cId="2967928418" sldId="1511"/>
            <ac:spMk id="36" creationId="{D8EF981A-9BA7-0EB1-9B70-F7FBF2F7DF1C}"/>
          </ac:spMkLst>
        </pc:spChg>
        <pc:picChg chg="add mod">
          <ac:chgData name="Duijf, Antoinette" userId="80426808-569e-4360-acb0-e5a6dc4b8ad2" providerId="ADAL" clId="{8098E9D6-4EDA-4A0E-8D8E-867E74B80422}" dt="2025-06-09T22:04:00.284" v="183" actId="1076"/>
          <ac:picMkLst>
            <pc:docMk/>
            <pc:sldMk cId="2967928418" sldId="1511"/>
            <ac:picMk id="8" creationId="{64357FEA-9325-A5A9-85CC-B6D0A179D681}"/>
          </ac:picMkLst>
        </pc:picChg>
        <pc:picChg chg="add mod">
          <ac:chgData name="Duijf, Antoinette" userId="80426808-569e-4360-acb0-e5a6dc4b8ad2" providerId="ADAL" clId="{8098E9D6-4EDA-4A0E-8D8E-867E74B80422}" dt="2025-06-10T07:14:23.456" v="517" actId="1076"/>
          <ac:picMkLst>
            <pc:docMk/>
            <pc:sldMk cId="2967928418" sldId="1511"/>
            <ac:picMk id="18" creationId="{E5086C4D-9599-BBE0-049A-565D34A4AFEF}"/>
          </ac:picMkLst>
        </pc:picChg>
      </pc:sldChg>
      <pc:sldChg chg="addSp delSp modSp mod">
        <pc:chgData name="Duijf, Antoinette" userId="80426808-569e-4360-acb0-e5a6dc4b8ad2" providerId="ADAL" clId="{8098E9D6-4EDA-4A0E-8D8E-867E74B80422}" dt="2025-06-10T09:08:14.134" v="1945" actId="14100"/>
        <pc:sldMkLst>
          <pc:docMk/>
          <pc:sldMk cId="3112181829" sldId="1515"/>
        </pc:sldMkLst>
        <pc:spChg chg="mod">
          <ac:chgData name="Duijf, Antoinette" userId="80426808-569e-4360-acb0-e5a6dc4b8ad2" providerId="ADAL" clId="{8098E9D6-4EDA-4A0E-8D8E-867E74B80422}" dt="2025-06-10T09:07:51.678" v="1932" actId="20577"/>
          <ac:spMkLst>
            <pc:docMk/>
            <pc:sldMk cId="3112181829" sldId="1515"/>
            <ac:spMk id="4" creationId="{D36CDCC8-D80A-3CA3-9903-EC310613197D}"/>
          </ac:spMkLst>
        </pc:spChg>
        <pc:spChg chg="del">
          <ac:chgData name="Duijf, Antoinette" userId="80426808-569e-4360-acb0-e5a6dc4b8ad2" providerId="ADAL" clId="{8098E9D6-4EDA-4A0E-8D8E-867E74B80422}" dt="2025-06-10T08:11:43.654" v="1653" actId="478"/>
          <ac:spMkLst>
            <pc:docMk/>
            <pc:sldMk cId="3112181829" sldId="1515"/>
            <ac:spMk id="13" creationId="{4985FF45-EE56-11C3-E0CC-6BBB359031C0}"/>
          </ac:spMkLst>
        </pc:spChg>
        <pc:spChg chg="mod">
          <ac:chgData name="Duijf, Antoinette" userId="80426808-569e-4360-acb0-e5a6dc4b8ad2" providerId="ADAL" clId="{8098E9D6-4EDA-4A0E-8D8E-867E74B80422}" dt="2025-06-10T07:59:15.493" v="1436" actId="14100"/>
          <ac:spMkLst>
            <pc:docMk/>
            <pc:sldMk cId="3112181829" sldId="1515"/>
            <ac:spMk id="16" creationId="{F53F294D-65CC-23A5-E4A1-B2132FCF814C}"/>
          </ac:spMkLst>
        </pc:spChg>
        <pc:spChg chg="mod">
          <ac:chgData name="Duijf, Antoinette" userId="80426808-569e-4360-acb0-e5a6dc4b8ad2" providerId="ADAL" clId="{8098E9D6-4EDA-4A0E-8D8E-867E74B80422}" dt="2025-06-10T07:59:34.854" v="1457" actId="1036"/>
          <ac:spMkLst>
            <pc:docMk/>
            <pc:sldMk cId="3112181829" sldId="1515"/>
            <ac:spMk id="17" creationId="{AB86235B-CBC0-F9DB-29F4-F23367831B1B}"/>
          </ac:spMkLst>
        </pc:spChg>
        <pc:spChg chg="del">
          <ac:chgData name="Duijf, Antoinette" userId="80426808-569e-4360-acb0-e5a6dc4b8ad2" providerId="ADAL" clId="{8098E9D6-4EDA-4A0E-8D8E-867E74B80422}" dt="2025-06-10T08:11:44.820" v="1654" actId="478"/>
          <ac:spMkLst>
            <pc:docMk/>
            <pc:sldMk cId="3112181829" sldId="1515"/>
            <ac:spMk id="18" creationId="{85D7DD60-F4AA-AD34-A265-146B167D02FE}"/>
          </ac:spMkLst>
        </pc:spChg>
        <pc:picChg chg="add mod">
          <ac:chgData name="Duijf, Antoinette" userId="80426808-569e-4360-acb0-e5a6dc4b8ad2" providerId="ADAL" clId="{8098E9D6-4EDA-4A0E-8D8E-867E74B80422}" dt="2025-06-10T07:58:49.582" v="1433" actId="1076"/>
          <ac:picMkLst>
            <pc:docMk/>
            <pc:sldMk cId="3112181829" sldId="1515"/>
            <ac:picMk id="9" creationId="{28A0D134-0D9E-9CDC-24C0-93E4781E5493}"/>
          </ac:picMkLst>
        </pc:picChg>
        <pc:picChg chg="add mod">
          <ac:chgData name="Duijf, Antoinette" userId="80426808-569e-4360-acb0-e5a6dc4b8ad2" providerId="ADAL" clId="{8098E9D6-4EDA-4A0E-8D8E-867E74B80422}" dt="2025-06-10T09:08:14.134" v="1945" actId="14100"/>
          <ac:picMkLst>
            <pc:docMk/>
            <pc:sldMk cId="3112181829" sldId="1515"/>
            <ac:picMk id="11" creationId="{F0910AC7-5729-0D90-C73A-7908AA9B568D}"/>
          </ac:picMkLst>
        </pc:picChg>
        <pc:picChg chg="add mod">
          <ac:chgData name="Duijf, Antoinette" userId="80426808-569e-4360-acb0-e5a6dc4b8ad2" providerId="ADAL" clId="{8098E9D6-4EDA-4A0E-8D8E-867E74B80422}" dt="2025-06-10T08:14:01.352" v="1666" actId="1076"/>
          <ac:picMkLst>
            <pc:docMk/>
            <pc:sldMk cId="3112181829" sldId="1515"/>
            <ac:picMk id="25" creationId="{D89E9123-7A00-6855-1515-164ED03E27E7}"/>
          </ac:picMkLst>
        </pc:picChg>
        <pc:cxnChg chg="add mod">
          <ac:chgData name="Duijf, Antoinette" userId="80426808-569e-4360-acb0-e5a6dc4b8ad2" providerId="ADAL" clId="{8098E9D6-4EDA-4A0E-8D8E-867E74B80422}" dt="2025-06-10T08:13:48.152" v="1665" actId="14100"/>
          <ac:cxnSpMkLst>
            <pc:docMk/>
            <pc:sldMk cId="3112181829" sldId="1515"/>
            <ac:cxnSpMk id="26" creationId="{3749E9A2-3792-1349-8281-F37048676A34}"/>
          </ac:cxnSpMkLst>
        </pc:cxnChg>
      </pc:sldChg>
      <pc:sldChg chg="addSp modSp mod">
        <pc:chgData name="Duijf, Antoinette" userId="80426808-569e-4360-acb0-e5a6dc4b8ad2" providerId="ADAL" clId="{8098E9D6-4EDA-4A0E-8D8E-867E74B80422}" dt="2025-06-10T07:55:55.795" v="1406" actId="1076"/>
        <pc:sldMkLst>
          <pc:docMk/>
          <pc:sldMk cId="625027854" sldId="1532"/>
        </pc:sldMkLst>
        <pc:spChg chg="add mod">
          <ac:chgData name="Duijf, Antoinette" userId="80426808-569e-4360-acb0-e5a6dc4b8ad2" providerId="ADAL" clId="{8098E9D6-4EDA-4A0E-8D8E-867E74B80422}" dt="2025-06-10T07:55:55.795" v="1406" actId="1076"/>
          <ac:spMkLst>
            <pc:docMk/>
            <pc:sldMk cId="625027854" sldId="1532"/>
            <ac:spMk id="9" creationId="{81BC3862-0C5F-9D5B-5CD0-C6D5CA0F1682}"/>
          </ac:spMkLst>
        </pc:spChg>
      </pc:sldChg>
      <pc:sldChg chg="addSp modSp mod">
        <pc:chgData name="Duijf, Antoinette" userId="80426808-569e-4360-acb0-e5a6dc4b8ad2" providerId="ADAL" clId="{8098E9D6-4EDA-4A0E-8D8E-867E74B80422}" dt="2025-06-10T07:56:06.162" v="1422" actId="20577"/>
        <pc:sldMkLst>
          <pc:docMk/>
          <pc:sldMk cId="3090871962" sldId="1533"/>
        </pc:sldMkLst>
        <pc:spChg chg="add mod">
          <ac:chgData name="Duijf, Antoinette" userId="80426808-569e-4360-acb0-e5a6dc4b8ad2" providerId="ADAL" clId="{8098E9D6-4EDA-4A0E-8D8E-867E74B80422}" dt="2025-06-10T07:56:06.162" v="1422" actId="20577"/>
          <ac:spMkLst>
            <pc:docMk/>
            <pc:sldMk cId="3090871962" sldId="1533"/>
            <ac:spMk id="9" creationId="{78945C86-DAF6-4937-918C-B4F91AAAF2B7}"/>
          </ac:spMkLst>
        </pc:spChg>
      </pc:sldChg>
      <pc:sldChg chg="modSp mod">
        <pc:chgData name="Duijf, Antoinette" userId="80426808-569e-4360-acb0-e5a6dc4b8ad2" providerId="ADAL" clId="{8098E9D6-4EDA-4A0E-8D8E-867E74B80422}" dt="2025-06-10T08:28:47.248" v="1846" actId="115"/>
        <pc:sldMkLst>
          <pc:docMk/>
          <pc:sldMk cId="4189114470" sldId="1535"/>
        </pc:sldMkLst>
        <pc:spChg chg="mod">
          <ac:chgData name="Duijf, Antoinette" userId="80426808-569e-4360-acb0-e5a6dc4b8ad2" providerId="ADAL" clId="{8098E9D6-4EDA-4A0E-8D8E-867E74B80422}" dt="2025-06-10T08:28:47.248" v="1846" actId="115"/>
          <ac:spMkLst>
            <pc:docMk/>
            <pc:sldMk cId="4189114470" sldId="1535"/>
            <ac:spMk id="35" creationId="{37104C51-0232-62ED-4C6F-1447D06633EE}"/>
          </ac:spMkLst>
        </pc:spChg>
      </pc:sldChg>
      <pc:sldChg chg="addSp modSp mod">
        <pc:chgData name="Duijf, Antoinette" userId="80426808-569e-4360-acb0-e5a6dc4b8ad2" providerId="ADAL" clId="{8098E9D6-4EDA-4A0E-8D8E-867E74B80422}" dt="2025-06-10T07:20:08.890" v="655" actId="1076"/>
        <pc:sldMkLst>
          <pc:docMk/>
          <pc:sldMk cId="3974350746" sldId="1536"/>
        </pc:sldMkLst>
        <pc:spChg chg="mod">
          <ac:chgData name="Duijf, Antoinette" userId="80426808-569e-4360-acb0-e5a6dc4b8ad2" providerId="ADAL" clId="{8098E9D6-4EDA-4A0E-8D8E-867E74B80422}" dt="2025-06-10T07:11:53.792" v="409" actId="115"/>
          <ac:spMkLst>
            <pc:docMk/>
            <pc:sldMk cId="3974350746" sldId="1536"/>
            <ac:spMk id="35" creationId="{37104C51-0232-62ED-4C6F-1447D06633EE}"/>
          </ac:spMkLst>
        </pc:spChg>
        <pc:spChg chg="mod">
          <ac:chgData name="Duijf, Antoinette" userId="80426808-569e-4360-acb0-e5a6dc4b8ad2" providerId="ADAL" clId="{8098E9D6-4EDA-4A0E-8D8E-867E74B80422}" dt="2025-06-10T07:20:00.909" v="654" actId="20577"/>
          <ac:spMkLst>
            <pc:docMk/>
            <pc:sldMk cId="3974350746" sldId="1536"/>
            <ac:spMk id="36" creationId="{D8EF981A-9BA7-0EB1-9B70-F7FBF2F7DF1C}"/>
          </ac:spMkLst>
        </pc:spChg>
        <pc:picChg chg="add mod">
          <ac:chgData name="Duijf, Antoinette" userId="80426808-569e-4360-acb0-e5a6dc4b8ad2" providerId="ADAL" clId="{8098E9D6-4EDA-4A0E-8D8E-867E74B80422}" dt="2025-06-10T07:20:08.890" v="655" actId="1076"/>
          <ac:picMkLst>
            <pc:docMk/>
            <pc:sldMk cId="3974350746" sldId="1536"/>
            <ac:picMk id="8" creationId="{345340F5-5EA7-6AA4-2977-45AA70919F56}"/>
          </ac:picMkLst>
        </pc:picChg>
        <pc:picChg chg="add mod">
          <ac:chgData name="Duijf, Antoinette" userId="80426808-569e-4360-acb0-e5a6dc4b8ad2" providerId="ADAL" clId="{8098E9D6-4EDA-4A0E-8D8E-867E74B80422}" dt="2025-06-09T22:03:16.935" v="178" actId="1076"/>
          <ac:picMkLst>
            <pc:docMk/>
            <pc:sldMk cId="3974350746" sldId="1536"/>
            <ac:picMk id="18" creationId="{D7DB4C13-7A82-7679-8455-909D421612CA}"/>
          </ac:picMkLst>
        </pc:picChg>
      </pc:sldChg>
      <pc:sldChg chg="addSp delSp modSp mod ord">
        <pc:chgData name="Duijf, Antoinette" userId="80426808-569e-4360-acb0-e5a6dc4b8ad2" providerId="ADAL" clId="{8098E9D6-4EDA-4A0E-8D8E-867E74B80422}" dt="2025-06-10T07:55:39.541" v="1380" actId="1076"/>
        <pc:sldMkLst>
          <pc:docMk/>
          <pc:sldMk cId="2466791532" sldId="1540"/>
        </pc:sldMkLst>
        <pc:spChg chg="add mod">
          <ac:chgData name="Duijf, Antoinette" userId="80426808-569e-4360-acb0-e5a6dc4b8ad2" providerId="ADAL" clId="{8098E9D6-4EDA-4A0E-8D8E-867E74B80422}" dt="2025-06-10T07:55:39.541" v="1380" actId="1076"/>
          <ac:spMkLst>
            <pc:docMk/>
            <pc:sldMk cId="2466791532" sldId="1540"/>
            <ac:spMk id="2" creationId="{0C6ED753-BE04-63D8-2AAA-CB8412F11789}"/>
          </ac:spMkLst>
        </pc:spChg>
        <pc:picChg chg="add del">
          <ac:chgData name="Duijf, Antoinette" userId="80426808-569e-4360-acb0-e5a6dc4b8ad2" providerId="ADAL" clId="{8098E9D6-4EDA-4A0E-8D8E-867E74B80422}" dt="2025-06-09T22:04:13.567" v="185" actId="478"/>
          <ac:picMkLst>
            <pc:docMk/>
            <pc:sldMk cId="2466791532" sldId="1540"/>
            <ac:picMk id="18" creationId="{AC56354F-A5B3-77AB-C021-A0563B8095A4}"/>
          </ac:picMkLst>
        </pc:picChg>
      </pc:sldChg>
      <pc:sldChg chg="addSp delSp modSp add mod">
        <pc:chgData name="Duijf, Antoinette" userId="80426808-569e-4360-acb0-e5a6dc4b8ad2" providerId="ADAL" clId="{8098E9D6-4EDA-4A0E-8D8E-867E74B80422}" dt="2025-06-09T21:34:44.236" v="120" actId="1076"/>
        <pc:sldMkLst>
          <pc:docMk/>
          <pc:sldMk cId="505098274" sldId="1541"/>
        </pc:sldMkLst>
        <pc:picChg chg="del">
          <ac:chgData name="Duijf, Antoinette" userId="80426808-569e-4360-acb0-e5a6dc4b8ad2" providerId="ADAL" clId="{8098E9D6-4EDA-4A0E-8D8E-867E74B80422}" dt="2025-06-09T21:32:13.178" v="112" actId="478"/>
          <ac:picMkLst>
            <pc:docMk/>
            <pc:sldMk cId="505098274" sldId="1541"/>
            <ac:picMk id="2" creationId="{F9D4AC38-387D-A515-0EDF-603C74BBC3A0}"/>
          </ac:picMkLst>
        </pc:picChg>
        <pc:picChg chg="del">
          <ac:chgData name="Duijf, Antoinette" userId="80426808-569e-4360-acb0-e5a6dc4b8ad2" providerId="ADAL" clId="{8098E9D6-4EDA-4A0E-8D8E-867E74B80422}" dt="2025-06-09T21:32:13.764" v="113" actId="478"/>
          <ac:picMkLst>
            <pc:docMk/>
            <pc:sldMk cId="505098274" sldId="1541"/>
            <ac:picMk id="3" creationId="{A61C028E-AB26-1C4D-9882-0120256B067A}"/>
          </ac:picMkLst>
        </pc:picChg>
        <pc:picChg chg="add mod">
          <ac:chgData name="Duijf, Antoinette" userId="80426808-569e-4360-acb0-e5a6dc4b8ad2" providerId="ADAL" clId="{8098E9D6-4EDA-4A0E-8D8E-867E74B80422}" dt="2025-06-09T21:34:44.236" v="120" actId="1076"/>
          <ac:picMkLst>
            <pc:docMk/>
            <pc:sldMk cId="505098274" sldId="1541"/>
            <ac:picMk id="5" creationId="{D5606839-40C9-A1AD-3959-592ED6270062}"/>
          </ac:picMkLst>
        </pc:picChg>
      </pc:sldChg>
      <pc:sldChg chg="addSp delSp modSp add mod">
        <pc:chgData name="Duijf, Antoinette" userId="80426808-569e-4360-acb0-e5a6dc4b8ad2" providerId="ADAL" clId="{8098E9D6-4EDA-4A0E-8D8E-867E74B80422}" dt="2025-06-10T07:54:03.606" v="1367" actId="1076"/>
        <pc:sldMkLst>
          <pc:docMk/>
          <pc:sldMk cId="1972438962" sldId="1542"/>
        </pc:sldMkLst>
        <pc:spChg chg="add mod">
          <ac:chgData name="Duijf, Antoinette" userId="80426808-569e-4360-acb0-e5a6dc4b8ad2" providerId="ADAL" clId="{8098E9D6-4EDA-4A0E-8D8E-867E74B80422}" dt="2025-06-10T07:54:03.606" v="1367" actId="1076"/>
          <ac:spMkLst>
            <pc:docMk/>
            <pc:sldMk cId="1972438962" sldId="1542"/>
            <ac:spMk id="23" creationId="{ABCC7204-ADF1-2B3E-9F9F-DE4ED1C77F85}"/>
          </ac:spMkLst>
        </pc:spChg>
        <pc:spChg chg="mod">
          <ac:chgData name="Duijf, Antoinette" userId="80426808-569e-4360-acb0-e5a6dc4b8ad2" providerId="ADAL" clId="{8098E9D6-4EDA-4A0E-8D8E-867E74B80422}" dt="2025-06-10T07:21:26.751" v="726" actId="20577"/>
          <ac:spMkLst>
            <pc:docMk/>
            <pc:sldMk cId="1972438962" sldId="1542"/>
            <ac:spMk id="35" creationId="{37104C51-0232-62ED-4C6F-1447D06633EE}"/>
          </ac:spMkLst>
        </pc:spChg>
        <pc:spChg chg="mod">
          <ac:chgData name="Duijf, Antoinette" userId="80426808-569e-4360-acb0-e5a6dc4b8ad2" providerId="ADAL" clId="{8098E9D6-4EDA-4A0E-8D8E-867E74B80422}" dt="2025-06-10T07:52:24.970" v="1199" actId="20577"/>
          <ac:spMkLst>
            <pc:docMk/>
            <pc:sldMk cId="1972438962" sldId="1542"/>
            <ac:spMk id="36" creationId="{D8EF981A-9BA7-0EB1-9B70-F7FBF2F7DF1C}"/>
          </ac:spMkLst>
        </pc:spChg>
        <pc:picChg chg="add mod">
          <ac:chgData name="Duijf, Antoinette" userId="80426808-569e-4360-acb0-e5a6dc4b8ad2" providerId="ADAL" clId="{8098E9D6-4EDA-4A0E-8D8E-867E74B80422}" dt="2025-06-10T07:21:35.422" v="728" actId="1076"/>
          <ac:picMkLst>
            <pc:docMk/>
            <pc:sldMk cId="1972438962" sldId="1542"/>
            <ac:picMk id="2" creationId="{F7FAB044-D7F1-5D8E-2124-A62DB05A69C2}"/>
          </ac:picMkLst>
        </pc:picChg>
        <pc:picChg chg="add mod">
          <ac:chgData name="Duijf, Antoinette" userId="80426808-569e-4360-acb0-e5a6dc4b8ad2" providerId="ADAL" clId="{8098E9D6-4EDA-4A0E-8D8E-867E74B80422}" dt="2025-06-10T07:52:47.112" v="1203" actId="1076"/>
          <ac:picMkLst>
            <pc:docMk/>
            <pc:sldMk cId="1972438962" sldId="1542"/>
            <ac:picMk id="9" creationId="{863CDD7A-CEF4-E953-E7CA-1FCD04984465}"/>
          </ac:picMkLst>
        </pc:picChg>
        <pc:picChg chg="del">
          <ac:chgData name="Duijf, Antoinette" userId="80426808-569e-4360-acb0-e5a6dc4b8ad2" providerId="ADAL" clId="{8098E9D6-4EDA-4A0E-8D8E-867E74B80422}" dt="2025-06-09T22:04:17.560" v="187" actId="478"/>
          <ac:picMkLst>
            <pc:docMk/>
            <pc:sldMk cId="1972438962" sldId="1542"/>
            <ac:picMk id="18" creationId="{AC56354F-A5B3-77AB-C021-A0563B8095A4}"/>
          </ac:picMkLst>
        </pc:picChg>
        <pc:picChg chg="del">
          <ac:chgData name="Duijf, Antoinette" userId="80426808-569e-4360-acb0-e5a6dc4b8ad2" providerId="ADAL" clId="{8098E9D6-4EDA-4A0E-8D8E-867E74B80422}" dt="2025-06-09T22:04:18.061" v="188" actId="478"/>
          <ac:picMkLst>
            <pc:docMk/>
            <pc:sldMk cId="1972438962" sldId="1542"/>
            <ac:picMk id="20" creationId="{A3CDE614-7A1F-2150-CCE2-250B24725435}"/>
          </ac:picMkLst>
        </pc:picChg>
        <pc:picChg chg="add mod">
          <ac:chgData name="Duijf, Antoinette" userId="80426808-569e-4360-acb0-e5a6dc4b8ad2" providerId="ADAL" clId="{8098E9D6-4EDA-4A0E-8D8E-867E74B80422}" dt="2025-06-10T07:52:42.717" v="1202" actId="1076"/>
          <ac:picMkLst>
            <pc:docMk/>
            <pc:sldMk cId="1972438962" sldId="1542"/>
            <ac:picMk id="21" creationId="{D37DE5E5-5B61-900F-32FE-F85533B3A004}"/>
          </ac:picMkLst>
        </pc:picChg>
      </pc:sldChg>
      <pc:sldChg chg="addSp delSp modSp add mod ord">
        <pc:chgData name="Duijf, Antoinette" userId="80426808-569e-4360-acb0-e5a6dc4b8ad2" providerId="ADAL" clId="{8098E9D6-4EDA-4A0E-8D8E-867E74B80422}" dt="2025-06-10T09:37:33.893" v="1950" actId="478"/>
        <pc:sldMkLst>
          <pc:docMk/>
          <pc:sldMk cId="776428888" sldId="1543"/>
        </pc:sldMkLst>
        <pc:spChg chg="mod">
          <ac:chgData name="Duijf, Antoinette" userId="80426808-569e-4360-acb0-e5a6dc4b8ad2" providerId="ADAL" clId="{8098E9D6-4EDA-4A0E-8D8E-867E74B80422}" dt="2025-06-10T07:29:47.672" v="1013" actId="20577"/>
          <ac:spMkLst>
            <pc:docMk/>
            <pc:sldMk cId="776428888" sldId="1543"/>
            <ac:spMk id="35" creationId="{37104C51-0232-62ED-4C6F-1447D06633EE}"/>
          </ac:spMkLst>
        </pc:spChg>
        <pc:spChg chg="mod">
          <ac:chgData name="Duijf, Antoinette" userId="80426808-569e-4360-acb0-e5a6dc4b8ad2" providerId="ADAL" clId="{8098E9D6-4EDA-4A0E-8D8E-867E74B80422}" dt="2025-06-10T07:41:38.842" v="1066" actId="20577"/>
          <ac:spMkLst>
            <pc:docMk/>
            <pc:sldMk cId="776428888" sldId="1543"/>
            <ac:spMk id="36" creationId="{D8EF981A-9BA7-0EB1-9B70-F7FBF2F7DF1C}"/>
          </ac:spMkLst>
        </pc:spChg>
        <pc:picChg chg="del">
          <ac:chgData name="Duijf, Antoinette" userId="80426808-569e-4360-acb0-e5a6dc4b8ad2" providerId="ADAL" clId="{8098E9D6-4EDA-4A0E-8D8E-867E74B80422}" dt="2025-06-09T22:06:10.444" v="195" actId="478"/>
          <ac:picMkLst>
            <pc:docMk/>
            <pc:sldMk cId="776428888" sldId="1543"/>
            <ac:picMk id="2" creationId="{D4F3BE82-76AF-094A-BDA8-9482F3F367B9}"/>
          </ac:picMkLst>
        </pc:picChg>
        <pc:picChg chg="del">
          <ac:chgData name="Duijf, Antoinette" userId="80426808-569e-4360-acb0-e5a6dc4b8ad2" providerId="ADAL" clId="{8098E9D6-4EDA-4A0E-8D8E-867E74B80422}" dt="2025-06-09T22:06:11.061" v="196" actId="478"/>
          <ac:picMkLst>
            <pc:docMk/>
            <pc:sldMk cId="776428888" sldId="1543"/>
            <ac:picMk id="8" creationId="{A9D20F65-84C9-3597-B373-85849205BDA5}"/>
          </ac:picMkLst>
        </pc:picChg>
        <pc:picChg chg="add mod">
          <ac:chgData name="Duijf, Antoinette" userId="80426808-569e-4360-acb0-e5a6dc4b8ad2" providerId="ADAL" clId="{8098E9D6-4EDA-4A0E-8D8E-867E74B80422}" dt="2025-06-09T22:06:25.861" v="200" actId="1076"/>
          <ac:picMkLst>
            <pc:docMk/>
            <pc:sldMk cId="776428888" sldId="1543"/>
            <ac:picMk id="9" creationId="{79C908CB-F31B-E005-19CD-0AEA65780FF7}"/>
          </ac:picMkLst>
        </pc:picChg>
        <pc:picChg chg="add del mod">
          <ac:chgData name="Duijf, Antoinette" userId="80426808-569e-4360-acb0-e5a6dc4b8ad2" providerId="ADAL" clId="{8098E9D6-4EDA-4A0E-8D8E-867E74B80422}" dt="2025-06-10T09:37:33.893" v="1950" actId="478"/>
          <ac:picMkLst>
            <pc:docMk/>
            <pc:sldMk cId="776428888" sldId="1543"/>
            <ac:picMk id="19" creationId="{CF4F99B5-185F-7199-0BAF-B329CFED4D79}"/>
          </ac:picMkLst>
        </pc:picChg>
      </pc:sldChg>
      <pc:sldChg chg="addSp delSp modSp add mod">
        <pc:chgData name="Duijf, Antoinette" userId="80426808-569e-4360-acb0-e5a6dc4b8ad2" providerId="ADAL" clId="{8098E9D6-4EDA-4A0E-8D8E-867E74B80422}" dt="2025-06-10T09:27:34.839" v="1949" actId="1076"/>
        <pc:sldMkLst>
          <pc:docMk/>
          <pc:sldMk cId="125887709" sldId="1544"/>
        </pc:sldMkLst>
        <pc:spChg chg="mod">
          <ac:chgData name="Duijf, Antoinette" userId="80426808-569e-4360-acb0-e5a6dc4b8ad2" providerId="ADAL" clId="{8098E9D6-4EDA-4A0E-8D8E-867E74B80422}" dt="2025-06-10T07:22:28.530" v="742" actId="20577"/>
          <ac:spMkLst>
            <pc:docMk/>
            <pc:sldMk cId="125887709" sldId="1544"/>
            <ac:spMk id="33" creationId="{AC757F5E-B016-F947-4518-7C6B9CC7EE04}"/>
          </ac:spMkLst>
        </pc:spChg>
        <pc:spChg chg="mod">
          <ac:chgData name="Duijf, Antoinette" userId="80426808-569e-4360-acb0-e5a6dc4b8ad2" providerId="ADAL" clId="{8098E9D6-4EDA-4A0E-8D8E-867E74B80422}" dt="2025-06-10T07:23:02.804" v="777" actId="20577"/>
          <ac:spMkLst>
            <pc:docMk/>
            <pc:sldMk cId="125887709" sldId="1544"/>
            <ac:spMk id="34" creationId="{152372B3-00F5-781C-183E-6F2DDF35091D}"/>
          </ac:spMkLst>
        </pc:spChg>
        <pc:spChg chg="mod">
          <ac:chgData name="Duijf, Antoinette" userId="80426808-569e-4360-acb0-e5a6dc4b8ad2" providerId="ADAL" clId="{8098E9D6-4EDA-4A0E-8D8E-867E74B80422}" dt="2025-06-10T09:27:26.124" v="1948"/>
          <ac:spMkLst>
            <pc:docMk/>
            <pc:sldMk cId="125887709" sldId="1544"/>
            <ac:spMk id="35" creationId="{37104C51-0232-62ED-4C6F-1447D06633EE}"/>
          </ac:spMkLst>
        </pc:spChg>
        <pc:spChg chg="mod">
          <ac:chgData name="Duijf, Antoinette" userId="80426808-569e-4360-acb0-e5a6dc4b8ad2" providerId="ADAL" clId="{8098E9D6-4EDA-4A0E-8D8E-867E74B80422}" dt="2025-06-10T09:27:24.945" v="1947" actId="20578"/>
          <ac:spMkLst>
            <pc:docMk/>
            <pc:sldMk cId="125887709" sldId="1544"/>
            <ac:spMk id="36" creationId="{D8EF981A-9BA7-0EB1-9B70-F7FBF2F7DF1C}"/>
          </ac:spMkLst>
        </pc:spChg>
        <pc:picChg chg="del">
          <ac:chgData name="Duijf, Antoinette" userId="80426808-569e-4360-acb0-e5a6dc4b8ad2" providerId="ADAL" clId="{8098E9D6-4EDA-4A0E-8D8E-867E74B80422}" dt="2025-06-10T07:22:06.180" v="730" actId="478"/>
          <ac:picMkLst>
            <pc:docMk/>
            <pc:sldMk cId="125887709" sldId="1544"/>
            <ac:picMk id="2" creationId="{E14E0E84-E473-E78E-4FAB-34B863EBCCB1}"/>
          </ac:picMkLst>
        </pc:picChg>
        <pc:picChg chg="del">
          <ac:chgData name="Duijf, Antoinette" userId="80426808-569e-4360-acb0-e5a6dc4b8ad2" providerId="ADAL" clId="{8098E9D6-4EDA-4A0E-8D8E-867E74B80422}" dt="2025-06-10T07:22:06.704" v="731" actId="478"/>
          <ac:picMkLst>
            <pc:docMk/>
            <pc:sldMk cId="125887709" sldId="1544"/>
            <ac:picMk id="8" creationId="{A7325319-25C5-E267-EB13-169CF90B3E71}"/>
          </ac:picMkLst>
        </pc:picChg>
        <pc:picChg chg="add mod modCrop">
          <ac:chgData name="Duijf, Antoinette" userId="80426808-569e-4360-acb0-e5a6dc4b8ad2" providerId="ADAL" clId="{8098E9D6-4EDA-4A0E-8D8E-867E74B80422}" dt="2025-06-10T07:24:12.371" v="839" actId="1076"/>
          <ac:picMkLst>
            <pc:docMk/>
            <pc:sldMk cId="125887709" sldId="1544"/>
            <ac:picMk id="9" creationId="{2E24652A-5478-F597-CC23-769607C159CA}"/>
          </ac:picMkLst>
        </pc:picChg>
        <pc:picChg chg="add mod modCrop">
          <ac:chgData name="Duijf, Antoinette" userId="80426808-569e-4360-acb0-e5a6dc4b8ad2" providerId="ADAL" clId="{8098E9D6-4EDA-4A0E-8D8E-867E74B80422}" dt="2025-06-10T09:27:34.839" v="1949" actId="1076"/>
          <ac:picMkLst>
            <pc:docMk/>
            <pc:sldMk cId="125887709" sldId="1544"/>
            <ac:picMk id="18" creationId="{390F847F-CD08-0322-20C8-1E550D3990FE}"/>
          </ac:picMkLst>
        </pc:picChg>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pChg chg="mod">
          <ac:chgData name="Routledge, Mandy" userId="bacdedf5-8e30-494b-ad8b-f27fa30c4f8d" providerId="ADAL" clId="{11C91571-011C-4FD8-97E0-33A7A39509AD}" dt="2025-03-18T10:59:40.237" v="5" actId="20577"/>
          <ac:spMkLst>
            <pc:docMk/>
            <pc:sldMk cId="323006580" sldId="548"/>
            <ac:spMk id="3" creationId="{00000000-0000-0000-0000-000000000000}"/>
          </ac:spMkLst>
        </pc:spChg>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pChg chg="mod">
          <ac:chgData name="Routledge, Mandy" userId="bacdedf5-8e30-494b-ad8b-f27fa30c4f8d" providerId="ADAL" clId="{AD928609-3A84-4D2E-9ECE-EE070EB3707D}" dt="2025-03-18T11:03:59.788" v="3" actId="20577"/>
          <ac:spMkLst>
            <pc:docMk/>
            <pc:sldMk cId="323006580" sldId="548"/>
            <ac:spMk id="3" creationId="{00000000-0000-0000-0000-000000000000}"/>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pChg chg="mod">
          <ac:chgData name="Routledge, Mandy" userId="bacdedf5-8e30-494b-ad8b-f27fa30c4f8d" providerId="ADAL" clId="{713D1CD3-4EE4-440B-843E-86C800D20A59}" dt="2025-03-18T10:29:28.023" v="9" actId="20577"/>
          <ac:spMkLst>
            <pc:docMk/>
            <pc:sldMk cId="323006580" sldId="548"/>
            <ac:spMk id="3" creationId="{00000000-0000-0000-0000-000000000000}"/>
          </ac:spMkLst>
        </pc:spChg>
        <pc:spChg chg="mod">
          <ac:chgData name="Routledge, Mandy" userId="bacdedf5-8e30-494b-ad8b-f27fa30c4f8d" providerId="ADAL" clId="{713D1CD3-4EE4-440B-843E-86C800D20A59}" dt="2025-03-18T10:31:42.245" v="11"/>
          <ac:spMkLst>
            <pc:docMk/>
            <pc:sldMk cId="323006580" sldId="548"/>
            <ac:spMk id="4" creationId="{00000000-0000-0000-0000-000000000000}"/>
          </ac:spMkLst>
        </pc:sp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pChg chg="mod">
          <ac:chgData name="Routledge, Mandy" userId="bacdedf5-8e30-494b-ad8b-f27fa30c4f8d" providerId="ADAL" clId="{E298FEF7-7CF6-4E4E-894D-1AE4A780AE14}" dt="2025-03-18T10:54:45.929" v="3" actId="20577"/>
          <ac:spMkLst>
            <pc:docMk/>
            <pc:sldMk cId="323006580" sldId="548"/>
            <ac:spMk id="3" creationId="{00000000-0000-0000-0000-000000000000}"/>
          </ac:spMkLst>
        </pc:spChg>
      </pc:sldChg>
    </pc:docChg>
  </pc:docChgLst>
  <pc:docChgLst>
    <pc:chgData name="Routledge, Mandy" userId="bacdedf5-8e30-494b-ad8b-f27fa30c4f8d" providerId="ADAL" clId="{D5586652-56D6-4E92-86F3-D4ED39C4149C}"/>
    <pc:docChg chg="undo custSel addSld delSld modSld sldOrd modSection">
      <pc:chgData name="Routledge, Mandy" userId="bacdedf5-8e30-494b-ad8b-f27fa30c4f8d" providerId="ADAL" clId="{D5586652-56D6-4E92-86F3-D4ED39C4149C}" dt="2025-06-10T09:45:05.290" v="1536" actId="6549"/>
      <pc:docMkLst>
        <pc:docMk/>
      </pc:docMkLst>
      <pc:sldChg chg="add del">
        <pc:chgData name="Routledge, Mandy" userId="bacdedf5-8e30-494b-ad8b-f27fa30c4f8d" providerId="ADAL" clId="{D5586652-56D6-4E92-86F3-D4ED39C4149C}" dt="2025-06-09T14:26:47.881" v="356" actId="47"/>
        <pc:sldMkLst>
          <pc:docMk/>
          <pc:sldMk cId="192884965" sldId="259"/>
        </pc:sldMkLst>
      </pc:sldChg>
      <pc:sldChg chg="add del">
        <pc:chgData name="Routledge, Mandy" userId="bacdedf5-8e30-494b-ad8b-f27fa30c4f8d" providerId="ADAL" clId="{D5586652-56D6-4E92-86F3-D4ED39C4149C}" dt="2025-06-09T14:37:09.754" v="606" actId="47"/>
        <pc:sldMkLst>
          <pc:docMk/>
          <pc:sldMk cId="155461494" sldId="263"/>
        </pc:sldMkLst>
      </pc:sldChg>
      <pc:sldChg chg="addSp delSp modSp mod">
        <pc:chgData name="Routledge, Mandy" userId="bacdedf5-8e30-494b-ad8b-f27fa30c4f8d" providerId="ADAL" clId="{D5586652-56D6-4E92-86F3-D4ED39C4149C}" dt="2025-06-10T08:35:15.122" v="1502" actId="478"/>
        <pc:sldMkLst>
          <pc:docMk/>
          <pc:sldMk cId="1671649065" sldId="934"/>
        </pc:sldMkLst>
        <pc:spChg chg="add del mod">
          <ac:chgData name="Routledge, Mandy" userId="bacdedf5-8e30-494b-ad8b-f27fa30c4f8d" providerId="ADAL" clId="{D5586652-56D6-4E92-86F3-D4ED39C4149C}" dt="2025-06-10T08:33:55.941" v="1493" actId="478"/>
          <ac:spMkLst>
            <pc:docMk/>
            <pc:sldMk cId="1671649065" sldId="934"/>
            <ac:spMk id="3" creationId="{9FBE3FEC-B252-64E1-8DDE-09578826DBDD}"/>
          </ac:spMkLst>
        </pc:spChg>
        <pc:spChg chg="del mod">
          <ac:chgData name="Routledge, Mandy" userId="bacdedf5-8e30-494b-ad8b-f27fa30c4f8d" providerId="ADAL" clId="{D5586652-56D6-4E92-86F3-D4ED39C4149C}" dt="2025-06-10T08:35:15.122" v="1502" actId="478"/>
          <ac:spMkLst>
            <pc:docMk/>
            <pc:sldMk cId="1671649065" sldId="934"/>
            <ac:spMk id="13" creationId="{532FF3D2-83BE-9522-79D6-4F0D2B2C9998}"/>
          </ac:spMkLst>
        </pc:spChg>
        <pc:picChg chg="add del mod">
          <ac:chgData name="Routledge, Mandy" userId="bacdedf5-8e30-494b-ad8b-f27fa30c4f8d" providerId="ADAL" clId="{D5586652-56D6-4E92-86F3-D4ED39C4149C}" dt="2025-06-10T08:33:57.086" v="1494" actId="478"/>
          <ac:picMkLst>
            <pc:docMk/>
            <pc:sldMk cId="1671649065" sldId="934"/>
            <ac:picMk id="4" creationId="{D94D8C05-8164-19BE-E691-2FD898657BC1}"/>
          </ac:picMkLst>
        </pc:picChg>
        <pc:picChg chg="add del mod">
          <ac:chgData name="Routledge, Mandy" userId="bacdedf5-8e30-494b-ad8b-f27fa30c4f8d" providerId="ADAL" clId="{D5586652-56D6-4E92-86F3-D4ED39C4149C}" dt="2025-06-10T08:33:58.152" v="1495" actId="478"/>
          <ac:picMkLst>
            <pc:docMk/>
            <pc:sldMk cId="1671649065" sldId="934"/>
            <ac:picMk id="5" creationId="{08A9DF89-D755-0021-469B-0D16E359CBBF}"/>
          </ac:picMkLst>
        </pc:picChg>
        <pc:picChg chg="add del mod">
          <ac:chgData name="Routledge, Mandy" userId="bacdedf5-8e30-494b-ad8b-f27fa30c4f8d" providerId="ADAL" clId="{D5586652-56D6-4E92-86F3-D4ED39C4149C}" dt="2025-06-10T08:33:58.747" v="1496" actId="478"/>
          <ac:picMkLst>
            <pc:docMk/>
            <pc:sldMk cId="1671649065" sldId="934"/>
            <ac:picMk id="9" creationId="{863CDD7A-CEF4-E953-E7CA-1FCD04984465}"/>
          </ac:picMkLst>
        </pc:picChg>
        <pc:picChg chg="del mod">
          <ac:chgData name="Routledge, Mandy" userId="bacdedf5-8e30-494b-ad8b-f27fa30c4f8d" providerId="ADAL" clId="{D5586652-56D6-4E92-86F3-D4ED39C4149C}" dt="2025-06-10T08:35:13.145" v="1500" actId="478"/>
          <ac:picMkLst>
            <pc:docMk/>
            <pc:sldMk cId="1671649065" sldId="934"/>
            <ac:picMk id="11" creationId="{768F8EB4-AB89-D72D-C73B-8D1A1F1E3394}"/>
          </ac:picMkLst>
        </pc:picChg>
        <pc:picChg chg="del mod">
          <ac:chgData name="Routledge, Mandy" userId="bacdedf5-8e30-494b-ad8b-f27fa30c4f8d" providerId="ADAL" clId="{D5586652-56D6-4E92-86F3-D4ED39C4149C}" dt="2025-06-10T08:35:13.700" v="1501" actId="478"/>
          <ac:picMkLst>
            <pc:docMk/>
            <pc:sldMk cId="1671649065" sldId="934"/>
            <ac:picMk id="12" creationId="{E0C64BBD-8631-7B0D-73A3-A916A8E3B5BA}"/>
          </ac:picMkLst>
        </pc:picChg>
      </pc:sldChg>
      <pc:sldChg chg="modSp mod modNotes modNotesTx">
        <pc:chgData name="Routledge, Mandy" userId="bacdedf5-8e30-494b-ad8b-f27fa30c4f8d" providerId="ADAL" clId="{D5586652-56D6-4E92-86F3-D4ED39C4149C}" dt="2025-06-10T07:52:57.926" v="1375" actId="20577"/>
        <pc:sldMkLst>
          <pc:docMk/>
          <pc:sldMk cId="2189114603" sldId="1437"/>
        </pc:sldMkLst>
        <pc:spChg chg="mod">
          <ac:chgData name="Routledge, Mandy" userId="bacdedf5-8e30-494b-ad8b-f27fa30c4f8d" providerId="ADAL" clId="{D5586652-56D6-4E92-86F3-D4ED39C4149C}" dt="2025-06-10T07:52:57.926" v="1375" actId="20577"/>
          <ac:spMkLst>
            <pc:docMk/>
            <pc:sldMk cId="2189114603" sldId="1437"/>
            <ac:spMk id="3" creationId="{00000000-0000-0000-0000-000000000000}"/>
          </ac:spMkLst>
        </pc:spChg>
      </pc:sldChg>
      <pc:sldChg chg="addSp delSp modSp mod">
        <pc:chgData name="Routledge, Mandy" userId="bacdedf5-8e30-494b-ad8b-f27fa30c4f8d" providerId="ADAL" clId="{D5586652-56D6-4E92-86F3-D4ED39C4149C}" dt="2025-06-10T07:59:05.989" v="1383" actId="1076"/>
        <pc:sldMkLst>
          <pc:docMk/>
          <pc:sldMk cId="3852907103" sldId="1460"/>
        </pc:sldMkLst>
        <pc:spChg chg="mod">
          <ac:chgData name="Routledge, Mandy" userId="bacdedf5-8e30-494b-ad8b-f27fa30c4f8d" providerId="ADAL" clId="{D5586652-56D6-4E92-86F3-D4ED39C4149C}" dt="2025-06-09T14:18:06.171" v="21" actId="20577"/>
          <ac:spMkLst>
            <pc:docMk/>
            <pc:sldMk cId="3852907103" sldId="1460"/>
            <ac:spMk id="6" creationId="{00000000-0000-0000-0000-000000000000}"/>
          </ac:spMkLst>
        </pc:spChg>
        <pc:picChg chg="add del mod">
          <ac:chgData name="Routledge, Mandy" userId="bacdedf5-8e30-494b-ad8b-f27fa30c4f8d" providerId="ADAL" clId="{D5586652-56D6-4E92-86F3-D4ED39C4149C}" dt="2025-06-10T07:58:35.891" v="1377" actId="21"/>
          <ac:picMkLst>
            <pc:docMk/>
            <pc:sldMk cId="3852907103" sldId="1460"/>
            <ac:picMk id="2" creationId="{D94D8C05-8164-19BE-E691-2FD898657BC1}"/>
          </ac:picMkLst>
        </pc:picChg>
        <pc:picChg chg="mod">
          <ac:chgData name="Routledge, Mandy" userId="bacdedf5-8e30-494b-ad8b-f27fa30c4f8d" providerId="ADAL" clId="{D5586652-56D6-4E92-86F3-D4ED39C4149C}" dt="2025-06-10T07:59:05.989" v="1383" actId="1076"/>
          <ac:picMkLst>
            <pc:docMk/>
            <pc:sldMk cId="3852907103" sldId="1460"/>
            <ac:picMk id="4" creationId="{CDA9B1BF-E17A-84C8-DB76-7BD492CBCC91}"/>
          </ac:picMkLst>
        </pc:picChg>
      </pc:sldChg>
      <pc:sldChg chg="del">
        <pc:chgData name="Routledge, Mandy" userId="bacdedf5-8e30-494b-ad8b-f27fa30c4f8d" providerId="ADAL" clId="{D5586652-56D6-4E92-86F3-D4ED39C4149C}" dt="2025-06-10T08:28:03.275" v="1490" actId="47"/>
        <pc:sldMkLst>
          <pc:docMk/>
          <pc:sldMk cId="3978205201" sldId="1474"/>
        </pc:sldMkLst>
      </pc:sldChg>
      <pc:sldChg chg="modSp mod">
        <pc:chgData name="Routledge, Mandy" userId="bacdedf5-8e30-494b-ad8b-f27fa30c4f8d" providerId="ADAL" clId="{D5586652-56D6-4E92-86F3-D4ED39C4149C}" dt="2025-06-09T14:18:10.166" v="30" actId="20577"/>
        <pc:sldMkLst>
          <pc:docMk/>
          <pc:sldMk cId="4207872812" sldId="1475"/>
        </pc:sldMkLst>
        <pc:spChg chg="mod">
          <ac:chgData name="Routledge, Mandy" userId="bacdedf5-8e30-494b-ad8b-f27fa30c4f8d" providerId="ADAL" clId="{D5586652-56D6-4E92-86F3-D4ED39C4149C}" dt="2025-06-09T14:18:10.166" v="30" actId="20577"/>
          <ac:spMkLst>
            <pc:docMk/>
            <pc:sldMk cId="4207872812" sldId="1475"/>
            <ac:spMk id="6" creationId="{00000000-0000-0000-0000-000000000000}"/>
          </ac:spMkLst>
        </pc:spChg>
      </pc:sldChg>
      <pc:sldChg chg="modSp mod">
        <pc:chgData name="Routledge, Mandy" userId="bacdedf5-8e30-494b-ad8b-f27fa30c4f8d" providerId="ADAL" clId="{D5586652-56D6-4E92-86F3-D4ED39C4149C}" dt="2025-06-09T14:18:13.152" v="41" actId="20577"/>
        <pc:sldMkLst>
          <pc:docMk/>
          <pc:sldMk cId="2452007587" sldId="1476"/>
        </pc:sldMkLst>
        <pc:spChg chg="mod">
          <ac:chgData name="Routledge, Mandy" userId="bacdedf5-8e30-494b-ad8b-f27fa30c4f8d" providerId="ADAL" clId="{D5586652-56D6-4E92-86F3-D4ED39C4149C}" dt="2025-06-09T14:18:13.152" v="41" actId="20577"/>
          <ac:spMkLst>
            <pc:docMk/>
            <pc:sldMk cId="2452007587" sldId="1476"/>
            <ac:spMk id="6" creationId="{00000000-0000-0000-0000-000000000000}"/>
          </ac:spMkLst>
        </pc:spChg>
      </pc:sldChg>
      <pc:sldChg chg="addSp delSp modSp mod">
        <pc:chgData name="Routledge, Mandy" userId="bacdedf5-8e30-494b-ad8b-f27fa30c4f8d" providerId="ADAL" clId="{D5586652-56D6-4E92-86F3-D4ED39C4149C}" dt="2025-06-10T08:00:14.435" v="1390" actId="1076"/>
        <pc:sldMkLst>
          <pc:docMk/>
          <pc:sldMk cId="2709048002" sldId="1477"/>
        </pc:sldMkLst>
        <pc:spChg chg="mod">
          <ac:chgData name="Routledge, Mandy" userId="bacdedf5-8e30-494b-ad8b-f27fa30c4f8d" providerId="ADAL" clId="{D5586652-56D6-4E92-86F3-D4ED39C4149C}" dt="2025-06-09T14:18:24.756" v="54" actId="20577"/>
          <ac:spMkLst>
            <pc:docMk/>
            <pc:sldMk cId="2709048002" sldId="1477"/>
            <ac:spMk id="6" creationId="{00000000-0000-0000-0000-000000000000}"/>
          </ac:spMkLst>
        </pc:spChg>
        <pc:picChg chg="add del mod">
          <ac:chgData name="Routledge, Mandy" userId="bacdedf5-8e30-494b-ad8b-f27fa30c4f8d" providerId="ADAL" clId="{D5586652-56D6-4E92-86F3-D4ED39C4149C}" dt="2025-06-10T07:59:55.265" v="1384" actId="21"/>
          <ac:picMkLst>
            <pc:docMk/>
            <pc:sldMk cId="2709048002" sldId="1477"/>
            <ac:picMk id="2" creationId="{08A9DF89-D755-0021-469B-0D16E359CBBF}"/>
          </ac:picMkLst>
        </pc:picChg>
        <pc:picChg chg="mod">
          <ac:chgData name="Routledge, Mandy" userId="bacdedf5-8e30-494b-ad8b-f27fa30c4f8d" providerId="ADAL" clId="{D5586652-56D6-4E92-86F3-D4ED39C4149C}" dt="2025-06-10T08:00:14.435" v="1390" actId="1076"/>
          <ac:picMkLst>
            <pc:docMk/>
            <pc:sldMk cId="2709048002" sldId="1477"/>
            <ac:picMk id="4" creationId="{C2228497-6EDF-BA74-A133-F53FEB047D27}"/>
          </ac:picMkLst>
        </pc:picChg>
      </pc:sldChg>
      <pc:sldChg chg="addSp modSp mod">
        <pc:chgData name="Routledge, Mandy" userId="bacdedf5-8e30-494b-ad8b-f27fa30c4f8d" providerId="ADAL" clId="{D5586652-56D6-4E92-86F3-D4ED39C4149C}" dt="2025-06-10T08:36:09.403" v="1506" actId="14100"/>
        <pc:sldMkLst>
          <pc:docMk/>
          <pc:sldMk cId="4074911733" sldId="1478"/>
        </pc:sldMkLst>
        <pc:spChg chg="add mod">
          <ac:chgData name="Routledge, Mandy" userId="bacdedf5-8e30-494b-ad8b-f27fa30c4f8d" providerId="ADAL" clId="{D5586652-56D6-4E92-86F3-D4ED39C4149C}" dt="2025-06-10T08:36:09.403" v="1506" actId="14100"/>
          <ac:spMkLst>
            <pc:docMk/>
            <pc:sldMk cId="4074911733" sldId="1478"/>
            <ac:spMk id="2" creationId="{69057A0A-D543-17A1-4F9A-16E65274F03E}"/>
          </ac:spMkLst>
        </pc:spChg>
        <pc:spChg chg="add mod">
          <ac:chgData name="Routledge, Mandy" userId="bacdedf5-8e30-494b-ad8b-f27fa30c4f8d" providerId="ADAL" clId="{D5586652-56D6-4E92-86F3-D4ED39C4149C}" dt="2025-06-10T08:35:45.028" v="1503" actId="1076"/>
          <ac:spMkLst>
            <pc:docMk/>
            <pc:sldMk cId="4074911733" sldId="1478"/>
            <ac:spMk id="3" creationId="{6C1046C8-FE07-AEA1-65DC-9725DEB34815}"/>
          </ac:spMkLst>
        </pc:spChg>
        <pc:spChg chg="mod">
          <ac:chgData name="Routledge, Mandy" userId="bacdedf5-8e30-494b-ad8b-f27fa30c4f8d" providerId="ADAL" clId="{D5586652-56D6-4E92-86F3-D4ED39C4149C}" dt="2025-06-09T14:18:35.083" v="55"/>
          <ac:spMkLst>
            <pc:docMk/>
            <pc:sldMk cId="4074911733" sldId="1478"/>
            <ac:spMk id="6" creationId="{00000000-0000-0000-0000-000000000000}"/>
          </ac:spMkLst>
        </pc:spChg>
      </pc:sldChg>
      <pc:sldChg chg="modSp mod">
        <pc:chgData name="Routledge, Mandy" userId="bacdedf5-8e30-494b-ad8b-f27fa30c4f8d" providerId="ADAL" clId="{D5586652-56D6-4E92-86F3-D4ED39C4149C}" dt="2025-06-09T14:18:39.178" v="63" actId="20577"/>
        <pc:sldMkLst>
          <pc:docMk/>
          <pc:sldMk cId="4210467006" sldId="1479"/>
        </pc:sldMkLst>
        <pc:spChg chg="mod">
          <ac:chgData name="Routledge, Mandy" userId="bacdedf5-8e30-494b-ad8b-f27fa30c4f8d" providerId="ADAL" clId="{D5586652-56D6-4E92-86F3-D4ED39C4149C}" dt="2025-06-09T14:18:39.178" v="63" actId="20577"/>
          <ac:spMkLst>
            <pc:docMk/>
            <pc:sldMk cId="4210467006" sldId="1479"/>
            <ac:spMk id="6" creationId="{00000000-0000-0000-0000-000000000000}"/>
          </ac:spMkLst>
        </pc:spChg>
      </pc:sldChg>
      <pc:sldChg chg="modSp mod">
        <pc:chgData name="Routledge, Mandy" userId="bacdedf5-8e30-494b-ad8b-f27fa30c4f8d" providerId="ADAL" clId="{D5586652-56D6-4E92-86F3-D4ED39C4149C}" dt="2025-06-09T14:18:46.919" v="72" actId="20577"/>
        <pc:sldMkLst>
          <pc:docMk/>
          <pc:sldMk cId="1487044012" sldId="1480"/>
        </pc:sldMkLst>
        <pc:spChg chg="mod">
          <ac:chgData name="Routledge, Mandy" userId="bacdedf5-8e30-494b-ad8b-f27fa30c4f8d" providerId="ADAL" clId="{D5586652-56D6-4E92-86F3-D4ED39C4149C}" dt="2025-06-09T14:18:46.919" v="72" actId="20577"/>
          <ac:spMkLst>
            <pc:docMk/>
            <pc:sldMk cId="1487044012" sldId="1480"/>
            <ac:spMk id="6" creationId="{00000000-0000-0000-0000-000000000000}"/>
          </ac:spMkLst>
        </pc:spChg>
      </pc:sldChg>
      <pc:sldChg chg="modSp mod">
        <pc:chgData name="Routledge, Mandy" userId="bacdedf5-8e30-494b-ad8b-f27fa30c4f8d" providerId="ADAL" clId="{D5586652-56D6-4E92-86F3-D4ED39C4149C}" dt="2025-06-09T14:18:52.789" v="85" actId="20577"/>
        <pc:sldMkLst>
          <pc:docMk/>
          <pc:sldMk cId="3779434736" sldId="1481"/>
        </pc:sldMkLst>
        <pc:spChg chg="mod">
          <ac:chgData name="Routledge, Mandy" userId="bacdedf5-8e30-494b-ad8b-f27fa30c4f8d" providerId="ADAL" clId="{D5586652-56D6-4E92-86F3-D4ED39C4149C}" dt="2025-06-09T14:18:52.789" v="85" actId="20577"/>
          <ac:spMkLst>
            <pc:docMk/>
            <pc:sldMk cId="3779434736" sldId="1481"/>
            <ac:spMk id="6" creationId="{00000000-0000-0000-0000-000000000000}"/>
          </ac:spMkLst>
        </pc:spChg>
      </pc:sldChg>
      <pc:sldChg chg="modSp mod">
        <pc:chgData name="Routledge, Mandy" userId="bacdedf5-8e30-494b-ad8b-f27fa30c4f8d" providerId="ADAL" clId="{D5586652-56D6-4E92-86F3-D4ED39C4149C}" dt="2025-06-10T08:02:40.387" v="1395" actId="732"/>
        <pc:sldMkLst>
          <pc:docMk/>
          <pc:sldMk cId="1201727269" sldId="1482"/>
        </pc:sldMkLst>
        <pc:spChg chg="mod">
          <ac:chgData name="Routledge, Mandy" userId="bacdedf5-8e30-494b-ad8b-f27fa30c4f8d" providerId="ADAL" clId="{D5586652-56D6-4E92-86F3-D4ED39C4149C}" dt="2025-06-09T14:18:57.664" v="94" actId="20577"/>
          <ac:spMkLst>
            <pc:docMk/>
            <pc:sldMk cId="1201727269" sldId="1482"/>
            <ac:spMk id="6" creationId="{00000000-0000-0000-0000-000000000000}"/>
          </ac:spMkLst>
        </pc:spChg>
        <pc:picChg chg="mod modCrop">
          <ac:chgData name="Routledge, Mandy" userId="bacdedf5-8e30-494b-ad8b-f27fa30c4f8d" providerId="ADAL" clId="{D5586652-56D6-4E92-86F3-D4ED39C4149C}" dt="2025-06-10T08:02:40.387" v="1395" actId="732"/>
          <ac:picMkLst>
            <pc:docMk/>
            <pc:sldMk cId="1201727269" sldId="1482"/>
            <ac:picMk id="13" creationId="{FF635D52-DD90-78CF-2A49-F8A34563BEAE}"/>
          </ac:picMkLst>
        </pc:picChg>
      </pc:sldChg>
      <pc:sldChg chg="addSp modSp mod">
        <pc:chgData name="Routledge, Mandy" userId="bacdedf5-8e30-494b-ad8b-f27fa30c4f8d" providerId="ADAL" clId="{D5586652-56D6-4E92-86F3-D4ED39C4149C}" dt="2025-06-09T14:45:53.933" v="771"/>
        <pc:sldMkLst>
          <pc:docMk/>
          <pc:sldMk cId="2904738428" sldId="1483"/>
        </pc:sldMkLst>
        <pc:spChg chg="mod">
          <ac:chgData name="Routledge, Mandy" userId="bacdedf5-8e30-494b-ad8b-f27fa30c4f8d" providerId="ADAL" clId="{D5586652-56D6-4E92-86F3-D4ED39C4149C}" dt="2025-06-09T14:19:01.755" v="103" actId="20577"/>
          <ac:spMkLst>
            <pc:docMk/>
            <pc:sldMk cId="2904738428" sldId="1483"/>
            <ac:spMk id="6" creationId="{00000000-0000-0000-0000-000000000000}"/>
          </ac:spMkLst>
        </pc:spChg>
        <pc:picChg chg="add mod">
          <ac:chgData name="Routledge, Mandy" userId="bacdedf5-8e30-494b-ad8b-f27fa30c4f8d" providerId="ADAL" clId="{D5586652-56D6-4E92-86F3-D4ED39C4149C}" dt="2025-06-09T14:45:47.033" v="770"/>
          <ac:picMkLst>
            <pc:docMk/>
            <pc:sldMk cId="2904738428" sldId="1483"/>
            <ac:picMk id="2" creationId="{F9D4AC38-387D-A515-0EDF-603C74BBC3A0}"/>
          </ac:picMkLst>
        </pc:picChg>
        <pc:picChg chg="add mod">
          <ac:chgData name="Routledge, Mandy" userId="bacdedf5-8e30-494b-ad8b-f27fa30c4f8d" providerId="ADAL" clId="{D5586652-56D6-4E92-86F3-D4ED39C4149C}" dt="2025-06-09T14:45:53.933" v="771"/>
          <ac:picMkLst>
            <pc:docMk/>
            <pc:sldMk cId="2904738428" sldId="1483"/>
            <ac:picMk id="3" creationId="{A61C028E-AB26-1C4D-9882-0120256B067A}"/>
          </ac:picMkLst>
        </pc:picChg>
      </pc:sldChg>
      <pc:sldChg chg="add del">
        <pc:chgData name="Routledge, Mandy" userId="bacdedf5-8e30-494b-ad8b-f27fa30c4f8d" providerId="ADAL" clId="{D5586652-56D6-4E92-86F3-D4ED39C4149C}" dt="2025-06-10T08:07:36.741" v="1418" actId="47"/>
        <pc:sldMkLst>
          <pc:docMk/>
          <pc:sldMk cId="3876358388" sldId="1497"/>
        </pc:sldMkLst>
      </pc:sldChg>
      <pc:sldChg chg="modSp add del mod">
        <pc:chgData name="Routledge, Mandy" userId="bacdedf5-8e30-494b-ad8b-f27fa30c4f8d" providerId="ADAL" clId="{D5586652-56D6-4E92-86F3-D4ED39C4149C}" dt="2025-06-09T14:34:35.368" v="511" actId="47"/>
        <pc:sldMkLst>
          <pc:docMk/>
          <pc:sldMk cId="1495347901" sldId="1510"/>
        </pc:sldMkLst>
        <pc:spChg chg="mod">
          <ac:chgData name="Routledge, Mandy" userId="bacdedf5-8e30-494b-ad8b-f27fa30c4f8d" providerId="ADAL" clId="{D5586652-56D6-4E92-86F3-D4ED39C4149C}" dt="2025-06-09T14:33:49.937" v="501" actId="14100"/>
          <ac:spMkLst>
            <pc:docMk/>
            <pc:sldMk cId="1495347901" sldId="1510"/>
            <ac:spMk id="9" creationId="{7A4C28F1-0C3B-B0C0-2E3D-CC25A9D55591}"/>
          </ac:spMkLst>
        </pc:spChg>
      </pc:sldChg>
      <pc:sldChg chg="modSp mod">
        <pc:chgData name="Routledge, Mandy" userId="bacdedf5-8e30-494b-ad8b-f27fa30c4f8d" providerId="ADAL" clId="{D5586652-56D6-4E92-86F3-D4ED39C4149C}" dt="2025-06-09T14:20:09.826" v="149" actId="20577"/>
        <pc:sldMkLst>
          <pc:docMk/>
          <pc:sldMk cId="2967928418" sldId="1511"/>
        </pc:sldMkLst>
        <pc:spChg chg="mod">
          <ac:chgData name="Routledge, Mandy" userId="bacdedf5-8e30-494b-ad8b-f27fa30c4f8d" providerId="ADAL" clId="{D5586652-56D6-4E92-86F3-D4ED39C4149C}" dt="2025-06-09T14:19:22.209" v="114" actId="20577"/>
          <ac:spMkLst>
            <pc:docMk/>
            <pc:sldMk cId="2967928418" sldId="1511"/>
            <ac:spMk id="33" creationId="{AC757F5E-B016-F947-4518-7C6B9CC7EE04}"/>
          </ac:spMkLst>
        </pc:spChg>
        <pc:spChg chg="mod">
          <ac:chgData name="Routledge, Mandy" userId="bacdedf5-8e30-494b-ad8b-f27fa30c4f8d" providerId="ADAL" clId="{D5586652-56D6-4E92-86F3-D4ED39C4149C}" dt="2025-06-09T14:19:27.665" v="127" actId="20577"/>
          <ac:spMkLst>
            <pc:docMk/>
            <pc:sldMk cId="2967928418" sldId="1511"/>
            <ac:spMk id="34" creationId="{152372B3-00F5-781C-183E-6F2DDF35091D}"/>
          </ac:spMkLst>
        </pc:spChg>
        <pc:spChg chg="mod">
          <ac:chgData name="Routledge, Mandy" userId="bacdedf5-8e30-494b-ad8b-f27fa30c4f8d" providerId="ADAL" clId="{D5586652-56D6-4E92-86F3-D4ED39C4149C}" dt="2025-06-09T14:20:09.826" v="149" actId="20577"/>
          <ac:spMkLst>
            <pc:docMk/>
            <pc:sldMk cId="2967928418" sldId="1511"/>
            <ac:spMk id="35" creationId="{37104C51-0232-62ED-4C6F-1447D06633EE}"/>
          </ac:spMkLst>
        </pc:spChg>
        <pc:spChg chg="mod">
          <ac:chgData name="Routledge, Mandy" userId="bacdedf5-8e30-494b-ad8b-f27fa30c4f8d" providerId="ADAL" clId="{D5586652-56D6-4E92-86F3-D4ED39C4149C}" dt="2025-06-09T14:20:07.100" v="137" actId="20577"/>
          <ac:spMkLst>
            <pc:docMk/>
            <pc:sldMk cId="2967928418" sldId="1511"/>
            <ac:spMk id="36" creationId="{D8EF981A-9BA7-0EB1-9B70-F7FBF2F7DF1C}"/>
          </ac:spMkLst>
        </pc:spChg>
      </pc:sldChg>
      <pc:sldChg chg="addSp delSp modSp mod ord">
        <pc:chgData name="Routledge, Mandy" userId="bacdedf5-8e30-494b-ad8b-f27fa30c4f8d" providerId="ADAL" clId="{D5586652-56D6-4E92-86F3-D4ED39C4149C}" dt="2025-06-10T08:02:19.818" v="1394" actId="1076"/>
        <pc:sldMkLst>
          <pc:docMk/>
          <pc:sldMk cId="1594331871" sldId="1512"/>
        </pc:sldMkLst>
        <pc:spChg chg="mod">
          <ac:chgData name="Routledge, Mandy" userId="bacdedf5-8e30-494b-ad8b-f27fa30c4f8d" providerId="ADAL" clId="{D5586652-56D6-4E92-86F3-D4ED39C4149C}" dt="2025-06-09T14:24:43.531" v="288" actId="14100"/>
          <ac:spMkLst>
            <pc:docMk/>
            <pc:sldMk cId="1594331871" sldId="1512"/>
            <ac:spMk id="10" creationId="{EC0CC1D0-FE60-F840-73E9-0CE7E683D1F2}"/>
          </ac:spMkLst>
        </pc:spChg>
        <pc:spChg chg="mod">
          <ac:chgData name="Routledge, Mandy" userId="bacdedf5-8e30-494b-ad8b-f27fa30c4f8d" providerId="ADAL" clId="{D5586652-56D6-4E92-86F3-D4ED39C4149C}" dt="2025-06-09T14:24:42.094" v="287" actId="14100"/>
          <ac:spMkLst>
            <pc:docMk/>
            <pc:sldMk cId="1594331871" sldId="1512"/>
            <ac:spMk id="11" creationId="{CD78B488-E032-3F3E-C334-FB96F8D71FB2}"/>
          </ac:spMkLst>
        </pc:spChg>
        <pc:spChg chg="mod">
          <ac:chgData name="Routledge, Mandy" userId="bacdedf5-8e30-494b-ad8b-f27fa30c4f8d" providerId="ADAL" clId="{D5586652-56D6-4E92-86F3-D4ED39C4149C}" dt="2025-06-09T14:25:12.825" v="306" actId="1076"/>
          <ac:spMkLst>
            <pc:docMk/>
            <pc:sldMk cId="1594331871" sldId="1512"/>
            <ac:spMk id="12" creationId="{E2476A93-B8D4-4E44-87FD-AFF601B2337C}"/>
          </ac:spMkLst>
        </pc:spChg>
        <pc:spChg chg="mod">
          <ac:chgData name="Routledge, Mandy" userId="bacdedf5-8e30-494b-ad8b-f27fa30c4f8d" providerId="ADAL" clId="{D5586652-56D6-4E92-86F3-D4ED39C4149C}" dt="2025-06-09T14:25:40.381" v="327" actId="1076"/>
          <ac:spMkLst>
            <pc:docMk/>
            <pc:sldMk cId="1594331871" sldId="1512"/>
            <ac:spMk id="13" creationId="{4985FF45-EE56-11C3-E0CC-6BBB359031C0}"/>
          </ac:spMkLst>
        </pc:spChg>
        <pc:spChg chg="mod">
          <ac:chgData name="Routledge, Mandy" userId="bacdedf5-8e30-494b-ad8b-f27fa30c4f8d" providerId="ADAL" clId="{D5586652-56D6-4E92-86F3-D4ED39C4149C}" dt="2025-06-09T14:26:34.469" v="350" actId="14100"/>
          <ac:spMkLst>
            <pc:docMk/>
            <pc:sldMk cId="1594331871" sldId="1512"/>
            <ac:spMk id="14" creationId="{B7594A3B-3117-84CE-C300-FB96E5ED269D}"/>
          </ac:spMkLst>
        </pc:spChg>
        <pc:spChg chg="mod">
          <ac:chgData name="Routledge, Mandy" userId="bacdedf5-8e30-494b-ad8b-f27fa30c4f8d" providerId="ADAL" clId="{D5586652-56D6-4E92-86F3-D4ED39C4149C}" dt="2025-06-09T14:26:24.106" v="348" actId="948"/>
          <ac:spMkLst>
            <pc:docMk/>
            <pc:sldMk cId="1594331871" sldId="1512"/>
            <ac:spMk id="15" creationId="{6EA1F8B7-D4BC-D8B0-E6FD-F33ECB45A1DD}"/>
          </ac:spMkLst>
        </pc:spChg>
        <pc:spChg chg="mod">
          <ac:chgData name="Routledge, Mandy" userId="bacdedf5-8e30-494b-ad8b-f27fa30c4f8d" providerId="ADAL" clId="{D5586652-56D6-4E92-86F3-D4ED39C4149C}" dt="2025-06-09T14:24:56.621" v="291" actId="14100"/>
          <ac:spMkLst>
            <pc:docMk/>
            <pc:sldMk cId="1594331871" sldId="1512"/>
            <ac:spMk id="16" creationId="{F53F294D-65CC-23A5-E4A1-B2132FCF814C}"/>
          </ac:spMkLst>
        </pc:spChg>
        <pc:spChg chg="mod">
          <ac:chgData name="Routledge, Mandy" userId="bacdedf5-8e30-494b-ad8b-f27fa30c4f8d" providerId="ADAL" clId="{D5586652-56D6-4E92-86F3-D4ED39C4149C}" dt="2025-06-09T14:24:54.542" v="290" actId="14100"/>
          <ac:spMkLst>
            <pc:docMk/>
            <pc:sldMk cId="1594331871" sldId="1512"/>
            <ac:spMk id="17" creationId="{AB86235B-CBC0-F9DB-29F4-F23367831B1B}"/>
          </ac:spMkLst>
        </pc:spChg>
        <pc:spChg chg="mod">
          <ac:chgData name="Routledge, Mandy" userId="bacdedf5-8e30-494b-ad8b-f27fa30c4f8d" providerId="ADAL" clId="{D5586652-56D6-4E92-86F3-D4ED39C4149C}" dt="2025-06-09T14:25:45.754" v="329" actId="14100"/>
          <ac:spMkLst>
            <pc:docMk/>
            <pc:sldMk cId="1594331871" sldId="1512"/>
            <ac:spMk id="18" creationId="{85D7DD60-F4AA-AD34-A265-146B167D02FE}"/>
          </ac:spMkLst>
        </pc:spChg>
        <pc:spChg chg="mod">
          <ac:chgData name="Routledge, Mandy" userId="bacdedf5-8e30-494b-ad8b-f27fa30c4f8d" providerId="ADAL" clId="{D5586652-56D6-4E92-86F3-D4ED39C4149C}" dt="2025-06-09T14:25:07.399" v="304" actId="14100"/>
          <ac:spMkLst>
            <pc:docMk/>
            <pc:sldMk cId="1594331871" sldId="1512"/>
            <ac:spMk id="19" creationId="{40542B69-6D97-5F24-63E3-ABE36EA69A27}"/>
          </ac:spMkLst>
        </pc:spChg>
        <pc:picChg chg="add mod">
          <ac:chgData name="Routledge, Mandy" userId="bacdedf5-8e30-494b-ad8b-f27fa30c4f8d" providerId="ADAL" clId="{D5586652-56D6-4E92-86F3-D4ED39C4149C}" dt="2025-06-09T14:25:19.488" v="309" actId="14100"/>
          <ac:picMkLst>
            <pc:docMk/>
            <pc:sldMk cId="1594331871" sldId="1512"/>
            <ac:picMk id="4" creationId="{68ECD922-FFF1-3A7F-09F6-1B13E79D80AB}"/>
          </ac:picMkLst>
        </pc:picChg>
        <pc:picChg chg="add mod">
          <ac:chgData name="Routledge, Mandy" userId="bacdedf5-8e30-494b-ad8b-f27fa30c4f8d" providerId="ADAL" clId="{D5586652-56D6-4E92-86F3-D4ED39C4149C}" dt="2025-06-09T14:26:44.458" v="355" actId="1076"/>
          <ac:picMkLst>
            <pc:docMk/>
            <pc:sldMk cId="1594331871" sldId="1512"/>
            <ac:picMk id="21" creationId="{9399F5A2-36EA-D3C6-B06E-E225AD8F8188}"/>
          </ac:picMkLst>
        </pc:picChg>
        <pc:picChg chg="add mod">
          <ac:chgData name="Routledge, Mandy" userId="bacdedf5-8e30-494b-ad8b-f27fa30c4f8d" providerId="ADAL" clId="{D5586652-56D6-4E92-86F3-D4ED39C4149C}" dt="2025-06-09T14:26:40.750" v="353" actId="1076"/>
          <ac:picMkLst>
            <pc:docMk/>
            <pc:sldMk cId="1594331871" sldId="1512"/>
            <ac:picMk id="22" creationId="{6674F1F1-CF94-0DF0-EAC5-96865CEA73E2}"/>
          </ac:picMkLst>
        </pc:picChg>
        <pc:picChg chg="add del mod">
          <ac:chgData name="Routledge, Mandy" userId="bacdedf5-8e30-494b-ad8b-f27fa30c4f8d" providerId="ADAL" clId="{D5586652-56D6-4E92-86F3-D4ED39C4149C}" dt="2025-06-10T08:02:13.134" v="1391" actId="478"/>
          <ac:picMkLst>
            <pc:docMk/>
            <pc:sldMk cId="1594331871" sldId="1512"/>
            <ac:picMk id="23" creationId="{5D95DF63-0F23-D92A-D260-D6B996B646A4}"/>
          </ac:picMkLst>
        </pc:picChg>
        <pc:picChg chg="add mod">
          <ac:chgData name="Routledge, Mandy" userId="bacdedf5-8e30-494b-ad8b-f27fa30c4f8d" providerId="ADAL" clId="{D5586652-56D6-4E92-86F3-D4ED39C4149C}" dt="2025-06-10T08:02:19.818" v="1394" actId="1076"/>
          <ac:picMkLst>
            <pc:docMk/>
            <pc:sldMk cId="1594331871" sldId="1512"/>
            <ac:picMk id="24" creationId="{E737EFB1-E6C6-1A2F-785B-BB3560019BCC}"/>
          </ac:picMkLst>
        </pc:picChg>
      </pc:sldChg>
      <pc:sldChg chg="addSp modSp mod ord">
        <pc:chgData name="Routledge, Mandy" userId="bacdedf5-8e30-494b-ad8b-f27fa30c4f8d" providerId="ADAL" clId="{D5586652-56D6-4E92-86F3-D4ED39C4149C}" dt="2025-06-10T09:06:07.362" v="1525" actId="1076"/>
        <pc:sldMkLst>
          <pc:docMk/>
          <pc:sldMk cId="3112181829" sldId="1515"/>
        </pc:sldMkLst>
        <pc:spChg chg="add mod ord">
          <ac:chgData name="Routledge, Mandy" userId="bacdedf5-8e30-494b-ad8b-f27fa30c4f8d" providerId="ADAL" clId="{D5586652-56D6-4E92-86F3-D4ED39C4149C}" dt="2025-06-10T09:06:07.362" v="1525" actId="1076"/>
          <ac:spMkLst>
            <pc:docMk/>
            <pc:sldMk cId="3112181829" sldId="1515"/>
            <ac:spMk id="10" creationId="{E2A079D5-1B3D-4A68-3E78-FA9FE08D1BE3}"/>
          </ac:spMkLst>
        </pc:spChg>
        <pc:spChg chg="mod">
          <ac:chgData name="Routledge, Mandy" userId="bacdedf5-8e30-494b-ad8b-f27fa30c4f8d" providerId="ADAL" clId="{D5586652-56D6-4E92-86F3-D4ED39C4149C}" dt="2025-06-09T14:39:22.112" v="619" actId="20577"/>
          <ac:spMkLst>
            <pc:docMk/>
            <pc:sldMk cId="3112181829" sldId="1515"/>
            <ac:spMk id="12" creationId="{E2476A93-B8D4-4E44-87FD-AFF601B2337C}"/>
          </ac:spMkLst>
        </pc:spChg>
        <pc:spChg chg="add mod">
          <ac:chgData name="Routledge, Mandy" userId="bacdedf5-8e30-494b-ad8b-f27fa30c4f8d" providerId="ADAL" clId="{D5586652-56D6-4E92-86F3-D4ED39C4149C}" dt="2025-06-10T09:05:56.050" v="1521" actId="1076"/>
          <ac:spMkLst>
            <pc:docMk/>
            <pc:sldMk cId="3112181829" sldId="1515"/>
            <ac:spMk id="13" creationId="{FE945A46-36B7-DAE0-05C2-F52081D5B6C5}"/>
          </ac:spMkLst>
        </pc:spChg>
        <pc:spChg chg="mod">
          <ac:chgData name="Routledge, Mandy" userId="bacdedf5-8e30-494b-ad8b-f27fa30c4f8d" providerId="ADAL" clId="{D5586652-56D6-4E92-86F3-D4ED39C4149C}" dt="2025-06-09T14:39:25.265" v="629" actId="20577"/>
          <ac:spMkLst>
            <pc:docMk/>
            <pc:sldMk cId="3112181829" sldId="1515"/>
            <ac:spMk id="15" creationId="{6EA1F8B7-D4BC-D8B0-E6FD-F33ECB45A1DD}"/>
          </ac:spMkLst>
        </pc:spChg>
        <pc:spChg chg="mod">
          <ac:chgData name="Routledge, Mandy" userId="bacdedf5-8e30-494b-ad8b-f27fa30c4f8d" providerId="ADAL" clId="{D5586652-56D6-4E92-86F3-D4ED39C4149C}" dt="2025-06-09T14:39:39.521" v="645" actId="1076"/>
          <ac:spMkLst>
            <pc:docMk/>
            <pc:sldMk cId="3112181829" sldId="1515"/>
            <ac:spMk id="16" creationId="{F53F294D-65CC-23A5-E4A1-B2132FCF814C}"/>
          </ac:spMkLst>
        </pc:spChg>
        <pc:spChg chg="mod">
          <ac:chgData name="Routledge, Mandy" userId="bacdedf5-8e30-494b-ad8b-f27fa30c4f8d" providerId="ADAL" clId="{D5586652-56D6-4E92-86F3-D4ED39C4149C}" dt="2025-06-09T14:39:37.308" v="644" actId="1076"/>
          <ac:spMkLst>
            <pc:docMk/>
            <pc:sldMk cId="3112181829" sldId="1515"/>
            <ac:spMk id="17" creationId="{AB86235B-CBC0-F9DB-29F4-F23367831B1B}"/>
          </ac:spMkLst>
        </pc:spChg>
        <pc:picChg chg="mod">
          <ac:chgData name="Routledge, Mandy" userId="bacdedf5-8e30-494b-ad8b-f27fa30c4f8d" providerId="ADAL" clId="{D5586652-56D6-4E92-86F3-D4ED39C4149C}" dt="2025-06-10T09:05:58.313" v="1522" actId="1076"/>
          <ac:picMkLst>
            <pc:docMk/>
            <pc:sldMk cId="3112181829" sldId="1515"/>
            <ac:picMk id="25" creationId="{D89E9123-7A00-6855-1515-164ED03E27E7}"/>
          </ac:picMkLst>
        </pc:picChg>
        <pc:cxnChg chg="mod">
          <ac:chgData name="Routledge, Mandy" userId="bacdedf5-8e30-494b-ad8b-f27fa30c4f8d" providerId="ADAL" clId="{D5586652-56D6-4E92-86F3-D4ED39C4149C}" dt="2025-06-10T09:06:01.010" v="1523" actId="1076"/>
          <ac:cxnSpMkLst>
            <pc:docMk/>
            <pc:sldMk cId="3112181829" sldId="1515"/>
            <ac:cxnSpMk id="26" creationId="{3749E9A2-3792-1349-8281-F37048676A34}"/>
          </ac:cxnSpMkLst>
        </pc:cxnChg>
      </pc:sldChg>
      <pc:sldChg chg="del">
        <pc:chgData name="Routledge, Mandy" userId="bacdedf5-8e30-494b-ad8b-f27fa30c4f8d" providerId="ADAL" clId="{D5586652-56D6-4E92-86F3-D4ED39C4149C}" dt="2025-06-10T08:28:02.670" v="1489" actId="47"/>
        <pc:sldMkLst>
          <pc:docMk/>
          <pc:sldMk cId="2946319108" sldId="1516"/>
        </pc:sldMkLst>
      </pc:sldChg>
      <pc:sldChg chg="del">
        <pc:chgData name="Routledge, Mandy" userId="bacdedf5-8e30-494b-ad8b-f27fa30c4f8d" providerId="ADAL" clId="{D5586652-56D6-4E92-86F3-D4ED39C4149C}" dt="2025-06-10T08:27:58.968" v="1483" actId="47"/>
        <pc:sldMkLst>
          <pc:docMk/>
          <pc:sldMk cId="1628480429" sldId="1517"/>
        </pc:sldMkLst>
      </pc:sldChg>
      <pc:sldChg chg="del">
        <pc:chgData name="Routledge, Mandy" userId="bacdedf5-8e30-494b-ad8b-f27fa30c4f8d" providerId="ADAL" clId="{D5586652-56D6-4E92-86F3-D4ED39C4149C}" dt="2025-06-10T08:28:00.689" v="1486" actId="47"/>
        <pc:sldMkLst>
          <pc:docMk/>
          <pc:sldMk cId="933367485" sldId="1518"/>
        </pc:sldMkLst>
      </pc:sldChg>
      <pc:sldChg chg="del">
        <pc:chgData name="Routledge, Mandy" userId="bacdedf5-8e30-494b-ad8b-f27fa30c4f8d" providerId="ADAL" clId="{D5586652-56D6-4E92-86F3-D4ED39C4149C}" dt="2025-06-10T08:27:58.055" v="1481" actId="47"/>
        <pc:sldMkLst>
          <pc:docMk/>
          <pc:sldMk cId="1530054038" sldId="1519"/>
        </pc:sldMkLst>
      </pc:sldChg>
      <pc:sldChg chg="del">
        <pc:chgData name="Routledge, Mandy" userId="bacdedf5-8e30-494b-ad8b-f27fa30c4f8d" providerId="ADAL" clId="{D5586652-56D6-4E92-86F3-D4ED39C4149C}" dt="2025-06-10T08:27:57.579" v="1480" actId="47"/>
        <pc:sldMkLst>
          <pc:docMk/>
          <pc:sldMk cId="3006462251" sldId="1520"/>
        </pc:sldMkLst>
      </pc:sldChg>
      <pc:sldChg chg="del">
        <pc:chgData name="Routledge, Mandy" userId="bacdedf5-8e30-494b-ad8b-f27fa30c4f8d" providerId="ADAL" clId="{D5586652-56D6-4E92-86F3-D4ED39C4149C}" dt="2025-06-10T08:28:01.439" v="1487" actId="47"/>
        <pc:sldMkLst>
          <pc:docMk/>
          <pc:sldMk cId="1059877010" sldId="1521"/>
        </pc:sldMkLst>
      </pc:sldChg>
      <pc:sldChg chg="del">
        <pc:chgData name="Routledge, Mandy" userId="bacdedf5-8e30-494b-ad8b-f27fa30c4f8d" providerId="ADAL" clId="{D5586652-56D6-4E92-86F3-D4ED39C4149C}" dt="2025-06-10T08:28:01.974" v="1488" actId="47"/>
        <pc:sldMkLst>
          <pc:docMk/>
          <pc:sldMk cId="2371299458" sldId="1529"/>
        </pc:sldMkLst>
      </pc:sldChg>
      <pc:sldChg chg="add del">
        <pc:chgData name="Routledge, Mandy" userId="bacdedf5-8e30-494b-ad8b-f27fa30c4f8d" providerId="ADAL" clId="{D5586652-56D6-4E92-86F3-D4ED39C4149C}" dt="2025-06-10T08:28:00.144" v="1485" actId="47"/>
        <pc:sldMkLst>
          <pc:docMk/>
          <pc:sldMk cId="2407938923" sldId="1530"/>
        </pc:sldMkLst>
      </pc:sldChg>
      <pc:sldChg chg="modSp add del mod modNotes">
        <pc:chgData name="Routledge, Mandy" userId="bacdedf5-8e30-494b-ad8b-f27fa30c4f8d" providerId="ADAL" clId="{D5586652-56D6-4E92-86F3-D4ED39C4149C}" dt="2025-06-10T07:53:01.892" v="1376" actId="47"/>
        <pc:sldMkLst>
          <pc:docMk/>
          <pc:sldMk cId="1513876557" sldId="1531"/>
        </pc:sldMkLst>
        <pc:spChg chg="mod">
          <ac:chgData name="Routledge, Mandy" userId="bacdedf5-8e30-494b-ad8b-f27fa30c4f8d" providerId="ADAL" clId="{D5586652-56D6-4E92-86F3-D4ED39C4149C}" dt="2025-06-10T07:51:25.677" v="1226" actId="6549"/>
          <ac:spMkLst>
            <pc:docMk/>
            <pc:sldMk cId="1513876557" sldId="1531"/>
            <ac:spMk id="3" creationId="{00000000-0000-0000-0000-000000000000}"/>
          </ac:spMkLst>
        </pc:spChg>
      </pc:sldChg>
      <pc:sldChg chg="addSp modSp add del mod">
        <pc:chgData name="Routledge, Mandy" userId="bacdedf5-8e30-494b-ad8b-f27fa30c4f8d" providerId="ADAL" clId="{D5586652-56D6-4E92-86F3-D4ED39C4149C}" dt="2025-06-10T08:27:11.734" v="1477" actId="47"/>
        <pc:sldMkLst>
          <pc:docMk/>
          <pc:sldMk cId="625027854" sldId="1532"/>
        </pc:sldMkLst>
        <pc:spChg chg="mod">
          <ac:chgData name="Routledge, Mandy" userId="bacdedf5-8e30-494b-ad8b-f27fa30c4f8d" providerId="ADAL" clId="{D5586652-56D6-4E92-86F3-D4ED39C4149C}" dt="2025-06-09T14:22:01.126" v="165" actId="20577"/>
          <ac:spMkLst>
            <pc:docMk/>
            <pc:sldMk cId="625027854" sldId="1532"/>
            <ac:spMk id="33" creationId="{AC757F5E-B016-F947-4518-7C6B9CC7EE04}"/>
          </ac:spMkLst>
        </pc:spChg>
        <pc:spChg chg="mod">
          <ac:chgData name="Routledge, Mandy" userId="bacdedf5-8e30-494b-ad8b-f27fa30c4f8d" providerId="ADAL" clId="{D5586652-56D6-4E92-86F3-D4ED39C4149C}" dt="2025-06-09T14:22:03.538" v="174" actId="20577"/>
          <ac:spMkLst>
            <pc:docMk/>
            <pc:sldMk cId="625027854" sldId="1532"/>
            <ac:spMk id="34" creationId="{152372B3-00F5-781C-183E-6F2DDF35091D}"/>
          </ac:spMkLst>
        </pc:spChg>
        <pc:spChg chg="mod">
          <ac:chgData name="Routledge, Mandy" userId="bacdedf5-8e30-494b-ad8b-f27fa30c4f8d" providerId="ADAL" clId="{D5586652-56D6-4E92-86F3-D4ED39C4149C}" dt="2025-06-09T14:22:46.590" v="231"/>
          <ac:spMkLst>
            <pc:docMk/>
            <pc:sldMk cId="625027854" sldId="1532"/>
            <ac:spMk id="35" creationId="{37104C51-0232-62ED-4C6F-1447D06633EE}"/>
          </ac:spMkLst>
        </pc:spChg>
        <pc:spChg chg="mod">
          <ac:chgData name="Routledge, Mandy" userId="bacdedf5-8e30-494b-ad8b-f27fa30c4f8d" providerId="ADAL" clId="{D5586652-56D6-4E92-86F3-D4ED39C4149C}" dt="2025-06-09T14:22:53.568" v="232"/>
          <ac:spMkLst>
            <pc:docMk/>
            <pc:sldMk cId="625027854" sldId="1532"/>
            <ac:spMk id="36" creationId="{D8EF981A-9BA7-0EB1-9B70-F7FBF2F7DF1C}"/>
          </ac:spMkLst>
        </pc:spChg>
        <pc:picChg chg="add mod">
          <ac:chgData name="Routledge, Mandy" userId="bacdedf5-8e30-494b-ad8b-f27fa30c4f8d" providerId="ADAL" clId="{D5586652-56D6-4E92-86F3-D4ED39C4149C}" dt="2025-06-09T14:22:31.786" v="228"/>
          <ac:picMkLst>
            <pc:docMk/>
            <pc:sldMk cId="625027854" sldId="1532"/>
            <ac:picMk id="2" creationId="{E14E0E84-E473-E78E-4FAB-34B863EBCCB1}"/>
          </ac:picMkLst>
        </pc:picChg>
        <pc:picChg chg="add mod">
          <ac:chgData name="Routledge, Mandy" userId="bacdedf5-8e30-494b-ad8b-f27fa30c4f8d" providerId="ADAL" clId="{D5586652-56D6-4E92-86F3-D4ED39C4149C}" dt="2025-06-09T14:22:39.330" v="230" actId="1076"/>
          <ac:picMkLst>
            <pc:docMk/>
            <pc:sldMk cId="625027854" sldId="1532"/>
            <ac:picMk id="8" creationId="{A7325319-25C5-E267-EB13-169CF90B3E71}"/>
          </ac:picMkLst>
        </pc:picChg>
      </pc:sldChg>
      <pc:sldChg chg="addSp modSp add del mod ord">
        <pc:chgData name="Routledge, Mandy" userId="bacdedf5-8e30-494b-ad8b-f27fa30c4f8d" providerId="ADAL" clId="{D5586652-56D6-4E92-86F3-D4ED39C4149C}" dt="2025-06-10T08:27:34.918" v="1478" actId="47"/>
        <pc:sldMkLst>
          <pc:docMk/>
          <pc:sldMk cId="3090871962" sldId="1533"/>
        </pc:sldMkLst>
        <pc:spChg chg="mod">
          <ac:chgData name="Routledge, Mandy" userId="bacdedf5-8e30-494b-ad8b-f27fa30c4f8d" providerId="ADAL" clId="{D5586652-56D6-4E92-86F3-D4ED39C4149C}" dt="2025-06-09T14:35:47.692" v="525" actId="20577"/>
          <ac:spMkLst>
            <pc:docMk/>
            <pc:sldMk cId="3090871962" sldId="1533"/>
            <ac:spMk id="33" creationId="{AC757F5E-B016-F947-4518-7C6B9CC7EE04}"/>
          </ac:spMkLst>
        </pc:spChg>
        <pc:spChg chg="mod">
          <ac:chgData name="Routledge, Mandy" userId="bacdedf5-8e30-494b-ad8b-f27fa30c4f8d" providerId="ADAL" clId="{D5586652-56D6-4E92-86F3-D4ED39C4149C}" dt="2025-06-09T14:36:31.915" v="569" actId="20577"/>
          <ac:spMkLst>
            <pc:docMk/>
            <pc:sldMk cId="3090871962" sldId="1533"/>
            <ac:spMk id="34" creationId="{152372B3-00F5-781C-183E-6F2DDF35091D}"/>
          </ac:spMkLst>
        </pc:spChg>
        <pc:spChg chg="mod">
          <ac:chgData name="Routledge, Mandy" userId="bacdedf5-8e30-494b-ad8b-f27fa30c4f8d" providerId="ADAL" clId="{D5586652-56D6-4E92-86F3-D4ED39C4149C}" dt="2025-06-09T14:37:04.247" v="605"/>
          <ac:spMkLst>
            <pc:docMk/>
            <pc:sldMk cId="3090871962" sldId="1533"/>
            <ac:spMk id="35" creationId="{37104C51-0232-62ED-4C6F-1447D06633EE}"/>
          </ac:spMkLst>
        </pc:spChg>
        <pc:spChg chg="mod">
          <ac:chgData name="Routledge, Mandy" userId="bacdedf5-8e30-494b-ad8b-f27fa30c4f8d" providerId="ADAL" clId="{D5586652-56D6-4E92-86F3-D4ED39C4149C}" dt="2025-06-09T14:36:57.279" v="604"/>
          <ac:spMkLst>
            <pc:docMk/>
            <pc:sldMk cId="3090871962" sldId="1533"/>
            <ac:spMk id="36" creationId="{D8EF981A-9BA7-0EB1-9B70-F7FBF2F7DF1C}"/>
          </ac:spMkLst>
        </pc:spChg>
        <pc:picChg chg="add mod">
          <ac:chgData name="Routledge, Mandy" userId="bacdedf5-8e30-494b-ad8b-f27fa30c4f8d" providerId="ADAL" clId="{D5586652-56D6-4E92-86F3-D4ED39C4149C}" dt="2025-06-09T14:36:46.726" v="602"/>
          <ac:picMkLst>
            <pc:docMk/>
            <pc:sldMk cId="3090871962" sldId="1533"/>
            <ac:picMk id="2" creationId="{D4F3BE82-76AF-094A-BDA8-9482F3F367B9}"/>
          </ac:picMkLst>
        </pc:picChg>
        <pc:picChg chg="add mod">
          <ac:chgData name="Routledge, Mandy" userId="bacdedf5-8e30-494b-ad8b-f27fa30c4f8d" providerId="ADAL" clId="{D5586652-56D6-4E92-86F3-D4ED39C4149C}" dt="2025-06-09T14:36:50.040" v="603"/>
          <ac:picMkLst>
            <pc:docMk/>
            <pc:sldMk cId="3090871962" sldId="1533"/>
            <ac:picMk id="8" creationId="{A9D20F65-84C9-3597-B373-85849205BDA5}"/>
          </ac:picMkLst>
        </pc:picChg>
      </pc:sldChg>
      <pc:sldChg chg="add del">
        <pc:chgData name="Routledge, Mandy" userId="bacdedf5-8e30-494b-ad8b-f27fa30c4f8d" providerId="ADAL" clId="{D5586652-56D6-4E92-86F3-D4ED39C4149C}" dt="2025-06-10T08:27:58.513" v="1482" actId="47"/>
        <pc:sldMkLst>
          <pc:docMk/>
          <pc:sldMk cId="1521757272" sldId="1534"/>
        </pc:sldMkLst>
      </pc:sldChg>
      <pc:sldChg chg="addSp delSp modSp add mod">
        <pc:chgData name="Routledge, Mandy" userId="bacdedf5-8e30-494b-ad8b-f27fa30c4f8d" providerId="ADAL" clId="{D5586652-56D6-4E92-86F3-D4ED39C4149C}" dt="2025-06-10T08:30:23.877" v="1492" actId="115"/>
        <pc:sldMkLst>
          <pc:docMk/>
          <pc:sldMk cId="4189114470" sldId="1535"/>
        </pc:sldMkLst>
        <pc:spChg chg="add mod">
          <ac:chgData name="Routledge, Mandy" userId="bacdedf5-8e30-494b-ad8b-f27fa30c4f8d" providerId="ADAL" clId="{D5586652-56D6-4E92-86F3-D4ED39C4149C}" dt="2025-06-09T14:31:46.519" v="404" actId="20577"/>
          <ac:spMkLst>
            <pc:docMk/>
            <pc:sldMk cId="4189114470" sldId="1535"/>
            <ac:spMk id="2" creationId="{728E2CB5-F70B-1CFF-F848-863A9F9CFE3B}"/>
          </ac:spMkLst>
        </pc:spChg>
        <pc:spChg chg="add mod">
          <ac:chgData name="Routledge, Mandy" userId="bacdedf5-8e30-494b-ad8b-f27fa30c4f8d" providerId="ADAL" clId="{D5586652-56D6-4E92-86F3-D4ED39C4149C}" dt="2025-06-09T14:33:14.341" v="496"/>
          <ac:spMkLst>
            <pc:docMk/>
            <pc:sldMk cId="4189114470" sldId="1535"/>
            <ac:spMk id="8" creationId="{A92C91D1-72A3-E266-B6D0-98334B1B8D3F}"/>
          </ac:spMkLst>
        </pc:spChg>
        <pc:spChg chg="add mod">
          <ac:chgData name="Routledge, Mandy" userId="bacdedf5-8e30-494b-ad8b-f27fa30c4f8d" providerId="ADAL" clId="{D5586652-56D6-4E92-86F3-D4ED39C4149C}" dt="2025-06-09T14:33:19.934" v="497"/>
          <ac:spMkLst>
            <pc:docMk/>
            <pc:sldMk cId="4189114470" sldId="1535"/>
            <ac:spMk id="9" creationId="{0A6C9EA6-7CBC-74A5-7338-C3C60D4DFFE9}"/>
          </ac:spMkLst>
        </pc:spChg>
        <pc:spChg chg="add mod">
          <ac:chgData name="Routledge, Mandy" userId="bacdedf5-8e30-494b-ad8b-f27fa30c4f8d" providerId="ADAL" clId="{D5586652-56D6-4E92-86F3-D4ED39C4149C}" dt="2025-06-09T14:33:24.814" v="498"/>
          <ac:spMkLst>
            <pc:docMk/>
            <pc:sldMk cId="4189114470" sldId="1535"/>
            <ac:spMk id="18" creationId="{A764C225-E5A5-03B8-D750-398E9AEFCCF8}"/>
          </ac:spMkLst>
        </pc:spChg>
        <pc:spChg chg="add mod">
          <ac:chgData name="Routledge, Mandy" userId="bacdedf5-8e30-494b-ad8b-f27fa30c4f8d" providerId="ADAL" clId="{D5586652-56D6-4E92-86F3-D4ED39C4149C}" dt="2025-06-09T14:33:31.141" v="499"/>
          <ac:spMkLst>
            <pc:docMk/>
            <pc:sldMk cId="4189114470" sldId="1535"/>
            <ac:spMk id="19" creationId="{578313E6-458E-F6B8-8F46-C60F1BFEAAEE}"/>
          </ac:spMkLst>
        </pc:spChg>
        <pc:spChg chg="add mod">
          <ac:chgData name="Routledge, Mandy" userId="bacdedf5-8e30-494b-ad8b-f27fa30c4f8d" providerId="ADAL" clId="{D5586652-56D6-4E92-86F3-D4ED39C4149C}" dt="2025-06-09T14:33:56.690" v="502"/>
          <ac:spMkLst>
            <pc:docMk/>
            <pc:sldMk cId="4189114470" sldId="1535"/>
            <ac:spMk id="20" creationId="{50B40234-C50D-0E3A-4C6C-DA575A39C754}"/>
          </ac:spMkLst>
        </pc:spChg>
        <pc:spChg chg="mod">
          <ac:chgData name="Routledge, Mandy" userId="bacdedf5-8e30-494b-ad8b-f27fa30c4f8d" providerId="ADAL" clId="{D5586652-56D6-4E92-86F3-D4ED39C4149C}" dt="2025-06-09T14:34:19.435" v="508" actId="20577"/>
          <ac:spMkLst>
            <pc:docMk/>
            <pc:sldMk cId="4189114470" sldId="1535"/>
            <ac:spMk id="33" creationId="{AC757F5E-B016-F947-4518-7C6B9CC7EE04}"/>
          </ac:spMkLst>
        </pc:spChg>
        <pc:spChg chg="del">
          <ac:chgData name="Routledge, Mandy" userId="bacdedf5-8e30-494b-ad8b-f27fa30c4f8d" providerId="ADAL" clId="{D5586652-56D6-4E92-86F3-D4ED39C4149C}" dt="2025-06-09T14:31:37.062" v="397" actId="478"/>
          <ac:spMkLst>
            <pc:docMk/>
            <pc:sldMk cId="4189114470" sldId="1535"/>
            <ac:spMk id="34" creationId="{152372B3-00F5-781C-183E-6F2DDF35091D}"/>
          </ac:spMkLst>
        </pc:spChg>
        <pc:spChg chg="mod">
          <ac:chgData name="Routledge, Mandy" userId="bacdedf5-8e30-494b-ad8b-f27fa30c4f8d" providerId="ADAL" clId="{D5586652-56D6-4E92-86F3-D4ED39C4149C}" dt="2025-06-10T08:30:23.877" v="1492" actId="115"/>
          <ac:spMkLst>
            <pc:docMk/>
            <pc:sldMk cId="4189114470" sldId="1535"/>
            <ac:spMk id="35" creationId="{37104C51-0232-62ED-4C6F-1447D06633EE}"/>
          </ac:spMkLst>
        </pc:spChg>
        <pc:spChg chg="mod">
          <ac:chgData name="Routledge, Mandy" userId="bacdedf5-8e30-494b-ad8b-f27fa30c4f8d" providerId="ADAL" clId="{D5586652-56D6-4E92-86F3-D4ED39C4149C}" dt="2025-06-10T08:15:57.220" v="1420" actId="115"/>
          <ac:spMkLst>
            <pc:docMk/>
            <pc:sldMk cId="4189114470" sldId="1535"/>
            <ac:spMk id="36" creationId="{D8EF981A-9BA7-0EB1-9B70-F7FBF2F7DF1C}"/>
          </ac:spMkLst>
        </pc:spChg>
        <pc:spChg chg="mod">
          <ac:chgData name="Routledge, Mandy" userId="bacdedf5-8e30-494b-ad8b-f27fa30c4f8d" providerId="ADAL" clId="{D5586652-56D6-4E92-86F3-D4ED39C4149C}" dt="2025-06-09T14:27:45.768" v="372" actId="20577"/>
          <ac:spMkLst>
            <pc:docMk/>
            <pc:sldMk cId="4189114470" sldId="1535"/>
            <ac:spMk id="50" creationId="{D5AFD630-59B7-30DA-DDCC-AA99E9C7842C}"/>
          </ac:spMkLst>
        </pc:spChg>
        <pc:spChg chg="mod">
          <ac:chgData name="Routledge, Mandy" userId="bacdedf5-8e30-494b-ad8b-f27fa30c4f8d" providerId="ADAL" clId="{D5586652-56D6-4E92-86F3-D4ED39C4149C}" dt="2025-06-09T14:32:15.293" v="458" actId="14100"/>
          <ac:spMkLst>
            <pc:docMk/>
            <pc:sldMk cId="4189114470" sldId="1535"/>
            <ac:spMk id="53" creationId="{B69BDFFD-BEC2-31EE-3119-30A99A3FC4B1}"/>
          </ac:spMkLst>
        </pc:spChg>
        <pc:spChg chg="mod">
          <ac:chgData name="Routledge, Mandy" userId="bacdedf5-8e30-494b-ad8b-f27fa30c4f8d" providerId="ADAL" clId="{D5586652-56D6-4E92-86F3-D4ED39C4149C}" dt="2025-06-09T14:32:13.173" v="457" actId="14100"/>
          <ac:spMkLst>
            <pc:docMk/>
            <pc:sldMk cId="4189114470" sldId="1535"/>
            <ac:spMk id="54" creationId="{6225CB49-E8FE-E258-8A75-A7EF382639D4}"/>
          </ac:spMkLst>
        </pc:spChg>
      </pc:sldChg>
      <pc:sldChg chg="modSp add mod ord">
        <pc:chgData name="Routledge, Mandy" userId="bacdedf5-8e30-494b-ad8b-f27fa30c4f8d" providerId="ADAL" clId="{D5586652-56D6-4E92-86F3-D4ED39C4149C}" dt="2025-06-10T08:36:32.243" v="1508" actId="115"/>
        <pc:sldMkLst>
          <pc:docMk/>
          <pc:sldMk cId="3974350746" sldId="1536"/>
        </pc:sldMkLst>
        <pc:spChg chg="mod">
          <ac:chgData name="Routledge, Mandy" userId="bacdedf5-8e30-494b-ad8b-f27fa30c4f8d" providerId="ADAL" clId="{D5586652-56D6-4E92-86F3-D4ED39C4149C}" dt="2025-06-09T14:41:25.353" v="681" actId="20577"/>
          <ac:spMkLst>
            <pc:docMk/>
            <pc:sldMk cId="3974350746" sldId="1536"/>
            <ac:spMk id="33" creationId="{AC757F5E-B016-F947-4518-7C6B9CC7EE04}"/>
          </ac:spMkLst>
        </pc:spChg>
        <pc:spChg chg="mod">
          <ac:chgData name="Routledge, Mandy" userId="bacdedf5-8e30-494b-ad8b-f27fa30c4f8d" providerId="ADAL" clId="{D5586652-56D6-4E92-86F3-D4ED39C4149C}" dt="2025-06-09T14:41:22.731" v="674" actId="20577"/>
          <ac:spMkLst>
            <pc:docMk/>
            <pc:sldMk cId="3974350746" sldId="1536"/>
            <ac:spMk id="34" creationId="{152372B3-00F5-781C-183E-6F2DDF35091D}"/>
          </ac:spMkLst>
        </pc:spChg>
        <pc:spChg chg="mod">
          <ac:chgData name="Routledge, Mandy" userId="bacdedf5-8e30-494b-ad8b-f27fa30c4f8d" providerId="ADAL" clId="{D5586652-56D6-4E92-86F3-D4ED39C4149C}" dt="2025-06-10T08:36:26.160" v="1507" actId="115"/>
          <ac:spMkLst>
            <pc:docMk/>
            <pc:sldMk cId="3974350746" sldId="1536"/>
            <ac:spMk id="35" creationId="{37104C51-0232-62ED-4C6F-1447D06633EE}"/>
          </ac:spMkLst>
        </pc:spChg>
        <pc:spChg chg="mod">
          <ac:chgData name="Routledge, Mandy" userId="bacdedf5-8e30-494b-ad8b-f27fa30c4f8d" providerId="ADAL" clId="{D5586652-56D6-4E92-86F3-D4ED39C4149C}" dt="2025-06-10T08:36:32.243" v="1508" actId="115"/>
          <ac:spMkLst>
            <pc:docMk/>
            <pc:sldMk cId="3974350746" sldId="1536"/>
            <ac:spMk id="36" creationId="{D8EF981A-9BA7-0EB1-9B70-F7FBF2F7DF1C}"/>
          </ac:spMkLst>
        </pc:spChg>
      </pc:sldChg>
      <pc:sldChg chg="add del">
        <pc:chgData name="Routledge, Mandy" userId="bacdedf5-8e30-494b-ad8b-f27fa30c4f8d" providerId="ADAL" clId="{D5586652-56D6-4E92-86F3-D4ED39C4149C}" dt="2025-06-10T08:27:57.076" v="1479" actId="47"/>
        <pc:sldMkLst>
          <pc:docMk/>
          <pc:sldMk cId="3605649703" sldId="1537"/>
        </pc:sldMkLst>
      </pc:sldChg>
      <pc:sldChg chg="add del">
        <pc:chgData name="Routledge, Mandy" userId="bacdedf5-8e30-494b-ad8b-f27fa30c4f8d" providerId="ADAL" clId="{D5586652-56D6-4E92-86F3-D4ED39C4149C}" dt="2025-06-10T08:27:59.543" v="1484" actId="47"/>
        <pc:sldMkLst>
          <pc:docMk/>
          <pc:sldMk cId="547557696" sldId="1538"/>
        </pc:sldMkLst>
      </pc:sldChg>
      <pc:sldChg chg="addSp modSp add mod">
        <pc:chgData name="Routledge, Mandy" userId="bacdedf5-8e30-494b-ad8b-f27fa30c4f8d" providerId="ADAL" clId="{D5586652-56D6-4E92-86F3-D4ED39C4149C}" dt="2025-06-10T08:05:35.053" v="1417" actId="115"/>
        <pc:sldMkLst>
          <pc:docMk/>
          <pc:sldMk cId="2578636736" sldId="1539"/>
        </pc:sldMkLst>
        <pc:spChg chg="mod">
          <ac:chgData name="Routledge, Mandy" userId="bacdedf5-8e30-494b-ad8b-f27fa30c4f8d" providerId="ADAL" clId="{D5586652-56D6-4E92-86F3-D4ED39C4149C}" dt="2025-06-10T08:05:35.053" v="1417" actId="115"/>
          <ac:spMkLst>
            <pc:docMk/>
            <pc:sldMk cId="2578636736" sldId="1539"/>
            <ac:spMk id="4" creationId="{D36CDCC8-D80A-3CA3-9903-EC310613197D}"/>
          </ac:spMkLst>
        </pc:spChg>
        <pc:spChg chg="mod">
          <ac:chgData name="Routledge, Mandy" userId="bacdedf5-8e30-494b-ad8b-f27fa30c4f8d" providerId="ADAL" clId="{D5586652-56D6-4E92-86F3-D4ED39C4149C}" dt="2025-06-09T14:43:19.095" v="726" actId="20577"/>
          <ac:spMkLst>
            <pc:docMk/>
            <pc:sldMk cId="2578636736" sldId="1539"/>
            <ac:spMk id="12" creationId="{E2476A93-B8D4-4E44-87FD-AFF601B2337C}"/>
          </ac:spMkLst>
        </pc:spChg>
        <pc:spChg chg="mod">
          <ac:chgData name="Routledge, Mandy" userId="bacdedf5-8e30-494b-ad8b-f27fa30c4f8d" providerId="ADAL" clId="{D5586652-56D6-4E92-86F3-D4ED39C4149C}" dt="2025-06-09T14:43:22.716" v="733" actId="20577"/>
          <ac:spMkLst>
            <pc:docMk/>
            <pc:sldMk cId="2578636736" sldId="1539"/>
            <ac:spMk id="13" creationId="{4985FF45-EE56-11C3-E0CC-6BBB359031C0}"/>
          </ac:spMkLst>
        </pc:spChg>
        <pc:spChg chg="mod">
          <ac:chgData name="Routledge, Mandy" userId="bacdedf5-8e30-494b-ad8b-f27fa30c4f8d" providerId="ADAL" clId="{D5586652-56D6-4E92-86F3-D4ED39C4149C}" dt="2025-06-09T14:43:32.502" v="749" actId="14100"/>
          <ac:spMkLst>
            <pc:docMk/>
            <pc:sldMk cId="2578636736" sldId="1539"/>
            <ac:spMk id="14" creationId="{B7594A3B-3117-84CE-C300-FB96E5ED269D}"/>
          </ac:spMkLst>
        </pc:spChg>
        <pc:spChg chg="mod">
          <ac:chgData name="Routledge, Mandy" userId="bacdedf5-8e30-494b-ad8b-f27fa30c4f8d" providerId="ADAL" clId="{D5586652-56D6-4E92-86F3-D4ED39C4149C}" dt="2025-06-09T14:44:03.001" v="767" actId="20577"/>
          <ac:spMkLst>
            <pc:docMk/>
            <pc:sldMk cId="2578636736" sldId="1539"/>
            <ac:spMk id="15" creationId="{6EA1F8B7-D4BC-D8B0-E6FD-F33ECB45A1DD}"/>
          </ac:spMkLst>
        </pc:spChg>
        <pc:spChg chg="mod">
          <ac:chgData name="Routledge, Mandy" userId="bacdedf5-8e30-494b-ad8b-f27fa30c4f8d" providerId="ADAL" clId="{D5586652-56D6-4E92-86F3-D4ED39C4149C}" dt="2025-06-09T14:43:56.826" v="755" actId="14100"/>
          <ac:spMkLst>
            <pc:docMk/>
            <pc:sldMk cId="2578636736" sldId="1539"/>
            <ac:spMk id="16" creationId="{F53F294D-65CC-23A5-E4A1-B2132FCF814C}"/>
          </ac:spMkLst>
        </pc:spChg>
        <pc:spChg chg="mod">
          <ac:chgData name="Routledge, Mandy" userId="bacdedf5-8e30-494b-ad8b-f27fa30c4f8d" providerId="ADAL" clId="{D5586652-56D6-4E92-86F3-D4ED39C4149C}" dt="2025-06-09T14:43:53.067" v="754" actId="1076"/>
          <ac:spMkLst>
            <pc:docMk/>
            <pc:sldMk cId="2578636736" sldId="1539"/>
            <ac:spMk id="17" creationId="{AB86235B-CBC0-F9DB-29F4-F23367831B1B}"/>
          </ac:spMkLst>
        </pc:spChg>
        <pc:picChg chg="add mod">
          <ac:chgData name="Routledge, Mandy" userId="bacdedf5-8e30-494b-ad8b-f27fa30c4f8d" providerId="ADAL" clId="{D5586652-56D6-4E92-86F3-D4ED39C4149C}" dt="2025-06-09T14:44:11.584" v="768"/>
          <ac:picMkLst>
            <pc:docMk/>
            <pc:sldMk cId="2578636736" sldId="1539"/>
            <ac:picMk id="9" creationId="{404FDD53-A5F1-8D4C-87A8-D674CB607ED2}"/>
          </ac:picMkLst>
        </pc:picChg>
        <pc:picChg chg="add mod">
          <ac:chgData name="Routledge, Mandy" userId="bacdedf5-8e30-494b-ad8b-f27fa30c4f8d" providerId="ADAL" clId="{D5586652-56D6-4E92-86F3-D4ED39C4149C}" dt="2025-06-10T08:03:03.482" v="1400" actId="1076"/>
          <ac:picMkLst>
            <pc:docMk/>
            <pc:sldMk cId="2578636736" sldId="1539"/>
            <ac:picMk id="10" creationId="{1C730BE8-B4F6-F69D-A81A-8039AE65F3A4}"/>
          </ac:picMkLst>
        </pc:picChg>
        <pc:picChg chg="add mod modCrop">
          <ac:chgData name="Routledge, Mandy" userId="bacdedf5-8e30-494b-ad8b-f27fa30c4f8d" providerId="ADAL" clId="{D5586652-56D6-4E92-86F3-D4ED39C4149C}" dt="2025-06-10T08:05:33.201" v="1416" actId="1076"/>
          <ac:picMkLst>
            <pc:docMk/>
            <pc:sldMk cId="2578636736" sldId="1539"/>
            <ac:picMk id="25" creationId="{1892078F-6617-B4C1-1088-78806D6A00C7}"/>
          </ac:picMkLst>
        </pc:picChg>
        <pc:cxnChg chg="add mod">
          <ac:chgData name="Routledge, Mandy" userId="bacdedf5-8e30-494b-ad8b-f27fa30c4f8d" providerId="ADAL" clId="{D5586652-56D6-4E92-86F3-D4ED39C4149C}" dt="2025-06-10T08:03:40.106" v="1403" actId="1076"/>
          <ac:cxnSpMkLst>
            <pc:docMk/>
            <pc:sldMk cId="2578636736" sldId="1539"/>
            <ac:cxnSpMk id="11" creationId="{FE954031-D04D-7F23-57D8-A2D2C7062F43}"/>
          </ac:cxnSpMkLst>
        </pc:cxnChg>
      </pc:sldChg>
      <pc:sldChg chg="add del">
        <pc:chgData name="Routledge, Mandy" userId="bacdedf5-8e30-494b-ad8b-f27fa30c4f8d" providerId="ADAL" clId="{D5586652-56D6-4E92-86F3-D4ED39C4149C}" dt="2025-06-10T08:28:19.881" v="1491" actId="47"/>
        <pc:sldMkLst>
          <pc:docMk/>
          <pc:sldMk cId="2466791532" sldId="1540"/>
        </pc:sldMkLst>
      </pc:sldChg>
      <pc:sldChg chg="add del">
        <pc:chgData name="Routledge, Mandy" userId="bacdedf5-8e30-494b-ad8b-f27fa30c4f8d" providerId="ADAL" clId="{D5586652-56D6-4E92-86F3-D4ED39C4149C}" dt="2025-06-09T14:47:13.881" v="936"/>
        <pc:sldMkLst>
          <pc:docMk/>
          <pc:sldMk cId="78330054" sldId="1541"/>
        </pc:sldMkLst>
      </pc:sldChg>
      <pc:sldChg chg="delSp modSp mod">
        <pc:chgData name="Routledge, Mandy" userId="bacdedf5-8e30-494b-ad8b-f27fa30c4f8d" providerId="ADAL" clId="{D5586652-56D6-4E92-86F3-D4ED39C4149C}" dt="2025-06-10T08:23:09.581" v="1474" actId="478"/>
        <pc:sldMkLst>
          <pc:docMk/>
          <pc:sldMk cId="1972438962" sldId="1542"/>
        </pc:sldMkLst>
        <pc:spChg chg="del">
          <ac:chgData name="Routledge, Mandy" userId="bacdedf5-8e30-494b-ad8b-f27fa30c4f8d" providerId="ADAL" clId="{D5586652-56D6-4E92-86F3-D4ED39C4149C}" dt="2025-06-10T08:23:09.581" v="1474" actId="478"/>
          <ac:spMkLst>
            <pc:docMk/>
            <pc:sldMk cId="1972438962" sldId="1542"/>
            <ac:spMk id="23" creationId="{ABCC7204-ADF1-2B3E-9F9F-DE4ED1C77F85}"/>
          </ac:spMkLst>
        </pc:spChg>
        <pc:picChg chg="del mod">
          <ac:chgData name="Routledge, Mandy" userId="bacdedf5-8e30-494b-ad8b-f27fa30c4f8d" providerId="ADAL" clId="{D5586652-56D6-4E92-86F3-D4ED39C4149C}" dt="2025-06-10T08:22:37.865" v="1470" actId="21"/>
          <ac:picMkLst>
            <pc:docMk/>
            <pc:sldMk cId="1972438962" sldId="1542"/>
            <ac:picMk id="9" creationId="{863CDD7A-CEF4-E953-E7CA-1FCD04984465}"/>
          </ac:picMkLst>
        </pc:picChg>
      </pc:sldChg>
      <pc:sldChg chg="modSp mod">
        <pc:chgData name="Routledge, Mandy" userId="bacdedf5-8e30-494b-ad8b-f27fa30c4f8d" providerId="ADAL" clId="{D5586652-56D6-4E92-86F3-D4ED39C4149C}" dt="2025-06-10T09:45:05.290" v="1536" actId="6549"/>
        <pc:sldMkLst>
          <pc:docMk/>
          <pc:sldMk cId="776428888" sldId="1543"/>
        </pc:sldMkLst>
        <pc:spChg chg="mod">
          <ac:chgData name="Routledge, Mandy" userId="bacdedf5-8e30-494b-ad8b-f27fa30c4f8d" providerId="ADAL" clId="{D5586652-56D6-4E92-86F3-D4ED39C4149C}" dt="2025-06-10T09:45:05.290" v="1536" actId="6549"/>
          <ac:spMkLst>
            <pc:docMk/>
            <pc:sldMk cId="776428888" sldId="1543"/>
            <ac:spMk id="36" creationId="{D8EF981A-9BA7-0EB1-9B70-F7FBF2F7DF1C}"/>
          </ac:spMkLst>
        </pc:spChg>
      </pc:sldChg>
      <pc:sldChg chg="modSp mod">
        <pc:chgData name="Routledge, Mandy" userId="bacdedf5-8e30-494b-ad8b-f27fa30c4f8d" providerId="ADAL" clId="{D5586652-56D6-4E92-86F3-D4ED39C4149C}" dt="2025-06-10T08:26:57.456" v="1476" actId="122"/>
        <pc:sldMkLst>
          <pc:docMk/>
          <pc:sldMk cId="125887709" sldId="1544"/>
        </pc:sldMkLst>
        <pc:spChg chg="mod">
          <ac:chgData name="Routledge, Mandy" userId="bacdedf5-8e30-494b-ad8b-f27fa30c4f8d" providerId="ADAL" clId="{D5586652-56D6-4E92-86F3-D4ED39C4149C}" dt="2025-06-10T08:26:53.048" v="1475" actId="122"/>
          <ac:spMkLst>
            <pc:docMk/>
            <pc:sldMk cId="125887709" sldId="1544"/>
            <ac:spMk id="35" creationId="{37104C51-0232-62ED-4C6F-1447D06633EE}"/>
          </ac:spMkLst>
        </pc:spChg>
        <pc:spChg chg="mod">
          <ac:chgData name="Routledge, Mandy" userId="bacdedf5-8e30-494b-ad8b-f27fa30c4f8d" providerId="ADAL" clId="{D5586652-56D6-4E92-86F3-D4ED39C4149C}" dt="2025-06-10T08:26:57.456" v="1476" actId="122"/>
          <ac:spMkLst>
            <pc:docMk/>
            <pc:sldMk cId="125887709" sldId="1544"/>
            <ac:spMk id="36" creationId="{D8EF981A-9BA7-0EB1-9B70-F7FBF2F7DF1C}"/>
          </ac:spMkLst>
        </pc:spChg>
      </pc:sldChg>
    </pc:docChg>
  </pc:docChgLst>
  <pc:docChgLst>
    <pc:chgData name="Das, Gerarda" userId="dec061bf-56a5-47a0-b9f3-f749fe418ae6" providerId="ADAL" clId="{9A2816CA-AE95-46C1-A5E4-5E2B8D0DA9EA}"/>
    <pc:docChg chg="custSel modSld">
      <pc:chgData name="Das, Gerarda" userId="dec061bf-56a5-47a0-b9f3-f749fe418ae6" providerId="ADAL" clId="{9A2816CA-AE95-46C1-A5E4-5E2B8D0DA9EA}" dt="2025-06-10T09:38:55.821" v="443" actId="1076"/>
      <pc:docMkLst>
        <pc:docMk/>
      </pc:docMkLst>
      <pc:sldChg chg="modSp mod">
        <pc:chgData name="Das, Gerarda" userId="dec061bf-56a5-47a0-b9f3-f749fe418ae6" providerId="ADAL" clId="{9A2816CA-AE95-46C1-A5E4-5E2B8D0DA9EA}" dt="2025-06-09T20:54:49.075" v="346" actId="113"/>
        <pc:sldMkLst>
          <pc:docMk/>
          <pc:sldMk cId="2189114603" sldId="1437"/>
        </pc:sldMkLst>
        <pc:spChg chg="mod">
          <ac:chgData name="Das, Gerarda" userId="dec061bf-56a5-47a0-b9f3-f749fe418ae6" providerId="ADAL" clId="{9A2816CA-AE95-46C1-A5E4-5E2B8D0DA9EA}" dt="2025-06-09T20:54:49.075" v="346" actId="113"/>
          <ac:spMkLst>
            <pc:docMk/>
            <pc:sldMk cId="2189114603" sldId="1437"/>
            <ac:spMk id="3" creationId="{00000000-0000-0000-0000-000000000000}"/>
          </ac:spMkLst>
        </pc:spChg>
      </pc:sldChg>
      <pc:sldChg chg="modSp mod">
        <pc:chgData name="Das, Gerarda" userId="dec061bf-56a5-47a0-b9f3-f749fe418ae6" providerId="ADAL" clId="{9A2816CA-AE95-46C1-A5E4-5E2B8D0DA9EA}" dt="2025-06-10T09:24:28.833" v="348" actId="1076"/>
        <pc:sldMkLst>
          <pc:docMk/>
          <pc:sldMk cId="1201727269" sldId="1482"/>
        </pc:sldMkLst>
        <pc:picChg chg="mod">
          <ac:chgData name="Das, Gerarda" userId="dec061bf-56a5-47a0-b9f3-f749fe418ae6" providerId="ADAL" clId="{9A2816CA-AE95-46C1-A5E4-5E2B8D0DA9EA}" dt="2025-06-10T09:24:21.030" v="347" actId="1076"/>
          <ac:picMkLst>
            <pc:docMk/>
            <pc:sldMk cId="1201727269" sldId="1482"/>
            <ac:picMk id="13" creationId="{FF635D52-DD90-78CF-2A49-F8A34563BEAE}"/>
          </ac:picMkLst>
        </pc:picChg>
        <pc:cxnChg chg="mod">
          <ac:chgData name="Das, Gerarda" userId="dec061bf-56a5-47a0-b9f3-f749fe418ae6" providerId="ADAL" clId="{9A2816CA-AE95-46C1-A5E4-5E2B8D0DA9EA}" dt="2025-06-10T09:24:28.833" v="348" actId="1076"/>
          <ac:cxnSpMkLst>
            <pc:docMk/>
            <pc:sldMk cId="1201727269" sldId="1482"/>
            <ac:cxnSpMk id="5" creationId="{86D64683-2582-125D-097E-F6DFE50DB818}"/>
          </ac:cxnSpMkLst>
        </pc:cxnChg>
      </pc:sldChg>
      <pc:sldChg chg="modSp mod">
        <pc:chgData name="Das, Gerarda" userId="dec061bf-56a5-47a0-b9f3-f749fe418ae6" providerId="ADAL" clId="{9A2816CA-AE95-46C1-A5E4-5E2B8D0DA9EA}" dt="2025-06-10T09:38:34.766" v="440" actId="1076"/>
        <pc:sldMkLst>
          <pc:docMk/>
          <pc:sldMk cId="1594331871" sldId="1512"/>
        </pc:sldMkLst>
        <pc:spChg chg="mod">
          <ac:chgData name="Das, Gerarda" userId="dec061bf-56a5-47a0-b9f3-f749fe418ae6" providerId="ADAL" clId="{9A2816CA-AE95-46C1-A5E4-5E2B8D0DA9EA}" dt="2025-06-10T09:38:34.766" v="440" actId="1076"/>
          <ac:spMkLst>
            <pc:docMk/>
            <pc:sldMk cId="1594331871" sldId="1512"/>
            <ac:spMk id="11" creationId="{CD78B488-E032-3F3E-C334-FB96F8D71FB2}"/>
          </ac:spMkLst>
        </pc:spChg>
        <pc:spChg chg="mod">
          <ac:chgData name="Das, Gerarda" userId="dec061bf-56a5-47a0-b9f3-f749fe418ae6" providerId="ADAL" clId="{9A2816CA-AE95-46C1-A5E4-5E2B8D0DA9EA}" dt="2025-06-10T09:38:18.072" v="439" actId="14100"/>
          <ac:spMkLst>
            <pc:docMk/>
            <pc:sldMk cId="1594331871" sldId="1512"/>
            <ac:spMk id="16" creationId="{F53F294D-65CC-23A5-E4A1-B2132FCF814C}"/>
          </ac:spMkLst>
        </pc:spChg>
      </pc:sldChg>
      <pc:sldChg chg="delSp modSp mod">
        <pc:chgData name="Das, Gerarda" userId="dec061bf-56a5-47a0-b9f3-f749fe418ae6" providerId="ADAL" clId="{9A2816CA-AE95-46C1-A5E4-5E2B8D0DA9EA}" dt="2025-06-10T09:38:55.821" v="443" actId="1076"/>
        <pc:sldMkLst>
          <pc:docMk/>
          <pc:sldMk cId="3112181829" sldId="1515"/>
        </pc:sldMkLst>
        <pc:picChg chg="mod">
          <ac:chgData name="Das, Gerarda" userId="dec061bf-56a5-47a0-b9f3-f749fe418ae6" providerId="ADAL" clId="{9A2816CA-AE95-46C1-A5E4-5E2B8D0DA9EA}" dt="2025-06-10T09:38:55.821" v="443" actId="1076"/>
          <ac:picMkLst>
            <pc:docMk/>
            <pc:sldMk cId="3112181829" sldId="1515"/>
            <ac:picMk id="25" creationId="{D89E9123-7A00-6855-1515-164ED03E27E7}"/>
          </ac:picMkLst>
        </pc:picChg>
        <pc:cxnChg chg="del">
          <ac:chgData name="Das, Gerarda" userId="dec061bf-56a5-47a0-b9f3-f749fe418ae6" providerId="ADAL" clId="{9A2816CA-AE95-46C1-A5E4-5E2B8D0DA9EA}" dt="2025-06-10T09:38:47.930" v="441" actId="478"/>
          <ac:cxnSpMkLst>
            <pc:docMk/>
            <pc:sldMk cId="3112181829" sldId="1515"/>
            <ac:cxnSpMk id="26" creationId="{3749E9A2-3792-1349-8281-F37048676A34}"/>
          </ac:cxnSpMkLst>
        </pc:cxnChg>
      </pc:sldChg>
      <pc:sldChg chg="modSp mod">
        <pc:chgData name="Das, Gerarda" userId="dec061bf-56a5-47a0-b9f3-f749fe418ae6" providerId="ADAL" clId="{9A2816CA-AE95-46C1-A5E4-5E2B8D0DA9EA}" dt="2025-06-10T09:25:56.177" v="378" actId="14100"/>
        <pc:sldMkLst>
          <pc:docMk/>
          <pc:sldMk cId="4189114470" sldId="1535"/>
        </pc:sldMkLst>
        <pc:spChg chg="mod">
          <ac:chgData name="Das, Gerarda" userId="dec061bf-56a5-47a0-b9f3-f749fe418ae6" providerId="ADAL" clId="{9A2816CA-AE95-46C1-A5E4-5E2B8D0DA9EA}" dt="2025-06-10T09:25:14.981" v="354" actId="5793"/>
          <ac:spMkLst>
            <pc:docMk/>
            <pc:sldMk cId="4189114470" sldId="1535"/>
            <ac:spMk id="9" creationId="{0A6C9EA6-7CBC-74A5-7338-C3C60D4DFFE9}"/>
          </ac:spMkLst>
        </pc:spChg>
        <pc:spChg chg="mod">
          <ac:chgData name="Das, Gerarda" userId="dec061bf-56a5-47a0-b9f3-f749fe418ae6" providerId="ADAL" clId="{9A2816CA-AE95-46C1-A5E4-5E2B8D0DA9EA}" dt="2025-06-10T09:25:31.222" v="366" actId="20577"/>
          <ac:spMkLst>
            <pc:docMk/>
            <pc:sldMk cId="4189114470" sldId="1535"/>
            <ac:spMk id="33" creationId="{AC757F5E-B016-F947-4518-7C6B9CC7EE04}"/>
          </ac:spMkLst>
        </pc:spChg>
        <pc:spChg chg="mod">
          <ac:chgData name="Das, Gerarda" userId="dec061bf-56a5-47a0-b9f3-f749fe418ae6" providerId="ADAL" clId="{9A2816CA-AE95-46C1-A5E4-5E2B8D0DA9EA}" dt="2025-06-10T09:25:24.101" v="360" actId="20577"/>
          <ac:spMkLst>
            <pc:docMk/>
            <pc:sldMk cId="4189114470" sldId="1535"/>
            <ac:spMk id="35" creationId="{37104C51-0232-62ED-4C6F-1447D06633EE}"/>
          </ac:spMkLst>
        </pc:spChg>
        <pc:spChg chg="mod">
          <ac:chgData name="Das, Gerarda" userId="dec061bf-56a5-47a0-b9f3-f749fe418ae6" providerId="ADAL" clId="{9A2816CA-AE95-46C1-A5E4-5E2B8D0DA9EA}" dt="2025-06-10T09:25:56.177" v="378" actId="14100"/>
          <ac:spMkLst>
            <pc:docMk/>
            <pc:sldMk cId="4189114470" sldId="1535"/>
            <ac:spMk id="53" creationId="{B69BDFFD-BEC2-31EE-3119-30A99A3FC4B1}"/>
          </ac:spMkLst>
        </pc:spChg>
        <pc:spChg chg="mod">
          <ac:chgData name="Das, Gerarda" userId="dec061bf-56a5-47a0-b9f3-f749fe418ae6" providerId="ADAL" clId="{9A2816CA-AE95-46C1-A5E4-5E2B8D0DA9EA}" dt="2025-06-10T09:25:52.655" v="377" actId="20577"/>
          <ac:spMkLst>
            <pc:docMk/>
            <pc:sldMk cId="4189114470" sldId="1535"/>
            <ac:spMk id="54" creationId="{6225CB49-E8FE-E258-8A75-A7EF382639D4}"/>
          </ac:spMkLst>
        </pc:spChg>
      </pc:sldChg>
      <pc:sldChg chg="addSp modSp mod">
        <pc:chgData name="Das, Gerarda" userId="dec061bf-56a5-47a0-b9f3-f749fe418ae6" providerId="ADAL" clId="{9A2816CA-AE95-46C1-A5E4-5E2B8D0DA9EA}" dt="2025-06-10T09:36:35.927" v="438" actId="6549"/>
        <pc:sldMkLst>
          <pc:docMk/>
          <pc:sldMk cId="776428888" sldId="1543"/>
        </pc:sldMkLst>
        <pc:spChg chg="mod">
          <ac:chgData name="Das, Gerarda" userId="dec061bf-56a5-47a0-b9f3-f749fe418ae6" providerId="ADAL" clId="{9A2816CA-AE95-46C1-A5E4-5E2B8D0DA9EA}" dt="2025-06-10T09:36:35.927" v="438" actId="6549"/>
          <ac:spMkLst>
            <pc:docMk/>
            <pc:sldMk cId="776428888" sldId="1543"/>
            <ac:spMk id="36" creationId="{D8EF981A-9BA7-0EB1-9B70-F7FBF2F7DF1C}"/>
          </ac:spMkLst>
        </pc:spChg>
        <pc:picChg chg="add mod">
          <ac:chgData name="Das, Gerarda" userId="dec061bf-56a5-47a0-b9f3-f749fe418ae6" providerId="ADAL" clId="{9A2816CA-AE95-46C1-A5E4-5E2B8D0DA9EA}" dt="2025-06-10T09:36:09.408" v="384" actId="14100"/>
          <ac:picMkLst>
            <pc:docMk/>
            <pc:sldMk cId="776428888" sldId="1543"/>
            <ac:picMk id="8" creationId="{B293CAEA-F1DE-05CD-359A-D174D78C2F8E}"/>
          </ac:picMkLst>
        </pc:picChg>
        <pc:picChg chg="mod">
          <ac:chgData name="Das, Gerarda" userId="dec061bf-56a5-47a0-b9f3-f749fe418ae6" providerId="ADAL" clId="{9A2816CA-AE95-46C1-A5E4-5E2B8D0DA9EA}" dt="2025-06-10T09:36:04.300" v="379" actId="1076"/>
          <ac:picMkLst>
            <pc:docMk/>
            <pc:sldMk cId="776428888" sldId="1543"/>
            <ac:picMk id="19" creationId="{CF4F99B5-185F-7199-0BAF-B329CFED4D79}"/>
          </ac:picMkLst>
        </pc:picChg>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pChg chg="mod">
          <ac:chgData name="Routledge, Mandy" userId="bacdedf5-8e30-494b-ad8b-f27fa30c4f8d" providerId="ADAL" clId="{E3F12446-8EB9-4B22-8471-6FBACFAF779E}" dt="2025-03-18T11:02:49.396" v="8" actId="20577"/>
          <ac:spMkLst>
            <pc:docMk/>
            <pc:sldMk cId="323006580" sldId="548"/>
            <ac:spMk id="3" creationId="{00000000-0000-0000-0000-000000000000}"/>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Duijf, Antoinette" userId="S::an.duijf@kentalis.nl::80426808-569e-4360-acb0-e5a6dc4b8ad2" providerId="AD" clId="Web-{691126EE-8CA4-4DE5-8CB1-77BAA004E390}"/>
    <pc:docChg chg="modSld sldOrd">
      <pc:chgData name="Duijf, Antoinette" userId="S::an.duijf@kentalis.nl::80426808-569e-4360-acb0-e5a6dc4b8ad2" providerId="AD" clId="Web-{691126EE-8CA4-4DE5-8CB1-77BAA004E390}" dt="2025-06-09T21:11:01.165" v="10"/>
      <pc:docMkLst>
        <pc:docMk/>
      </pc:docMkLst>
      <pc:sldChg chg="addSp modSp ord">
        <pc:chgData name="Duijf, Antoinette" userId="S::an.duijf@kentalis.nl::80426808-569e-4360-acb0-e5a6dc4b8ad2" providerId="AD" clId="Web-{691126EE-8CA4-4DE5-8CB1-77BAA004E390}" dt="2025-06-09T21:11:01.165" v="10"/>
        <pc:sldMkLst>
          <pc:docMk/>
          <pc:sldMk cId="3779434736" sldId="1481"/>
        </pc:sldMkLst>
        <pc:picChg chg="add mod">
          <ac:chgData name="Duijf, Antoinette" userId="S::an.duijf@kentalis.nl::80426808-569e-4360-acb0-e5a6dc4b8ad2" providerId="AD" clId="Web-{691126EE-8CA4-4DE5-8CB1-77BAA004E390}" dt="2025-06-09T21:11:01.165" v="10"/>
          <ac:picMkLst>
            <pc:docMk/>
            <pc:sldMk cId="3779434736" sldId="1481"/>
            <ac:picMk id="2" creationId="{5388894D-86F2-BB1D-2F79-FBB109FAF980}"/>
          </ac:picMkLst>
        </pc:picChg>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pChg chg="mod">
          <ac:chgData name="Routledge, Mandy" userId="bacdedf5-8e30-494b-ad8b-f27fa30c4f8d" providerId="ADAL" clId="{8AC80DB3-B598-4E5A-BB64-FC9255C5E7E2}" dt="2025-03-18T10:48:18.922" v="78" actId="20577"/>
          <ac:spMkLst>
            <pc:docMk/>
            <pc:sldMk cId="323006580" sldId="548"/>
            <ac:spMk id="3" creationId="{00000000-0000-0000-0000-000000000000}"/>
          </ac:spMkLst>
        </pc:spChg>
        <pc:spChg chg="mod">
          <ac:chgData name="Routledge, Mandy" userId="bacdedf5-8e30-494b-ad8b-f27fa30c4f8d" providerId="ADAL" clId="{8AC80DB3-B598-4E5A-BB64-FC9255C5E7E2}" dt="2025-03-18T10:48:13.766" v="74" actId="6549"/>
          <ac:spMkLst>
            <pc:docMk/>
            <pc:sldMk cId="323006580" sldId="548"/>
            <ac:spMk id="4"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pChg chg="mod">
          <ac:chgData name="Routledge, Mandy" userId="bacdedf5-8e30-494b-ad8b-f27fa30c4f8d" providerId="ADAL" clId="{BA769D6E-3FEE-483C-954F-1C4ABB085780}" dt="2025-03-18T10:57:53.250" v="9"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pChg chg="mod">
          <ac:chgData name="Routledge, Mandy" userId="bacdedf5-8e30-494b-ad8b-f27fa30c4f8d" providerId="ADAL" clId="{27298FAC-6079-4EE0-80DB-11E9EC20E19F}" dt="2025-03-18T11:01:07.243" v="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10-6-2025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10-6-2025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adviseren: </a:t>
            </a:r>
            <a:r>
              <a:rPr lang="nl-NL" sz="1800" kern="100">
                <a:effectLst/>
                <a:latin typeface="Aptos" panose="020B0004020202020204" pitchFamily="34" charset="0"/>
                <a:ea typeface="Aptos" panose="020B0004020202020204" pitchFamily="34" charset="0"/>
                <a:cs typeface="Times New Roman" panose="02020603050405020304" pitchFamily="18" charset="0"/>
              </a:rPr>
              <a:t>aanraden, zeggen wat iemand het best kan doen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vergroten: </a:t>
            </a:r>
            <a:r>
              <a:rPr lang="nl-NL" sz="1800" kern="100">
                <a:effectLst/>
                <a:latin typeface="Aptos" panose="020B0004020202020204" pitchFamily="34" charset="0"/>
                <a:ea typeface="Aptos" panose="020B0004020202020204" pitchFamily="34" charset="0"/>
                <a:cs typeface="Times New Roman" panose="02020603050405020304" pitchFamily="18" charset="0"/>
              </a:rPr>
              <a:t>groter maken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verminderen: </a:t>
            </a:r>
            <a:r>
              <a:rPr lang="nl-NL" sz="1800" kern="100">
                <a:effectLst/>
                <a:latin typeface="Aptos" panose="020B0004020202020204" pitchFamily="34" charset="0"/>
                <a:ea typeface="Aptos" panose="020B0004020202020204" pitchFamily="34" charset="0"/>
                <a:cs typeface="Times New Roman" panose="02020603050405020304" pitchFamily="18" charset="0"/>
              </a:rPr>
              <a:t>verkleinen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letsel: </a:t>
            </a:r>
            <a:r>
              <a:rPr lang="nl-NL" sz="1800" kern="100">
                <a:effectLst/>
                <a:latin typeface="Aptos" panose="020B0004020202020204" pitchFamily="34" charset="0"/>
                <a:ea typeface="Aptos" panose="020B0004020202020204" pitchFamily="34" charset="0"/>
                <a:cs typeface="Times New Roman" panose="02020603050405020304" pitchFamily="18" charset="0"/>
              </a:rPr>
              <a:t>de beschadiging van het lichaam</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op de lange termijn: </a:t>
            </a:r>
            <a:r>
              <a:rPr lang="nl-NL" sz="1800" kern="100">
                <a:effectLst/>
                <a:latin typeface="Aptos" panose="020B0004020202020204" pitchFamily="34" charset="0"/>
                <a:ea typeface="Aptos" panose="020B0004020202020204" pitchFamily="34" charset="0"/>
                <a:cs typeface="Times New Roman" panose="02020603050405020304" pitchFamily="18" charset="0"/>
              </a:rPr>
              <a:t>na langere tijd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mogelijk: </a:t>
            </a:r>
            <a:r>
              <a:rPr lang="nl-NL" sz="1800" kern="100">
                <a:effectLst/>
                <a:latin typeface="Aptos" panose="020B0004020202020204" pitchFamily="34" charset="0"/>
                <a:ea typeface="Aptos" panose="020B0004020202020204" pitchFamily="34" charset="0"/>
                <a:cs typeface="Times New Roman" panose="02020603050405020304" pitchFamily="18" charset="0"/>
              </a:rPr>
              <a:t>wat kan gebeuren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aantasten: </a:t>
            </a:r>
            <a:r>
              <a:rPr lang="nl-NL" sz="1800" kern="100">
                <a:effectLst/>
                <a:latin typeface="Aptos" panose="020B0004020202020204" pitchFamily="34" charset="0"/>
                <a:ea typeface="Aptos" panose="020B0004020202020204" pitchFamily="34" charset="0"/>
                <a:cs typeface="Times New Roman" panose="02020603050405020304" pitchFamily="18" charset="0"/>
              </a:rPr>
              <a:t>kapotmaken, beschadigen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optater: </a:t>
            </a:r>
            <a:r>
              <a:rPr lang="nl-NL" sz="1800" kern="100">
                <a:effectLst/>
                <a:latin typeface="Aptos" panose="020B0004020202020204" pitchFamily="34" charset="0"/>
                <a:ea typeface="Aptos" panose="020B0004020202020204" pitchFamily="34" charset="0"/>
                <a:cs typeface="Times New Roman" panose="02020603050405020304" pitchFamily="18" charset="0"/>
              </a:rPr>
              <a:t>de klap, de mep</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volgroeid: </a:t>
            </a:r>
            <a:r>
              <a:rPr lang="nl-NL" sz="1800" kern="100">
                <a:effectLst/>
                <a:latin typeface="Aptos" panose="020B0004020202020204" pitchFamily="34" charset="0"/>
                <a:ea typeface="Aptos" panose="020B0004020202020204" pitchFamily="34" charset="0"/>
                <a:cs typeface="Times New Roman" panose="02020603050405020304" pitchFamily="18" charset="0"/>
              </a:rPr>
              <a:t>helemaal uitgegroeid en ontwikkeld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vermijden: </a:t>
            </a:r>
            <a:r>
              <a:rPr lang="nl-NL" sz="1800" kern="100">
                <a:effectLst/>
                <a:latin typeface="Aptos" panose="020B0004020202020204" pitchFamily="34" charset="0"/>
                <a:ea typeface="Aptos" panose="020B0004020202020204" pitchFamily="34" charset="0"/>
                <a:cs typeface="Times New Roman" panose="02020603050405020304" pitchFamily="18" charset="0"/>
              </a:rPr>
              <a:t>uit de weg gaan</a:t>
            </a: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284279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9175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10-6-2025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10-6-2025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10-6-2025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1800"/>
              <a:t>Sem was vaak moe. In de pauze dronk hij elke dag een blikje energiedrank. Soms zelfs twee. Dan voelde hij zich even wakker. Op een dag was Sem heel slaperig. Toen hij opstond, struikelde hij over zijn tas. Hij viel en kreeg een flinke </a:t>
            </a:r>
            <a:r>
              <a:rPr lang="nl-NL" sz="1800" b="1" u="sng"/>
              <a:t>optater</a:t>
            </a:r>
            <a:r>
              <a:rPr lang="nl-NL" sz="1800"/>
              <a:t> tegen zijn hoofd. Een optater is </a:t>
            </a:r>
            <a:r>
              <a:rPr lang="nl-NL" sz="1800" b="1" i="1"/>
              <a:t>een klap, een mep</a:t>
            </a:r>
            <a:r>
              <a:rPr lang="nl-NL" sz="1800"/>
              <a:t>. Zijn hoofd deed pijn en hij voelde zich nog slechter. Zijn hart bonkte snel en hij kon ’s nachts niet goed slapen. Zijn moeder maakte zich zorgen. Ze ging met Sem naar de dokter. Sem vertelde over de val en over de blikjes energiedrank die hij dronk als hij moe was. De dokter kon hem goed </a:t>
            </a:r>
            <a:r>
              <a:rPr lang="nl-NL" sz="1800" b="1" u="sng"/>
              <a:t>adviseren</a:t>
            </a:r>
            <a:r>
              <a:rPr lang="nl-NL" sz="1800"/>
              <a:t>. De dokter kon hem </a:t>
            </a:r>
            <a:r>
              <a:rPr lang="nl-NL" sz="1800" b="1" i="1"/>
              <a:t>zeggen wat hij het best kon doen</a:t>
            </a:r>
            <a:r>
              <a:rPr lang="nl-NL" sz="1800"/>
              <a:t>. Hij zei dat te veel energiedrankjes je lichaam kunnen </a:t>
            </a:r>
            <a:r>
              <a:rPr lang="nl-NL" sz="1800" b="1" u="sng"/>
              <a:t>aantasten</a:t>
            </a:r>
            <a:r>
              <a:rPr lang="nl-NL" sz="1800"/>
              <a:t>. Het kan je lichaam </a:t>
            </a:r>
            <a:r>
              <a:rPr lang="nl-NL" sz="1800" b="1" i="1">
                <a:effectLst/>
                <a:ea typeface="Times New Roman" panose="02020603050405020304" pitchFamily="18" charset="0"/>
                <a:cs typeface="Arial" panose="020B0604020202020204" pitchFamily="34" charset="0"/>
              </a:rPr>
              <a:t>kapotmaken, beschadigen</a:t>
            </a:r>
            <a:r>
              <a:rPr lang="nl-NL" sz="1800">
                <a:effectLst/>
                <a:ea typeface="Times New Roman" panose="02020603050405020304" pitchFamily="18" charset="0"/>
                <a:cs typeface="Arial" panose="020B0604020202020204" pitchFamily="34" charset="0"/>
              </a:rPr>
              <a:t>. </a:t>
            </a:r>
            <a:r>
              <a:rPr lang="nl-NL" sz="1800"/>
              <a:t>Dat is gevaarlijk, vooral als je nog niet </a:t>
            </a:r>
            <a:r>
              <a:rPr lang="nl-NL" sz="1800" b="1" u="sng"/>
              <a:t>volgroeid</a:t>
            </a:r>
            <a:r>
              <a:rPr lang="nl-NL" sz="1800"/>
              <a:t> bent. </a:t>
            </a:r>
            <a:r>
              <a:rPr lang="nl-NL" sz="1800">
                <a:effectLst/>
                <a:ea typeface="Times New Roman" panose="02020603050405020304" pitchFamily="18" charset="0"/>
                <a:cs typeface="Arial" panose="020B0604020202020204" pitchFamily="34" charset="0"/>
              </a:rPr>
              <a:t>Volgroeid betekent </a:t>
            </a:r>
            <a:r>
              <a:rPr lang="nl-NL" sz="1800" b="1" i="1">
                <a:effectLst/>
                <a:ea typeface="Times New Roman" panose="02020603050405020304" pitchFamily="18" charset="0"/>
                <a:cs typeface="Arial" panose="020B0604020202020204" pitchFamily="34" charset="0"/>
              </a:rPr>
              <a:t>helemaal uitgegroeid en ontwikkeld</a:t>
            </a:r>
            <a:r>
              <a:rPr lang="nl-NL" sz="1800">
                <a:effectLst/>
                <a:ea typeface="Times New Roman" panose="02020603050405020304" pitchFamily="18" charset="0"/>
                <a:cs typeface="Arial" panose="020B0604020202020204" pitchFamily="34" charset="0"/>
              </a:rPr>
              <a:t>. </a:t>
            </a:r>
            <a:r>
              <a:rPr lang="nl-NL" sz="1800"/>
              <a:t>Het is </a:t>
            </a:r>
            <a:r>
              <a:rPr lang="nl-NL" sz="1800" b="1" u="sng"/>
              <a:t>mogelijk</a:t>
            </a:r>
            <a:r>
              <a:rPr lang="nl-NL" sz="1800"/>
              <a:t> dat je later ziek wordt. </a:t>
            </a:r>
            <a:r>
              <a:rPr lang="nl-NL" sz="1800" b="1" i="1"/>
              <a:t>Dat kan gebeuren</a:t>
            </a:r>
            <a:r>
              <a:rPr lang="nl-NL" sz="1800"/>
              <a:t>. Daarom moet je deze drankjes </a:t>
            </a:r>
            <a:r>
              <a:rPr lang="nl-NL" sz="1800" b="1" u="sng"/>
              <a:t>vermijden</a:t>
            </a:r>
            <a:r>
              <a:rPr lang="nl-NL" sz="1800"/>
              <a:t> of </a:t>
            </a:r>
            <a:r>
              <a:rPr lang="nl-NL" sz="1800" b="1" i="1"/>
              <a:t>uit de weg gaan</a:t>
            </a:r>
            <a:r>
              <a:rPr lang="nl-NL" sz="1800"/>
              <a:t>. De dokter zei dat Sems klachten zouden </a:t>
            </a:r>
            <a:r>
              <a:rPr lang="nl-NL" sz="1800" b="1" u="sng"/>
              <a:t>verminderen</a:t>
            </a:r>
            <a:r>
              <a:rPr lang="nl-NL" sz="1800"/>
              <a:t> of </a:t>
            </a:r>
            <a:r>
              <a:rPr lang="nl-NL" sz="1800" b="1" i="1"/>
              <a:t>verkleinen</a:t>
            </a:r>
            <a:r>
              <a:rPr lang="nl-NL" sz="1800"/>
              <a:t> als hij stopte met energiedrank. Als hij doorgaat met het drinken van energiedrankjes, </a:t>
            </a:r>
            <a:r>
              <a:rPr lang="nl-NL" sz="1800" b="1" u="sng"/>
              <a:t>vergoot</a:t>
            </a:r>
            <a:r>
              <a:rPr lang="nl-NL" sz="1800"/>
              <a:t> hij de problemen. Dan worden die </a:t>
            </a:r>
            <a:r>
              <a:rPr lang="nl-NL" sz="1800" b="1" i="1"/>
              <a:t>groter gemaakt</a:t>
            </a:r>
            <a:r>
              <a:rPr lang="nl-NL" sz="1800"/>
              <a:t>. Sem wilde geen echt </a:t>
            </a:r>
            <a:r>
              <a:rPr lang="nl-NL" sz="1800" b="1" u="sng"/>
              <a:t>letsel</a:t>
            </a:r>
            <a:r>
              <a:rPr lang="nl-NL" sz="1800"/>
              <a:t> krijgen. Hij wilde geen </a:t>
            </a:r>
            <a:r>
              <a:rPr lang="nl-NL" sz="1800" b="1" i="1"/>
              <a:t>beschadiging van zijn lichaam</a:t>
            </a:r>
            <a:r>
              <a:rPr lang="nl-NL" sz="1800"/>
              <a:t> oplopen. Vooral niet </a:t>
            </a:r>
            <a:r>
              <a:rPr lang="nl-NL" sz="1800" b="1" u="sng"/>
              <a:t>op de lange termijn</a:t>
            </a:r>
            <a:r>
              <a:rPr lang="nl-NL" sz="1800"/>
              <a:t> of </a:t>
            </a:r>
            <a:r>
              <a:rPr lang="nl-NL" sz="1800" b="1" i="1"/>
              <a:t>na langere tijd</a:t>
            </a:r>
            <a:r>
              <a:rPr lang="nl-NL" sz="1800"/>
              <a:t>. Dus nu drinkt hij water of thee, en gaat eerder naar bed. Hij is nog soms moe, maar hij voelt zich al veel beter. En de bult op zijn hoofd is verdwenen.</a:t>
            </a: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vergroten</a:t>
            </a:r>
          </a:p>
        </p:txBody>
      </p:sp>
      <p:pic>
        <p:nvPicPr>
          <p:cNvPr id="3" name="Afbeelding 2" descr="Afbeelding met jongen, Menselijk gezicht, tekening, illustratie&#10;&#10;Door AI gegenereerde inhoud is mogelijk onjuist.">
            <a:extLst>
              <a:ext uri="{FF2B5EF4-FFF2-40B4-BE49-F238E27FC236}">
                <a16:creationId xmlns:a16="http://schemas.microsoft.com/office/drawing/2014/main" id="{84385F1E-9E50-D7B3-4896-D874E29D998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71600" y="1484784"/>
            <a:ext cx="6996715" cy="5112568"/>
          </a:xfrm>
          <a:prstGeom prst="rect">
            <a:avLst/>
          </a:prstGeom>
        </p:spPr>
      </p:pic>
      <p:cxnSp>
        <p:nvCxnSpPr>
          <p:cNvPr id="5" name="Rechte verbindingslijn met pijl 4">
            <a:extLst>
              <a:ext uri="{FF2B5EF4-FFF2-40B4-BE49-F238E27FC236}">
                <a16:creationId xmlns:a16="http://schemas.microsoft.com/office/drawing/2014/main" id="{B696A240-15F7-036A-4569-94BDF9C8765C}"/>
              </a:ext>
            </a:extLst>
          </p:cNvPr>
          <p:cNvCxnSpPr>
            <a:cxnSpLocks/>
          </p:cNvCxnSpPr>
          <p:nvPr/>
        </p:nvCxnSpPr>
        <p:spPr>
          <a:xfrm flipV="1">
            <a:off x="2303882" y="3717032"/>
            <a:ext cx="2916190" cy="9165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al 8">
            <a:extLst>
              <a:ext uri="{FF2B5EF4-FFF2-40B4-BE49-F238E27FC236}">
                <a16:creationId xmlns:a16="http://schemas.microsoft.com/office/drawing/2014/main" id="{A5B0459A-02A9-9035-4B6A-AC4BA9D6BE1C}"/>
              </a:ext>
            </a:extLst>
          </p:cNvPr>
          <p:cNvSpPr/>
          <p:nvPr/>
        </p:nvSpPr>
        <p:spPr>
          <a:xfrm>
            <a:off x="899592" y="3465004"/>
            <a:ext cx="1440160" cy="1692188"/>
          </a:xfrm>
          <a:prstGeom prst="ellipse">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letsel</a:t>
            </a:r>
          </a:p>
        </p:txBody>
      </p:sp>
      <p:pic>
        <p:nvPicPr>
          <p:cNvPr id="4" name="Afbeelding 3" descr="Afbeelding met tekening, tekenfilm, Menselijk gezicht, persoon&#10;&#10;Door AI gegenereerde inhoud is mogelijk onjuist.">
            <a:extLst>
              <a:ext uri="{FF2B5EF4-FFF2-40B4-BE49-F238E27FC236}">
                <a16:creationId xmlns:a16="http://schemas.microsoft.com/office/drawing/2014/main" id="{C2228497-6EDF-BA74-A133-F53FEB047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412776"/>
            <a:ext cx="5184576" cy="518457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 de lange termijn</a:t>
            </a:r>
          </a:p>
        </p:txBody>
      </p:sp>
      <p:sp>
        <p:nvSpPr>
          <p:cNvPr id="2" name="Draaiende pijl 25">
            <a:extLst>
              <a:ext uri="{FF2B5EF4-FFF2-40B4-BE49-F238E27FC236}">
                <a16:creationId xmlns:a16="http://schemas.microsoft.com/office/drawing/2014/main" id="{69057A0A-D543-17A1-4F9A-16E65274F03E}"/>
              </a:ext>
            </a:extLst>
          </p:cNvPr>
          <p:cNvSpPr/>
          <p:nvPr/>
        </p:nvSpPr>
        <p:spPr>
          <a:xfrm>
            <a:off x="1907704" y="1797133"/>
            <a:ext cx="5442805" cy="5035053"/>
          </a:xfrm>
          <a:prstGeom prst="circularArrow">
            <a:avLst>
              <a:gd name="adj1" fmla="val 12500"/>
              <a:gd name="adj2" fmla="val 1142319"/>
              <a:gd name="adj3" fmla="val 20457681"/>
              <a:gd name="adj4" fmla="val 10800000"/>
              <a:gd name="adj5" fmla="val 12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 name="Tekstvak 2">
            <a:extLst>
              <a:ext uri="{FF2B5EF4-FFF2-40B4-BE49-F238E27FC236}">
                <a16:creationId xmlns:a16="http://schemas.microsoft.com/office/drawing/2014/main" id="{6C1046C8-FE07-AEA1-65DC-9725DEB34815}"/>
              </a:ext>
            </a:extLst>
          </p:cNvPr>
          <p:cNvSpPr txBox="1"/>
          <p:nvPr/>
        </p:nvSpPr>
        <p:spPr>
          <a:xfrm>
            <a:off x="2123728" y="4941168"/>
            <a:ext cx="6815426" cy="369332"/>
          </a:xfrm>
          <a:prstGeom prst="rect">
            <a:avLst/>
          </a:prstGeom>
          <a:noFill/>
        </p:spPr>
        <p:txBody>
          <a:bodyPr wrap="square" rtlCol="0">
            <a:spAutoFit/>
          </a:bodyPr>
          <a:lstStyle/>
          <a:p>
            <a:r>
              <a:rPr lang="nl-NL"/>
              <a:t>nu……………………………………………………………….volgend jaar</a:t>
            </a:r>
          </a:p>
        </p:txBody>
      </p:sp>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189725"/>
            <a:ext cx="4431" cy="521876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138462"/>
            <a:ext cx="0"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152041"/>
            <a:ext cx="0" cy="525644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16036" y="1138462"/>
            <a:ext cx="4436" cy="527002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21359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2203585"/>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220790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104787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1152041"/>
            <a:ext cx="4123185" cy="9913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op de korte termijn</a:t>
            </a:r>
            <a:endParaRPr lang="nl-NL" sz="48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2211095"/>
            <a:ext cx="4185327" cy="42099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na korte tijd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err="1">
                <a:solidFill>
                  <a:srgbClr val="387038"/>
                </a:solidFill>
                <a:latin typeface="Century Gothic" panose="020B0502020202020204" pitchFamily="34" charset="0"/>
                <a:ea typeface="Calibri"/>
                <a:cs typeface="Times New Roman"/>
              </a:rPr>
              <a:t>Energiedrank</a:t>
            </a:r>
            <a:r>
              <a:rPr lang="nl-NL" sz="2400">
                <a:solidFill>
                  <a:srgbClr val="387038"/>
                </a:solidFill>
                <a:latin typeface="Century Gothic" panose="020B0502020202020204" pitchFamily="34" charset="0"/>
                <a:ea typeface="Calibri"/>
                <a:cs typeface="Times New Roman"/>
              </a:rPr>
              <a:t> is geschikt </a:t>
            </a:r>
            <a:r>
              <a:rPr lang="nl-NL" sz="2400" u="sng">
                <a:solidFill>
                  <a:srgbClr val="387038"/>
                </a:solidFill>
                <a:latin typeface="Century Gothic" panose="020B0502020202020204" pitchFamily="34" charset="0"/>
                <a:ea typeface="Calibri"/>
                <a:cs typeface="Times New Roman"/>
              </a:rPr>
              <a:t>op de korte termijn</a:t>
            </a:r>
            <a:r>
              <a:rPr lang="nl-NL" sz="2400">
                <a:solidFill>
                  <a:srgbClr val="387038"/>
                </a:solidFill>
                <a:latin typeface="Century Gothic" panose="020B0502020202020204" pitchFamily="34" charset="0"/>
                <a:ea typeface="Calibri"/>
                <a:cs typeface="Times New Roman"/>
              </a:rPr>
              <a:t> om je snel energie te geven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2207908"/>
            <a:ext cx="4145769" cy="4173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na langere tijd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Sem wilde geen letsel krijgen, vooral niet </a:t>
            </a:r>
            <a:r>
              <a:rPr lang="nl-NL" sz="2400" i="1" u="sng">
                <a:solidFill>
                  <a:srgbClr val="387038"/>
                </a:solidFill>
                <a:effectLst/>
                <a:latin typeface="Century Gothic" panose="020B0502020202020204" pitchFamily="34" charset="0"/>
                <a:ea typeface="Calibri"/>
                <a:cs typeface="Times New Roman"/>
              </a:rPr>
              <a:t>op de lange termijn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xt Box 14">
            <a:extLst>
              <a:ext uri="{FF2B5EF4-FFF2-40B4-BE49-F238E27FC236}">
                <a16:creationId xmlns:a16="http://schemas.microsoft.com/office/drawing/2014/main" id="{B69BDFFD-BEC2-31EE-3119-30A99A3FC4B1}"/>
              </a:ext>
            </a:extLst>
          </p:cNvPr>
          <p:cNvSpPr txBox="1"/>
          <p:nvPr/>
        </p:nvSpPr>
        <p:spPr>
          <a:xfrm>
            <a:off x="6391211" y="196200"/>
            <a:ext cx="2424825" cy="6769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54" name="Tekstvak 53">
            <a:extLst>
              <a:ext uri="{FF2B5EF4-FFF2-40B4-BE49-F238E27FC236}">
                <a16:creationId xmlns:a16="http://schemas.microsoft.com/office/drawing/2014/main" id="{6225CB49-E8FE-E258-8A75-A7EF382639D4}"/>
              </a:ext>
            </a:extLst>
          </p:cNvPr>
          <p:cNvSpPr txBox="1">
            <a:spLocks noChangeArrowheads="1"/>
          </p:cNvSpPr>
          <p:nvPr/>
        </p:nvSpPr>
        <p:spPr bwMode="auto">
          <a:xfrm>
            <a:off x="6391211" y="249799"/>
            <a:ext cx="275278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latin typeface="Century Gothic" panose="020B0502020202020204" pitchFamily="34" charset="0"/>
                <a:ea typeface="Calibri"/>
                <a:cs typeface="Times New Roman"/>
              </a:rPr>
              <a:t>= na een tijd</a:t>
            </a:r>
          </a:p>
        </p:txBody>
      </p:sp>
      <p:sp>
        <p:nvSpPr>
          <p:cNvPr id="58" name="Rechthoek 57">
            <a:extLst>
              <a:ext uri="{FF2B5EF4-FFF2-40B4-BE49-F238E27FC236}">
                <a16:creationId xmlns:a16="http://schemas.microsoft.com/office/drawing/2014/main" id="{EC6B2450-0B59-1254-BE76-1F7E00205565}"/>
              </a:ext>
            </a:extLst>
          </p:cNvPr>
          <p:cNvSpPr/>
          <p:nvPr/>
        </p:nvSpPr>
        <p:spPr>
          <a:xfrm>
            <a:off x="1818860" y="114592"/>
            <a:ext cx="4456296" cy="801048"/>
          </a:xfrm>
          <a:prstGeom prst="rect">
            <a:avLst/>
          </a:prstGeom>
          <a:solidFill>
            <a:srgbClr val="F7FBF7"/>
          </a:solidFill>
          <a:ln w="38100">
            <a:solidFill>
              <a:srgbClr val="BE4B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Tekstvak 2">
            <a:extLst>
              <a:ext uri="{FF2B5EF4-FFF2-40B4-BE49-F238E27FC236}">
                <a16:creationId xmlns:a16="http://schemas.microsoft.com/office/drawing/2014/main" id="{D5AFD630-59B7-30DA-DDCC-AA99E9C7842C}"/>
              </a:ext>
            </a:extLst>
          </p:cNvPr>
          <p:cNvSpPr txBox="1">
            <a:spLocks noChangeArrowheads="1"/>
          </p:cNvSpPr>
          <p:nvPr/>
        </p:nvSpPr>
        <p:spPr bwMode="auto">
          <a:xfrm>
            <a:off x="1702803" y="12270"/>
            <a:ext cx="4688409" cy="69893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a:t>
            </a:r>
            <a:r>
              <a:rPr lang="nl-NL" sz="5400" b="1">
                <a:solidFill>
                  <a:srgbClr val="387038"/>
                </a:solidFill>
                <a:effectLst/>
                <a:latin typeface="Century Gothic" panose="020B0502020202020204" pitchFamily="34" charset="0"/>
                <a:ea typeface="Calibri"/>
                <a:cs typeface="Times New Roman"/>
              </a:rPr>
              <a:t>p termijn</a:t>
            </a:r>
            <a:endParaRPr lang="nl-NL" sz="540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728E2CB5-F70B-1CFF-F848-863A9F9CFE3B}"/>
              </a:ext>
            </a:extLst>
          </p:cNvPr>
          <p:cNvSpPr txBox="1">
            <a:spLocks noChangeArrowheads="1"/>
          </p:cNvSpPr>
          <p:nvPr/>
        </p:nvSpPr>
        <p:spPr bwMode="auto">
          <a:xfrm>
            <a:off x="4543545" y="1138462"/>
            <a:ext cx="4123185" cy="9913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op de lange termijn</a:t>
            </a:r>
            <a:endParaRPr lang="nl-NL" sz="4800">
              <a:solidFill>
                <a:srgbClr val="387038"/>
              </a:solidFill>
              <a:effectLst/>
              <a:latin typeface="Century Gothic" panose="020B0502020202020204" pitchFamily="34" charset="0"/>
              <a:ea typeface="Calibri"/>
              <a:cs typeface="Times New Roman"/>
            </a:endParaRPr>
          </a:p>
        </p:txBody>
      </p:sp>
      <p:sp>
        <p:nvSpPr>
          <p:cNvPr id="8" name="Draaiende pijl 25">
            <a:extLst>
              <a:ext uri="{FF2B5EF4-FFF2-40B4-BE49-F238E27FC236}">
                <a16:creationId xmlns:a16="http://schemas.microsoft.com/office/drawing/2014/main" id="{A92C91D1-72A3-E266-B6D0-98334B1B8D3F}"/>
              </a:ext>
            </a:extLst>
          </p:cNvPr>
          <p:cNvSpPr/>
          <p:nvPr/>
        </p:nvSpPr>
        <p:spPr>
          <a:xfrm>
            <a:off x="4816411" y="2911189"/>
            <a:ext cx="3758234" cy="3240359"/>
          </a:xfrm>
          <a:prstGeom prst="circularArrow">
            <a:avLst>
              <a:gd name="adj1" fmla="val 12500"/>
              <a:gd name="adj2" fmla="val 1142319"/>
              <a:gd name="adj3" fmla="val 20457681"/>
              <a:gd name="adj4" fmla="val 10800000"/>
              <a:gd name="adj5" fmla="val 12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Tekstvak 8">
            <a:extLst>
              <a:ext uri="{FF2B5EF4-FFF2-40B4-BE49-F238E27FC236}">
                <a16:creationId xmlns:a16="http://schemas.microsoft.com/office/drawing/2014/main" id="{0A6C9EA6-7CBC-74A5-7338-C3C60D4DFFE9}"/>
              </a:ext>
            </a:extLst>
          </p:cNvPr>
          <p:cNvSpPr txBox="1"/>
          <p:nvPr/>
        </p:nvSpPr>
        <p:spPr>
          <a:xfrm>
            <a:off x="4808343" y="4569487"/>
            <a:ext cx="4130811" cy="369332"/>
          </a:xfrm>
          <a:prstGeom prst="rect">
            <a:avLst/>
          </a:prstGeom>
          <a:noFill/>
        </p:spPr>
        <p:txBody>
          <a:bodyPr wrap="square" rtlCol="0">
            <a:spAutoFit/>
          </a:bodyPr>
          <a:lstStyle/>
          <a:p>
            <a:r>
              <a:rPr lang="nl-NL"/>
              <a:t>nu……………………………………….volgend jaar</a:t>
            </a:r>
          </a:p>
        </p:txBody>
      </p:sp>
      <p:sp>
        <p:nvSpPr>
          <p:cNvPr id="18" name="Draaiende pijl 21">
            <a:extLst>
              <a:ext uri="{FF2B5EF4-FFF2-40B4-BE49-F238E27FC236}">
                <a16:creationId xmlns:a16="http://schemas.microsoft.com/office/drawing/2014/main" id="{A764C225-E5A5-03B8-D750-398E9AEFCCF8}"/>
              </a:ext>
            </a:extLst>
          </p:cNvPr>
          <p:cNvSpPr/>
          <p:nvPr/>
        </p:nvSpPr>
        <p:spPr>
          <a:xfrm>
            <a:off x="544991" y="4046764"/>
            <a:ext cx="969556" cy="1031475"/>
          </a:xfrm>
          <a:prstGeom prst="circularArrow">
            <a:avLst>
              <a:gd name="adj1" fmla="val 12500"/>
              <a:gd name="adj2" fmla="val 1142319"/>
              <a:gd name="adj3" fmla="val 20457681"/>
              <a:gd name="adj4" fmla="val 10800000"/>
              <a:gd name="adj5" fmla="val 15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0" name="Tekstvak 19">
            <a:extLst>
              <a:ext uri="{FF2B5EF4-FFF2-40B4-BE49-F238E27FC236}">
                <a16:creationId xmlns:a16="http://schemas.microsoft.com/office/drawing/2014/main" id="{50B40234-C50D-0E3A-4C6C-DA575A39C754}"/>
              </a:ext>
            </a:extLst>
          </p:cNvPr>
          <p:cNvSpPr txBox="1"/>
          <p:nvPr/>
        </p:nvSpPr>
        <p:spPr>
          <a:xfrm>
            <a:off x="469380" y="4569487"/>
            <a:ext cx="8114270" cy="369332"/>
          </a:xfrm>
          <a:prstGeom prst="rect">
            <a:avLst/>
          </a:prstGeom>
          <a:noFill/>
        </p:spPr>
        <p:txBody>
          <a:bodyPr wrap="square" rtlCol="0">
            <a:spAutoFit/>
          </a:bodyPr>
          <a:lstStyle/>
          <a:p>
            <a:r>
              <a:rPr lang="nl-NL"/>
              <a:t>nu…………morgen…………………………</a:t>
            </a:r>
          </a:p>
        </p:txBody>
      </p:sp>
    </p:spTree>
    <p:extLst>
      <p:ext uri="{BB962C8B-B14F-4D97-AF65-F5344CB8AC3E}">
        <p14:creationId xmlns:p14="http://schemas.microsoft.com/office/powerpoint/2010/main" val="418911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vermijden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uitlokken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ontwijken, uit de weg gaan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0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Hij moet het drinken van energiedrankjes </a:t>
            </a:r>
            <a:r>
              <a:rPr lang="nl-NL" sz="2400" i="1" u="sng">
                <a:solidFill>
                  <a:srgbClr val="387038"/>
                </a:solidFill>
                <a:latin typeface="Century Gothic" panose="020B0502020202020204" pitchFamily="34" charset="0"/>
                <a:ea typeface="Calibri"/>
                <a:cs typeface="Times New Roman"/>
              </a:rPr>
              <a:t>vermijden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door je gedrag voor zorgen dat het gebeurt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Ze proberen mij </a:t>
            </a:r>
            <a:r>
              <a:rPr lang="nl-NL" sz="2400" i="1" u="sng">
                <a:solidFill>
                  <a:srgbClr val="387038"/>
                </a:solidFill>
                <a:effectLst/>
                <a:latin typeface="Century Gothic" panose="020B0502020202020204" pitchFamily="34" charset="0"/>
                <a:ea typeface="Calibri"/>
                <a:cs typeface="Times New Roman"/>
              </a:rPr>
              <a:t>uit te lokken</a:t>
            </a:r>
            <a:r>
              <a:rPr lang="nl-NL" sz="2400" i="1">
                <a:solidFill>
                  <a:srgbClr val="387038"/>
                </a:solidFill>
                <a:effectLst/>
                <a:latin typeface="Century Gothic" panose="020B0502020202020204" pitchFamily="34" charset="0"/>
                <a:ea typeface="Calibri"/>
                <a:cs typeface="Times New Roman"/>
              </a:rPr>
              <a:t> door mij energiedrankjes te geven.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ening, clipart, illustratie, tekenfilm&#10;&#10;Door AI gegenereerde inhoud is mogelijk onjuist.">
            <a:extLst>
              <a:ext uri="{FF2B5EF4-FFF2-40B4-BE49-F238E27FC236}">
                <a16:creationId xmlns:a16="http://schemas.microsoft.com/office/drawing/2014/main" id="{F7FAB044-D7F1-5D8E-2124-A62DB05A69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2414300"/>
            <a:ext cx="2965671" cy="2965671"/>
          </a:xfrm>
          <a:prstGeom prst="rect">
            <a:avLst/>
          </a:prstGeom>
        </p:spPr>
      </p:pic>
      <p:pic>
        <p:nvPicPr>
          <p:cNvPr id="21" name="Afbeelding 20" descr="Afbeelding met tekening, Frisdrank, tekenfilm, schets&#10;&#10;Door AI gegenereerde inhoud is mogelijk onjuist.">
            <a:extLst>
              <a:ext uri="{FF2B5EF4-FFF2-40B4-BE49-F238E27FC236}">
                <a16:creationId xmlns:a16="http://schemas.microsoft.com/office/drawing/2014/main" id="{D37DE5E5-5B61-900F-32FE-F85533B3A0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0848" y="2580135"/>
            <a:ext cx="2542714" cy="2542714"/>
          </a:xfrm>
          <a:prstGeom prst="rect">
            <a:avLst/>
          </a:prstGeom>
        </p:spPr>
      </p:pic>
    </p:spTree>
    <p:extLst>
      <p:ext uri="{BB962C8B-B14F-4D97-AF65-F5344CB8AC3E}">
        <p14:creationId xmlns:p14="http://schemas.microsoft.com/office/powerpoint/2010/main" val="1972438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optater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aai</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klap, de mep</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600">
              <a:effectLst/>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viel en kreeg </a:t>
            </a:r>
            <a:r>
              <a:rPr lang="nl-NL" sz="2400" i="1" u="sng">
                <a:solidFill>
                  <a:srgbClr val="387038"/>
                </a:solidFill>
                <a:latin typeface="Century Gothic" panose="020B0502020202020204" pitchFamily="34" charset="0"/>
                <a:ea typeface="Calibri"/>
                <a:cs typeface="Times New Roman"/>
              </a:rPr>
              <a:t>een optater</a:t>
            </a:r>
            <a:r>
              <a:rPr lang="nl-NL" sz="2400" i="1">
                <a:solidFill>
                  <a:srgbClr val="387038"/>
                </a:solidFill>
                <a:latin typeface="Century Gothic" panose="020B0502020202020204" pitchFamily="34" charset="0"/>
                <a:ea typeface="Calibri"/>
                <a:cs typeface="Times New Roman"/>
              </a:rPr>
              <a:t> tegen zijn hoofd.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zachte streling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600">
              <a:latin typeface="Century Gothic" panose="020B0502020202020204" pitchFamily="34" charset="0"/>
              <a:ea typeface="Calibri"/>
              <a:cs typeface="Times New Roman"/>
            </a:endParaRPr>
          </a:p>
          <a:p>
            <a:pPr>
              <a:lnSpc>
                <a:spcPct val="107000"/>
              </a:lnSpc>
              <a:spcAft>
                <a:spcPts val="0"/>
              </a:spcAft>
            </a:pPr>
            <a:endParaRPr lang="nl-NL" sz="16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br>
              <a:rPr lang="nl-NL" sz="10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Hij kreeg </a:t>
            </a:r>
            <a:r>
              <a:rPr lang="nl-NL" sz="2400" i="1" u="sng">
                <a:solidFill>
                  <a:srgbClr val="387038"/>
                </a:solidFill>
                <a:latin typeface="Century Gothic" panose="020B0502020202020204" pitchFamily="34" charset="0"/>
                <a:ea typeface="Calibri"/>
                <a:cs typeface="Times New Roman"/>
              </a:rPr>
              <a:t>een aai</a:t>
            </a:r>
            <a:r>
              <a:rPr lang="nl-NL" sz="2400" i="1">
                <a:solidFill>
                  <a:srgbClr val="387038"/>
                </a:solidFill>
                <a:latin typeface="Century Gothic" panose="020B0502020202020204" pitchFamily="34" charset="0"/>
                <a:ea typeface="Calibri"/>
                <a:cs typeface="Times New Roman"/>
              </a:rPr>
              <a:t> over zijn hoofd.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enselijk gezicht, tekening, schets, illustratie&#10;&#10;Door AI gegenereerde inhoud is mogelijk onjuist.">
            <a:extLst>
              <a:ext uri="{FF2B5EF4-FFF2-40B4-BE49-F238E27FC236}">
                <a16:creationId xmlns:a16="http://schemas.microsoft.com/office/drawing/2014/main" id="{345340F5-5EA7-6AA4-2977-45AA70919F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012" y="1996567"/>
            <a:ext cx="3121152" cy="3121152"/>
          </a:xfrm>
          <a:prstGeom prst="rect">
            <a:avLst/>
          </a:prstGeom>
        </p:spPr>
      </p:pic>
      <p:pic>
        <p:nvPicPr>
          <p:cNvPr id="18" name="Afbeelding 17" descr="Afbeelding met tekenfilm, kleding, jongen, Menselijk gezicht&#10;&#10;Door AI gegenereerde inhoud is mogelijk onjuist.">
            <a:extLst>
              <a:ext uri="{FF2B5EF4-FFF2-40B4-BE49-F238E27FC236}">
                <a16:creationId xmlns:a16="http://schemas.microsoft.com/office/drawing/2014/main" id="{D7DB4C13-7A82-7679-8455-909D42161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476" y="1996567"/>
            <a:ext cx="3121152" cy="3121152"/>
          </a:xfrm>
          <a:prstGeom prst="rect">
            <a:avLst/>
          </a:prstGeom>
        </p:spPr>
      </p:pic>
    </p:spTree>
    <p:extLst>
      <p:ext uri="{BB962C8B-B14F-4D97-AF65-F5344CB8AC3E}">
        <p14:creationId xmlns:p14="http://schemas.microsoft.com/office/powerpoint/2010/main" val="397435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vergroten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verminderen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groter maken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je doorgaat met energiedrankjes drinken, </a:t>
            </a:r>
            <a:r>
              <a:rPr lang="nl-NL" sz="2400" i="1" u="sng">
                <a:solidFill>
                  <a:srgbClr val="387038"/>
                </a:solidFill>
                <a:latin typeface="Century Gothic" panose="020B0502020202020204" pitchFamily="34" charset="0"/>
                <a:ea typeface="Calibri"/>
                <a:cs typeface="Times New Roman"/>
              </a:rPr>
              <a:t>vergroot</a:t>
            </a:r>
            <a:r>
              <a:rPr lang="nl-NL" sz="2400" i="1">
                <a:solidFill>
                  <a:srgbClr val="387038"/>
                </a:solidFill>
                <a:latin typeface="Century Gothic" panose="020B0502020202020204" pitchFamily="34" charset="0"/>
                <a:ea typeface="Calibri"/>
                <a:cs typeface="Times New Roman"/>
              </a:rPr>
              <a:t> je de problemen.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verkleinen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16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Zijn klachten </a:t>
            </a:r>
            <a:r>
              <a:rPr lang="nl-NL" sz="2400" i="1" u="sng">
                <a:solidFill>
                  <a:srgbClr val="387038"/>
                </a:solidFill>
                <a:latin typeface="Century Gothic" panose="020B0502020202020204" pitchFamily="34" charset="0"/>
                <a:ea typeface="Calibri"/>
                <a:cs typeface="Times New Roman"/>
              </a:rPr>
              <a:t>verminderen</a:t>
            </a:r>
            <a:r>
              <a:rPr lang="nl-NL" sz="2400" i="1">
                <a:solidFill>
                  <a:srgbClr val="387038"/>
                </a:solidFill>
                <a:latin typeface="Century Gothic" panose="020B0502020202020204" pitchFamily="34" charset="0"/>
                <a:ea typeface="Calibri"/>
                <a:cs typeface="Times New Roman"/>
              </a:rPr>
              <a:t> als hij stopt met energiedrankjes drinken.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ening, tekenfilm, illustratie, Tekenfilm&#10;&#10;Door AI gegenereerde inhoud is mogelijk onjuist.">
            <a:extLst>
              <a:ext uri="{FF2B5EF4-FFF2-40B4-BE49-F238E27FC236}">
                <a16:creationId xmlns:a16="http://schemas.microsoft.com/office/drawing/2014/main" id="{64357FEA-9325-A5A9-85CC-B6D0A179D6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3678" y="1988840"/>
            <a:ext cx="3121152" cy="3121152"/>
          </a:xfrm>
          <a:prstGeom prst="rect">
            <a:avLst/>
          </a:prstGeom>
        </p:spPr>
      </p:pic>
      <p:pic>
        <p:nvPicPr>
          <p:cNvPr id="18" name="Afbeelding 17">
            <a:extLst>
              <a:ext uri="{FF2B5EF4-FFF2-40B4-BE49-F238E27FC236}">
                <a16:creationId xmlns:a16="http://schemas.microsoft.com/office/drawing/2014/main" id="{E5086C4D-9599-BBE0-049A-565D34A4AFEF}"/>
              </a:ext>
            </a:extLst>
          </p:cNvPr>
          <p:cNvPicPr>
            <a:picLocks noChangeAspect="1"/>
          </p:cNvPicPr>
          <p:nvPr/>
        </p:nvPicPr>
        <p:blipFill>
          <a:blip r:embed="rId4"/>
          <a:stretch>
            <a:fillRect/>
          </a:stretch>
        </p:blipFill>
        <p:spPr>
          <a:xfrm>
            <a:off x="415613" y="2231308"/>
            <a:ext cx="3757216" cy="2658213"/>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adviseren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raadplegen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 aanraden, zeggen wat iemand het best kan doen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pPr>
            <a:r>
              <a:rPr lang="nl-NL" sz="2400" i="1">
                <a:solidFill>
                  <a:srgbClr val="387038"/>
                </a:solidFill>
                <a:latin typeface="Century Gothic" panose="020B0502020202020204" pitchFamily="34" charset="0"/>
                <a:ea typeface="Calibri"/>
                <a:cs typeface="Times New Roman"/>
              </a:rPr>
              <a:t>De dokter </a:t>
            </a:r>
            <a:r>
              <a:rPr lang="nl-NL" sz="2400" i="1" u="sng">
                <a:solidFill>
                  <a:srgbClr val="387038"/>
                </a:solidFill>
                <a:latin typeface="Century Gothic" panose="020B0502020202020204" pitchFamily="34" charset="0"/>
                <a:ea typeface="Calibri"/>
                <a:cs typeface="Times New Roman"/>
              </a:rPr>
              <a:t>adviseerde</a:t>
            </a:r>
            <a:r>
              <a:rPr lang="nl-NL" sz="2400" i="1">
                <a:solidFill>
                  <a:srgbClr val="387038"/>
                </a:solidFill>
                <a:latin typeface="Century Gothic" panose="020B0502020202020204" pitchFamily="34" charset="0"/>
                <a:ea typeface="Calibri"/>
                <a:cs typeface="Times New Roman"/>
              </a:rPr>
              <a:t> mij om geen energiedrankjes te drinken.</a:t>
            </a:r>
            <a:endParaRPr lang="nl-NL" sz="2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 advies of informatie aan iemand vragen (of opzoeken)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pPr>
            <a:endParaRPr lang="nl-NL" sz="2400" i="1">
              <a:solidFill>
                <a:srgbClr val="387038"/>
              </a:solidFill>
              <a:latin typeface="Century Gothic" panose="020B0502020202020204" pitchFamily="34" charset="0"/>
              <a:ea typeface="Calibri"/>
              <a:cs typeface="Times New Roman"/>
            </a:endParaRPr>
          </a:p>
          <a:p>
            <a:pPr>
              <a:lnSpc>
                <a:spcPct val="107000"/>
              </a:lnSpc>
            </a:pPr>
            <a:endParaRPr lang="nl-NL" sz="2400" i="1">
              <a:solidFill>
                <a:srgbClr val="387038"/>
              </a:solidFill>
              <a:latin typeface="Century Gothic" panose="020B0502020202020204" pitchFamily="34" charset="0"/>
              <a:ea typeface="Calibri"/>
              <a:cs typeface="Times New Roman"/>
            </a:endParaRPr>
          </a:p>
          <a:p>
            <a:pP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raadpleegde</a:t>
            </a:r>
            <a:r>
              <a:rPr lang="nl-NL" sz="2400" i="1">
                <a:solidFill>
                  <a:srgbClr val="387038"/>
                </a:solidFill>
                <a:latin typeface="Century Gothic" panose="020B0502020202020204" pitchFamily="34" charset="0"/>
                <a:ea typeface="Calibri"/>
                <a:cs typeface="Times New Roman"/>
              </a:rPr>
              <a:t> mijn dokter voor mijn klachten</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kleding, Menselijk gezicht, overdekt&#10;&#10;Door AI gegenereerde inhoud is mogelijk onjuist.">
            <a:extLst>
              <a:ext uri="{FF2B5EF4-FFF2-40B4-BE49-F238E27FC236}">
                <a16:creationId xmlns:a16="http://schemas.microsoft.com/office/drawing/2014/main" id="{2E24652A-5478-F597-CC23-769607C159C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60015" y="2444886"/>
            <a:ext cx="1530328" cy="2707063"/>
          </a:xfrm>
          <a:prstGeom prst="rect">
            <a:avLst/>
          </a:prstGeom>
        </p:spPr>
      </p:pic>
      <p:pic>
        <p:nvPicPr>
          <p:cNvPr id="18" name="Afbeelding 17" descr="Afbeelding met persoon, kleding, Menselijk gezicht, overdekt&#10;&#10;Door AI gegenereerde inhoud is mogelijk onjuist.">
            <a:extLst>
              <a:ext uri="{FF2B5EF4-FFF2-40B4-BE49-F238E27FC236}">
                <a16:creationId xmlns:a16="http://schemas.microsoft.com/office/drawing/2014/main" id="{390F847F-CD08-0322-20C8-1E550D3990F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09380" y="2460533"/>
            <a:ext cx="1530328" cy="2707063"/>
          </a:xfrm>
          <a:prstGeom prst="rect">
            <a:avLst/>
          </a:prstGeom>
        </p:spPr>
      </p:pic>
    </p:spTree>
    <p:extLst>
      <p:ext uri="{BB962C8B-B14F-4D97-AF65-F5344CB8AC3E}">
        <p14:creationId xmlns:p14="http://schemas.microsoft.com/office/powerpoint/2010/main" val="12588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mogelijk</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31521" y="23462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et is een   feit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kan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6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mogelijk</a:t>
            </a:r>
            <a:r>
              <a:rPr lang="nl-NL" sz="2400" i="1">
                <a:solidFill>
                  <a:srgbClr val="387038"/>
                </a:solidFill>
                <a:latin typeface="Century Gothic" panose="020B0502020202020204" pitchFamily="34" charset="0"/>
                <a:ea typeface="Calibri"/>
                <a:cs typeface="Times New Roman"/>
              </a:rPr>
              <a:t> dat je later ziek wordt.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is zeker, waargebeurd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het regent, word je nat. </a:t>
            </a:r>
            <a:r>
              <a:rPr lang="nl-NL" sz="2400" i="1" u="sng">
                <a:solidFill>
                  <a:srgbClr val="387038"/>
                </a:solidFill>
                <a:latin typeface="Century Gothic" panose="020B0502020202020204" pitchFamily="34" charset="0"/>
                <a:ea typeface="Calibri"/>
                <a:cs typeface="Times New Roman"/>
              </a:rPr>
              <a:t>Dat</a:t>
            </a:r>
            <a:r>
              <a:rPr lang="nl-NL" sz="2400" i="1" u="sng">
                <a:solidFill>
                  <a:srgbClr val="387038"/>
                </a:solidFill>
                <a:effectLst/>
                <a:latin typeface="Century Gothic" panose="020B0502020202020204" pitchFamily="34" charset="0"/>
                <a:ea typeface="Calibri"/>
                <a:cs typeface="Times New Roman"/>
              </a:rPr>
              <a:t> is een feit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ening, clipart, illustratie, Kinderkunst&#10;&#10;Door AI gegenereerde inhoud is mogelijk onjuist.">
            <a:extLst>
              <a:ext uri="{FF2B5EF4-FFF2-40B4-BE49-F238E27FC236}">
                <a16:creationId xmlns:a16="http://schemas.microsoft.com/office/drawing/2014/main" id="{79C908CB-F31B-E005-19CD-0AEA65780F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022" y="2126911"/>
            <a:ext cx="2952326" cy="2952326"/>
          </a:xfrm>
          <a:prstGeom prst="rect">
            <a:avLst/>
          </a:prstGeom>
        </p:spPr>
      </p:pic>
      <p:pic>
        <p:nvPicPr>
          <p:cNvPr id="8" name="Afbeelding 7" descr="Afbeelding met persoon, buitenshuis, Menselijk gezicht, kleding&#10;&#10;Door AI gegenereerde inhoud is mogelijk onjuist.">
            <a:extLst>
              <a:ext uri="{FF2B5EF4-FFF2-40B4-BE49-F238E27FC236}">
                <a16:creationId xmlns:a16="http://schemas.microsoft.com/office/drawing/2014/main" id="{B293CAEA-F1DE-05CD-359A-D174D78C2F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9243" y="2421841"/>
            <a:ext cx="3665504" cy="2448557"/>
          </a:xfrm>
          <a:prstGeom prst="rect">
            <a:avLst/>
          </a:prstGeom>
        </p:spPr>
      </p:pic>
    </p:spTree>
    <p:extLst>
      <p:ext uri="{BB962C8B-B14F-4D97-AF65-F5344CB8AC3E}">
        <p14:creationId xmlns:p14="http://schemas.microsoft.com/office/powerpoint/2010/main" val="77642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24 – 10 juni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36724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86233" y="353408"/>
            <a:ext cx="402524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letsel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3032956"/>
            <a:ext cx="283419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80944" y="3041712"/>
            <a:ext cx="301057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botbreuk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91523" y="3032956"/>
            <a:ext cx="285942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79476" y="3101859"/>
            <a:ext cx="283419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hersenletsel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766732" cy="8671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83419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brandwond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566121" y="386052"/>
            <a:ext cx="3301690" cy="10543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508105" y="400567"/>
            <a:ext cx="3518253" cy="10343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beschadiging van het lichaam</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natuur&#10;&#10;Automatisch gegenereerde beschrijving">
            <a:extLst>
              <a:ext uri="{FF2B5EF4-FFF2-40B4-BE49-F238E27FC236}">
                <a16:creationId xmlns:a16="http://schemas.microsoft.com/office/drawing/2014/main" id="{68ECD922-FFF1-3A7F-09F6-1B13E79D80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792" y="3917380"/>
            <a:ext cx="2004992" cy="2009010"/>
          </a:xfrm>
          <a:prstGeom prst="rect">
            <a:avLst/>
          </a:prstGeom>
        </p:spPr>
      </p:pic>
      <p:pic>
        <p:nvPicPr>
          <p:cNvPr id="21" name="Afbeelding 20">
            <a:extLst>
              <a:ext uri="{FF2B5EF4-FFF2-40B4-BE49-F238E27FC236}">
                <a16:creationId xmlns:a16="http://schemas.microsoft.com/office/drawing/2014/main" id="{9399F5A2-36EA-D3C6-B06E-E225AD8F81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23981" y="4169043"/>
            <a:ext cx="3550851" cy="1462501"/>
          </a:xfrm>
          <a:prstGeom prst="rect">
            <a:avLst/>
          </a:prstGeom>
        </p:spPr>
      </p:pic>
      <p:pic>
        <p:nvPicPr>
          <p:cNvPr id="22" name="Afbeelding 21" descr="Afbeelding met handschoenen&#10;&#10;Automatisch gegenereerde beschrijving">
            <a:extLst>
              <a:ext uri="{FF2B5EF4-FFF2-40B4-BE49-F238E27FC236}">
                <a16:creationId xmlns:a16="http://schemas.microsoft.com/office/drawing/2014/main" id="{6674F1F1-CF94-0DF0-EAC5-96865CEA73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7245" y="4099783"/>
            <a:ext cx="2528765" cy="1775193"/>
          </a:xfrm>
          <a:prstGeom prst="rect">
            <a:avLst/>
          </a:prstGeom>
        </p:spPr>
      </p:pic>
      <p:pic>
        <p:nvPicPr>
          <p:cNvPr id="24" name="Afbeelding 23" descr="Afbeelding met tekening, tekenfilm, Menselijk gezicht, persoon&#10;&#10;Door AI gegenereerde inhoud is mogelijk onjuist.">
            <a:extLst>
              <a:ext uri="{FF2B5EF4-FFF2-40B4-BE49-F238E27FC236}">
                <a16:creationId xmlns:a16="http://schemas.microsoft.com/office/drawing/2014/main" id="{E737EFB1-E6C6-1A2F-785B-BB3560019B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925" y="386052"/>
            <a:ext cx="1152130" cy="1152130"/>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aantasten</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herstellen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85902" y="5442502"/>
            <a:ext cx="2455288" cy="8505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8629" y="5414160"/>
            <a:ext cx="2654158" cy="85050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kapotmaken,</a:t>
            </a:r>
            <a:br>
              <a:rPr lang="nl-NL" sz="2400">
                <a:effectLst/>
                <a:latin typeface="Century Gothic" panose="020B0502020202020204" pitchFamily="34" charset="0"/>
                <a:ea typeface="Calibri"/>
                <a:cs typeface="Times New Roman"/>
              </a:rPr>
            </a:br>
            <a:r>
              <a:rPr lang="nl-NL" sz="2400">
                <a:effectLst/>
                <a:latin typeface="Century Gothic" panose="020B0502020202020204" pitchFamily="34" charset="0"/>
                <a:ea typeface="Calibri"/>
                <a:cs typeface="Times New Roman"/>
              </a:rPr>
              <a:t>beschadigen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15709" y="332656"/>
            <a:ext cx="8628316"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Veel energiedrankjes drinken, kan je lichaam </a:t>
            </a:r>
            <a:r>
              <a:rPr lang="nl-NL" sz="2400" i="1" u="sng">
                <a:solidFill>
                  <a:srgbClr val="387038"/>
                </a:solidFill>
                <a:latin typeface="Century Gothic" panose="020B0502020202020204" pitchFamily="34" charset="0"/>
                <a:ea typeface="Calibri"/>
                <a:cs typeface="Times New Roman"/>
              </a:rPr>
              <a:t>aantasten</a:t>
            </a:r>
            <a:r>
              <a:rPr lang="nl-NL" sz="2400" i="1">
                <a:solidFill>
                  <a:srgbClr val="387038"/>
                </a:solidFill>
                <a:latin typeface="Century Gothic" panose="020B0502020202020204" pitchFamily="34" charset="0"/>
                <a:ea typeface="Calibri"/>
                <a:cs typeface="Times New Roman"/>
              </a:rPr>
              <a:t>.</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Maar als je het drinken van deze drankjes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vermijdt, kan je lichaam herstellen. </a:t>
            </a:r>
            <a:endParaRPr lang="nl-NL" sz="2400">
              <a:effectLst/>
              <a:ea typeface="Calibri"/>
              <a:cs typeface="Times New Roman"/>
            </a:endParaRPr>
          </a:p>
        </p:txBody>
      </p:sp>
      <p:pic>
        <p:nvPicPr>
          <p:cNvPr id="9" name="Afbeelding 8" descr="Afbeelding met tekening, clipart, illustratie, tekenfilm&#10;&#10;Door AI gegenereerde inhoud is mogelijk onjuist.">
            <a:extLst>
              <a:ext uri="{FF2B5EF4-FFF2-40B4-BE49-F238E27FC236}">
                <a16:creationId xmlns:a16="http://schemas.microsoft.com/office/drawing/2014/main" id="{28A0D134-0D9E-9CDC-24C0-93E4781E54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320" y="2012127"/>
            <a:ext cx="2475325" cy="2475325"/>
          </a:xfrm>
          <a:prstGeom prst="rect">
            <a:avLst/>
          </a:prstGeom>
        </p:spPr>
      </p:pic>
      <p:pic>
        <p:nvPicPr>
          <p:cNvPr id="11" name="Afbeelding 10" descr="Afbeelding met tekening, clipart, illustratie, tekenfilm&#10;&#10;Door AI gegenereerde inhoud is mogelijk onjuist.">
            <a:extLst>
              <a:ext uri="{FF2B5EF4-FFF2-40B4-BE49-F238E27FC236}">
                <a16:creationId xmlns:a16="http://schemas.microsoft.com/office/drawing/2014/main" id="{F0910AC7-5729-0D90-C73A-7908AA9B56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9819" y="1084720"/>
            <a:ext cx="2393636" cy="2393636"/>
          </a:xfrm>
          <a:prstGeom prst="rect">
            <a:avLst/>
          </a:prstGeom>
        </p:spPr>
      </p:pic>
      <p:pic>
        <p:nvPicPr>
          <p:cNvPr id="25" name="Afbeelding 24" descr="Afbeelding met symbool, Graphics, logo, Lettertype&#10;&#10;Door AI gegenereerde inhoud is mogelijk onjuist.">
            <a:extLst>
              <a:ext uri="{FF2B5EF4-FFF2-40B4-BE49-F238E27FC236}">
                <a16:creationId xmlns:a16="http://schemas.microsoft.com/office/drawing/2014/main" id="{D89E9123-7A00-6855-1515-164ED03E27E7}"/>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48200" y="1535832"/>
            <a:ext cx="2897229" cy="2897229"/>
          </a:xfrm>
          <a:prstGeom prst="rect">
            <a:avLst/>
          </a:prstGeom>
        </p:spPr>
      </p:pic>
      <p:sp>
        <p:nvSpPr>
          <p:cNvPr id="13" name="Text Box 14">
            <a:extLst>
              <a:ext uri="{FF2B5EF4-FFF2-40B4-BE49-F238E27FC236}">
                <a16:creationId xmlns:a16="http://schemas.microsoft.com/office/drawing/2014/main" id="{FE945A46-36B7-DAE0-05C2-F52081D5B6C5}"/>
              </a:ext>
            </a:extLst>
          </p:cNvPr>
          <p:cNvSpPr txBox="1"/>
          <p:nvPr/>
        </p:nvSpPr>
        <p:spPr>
          <a:xfrm>
            <a:off x="3400545" y="4091023"/>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a:extLst>
              <a:ext uri="{FF2B5EF4-FFF2-40B4-BE49-F238E27FC236}">
                <a16:creationId xmlns:a16="http://schemas.microsoft.com/office/drawing/2014/main" id="{E2A079D5-1B3D-4A68-3E78-FA9FE08D1BE3}"/>
              </a:ext>
            </a:extLst>
          </p:cNvPr>
          <p:cNvSpPr txBox="1">
            <a:spLocks noChangeArrowheads="1"/>
          </p:cNvSpPr>
          <p:nvPr/>
        </p:nvSpPr>
        <p:spPr bwMode="auto">
          <a:xfrm>
            <a:off x="3391116" y="4105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vermijden</a:t>
            </a:r>
          </a:p>
        </p:txBody>
      </p:sp>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start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groei</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19284" y="3543816"/>
            <a:ext cx="270118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93069" y="3543817"/>
            <a:ext cx="282740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volgroeid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75668" cy="12309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74324" y="453124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helemaal uitgegroeid en ontwikkeld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301279" cy="79144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Het is gevaarlijk om veel energiedrankjes te drinken, vooral als je nog niet </a:t>
            </a:r>
            <a:r>
              <a:rPr lang="nl-NL" sz="2400" i="1" u="sng">
                <a:solidFill>
                  <a:srgbClr val="387038"/>
                </a:solidFill>
                <a:latin typeface="Century Gothic" panose="020B0502020202020204" pitchFamily="34" charset="0"/>
                <a:ea typeface="Calibri"/>
                <a:cs typeface="Times New Roman"/>
              </a:rPr>
              <a:t>volgroeid</a:t>
            </a:r>
            <a:r>
              <a:rPr lang="nl-NL" sz="2400" i="1">
                <a:solidFill>
                  <a:srgbClr val="387038"/>
                </a:solidFill>
                <a:latin typeface="Century Gothic" panose="020B0502020202020204" pitchFamily="34" charset="0"/>
                <a:ea typeface="Calibri"/>
                <a:cs typeface="Times New Roman"/>
              </a:rPr>
              <a:t> bent.</a:t>
            </a:r>
          </a:p>
        </p:txBody>
      </p:sp>
      <p:pic>
        <p:nvPicPr>
          <p:cNvPr id="9" name="Afbeelding 8">
            <a:extLst>
              <a:ext uri="{FF2B5EF4-FFF2-40B4-BE49-F238E27FC236}">
                <a16:creationId xmlns:a16="http://schemas.microsoft.com/office/drawing/2014/main" id="{404FDD53-A5F1-8D4C-87A8-D674CB607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8568" y="2092656"/>
            <a:ext cx="2470059" cy="1778497"/>
          </a:xfrm>
          <a:prstGeom prst="rect">
            <a:avLst/>
          </a:prstGeom>
        </p:spPr>
      </p:pic>
      <p:pic>
        <p:nvPicPr>
          <p:cNvPr id="10" name="Afbeelding 9" descr="Afbeelding met kleding, schoeisel, person, jeans&#10;&#10;Door AI gegenereerde inhoud is mogelijk onjuist.">
            <a:extLst>
              <a:ext uri="{FF2B5EF4-FFF2-40B4-BE49-F238E27FC236}">
                <a16:creationId xmlns:a16="http://schemas.microsoft.com/office/drawing/2014/main" id="{1C730BE8-B4F6-F69D-A81A-8039AE65F3A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91117" y="1480710"/>
            <a:ext cx="2562832" cy="1586103"/>
          </a:xfrm>
          <a:prstGeom prst="rect">
            <a:avLst/>
          </a:prstGeom>
        </p:spPr>
      </p:pic>
      <p:cxnSp>
        <p:nvCxnSpPr>
          <p:cNvPr id="11" name="Rechte verbindingslijn met pijl 10">
            <a:extLst>
              <a:ext uri="{FF2B5EF4-FFF2-40B4-BE49-F238E27FC236}">
                <a16:creationId xmlns:a16="http://schemas.microsoft.com/office/drawing/2014/main" id="{FE954031-D04D-7F23-57D8-A2D2C7062F43}"/>
              </a:ext>
            </a:extLst>
          </p:cNvPr>
          <p:cNvCxnSpPr>
            <a:cxnSpLocks/>
          </p:cNvCxnSpPr>
          <p:nvPr/>
        </p:nvCxnSpPr>
        <p:spPr>
          <a:xfrm flipV="1">
            <a:off x="6497770" y="2792360"/>
            <a:ext cx="1944216" cy="576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Afbeelding 24" descr="Afbeelding met kleding, schoeisel, person, jeans&#10;&#10;Door AI gegenereerde inhoud is mogelijk onjuist.">
            <a:extLst>
              <a:ext uri="{FF2B5EF4-FFF2-40B4-BE49-F238E27FC236}">
                <a16:creationId xmlns:a16="http://schemas.microsoft.com/office/drawing/2014/main" id="{1892078F-6617-B4C1-1088-78806D6A00C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2324" t="59754" r="88263" b="17368"/>
          <a:stretch/>
        </p:blipFill>
        <p:spPr>
          <a:xfrm>
            <a:off x="909754" y="2220751"/>
            <a:ext cx="1554449" cy="2338214"/>
          </a:xfrm>
          <a:prstGeom prst="rect">
            <a:avLst/>
          </a:prstGeom>
        </p:spPr>
      </p:pic>
    </p:spTree>
    <p:extLst>
      <p:ext uri="{BB962C8B-B14F-4D97-AF65-F5344CB8AC3E}">
        <p14:creationId xmlns:p14="http://schemas.microsoft.com/office/powerpoint/2010/main" val="257863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optater</a:t>
            </a:r>
          </a:p>
        </p:txBody>
      </p:sp>
      <p:pic>
        <p:nvPicPr>
          <p:cNvPr id="2" name="Afbeelding 1" descr="Afbeelding met jongen, kleding, tekenfilm, Menselijk gezicht&#10;&#10;Door AI gegenereerde inhoud is mogelijk onjuist.">
            <a:extLst>
              <a:ext uri="{FF2B5EF4-FFF2-40B4-BE49-F238E27FC236}">
                <a16:creationId xmlns:a16="http://schemas.microsoft.com/office/drawing/2014/main" id="{5388894D-86F2-BB1D-2F79-FBB109FAF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1226143"/>
            <a:ext cx="5589240" cy="558924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adviseren</a:t>
            </a:r>
          </a:p>
        </p:txBody>
      </p:sp>
      <p:pic>
        <p:nvPicPr>
          <p:cNvPr id="4" name="Afbeelding 3" descr="Afbeelding met persoon, kleding, Menselijk gezicht, overdekt&#10;&#10;Door AI gegenereerde inhoud is mogelijk onjuist.">
            <a:extLst>
              <a:ext uri="{FF2B5EF4-FFF2-40B4-BE49-F238E27FC236}">
                <a16:creationId xmlns:a16="http://schemas.microsoft.com/office/drawing/2014/main" id="{CDA9B1BF-E17A-84C8-DB76-7BD492CBC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664" y="1412776"/>
            <a:ext cx="5160976" cy="516097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aantasten</a:t>
            </a:r>
          </a:p>
        </p:txBody>
      </p:sp>
      <p:pic>
        <p:nvPicPr>
          <p:cNvPr id="3" name="Afbeelding 2" descr="Afbeelding met tekening, clipart, illustratie, tekenfilm&#10;&#10;Door AI gegenereerde inhoud is mogelijk onjuist.">
            <a:extLst>
              <a:ext uri="{FF2B5EF4-FFF2-40B4-BE49-F238E27FC236}">
                <a16:creationId xmlns:a16="http://schemas.microsoft.com/office/drawing/2014/main" id="{4F0A86E0-65F9-9FEE-341B-B7C6F97D8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234360"/>
            <a:ext cx="5435000" cy="543500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volgroeid</a:t>
            </a:r>
          </a:p>
        </p:txBody>
      </p:sp>
      <p:cxnSp>
        <p:nvCxnSpPr>
          <p:cNvPr id="5" name="Rechte verbindingslijn met pijl 4">
            <a:extLst>
              <a:ext uri="{FF2B5EF4-FFF2-40B4-BE49-F238E27FC236}">
                <a16:creationId xmlns:a16="http://schemas.microsoft.com/office/drawing/2014/main" id="{86D64683-2582-125D-097E-F6DFE50DB818}"/>
              </a:ext>
            </a:extLst>
          </p:cNvPr>
          <p:cNvCxnSpPr>
            <a:cxnSpLocks/>
          </p:cNvCxnSpPr>
          <p:nvPr/>
        </p:nvCxnSpPr>
        <p:spPr>
          <a:xfrm flipV="1">
            <a:off x="1442442" y="4777696"/>
            <a:ext cx="5472608" cy="16192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Afbeelding 12" descr="Afbeelding met kleding, schoeisel, person, jeans&#10;&#10;Door AI gegenereerde inhoud is mogelijk onjuist.">
            <a:extLst>
              <a:ext uri="{FF2B5EF4-FFF2-40B4-BE49-F238E27FC236}">
                <a16:creationId xmlns:a16="http://schemas.microsoft.com/office/drawing/2014/main" id="{FF635D52-DD90-78CF-2A49-F8A34563BEA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2362" y="1143974"/>
            <a:ext cx="6912768" cy="4278222"/>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mogelijk</a:t>
            </a:r>
          </a:p>
        </p:txBody>
      </p:sp>
      <p:pic>
        <p:nvPicPr>
          <p:cNvPr id="3" name="Afbeelding 2" descr="Afbeelding met tekening, clipart, illustratie, Kinderkunst&#10;&#10;Door AI gegenereerde inhoud is mogelijk onjuist.">
            <a:extLst>
              <a:ext uri="{FF2B5EF4-FFF2-40B4-BE49-F238E27FC236}">
                <a16:creationId xmlns:a16="http://schemas.microsoft.com/office/drawing/2014/main" id="{2CD9376B-FB33-988C-3097-E9AA2F96F8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8955" y="1226142"/>
            <a:ext cx="5443217" cy="5443217"/>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vermijden</a:t>
            </a:r>
          </a:p>
        </p:txBody>
      </p:sp>
      <p:pic>
        <p:nvPicPr>
          <p:cNvPr id="5" name="Afbeelding 4" descr="Afbeelding met tekening, clipart, illustratie, tekenfilm&#10;&#10;Door AI gegenereerde inhoud is mogelijk onjuist.">
            <a:extLst>
              <a:ext uri="{FF2B5EF4-FFF2-40B4-BE49-F238E27FC236}">
                <a16:creationId xmlns:a16="http://schemas.microsoft.com/office/drawing/2014/main" id="{D5606839-40C9-A1AD-3959-592ED6270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720" y="1340768"/>
            <a:ext cx="5347402" cy="5347402"/>
          </a:xfrm>
          <a:prstGeom prst="rect">
            <a:avLst/>
          </a:prstGeom>
        </p:spPr>
      </p:pic>
    </p:spTree>
    <p:extLst>
      <p:ext uri="{BB962C8B-B14F-4D97-AF65-F5344CB8AC3E}">
        <p14:creationId xmlns:p14="http://schemas.microsoft.com/office/powerpoint/2010/main" val="50509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verminderen</a:t>
            </a:r>
          </a:p>
        </p:txBody>
      </p:sp>
      <p:pic>
        <p:nvPicPr>
          <p:cNvPr id="3" name="Afbeelding 2" descr="Afbeelding met tekening, tekenfilm, illustratie, Tekenfilm&#10;&#10;Door AI gegenereerde inhoud is mogelijk onjuist.">
            <a:extLst>
              <a:ext uri="{FF2B5EF4-FFF2-40B4-BE49-F238E27FC236}">
                <a16:creationId xmlns:a16="http://schemas.microsoft.com/office/drawing/2014/main" id="{4F1E3ADA-A74D-BE86-F0ED-A726F9FD5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1228250"/>
            <a:ext cx="5513118" cy="5513118"/>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13</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2025-06-10T09:45:10Z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