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547" r:id="rId5"/>
    <p:sldId id="548" r:id="rId6"/>
    <p:sldId id="1478" r:id="rId7"/>
    <p:sldId id="1539" r:id="rId8"/>
    <p:sldId id="1480" r:id="rId9"/>
    <p:sldId id="1460" r:id="rId10"/>
    <p:sldId id="1552" r:id="rId11"/>
    <p:sldId id="1476" r:id="rId12"/>
    <p:sldId id="1481" r:id="rId13"/>
    <p:sldId id="1477" r:id="rId14"/>
    <p:sldId id="1482" r:id="rId15"/>
    <p:sldId id="1550" r:id="rId16"/>
    <p:sldId id="934" r:id="rId17"/>
    <p:sldId id="1535" r:id="rId18"/>
    <p:sldId id="1534" r:id="rId19"/>
    <p:sldId id="1546" r:id="rId20"/>
    <p:sldId id="1511" r:id="rId21"/>
    <p:sldId id="1525" r:id="rId22"/>
    <p:sldId id="1548" r:id="rId23"/>
    <p:sldId id="1541" r:id="rId24"/>
    <p:sldId id="1544" r:id="rId25"/>
    <p:sldId id="1551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47"/>
            <p14:sldId id="548"/>
            <p14:sldId id="1478"/>
            <p14:sldId id="1539"/>
            <p14:sldId id="1480"/>
            <p14:sldId id="1460"/>
            <p14:sldId id="1552"/>
            <p14:sldId id="1476"/>
            <p14:sldId id="1481"/>
            <p14:sldId id="1477"/>
            <p14:sldId id="1482"/>
            <p14:sldId id="1550"/>
            <p14:sldId id="934"/>
            <p14:sldId id="1535"/>
            <p14:sldId id="1534"/>
            <p14:sldId id="1546"/>
            <p14:sldId id="1511"/>
            <p14:sldId id="1525"/>
            <p14:sldId id="1548"/>
            <p14:sldId id="1541"/>
            <p14:sldId id="1544"/>
            <p14:sldId id="15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22617-33B2-42B6-B988-FD98D2A92CD7}" v="304" dt="2025-06-03T09:39:38.799"/>
    <p1510:client id="{4084EA00-4A68-41AA-823C-4A08C20197BB}" v="185" dt="2025-06-03T07:51:30.320"/>
    <p1510:client id="{DE2F7854-2E69-433D-9DBC-73F46755115D}" v="3" dt="2025-06-02T21:17:49.361"/>
    <p1510:client id="{E34229A8-C25D-4418-8B59-31F0A2076598}" v="175" dt="2025-06-02T21:42:49.169"/>
    <p1510:client id="{EB5F31B0-68C3-4C57-A4EC-627902DD0B44}" v="2052" dt="2025-06-03T09:39:34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ijf, Antoinette" userId="80426808-569e-4360-acb0-e5a6dc4b8ad2" providerId="ADAL" clId="{EB5F31B0-68C3-4C57-A4EC-627902DD0B44}"/>
    <pc:docChg chg="undo redo custSel addSld delSld modSld sldOrd modSection">
      <pc:chgData name="Duijf, Antoinette" userId="80426808-569e-4360-acb0-e5a6dc4b8ad2" providerId="ADAL" clId="{EB5F31B0-68C3-4C57-A4EC-627902DD0B44}" dt="2025-06-03T09:38:48.939" v="3202" actId="1076"/>
      <pc:docMkLst>
        <pc:docMk/>
      </pc:docMkLst>
      <pc:sldChg chg="addSp modSp del mod">
        <pc:chgData name="Duijf, Antoinette" userId="80426808-569e-4360-acb0-e5a6dc4b8ad2" providerId="ADAL" clId="{EB5F31B0-68C3-4C57-A4EC-627902DD0B44}" dt="2025-06-03T08:28:43.289" v="2723" actId="47"/>
        <pc:sldMkLst>
          <pc:docMk/>
          <pc:sldMk cId="2189114603" sldId="1437"/>
        </pc:sldMkLst>
        <pc:spChg chg="add mod">
          <ac:chgData name="Duijf, Antoinette" userId="80426808-569e-4360-acb0-e5a6dc4b8ad2" providerId="ADAL" clId="{EB5F31B0-68C3-4C57-A4EC-627902DD0B44}" dt="2025-06-02T22:53:02.281" v="534" actId="1076"/>
          <ac:spMkLst>
            <pc:docMk/>
            <pc:sldMk cId="2189114603" sldId="1437"/>
            <ac:spMk id="2" creationId="{0FB55504-97FC-D73C-8D59-D2F6A740C6D8}"/>
          </ac:spMkLst>
        </pc:spChg>
        <pc:spChg chg="mod">
          <ac:chgData name="Duijf, Antoinette" userId="80426808-569e-4360-acb0-e5a6dc4b8ad2" providerId="ADAL" clId="{EB5F31B0-68C3-4C57-A4EC-627902DD0B44}" dt="2025-06-03T06:39:50.330" v="725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uijf, Antoinette" userId="80426808-569e-4360-acb0-e5a6dc4b8ad2" providerId="ADAL" clId="{EB5F31B0-68C3-4C57-A4EC-627902DD0B44}" dt="2025-06-02T22:38:09.571" v="128" actId="1076"/>
        <pc:sldMkLst>
          <pc:docMk/>
          <pc:sldMk cId="3852907103" sldId="1460"/>
        </pc:sldMkLst>
        <pc:picChg chg="del">
          <ac:chgData name="Duijf, Antoinette" userId="80426808-569e-4360-acb0-e5a6dc4b8ad2" providerId="ADAL" clId="{EB5F31B0-68C3-4C57-A4EC-627902DD0B44}" dt="2025-06-02T22:34:10.518" v="123" actId="478"/>
          <ac:picMkLst>
            <pc:docMk/>
            <pc:sldMk cId="3852907103" sldId="1460"/>
            <ac:picMk id="3" creationId="{F1840DC5-250F-ADB4-C17B-6EF2BD491569}"/>
          </ac:picMkLst>
        </pc:picChg>
        <pc:picChg chg="add mod">
          <ac:chgData name="Duijf, Antoinette" userId="80426808-569e-4360-acb0-e5a6dc4b8ad2" providerId="ADAL" clId="{EB5F31B0-68C3-4C57-A4EC-627902DD0B44}" dt="2025-06-02T22:38:09.571" v="128" actId="1076"/>
          <ac:picMkLst>
            <pc:docMk/>
            <pc:sldMk cId="3852907103" sldId="1460"/>
            <ac:picMk id="4" creationId="{6CAA2B11-493F-6066-69E7-BC8D2E7AA167}"/>
          </ac:picMkLst>
        </pc:picChg>
      </pc:sldChg>
      <pc:sldChg chg="addSp delSp modSp mod">
        <pc:chgData name="Duijf, Antoinette" userId="80426808-569e-4360-acb0-e5a6dc4b8ad2" providerId="ADAL" clId="{EB5F31B0-68C3-4C57-A4EC-627902DD0B44}" dt="2025-06-02T22:51:33.065" v="445" actId="1076"/>
        <pc:sldMkLst>
          <pc:docMk/>
          <pc:sldMk cId="4207872812" sldId="1475"/>
        </pc:sldMkLst>
        <pc:spChg chg="add del mod">
          <ac:chgData name="Duijf, Antoinette" userId="80426808-569e-4360-acb0-e5a6dc4b8ad2" providerId="ADAL" clId="{EB5F31B0-68C3-4C57-A4EC-627902DD0B44}" dt="2025-06-02T22:51:33.065" v="445" actId="1076"/>
          <ac:spMkLst>
            <pc:docMk/>
            <pc:sldMk cId="4207872812" sldId="1475"/>
            <ac:spMk id="5" creationId="{EBD35644-8D88-8DDD-8A8E-DBDC6395AC16}"/>
          </ac:spMkLst>
        </pc:spChg>
        <pc:spChg chg="add mod">
          <ac:chgData name="Duijf, Antoinette" userId="80426808-569e-4360-acb0-e5a6dc4b8ad2" providerId="ADAL" clId="{EB5F31B0-68C3-4C57-A4EC-627902DD0B44}" dt="2025-06-02T22:41:42.812" v="386"/>
          <ac:spMkLst>
            <pc:docMk/>
            <pc:sldMk cId="4207872812" sldId="1475"/>
            <ac:spMk id="7" creationId="{FD5EAE22-49AB-16B3-E8F6-F2457A185EAA}"/>
          </ac:spMkLst>
        </pc:spChg>
        <pc:picChg chg="del">
          <ac:chgData name="Duijf, Antoinette" userId="80426808-569e-4360-acb0-e5a6dc4b8ad2" providerId="ADAL" clId="{EB5F31B0-68C3-4C57-A4EC-627902DD0B44}" dt="2025-06-02T21:58:28.131" v="13" actId="478"/>
          <ac:picMkLst>
            <pc:docMk/>
            <pc:sldMk cId="4207872812" sldId="1475"/>
            <ac:picMk id="2" creationId="{440AA4DF-7B83-0C5E-BB6A-7C7FE405F73E}"/>
          </ac:picMkLst>
        </pc:picChg>
        <pc:picChg chg="add mod">
          <ac:chgData name="Duijf, Antoinette" userId="80426808-569e-4360-acb0-e5a6dc4b8ad2" providerId="ADAL" clId="{EB5F31B0-68C3-4C57-A4EC-627902DD0B44}" dt="2025-06-02T22:51:18.141" v="439" actId="1076"/>
          <ac:picMkLst>
            <pc:docMk/>
            <pc:sldMk cId="4207872812" sldId="1475"/>
            <ac:picMk id="4" creationId="{5E057253-6006-FE12-B4E3-3D52CD8A0809}"/>
          </ac:picMkLst>
        </pc:picChg>
        <pc:picChg chg="add mod">
          <ac:chgData name="Duijf, Antoinette" userId="80426808-569e-4360-acb0-e5a6dc4b8ad2" providerId="ADAL" clId="{EB5F31B0-68C3-4C57-A4EC-627902DD0B44}" dt="2025-06-02T22:49:03.570" v="429" actId="931"/>
          <ac:picMkLst>
            <pc:docMk/>
            <pc:sldMk cId="4207872812" sldId="1475"/>
            <ac:picMk id="9" creationId="{13030608-BD05-F22E-92D1-00287ECF1ED7}"/>
          </ac:picMkLst>
        </pc:picChg>
        <pc:picChg chg="add mod">
          <ac:chgData name="Duijf, Antoinette" userId="80426808-569e-4360-acb0-e5a6dc4b8ad2" providerId="ADAL" clId="{EB5F31B0-68C3-4C57-A4EC-627902DD0B44}" dt="2025-06-02T22:51:31.127" v="444" actId="1076"/>
          <ac:picMkLst>
            <pc:docMk/>
            <pc:sldMk cId="4207872812" sldId="1475"/>
            <ac:picMk id="11" creationId="{9D6EC0DD-19ED-B772-5F94-689ED1D7B049}"/>
          </ac:picMkLst>
        </pc:picChg>
      </pc:sldChg>
      <pc:sldChg chg="addSp delSp modSp mod">
        <pc:chgData name="Duijf, Antoinette" userId="80426808-569e-4360-acb0-e5a6dc4b8ad2" providerId="ADAL" clId="{EB5F31B0-68C3-4C57-A4EC-627902DD0B44}" dt="2025-06-02T22:07:41.788" v="43" actId="1076"/>
        <pc:sldMkLst>
          <pc:docMk/>
          <pc:sldMk cId="2452007587" sldId="1476"/>
        </pc:sldMkLst>
        <pc:spChg chg="add mod">
          <ac:chgData name="Duijf, Antoinette" userId="80426808-569e-4360-acb0-e5a6dc4b8ad2" providerId="ADAL" clId="{EB5F31B0-68C3-4C57-A4EC-627902DD0B44}" dt="2025-06-02T22:07:41.788" v="43" actId="1076"/>
          <ac:spMkLst>
            <pc:docMk/>
            <pc:sldMk cId="2452007587" sldId="1476"/>
            <ac:spMk id="7" creationId="{E1C3A556-D342-3B79-98DE-A2BE7FF9A493}"/>
          </ac:spMkLst>
        </pc:spChg>
        <pc:picChg chg="add del mod">
          <ac:chgData name="Duijf, Antoinette" userId="80426808-569e-4360-acb0-e5a6dc4b8ad2" providerId="ADAL" clId="{EB5F31B0-68C3-4C57-A4EC-627902DD0B44}" dt="2025-06-02T22:07:04.922" v="30" actId="478"/>
          <ac:picMkLst>
            <pc:docMk/>
            <pc:sldMk cId="2452007587" sldId="1476"/>
            <ac:picMk id="3" creationId="{AF2200CC-DD8B-B3EB-7B68-13D682D4557F}"/>
          </ac:picMkLst>
        </pc:picChg>
        <pc:picChg chg="add mod">
          <ac:chgData name="Duijf, Antoinette" userId="80426808-569e-4360-acb0-e5a6dc4b8ad2" providerId="ADAL" clId="{EB5F31B0-68C3-4C57-A4EC-627902DD0B44}" dt="2025-06-02T22:07:36.740" v="42" actId="1076"/>
          <ac:picMkLst>
            <pc:docMk/>
            <pc:sldMk cId="2452007587" sldId="1476"/>
            <ac:picMk id="5" creationId="{3AEA91E6-436B-E09D-D5F6-C04D0C390260}"/>
          </ac:picMkLst>
        </pc:picChg>
      </pc:sldChg>
      <pc:sldChg chg="addSp modSp mod">
        <pc:chgData name="Duijf, Antoinette" userId="80426808-569e-4360-acb0-e5a6dc4b8ad2" providerId="ADAL" clId="{EB5F31B0-68C3-4C57-A4EC-627902DD0B44}" dt="2025-06-03T07:20:47.742" v="1758" actId="20577"/>
        <pc:sldMkLst>
          <pc:docMk/>
          <pc:sldMk cId="2709048002" sldId="1477"/>
        </pc:sldMkLst>
        <pc:spChg chg="add mod">
          <ac:chgData name="Duijf, Antoinette" userId="80426808-569e-4360-acb0-e5a6dc4b8ad2" providerId="ADAL" clId="{EB5F31B0-68C3-4C57-A4EC-627902DD0B44}" dt="2025-06-03T07:20:47.742" v="1758" actId="20577"/>
          <ac:spMkLst>
            <pc:docMk/>
            <pc:sldMk cId="2709048002" sldId="1477"/>
            <ac:spMk id="5" creationId="{FE972FE0-3FF6-E972-F3D4-F4FEB1449E6B}"/>
          </ac:spMkLst>
        </pc:spChg>
        <pc:picChg chg="mod modCrop">
          <ac:chgData name="Duijf, Antoinette" userId="80426808-569e-4360-acb0-e5a6dc4b8ad2" providerId="ADAL" clId="{EB5F31B0-68C3-4C57-A4EC-627902DD0B44}" dt="2025-06-03T07:15:50.939" v="1686" actId="1076"/>
          <ac:picMkLst>
            <pc:docMk/>
            <pc:sldMk cId="2709048002" sldId="1477"/>
            <ac:picMk id="2" creationId="{5037D4A6-9B2D-4157-C8B1-A8FA4DB85590}"/>
          </ac:picMkLst>
        </pc:picChg>
        <pc:picChg chg="add mod">
          <ac:chgData name="Duijf, Antoinette" userId="80426808-569e-4360-acb0-e5a6dc4b8ad2" providerId="ADAL" clId="{EB5F31B0-68C3-4C57-A4EC-627902DD0B44}" dt="2025-06-03T07:15:51.980" v="1687" actId="1076"/>
          <ac:picMkLst>
            <pc:docMk/>
            <pc:sldMk cId="2709048002" sldId="1477"/>
            <ac:picMk id="4" creationId="{6626E4FB-9E97-39D9-AC8A-F825F73D792E}"/>
          </ac:picMkLst>
        </pc:picChg>
      </pc:sldChg>
      <pc:sldChg chg="addSp delSp modSp mod ord">
        <pc:chgData name="Duijf, Antoinette" userId="80426808-569e-4360-acb0-e5a6dc4b8ad2" providerId="ADAL" clId="{EB5F31B0-68C3-4C57-A4EC-627902DD0B44}" dt="2025-06-02T22:42:16.019" v="417" actId="207"/>
        <pc:sldMkLst>
          <pc:docMk/>
          <pc:sldMk cId="4074911733" sldId="1478"/>
        </pc:sldMkLst>
        <pc:spChg chg="add mod">
          <ac:chgData name="Duijf, Antoinette" userId="80426808-569e-4360-acb0-e5a6dc4b8ad2" providerId="ADAL" clId="{EB5F31B0-68C3-4C57-A4EC-627902DD0B44}" dt="2025-06-02T22:42:16.019" v="417" actId="207"/>
          <ac:spMkLst>
            <pc:docMk/>
            <pc:sldMk cId="4074911733" sldId="1478"/>
            <ac:spMk id="5" creationId="{2A95D8C2-E972-157E-8B4A-1920667BBEE2}"/>
          </ac:spMkLst>
        </pc:spChg>
        <pc:picChg chg="del">
          <ac:chgData name="Duijf, Antoinette" userId="80426808-569e-4360-acb0-e5a6dc4b8ad2" providerId="ADAL" clId="{EB5F31B0-68C3-4C57-A4EC-627902DD0B44}" dt="2025-06-02T21:45:39.112" v="3" actId="478"/>
          <ac:picMkLst>
            <pc:docMk/>
            <pc:sldMk cId="4074911733" sldId="1478"/>
            <ac:picMk id="2" creationId="{8F7B624A-BBA4-89C8-3AD8-8094CDD0BA99}"/>
          </ac:picMkLst>
        </pc:picChg>
        <pc:picChg chg="add mod">
          <ac:chgData name="Duijf, Antoinette" userId="80426808-569e-4360-acb0-e5a6dc4b8ad2" providerId="ADAL" clId="{EB5F31B0-68C3-4C57-A4EC-627902DD0B44}" dt="2025-06-02T21:46:06.499" v="12" actId="1076"/>
          <ac:picMkLst>
            <pc:docMk/>
            <pc:sldMk cId="4074911733" sldId="1478"/>
            <ac:picMk id="4" creationId="{A614D967-D571-DFBD-C3FD-7256011FBB83}"/>
          </ac:picMkLst>
        </pc:picChg>
      </pc:sldChg>
      <pc:sldChg chg="addSp modSp mod ord">
        <pc:chgData name="Duijf, Antoinette" userId="80426808-569e-4360-acb0-e5a6dc4b8ad2" providerId="ADAL" clId="{EB5F31B0-68C3-4C57-A4EC-627902DD0B44}" dt="2025-06-02T22:38:43.944" v="152"/>
        <pc:sldMkLst>
          <pc:docMk/>
          <pc:sldMk cId="1487044012" sldId="1480"/>
        </pc:sldMkLst>
        <pc:picChg chg="add mod">
          <ac:chgData name="Duijf, Antoinette" userId="80426808-569e-4360-acb0-e5a6dc4b8ad2" providerId="ADAL" clId="{EB5F31B0-68C3-4C57-A4EC-627902DD0B44}" dt="2025-06-02T22:11:34.082" v="49" actId="14100"/>
          <ac:picMkLst>
            <pc:docMk/>
            <pc:sldMk cId="1487044012" sldId="1480"/>
            <ac:picMk id="3" creationId="{1A96BE3C-75AC-0837-9D44-0ED9FD9A2D36}"/>
          </ac:picMkLst>
        </pc:picChg>
      </pc:sldChg>
      <pc:sldChg chg="addSp modSp mod ord">
        <pc:chgData name="Duijf, Antoinette" userId="80426808-569e-4360-acb0-e5a6dc4b8ad2" providerId="ADAL" clId="{EB5F31B0-68C3-4C57-A4EC-627902DD0B44}" dt="2025-06-02T22:39:49.847" v="284"/>
        <pc:sldMkLst>
          <pc:docMk/>
          <pc:sldMk cId="3779434736" sldId="1481"/>
        </pc:sldMkLst>
        <pc:picChg chg="add mod">
          <ac:chgData name="Duijf, Antoinette" userId="80426808-569e-4360-acb0-e5a6dc4b8ad2" providerId="ADAL" clId="{EB5F31B0-68C3-4C57-A4EC-627902DD0B44}" dt="2025-06-02T22:29:31.596" v="114" actId="14100"/>
          <ac:picMkLst>
            <pc:docMk/>
            <pc:sldMk cId="3779434736" sldId="1481"/>
            <ac:picMk id="3" creationId="{B678393A-0AAA-C490-9A8C-2632736D2E17}"/>
          </ac:picMkLst>
        </pc:picChg>
      </pc:sldChg>
      <pc:sldChg chg="addSp delSp modSp mod">
        <pc:chgData name="Duijf, Antoinette" userId="80426808-569e-4360-acb0-e5a6dc4b8ad2" providerId="ADAL" clId="{EB5F31B0-68C3-4C57-A4EC-627902DD0B44}" dt="2025-06-03T09:36:22.090" v="3195" actId="1076"/>
        <pc:sldMkLst>
          <pc:docMk/>
          <pc:sldMk cId="1201727269" sldId="1482"/>
        </pc:sldMkLst>
        <pc:spChg chg="add del mod">
          <ac:chgData name="Duijf, Antoinette" userId="80426808-569e-4360-acb0-e5a6dc4b8ad2" providerId="ADAL" clId="{EB5F31B0-68C3-4C57-A4EC-627902DD0B44}" dt="2025-06-02T22:18:30.147" v="75" actId="478"/>
          <ac:spMkLst>
            <pc:docMk/>
            <pc:sldMk cId="1201727269" sldId="1482"/>
            <ac:spMk id="9" creationId="{8073C088-E29D-6857-E760-BD3D5B9EA452}"/>
          </ac:spMkLst>
        </pc:spChg>
        <pc:spChg chg="add mod">
          <ac:chgData name="Duijf, Antoinette" userId="80426808-569e-4360-acb0-e5a6dc4b8ad2" providerId="ADAL" clId="{EB5F31B0-68C3-4C57-A4EC-627902DD0B44}" dt="2025-06-02T22:18:48.855" v="82" actId="1582"/>
          <ac:spMkLst>
            <pc:docMk/>
            <pc:sldMk cId="1201727269" sldId="1482"/>
            <ac:spMk id="10" creationId="{EF5CB3D6-6A25-9C89-26C3-1BC3FF1AA363}"/>
          </ac:spMkLst>
        </pc:spChg>
        <pc:picChg chg="add del mod">
          <ac:chgData name="Duijf, Antoinette" userId="80426808-569e-4360-acb0-e5a6dc4b8ad2" providerId="ADAL" clId="{EB5F31B0-68C3-4C57-A4EC-627902DD0B44}" dt="2025-06-02T22:18:24.462" v="74" actId="478"/>
          <ac:picMkLst>
            <pc:docMk/>
            <pc:sldMk cId="1201727269" sldId="1482"/>
            <ac:picMk id="3" creationId="{211EC392-1AE1-4E13-0A5A-44FB74267E91}"/>
          </ac:picMkLst>
        </pc:picChg>
        <pc:picChg chg="add mod">
          <ac:chgData name="Duijf, Antoinette" userId="80426808-569e-4360-acb0-e5a6dc4b8ad2" providerId="ADAL" clId="{EB5F31B0-68C3-4C57-A4EC-627902DD0B44}" dt="2025-06-02T22:16:19.697" v="61" actId="1076"/>
          <ac:picMkLst>
            <pc:docMk/>
            <pc:sldMk cId="1201727269" sldId="1482"/>
            <ac:picMk id="5" creationId="{627E5C15-263D-085E-0D55-991AE3B9616E}"/>
          </ac:picMkLst>
        </pc:picChg>
        <pc:picChg chg="add del mod">
          <ac:chgData name="Duijf, Antoinette" userId="80426808-569e-4360-acb0-e5a6dc4b8ad2" providerId="ADAL" clId="{EB5F31B0-68C3-4C57-A4EC-627902DD0B44}" dt="2025-06-02T22:18:50.863" v="83" actId="21"/>
          <ac:picMkLst>
            <pc:docMk/>
            <pc:sldMk cId="1201727269" sldId="1482"/>
            <ac:picMk id="8" creationId="{5280A5D8-1EE7-0049-F118-D1E1B1F552AF}"/>
          </ac:picMkLst>
        </pc:picChg>
        <pc:picChg chg="add mod">
          <ac:chgData name="Duijf, Antoinette" userId="80426808-569e-4360-acb0-e5a6dc4b8ad2" providerId="ADAL" clId="{EB5F31B0-68C3-4C57-A4EC-627902DD0B44}" dt="2025-06-03T09:36:22.090" v="3195" actId="1076"/>
          <ac:picMkLst>
            <pc:docMk/>
            <pc:sldMk cId="1201727269" sldId="1482"/>
            <ac:picMk id="11" creationId="{5280A5D8-1EE7-0049-F118-D1E1B1F552AF}"/>
          </ac:picMkLst>
        </pc:picChg>
      </pc:sldChg>
      <pc:sldChg chg="addSp delSp modSp mod">
        <pc:chgData name="Duijf, Antoinette" userId="80426808-569e-4360-acb0-e5a6dc4b8ad2" providerId="ADAL" clId="{EB5F31B0-68C3-4C57-A4EC-627902DD0B44}" dt="2025-06-03T07:52:37.838" v="2155" actId="1076"/>
        <pc:sldMkLst>
          <pc:docMk/>
          <pc:sldMk cId="2967928418" sldId="1511"/>
        </pc:sldMkLst>
        <pc:spChg chg="add mod">
          <ac:chgData name="Duijf, Antoinette" userId="80426808-569e-4360-acb0-e5a6dc4b8ad2" providerId="ADAL" clId="{EB5F31B0-68C3-4C57-A4EC-627902DD0B44}" dt="2025-06-03T07:52:37.838" v="2155" actId="1076"/>
          <ac:spMkLst>
            <pc:docMk/>
            <pc:sldMk cId="2967928418" sldId="1511"/>
            <ac:spMk id="18" creationId="{76E60AE5-B3E1-B5F6-0F9F-351807DC478E}"/>
          </ac:spMkLst>
        </pc:spChg>
        <pc:spChg chg="mod">
          <ac:chgData name="Duijf, Antoinette" userId="80426808-569e-4360-acb0-e5a6dc4b8ad2" providerId="ADAL" clId="{EB5F31B0-68C3-4C57-A4EC-627902DD0B44}" dt="2025-06-03T07:42:42.473" v="2054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uijf, Antoinette" userId="80426808-569e-4360-acb0-e5a6dc4b8ad2" providerId="ADAL" clId="{EB5F31B0-68C3-4C57-A4EC-627902DD0B44}" dt="2025-06-03T07:51:56.521" v="2060" actId="20577"/>
          <ac:spMkLst>
            <pc:docMk/>
            <pc:sldMk cId="2967928418" sldId="1511"/>
            <ac:spMk id="36" creationId="{D8EF981A-9BA7-0EB1-9B70-F7FBF2F7DF1C}"/>
          </ac:spMkLst>
        </pc:spChg>
        <pc:picChg chg="add del">
          <ac:chgData name="Duijf, Antoinette" userId="80426808-569e-4360-acb0-e5a6dc4b8ad2" providerId="ADAL" clId="{EB5F31B0-68C3-4C57-A4EC-627902DD0B44}" dt="2025-06-03T07:48:21.308" v="2059" actId="478"/>
          <ac:picMkLst>
            <pc:docMk/>
            <pc:sldMk cId="2967928418" sldId="1511"/>
            <ac:picMk id="2" creationId="{06E3123C-6F3E-C4FB-83C3-086CDAD4127B}"/>
          </ac:picMkLst>
        </pc:picChg>
        <pc:picChg chg="del">
          <ac:chgData name="Duijf, Antoinette" userId="80426808-569e-4360-acb0-e5a6dc4b8ad2" providerId="ADAL" clId="{EB5F31B0-68C3-4C57-A4EC-627902DD0B44}" dt="2025-06-03T07:42:05.210" v="2025" actId="478"/>
          <ac:picMkLst>
            <pc:docMk/>
            <pc:sldMk cId="2967928418" sldId="1511"/>
            <ac:picMk id="8" creationId="{BC974241-7C67-CAD8-2AA0-C9537A87A0E0}"/>
          </ac:picMkLst>
        </pc:picChg>
        <pc:picChg chg="add mod">
          <ac:chgData name="Duijf, Antoinette" userId="80426808-569e-4360-acb0-e5a6dc4b8ad2" providerId="ADAL" clId="{EB5F31B0-68C3-4C57-A4EC-627902DD0B44}" dt="2025-06-03T07:42:44.288" v="2055" actId="1076"/>
          <ac:picMkLst>
            <pc:docMk/>
            <pc:sldMk cId="2967928418" sldId="1511"/>
            <ac:picMk id="9" creationId="{B3293C8C-DB88-A9CB-0F58-B45CCFA49958}"/>
          </ac:picMkLst>
        </pc:picChg>
      </pc:sldChg>
      <pc:sldChg chg="addSp delSp modSp mod">
        <pc:chgData name="Duijf, Antoinette" userId="80426808-569e-4360-acb0-e5a6dc4b8ad2" providerId="ADAL" clId="{EB5F31B0-68C3-4C57-A4EC-627902DD0B44}" dt="2025-06-03T09:27:17.333" v="3175" actId="20577"/>
        <pc:sldMkLst>
          <pc:docMk/>
          <pc:sldMk cId="199730452" sldId="1525"/>
        </pc:sldMkLst>
        <pc:spChg chg="mod">
          <ac:chgData name="Duijf, Antoinette" userId="80426808-569e-4360-acb0-e5a6dc4b8ad2" providerId="ADAL" clId="{EB5F31B0-68C3-4C57-A4EC-627902DD0B44}" dt="2025-06-03T09:27:17.333" v="3175" actId="20577"/>
          <ac:spMkLst>
            <pc:docMk/>
            <pc:sldMk cId="199730452" sldId="1525"/>
            <ac:spMk id="4" creationId="{D36CDCC8-D80A-3CA3-9903-EC310613197D}"/>
          </ac:spMkLst>
        </pc:spChg>
        <pc:spChg chg="add mod">
          <ac:chgData name="Duijf, Antoinette" userId="80426808-569e-4360-acb0-e5a6dc4b8ad2" providerId="ADAL" clId="{EB5F31B0-68C3-4C57-A4EC-627902DD0B44}" dt="2025-06-03T06:42:29.612" v="838" actId="14100"/>
          <ac:spMkLst>
            <pc:docMk/>
            <pc:sldMk cId="199730452" sldId="1525"/>
            <ac:spMk id="18" creationId="{60884DB1-10CC-5764-5149-4508169FF1C5}"/>
          </ac:spMkLst>
        </pc:spChg>
        <pc:spChg chg="add del mod">
          <ac:chgData name="Duijf, Antoinette" userId="80426808-569e-4360-acb0-e5a6dc4b8ad2" providerId="ADAL" clId="{EB5F31B0-68C3-4C57-A4EC-627902DD0B44}" dt="2025-06-03T06:42:58.330" v="901" actId="478"/>
          <ac:spMkLst>
            <pc:docMk/>
            <pc:sldMk cId="199730452" sldId="1525"/>
            <ac:spMk id="25" creationId="{CEFF5D1F-75D4-1460-BA43-1E52129E3C07}"/>
          </ac:spMkLst>
        </pc:spChg>
        <pc:spChg chg="add mod">
          <ac:chgData name="Duijf, Antoinette" userId="80426808-569e-4360-acb0-e5a6dc4b8ad2" providerId="ADAL" clId="{EB5F31B0-68C3-4C57-A4EC-627902DD0B44}" dt="2025-06-03T09:26:56.224" v="3171" actId="20577"/>
          <ac:spMkLst>
            <pc:docMk/>
            <pc:sldMk cId="199730452" sldId="1525"/>
            <ac:spMk id="26" creationId="{A351F9CF-AE0B-3FC5-3045-7CA1E0DF59C2}"/>
          </ac:spMkLst>
        </pc:spChg>
        <pc:picChg chg="add mod">
          <ac:chgData name="Duijf, Antoinette" userId="80426808-569e-4360-acb0-e5a6dc4b8ad2" providerId="ADAL" clId="{EB5F31B0-68C3-4C57-A4EC-627902DD0B44}" dt="2025-06-03T06:41:02.708" v="733" actId="1076"/>
          <ac:picMkLst>
            <pc:docMk/>
            <pc:sldMk cId="199730452" sldId="1525"/>
            <ac:picMk id="9" creationId="{532AC3E4-9758-7EB6-AD04-F711C2710103}"/>
          </ac:picMkLst>
        </pc:picChg>
        <pc:picChg chg="del mod">
          <ac:chgData name="Duijf, Antoinette" userId="80426808-569e-4360-acb0-e5a6dc4b8ad2" providerId="ADAL" clId="{EB5F31B0-68C3-4C57-A4EC-627902DD0B44}" dt="2025-06-03T06:40:33.735" v="728" actId="478"/>
          <ac:picMkLst>
            <pc:docMk/>
            <pc:sldMk cId="199730452" sldId="1525"/>
            <ac:picMk id="10" creationId="{228A5DD3-9073-3C33-61A6-3CF0B920B72A}"/>
          </ac:picMkLst>
        </pc:picChg>
        <pc:picChg chg="del">
          <ac:chgData name="Duijf, Antoinette" userId="80426808-569e-4360-acb0-e5a6dc4b8ad2" providerId="ADAL" clId="{EB5F31B0-68C3-4C57-A4EC-627902DD0B44}" dt="2025-06-03T06:40:32.519" v="726" actId="478"/>
          <ac:picMkLst>
            <pc:docMk/>
            <pc:sldMk cId="199730452" sldId="1525"/>
            <ac:picMk id="11" creationId="{6A0278D1-A6C6-B29F-EA7D-83C186DE3F2F}"/>
          </ac:picMkLst>
        </pc:picChg>
        <pc:picChg chg="add mod">
          <ac:chgData name="Duijf, Antoinette" userId="80426808-569e-4360-acb0-e5a6dc4b8ad2" providerId="ADAL" clId="{EB5F31B0-68C3-4C57-A4EC-627902DD0B44}" dt="2025-06-03T06:41:07.107" v="735" actId="1076"/>
          <ac:picMkLst>
            <pc:docMk/>
            <pc:sldMk cId="199730452" sldId="1525"/>
            <ac:picMk id="13" creationId="{7719C3CF-5348-1CD8-408A-5EED2CE2E549}"/>
          </ac:picMkLst>
        </pc:picChg>
      </pc:sldChg>
      <pc:sldChg chg="modSp del mod">
        <pc:chgData name="Duijf, Antoinette" userId="80426808-569e-4360-acb0-e5a6dc4b8ad2" providerId="ADAL" clId="{EB5F31B0-68C3-4C57-A4EC-627902DD0B44}" dt="2025-06-03T08:28:45.763" v="2724" actId="47"/>
        <pc:sldMkLst>
          <pc:docMk/>
          <pc:sldMk cId="4068482159" sldId="1531"/>
        </pc:sldMkLst>
        <pc:spChg chg="mod">
          <ac:chgData name="Duijf, Antoinette" userId="80426808-569e-4360-acb0-e5a6dc4b8ad2" providerId="ADAL" clId="{EB5F31B0-68C3-4C57-A4EC-627902DD0B44}" dt="2025-06-03T08:19:46.094" v="2494" actId="20577"/>
          <ac:spMkLst>
            <pc:docMk/>
            <pc:sldMk cId="4068482159" sldId="1531"/>
            <ac:spMk id="3" creationId="{00000000-0000-0000-0000-000000000000}"/>
          </ac:spMkLst>
        </pc:spChg>
      </pc:sldChg>
      <pc:sldChg chg="addSp modSp mod">
        <pc:chgData name="Duijf, Antoinette" userId="80426808-569e-4360-acb0-e5a6dc4b8ad2" providerId="ADAL" clId="{EB5F31B0-68C3-4C57-A4EC-627902DD0B44}" dt="2025-06-03T08:46:32.486" v="2826" actId="20577"/>
        <pc:sldMkLst>
          <pc:docMk/>
          <pc:sldMk cId="2281804966" sldId="1533"/>
        </pc:sldMkLst>
        <pc:spChg chg="add mod">
          <ac:chgData name="Duijf, Antoinette" userId="80426808-569e-4360-acb0-e5a6dc4b8ad2" providerId="ADAL" clId="{EB5F31B0-68C3-4C57-A4EC-627902DD0B44}" dt="2025-06-03T08:46:32.486" v="2826" actId="20577"/>
          <ac:spMkLst>
            <pc:docMk/>
            <pc:sldMk cId="2281804966" sldId="1533"/>
            <ac:spMk id="18" creationId="{393A527D-D276-5349-E0CD-634CB06EA308}"/>
          </ac:spMkLst>
        </pc:spChg>
      </pc:sldChg>
      <pc:sldChg chg="addSp modSp mod">
        <pc:chgData name="Duijf, Antoinette" userId="80426808-569e-4360-acb0-e5a6dc4b8ad2" providerId="ADAL" clId="{EB5F31B0-68C3-4C57-A4EC-627902DD0B44}" dt="2025-06-03T07:08:56.542" v="1501"/>
        <pc:sldMkLst>
          <pc:docMk/>
          <pc:sldMk cId="333889623" sldId="1534"/>
        </pc:sldMkLst>
        <pc:spChg chg="add mod">
          <ac:chgData name="Duijf, Antoinette" userId="80426808-569e-4360-acb0-e5a6dc4b8ad2" providerId="ADAL" clId="{EB5F31B0-68C3-4C57-A4EC-627902DD0B44}" dt="2025-06-03T06:58:45.468" v="1199" actId="1076"/>
          <ac:spMkLst>
            <pc:docMk/>
            <pc:sldMk cId="333889623" sldId="1534"/>
            <ac:spMk id="8" creationId="{AEDF2929-6CFB-13F9-C6F9-62A82B6BB7CB}"/>
          </ac:spMkLst>
        </pc:spChg>
        <pc:spChg chg="mod">
          <ac:chgData name="Duijf, Antoinette" userId="80426808-569e-4360-acb0-e5a6dc4b8ad2" providerId="ADAL" clId="{EB5F31B0-68C3-4C57-A4EC-627902DD0B44}" dt="2025-06-03T06:59:37.823" v="1305" actId="115"/>
          <ac:spMkLst>
            <pc:docMk/>
            <pc:sldMk cId="333889623" sldId="1534"/>
            <ac:spMk id="35" creationId="{37104C51-0232-62ED-4C6F-1447D06633EE}"/>
          </ac:spMkLst>
        </pc:spChg>
        <pc:spChg chg="mod">
          <ac:chgData name="Duijf, Antoinette" userId="80426808-569e-4360-acb0-e5a6dc4b8ad2" providerId="ADAL" clId="{EB5F31B0-68C3-4C57-A4EC-627902DD0B44}" dt="2025-06-03T06:59:26.079" v="1303" actId="115"/>
          <ac:spMkLst>
            <pc:docMk/>
            <pc:sldMk cId="333889623" sldId="1534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EB5F31B0-68C3-4C57-A4EC-627902DD0B44}" dt="2025-06-03T06:58:41.573" v="1198" actId="1076"/>
          <ac:picMkLst>
            <pc:docMk/>
            <pc:sldMk cId="333889623" sldId="1534"/>
            <ac:picMk id="2" creationId="{1B92F67A-838E-513F-0929-2B874C864613}"/>
          </ac:picMkLst>
        </pc:picChg>
        <pc:picChg chg="add mod">
          <ac:chgData name="Duijf, Antoinette" userId="80426808-569e-4360-acb0-e5a6dc4b8ad2" providerId="ADAL" clId="{EB5F31B0-68C3-4C57-A4EC-627902DD0B44}" dt="2025-06-03T06:58:33.581" v="1197" actId="1076"/>
          <ac:picMkLst>
            <pc:docMk/>
            <pc:sldMk cId="333889623" sldId="1534"/>
            <ac:picMk id="18" creationId="{8A00CA74-BFB8-ABD0-1DE2-BA7766F0C438}"/>
          </ac:picMkLst>
        </pc:picChg>
        <pc:picChg chg="add mod">
          <ac:chgData name="Duijf, Antoinette" userId="80426808-569e-4360-acb0-e5a6dc4b8ad2" providerId="ADAL" clId="{EB5F31B0-68C3-4C57-A4EC-627902DD0B44}" dt="2025-06-03T07:08:56.542" v="1501"/>
          <ac:picMkLst>
            <pc:docMk/>
            <pc:sldMk cId="333889623" sldId="1534"/>
            <ac:picMk id="19" creationId="{F879ED0F-43C3-C8EF-1A04-119D2826191C}"/>
          </ac:picMkLst>
        </pc:picChg>
      </pc:sldChg>
      <pc:sldChg chg="addSp modSp mod">
        <pc:chgData name="Duijf, Antoinette" userId="80426808-569e-4360-acb0-e5a6dc4b8ad2" providerId="ADAL" clId="{EB5F31B0-68C3-4C57-A4EC-627902DD0B44}" dt="2025-06-03T09:37:14.770" v="3200" actId="1037"/>
        <pc:sldMkLst>
          <pc:docMk/>
          <pc:sldMk cId="109938460" sldId="1535"/>
        </pc:sldMkLst>
        <pc:spChg chg="add mod">
          <ac:chgData name="Duijf, Antoinette" userId="80426808-569e-4360-acb0-e5a6dc4b8ad2" providerId="ADAL" clId="{EB5F31B0-68C3-4C57-A4EC-627902DD0B44}" dt="2025-06-03T09:07:58.479" v="3119" actId="20577"/>
          <ac:spMkLst>
            <pc:docMk/>
            <pc:sldMk cId="109938460" sldId="1535"/>
            <ac:spMk id="24" creationId="{06CEB6F6-D15F-D9EC-4034-698271BD4F24}"/>
          </ac:spMkLst>
        </pc:spChg>
        <pc:spChg chg="mod">
          <ac:chgData name="Duijf, Antoinette" userId="80426808-569e-4360-acb0-e5a6dc4b8ad2" providerId="ADAL" clId="{EB5F31B0-68C3-4C57-A4EC-627902DD0B44}" dt="2025-06-03T09:36:48.243" v="3198" actId="1036"/>
          <ac:spMkLst>
            <pc:docMk/>
            <pc:sldMk cId="109938460" sldId="1535"/>
            <ac:spMk id="33" creationId="{AC757F5E-B016-F947-4518-7C6B9CC7EE04}"/>
          </ac:spMkLst>
        </pc:spChg>
        <pc:spChg chg="mod">
          <ac:chgData name="Duijf, Antoinette" userId="80426808-569e-4360-acb0-e5a6dc4b8ad2" providerId="ADAL" clId="{EB5F31B0-68C3-4C57-A4EC-627902DD0B44}" dt="2025-06-03T09:37:14.770" v="3200" actId="1037"/>
          <ac:spMkLst>
            <pc:docMk/>
            <pc:sldMk cId="109938460" sldId="1535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EB5F31B0-68C3-4C57-A4EC-627902DD0B44}" dt="2025-06-03T08:54:37.873" v="2962" actId="1076"/>
          <ac:picMkLst>
            <pc:docMk/>
            <pc:sldMk cId="109938460" sldId="1535"/>
            <ac:picMk id="8" creationId="{0CEB2C90-09A2-A971-5848-45B3DDC7B388}"/>
          </ac:picMkLst>
        </pc:picChg>
        <pc:picChg chg="add mod">
          <ac:chgData name="Duijf, Antoinette" userId="80426808-569e-4360-acb0-e5a6dc4b8ad2" providerId="ADAL" clId="{EB5F31B0-68C3-4C57-A4EC-627902DD0B44}" dt="2025-06-03T08:54:42.988" v="2964" actId="1076"/>
          <ac:picMkLst>
            <pc:docMk/>
            <pc:sldMk cId="109938460" sldId="1535"/>
            <ac:picMk id="9" creationId="{C0FDBF60-D1CA-567D-EA8E-B614123C3D23}"/>
          </ac:picMkLst>
        </pc:picChg>
        <pc:picChg chg="add mod">
          <ac:chgData name="Duijf, Antoinette" userId="80426808-569e-4360-acb0-e5a6dc4b8ad2" providerId="ADAL" clId="{EB5F31B0-68C3-4C57-A4EC-627902DD0B44}" dt="2025-06-03T08:54:41.199" v="2963" actId="1076"/>
          <ac:picMkLst>
            <pc:docMk/>
            <pc:sldMk cId="109938460" sldId="1535"/>
            <ac:picMk id="18" creationId="{584431D4-2B4F-A7EC-D4F4-F5890232DF9C}"/>
          </ac:picMkLst>
        </pc:picChg>
        <pc:picChg chg="add mod">
          <ac:chgData name="Duijf, Antoinette" userId="80426808-569e-4360-acb0-e5a6dc4b8ad2" providerId="ADAL" clId="{EB5F31B0-68C3-4C57-A4EC-627902DD0B44}" dt="2025-06-03T09:00:06.534" v="3065" actId="1076"/>
          <ac:picMkLst>
            <pc:docMk/>
            <pc:sldMk cId="109938460" sldId="1535"/>
            <ac:picMk id="20" creationId="{0132AD63-8219-6EF5-FBD0-9AA0AF5FAB18}"/>
          </ac:picMkLst>
        </pc:picChg>
        <pc:picChg chg="add mod">
          <ac:chgData name="Duijf, Antoinette" userId="80426808-569e-4360-acb0-e5a6dc4b8ad2" providerId="ADAL" clId="{EB5F31B0-68C3-4C57-A4EC-627902DD0B44}" dt="2025-06-03T09:00:22.544" v="3072" actId="1076"/>
          <ac:picMkLst>
            <pc:docMk/>
            <pc:sldMk cId="109938460" sldId="1535"/>
            <ac:picMk id="23" creationId="{254CAED3-3948-A413-7B60-550E11AADFD5}"/>
          </ac:picMkLst>
        </pc:picChg>
      </pc:sldChg>
      <pc:sldChg chg="addSp delSp modSp mod">
        <pc:chgData name="Duijf, Antoinette" userId="80426808-569e-4360-acb0-e5a6dc4b8ad2" providerId="ADAL" clId="{EB5F31B0-68C3-4C57-A4EC-627902DD0B44}" dt="2025-06-03T09:18:45.620" v="3154" actId="20577"/>
        <pc:sldMkLst>
          <pc:docMk/>
          <pc:sldMk cId="2392472401" sldId="1537"/>
        </pc:sldMkLst>
        <pc:spChg chg="add mod">
          <ac:chgData name="Duijf, Antoinette" userId="80426808-569e-4360-acb0-e5a6dc4b8ad2" providerId="ADAL" clId="{EB5F31B0-68C3-4C57-A4EC-627902DD0B44}" dt="2025-06-03T09:18:45.620" v="3154" actId="20577"/>
          <ac:spMkLst>
            <pc:docMk/>
            <pc:sldMk cId="2392472401" sldId="1537"/>
            <ac:spMk id="16" creationId="{9853A5C1-7AA8-CA35-6F40-9C1461A1B71B}"/>
          </ac:spMkLst>
        </pc:spChg>
        <pc:picChg chg="add del">
          <ac:chgData name="Duijf, Antoinette" userId="80426808-569e-4360-acb0-e5a6dc4b8ad2" providerId="ADAL" clId="{EB5F31B0-68C3-4C57-A4EC-627902DD0B44}" dt="2025-06-03T09:08:37.548" v="3123" actId="478"/>
          <ac:picMkLst>
            <pc:docMk/>
            <pc:sldMk cId="2392472401" sldId="1537"/>
            <ac:picMk id="22" creationId="{CB37E6DE-D01D-0FE3-F85D-1A2FA3B5A862}"/>
          </ac:picMkLst>
        </pc:picChg>
        <pc:picChg chg="add del">
          <ac:chgData name="Duijf, Antoinette" userId="80426808-569e-4360-acb0-e5a6dc4b8ad2" providerId="ADAL" clId="{EB5F31B0-68C3-4C57-A4EC-627902DD0B44}" dt="2025-06-03T09:08:37.316" v="3122" actId="478"/>
          <ac:picMkLst>
            <pc:docMk/>
            <pc:sldMk cId="2392472401" sldId="1537"/>
            <ac:picMk id="23" creationId="{74C37995-9019-FBD9-24A1-3EC3BFFE7A8E}"/>
          </ac:picMkLst>
        </pc:picChg>
      </pc:sldChg>
      <pc:sldChg chg="addSp modSp mod">
        <pc:chgData name="Duijf, Antoinette" userId="80426808-569e-4360-acb0-e5a6dc4b8ad2" providerId="ADAL" clId="{EB5F31B0-68C3-4C57-A4EC-627902DD0B44}" dt="2025-06-03T08:47:06.443" v="2838" actId="20577"/>
        <pc:sldMkLst>
          <pc:docMk/>
          <pc:sldMk cId="1887600448" sldId="1538"/>
        </pc:sldMkLst>
        <pc:spChg chg="add mod">
          <ac:chgData name="Duijf, Antoinette" userId="80426808-569e-4360-acb0-e5a6dc4b8ad2" providerId="ADAL" clId="{EB5F31B0-68C3-4C57-A4EC-627902DD0B44}" dt="2025-06-03T08:47:06.443" v="2838" actId="20577"/>
          <ac:spMkLst>
            <pc:docMk/>
            <pc:sldMk cId="1887600448" sldId="1538"/>
            <ac:spMk id="13" creationId="{E05CE7C8-4851-8110-BEEA-8741D761F311}"/>
          </ac:spMkLst>
        </pc:spChg>
      </pc:sldChg>
      <pc:sldChg chg="addSp delSp modSp mod ord">
        <pc:chgData name="Duijf, Antoinette" userId="80426808-569e-4360-acb0-e5a6dc4b8ad2" providerId="ADAL" clId="{EB5F31B0-68C3-4C57-A4EC-627902DD0B44}" dt="2025-06-02T22:42:43.518" v="421" actId="14100"/>
        <pc:sldMkLst>
          <pc:docMk/>
          <pc:sldMk cId="1027595567" sldId="1539"/>
        </pc:sldMkLst>
        <pc:spChg chg="add">
          <ac:chgData name="Duijf, Antoinette" userId="80426808-569e-4360-acb0-e5a6dc4b8ad2" providerId="ADAL" clId="{EB5F31B0-68C3-4C57-A4EC-627902DD0B44}" dt="2025-06-02T22:25:09.754" v="90"/>
          <ac:spMkLst>
            <pc:docMk/>
            <pc:sldMk cId="1027595567" sldId="1539"/>
            <ac:spMk id="3" creationId="{60A493F6-EE9C-BB68-2125-CE3B0E5F4083}"/>
          </ac:spMkLst>
        </pc:spChg>
        <pc:spChg chg="mod">
          <ac:chgData name="Duijf, Antoinette" userId="80426808-569e-4360-acb0-e5a6dc4b8ad2" providerId="ADAL" clId="{EB5F31B0-68C3-4C57-A4EC-627902DD0B44}" dt="2025-06-02T22:25:55.864" v="108" actId="1038"/>
          <ac:spMkLst>
            <pc:docMk/>
            <pc:sldMk cId="1027595567" sldId="1539"/>
            <ac:spMk id="5" creationId="{5ADE0216-F688-0E7D-4A83-1D6838BB2E93}"/>
          </ac:spMkLst>
        </pc:spChg>
        <pc:spChg chg="add mod">
          <ac:chgData name="Duijf, Antoinette" userId="80426808-569e-4360-acb0-e5a6dc4b8ad2" providerId="ADAL" clId="{EB5F31B0-68C3-4C57-A4EC-627902DD0B44}" dt="2025-06-02T22:42:28.557" v="418"/>
          <ac:spMkLst>
            <pc:docMk/>
            <pc:sldMk cId="1027595567" sldId="1539"/>
            <ac:spMk id="10" creationId="{5408037A-7086-B35C-DF04-CEFC5979AC04}"/>
          </ac:spMkLst>
        </pc:spChg>
        <pc:spChg chg="add mod">
          <ac:chgData name="Duijf, Antoinette" userId="80426808-569e-4360-acb0-e5a6dc4b8ad2" providerId="ADAL" clId="{EB5F31B0-68C3-4C57-A4EC-627902DD0B44}" dt="2025-06-02T22:42:43.518" v="421" actId="14100"/>
          <ac:spMkLst>
            <pc:docMk/>
            <pc:sldMk cId="1027595567" sldId="1539"/>
            <ac:spMk id="11" creationId="{CAB24B35-3CAC-0544-FC4C-828E281FC1C2}"/>
          </ac:spMkLst>
        </pc:spChg>
        <pc:picChg chg="del">
          <ac:chgData name="Duijf, Antoinette" userId="80426808-569e-4360-acb0-e5a6dc4b8ad2" providerId="ADAL" clId="{EB5F31B0-68C3-4C57-A4EC-627902DD0B44}" dt="2025-06-02T22:25:07.691" v="88" actId="478"/>
          <ac:picMkLst>
            <pc:docMk/>
            <pc:sldMk cId="1027595567" sldId="1539"/>
            <ac:picMk id="2" creationId="{AA131705-1525-CDDF-9044-47F409F49786}"/>
          </ac:picMkLst>
        </pc:picChg>
        <pc:picChg chg="del">
          <ac:chgData name="Duijf, Antoinette" userId="80426808-569e-4360-acb0-e5a6dc4b8ad2" providerId="ADAL" clId="{EB5F31B0-68C3-4C57-A4EC-627902DD0B44}" dt="2025-06-02T22:25:08.388" v="89" actId="478"/>
          <ac:picMkLst>
            <pc:docMk/>
            <pc:sldMk cId="1027595567" sldId="1539"/>
            <ac:picMk id="4" creationId="{D6E49A90-03F9-B17E-F260-5CA2DF68D353}"/>
          </ac:picMkLst>
        </pc:picChg>
        <pc:picChg chg="add mod">
          <ac:chgData name="Duijf, Antoinette" userId="80426808-569e-4360-acb0-e5a6dc4b8ad2" providerId="ADAL" clId="{EB5F31B0-68C3-4C57-A4EC-627902DD0B44}" dt="2025-06-02T22:25:55.864" v="108" actId="1038"/>
          <ac:picMkLst>
            <pc:docMk/>
            <pc:sldMk cId="1027595567" sldId="1539"/>
            <ac:picMk id="8" creationId="{20298297-151A-55A1-FCD4-F2C01DA4D52C}"/>
          </ac:picMkLst>
        </pc:picChg>
        <pc:picChg chg="add mod">
          <ac:chgData name="Duijf, Antoinette" userId="80426808-569e-4360-acb0-e5a6dc4b8ad2" providerId="ADAL" clId="{EB5F31B0-68C3-4C57-A4EC-627902DD0B44}" dt="2025-06-02T22:25:55.864" v="108" actId="1038"/>
          <ac:picMkLst>
            <pc:docMk/>
            <pc:sldMk cId="1027595567" sldId="1539"/>
            <ac:picMk id="9" creationId="{D7946768-5A25-1B4E-3F71-6C371B501F42}"/>
          </ac:picMkLst>
        </pc:picChg>
      </pc:sldChg>
      <pc:sldChg chg="addSp modSp mod">
        <pc:chgData name="Duijf, Antoinette" userId="80426808-569e-4360-acb0-e5a6dc4b8ad2" providerId="ADAL" clId="{EB5F31B0-68C3-4C57-A4EC-627902DD0B44}" dt="2025-06-03T08:47:30.621" v="2854" actId="1076"/>
        <pc:sldMkLst>
          <pc:docMk/>
          <pc:sldMk cId="3454880613" sldId="1540"/>
        </pc:sldMkLst>
        <pc:spChg chg="add mod">
          <ac:chgData name="Duijf, Antoinette" userId="80426808-569e-4360-acb0-e5a6dc4b8ad2" providerId="ADAL" clId="{EB5F31B0-68C3-4C57-A4EC-627902DD0B44}" dt="2025-06-03T08:47:30.621" v="2854" actId="1076"/>
          <ac:spMkLst>
            <pc:docMk/>
            <pc:sldMk cId="3454880613" sldId="1540"/>
            <ac:spMk id="9" creationId="{B24507FC-1120-B1C7-2E06-12D69F1B3ACF}"/>
          </ac:spMkLst>
        </pc:spChg>
      </pc:sldChg>
      <pc:sldChg chg="addSp delSp modSp mod">
        <pc:chgData name="Duijf, Antoinette" userId="80426808-569e-4360-acb0-e5a6dc4b8ad2" providerId="ADAL" clId="{EB5F31B0-68C3-4C57-A4EC-627902DD0B44}" dt="2025-06-03T07:13:14.781" v="1681" actId="1038"/>
        <pc:sldMkLst>
          <pc:docMk/>
          <pc:sldMk cId="2190631206" sldId="1541"/>
        </pc:sldMkLst>
        <pc:spChg chg="mod">
          <ac:chgData name="Duijf, Antoinette" userId="80426808-569e-4360-acb0-e5a6dc4b8ad2" providerId="ADAL" clId="{EB5F31B0-68C3-4C57-A4EC-627902DD0B44}" dt="2025-06-03T07:11:48.404" v="1665" actId="14100"/>
          <ac:spMkLst>
            <pc:docMk/>
            <pc:sldMk cId="2190631206" sldId="1541"/>
            <ac:spMk id="4" creationId="{D36CDCC8-D80A-3CA3-9903-EC310613197D}"/>
          </ac:spMkLst>
        </pc:spChg>
        <pc:spChg chg="mod">
          <ac:chgData name="Duijf, Antoinette" userId="80426808-569e-4360-acb0-e5a6dc4b8ad2" providerId="ADAL" clId="{EB5F31B0-68C3-4C57-A4EC-627902DD0B44}" dt="2025-06-03T07:03:31.004" v="1390" actId="20577"/>
          <ac:spMkLst>
            <pc:docMk/>
            <pc:sldMk cId="2190631206" sldId="1541"/>
            <ac:spMk id="12" creationId="{E2476A93-B8D4-4E44-87FD-AFF601B2337C}"/>
          </ac:spMkLst>
        </pc:spChg>
        <pc:spChg chg="mod">
          <ac:chgData name="Duijf, Antoinette" userId="80426808-569e-4360-acb0-e5a6dc4b8ad2" providerId="ADAL" clId="{EB5F31B0-68C3-4C57-A4EC-627902DD0B44}" dt="2025-06-03T07:03:16.949" v="1378" actId="20577"/>
          <ac:spMkLst>
            <pc:docMk/>
            <pc:sldMk cId="2190631206" sldId="1541"/>
            <ac:spMk id="13" creationId="{4985FF45-EE56-11C3-E0CC-6BBB359031C0}"/>
          </ac:spMkLst>
        </pc:spChg>
        <pc:picChg chg="add mod modCrop">
          <ac:chgData name="Duijf, Antoinette" userId="80426808-569e-4360-acb0-e5a6dc4b8ad2" providerId="ADAL" clId="{EB5F31B0-68C3-4C57-A4EC-627902DD0B44}" dt="2025-06-03T07:04:35.087" v="1449" actId="1035"/>
          <ac:picMkLst>
            <pc:docMk/>
            <pc:sldMk cId="2190631206" sldId="1541"/>
            <ac:picMk id="9" creationId="{54ABF7E5-2DC6-F5FD-00A4-D93A2C35BE0E}"/>
          </ac:picMkLst>
        </pc:picChg>
        <pc:picChg chg="add mod modCrop">
          <ac:chgData name="Duijf, Antoinette" userId="80426808-569e-4360-acb0-e5a6dc4b8ad2" providerId="ADAL" clId="{EB5F31B0-68C3-4C57-A4EC-627902DD0B44}" dt="2025-06-03T07:11:22.265" v="1604" actId="732"/>
          <ac:picMkLst>
            <pc:docMk/>
            <pc:sldMk cId="2190631206" sldId="1541"/>
            <ac:picMk id="11" creationId="{8F59E291-51EC-9BA0-475E-6CB8B078C2B6}"/>
          </ac:picMkLst>
        </pc:picChg>
        <pc:picChg chg="add mod">
          <ac:chgData name="Duijf, Antoinette" userId="80426808-569e-4360-acb0-e5a6dc4b8ad2" providerId="ADAL" clId="{EB5F31B0-68C3-4C57-A4EC-627902DD0B44}" dt="2025-06-03T07:12:22.764" v="1670" actId="14100"/>
          <ac:picMkLst>
            <pc:docMk/>
            <pc:sldMk cId="2190631206" sldId="1541"/>
            <ac:picMk id="17" creationId="{F1694C49-5848-AAB7-E648-FCD488868B7F}"/>
          </ac:picMkLst>
        </pc:picChg>
        <pc:picChg chg="add del">
          <ac:chgData name="Duijf, Antoinette" userId="80426808-569e-4360-acb0-e5a6dc4b8ad2" providerId="ADAL" clId="{EB5F31B0-68C3-4C57-A4EC-627902DD0B44}" dt="2025-06-03T07:03:42.689" v="1393" actId="478"/>
          <ac:picMkLst>
            <pc:docMk/>
            <pc:sldMk cId="2190631206" sldId="1541"/>
            <ac:picMk id="29" creationId="{53422ABF-3963-1A69-F229-7A8DD68DBA4E}"/>
          </ac:picMkLst>
        </pc:picChg>
        <pc:picChg chg="add del">
          <ac:chgData name="Duijf, Antoinette" userId="80426808-569e-4360-acb0-e5a6dc4b8ad2" providerId="ADAL" clId="{EB5F31B0-68C3-4C57-A4EC-627902DD0B44}" dt="2025-06-03T07:03:42.290" v="1392" actId="478"/>
          <ac:picMkLst>
            <pc:docMk/>
            <pc:sldMk cId="2190631206" sldId="1541"/>
            <ac:picMk id="32" creationId="{69B013B8-2AA4-ED22-6839-E55FA36B9111}"/>
          </ac:picMkLst>
        </pc:picChg>
        <pc:picChg chg="add del">
          <ac:chgData name="Duijf, Antoinette" userId="80426808-569e-4360-acb0-e5a6dc4b8ad2" providerId="ADAL" clId="{EB5F31B0-68C3-4C57-A4EC-627902DD0B44}" dt="2025-06-03T07:03:43.055" v="1394" actId="478"/>
          <ac:picMkLst>
            <pc:docMk/>
            <pc:sldMk cId="2190631206" sldId="1541"/>
            <ac:picMk id="34" creationId="{212FDAA9-66B8-490E-7A80-7E278754854C}"/>
          </ac:picMkLst>
        </pc:picChg>
        <pc:cxnChg chg="mod">
          <ac:chgData name="Duijf, Antoinette" userId="80426808-569e-4360-acb0-e5a6dc4b8ad2" providerId="ADAL" clId="{EB5F31B0-68C3-4C57-A4EC-627902DD0B44}" dt="2025-06-03T07:13:14.781" v="1681" actId="1038"/>
          <ac:cxnSpMkLst>
            <pc:docMk/>
            <pc:sldMk cId="2190631206" sldId="1541"/>
            <ac:cxnSpMk id="21" creationId="{B84B33EF-2A54-99B2-FEF8-27486B72F624}"/>
          </ac:cxnSpMkLst>
        </pc:cxnChg>
      </pc:sldChg>
      <pc:sldChg chg="addSp delSp modSp mod">
        <pc:chgData name="Duijf, Antoinette" userId="80426808-569e-4360-acb0-e5a6dc4b8ad2" providerId="ADAL" clId="{EB5F31B0-68C3-4C57-A4EC-627902DD0B44}" dt="2025-06-03T08:22:29.855" v="2653" actId="1076"/>
        <pc:sldMkLst>
          <pc:docMk/>
          <pc:sldMk cId="124867629" sldId="1542"/>
        </pc:sldMkLst>
        <pc:spChg chg="del">
          <ac:chgData name="Duijf, Antoinette" userId="80426808-569e-4360-acb0-e5a6dc4b8ad2" providerId="ADAL" clId="{EB5F31B0-68C3-4C57-A4EC-627902DD0B44}" dt="2025-06-02T22:29:55.385" v="120" actId="21"/>
          <ac:spMkLst>
            <pc:docMk/>
            <pc:sldMk cId="124867629" sldId="1542"/>
            <ac:spMk id="5" creationId="{8E076BF3-4D87-4AF4-B09D-897206177FC1}"/>
          </ac:spMkLst>
        </pc:spChg>
        <pc:spChg chg="add mod">
          <ac:chgData name="Duijf, Antoinette" userId="80426808-569e-4360-acb0-e5a6dc4b8ad2" providerId="ADAL" clId="{EB5F31B0-68C3-4C57-A4EC-627902DD0B44}" dt="2025-06-02T22:39:56.367" v="285" actId="6549"/>
          <ac:spMkLst>
            <pc:docMk/>
            <pc:sldMk cId="124867629" sldId="1542"/>
            <ac:spMk id="7" creationId="{8E076BF3-4D87-4AF4-B09D-897206177FC1}"/>
          </ac:spMkLst>
        </pc:spChg>
        <pc:spChg chg="add mod">
          <ac:chgData name="Duijf, Antoinette" userId="80426808-569e-4360-acb0-e5a6dc4b8ad2" providerId="ADAL" clId="{EB5F31B0-68C3-4C57-A4EC-627902DD0B44}" dt="2025-06-02T22:41:33.714" v="385" actId="20577"/>
          <ac:spMkLst>
            <pc:docMk/>
            <pc:sldMk cId="124867629" sldId="1542"/>
            <ac:spMk id="10" creationId="{A77AE959-01A2-002E-4596-6D8DAB5767C2}"/>
          </ac:spMkLst>
        </pc:spChg>
        <pc:spChg chg="add mod">
          <ac:chgData name="Duijf, Antoinette" userId="80426808-569e-4360-acb0-e5a6dc4b8ad2" providerId="ADAL" clId="{EB5F31B0-68C3-4C57-A4EC-627902DD0B44}" dt="2025-06-03T08:22:29.855" v="2653" actId="1076"/>
          <ac:spMkLst>
            <pc:docMk/>
            <pc:sldMk cId="124867629" sldId="1542"/>
            <ac:spMk id="11" creationId="{4979FB43-7017-D224-BD33-4F602A6CECE3}"/>
          </ac:spMkLst>
        </pc:spChg>
        <pc:picChg chg="add mod">
          <ac:chgData name="Duijf, Antoinette" userId="80426808-569e-4360-acb0-e5a6dc4b8ad2" providerId="ADAL" clId="{EB5F31B0-68C3-4C57-A4EC-627902DD0B44}" dt="2025-06-02T22:29:45.381" v="119" actId="1076"/>
          <ac:picMkLst>
            <pc:docMk/>
            <pc:sldMk cId="124867629" sldId="1542"/>
            <ac:picMk id="3" creationId="{7E65D633-8BF9-4AD5-272C-E9390F36C8DC}"/>
          </ac:picMkLst>
        </pc:picChg>
        <pc:picChg chg="del">
          <ac:chgData name="Duijf, Antoinette" userId="80426808-569e-4360-acb0-e5a6dc4b8ad2" providerId="ADAL" clId="{EB5F31B0-68C3-4C57-A4EC-627902DD0B44}" dt="2025-06-02T22:14:13.440" v="50" actId="478"/>
          <ac:picMkLst>
            <pc:docMk/>
            <pc:sldMk cId="124867629" sldId="1542"/>
            <ac:picMk id="4" creationId="{C9B55887-1703-48AD-8C92-46C10B12BB74}"/>
          </ac:picMkLst>
        </pc:picChg>
        <pc:picChg chg="add mod">
          <ac:chgData name="Duijf, Antoinette" userId="80426808-569e-4360-acb0-e5a6dc4b8ad2" providerId="ADAL" clId="{EB5F31B0-68C3-4C57-A4EC-627902DD0B44}" dt="2025-06-03T07:29:48.350" v="1824" actId="1076"/>
          <ac:picMkLst>
            <pc:docMk/>
            <pc:sldMk cId="124867629" sldId="1542"/>
            <ac:picMk id="9" creationId="{0A65CAB5-9ED7-1186-4646-4ED8087986AF}"/>
          </ac:picMkLst>
        </pc:picChg>
      </pc:sldChg>
      <pc:sldChg chg="addSp modSp mod">
        <pc:chgData name="Duijf, Antoinette" userId="80426808-569e-4360-acb0-e5a6dc4b8ad2" providerId="ADAL" clId="{EB5F31B0-68C3-4C57-A4EC-627902DD0B44}" dt="2025-06-03T07:25:25.784" v="1771" actId="1076"/>
        <pc:sldMkLst>
          <pc:docMk/>
          <pc:sldMk cId="3606645574" sldId="1544"/>
        </pc:sldMkLst>
        <pc:spChg chg="mod">
          <ac:chgData name="Duijf, Antoinette" userId="80426808-569e-4360-acb0-e5a6dc4b8ad2" providerId="ADAL" clId="{EB5F31B0-68C3-4C57-A4EC-627902DD0B44}" dt="2025-06-03T07:09:49.226" v="1597" actId="115"/>
          <ac:spMkLst>
            <pc:docMk/>
            <pc:sldMk cId="3606645574" sldId="1544"/>
            <ac:spMk id="4" creationId="{D36CDCC8-D80A-3CA3-9903-EC310613197D}"/>
          </ac:spMkLst>
        </pc:spChg>
        <pc:picChg chg="add mod">
          <ac:chgData name="Duijf, Antoinette" userId="80426808-569e-4360-acb0-e5a6dc4b8ad2" providerId="ADAL" clId="{EB5F31B0-68C3-4C57-A4EC-627902DD0B44}" dt="2025-06-03T07:20:59.014" v="1760" actId="1076"/>
          <ac:picMkLst>
            <pc:docMk/>
            <pc:sldMk cId="3606645574" sldId="1544"/>
            <ac:picMk id="9" creationId="{F818CFA1-25A9-BBBD-FFAD-5A0D77048E03}"/>
          </ac:picMkLst>
        </pc:picChg>
        <pc:picChg chg="add mod">
          <ac:chgData name="Duijf, Antoinette" userId="80426808-569e-4360-acb0-e5a6dc4b8ad2" providerId="ADAL" clId="{EB5F31B0-68C3-4C57-A4EC-627902DD0B44}" dt="2025-06-03T07:20:24.436" v="1734" actId="1076"/>
          <ac:picMkLst>
            <pc:docMk/>
            <pc:sldMk cId="3606645574" sldId="1544"/>
            <ac:picMk id="11" creationId="{7EFE58CA-C7C9-D641-19CD-9DF6AD738CB6}"/>
          </ac:picMkLst>
        </pc:picChg>
        <pc:picChg chg="add mod">
          <ac:chgData name="Duijf, Antoinette" userId="80426808-569e-4360-acb0-e5a6dc4b8ad2" providerId="ADAL" clId="{EB5F31B0-68C3-4C57-A4EC-627902DD0B44}" dt="2025-06-03T07:21:04.714" v="1762" actId="1076"/>
          <ac:picMkLst>
            <pc:docMk/>
            <pc:sldMk cId="3606645574" sldId="1544"/>
            <ac:picMk id="24" creationId="{4C433B73-3D3C-11DC-F15A-5D3FEA81FC2E}"/>
          </ac:picMkLst>
        </pc:picChg>
        <pc:picChg chg="add mod">
          <ac:chgData name="Duijf, Antoinette" userId="80426808-569e-4360-acb0-e5a6dc4b8ad2" providerId="ADAL" clId="{EB5F31B0-68C3-4C57-A4EC-627902DD0B44}" dt="2025-06-03T07:25:25.784" v="1771" actId="1076"/>
          <ac:picMkLst>
            <pc:docMk/>
            <pc:sldMk cId="3606645574" sldId="1544"/>
            <ac:picMk id="26" creationId="{ECED62BD-9BF2-6555-A16D-58E3CEFCD1A5}"/>
          </ac:picMkLst>
        </pc:picChg>
      </pc:sldChg>
      <pc:sldChg chg="addSp modSp add">
        <pc:chgData name="Duijf, Antoinette" userId="80426808-569e-4360-acb0-e5a6dc4b8ad2" providerId="ADAL" clId="{EB5F31B0-68C3-4C57-A4EC-627902DD0B44}" dt="2025-06-03T08:47:37.670" v="2855"/>
        <pc:sldMkLst>
          <pc:docMk/>
          <pc:sldMk cId="2964986043" sldId="1545"/>
        </pc:sldMkLst>
        <pc:spChg chg="add mod">
          <ac:chgData name="Duijf, Antoinette" userId="80426808-569e-4360-acb0-e5a6dc4b8ad2" providerId="ADAL" clId="{EB5F31B0-68C3-4C57-A4EC-627902DD0B44}" dt="2025-06-03T08:47:37.670" v="2855"/>
          <ac:spMkLst>
            <pc:docMk/>
            <pc:sldMk cId="2964986043" sldId="1545"/>
            <ac:spMk id="9" creationId="{44C08A0D-5DB5-1B0E-6497-8DCD4EF67DBD}"/>
          </ac:spMkLst>
        </pc:spChg>
      </pc:sldChg>
      <pc:sldChg chg="addSp delSp add del mod">
        <pc:chgData name="Duijf, Antoinette" userId="80426808-569e-4360-acb0-e5a6dc4b8ad2" providerId="ADAL" clId="{EB5F31B0-68C3-4C57-A4EC-627902DD0B44}" dt="2025-06-03T07:03:29.947" v="1389"/>
        <pc:sldMkLst>
          <pc:docMk/>
          <pc:sldMk cId="4073351622" sldId="1545"/>
        </pc:sldMkLst>
        <pc:picChg chg="add del">
          <ac:chgData name="Duijf, Antoinette" userId="80426808-569e-4360-acb0-e5a6dc4b8ad2" providerId="ADAL" clId="{EB5F31B0-68C3-4C57-A4EC-627902DD0B44}" dt="2025-06-03T07:03:29.307" v="1387" actId="478"/>
          <ac:picMkLst>
            <pc:docMk/>
            <pc:sldMk cId="4073351622" sldId="1545"/>
            <ac:picMk id="29" creationId="{53422ABF-3963-1A69-F229-7A8DD68DBA4E}"/>
          </ac:picMkLst>
        </pc:picChg>
        <pc:picChg chg="add del">
          <ac:chgData name="Duijf, Antoinette" userId="80426808-569e-4360-acb0-e5a6dc4b8ad2" providerId="ADAL" clId="{EB5F31B0-68C3-4C57-A4EC-627902DD0B44}" dt="2025-06-03T07:03:29.727" v="1388" actId="478"/>
          <ac:picMkLst>
            <pc:docMk/>
            <pc:sldMk cId="4073351622" sldId="1545"/>
            <ac:picMk id="32" creationId="{69B013B8-2AA4-ED22-6839-E55FA36B9111}"/>
          </ac:picMkLst>
        </pc:picChg>
        <pc:picChg chg="add del">
          <ac:chgData name="Duijf, Antoinette" userId="80426808-569e-4360-acb0-e5a6dc4b8ad2" providerId="ADAL" clId="{EB5F31B0-68C3-4C57-A4EC-627902DD0B44}" dt="2025-06-03T07:03:28.775" v="1386" actId="478"/>
          <ac:picMkLst>
            <pc:docMk/>
            <pc:sldMk cId="4073351622" sldId="1545"/>
            <ac:picMk id="34" creationId="{212FDAA9-66B8-490E-7A80-7E278754854C}"/>
          </ac:picMkLst>
        </pc:picChg>
      </pc:sldChg>
      <pc:sldChg chg="addSp delSp modSp add mod">
        <pc:chgData name="Duijf, Antoinette" userId="80426808-569e-4360-acb0-e5a6dc4b8ad2" providerId="ADAL" clId="{EB5F31B0-68C3-4C57-A4EC-627902DD0B44}" dt="2025-06-03T07:41:53.818" v="2024" actId="1076"/>
        <pc:sldMkLst>
          <pc:docMk/>
          <pc:sldMk cId="3159795771" sldId="1546"/>
        </pc:sldMkLst>
        <pc:spChg chg="add mod">
          <ac:chgData name="Duijf, Antoinette" userId="80426808-569e-4360-acb0-e5a6dc4b8ad2" providerId="ADAL" clId="{EB5F31B0-68C3-4C57-A4EC-627902DD0B44}" dt="2025-06-03T07:30:24.112" v="1888" actId="1076"/>
          <ac:spMkLst>
            <pc:docMk/>
            <pc:sldMk cId="3159795771" sldId="1546"/>
            <ac:spMk id="21" creationId="{5AF89C94-69EC-AE91-6859-0BAD3E52BC10}"/>
          </ac:spMkLst>
        </pc:spChg>
        <pc:spChg chg="mod">
          <ac:chgData name="Duijf, Antoinette" userId="80426808-569e-4360-acb0-e5a6dc4b8ad2" providerId="ADAL" clId="{EB5F31B0-68C3-4C57-A4EC-627902DD0B44}" dt="2025-06-03T07:27:25.548" v="1792" actId="20577"/>
          <ac:spMkLst>
            <pc:docMk/>
            <pc:sldMk cId="3159795771" sldId="1546"/>
            <ac:spMk id="34" creationId="{152372B3-00F5-781C-183E-6F2DDF35091D}"/>
          </ac:spMkLst>
        </pc:spChg>
        <pc:spChg chg="mod">
          <ac:chgData name="Duijf, Antoinette" userId="80426808-569e-4360-acb0-e5a6dc4b8ad2" providerId="ADAL" clId="{EB5F31B0-68C3-4C57-A4EC-627902DD0B44}" dt="2025-06-03T07:30:17.236" v="1886" actId="115"/>
          <ac:spMkLst>
            <pc:docMk/>
            <pc:sldMk cId="3159795771" sldId="1546"/>
            <ac:spMk id="35" creationId="{37104C51-0232-62ED-4C6F-1447D06633EE}"/>
          </ac:spMkLst>
        </pc:spChg>
        <pc:spChg chg="mod">
          <ac:chgData name="Duijf, Antoinette" userId="80426808-569e-4360-acb0-e5a6dc4b8ad2" providerId="ADAL" clId="{EB5F31B0-68C3-4C57-A4EC-627902DD0B44}" dt="2025-06-03T07:41:04.888" v="2015" actId="20577"/>
          <ac:spMkLst>
            <pc:docMk/>
            <pc:sldMk cId="3159795771" sldId="1546"/>
            <ac:spMk id="36" creationId="{D8EF981A-9BA7-0EB1-9B70-F7FBF2F7DF1C}"/>
          </ac:spMkLst>
        </pc:spChg>
        <pc:spChg chg="add mod">
          <ac:chgData name="Duijf, Antoinette" userId="80426808-569e-4360-acb0-e5a6dc4b8ad2" providerId="ADAL" clId="{EB5F31B0-68C3-4C57-A4EC-627902DD0B44}" dt="2025-06-03T07:41:48.064" v="2023" actId="1076"/>
          <ac:spMkLst>
            <pc:docMk/>
            <pc:sldMk cId="3159795771" sldId="1546"/>
            <ac:spMk id="43" creationId="{077A58B8-BFCB-1C65-250E-890BCCEE5816}"/>
          </ac:spMkLst>
        </pc:spChg>
        <pc:picChg chg="del">
          <ac:chgData name="Duijf, Antoinette" userId="80426808-569e-4360-acb0-e5a6dc4b8ad2" providerId="ADAL" clId="{EB5F31B0-68C3-4C57-A4EC-627902DD0B44}" dt="2025-06-03T07:28:46.660" v="1812" actId="478"/>
          <ac:picMkLst>
            <pc:docMk/>
            <pc:sldMk cId="3159795771" sldId="1546"/>
            <ac:picMk id="2" creationId="{7899E81A-5868-BA32-D0A6-4AFE4DBA53AA}"/>
          </ac:picMkLst>
        </pc:picChg>
        <pc:picChg chg="del">
          <ac:chgData name="Duijf, Antoinette" userId="80426808-569e-4360-acb0-e5a6dc4b8ad2" providerId="ADAL" clId="{EB5F31B0-68C3-4C57-A4EC-627902DD0B44}" dt="2025-06-03T07:28:47.518" v="1814" actId="478"/>
          <ac:picMkLst>
            <pc:docMk/>
            <pc:sldMk cId="3159795771" sldId="1546"/>
            <ac:picMk id="8" creationId="{D7A751E7-B687-7917-85D3-9900C232B8A1}"/>
          </ac:picMkLst>
        </pc:picChg>
        <pc:picChg chg="del">
          <ac:chgData name="Duijf, Antoinette" userId="80426808-569e-4360-acb0-e5a6dc4b8ad2" providerId="ADAL" clId="{EB5F31B0-68C3-4C57-A4EC-627902DD0B44}" dt="2025-06-03T07:28:47.205" v="1813" actId="478"/>
          <ac:picMkLst>
            <pc:docMk/>
            <pc:sldMk cId="3159795771" sldId="1546"/>
            <ac:picMk id="9" creationId="{84E79F3C-2B5D-0B0C-919D-E28384AA86ED}"/>
          </ac:picMkLst>
        </pc:picChg>
        <pc:picChg chg="add mod">
          <ac:chgData name="Duijf, Antoinette" userId="80426808-569e-4360-acb0-e5a6dc4b8ad2" providerId="ADAL" clId="{EB5F31B0-68C3-4C57-A4EC-627902DD0B44}" dt="2025-06-03T07:29:13.651" v="1819" actId="1076"/>
          <ac:picMkLst>
            <pc:docMk/>
            <pc:sldMk cId="3159795771" sldId="1546"/>
            <ac:picMk id="18" creationId="{36B3037D-7B2D-93E5-8585-C022C6E3707E}"/>
          </ac:picMkLst>
        </pc:picChg>
        <pc:picChg chg="add del mod">
          <ac:chgData name="Duijf, Antoinette" userId="80426808-569e-4360-acb0-e5a6dc4b8ad2" providerId="ADAL" clId="{EB5F31B0-68C3-4C57-A4EC-627902DD0B44}" dt="2025-06-03T07:29:55.514" v="1828" actId="21"/>
          <ac:picMkLst>
            <pc:docMk/>
            <pc:sldMk cId="3159795771" sldId="1546"/>
            <ac:picMk id="19" creationId="{B00A1008-83E0-AC45-C84B-7BC5518DCC79}"/>
          </ac:picMkLst>
        </pc:picChg>
        <pc:picChg chg="add del mod">
          <ac:chgData name="Duijf, Antoinette" userId="80426808-569e-4360-acb0-e5a6dc4b8ad2" providerId="ADAL" clId="{EB5F31B0-68C3-4C57-A4EC-627902DD0B44}" dt="2025-06-03T07:29:42.173" v="1822" actId="478"/>
          <ac:picMkLst>
            <pc:docMk/>
            <pc:sldMk cId="3159795771" sldId="1546"/>
            <ac:picMk id="20" creationId="{EA12C2A5-67FF-ACA7-7F69-37DA2EF8B240}"/>
          </ac:picMkLst>
        </pc:picChg>
        <pc:picChg chg="add mod">
          <ac:chgData name="Duijf, Antoinette" userId="80426808-569e-4360-acb0-e5a6dc4b8ad2" providerId="ADAL" clId="{EB5F31B0-68C3-4C57-A4EC-627902DD0B44}" dt="2025-06-03T07:41:53.818" v="2024" actId="1076"/>
          <ac:picMkLst>
            <pc:docMk/>
            <pc:sldMk cId="3159795771" sldId="1546"/>
            <ac:picMk id="23" creationId="{B00A1008-83E0-AC45-C84B-7BC5518DCC79}"/>
          </ac:picMkLst>
        </pc:picChg>
        <pc:picChg chg="add del mod">
          <ac:chgData name="Duijf, Antoinette" userId="80426808-569e-4360-acb0-e5a6dc4b8ad2" providerId="ADAL" clId="{EB5F31B0-68C3-4C57-A4EC-627902DD0B44}" dt="2025-06-03T07:31:20.841" v="1895" actId="478"/>
          <ac:picMkLst>
            <pc:docMk/>
            <pc:sldMk cId="3159795771" sldId="1546"/>
            <ac:picMk id="25" creationId="{E65FC8AF-D9E6-41B9-6B47-42BBC76EC3A9}"/>
          </ac:picMkLst>
        </pc:picChg>
        <pc:picChg chg="add del">
          <ac:chgData name="Duijf, Antoinette" userId="80426808-569e-4360-acb0-e5a6dc4b8ad2" providerId="ADAL" clId="{EB5F31B0-68C3-4C57-A4EC-627902DD0B44}" dt="2025-06-03T07:32:56.844" v="1897" actId="22"/>
          <ac:picMkLst>
            <pc:docMk/>
            <pc:sldMk cId="3159795771" sldId="1546"/>
            <ac:picMk id="27" creationId="{6884A337-2FBC-C4B2-1865-58D3BCA4B317}"/>
          </ac:picMkLst>
        </pc:picChg>
        <pc:picChg chg="add mod">
          <ac:chgData name="Duijf, Antoinette" userId="80426808-569e-4360-acb0-e5a6dc4b8ad2" providerId="ADAL" clId="{EB5F31B0-68C3-4C57-A4EC-627902DD0B44}" dt="2025-06-03T07:33:55.089" v="1903" actId="14100"/>
          <ac:picMkLst>
            <pc:docMk/>
            <pc:sldMk cId="3159795771" sldId="1546"/>
            <ac:picMk id="29" creationId="{1BF48482-4AE0-4207-48BC-32ECD1467F27}"/>
          </ac:picMkLst>
        </pc:picChg>
      </pc:sldChg>
      <pc:sldChg chg="addSp modSp mod modNotesTx">
        <pc:chgData name="Duijf, Antoinette" userId="80426808-569e-4360-acb0-e5a6dc4b8ad2" providerId="ADAL" clId="{EB5F31B0-68C3-4C57-A4EC-627902DD0B44}" dt="2025-06-03T08:27:53.947" v="2722" actId="1076"/>
        <pc:sldMkLst>
          <pc:docMk/>
          <pc:sldMk cId="1886301100" sldId="1547"/>
        </pc:sldMkLst>
        <pc:spChg chg="mod">
          <ac:chgData name="Duijf, Antoinette" userId="80426808-569e-4360-acb0-e5a6dc4b8ad2" providerId="ADAL" clId="{EB5F31B0-68C3-4C57-A4EC-627902DD0B44}" dt="2025-06-03T08:27:39.606" v="2721" actId="20577"/>
          <ac:spMkLst>
            <pc:docMk/>
            <pc:sldMk cId="1886301100" sldId="1547"/>
            <ac:spMk id="5" creationId="{C26AFEB7-0B9E-AE18-4F78-5F78E9251BAF}"/>
          </ac:spMkLst>
        </pc:spChg>
        <pc:spChg chg="add mod">
          <ac:chgData name="Duijf, Antoinette" userId="80426808-569e-4360-acb0-e5a6dc4b8ad2" providerId="ADAL" clId="{EB5F31B0-68C3-4C57-A4EC-627902DD0B44}" dt="2025-06-03T08:11:32.564" v="2177" actId="1076"/>
          <ac:spMkLst>
            <pc:docMk/>
            <pc:sldMk cId="1886301100" sldId="1547"/>
            <ac:spMk id="6" creationId="{7859C52F-B4C0-E016-FC12-D092C60D0604}"/>
          </ac:spMkLst>
        </pc:spChg>
        <pc:spChg chg="add mod">
          <ac:chgData name="Duijf, Antoinette" userId="80426808-569e-4360-acb0-e5a6dc4b8ad2" providerId="ADAL" clId="{EB5F31B0-68C3-4C57-A4EC-627902DD0B44}" dt="2025-06-03T08:27:53.947" v="2722" actId="1076"/>
          <ac:spMkLst>
            <pc:docMk/>
            <pc:sldMk cId="1886301100" sldId="1547"/>
            <ac:spMk id="7" creationId="{3B6C1848-18C0-3A3F-D2D3-6553A75F0369}"/>
          </ac:spMkLst>
        </pc:spChg>
      </pc:sldChg>
      <pc:sldChg chg="addSp delSp modSp add mod ord">
        <pc:chgData name="Duijf, Antoinette" userId="80426808-569e-4360-acb0-e5a6dc4b8ad2" providerId="ADAL" clId="{EB5F31B0-68C3-4C57-A4EC-627902DD0B44}" dt="2025-06-03T09:38:48.939" v="3202" actId="1076"/>
        <pc:sldMkLst>
          <pc:docMk/>
          <pc:sldMk cId="3790089125" sldId="1548"/>
        </pc:sldMkLst>
        <pc:spChg chg="mod">
          <ac:chgData name="Duijf, Antoinette" userId="80426808-569e-4360-acb0-e5a6dc4b8ad2" providerId="ADAL" clId="{EB5F31B0-68C3-4C57-A4EC-627902DD0B44}" dt="2025-06-03T09:20:55.484" v="3157" actId="20577"/>
          <ac:spMkLst>
            <pc:docMk/>
            <pc:sldMk cId="3790089125" sldId="1548"/>
            <ac:spMk id="4" creationId="{D36CDCC8-D80A-3CA3-9903-EC310613197D}"/>
          </ac:spMkLst>
        </pc:spChg>
        <pc:spChg chg="mod">
          <ac:chgData name="Duijf, Antoinette" userId="80426808-569e-4360-acb0-e5a6dc4b8ad2" providerId="ADAL" clId="{EB5F31B0-68C3-4C57-A4EC-627902DD0B44}" dt="2025-06-03T07:58:26.188" v="2168" actId="6549"/>
          <ac:spMkLst>
            <pc:docMk/>
            <pc:sldMk cId="3790089125" sldId="1548"/>
            <ac:spMk id="17" creationId="{AB86235B-CBC0-F9DB-29F4-F23367831B1B}"/>
          </ac:spMkLst>
        </pc:spChg>
        <pc:picChg chg="add mod">
          <ac:chgData name="Duijf, Antoinette" userId="80426808-569e-4360-acb0-e5a6dc4b8ad2" providerId="ADAL" clId="{EB5F31B0-68C3-4C57-A4EC-627902DD0B44}" dt="2025-06-03T09:38:48.939" v="3202" actId="1076"/>
          <ac:picMkLst>
            <pc:docMk/>
            <pc:sldMk cId="3790089125" sldId="1548"/>
            <ac:picMk id="9" creationId="{90797F4C-FBA3-AEB9-CEB9-A049D3F2751D}"/>
          </ac:picMkLst>
        </pc:picChg>
        <pc:picChg chg="add mod">
          <ac:chgData name="Duijf, Antoinette" userId="80426808-569e-4360-acb0-e5a6dc4b8ad2" providerId="ADAL" clId="{EB5F31B0-68C3-4C57-A4EC-627902DD0B44}" dt="2025-06-03T08:06:26.519" v="2173" actId="1076"/>
          <ac:picMkLst>
            <pc:docMk/>
            <pc:sldMk cId="3790089125" sldId="1548"/>
            <ac:picMk id="11" creationId="{15915008-E5FA-C992-BE34-2DEE3E764613}"/>
          </ac:picMkLst>
        </pc:picChg>
        <pc:picChg chg="del">
          <ac:chgData name="Duijf, Antoinette" userId="80426808-569e-4360-acb0-e5a6dc4b8ad2" providerId="ADAL" clId="{EB5F31B0-68C3-4C57-A4EC-627902DD0B44}" dt="2025-06-03T07:57:33.334" v="2159" actId="478"/>
          <ac:picMkLst>
            <pc:docMk/>
            <pc:sldMk cId="3790089125" sldId="1548"/>
            <ac:picMk id="28" creationId="{4A363D91-6F70-6804-9CEC-7D04B3EFC4EB}"/>
          </ac:picMkLst>
        </pc:picChg>
        <pc:picChg chg="del">
          <ac:chgData name="Duijf, Antoinette" userId="80426808-569e-4360-acb0-e5a6dc4b8ad2" providerId="ADAL" clId="{EB5F31B0-68C3-4C57-A4EC-627902DD0B44}" dt="2025-06-03T07:57:32.088" v="2157" actId="478"/>
          <ac:picMkLst>
            <pc:docMk/>
            <pc:sldMk cId="3790089125" sldId="1548"/>
            <ac:picMk id="29" creationId="{EBDD563D-EB44-FCF2-5EA5-C03C5DA05386}"/>
          </ac:picMkLst>
        </pc:picChg>
        <pc:picChg chg="del">
          <ac:chgData name="Duijf, Antoinette" userId="80426808-569e-4360-acb0-e5a6dc4b8ad2" providerId="ADAL" clId="{EB5F31B0-68C3-4C57-A4EC-627902DD0B44}" dt="2025-06-03T07:57:32.603" v="2158" actId="478"/>
          <ac:picMkLst>
            <pc:docMk/>
            <pc:sldMk cId="3790089125" sldId="1548"/>
            <ac:picMk id="30" creationId="{150121BF-B387-1C78-E9FB-F79BBD94440E}"/>
          </ac:picMkLst>
        </pc:picChg>
        <pc:picChg chg="add mod">
          <ac:chgData name="Duijf, Antoinette" userId="80426808-569e-4360-acb0-e5a6dc4b8ad2" providerId="ADAL" clId="{EB5F31B0-68C3-4C57-A4EC-627902DD0B44}" dt="2025-06-03T08:51:51.909" v="2959" actId="1076"/>
          <ac:picMkLst>
            <pc:docMk/>
            <pc:sldMk cId="3790089125" sldId="1548"/>
            <ac:picMk id="32" creationId="{6D3859EA-D455-E8DD-B3C3-803CEFA3EBE7}"/>
          </ac:picMkLst>
        </pc:picChg>
      </pc:sldChg>
      <pc:sldChg chg="modSp mod">
        <pc:chgData name="Duijf, Antoinette" userId="80426808-569e-4360-acb0-e5a6dc4b8ad2" providerId="ADAL" clId="{EB5F31B0-68C3-4C57-A4EC-627902DD0B44}" dt="2025-06-03T09:36:31.975" v="3197" actId="1076"/>
        <pc:sldMkLst>
          <pc:docMk/>
          <pc:sldMk cId="3455079764" sldId="1550"/>
        </pc:sldMkLst>
        <pc:picChg chg="mod">
          <ac:chgData name="Duijf, Antoinette" userId="80426808-569e-4360-acb0-e5a6dc4b8ad2" providerId="ADAL" clId="{EB5F31B0-68C3-4C57-A4EC-627902DD0B44}" dt="2025-06-03T09:36:31.975" v="3197" actId="1076"/>
          <ac:picMkLst>
            <pc:docMk/>
            <pc:sldMk cId="3455079764" sldId="1550"/>
            <ac:picMk id="9" creationId="{0A65CAB5-9ED7-1186-4646-4ED8087986AF}"/>
          </ac:picMkLst>
        </pc:picChg>
      </pc:sldChg>
      <pc:sldChg chg="addSp delSp modSp add mod">
        <pc:chgData name="Duijf, Antoinette" userId="80426808-569e-4360-acb0-e5a6dc4b8ad2" providerId="ADAL" clId="{EB5F31B0-68C3-4C57-A4EC-627902DD0B44}" dt="2025-06-03T09:31:29.818" v="3194" actId="1076"/>
        <pc:sldMkLst>
          <pc:docMk/>
          <pc:sldMk cId="863973000" sldId="1551"/>
        </pc:sldMkLst>
        <pc:spChg chg="mod">
          <ac:chgData name="Duijf, Antoinette" userId="80426808-569e-4360-acb0-e5a6dc4b8ad2" providerId="ADAL" clId="{EB5F31B0-68C3-4C57-A4EC-627902DD0B44}" dt="2025-06-03T09:10:14.876" v="3138" actId="20577"/>
          <ac:spMkLst>
            <pc:docMk/>
            <pc:sldMk cId="863973000" sldId="1551"/>
            <ac:spMk id="15" creationId="{6EA1F8B7-D4BC-D8B0-E6FD-F33ECB45A1DD}"/>
          </ac:spMkLst>
        </pc:spChg>
        <pc:picChg chg="add mod ord">
          <ac:chgData name="Duijf, Antoinette" userId="80426808-569e-4360-acb0-e5a6dc4b8ad2" providerId="ADAL" clId="{EB5F31B0-68C3-4C57-A4EC-627902DD0B44}" dt="2025-06-03T09:15:50.825" v="3145" actId="167"/>
          <ac:picMkLst>
            <pc:docMk/>
            <pc:sldMk cId="863973000" sldId="1551"/>
            <ac:picMk id="17" creationId="{82F26C62-6DDD-84CA-E3F8-20FF7E540B9E}"/>
          </ac:picMkLst>
        </pc:picChg>
        <pc:picChg chg="add mod">
          <ac:chgData name="Duijf, Antoinette" userId="80426808-569e-4360-acb0-e5a6dc4b8ad2" providerId="ADAL" clId="{EB5F31B0-68C3-4C57-A4EC-627902DD0B44}" dt="2025-06-03T09:31:29.818" v="3194" actId="1076"/>
          <ac:picMkLst>
            <pc:docMk/>
            <pc:sldMk cId="863973000" sldId="1551"/>
            <ac:picMk id="21" creationId="{C2A5DD01-F3A0-DA00-F7F1-F2A777139BA9}"/>
          </ac:picMkLst>
        </pc:picChg>
        <pc:picChg chg="del">
          <ac:chgData name="Duijf, Antoinette" userId="80426808-569e-4360-acb0-e5a6dc4b8ad2" providerId="ADAL" clId="{EB5F31B0-68C3-4C57-A4EC-627902DD0B44}" dt="2025-06-03T09:08:47.488" v="3126" actId="478"/>
          <ac:picMkLst>
            <pc:docMk/>
            <pc:sldMk cId="863973000" sldId="1551"/>
            <ac:picMk id="22" creationId="{CB37E6DE-D01D-0FE3-F85D-1A2FA3B5A862}"/>
          </ac:picMkLst>
        </pc:picChg>
        <pc:picChg chg="del">
          <ac:chgData name="Duijf, Antoinette" userId="80426808-569e-4360-acb0-e5a6dc4b8ad2" providerId="ADAL" clId="{EB5F31B0-68C3-4C57-A4EC-627902DD0B44}" dt="2025-06-03T09:08:46.755" v="3125" actId="478"/>
          <ac:picMkLst>
            <pc:docMk/>
            <pc:sldMk cId="863973000" sldId="1551"/>
            <ac:picMk id="23" creationId="{74C37995-9019-FBD9-24A1-3EC3BFFE7A8E}"/>
          </ac:picMkLst>
        </pc:picChg>
      </pc:sldChg>
      <pc:sldChg chg="addSp delSp modSp add mod">
        <pc:chgData name="Duijf, Antoinette" userId="80426808-569e-4360-acb0-e5a6dc4b8ad2" providerId="ADAL" clId="{EB5F31B0-68C3-4C57-A4EC-627902DD0B44}" dt="2025-06-03T09:28:47.018" v="3186" actId="1076"/>
        <pc:sldMkLst>
          <pc:docMk/>
          <pc:sldMk cId="118087007" sldId="1552"/>
        </pc:sldMkLst>
        <pc:spChg chg="del">
          <ac:chgData name="Duijf, Antoinette" userId="80426808-569e-4360-acb0-e5a6dc4b8ad2" providerId="ADAL" clId="{EB5F31B0-68C3-4C57-A4EC-627902DD0B44}" dt="2025-06-03T09:28:36.290" v="3178" actId="478"/>
          <ac:spMkLst>
            <pc:docMk/>
            <pc:sldMk cId="118087007" sldId="1552"/>
            <ac:spMk id="5" creationId="{EBD35644-8D88-8DDD-8A8E-DBDC6395AC16}"/>
          </ac:spMkLst>
        </pc:spChg>
        <pc:picChg chg="del">
          <ac:chgData name="Duijf, Antoinette" userId="80426808-569e-4360-acb0-e5a6dc4b8ad2" providerId="ADAL" clId="{EB5F31B0-68C3-4C57-A4EC-627902DD0B44}" dt="2025-06-03T09:28:37.138" v="3180" actId="478"/>
          <ac:picMkLst>
            <pc:docMk/>
            <pc:sldMk cId="118087007" sldId="1552"/>
            <ac:picMk id="2" creationId="{C00BE8E6-7136-40BE-D43D-8A739FD46124}"/>
          </ac:picMkLst>
        </pc:picChg>
        <pc:picChg chg="add mod">
          <ac:chgData name="Duijf, Antoinette" userId="80426808-569e-4360-acb0-e5a6dc4b8ad2" providerId="ADAL" clId="{EB5F31B0-68C3-4C57-A4EC-627902DD0B44}" dt="2025-06-03T09:28:47.018" v="3186" actId="1076"/>
          <ac:picMkLst>
            <pc:docMk/>
            <pc:sldMk cId="118087007" sldId="1552"/>
            <ac:picMk id="4" creationId="{D272CBBE-BD3B-581F-014C-619A106D59BF}"/>
          </ac:picMkLst>
        </pc:picChg>
        <pc:picChg chg="del">
          <ac:chgData name="Duijf, Antoinette" userId="80426808-569e-4360-acb0-e5a6dc4b8ad2" providerId="ADAL" clId="{EB5F31B0-68C3-4C57-A4EC-627902DD0B44}" dt="2025-06-03T09:28:35.773" v="3177" actId="478"/>
          <ac:picMkLst>
            <pc:docMk/>
            <pc:sldMk cId="118087007" sldId="1552"/>
            <ac:picMk id="8" creationId="{82467746-D5A7-CFFE-6A8C-68C844ED79DA}"/>
          </ac:picMkLst>
        </pc:picChg>
        <pc:picChg chg="del">
          <ac:chgData name="Duijf, Antoinette" userId="80426808-569e-4360-acb0-e5a6dc4b8ad2" providerId="ADAL" clId="{EB5F31B0-68C3-4C57-A4EC-627902DD0B44}" dt="2025-06-03T09:28:36.691" v="3179" actId="478"/>
          <ac:picMkLst>
            <pc:docMk/>
            <pc:sldMk cId="118087007" sldId="1552"/>
            <ac:picMk id="11" creationId="{9D6EC0DD-19ED-B772-5F94-689ED1D7B049}"/>
          </ac:picMkLst>
        </pc:picChg>
      </pc:sldChg>
      <pc:sldChg chg="add del">
        <pc:chgData name="Duijf, Antoinette" userId="80426808-569e-4360-acb0-e5a6dc4b8ad2" providerId="ADAL" clId="{EB5F31B0-68C3-4C57-A4EC-627902DD0B44}" dt="2025-06-03T09:30:32.242" v="3188" actId="47"/>
        <pc:sldMkLst>
          <pc:docMk/>
          <pc:sldMk cId="3408832241" sldId="1553"/>
        </pc:sldMkLst>
      </pc:sldChg>
    </pc:docChg>
  </pc:docChgLst>
  <pc:docChgLst>
    <pc:chgData name="Routledge, Mandy" userId="bacdedf5-8e30-494b-ad8b-f27fa30c4f8d" providerId="ADAL" clId="{E298FEF7-7CF6-4E4E-894D-1AE4A780AE14}"/>
    <pc:docChg chg="modSld">
      <pc:chgData name="Routledge, Mandy" userId="bacdedf5-8e30-494b-ad8b-f27fa30c4f8d" providerId="ADAL" clId="{E298FEF7-7CF6-4E4E-894D-1AE4A780AE14}" dt="2025-03-18T10:54:45.929" v="3" actId="20577"/>
      <pc:docMkLst>
        <pc:docMk/>
      </pc:docMkLst>
      <pc:sldChg chg="modSp mod">
        <pc:chgData name="Routledge, Mandy" userId="bacdedf5-8e30-494b-ad8b-f27fa30c4f8d" providerId="ADAL" clId="{E298FEF7-7CF6-4E4E-894D-1AE4A780AE14}" dt="2025-03-18T10:54:45.92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298FEF7-7CF6-4E4E-894D-1AE4A780AE14}" dt="2025-03-18T10:54:45.92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as, Gerarda" userId="dec061bf-56a5-47a0-b9f3-f749fe418ae6" providerId="ADAL" clId="{4084EA00-4A68-41AA-823C-4A08C20197BB}"/>
    <pc:docChg chg="undo custSel addSld modSld modSection">
      <pc:chgData name="Das, Gerarda" userId="dec061bf-56a5-47a0-b9f3-f749fe418ae6" providerId="ADAL" clId="{4084EA00-4A68-41AA-823C-4A08C20197BB}" dt="2025-06-03T07:51:30.320" v="185" actId="20577"/>
      <pc:docMkLst>
        <pc:docMk/>
      </pc:docMkLst>
      <pc:sldChg chg="modSp mod">
        <pc:chgData name="Das, Gerarda" userId="dec061bf-56a5-47a0-b9f3-f749fe418ae6" providerId="ADAL" clId="{4084EA00-4A68-41AA-823C-4A08C20197BB}" dt="2025-06-03T07:34:33.014" v="41" actId="20577"/>
        <pc:sldMkLst>
          <pc:docMk/>
          <pc:sldMk cId="2189114603" sldId="1437"/>
        </pc:sldMkLst>
        <pc:spChg chg="mod">
          <ac:chgData name="Das, Gerarda" userId="dec061bf-56a5-47a0-b9f3-f749fe418ae6" providerId="ADAL" clId="{4084EA00-4A68-41AA-823C-4A08C20197BB}" dt="2025-06-03T07:34:33.014" v="41" actId="20577"/>
          <ac:spMkLst>
            <pc:docMk/>
            <pc:sldMk cId="2189114603" sldId="1437"/>
            <ac:spMk id="2" creationId="{0FB55504-97FC-D73C-8D59-D2F6A740C6D8}"/>
          </ac:spMkLst>
        </pc:spChg>
      </pc:sldChg>
      <pc:sldChg chg="addSp delSp modSp new mod">
        <pc:chgData name="Das, Gerarda" userId="dec061bf-56a5-47a0-b9f3-f749fe418ae6" providerId="ADAL" clId="{4084EA00-4A68-41AA-823C-4A08C20197BB}" dt="2025-06-03T07:51:30.320" v="185" actId="20577"/>
        <pc:sldMkLst>
          <pc:docMk/>
          <pc:sldMk cId="1886301100" sldId="1547"/>
        </pc:sldMkLst>
        <pc:spChg chg="del">
          <ac:chgData name="Das, Gerarda" userId="dec061bf-56a5-47a0-b9f3-f749fe418ae6" providerId="ADAL" clId="{4084EA00-4A68-41AA-823C-4A08C20197BB}" dt="2025-06-03T07:49:12.091" v="43" actId="478"/>
          <ac:spMkLst>
            <pc:docMk/>
            <pc:sldMk cId="1886301100" sldId="1547"/>
            <ac:spMk id="2" creationId="{E7DCBC45-1D18-56EE-8043-74B685AD432A}"/>
          </ac:spMkLst>
        </pc:spChg>
        <pc:spChg chg="del">
          <ac:chgData name="Das, Gerarda" userId="dec061bf-56a5-47a0-b9f3-f749fe418ae6" providerId="ADAL" clId="{4084EA00-4A68-41AA-823C-4A08C20197BB}" dt="2025-06-03T07:49:14.660" v="44" actId="478"/>
          <ac:spMkLst>
            <pc:docMk/>
            <pc:sldMk cId="1886301100" sldId="1547"/>
            <ac:spMk id="3" creationId="{31063F9B-10D2-FC29-E06A-233B19DEAFCA}"/>
          </ac:spMkLst>
        </pc:spChg>
        <pc:spChg chg="add mod">
          <ac:chgData name="Das, Gerarda" userId="dec061bf-56a5-47a0-b9f3-f749fe418ae6" providerId="ADAL" clId="{4084EA00-4A68-41AA-823C-4A08C20197BB}" dt="2025-06-03T07:51:30.320" v="185" actId="20577"/>
          <ac:spMkLst>
            <pc:docMk/>
            <pc:sldMk cId="1886301100" sldId="1547"/>
            <ac:spMk id="5" creationId="{C26AFEB7-0B9E-AE18-4F78-5F78E9251BAF}"/>
          </ac:spMkLst>
        </pc:spChg>
      </pc:sldChg>
    </pc:docChg>
  </pc:docChgLst>
  <pc:docChgLst>
    <pc:chgData name="Duijf, Antoinette" userId="S::an.duijf@kentalis.nl::80426808-569e-4360-acb0-e5a6dc4b8ad2" providerId="AD" clId="Web-{DE2F7854-2E69-433D-9DBC-73F46755115D}"/>
    <pc:docChg chg="modSld">
      <pc:chgData name="Duijf, Antoinette" userId="S::an.duijf@kentalis.nl::80426808-569e-4360-acb0-e5a6dc4b8ad2" providerId="AD" clId="Web-{DE2F7854-2E69-433D-9DBC-73F46755115D}" dt="2025-06-02T21:17:49.361" v="3" actId="20577"/>
      <pc:docMkLst>
        <pc:docMk/>
      </pc:docMkLst>
      <pc:sldChg chg="modSp">
        <pc:chgData name="Duijf, Antoinette" userId="S::an.duijf@kentalis.nl::80426808-569e-4360-acb0-e5a6dc4b8ad2" providerId="AD" clId="Web-{DE2F7854-2E69-433D-9DBC-73F46755115D}" dt="2025-06-02T21:17:49.361" v="3" actId="20577"/>
        <pc:sldMkLst>
          <pc:docMk/>
          <pc:sldMk cId="2189114603" sldId="1437"/>
        </pc:sldMkLst>
        <pc:spChg chg="mod">
          <ac:chgData name="Duijf, Antoinette" userId="S::an.duijf@kentalis.nl::80426808-569e-4360-acb0-e5a6dc4b8ad2" providerId="AD" clId="Web-{DE2F7854-2E69-433D-9DBC-73F46755115D}" dt="2025-06-02T21:17:49.361" v="3" actId="20577"/>
          <ac:spMkLst>
            <pc:docMk/>
            <pc:sldMk cId="2189114603" sldId="1437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E3F12446-8EB9-4B22-8471-6FBACFAF779E}"/>
    <pc:docChg chg="modSld">
      <pc:chgData name="Routledge, Mandy" userId="bacdedf5-8e30-494b-ad8b-f27fa30c4f8d" providerId="ADAL" clId="{E3F12446-8EB9-4B22-8471-6FBACFAF779E}" dt="2025-03-18T11:02:49.396" v="8" actId="20577"/>
      <pc:docMkLst>
        <pc:docMk/>
      </pc:docMkLst>
      <pc:sldChg chg="modSp mod">
        <pc:chgData name="Routledge, Mandy" userId="bacdedf5-8e30-494b-ad8b-f27fa30c4f8d" providerId="ADAL" clId="{E3F12446-8EB9-4B22-8471-6FBACFAF779E}" dt="2025-03-18T11:02:49.396" v="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3F12446-8EB9-4B22-8471-6FBACFAF779E}" dt="2025-03-18T11:02:49.396" v="8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27298FAC-6079-4EE0-80DB-11E9EC20E19F}"/>
    <pc:docChg chg="modSld">
      <pc:chgData name="Routledge, Mandy" userId="bacdedf5-8e30-494b-ad8b-f27fa30c4f8d" providerId="ADAL" clId="{27298FAC-6079-4EE0-80DB-11E9EC20E19F}" dt="2025-03-18T11:01:07.243" v="3" actId="20577"/>
      <pc:docMkLst>
        <pc:docMk/>
      </pc:docMkLst>
      <pc:sldChg chg="modSp mod">
        <pc:chgData name="Routledge, Mandy" userId="bacdedf5-8e30-494b-ad8b-f27fa30c4f8d" providerId="ADAL" clId="{27298FAC-6079-4EE0-80DB-11E9EC20E19F}" dt="2025-03-18T11:01:07.243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27298FAC-6079-4EE0-80DB-11E9EC20E19F}" dt="2025-03-18T11:01:07.243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Duijf, Antoinette" userId="S::an.duijf@kentalis.nl::80426808-569e-4360-acb0-e5a6dc4b8ad2" providerId="AD" clId="Web-{E34229A8-C25D-4418-8B59-31F0A2076598}"/>
    <pc:docChg chg="modSld">
      <pc:chgData name="Duijf, Antoinette" userId="S::an.duijf@kentalis.nl::80426808-569e-4360-acb0-e5a6dc4b8ad2" providerId="AD" clId="Web-{E34229A8-C25D-4418-8B59-31F0A2076598}" dt="2025-06-02T21:42:48.825" v="173"/>
      <pc:docMkLst>
        <pc:docMk/>
      </pc:docMkLst>
      <pc:sldChg chg="modSp">
        <pc:chgData name="Duijf, Antoinette" userId="S::an.duijf@kentalis.nl::80426808-569e-4360-acb0-e5a6dc4b8ad2" providerId="AD" clId="Web-{E34229A8-C25D-4418-8B59-31F0A2076598}" dt="2025-06-02T21:31:25.777" v="168" actId="20577"/>
        <pc:sldMkLst>
          <pc:docMk/>
          <pc:sldMk cId="2189114603" sldId="1437"/>
        </pc:sldMkLst>
        <pc:spChg chg="mod">
          <ac:chgData name="Duijf, Antoinette" userId="S::an.duijf@kentalis.nl::80426808-569e-4360-acb0-e5a6dc4b8ad2" providerId="AD" clId="Web-{E34229A8-C25D-4418-8B59-31F0A2076598}" dt="2025-06-02T21:31:25.777" v="168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">
        <pc:chgData name="Duijf, Antoinette" userId="S::an.duijf@kentalis.nl::80426808-569e-4360-acb0-e5a6dc4b8ad2" providerId="AD" clId="Web-{E34229A8-C25D-4418-8B59-31F0A2076598}" dt="2025-06-02T21:42:34.340" v="172" actId="1076"/>
        <pc:sldMkLst>
          <pc:docMk/>
          <pc:sldMk cId="3852907103" sldId="1460"/>
        </pc:sldMkLst>
        <pc:picChg chg="del">
          <ac:chgData name="Duijf, Antoinette" userId="S::an.duijf@kentalis.nl::80426808-569e-4360-acb0-e5a6dc4b8ad2" providerId="AD" clId="Web-{E34229A8-C25D-4418-8B59-31F0A2076598}" dt="2025-06-02T21:42:22.074" v="169"/>
          <ac:picMkLst>
            <pc:docMk/>
            <pc:sldMk cId="3852907103" sldId="1460"/>
            <ac:picMk id="2" creationId="{83FC976D-D703-F26C-E762-ED54B3B56454}"/>
          </ac:picMkLst>
        </pc:picChg>
        <pc:picChg chg="add mod">
          <ac:chgData name="Duijf, Antoinette" userId="S::an.duijf@kentalis.nl::80426808-569e-4360-acb0-e5a6dc4b8ad2" providerId="AD" clId="Web-{E34229A8-C25D-4418-8B59-31F0A2076598}" dt="2025-06-02T21:42:34.340" v="172" actId="1076"/>
          <ac:picMkLst>
            <pc:docMk/>
            <pc:sldMk cId="3852907103" sldId="1460"/>
            <ac:picMk id="3" creationId="{F1840DC5-250F-ADB4-C17B-6EF2BD491569}"/>
          </ac:picMkLst>
        </pc:picChg>
      </pc:sldChg>
      <pc:sldChg chg="addSp modSp">
        <pc:chgData name="Duijf, Antoinette" userId="S::an.duijf@kentalis.nl::80426808-569e-4360-acb0-e5a6dc4b8ad2" providerId="AD" clId="Web-{E34229A8-C25D-4418-8B59-31F0A2076598}" dt="2025-06-02T21:42:48.825" v="173"/>
        <pc:sldMkLst>
          <pc:docMk/>
          <pc:sldMk cId="2709048002" sldId="1477"/>
        </pc:sldMkLst>
        <pc:picChg chg="add mod">
          <ac:chgData name="Duijf, Antoinette" userId="S::an.duijf@kentalis.nl::80426808-569e-4360-acb0-e5a6dc4b8ad2" providerId="AD" clId="Web-{E34229A8-C25D-4418-8B59-31F0A2076598}" dt="2025-06-02T21:42:48.825" v="173"/>
          <ac:picMkLst>
            <pc:docMk/>
            <pc:sldMk cId="2709048002" sldId="1477"/>
            <ac:picMk id="2" creationId="{5037D4A6-9B2D-4157-C8B1-A8FA4DB85590}"/>
          </ac:picMkLst>
        </pc:picChg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  <pc:spChg chg="mod">
          <ac:chgData name="Routledge, Mandy" userId="bacdedf5-8e30-494b-ad8b-f27fa30c4f8d" providerId="ADAL" clId="{79AE77D5-A5AF-4622-AE80-65667CFCBDF8}" dt="2024-12-10T09:40:56.051" v="16" actId="20577"/>
          <ac:spMkLst>
            <pc:docMk/>
            <pc:sldMk cId="1059877010" sldId="1521"/>
            <ac:spMk id="4" creationId="{D36CDCC8-D80A-3CA3-9903-EC310613197D}"/>
          </ac:spMkLst>
        </pc:spChg>
        <pc:grpChg chg="del">
          <ac:chgData name="Routledge, Mandy" userId="bacdedf5-8e30-494b-ad8b-f27fa30c4f8d" providerId="ADAL" clId="{79AE77D5-A5AF-4622-AE80-65667CFCBDF8}" dt="2024-12-10T09:40:46.437" v="2" actId="478"/>
          <ac:grpSpMkLst>
            <pc:docMk/>
            <pc:sldMk cId="1059877010" sldId="1521"/>
            <ac:grpSpMk id="15" creationId="{7B3C8025-1981-A73B-B895-D3FD387AEA6B}"/>
          </ac:grpSpMkLst>
        </pc:grpChg>
        <pc:picChg chg="del">
          <ac:chgData name="Routledge, Mandy" userId="bacdedf5-8e30-494b-ad8b-f27fa30c4f8d" providerId="ADAL" clId="{79AE77D5-A5AF-4622-AE80-65667CFCBDF8}" dt="2024-12-10T09:40:45.601" v="1" actId="478"/>
          <ac:picMkLst>
            <pc:docMk/>
            <pc:sldMk cId="1059877010" sldId="1521"/>
            <ac:picMk id="9" creationId="{BAFBDB76-8FE9-2022-1B53-C302F89A2454}"/>
          </ac:picMkLst>
        </pc:picChg>
        <pc:picChg chg="del">
          <ac:chgData name="Routledge, Mandy" userId="bacdedf5-8e30-494b-ad8b-f27fa30c4f8d" providerId="ADAL" clId="{79AE77D5-A5AF-4622-AE80-65667CFCBDF8}" dt="2024-12-10T09:40:47.045" v="3" actId="478"/>
          <ac:picMkLst>
            <pc:docMk/>
            <pc:sldMk cId="1059877010" sldId="1521"/>
            <ac:picMk id="10" creationId="{96B016A8-8FD7-73BF-E604-6856938C9F41}"/>
          </ac:picMkLst>
        </pc:picChg>
        <pc:picChg chg="del">
          <ac:chgData name="Routledge, Mandy" userId="bacdedf5-8e30-494b-ad8b-f27fa30c4f8d" providerId="ADAL" clId="{79AE77D5-A5AF-4622-AE80-65667CFCBDF8}" dt="2024-12-10T09:40:47.539" v="4" actId="478"/>
          <ac:picMkLst>
            <pc:docMk/>
            <pc:sldMk cId="1059877010" sldId="1521"/>
            <ac:picMk id="11" creationId="{8045CB27-A8AD-5EBA-EB3C-8535BD5960F1}"/>
          </ac:picMkLst>
        </pc:picChg>
        <pc:picChg chg="del">
          <ac:chgData name="Routledge, Mandy" userId="bacdedf5-8e30-494b-ad8b-f27fa30c4f8d" providerId="ADAL" clId="{79AE77D5-A5AF-4622-AE80-65667CFCBDF8}" dt="2024-12-10T09:40:48.094" v="5" actId="478"/>
          <ac:picMkLst>
            <pc:docMk/>
            <pc:sldMk cId="1059877010" sldId="1521"/>
            <ac:picMk id="13" creationId="{75076872-62A7-4BDE-6EA6-B8B48D495B2C}"/>
          </ac:picMkLst>
        </pc:picChg>
        <pc:picChg chg="del">
          <ac:chgData name="Routledge, Mandy" userId="bacdedf5-8e30-494b-ad8b-f27fa30c4f8d" providerId="ADAL" clId="{79AE77D5-A5AF-4622-AE80-65667CFCBDF8}" dt="2024-12-10T09:40:48.591" v="6" actId="478"/>
          <ac:picMkLst>
            <pc:docMk/>
            <pc:sldMk cId="1059877010" sldId="1521"/>
            <ac:picMk id="14" creationId="{640E450A-8B64-B129-89FA-6D51372367DA}"/>
          </ac:picMkLst>
        </pc:picChg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  <pc:spChg chg="mod">
          <ac:chgData name="Routledge, Mandy" userId="bacdedf5-8e30-494b-ad8b-f27fa30c4f8d" providerId="ADAL" clId="{79AE77D5-A5AF-4622-AE80-65667CFCBDF8}" dt="2024-12-10T09:41:02.886" v="21" actId="20577"/>
          <ac:spMkLst>
            <pc:docMk/>
            <pc:sldMk cId="2371299458" sldId="1529"/>
            <ac:spMk id="4" creationId="{D36CDCC8-D80A-3CA3-9903-EC310613197D}"/>
          </ac:spMkLst>
        </pc:spChg>
        <pc:spChg chg="mod">
          <ac:chgData name="Routledge, Mandy" userId="bacdedf5-8e30-494b-ad8b-f27fa30c4f8d" providerId="ADAL" clId="{79AE77D5-A5AF-4622-AE80-65667CFCBDF8}" dt="2024-12-10T09:41:20.067" v="44" actId="20577"/>
          <ac:spMkLst>
            <pc:docMk/>
            <pc:sldMk cId="2371299458" sldId="1529"/>
            <ac:spMk id="12" creationId="{E2476A93-B8D4-4E44-87FD-AFF601B2337C}"/>
          </ac:spMkLst>
        </pc:spChg>
        <pc:spChg chg="mod">
          <ac:chgData name="Routledge, Mandy" userId="bacdedf5-8e30-494b-ad8b-f27fa30c4f8d" providerId="ADAL" clId="{79AE77D5-A5AF-4622-AE80-65667CFCBDF8}" dt="2024-12-10T09:41:24.930" v="51" actId="20577"/>
          <ac:spMkLst>
            <pc:docMk/>
            <pc:sldMk cId="2371299458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79AE77D5-A5AF-4622-AE80-65667CFCBDF8}" dt="2024-12-10T09:41:30.215" v="62" actId="20577"/>
          <ac:spMkLst>
            <pc:docMk/>
            <pc:sldMk cId="2371299458" sldId="1529"/>
            <ac:spMk id="15" creationId="{6EA1F8B7-D4BC-D8B0-E6FD-F33ECB45A1DD}"/>
          </ac:spMkLst>
        </pc:spChg>
        <pc:spChg chg="del">
          <ac:chgData name="Routledge, Mandy" userId="bacdedf5-8e30-494b-ad8b-f27fa30c4f8d" providerId="ADAL" clId="{79AE77D5-A5AF-4622-AE80-65667CFCBDF8}" dt="2024-12-10T09:41:06.962" v="24" actId="478"/>
          <ac:spMkLst>
            <pc:docMk/>
            <pc:sldMk cId="2371299458" sldId="1529"/>
            <ac:spMk id="38" creationId="{2AC17775-1AF7-FA98-5BCB-6CAC3E4E9F81}"/>
          </ac:spMkLst>
        </pc:spChg>
        <pc:spChg chg="del">
          <ac:chgData name="Routledge, Mandy" userId="bacdedf5-8e30-494b-ad8b-f27fa30c4f8d" providerId="ADAL" clId="{79AE77D5-A5AF-4622-AE80-65667CFCBDF8}" dt="2024-12-10T09:41:06.191" v="23" actId="478"/>
          <ac:spMkLst>
            <pc:docMk/>
            <pc:sldMk cId="2371299458" sldId="1529"/>
            <ac:spMk id="39" creationId="{9E57CB17-F4C0-4604-A6BF-62984AD64B3C}"/>
          </ac:spMkLst>
        </pc:spChg>
        <pc:grpChg chg="del">
          <ac:chgData name="Routledge, Mandy" userId="bacdedf5-8e30-494b-ad8b-f27fa30c4f8d" providerId="ADAL" clId="{79AE77D5-A5AF-4622-AE80-65667CFCBDF8}" dt="2024-12-10T09:41:05.305" v="22" actId="478"/>
          <ac:grpSpMkLst>
            <pc:docMk/>
            <pc:sldMk cId="2371299458" sldId="1529"/>
            <ac:grpSpMk id="25" creationId="{619D3C10-42A7-710E-1EEB-B98F43C32604}"/>
          </ac:grpSpMkLst>
        </pc:grpChg>
        <pc:picChg chg="del">
          <ac:chgData name="Routledge, Mandy" userId="bacdedf5-8e30-494b-ad8b-f27fa30c4f8d" providerId="ADAL" clId="{79AE77D5-A5AF-4622-AE80-65667CFCBDF8}" dt="2024-12-10T09:41:08.266" v="26" actId="478"/>
          <ac:picMkLst>
            <pc:docMk/>
            <pc:sldMk cId="2371299458" sldId="1529"/>
            <ac:picMk id="33" creationId="{8DD77892-8E6E-399F-6960-AC4DD229050B}"/>
          </ac:picMkLst>
        </pc:picChg>
        <pc:picChg chg="del">
          <ac:chgData name="Routledge, Mandy" userId="bacdedf5-8e30-494b-ad8b-f27fa30c4f8d" providerId="ADAL" clId="{79AE77D5-A5AF-4622-AE80-65667CFCBDF8}" dt="2024-12-10T09:41:07.727" v="25" actId="478"/>
          <ac:picMkLst>
            <pc:docMk/>
            <pc:sldMk cId="2371299458" sldId="1529"/>
            <ac:picMk id="36" creationId="{2074C01F-5673-B9C9-3075-E64D94E40FD8}"/>
          </ac:picMkLst>
        </pc:picChg>
      </pc:sldChg>
    </pc:docChg>
  </pc:docChgLst>
  <pc:docChgLst>
    <pc:chgData name="Routledge, Mandy" userId="bacdedf5-8e30-494b-ad8b-f27fa30c4f8d" providerId="ADAL" clId="{713D1CD3-4EE4-440B-843E-86C800D20A59}"/>
    <pc:docChg chg="modSld">
      <pc:chgData name="Routledge, Mandy" userId="bacdedf5-8e30-494b-ad8b-f27fa30c4f8d" providerId="ADAL" clId="{713D1CD3-4EE4-440B-843E-86C800D20A59}" dt="2025-03-18T10:31:42.245" v="11"/>
      <pc:docMkLst>
        <pc:docMk/>
      </pc:docMkLst>
      <pc:sldChg chg="modSp mod">
        <pc:chgData name="Routledge, Mandy" userId="bacdedf5-8e30-494b-ad8b-f27fa30c4f8d" providerId="ADAL" clId="{713D1CD3-4EE4-440B-843E-86C800D20A59}" dt="2025-03-18T10:31:42.245" v="11"/>
        <pc:sldMkLst>
          <pc:docMk/>
          <pc:sldMk cId="323006580" sldId="548"/>
        </pc:sldMkLst>
        <pc:spChg chg="mod">
          <ac:chgData name="Routledge, Mandy" userId="bacdedf5-8e30-494b-ad8b-f27fa30c4f8d" providerId="ADAL" clId="{713D1CD3-4EE4-440B-843E-86C800D20A59}" dt="2025-03-18T10:29:28.023" v="9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713D1CD3-4EE4-440B-843E-86C800D20A59}" dt="2025-03-18T10:31:42.245" v="1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3F6B1CA-B45A-455D-8554-1DB1547AB7D0}" dt="2024-11-18T15:47:38.502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8AC80DB3-B598-4E5A-BB64-FC9255C5E7E2}"/>
    <pc:docChg chg="custSel modSld">
      <pc:chgData name="Routledge, Mandy" userId="bacdedf5-8e30-494b-ad8b-f27fa30c4f8d" providerId="ADAL" clId="{8AC80DB3-B598-4E5A-BB64-FC9255C5E7E2}" dt="2025-03-18T10:48:18.922" v="78" actId="20577"/>
      <pc:docMkLst>
        <pc:docMk/>
      </pc:docMkLst>
      <pc:sldChg chg="modSp mod">
        <pc:chgData name="Routledge, Mandy" userId="bacdedf5-8e30-494b-ad8b-f27fa30c4f8d" providerId="ADAL" clId="{8AC80DB3-B598-4E5A-BB64-FC9255C5E7E2}" dt="2025-03-18T10:48:18.922" v="7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8AC80DB3-B598-4E5A-BB64-FC9255C5E7E2}" dt="2025-03-18T10:48:18.922" v="78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8AC80DB3-B598-4E5A-BB64-FC9255C5E7E2}" dt="2025-03-18T10:48:13.766" v="74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7C22617-33B2-42B6-B988-FD98D2A92CD7}"/>
    <pc:docChg chg="undo custSel addSld delSld modSld sldOrd modSection">
      <pc:chgData name="Routledge, Mandy" userId="bacdedf5-8e30-494b-ad8b-f27fa30c4f8d" providerId="ADAL" clId="{07C22617-33B2-42B6-B988-FD98D2A92CD7}" dt="2025-06-03T09:35:37.979" v="947" actId="1076"/>
      <pc:docMkLst>
        <pc:docMk/>
      </pc:docMkLst>
      <pc:sldChg chg="add del">
        <pc:chgData name="Routledge, Mandy" userId="bacdedf5-8e30-494b-ad8b-f27fa30c4f8d" providerId="ADAL" clId="{07C22617-33B2-42B6-B988-FD98D2A92CD7}" dt="2025-06-02T17:17:10.692" v="417" actId="47"/>
        <pc:sldMkLst>
          <pc:docMk/>
          <pc:sldMk cId="600249998" sldId="886"/>
        </pc:sldMkLst>
      </pc:sldChg>
      <pc:sldChg chg="addSp delSp modSp mod">
        <pc:chgData name="Routledge, Mandy" userId="bacdedf5-8e30-494b-ad8b-f27fa30c4f8d" providerId="ADAL" clId="{07C22617-33B2-42B6-B988-FD98D2A92CD7}" dt="2025-06-03T08:56:29.669" v="758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07C22617-33B2-42B6-B988-FD98D2A92CD7}" dt="2025-06-03T08:56:29.669" v="758" actId="478"/>
          <ac:spMkLst>
            <pc:docMk/>
            <pc:sldMk cId="1671649065" sldId="934"/>
            <ac:spMk id="3" creationId="{A0894EAE-9C54-66EF-8E22-E5CB3C1A8C1F}"/>
          </ac:spMkLst>
        </pc:spChg>
      </pc:sldChg>
      <pc:sldChg chg="modSp mod modNotes modNotesTx">
        <pc:chgData name="Routledge, Mandy" userId="bacdedf5-8e30-494b-ad8b-f27fa30c4f8d" providerId="ADAL" clId="{07C22617-33B2-42B6-B988-FD98D2A92CD7}" dt="2025-06-02T16:57:57.046" v="10" actId="27636"/>
        <pc:sldMkLst>
          <pc:docMk/>
          <pc:sldMk cId="2189114603" sldId="1437"/>
        </pc:sldMkLst>
        <pc:spChg chg="mod">
          <ac:chgData name="Routledge, Mandy" userId="bacdedf5-8e30-494b-ad8b-f27fa30c4f8d" providerId="ADAL" clId="{07C22617-33B2-42B6-B988-FD98D2A92CD7}" dt="2025-06-02T16:57:54.091" v="8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Routledge, Mandy" userId="bacdedf5-8e30-494b-ad8b-f27fa30c4f8d" providerId="ADAL" clId="{07C22617-33B2-42B6-B988-FD98D2A92CD7}" dt="2025-06-02T17:01:25.766" v="158" actId="14100"/>
        <pc:sldMkLst>
          <pc:docMk/>
          <pc:sldMk cId="3852907103" sldId="1460"/>
        </pc:sldMkLst>
        <pc:spChg chg="mod">
          <ac:chgData name="Routledge, Mandy" userId="bacdedf5-8e30-494b-ad8b-f27fa30c4f8d" providerId="ADAL" clId="{07C22617-33B2-42B6-B988-FD98D2A92CD7}" dt="2025-06-02T16:58:01.736" v="19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07C22617-33B2-42B6-B988-FD98D2A92CD7}" dt="2025-06-02T17:01:25.766" v="158" actId="14100"/>
          <ac:picMkLst>
            <pc:docMk/>
            <pc:sldMk cId="3852907103" sldId="1460"/>
            <ac:picMk id="2" creationId="{83FC976D-D703-F26C-E762-ED54B3B56454}"/>
          </ac:picMkLst>
        </pc:picChg>
      </pc:sldChg>
      <pc:sldChg chg="del">
        <pc:chgData name="Routledge, Mandy" userId="bacdedf5-8e30-494b-ad8b-f27fa30c4f8d" providerId="ADAL" clId="{07C22617-33B2-42B6-B988-FD98D2A92CD7}" dt="2025-06-03T09:30:38.869" v="934" actId="47"/>
        <pc:sldMkLst>
          <pc:docMk/>
          <pc:sldMk cId="3978205201" sldId="1474"/>
        </pc:sldMkLst>
      </pc:sldChg>
      <pc:sldChg chg="addSp modSp del mod">
        <pc:chgData name="Routledge, Mandy" userId="bacdedf5-8e30-494b-ad8b-f27fa30c4f8d" providerId="ADAL" clId="{07C22617-33B2-42B6-B988-FD98D2A92CD7}" dt="2025-06-03T09:32:19.085" v="938" actId="47"/>
        <pc:sldMkLst>
          <pc:docMk/>
          <pc:sldMk cId="4207872812" sldId="1475"/>
        </pc:sldMkLst>
        <pc:spChg chg="mod">
          <ac:chgData name="Routledge, Mandy" userId="bacdedf5-8e30-494b-ad8b-f27fa30c4f8d" providerId="ADAL" clId="{07C22617-33B2-42B6-B988-FD98D2A92CD7}" dt="2025-06-02T16:58:04.875" v="28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07C22617-33B2-42B6-B988-FD98D2A92CD7}" dt="2025-06-02T17:04:16.599" v="197"/>
          <ac:picMkLst>
            <pc:docMk/>
            <pc:sldMk cId="4207872812" sldId="1475"/>
            <ac:picMk id="2" creationId="{440AA4DF-7B83-0C5E-BB6A-7C7FE405F73E}"/>
          </ac:picMkLst>
        </pc:picChg>
      </pc:sldChg>
      <pc:sldChg chg="modSp mod">
        <pc:chgData name="Routledge, Mandy" userId="bacdedf5-8e30-494b-ad8b-f27fa30c4f8d" providerId="ADAL" clId="{07C22617-33B2-42B6-B988-FD98D2A92CD7}" dt="2025-06-02T16:58:08.513" v="39" actId="20577"/>
        <pc:sldMkLst>
          <pc:docMk/>
          <pc:sldMk cId="2452007587" sldId="1476"/>
        </pc:sldMkLst>
        <pc:spChg chg="mod">
          <ac:chgData name="Routledge, Mandy" userId="bacdedf5-8e30-494b-ad8b-f27fa30c4f8d" providerId="ADAL" clId="{07C22617-33B2-42B6-B988-FD98D2A92CD7}" dt="2025-06-02T16:58:08.513" v="39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delSp modSp mod">
        <pc:chgData name="Routledge, Mandy" userId="bacdedf5-8e30-494b-ad8b-f27fa30c4f8d" providerId="ADAL" clId="{07C22617-33B2-42B6-B988-FD98D2A92CD7}" dt="2025-06-03T08:55:29.990" v="757" actId="1076"/>
        <pc:sldMkLst>
          <pc:docMk/>
          <pc:sldMk cId="2709048002" sldId="1477"/>
        </pc:sldMkLst>
        <pc:spChg chg="del">
          <ac:chgData name="Routledge, Mandy" userId="bacdedf5-8e30-494b-ad8b-f27fa30c4f8d" providerId="ADAL" clId="{07C22617-33B2-42B6-B988-FD98D2A92CD7}" dt="2025-06-03T08:55:25.197" v="754" actId="478"/>
          <ac:spMkLst>
            <pc:docMk/>
            <pc:sldMk cId="2709048002" sldId="1477"/>
            <ac:spMk id="5" creationId="{FE972FE0-3FF6-E972-F3D4-F4FEB1449E6B}"/>
          </ac:spMkLst>
        </pc:spChg>
        <pc:spChg chg="mod">
          <ac:chgData name="Routledge, Mandy" userId="bacdedf5-8e30-494b-ad8b-f27fa30c4f8d" providerId="ADAL" clId="{07C22617-33B2-42B6-B988-FD98D2A92CD7}" dt="2025-06-02T16:58:18.108" v="50" actId="20577"/>
          <ac:spMkLst>
            <pc:docMk/>
            <pc:sldMk cId="2709048002" sldId="1477"/>
            <ac:spMk id="6" creationId="{00000000-0000-0000-0000-000000000000}"/>
          </ac:spMkLst>
        </pc:spChg>
        <pc:picChg chg="del">
          <ac:chgData name="Routledge, Mandy" userId="bacdedf5-8e30-494b-ad8b-f27fa30c4f8d" providerId="ADAL" clId="{07C22617-33B2-42B6-B988-FD98D2A92CD7}" dt="2025-06-03T08:55:22.677" v="753" actId="478"/>
          <ac:picMkLst>
            <pc:docMk/>
            <pc:sldMk cId="2709048002" sldId="1477"/>
            <ac:picMk id="2" creationId="{5037D4A6-9B2D-4157-C8B1-A8FA4DB85590}"/>
          </ac:picMkLst>
        </pc:picChg>
        <pc:picChg chg="mod">
          <ac:chgData name="Routledge, Mandy" userId="bacdedf5-8e30-494b-ad8b-f27fa30c4f8d" providerId="ADAL" clId="{07C22617-33B2-42B6-B988-FD98D2A92CD7}" dt="2025-06-03T08:55:29.990" v="757" actId="1076"/>
          <ac:picMkLst>
            <pc:docMk/>
            <pc:sldMk cId="2709048002" sldId="1477"/>
            <ac:picMk id="4" creationId="{6626E4FB-9E97-39D9-AC8A-F825F73D792E}"/>
          </ac:picMkLst>
        </pc:picChg>
      </pc:sldChg>
      <pc:sldChg chg="addSp modSp mod">
        <pc:chgData name="Routledge, Mandy" userId="bacdedf5-8e30-494b-ad8b-f27fa30c4f8d" providerId="ADAL" clId="{07C22617-33B2-42B6-B988-FD98D2A92CD7}" dt="2025-06-02T17:10:47.411" v="341"/>
        <pc:sldMkLst>
          <pc:docMk/>
          <pc:sldMk cId="4074911733" sldId="1478"/>
        </pc:sldMkLst>
        <pc:spChg chg="mod">
          <ac:chgData name="Routledge, Mandy" userId="bacdedf5-8e30-494b-ad8b-f27fa30c4f8d" providerId="ADAL" clId="{07C22617-33B2-42B6-B988-FD98D2A92CD7}" dt="2025-06-02T16:58:24.415" v="63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07C22617-33B2-42B6-B988-FD98D2A92CD7}" dt="2025-06-02T17:10:47.411" v="341"/>
          <ac:picMkLst>
            <pc:docMk/>
            <pc:sldMk cId="4074911733" sldId="1478"/>
            <ac:picMk id="2" creationId="{8F7B624A-BBA4-89C8-3AD8-8094CDD0BA99}"/>
          </ac:picMkLst>
        </pc:picChg>
      </pc:sldChg>
      <pc:sldChg chg="modSp del mod">
        <pc:chgData name="Routledge, Mandy" userId="bacdedf5-8e30-494b-ad8b-f27fa30c4f8d" providerId="ADAL" clId="{07C22617-33B2-42B6-B988-FD98D2A92CD7}" dt="2025-06-02T17:11:22.390" v="343" actId="47"/>
        <pc:sldMkLst>
          <pc:docMk/>
          <pc:sldMk cId="4210467006" sldId="1479"/>
        </pc:sldMkLst>
        <pc:spChg chg="mod">
          <ac:chgData name="Routledge, Mandy" userId="bacdedf5-8e30-494b-ad8b-f27fa30c4f8d" providerId="ADAL" clId="{07C22617-33B2-42B6-B988-FD98D2A92CD7}" dt="2025-06-02T16:58:30.529" v="76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07C22617-33B2-42B6-B988-FD98D2A92CD7}" dt="2025-06-02T16:58:41.706" v="88" actId="6549"/>
        <pc:sldMkLst>
          <pc:docMk/>
          <pc:sldMk cId="1487044012" sldId="1480"/>
        </pc:sldMkLst>
        <pc:spChg chg="mod">
          <ac:chgData name="Routledge, Mandy" userId="bacdedf5-8e30-494b-ad8b-f27fa30c4f8d" providerId="ADAL" clId="{07C22617-33B2-42B6-B988-FD98D2A92CD7}" dt="2025-06-02T16:58:41.706" v="88" actId="6549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07C22617-33B2-42B6-B988-FD98D2A92CD7}" dt="2025-06-02T16:58:46.620" v="98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07C22617-33B2-42B6-B988-FD98D2A92CD7}" dt="2025-06-02T16:58:46.620" v="98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07C22617-33B2-42B6-B988-FD98D2A92CD7}" dt="2025-06-03T09:20:11.497" v="839" actId="1076"/>
        <pc:sldMkLst>
          <pc:docMk/>
          <pc:sldMk cId="1201727269" sldId="1482"/>
        </pc:sldMkLst>
        <pc:spChg chg="mod">
          <ac:chgData name="Routledge, Mandy" userId="bacdedf5-8e30-494b-ad8b-f27fa30c4f8d" providerId="ADAL" clId="{07C22617-33B2-42B6-B988-FD98D2A92CD7}" dt="2025-06-02T16:59:02.155" v="147" actId="20577"/>
          <ac:spMkLst>
            <pc:docMk/>
            <pc:sldMk cId="1201727269" sldId="1482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07C22617-33B2-42B6-B988-FD98D2A92CD7}" dt="2025-06-03T09:15:02.989" v="790" actId="1076"/>
          <ac:picMkLst>
            <pc:docMk/>
            <pc:sldMk cId="1201727269" sldId="1482"/>
            <ac:picMk id="2" creationId="{123D33C0-2767-6EA8-752A-99574F68FE00}"/>
          </ac:picMkLst>
        </pc:picChg>
        <pc:picChg chg="mod ord">
          <ac:chgData name="Routledge, Mandy" userId="bacdedf5-8e30-494b-ad8b-f27fa30c4f8d" providerId="ADAL" clId="{07C22617-33B2-42B6-B988-FD98D2A92CD7}" dt="2025-06-03T09:20:08.452" v="838" actId="166"/>
          <ac:picMkLst>
            <pc:docMk/>
            <pc:sldMk cId="1201727269" sldId="1482"/>
            <ac:picMk id="5" creationId="{627E5C15-263D-085E-0D55-991AE3B9616E}"/>
          </ac:picMkLst>
        </pc:picChg>
        <pc:picChg chg="mod">
          <ac:chgData name="Routledge, Mandy" userId="bacdedf5-8e30-494b-ad8b-f27fa30c4f8d" providerId="ADAL" clId="{07C22617-33B2-42B6-B988-FD98D2A92CD7}" dt="2025-06-03T09:20:11.497" v="839" actId="1076"/>
          <ac:picMkLst>
            <pc:docMk/>
            <pc:sldMk cId="1201727269" sldId="1482"/>
            <ac:picMk id="11" creationId="{5280A5D8-1EE7-0049-F118-D1E1B1F552AF}"/>
          </ac:picMkLst>
        </pc:picChg>
      </pc:sldChg>
      <pc:sldChg chg="modSp del mod">
        <pc:chgData name="Routledge, Mandy" userId="bacdedf5-8e30-494b-ad8b-f27fa30c4f8d" providerId="ADAL" clId="{07C22617-33B2-42B6-B988-FD98D2A92CD7}" dt="2025-06-02T17:16:04.409" v="361" actId="47"/>
        <pc:sldMkLst>
          <pc:docMk/>
          <pc:sldMk cId="2904738428" sldId="1483"/>
        </pc:sldMkLst>
        <pc:spChg chg="mod">
          <ac:chgData name="Routledge, Mandy" userId="bacdedf5-8e30-494b-ad8b-f27fa30c4f8d" providerId="ADAL" clId="{07C22617-33B2-42B6-B988-FD98D2A92CD7}" dt="2025-06-02T16:59:06.235" v="155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07C22617-33B2-42B6-B988-FD98D2A92CD7}" dt="2025-06-03T09:22:34.268" v="870" actId="404"/>
        <pc:sldMkLst>
          <pc:docMk/>
          <pc:sldMk cId="2967928418" sldId="1511"/>
        </pc:sldMkLst>
        <pc:spChg chg="del mod">
          <ac:chgData name="Routledge, Mandy" userId="bacdedf5-8e30-494b-ad8b-f27fa30c4f8d" providerId="ADAL" clId="{07C22617-33B2-42B6-B988-FD98D2A92CD7}" dt="2025-06-03T09:22:19.847" v="862" actId="478"/>
          <ac:spMkLst>
            <pc:docMk/>
            <pc:sldMk cId="2967928418" sldId="1511"/>
            <ac:spMk id="18" creationId="{76E60AE5-B3E1-B5F6-0F9F-351807DC478E}"/>
          </ac:spMkLst>
        </pc:spChg>
        <pc:spChg chg="mod">
          <ac:chgData name="Routledge, Mandy" userId="bacdedf5-8e30-494b-ad8b-f27fa30c4f8d" providerId="ADAL" clId="{07C22617-33B2-42B6-B988-FD98D2A92CD7}" dt="2025-06-02T17:02:11.195" v="170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07C22617-33B2-42B6-B988-FD98D2A92CD7}" dt="2025-06-02T17:02:14.630" v="181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07C22617-33B2-42B6-B988-FD98D2A92CD7}" dt="2025-06-02T17:02:51.779" v="194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07C22617-33B2-42B6-B988-FD98D2A92CD7}" dt="2025-06-03T09:22:34.268" v="870" actId="404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07C22617-33B2-42B6-B988-FD98D2A92CD7}" dt="2025-06-03T09:22:28.285" v="863" actId="1076"/>
          <ac:picMkLst>
            <pc:docMk/>
            <pc:sldMk cId="2967928418" sldId="1511"/>
            <ac:picMk id="2" creationId="{06E3123C-6F3E-C4FB-83C3-086CDAD4127B}"/>
          </ac:picMkLst>
        </pc:picChg>
        <pc:picChg chg="add mod">
          <ac:chgData name="Routledge, Mandy" userId="bacdedf5-8e30-494b-ad8b-f27fa30c4f8d" providerId="ADAL" clId="{07C22617-33B2-42B6-B988-FD98D2A92CD7}" dt="2025-06-02T17:02:44.894" v="193"/>
          <ac:picMkLst>
            <pc:docMk/>
            <pc:sldMk cId="2967928418" sldId="1511"/>
            <ac:picMk id="8" creationId="{BC974241-7C67-CAD8-2AA0-C9537A87A0E0}"/>
          </ac:picMkLst>
        </pc:picChg>
      </pc:sldChg>
      <pc:sldChg chg="del">
        <pc:chgData name="Routledge, Mandy" userId="bacdedf5-8e30-494b-ad8b-f27fa30c4f8d" providerId="ADAL" clId="{07C22617-33B2-42B6-B988-FD98D2A92CD7}" dt="2025-06-03T09:30:34.543" v="926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07C22617-33B2-42B6-B988-FD98D2A92CD7}" dt="2025-06-03T09:30:35.443" v="928" actId="47"/>
        <pc:sldMkLst>
          <pc:docMk/>
          <pc:sldMk cId="3112181829" sldId="1515"/>
        </pc:sldMkLst>
      </pc:sldChg>
      <pc:sldChg chg="add del">
        <pc:chgData name="Routledge, Mandy" userId="bacdedf5-8e30-494b-ad8b-f27fa30c4f8d" providerId="ADAL" clId="{07C22617-33B2-42B6-B988-FD98D2A92CD7}" dt="2025-06-03T09:31:08.950" v="936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07C22617-33B2-42B6-B988-FD98D2A92CD7}" dt="2025-06-03T09:30:34.926" v="927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07C22617-33B2-42B6-B988-FD98D2A92CD7}" dt="2025-06-03T09:30:36.076" v="929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07C22617-33B2-42B6-B988-FD98D2A92CD7}" dt="2025-06-03T09:30:34.001" v="925" actId="47"/>
        <pc:sldMkLst>
          <pc:docMk/>
          <pc:sldMk cId="1530054038" sldId="1519"/>
        </pc:sldMkLst>
      </pc:sldChg>
      <pc:sldChg chg="del">
        <pc:chgData name="Routledge, Mandy" userId="bacdedf5-8e30-494b-ad8b-f27fa30c4f8d" providerId="ADAL" clId="{07C22617-33B2-42B6-B988-FD98D2A92CD7}" dt="2025-06-03T09:30:33.607" v="924" actId="47"/>
        <pc:sldMkLst>
          <pc:docMk/>
          <pc:sldMk cId="3006462251" sldId="1520"/>
        </pc:sldMkLst>
      </pc:sldChg>
      <pc:sldChg chg="del">
        <pc:chgData name="Routledge, Mandy" userId="bacdedf5-8e30-494b-ad8b-f27fa30c4f8d" providerId="ADAL" clId="{07C22617-33B2-42B6-B988-FD98D2A92CD7}" dt="2025-06-03T09:30:36.979" v="931" actId="47"/>
        <pc:sldMkLst>
          <pc:docMk/>
          <pc:sldMk cId="1059877010" sldId="1521"/>
        </pc:sldMkLst>
      </pc:sldChg>
      <pc:sldChg chg="addSp modSp add mod">
        <pc:chgData name="Routledge, Mandy" userId="bacdedf5-8e30-494b-ad8b-f27fa30c4f8d" providerId="ADAL" clId="{07C22617-33B2-42B6-B988-FD98D2A92CD7}" dt="2025-06-03T09:28:07.350" v="905" actId="14100"/>
        <pc:sldMkLst>
          <pc:docMk/>
          <pc:sldMk cId="199730452" sldId="1525"/>
        </pc:sldMkLst>
        <pc:spChg chg="mod">
          <ac:chgData name="Routledge, Mandy" userId="bacdedf5-8e30-494b-ad8b-f27fa30c4f8d" providerId="ADAL" clId="{07C22617-33B2-42B6-B988-FD98D2A92CD7}" dt="2025-06-03T09:28:07.350" v="905" actId="14100"/>
          <ac:spMkLst>
            <pc:docMk/>
            <pc:sldMk cId="199730452" sldId="1525"/>
            <ac:spMk id="4" creationId="{D36CDCC8-D80A-3CA3-9903-EC310613197D}"/>
          </ac:spMkLst>
        </pc:spChg>
        <pc:spChg chg="add mod ord">
          <ac:chgData name="Routledge, Mandy" userId="bacdedf5-8e30-494b-ad8b-f27fa30c4f8d" providerId="ADAL" clId="{07C22617-33B2-42B6-B988-FD98D2A92CD7}" dt="2025-06-03T09:24:42.730" v="878" actId="1076"/>
          <ac:spMkLst>
            <pc:docMk/>
            <pc:sldMk cId="199730452" sldId="1525"/>
            <ac:spMk id="10" creationId="{4D051250-BE1D-8687-890D-A0C7E38A83CE}"/>
          </ac:spMkLst>
        </pc:spChg>
        <pc:spChg chg="add mod">
          <ac:chgData name="Routledge, Mandy" userId="bacdedf5-8e30-494b-ad8b-f27fa30c4f8d" providerId="ADAL" clId="{07C22617-33B2-42B6-B988-FD98D2A92CD7}" dt="2025-06-03T09:24:53.672" v="893" actId="14100"/>
          <ac:spMkLst>
            <pc:docMk/>
            <pc:sldMk cId="199730452" sldId="1525"/>
            <ac:spMk id="11" creationId="{7073CE2F-A682-EFE4-971F-7A1B3F3936B3}"/>
          </ac:spMkLst>
        </pc:spChg>
        <pc:picChg chg="mod">
          <ac:chgData name="Routledge, Mandy" userId="bacdedf5-8e30-494b-ad8b-f27fa30c4f8d" providerId="ADAL" clId="{07C22617-33B2-42B6-B988-FD98D2A92CD7}" dt="2025-06-03T09:27:57.821" v="904" actId="1076"/>
          <ac:picMkLst>
            <pc:docMk/>
            <pc:sldMk cId="199730452" sldId="1525"/>
            <ac:picMk id="9" creationId="{532AC3E4-9758-7EB6-AD04-F711C2710103}"/>
          </ac:picMkLst>
        </pc:picChg>
      </pc:sldChg>
      <pc:sldChg chg="del">
        <pc:chgData name="Routledge, Mandy" userId="bacdedf5-8e30-494b-ad8b-f27fa30c4f8d" providerId="ADAL" clId="{07C22617-33B2-42B6-B988-FD98D2A92CD7}" dt="2025-06-03T09:30:37.635" v="932" actId="47"/>
        <pc:sldMkLst>
          <pc:docMk/>
          <pc:sldMk cId="2371299458" sldId="1529"/>
        </pc:sldMkLst>
      </pc:sldChg>
      <pc:sldChg chg="add del">
        <pc:chgData name="Routledge, Mandy" userId="bacdedf5-8e30-494b-ad8b-f27fa30c4f8d" providerId="ADAL" clId="{07C22617-33B2-42B6-B988-FD98D2A92CD7}" dt="2025-06-03T09:30:36.546" v="930" actId="47"/>
        <pc:sldMkLst>
          <pc:docMk/>
          <pc:sldMk cId="2080574311" sldId="1530"/>
        </pc:sldMkLst>
      </pc:sldChg>
      <pc:sldChg chg="add modNotes">
        <pc:chgData name="Routledge, Mandy" userId="bacdedf5-8e30-494b-ad8b-f27fa30c4f8d" providerId="ADAL" clId="{07C22617-33B2-42B6-B988-FD98D2A92CD7}" dt="2025-06-02T16:57:57.066" v="11" actId="27636"/>
        <pc:sldMkLst>
          <pc:docMk/>
          <pc:sldMk cId="4068482159" sldId="1531"/>
        </pc:sldMkLst>
      </pc:sldChg>
      <pc:sldChg chg="add del">
        <pc:chgData name="Routledge, Mandy" userId="bacdedf5-8e30-494b-ad8b-f27fa30c4f8d" providerId="ADAL" clId="{07C22617-33B2-42B6-B988-FD98D2A92CD7}" dt="2025-06-02T17:03:05.699" v="196" actId="47"/>
        <pc:sldMkLst>
          <pc:docMk/>
          <pc:sldMk cId="3525491925" sldId="1532"/>
        </pc:sldMkLst>
      </pc:sldChg>
      <pc:sldChg chg="addSp modSp add del mod ord">
        <pc:chgData name="Routledge, Mandy" userId="bacdedf5-8e30-494b-ad8b-f27fa30c4f8d" providerId="ADAL" clId="{07C22617-33B2-42B6-B988-FD98D2A92CD7}" dt="2025-06-03T09:21:23.940" v="855" actId="47"/>
        <pc:sldMkLst>
          <pc:docMk/>
          <pc:sldMk cId="2281804966" sldId="1533"/>
        </pc:sldMkLst>
        <pc:spChg chg="mod">
          <ac:chgData name="Routledge, Mandy" userId="bacdedf5-8e30-494b-ad8b-f27fa30c4f8d" providerId="ADAL" clId="{07C22617-33B2-42B6-B988-FD98D2A92CD7}" dt="2025-06-02T17:16:31.857" v="372" actId="20577"/>
          <ac:spMkLst>
            <pc:docMk/>
            <pc:sldMk cId="2281804966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07C22617-33B2-42B6-B988-FD98D2A92CD7}" dt="2025-06-02T17:16:38.065" v="388" actId="20577"/>
          <ac:spMkLst>
            <pc:docMk/>
            <pc:sldMk cId="2281804966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07C22617-33B2-42B6-B988-FD98D2A92CD7}" dt="2025-06-02T17:17:01.880" v="415"/>
          <ac:spMkLst>
            <pc:docMk/>
            <pc:sldMk cId="2281804966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07C22617-33B2-42B6-B988-FD98D2A92CD7}" dt="2025-06-02T17:17:08.713" v="416"/>
          <ac:spMkLst>
            <pc:docMk/>
            <pc:sldMk cId="2281804966" sldId="1533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07C22617-33B2-42B6-B988-FD98D2A92CD7}" dt="2025-06-02T17:16:48.082" v="412"/>
          <ac:picMkLst>
            <pc:docMk/>
            <pc:sldMk cId="2281804966" sldId="1533"/>
            <ac:picMk id="2" creationId="{7899E81A-5868-BA32-D0A6-4AFE4DBA53AA}"/>
          </ac:picMkLst>
        </pc:picChg>
        <pc:picChg chg="add mod">
          <ac:chgData name="Routledge, Mandy" userId="bacdedf5-8e30-494b-ad8b-f27fa30c4f8d" providerId="ADAL" clId="{07C22617-33B2-42B6-B988-FD98D2A92CD7}" dt="2025-06-02T17:16:51.770" v="413"/>
          <ac:picMkLst>
            <pc:docMk/>
            <pc:sldMk cId="2281804966" sldId="1533"/>
            <ac:picMk id="8" creationId="{D7A751E7-B687-7917-85D3-9900C232B8A1}"/>
          </ac:picMkLst>
        </pc:picChg>
        <pc:picChg chg="add mod">
          <ac:chgData name="Routledge, Mandy" userId="bacdedf5-8e30-494b-ad8b-f27fa30c4f8d" providerId="ADAL" clId="{07C22617-33B2-42B6-B988-FD98D2A92CD7}" dt="2025-06-02T17:16:55.389" v="414"/>
          <ac:picMkLst>
            <pc:docMk/>
            <pc:sldMk cId="2281804966" sldId="1533"/>
            <ac:picMk id="9" creationId="{84E79F3C-2B5D-0B0C-919D-E28384AA86ED}"/>
          </ac:picMkLst>
        </pc:picChg>
      </pc:sldChg>
      <pc:sldChg chg="modSp add mod ord">
        <pc:chgData name="Routledge, Mandy" userId="bacdedf5-8e30-494b-ad8b-f27fa30c4f8d" providerId="ADAL" clId="{07C22617-33B2-42B6-B988-FD98D2A92CD7}" dt="2025-06-03T09:19:37.409" v="836" actId="404"/>
        <pc:sldMkLst>
          <pc:docMk/>
          <pc:sldMk cId="333889623" sldId="1534"/>
        </pc:sldMkLst>
        <pc:spChg chg="mod">
          <ac:chgData name="Routledge, Mandy" userId="bacdedf5-8e30-494b-ad8b-f27fa30c4f8d" providerId="ADAL" clId="{07C22617-33B2-42B6-B988-FD98D2A92CD7}" dt="2025-06-03T09:19:24.752" v="827" actId="1076"/>
          <ac:spMkLst>
            <pc:docMk/>
            <pc:sldMk cId="333889623" sldId="1534"/>
            <ac:spMk id="8" creationId="{AEDF2929-6CFB-13F9-C6F9-62A82B6BB7CB}"/>
          </ac:spMkLst>
        </pc:spChg>
        <pc:spChg chg="mod">
          <ac:chgData name="Routledge, Mandy" userId="bacdedf5-8e30-494b-ad8b-f27fa30c4f8d" providerId="ADAL" clId="{07C22617-33B2-42B6-B988-FD98D2A92CD7}" dt="2025-06-02T17:18:05.043" v="470" actId="1038"/>
          <ac:spMkLst>
            <pc:docMk/>
            <pc:sldMk cId="333889623" sldId="1534"/>
            <ac:spMk id="33" creationId="{AC757F5E-B016-F947-4518-7C6B9CC7EE04}"/>
          </ac:spMkLst>
        </pc:spChg>
        <pc:spChg chg="mod">
          <ac:chgData name="Routledge, Mandy" userId="bacdedf5-8e30-494b-ad8b-f27fa30c4f8d" providerId="ADAL" clId="{07C22617-33B2-42B6-B988-FD98D2A92CD7}" dt="2025-06-02T17:18:07.729" v="478" actId="20577"/>
          <ac:spMkLst>
            <pc:docMk/>
            <pc:sldMk cId="333889623" sldId="1534"/>
            <ac:spMk id="34" creationId="{152372B3-00F5-781C-183E-6F2DDF35091D}"/>
          </ac:spMkLst>
        </pc:spChg>
        <pc:spChg chg="mod">
          <ac:chgData name="Routledge, Mandy" userId="bacdedf5-8e30-494b-ad8b-f27fa30c4f8d" providerId="ADAL" clId="{07C22617-33B2-42B6-B988-FD98D2A92CD7}" dt="2025-06-03T09:19:30.199" v="832" actId="404"/>
          <ac:spMkLst>
            <pc:docMk/>
            <pc:sldMk cId="333889623" sldId="1534"/>
            <ac:spMk id="35" creationId="{37104C51-0232-62ED-4C6F-1447D06633EE}"/>
          </ac:spMkLst>
        </pc:spChg>
        <pc:spChg chg="mod">
          <ac:chgData name="Routledge, Mandy" userId="bacdedf5-8e30-494b-ad8b-f27fa30c4f8d" providerId="ADAL" clId="{07C22617-33B2-42B6-B988-FD98D2A92CD7}" dt="2025-06-03T09:19:37.409" v="836" actId="404"/>
          <ac:spMkLst>
            <pc:docMk/>
            <pc:sldMk cId="333889623" sldId="1534"/>
            <ac:spMk id="36" creationId="{D8EF981A-9BA7-0EB1-9B70-F7FBF2F7DF1C}"/>
          </ac:spMkLst>
        </pc:spChg>
        <pc:picChg chg="mod">
          <ac:chgData name="Routledge, Mandy" userId="bacdedf5-8e30-494b-ad8b-f27fa30c4f8d" providerId="ADAL" clId="{07C22617-33B2-42B6-B988-FD98D2A92CD7}" dt="2025-06-03T09:19:22.246" v="826" actId="1076"/>
          <ac:picMkLst>
            <pc:docMk/>
            <pc:sldMk cId="333889623" sldId="1534"/>
            <ac:picMk id="2" creationId="{1B92F67A-838E-513F-0929-2B874C864613}"/>
          </ac:picMkLst>
        </pc:picChg>
        <pc:picChg chg="mod">
          <ac:chgData name="Routledge, Mandy" userId="bacdedf5-8e30-494b-ad8b-f27fa30c4f8d" providerId="ADAL" clId="{07C22617-33B2-42B6-B988-FD98D2A92CD7}" dt="2025-06-03T09:19:33.887" v="833" actId="1076"/>
          <ac:picMkLst>
            <pc:docMk/>
            <pc:sldMk cId="333889623" sldId="1534"/>
            <ac:picMk id="18" creationId="{8A00CA74-BFB8-ABD0-1DE2-BA7766F0C438}"/>
          </ac:picMkLst>
        </pc:picChg>
      </pc:sldChg>
      <pc:sldChg chg="addSp delSp modSp add mod ord">
        <pc:chgData name="Routledge, Mandy" userId="bacdedf5-8e30-494b-ad8b-f27fa30c4f8d" providerId="ADAL" clId="{07C22617-33B2-42B6-B988-FD98D2A92CD7}" dt="2025-06-03T09:20:36.301" v="850" actId="404"/>
        <pc:sldMkLst>
          <pc:docMk/>
          <pc:sldMk cId="109938460" sldId="1535"/>
        </pc:sldMkLst>
        <pc:spChg chg="add mod">
          <ac:chgData name="Routledge, Mandy" userId="bacdedf5-8e30-494b-ad8b-f27fa30c4f8d" providerId="ADAL" clId="{07C22617-33B2-42B6-B988-FD98D2A92CD7}" dt="2025-06-02T17:21:55.842" v="557" actId="1076"/>
          <ac:spMkLst>
            <pc:docMk/>
            <pc:sldMk cId="109938460" sldId="1535"/>
            <ac:spMk id="2" creationId="{673640EA-2A22-9A27-1728-B60F2576D870}"/>
          </ac:spMkLst>
        </pc:spChg>
        <pc:spChg chg="del">
          <ac:chgData name="Routledge, Mandy" userId="bacdedf5-8e30-494b-ad8b-f27fa30c4f8d" providerId="ADAL" clId="{07C22617-33B2-42B6-B988-FD98D2A92CD7}" dt="2025-06-03T09:18:20.933" v="822" actId="478"/>
          <ac:spMkLst>
            <pc:docMk/>
            <pc:sldMk cId="109938460" sldId="1535"/>
            <ac:spMk id="24" creationId="{06CEB6F6-D15F-D9EC-4034-698271BD4F24}"/>
          </ac:spMkLst>
        </pc:spChg>
        <pc:spChg chg="mod">
          <ac:chgData name="Routledge, Mandy" userId="bacdedf5-8e30-494b-ad8b-f27fa30c4f8d" providerId="ADAL" clId="{07C22617-33B2-42B6-B988-FD98D2A92CD7}" dt="2025-06-02T17:20:29.683" v="530" actId="1076"/>
          <ac:spMkLst>
            <pc:docMk/>
            <pc:sldMk cId="109938460" sldId="1535"/>
            <ac:spMk id="33" creationId="{AC757F5E-B016-F947-4518-7C6B9CC7EE04}"/>
          </ac:spMkLst>
        </pc:spChg>
        <pc:spChg chg="del">
          <ac:chgData name="Routledge, Mandy" userId="bacdedf5-8e30-494b-ad8b-f27fa30c4f8d" providerId="ADAL" clId="{07C22617-33B2-42B6-B988-FD98D2A92CD7}" dt="2025-06-02T17:21:41.944" v="533" actId="478"/>
          <ac:spMkLst>
            <pc:docMk/>
            <pc:sldMk cId="109938460" sldId="1535"/>
            <ac:spMk id="34" creationId="{152372B3-00F5-781C-183E-6F2DDF35091D}"/>
          </ac:spMkLst>
        </pc:spChg>
        <pc:spChg chg="mod">
          <ac:chgData name="Routledge, Mandy" userId="bacdedf5-8e30-494b-ad8b-f27fa30c4f8d" providerId="ADAL" clId="{07C22617-33B2-42B6-B988-FD98D2A92CD7}" dt="2025-06-03T09:17:55.638" v="801" actId="6549"/>
          <ac:spMkLst>
            <pc:docMk/>
            <pc:sldMk cId="109938460" sldId="1535"/>
            <ac:spMk id="35" creationId="{37104C51-0232-62ED-4C6F-1447D06633EE}"/>
          </ac:spMkLst>
        </pc:spChg>
        <pc:spChg chg="mod">
          <ac:chgData name="Routledge, Mandy" userId="bacdedf5-8e30-494b-ad8b-f27fa30c4f8d" providerId="ADAL" clId="{07C22617-33B2-42B6-B988-FD98D2A92CD7}" dt="2025-06-03T09:20:36.301" v="850" actId="404"/>
          <ac:spMkLst>
            <pc:docMk/>
            <pc:sldMk cId="109938460" sldId="1535"/>
            <ac:spMk id="36" creationId="{D8EF981A-9BA7-0EB1-9B70-F7FBF2F7DF1C}"/>
          </ac:spMkLst>
        </pc:spChg>
        <pc:picChg chg="mod">
          <ac:chgData name="Routledge, Mandy" userId="bacdedf5-8e30-494b-ad8b-f27fa30c4f8d" providerId="ADAL" clId="{07C22617-33B2-42B6-B988-FD98D2A92CD7}" dt="2025-06-03T09:17:36.581" v="797" actId="1076"/>
          <ac:picMkLst>
            <pc:docMk/>
            <pc:sldMk cId="109938460" sldId="1535"/>
            <ac:picMk id="8" creationId="{0CEB2C90-09A2-A971-5848-45B3DDC7B388}"/>
          </ac:picMkLst>
        </pc:picChg>
        <pc:picChg chg="mod ord">
          <ac:chgData name="Routledge, Mandy" userId="bacdedf5-8e30-494b-ad8b-f27fa30c4f8d" providerId="ADAL" clId="{07C22617-33B2-42B6-B988-FD98D2A92CD7}" dt="2025-06-03T09:18:55.735" v="825" actId="166"/>
          <ac:picMkLst>
            <pc:docMk/>
            <pc:sldMk cId="109938460" sldId="1535"/>
            <ac:picMk id="9" creationId="{C0FDBF60-D1CA-567D-EA8E-B614123C3D23}"/>
          </ac:picMkLst>
        </pc:picChg>
        <pc:picChg chg="add mod">
          <ac:chgData name="Routledge, Mandy" userId="bacdedf5-8e30-494b-ad8b-f27fa30c4f8d" providerId="ADAL" clId="{07C22617-33B2-42B6-B988-FD98D2A92CD7}" dt="2025-06-03T09:16:11.547" v="794" actId="1076"/>
          <ac:picMkLst>
            <pc:docMk/>
            <pc:sldMk cId="109938460" sldId="1535"/>
            <ac:picMk id="19" creationId="{35D31503-8E68-554A-DA68-6D3D5126967E}"/>
          </ac:picMkLst>
        </pc:picChg>
        <pc:picChg chg="mod">
          <ac:chgData name="Routledge, Mandy" userId="bacdedf5-8e30-494b-ad8b-f27fa30c4f8d" providerId="ADAL" clId="{07C22617-33B2-42B6-B988-FD98D2A92CD7}" dt="2025-06-03T09:18:00.399" v="802" actId="1076"/>
          <ac:picMkLst>
            <pc:docMk/>
            <pc:sldMk cId="109938460" sldId="1535"/>
            <ac:picMk id="20" creationId="{0132AD63-8219-6EF5-FBD0-9AA0AF5FAB18}"/>
          </ac:picMkLst>
        </pc:picChg>
        <pc:picChg chg="del">
          <ac:chgData name="Routledge, Mandy" userId="bacdedf5-8e30-494b-ad8b-f27fa30c4f8d" providerId="ADAL" clId="{07C22617-33B2-42B6-B988-FD98D2A92CD7}" dt="2025-06-03T09:18:32.480" v="823" actId="478"/>
          <ac:picMkLst>
            <pc:docMk/>
            <pc:sldMk cId="109938460" sldId="1535"/>
            <ac:picMk id="23" creationId="{254CAED3-3948-A413-7B60-550E11AADFD5}"/>
          </ac:picMkLst>
        </pc:picChg>
      </pc:sldChg>
      <pc:sldChg chg="add del">
        <pc:chgData name="Routledge, Mandy" userId="bacdedf5-8e30-494b-ad8b-f27fa30c4f8d" providerId="ADAL" clId="{07C22617-33B2-42B6-B988-FD98D2A92CD7}" dt="2025-06-02T17:07:25.315" v="279" actId="47"/>
        <pc:sldMkLst>
          <pc:docMk/>
          <pc:sldMk cId="2729272771" sldId="1536"/>
        </pc:sldMkLst>
      </pc:sldChg>
      <pc:sldChg chg="addSp delSp modSp add del mod">
        <pc:chgData name="Routledge, Mandy" userId="bacdedf5-8e30-494b-ad8b-f27fa30c4f8d" providerId="ADAL" clId="{07C22617-33B2-42B6-B988-FD98D2A92CD7}" dt="2025-06-03T09:30:30.195" v="922" actId="47"/>
        <pc:sldMkLst>
          <pc:docMk/>
          <pc:sldMk cId="2392472401" sldId="1537"/>
        </pc:sldMkLst>
        <pc:spChg chg="mod">
          <ac:chgData name="Routledge, Mandy" userId="bacdedf5-8e30-494b-ad8b-f27fa30c4f8d" providerId="ADAL" clId="{07C22617-33B2-42B6-B988-FD98D2A92CD7}" dt="2025-06-02T17:06:01.722" v="210" actId="14100"/>
          <ac:spMkLst>
            <pc:docMk/>
            <pc:sldMk cId="2392472401" sldId="1537"/>
            <ac:spMk id="4" creationId="{D753C383-62C8-E733-4553-E085527A1FCA}"/>
          </ac:spMkLst>
        </pc:spChg>
        <pc:spChg chg="mod">
          <ac:chgData name="Routledge, Mandy" userId="bacdedf5-8e30-494b-ad8b-f27fa30c4f8d" providerId="ADAL" clId="{07C22617-33B2-42B6-B988-FD98D2A92CD7}" dt="2025-06-02T17:05:57.865" v="209" actId="14100"/>
          <ac:spMkLst>
            <pc:docMk/>
            <pc:sldMk cId="2392472401" sldId="1537"/>
            <ac:spMk id="9" creationId="{B5FA4264-9F79-B20D-0826-CEC58E7B74B7}"/>
          </ac:spMkLst>
        </pc:spChg>
        <pc:spChg chg="mod">
          <ac:chgData name="Routledge, Mandy" userId="bacdedf5-8e30-494b-ad8b-f27fa30c4f8d" providerId="ADAL" clId="{07C22617-33B2-42B6-B988-FD98D2A92CD7}" dt="2025-06-02T17:07:35.498" v="289" actId="20577"/>
          <ac:spMkLst>
            <pc:docMk/>
            <pc:sldMk cId="2392472401" sldId="1537"/>
            <ac:spMk id="11" creationId="{2D5226DB-4490-ECD5-880A-CDAB0447C263}"/>
          </ac:spMkLst>
        </pc:spChg>
        <pc:spChg chg="mod">
          <ac:chgData name="Routledge, Mandy" userId="bacdedf5-8e30-494b-ad8b-f27fa30c4f8d" providerId="ADAL" clId="{07C22617-33B2-42B6-B988-FD98D2A92CD7}" dt="2025-06-02T17:06:41.079" v="263" actId="1076"/>
          <ac:spMkLst>
            <pc:docMk/>
            <pc:sldMk cId="2392472401" sldId="1537"/>
            <ac:spMk id="13" creationId="{4985FF45-EE56-11C3-E0CC-6BBB359031C0}"/>
          </ac:spMkLst>
        </pc:spChg>
        <pc:spChg chg="mod">
          <ac:chgData name="Routledge, Mandy" userId="bacdedf5-8e30-494b-ad8b-f27fa30c4f8d" providerId="ADAL" clId="{07C22617-33B2-42B6-B988-FD98D2A92CD7}" dt="2025-06-02T17:07:05.512" v="272" actId="14100"/>
          <ac:spMkLst>
            <pc:docMk/>
            <pc:sldMk cId="2392472401" sldId="1537"/>
            <ac:spMk id="14" creationId="{B7594A3B-3117-84CE-C300-FB96E5ED269D}"/>
          </ac:spMkLst>
        </pc:spChg>
        <pc:spChg chg="mod">
          <ac:chgData name="Routledge, Mandy" userId="bacdedf5-8e30-494b-ad8b-f27fa30c4f8d" providerId="ADAL" clId="{07C22617-33B2-42B6-B988-FD98D2A92CD7}" dt="2025-06-02T17:07:02.988" v="271" actId="14100"/>
          <ac:spMkLst>
            <pc:docMk/>
            <pc:sldMk cId="2392472401" sldId="1537"/>
            <ac:spMk id="15" creationId="{6EA1F8B7-D4BC-D8B0-E6FD-F33ECB45A1DD}"/>
          </ac:spMkLst>
        </pc:spChg>
        <pc:spChg chg="mod">
          <ac:chgData name="Routledge, Mandy" userId="bacdedf5-8e30-494b-ad8b-f27fa30c4f8d" providerId="ADAL" clId="{07C22617-33B2-42B6-B988-FD98D2A92CD7}" dt="2025-06-02T17:06:48.043" v="266" actId="14100"/>
          <ac:spMkLst>
            <pc:docMk/>
            <pc:sldMk cId="2392472401" sldId="1537"/>
            <ac:spMk id="18" creationId="{85D7DD60-F4AA-AD34-A265-146B167D02FE}"/>
          </ac:spMkLst>
        </pc:spChg>
        <pc:spChg chg="mod">
          <ac:chgData name="Routledge, Mandy" userId="bacdedf5-8e30-494b-ad8b-f27fa30c4f8d" providerId="ADAL" clId="{07C22617-33B2-42B6-B988-FD98D2A92CD7}" dt="2025-06-02T17:07:20.910" v="278" actId="1076"/>
          <ac:spMkLst>
            <pc:docMk/>
            <pc:sldMk cId="2392472401" sldId="1537"/>
            <ac:spMk id="37" creationId="{D8702E23-C11D-15EC-CCC7-584CB8E8F0E8}"/>
          </ac:spMkLst>
        </pc:spChg>
        <pc:spChg chg="mod">
          <ac:chgData name="Routledge, Mandy" userId="bacdedf5-8e30-494b-ad8b-f27fa30c4f8d" providerId="ADAL" clId="{07C22617-33B2-42B6-B988-FD98D2A92CD7}" dt="2025-06-02T17:06:14.537" v="236" actId="14100"/>
          <ac:spMkLst>
            <pc:docMk/>
            <pc:sldMk cId="2392472401" sldId="1537"/>
            <ac:spMk id="38" creationId="{3CBDA22D-CED2-6442-8EC6-72FF03E2163E}"/>
          </ac:spMkLst>
        </pc:spChg>
        <pc:picChg chg="add mod">
          <ac:chgData name="Routledge, Mandy" userId="bacdedf5-8e30-494b-ad8b-f27fa30c4f8d" providerId="ADAL" clId="{07C22617-33B2-42B6-B988-FD98D2A92CD7}" dt="2025-06-02T17:06:34.734" v="261"/>
          <ac:picMkLst>
            <pc:docMk/>
            <pc:sldMk cId="2392472401" sldId="1537"/>
            <ac:picMk id="12" creationId="{30740517-E63F-C643-ACCF-982C9B2671AF}"/>
          </ac:picMkLst>
        </pc:picChg>
        <pc:picChg chg="del">
          <ac:chgData name="Routledge, Mandy" userId="bacdedf5-8e30-494b-ad8b-f27fa30c4f8d" providerId="ADAL" clId="{07C22617-33B2-42B6-B988-FD98D2A92CD7}" dt="2025-06-02T17:06:29.352" v="260" actId="478"/>
          <ac:picMkLst>
            <pc:docMk/>
            <pc:sldMk cId="2392472401" sldId="1537"/>
            <ac:picMk id="16" creationId="{09501304-C609-0BCB-DE16-DB1602FCD914}"/>
          </ac:picMkLst>
        </pc:picChg>
        <pc:picChg chg="del">
          <ac:chgData name="Routledge, Mandy" userId="bacdedf5-8e30-494b-ad8b-f27fa30c4f8d" providerId="ADAL" clId="{07C22617-33B2-42B6-B988-FD98D2A92CD7}" dt="2025-06-02T17:06:19.622" v="246" actId="478"/>
          <ac:picMkLst>
            <pc:docMk/>
            <pc:sldMk cId="2392472401" sldId="1537"/>
            <ac:picMk id="19" creationId="{D7A2771C-3A82-9D36-20FD-1A2C5CF0587C}"/>
          </ac:picMkLst>
        </pc:picChg>
        <pc:picChg chg="del">
          <ac:chgData name="Routledge, Mandy" userId="bacdedf5-8e30-494b-ad8b-f27fa30c4f8d" providerId="ADAL" clId="{07C22617-33B2-42B6-B988-FD98D2A92CD7}" dt="2025-06-02T17:06:20.412" v="247" actId="478"/>
          <ac:picMkLst>
            <pc:docMk/>
            <pc:sldMk cId="2392472401" sldId="1537"/>
            <ac:picMk id="21" creationId="{A013DB70-79EA-C16D-2168-CAA6CE457F49}"/>
          </ac:picMkLst>
        </pc:picChg>
        <pc:picChg chg="add mod">
          <ac:chgData name="Routledge, Mandy" userId="bacdedf5-8e30-494b-ad8b-f27fa30c4f8d" providerId="ADAL" clId="{07C22617-33B2-42B6-B988-FD98D2A92CD7}" dt="2025-06-02T17:06:56.800" v="269" actId="1076"/>
          <ac:picMkLst>
            <pc:docMk/>
            <pc:sldMk cId="2392472401" sldId="1537"/>
            <ac:picMk id="22" creationId="{CB37E6DE-D01D-0FE3-F85D-1A2FA3B5A862}"/>
          </ac:picMkLst>
        </pc:picChg>
        <pc:picChg chg="add mod">
          <ac:chgData name="Routledge, Mandy" userId="bacdedf5-8e30-494b-ad8b-f27fa30c4f8d" providerId="ADAL" clId="{07C22617-33B2-42B6-B988-FD98D2A92CD7}" dt="2025-06-02T17:07:00.079" v="270"/>
          <ac:picMkLst>
            <pc:docMk/>
            <pc:sldMk cId="2392472401" sldId="1537"/>
            <ac:picMk id="23" creationId="{74C37995-9019-FBD9-24A1-3EC3BFFE7A8E}"/>
          </ac:picMkLst>
        </pc:picChg>
        <pc:picChg chg="add mod">
          <ac:chgData name="Routledge, Mandy" userId="bacdedf5-8e30-494b-ad8b-f27fa30c4f8d" providerId="ADAL" clId="{07C22617-33B2-42B6-B988-FD98D2A92CD7}" dt="2025-06-02T17:07:16.120" v="276" actId="1076"/>
          <ac:picMkLst>
            <pc:docMk/>
            <pc:sldMk cId="2392472401" sldId="1537"/>
            <ac:picMk id="25" creationId="{5A33F1BA-BD51-E62E-23BF-4DB699F50564}"/>
          </ac:picMkLst>
        </pc:picChg>
        <pc:cxnChg chg="mod">
          <ac:chgData name="Routledge, Mandy" userId="bacdedf5-8e30-494b-ad8b-f27fa30c4f8d" providerId="ADAL" clId="{07C22617-33B2-42B6-B988-FD98D2A92CD7}" dt="2025-06-02T17:06:50.320" v="267" actId="14100"/>
          <ac:cxnSpMkLst>
            <pc:docMk/>
            <pc:sldMk cId="2392472401" sldId="1537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07C22617-33B2-42B6-B988-FD98D2A92CD7}" dt="2025-06-02T17:07:08.608" v="273" actId="14100"/>
          <ac:cxnSpMkLst>
            <pc:docMk/>
            <pc:sldMk cId="2392472401" sldId="1537"/>
            <ac:cxnSpMk id="29" creationId="{10445519-6BAB-CA4B-0B0C-EF80D4D34E4C}"/>
          </ac:cxnSpMkLst>
        </pc:cxnChg>
      </pc:sldChg>
      <pc:sldChg chg="addSp delSp modSp add del mod">
        <pc:chgData name="Routledge, Mandy" userId="bacdedf5-8e30-494b-ad8b-f27fa30c4f8d" providerId="ADAL" clId="{07C22617-33B2-42B6-B988-FD98D2A92CD7}" dt="2025-06-03T09:28:51.009" v="906" actId="47"/>
        <pc:sldMkLst>
          <pc:docMk/>
          <pc:sldMk cId="1887600448" sldId="1538"/>
        </pc:sldMkLst>
        <pc:spChg chg="mod">
          <ac:chgData name="Routledge, Mandy" userId="bacdedf5-8e30-494b-ad8b-f27fa30c4f8d" providerId="ADAL" clId="{07C22617-33B2-42B6-B988-FD98D2A92CD7}" dt="2025-06-02T17:10:39.301" v="340" actId="14100"/>
          <ac:spMkLst>
            <pc:docMk/>
            <pc:sldMk cId="1887600448" sldId="1538"/>
            <ac:spMk id="4" creationId="{D36CDCC8-D80A-3CA3-9903-EC310613197D}"/>
          </ac:spMkLst>
        </pc:spChg>
        <pc:spChg chg="add mod ord">
          <ac:chgData name="Routledge, Mandy" userId="bacdedf5-8e30-494b-ad8b-f27fa30c4f8d" providerId="ADAL" clId="{07C22617-33B2-42B6-B988-FD98D2A92CD7}" dt="2025-06-02T17:09:57.946" v="332" actId="1076"/>
          <ac:spMkLst>
            <pc:docMk/>
            <pc:sldMk cId="1887600448" sldId="1538"/>
            <ac:spMk id="9" creationId="{3C680EE8-54BC-7C04-6B4E-0DC7FACC5013}"/>
          </ac:spMkLst>
        </pc:spChg>
        <pc:spChg chg="add mod">
          <ac:chgData name="Routledge, Mandy" userId="bacdedf5-8e30-494b-ad8b-f27fa30c4f8d" providerId="ADAL" clId="{07C22617-33B2-42B6-B988-FD98D2A92CD7}" dt="2025-06-02T17:09:49.404" v="329" actId="14100"/>
          <ac:spMkLst>
            <pc:docMk/>
            <pc:sldMk cId="1887600448" sldId="1538"/>
            <ac:spMk id="10" creationId="{1B18E8F5-E9BC-A00B-F327-9A792633E5A1}"/>
          </ac:spMkLst>
        </pc:spChg>
        <pc:spChg chg="del">
          <ac:chgData name="Routledge, Mandy" userId="bacdedf5-8e30-494b-ad8b-f27fa30c4f8d" providerId="ADAL" clId="{07C22617-33B2-42B6-B988-FD98D2A92CD7}" dt="2025-06-02T17:10:21.260" v="337" actId="478"/>
          <ac:spMkLst>
            <pc:docMk/>
            <pc:sldMk cId="1887600448" sldId="1538"/>
            <ac:spMk id="37" creationId="{60F52B95-0C8C-9BED-6267-19D6D828C21D}"/>
          </ac:spMkLst>
        </pc:spChg>
        <pc:spChg chg="del mod">
          <ac:chgData name="Routledge, Mandy" userId="bacdedf5-8e30-494b-ad8b-f27fa30c4f8d" providerId="ADAL" clId="{07C22617-33B2-42B6-B988-FD98D2A92CD7}" dt="2025-06-02T17:10:20.606" v="336" actId="478"/>
          <ac:spMkLst>
            <pc:docMk/>
            <pc:sldMk cId="1887600448" sldId="1538"/>
            <ac:spMk id="38" creationId="{20A78006-7D8A-A189-C836-2C613F1F5537}"/>
          </ac:spMkLst>
        </pc:spChg>
        <pc:spChg chg="del">
          <ac:chgData name="Routledge, Mandy" userId="bacdedf5-8e30-494b-ad8b-f27fa30c4f8d" providerId="ADAL" clId="{07C22617-33B2-42B6-B988-FD98D2A92CD7}" dt="2025-06-02T17:10:22.922" v="338" actId="478"/>
          <ac:spMkLst>
            <pc:docMk/>
            <pc:sldMk cId="1887600448" sldId="1538"/>
            <ac:spMk id="39" creationId="{DFB81C28-5006-2C4F-596D-A77AF42A4C49}"/>
          </ac:spMkLst>
        </pc:spChg>
        <pc:spChg chg="del">
          <ac:chgData name="Routledge, Mandy" userId="bacdedf5-8e30-494b-ad8b-f27fa30c4f8d" providerId="ADAL" clId="{07C22617-33B2-42B6-B988-FD98D2A92CD7}" dt="2025-06-02T17:10:18.066" v="334" actId="478"/>
          <ac:spMkLst>
            <pc:docMk/>
            <pc:sldMk cId="1887600448" sldId="1538"/>
            <ac:spMk id="40" creationId="{0E65E042-71F1-4895-11D1-1ADC268FEC81}"/>
          </ac:spMkLst>
        </pc:spChg>
        <pc:spChg chg="del">
          <ac:chgData name="Routledge, Mandy" userId="bacdedf5-8e30-494b-ad8b-f27fa30c4f8d" providerId="ADAL" clId="{07C22617-33B2-42B6-B988-FD98D2A92CD7}" dt="2025-06-02T17:10:15.794" v="333" actId="478"/>
          <ac:spMkLst>
            <pc:docMk/>
            <pc:sldMk cId="1887600448" sldId="1538"/>
            <ac:spMk id="41" creationId="{EC3A2936-1D22-2EE7-DA6B-53F6D302B8D0}"/>
          </ac:spMkLst>
        </pc:spChg>
      </pc:sldChg>
      <pc:sldChg chg="add">
        <pc:chgData name="Routledge, Mandy" userId="bacdedf5-8e30-494b-ad8b-f27fa30c4f8d" providerId="ADAL" clId="{07C22617-33B2-42B6-B988-FD98D2A92CD7}" dt="2025-06-02T17:11:19.912" v="342"/>
        <pc:sldMkLst>
          <pc:docMk/>
          <pc:sldMk cId="1027595567" sldId="1539"/>
        </pc:sldMkLst>
      </pc:sldChg>
      <pc:sldChg chg="add del">
        <pc:chgData name="Routledge, Mandy" userId="bacdedf5-8e30-494b-ad8b-f27fa30c4f8d" providerId="ADAL" clId="{07C22617-33B2-42B6-B988-FD98D2A92CD7}" dt="2025-06-03T09:30:03.403" v="920" actId="47"/>
        <pc:sldMkLst>
          <pc:docMk/>
          <pc:sldMk cId="3454880613" sldId="1540"/>
        </pc:sldMkLst>
      </pc:sldChg>
      <pc:sldChg chg="delSp modSp add mod">
        <pc:chgData name="Routledge, Mandy" userId="bacdedf5-8e30-494b-ad8b-f27fa30c4f8d" providerId="ADAL" clId="{07C22617-33B2-42B6-B988-FD98D2A92CD7}" dt="2025-06-02T17:14:10.966" v="359" actId="1076"/>
        <pc:sldMkLst>
          <pc:docMk/>
          <pc:sldMk cId="2190631206" sldId="1541"/>
        </pc:sldMkLst>
        <pc:spChg chg="mod">
          <ac:chgData name="Routledge, Mandy" userId="bacdedf5-8e30-494b-ad8b-f27fa30c4f8d" providerId="ADAL" clId="{07C22617-33B2-42B6-B988-FD98D2A92CD7}" dt="2025-06-02T17:14:10.966" v="359" actId="1076"/>
          <ac:spMkLst>
            <pc:docMk/>
            <pc:sldMk cId="2190631206" sldId="1541"/>
            <ac:spMk id="4" creationId="{D36CDCC8-D80A-3CA3-9903-EC310613197D}"/>
          </ac:spMkLst>
        </pc:spChg>
        <pc:spChg chg="del">
          <ac:chgData name="Routledge, Mandy" userId="bacdedf5-8e30-494b-ad8b-f27fa30c4f8d" providerId="ADAL" clId="{07C22617-33B2-42B6-B988-FD98D2A92CD7}" dt="2025-06-02T17:14:08.366" v="358" actId="478"/>
          <ac:spMkLst>
            <pc:docMk/>
            <pc:sldMk cId="2190631206" sldId="1541"/>
            <ac:spMk id="10" creationId="{2E4FE3E4-3A37-F67F-E629-B3DF19336BC0}"/>
          </ac:spMkLst>
        </pc:spChg>
        <pc:spChg chg="del">
          <ac:chgData name="Routledge, Mandy" userId="bacdedf5-8e30-494b-ad8b-f27fa30c4f8d" providerId="ADAL" clId="{07C22617-33B2-42B6-B988-FD98D2A92CD7}" dt="2025-06-02T17:14:07.785" v="357" actId="478"/>
          <ac:spMkLst>
            <pc:docMk/>
            <pc:sldMk cId="2190631206" sldId="1541"/>
            <ac:spMk id="11" creationId="{EE4E6768-D249-FFEE-108B-CEF127630B09}"/>
          </ac:spMkLst>
        </pc:spChg>
        <pc:spChg chg="mod">
          <ac:chgData name="Routledge, Mandy" userId="bacdedf5-8e30-494b-ad8b-f27fa30c4f8d" providerId="ADAL" clId="{07C22617-33B2-42B6-B988-FD98D2A92CD7}" dt="2025-06-02T17:14:04.077" v="356" actId="1076"/>
          <ac:spMkLst>
            <pc:docMk/>
            <pc:sldMk cId="2190631206" sldId="1541"/>
            <ac:spMk id="24" creationId="{03BCB53B-FAC9-5F4C-27C1-67E46986C41E}"/>
          </ac:spMkLst>
        </pc:spChg>
        <pc:spChg chg="mod">
          <ac:chgData name="Routledge, Mandy" userId="bacdedf5-8e30-494b-ad8b-f27fa30c4f8d" providerId="ADAL" clId="{07C22617-33B2-42B6-B988-FD98D2A92CD7}" dt="2025-06-02T17:14:00.928" v="355" actId="1076"/>
          <ac:spMkLst>
            <pc:docMk/>
            <pc:sldMk cId="2190631206" sldId="1541"/>
            <ac:spMk id="28" creationId="{C960F77D-39B1-61B0-2028-8CC77808AAE7}"/>
          </ac:spMkLst>
        </pc:spChg>
      </pc:sldChg>
      <pc:sldChg chg="add del">
        <pc:chgData name="Routledge, Mandy" userId="bacdedf5-8e30-494b-ad8b-f27fa30c4f8d" providerId="ADAL" clId="{07C22617-33B2-42B6-B988-FD98D2A92CD7}" dt="2025-06-03T09:14:31.753" v="788" actId="47"/>
        <pc:sldMkLst>
          <pc:docMk/>
          <pc:sldMk cId="124867629" sldId="1542"/>
        </pc:sldMkLst>
      </pc:sldChg>
      <pc:sldChg chg="add del">
        <pc:chgData name="Routledge, Mandy" userId="bacdedf5-8e30-494b-ad8b-f27fa30c4f8d" providerId="ADAL" clId="{07C22617-33B2-42B6-B988-FD98D2A92CD7}" dt="2025-06-03T09:30:33.116" v="923" actId="47"/>
        <pc:sldMkLst>
          <pc:docMk/>
          <pc:sldMk cId="4122807888" sldId="1543"/>
        </pc:sldMkLst>
      </pc:sldChg>
      <pc:sldChg chg="modSp add mod">
        <pc:chgData name="Routledge, Mandy" userId="bacdedf5-8e30-494b-ad8b-f27fa30c4f8d" providerId="ADAL" clId="{07C22617-33B2-42B6-B988-FD98D2A92CD7}" dt="2025-06-02T17:26:00.603" v="692" actId="20577"/>
        <pc:sldMkLst>
          <pc:docMk/>
          <pc:sldMk cId="3606645574" sldId="1544"/>
        </pc:sldMkLst>
        <pc:spChg chg="mod">
          <ac:chgData name="Routledge, Mandy" userId="bacdedf5-8e30-494b-ad8b-f27fa30c4f8d" providerId="ADAL" clId="{07C22617-33B2-42B6-B988-FD98D2A92CD7}" dt="2025-06-02T17:25:48.920" v="684" actId="1076"/>
          <ac:spMkLst>
            <pc:docMk/>
            <pc:sldMk cId="3606645574" sldId="1544"/>
            <ac:spMk id="12" creationId="{E2476A93-B8D4-4E44-87FD-AFF601B2337C}"/>
          </ac:spMkLst>
        </pc:spChg>
        <pc:spChg chg="mod">
          <ac:chgData name="Routledge, Mandy" userId="bacdedf5-8e30-494b-ad8b-f27fa30c4f8d" providerId="ADAL" clId="{07C22617-33B2-42B6-B988-FD98D2A92CD7}" dt="2025-06-02T17:26:00.603" v="692" actId="20577"/>
          <ac:spMkLst>
            <pc:docMk/>
            <pc:sldMk cId="3606645574" sldId="1544"/>
            <ac:spMk id="13" creationId="{4985FF45-EE56-11C3-E0CC-6BBB359031C0}"/>
          </ac:spMkLst>
        </pc:spChg>
        <pc:spChg chg="mod">
          <ac:chgData name="Routledge, Mandy" userId="bacdedf5-8e30-494b-ad8b-f27fa30c4f8d" providerId="ADAL" clId="{07C22617-33B2-42B6-B988-FD98D2A92CD7}" dt="2025-06-02T17:25:03.688" v="666" actId="6549"/>
          <ac:spMkLst>
            <pc:docMk/>
            <pc:sldMk cId="3606645574" sldId="1544"/>
            <ac:spMk id="15" creationId="{6EA1F8B7-D4BC-D8B0-E6FD-F33ECB45A1DD}"/>
          </ac:spMkLst>
        </pc:spChg>
        <pc:spChg chg="mod">
          <ac:chgData name="Routledge, Mandy" userId="bacdedf5-8e30-494b-ad8b-f27fa30c4f8d" providerId="ADAL" clId="{07C22617-33B2-42B6-B988-FD98D2A92CD7}" dt="2025-06-02T17:25:19.167" v="669" actId="14100"/>
          <ac:spMkLst>
            <pc:docMk/>
            <pc:sldMk cId="3606645574" sldId="1544"/>
            <ac:spMk id="16" creationId="{F53F294D-65CC-23A5-E4A1-B2132FCF814C}"/>
          </ac:spMkLst>
        </pc:spChg>
        <pc:spChg chg="mod">
          <ac:chgData name="Routledge, Mandy" userId="bacdedf5-8e30-494b-ad8b-f27fa30c4f8d" providerId="ADAL" clId="{07C22617-33B2-42B6-B988-FD98D2A92CD7}" dt="2025-06-02T17:25:22.389" v="670" actId="1076"/>
          <ac:spMkLst>
            <pc:docMk/>
            <pc:sldMk cId="3606645574" sldId="1544"/>
            <ac:spMk id="17" creationId="{AB86235B-CBC0-F9DB-29F4-F23367831B1B}"/>
          </ac:spMkLst>
        </pc:spChg>
        <pc:spChg chg="mod">
          <ac:chgData name="Routledge, Mandy" userId="bacdedf5-8e30-494b-ad8b-f27fa30c4f8d" providerId="ADAL" clId="{07C22617-33B2-42B6-B988-FD98D2A92CD7}" dt="2025-06-02T17:25:46.396" v="683" actId="14100"/>
          <ac:spMkLst>
            <pc:docMk/>
            <pc:sldMk cId="3606645574" sldId="1544"/>
            <ac:spMk id="19" creationId="{40542B69-6D97-5F24-63E3-ABE36EA69A27}"/>
          </ac:spMkLst>
        </pc:spChg>
      </pc:sldChg>
      <pc:sldChg chg="del">
        <pc:chgData name="Routledge, Mandy" userId="bacdedf5-8e30-494b-ad8b-f27fa30c4f8d" providerId="ADAL" clId="{07C22617-33B2-42B6-B988-FD98D2A92CD7}" dt="2025-06-03T09:30:17.219" v="921" actId="47"/>
        <pc:sldMkLst>
          <pc:docMk/>
          <pc:sldMk cId="2964986043" sldId="1545"/>
        </pc:sldMkLst>
      </pc:sldChg>
      <pc:sldChg chg="delSp modSp mod">
        <pc:chgData name="Routledge, Mandy" userId="bacdedf5-8e30-494b-ad8b-f27fa30c4f8d" providerId="ADAL" clId="{07C22617-33B2-42B6-B988-FD98D2A92CD7}" dt="2025-06-03T09:21:08.071" v="854" actId="1076"/>
        <pc:sldMkLst>
          <pc:docMk/>
          <pc:sldMk cId="3159795771" sldId="1546"/>
        </pc:sldMkLst>
        <pc:spChg chg="mod">
          <ac:chgData name="Routledge, Mandy" userId="bacdedf5-8e30-494b-ad8b-f27fa30c4f8d" providerId="ADAL" clId="{07C22617-33B2-42B6-B988-FD98D2A92CD7}" dt="2025-06-03T09:21:08.071" v="854" actId="1076"/>
          <ac:spMkLst>
            <pc:docMk/>
            <pc:sldMk cId="3159795771" sldId="1546"/>
            <ac:spMk id="21" creationId="{5AF89C94-69EC-AE91-6859-0BAD3E52BC10}"/>
          </ac:spMkLst>
        </pc:spChg>
        <pc:picChg chg="del">
          <ac:chgData name="Routledge, Mandy" userId="bacdedf5-8e30-494b-ad8b-f27fa30c4f8d" providerId="ADAL" clId="{07C22617-33B2-42B6-B988-FD98D2A92CD7}" dt="2025-06-03T09:21:01.999" v="851" actId="478"/>
          <ac:picMkLst>
            <pc:docMk/>
            <pc:sldMk cId="3159795771" sldId="1546"/>
            <ac:picMk id="18" creationId="{36B3037D-7B2D-93E5-8585-C022C6E3707E}"/>
          </ac:picMkLst>
        </pc:picChg>
        <pc:picChg chg="mod">
          <ac:chgData name="Routledge, Mandy" userId="bacdedf5-8e30-494b-ad8b-f27fa30c4f8d" providerId="ADAL" clId="{07C22617-33B2-42B6-B988-FD98D2A92CD7}" dt="2025-06-03T09:21:04.233" v="852" actId="1076"/>
          <ac:picMkLst>
            <pc:docMk/>
            <pc:sldMk cId="3159795771" sldId="1546"/>
            <ac:picMk id="23" creationId="{B00A1008-83E0-AC45-C84B-7BC5518DCC79}"/>
          </ac:picMkLst>
        </pc:picChg>
      </pc:sldChg>
      <pc:sldChg chg="delSp modSp mod">
        <pc:chgData name="Routledge, Mandy" userId="bacdedf5-8e30-494b-ad8b-f27fa30c4f8d" providerId="ADAL" clId="{07C22617-33B2-42B6-B988-FD98D2A92CD7}" dt="2025-06-03T08:53:31.025" v="752" actId="113"/>
        <pc:sldMkLst>
          <pc:docMk/>
          <pc:sldMk cId="1886301100" sldId="1547"/>
        </pc:sldMkLst>
        <pc:spChg chg="mod">
          <ac:chgData name="Routledge, Mandy" userId="bacdedf5-8e30-494b-ad8b-f27fa30c4f8d" providerId="ADAL" clId="{07C22617-33B2-42B6-B988-FD98D2A92CD7}" dt="2025-06-03T08:53:31.025" v="752" actId="113"/>
          <ac:spMkLst>
            <pc:docMk/>
            <pc:sldMk cId="1886301100" sldId="1547"/>
            <ac:spMk id="5" creationId="{C26AFEB7-0B9E-AE18-4F78-5F78E9251BAF}"/>
          </ac:spMkLst>
        </pc:spChg>
        <pc:spChg chg="del">
          <ac:chgData name="Routledge, Mandy" userId="bacdedf5-8e30-494b-ad8b-f27fa30c4f8d" providerId="ADAL" clId="{07C22617-33B2-42B6-B988-FD98D2A92CD7}" dt="2025-06-03T08:50:42.867" v="722" actId="478"/>
          <ac:spMkLst>
            <pc:docMk/>
            <pc:sldMk cId="1886301100" sldId="1547"/>
            <ac:spMk id="7" creationId="{3B6C1848-18C0-3A3F-D2D3-6553A75F0369}"/>
          </ac:spMkLst>
        </pc:spChg>
      </pc:sldChg>
      <pc:sldChg chg="modSp mod">
        <pc:chgData name="Routledge, Mandy" userId="bacdedf5-8e30-494b-ad8b-f27fa30c4f8d" providerId="ADAL" clId="{07C22617-33B2-42B6-B988-FD98D2A92CD7}" dt="2025-06-03T09:29:07.164" v="919" actId="1036"/>
        <pc:sldMkLst>
          <pc:docMk/>
          <pc:sldMk cId="3790089125" sldId="1548"/>
        </pc:sldMkLst>
        <pc:picChg chg="mod">
          <ac:chgData name="Routledge, Mandy" userId="bacdedf5-8e30-494b-ad8b-f27fa30c4f8d" providerId="ADAL" clId="{07C22617-33B2-42B6-B988-FD98D2A92CD7}" dt="2025-06-03T09:29:07.164" v="919" actId="1036"/>
          <ac:picMkLst>
            <pc:docMk/>
            <pc:sldMk cId="3790089125" sldId="1548"/>
            <ac:picMk id="11" creationId="{15915008-E5FA-C992-BE34-2DEE3E764613}"/>
          </ac:picMkLst>
        </pc:picChg>
      </pc:sldChg>
      <pc:sldChg chg="addSp delSp modSp add del mod">
        <pc:chgData name="Routledge, Mandy" userId="bacdedf5-8e30-494b-ad8b-f27fa30c4f8d" providerId="ADAL" clId="{07C22617-33B2-42B6-B988-FD98D2A92CD7}" dt="2025-06-03T09:32:14.130" v="937" actId="47"/>
        <pc:sldMkLst>
          <pc:docMk/>
          <pc:sldMk cId="1714889135" sldId="1549"/>
        </pc:sldMkLst>
        <pc:spChg chg="ord">
          <ac:chgData name="Routledge, Mandy" userId="bacdedf5-8e30-494b-ad8b-f27fa30c4f8d" providerId="ADAL" clId="{07C22617-33B2-42B6-B988-FD98D2A92CD7}" dt="2025-06-03T09:00:15.582" v="773" actId="166"/>
          <ac:spMkLst>
            <pc:docMk/>
            <pc:sldMk cId="1714889135" sldId="1549"/>
            <ac:spMk id="5" creationId="{EBD35644-8D88-8DDD-8A8E-DBDC6395AC16}"/>
          </ac:spMkLst>
        </pc:spChg>
        <pc:spChg chg="del">
          <ac:chgData name="Routledge, Mandy" userId="bacdedf5-8e30-494b-ad8b-f27fa30c4f8d" providerId="ADAL" clId="{07C22617-33B2-42B6-B988-FD98D2A92CD7}" dt="2025-06-03T08:57:47.452" v="760" actId="478"/>
          <ac:spMkLst>
            <pc:docMk/>
            <pc:sldMk cId="1714889135" sldId="1549"/>
            <ac:spMk id="7" creationId="{FD5EAE22-49AB-16B3-E8F6-F2457A185EAA}"/>
          </ac:spMkLst>
        </pc:spChg>
        <pc:picChg chg="add mod ord">
          <ac:chgData name="Routledge, Mandy" userId="bacdedf5-8e30-494b-ad8b-f27fa30c4f8d" providerId="ADAL" clId="{07C22617-33B2-42B6-B988-FD98D2A92CD7}" dt="2025-06-03T09:00:41.046" v="780" actId="1076"/>
          <ac:picMkLst>
            <pc:docMk/>
            <pc:sldMk cId="1714889135" sldId="1549"/>
            <ac:picMk id="2" creationId="{C00BE8E6-7136-40BE-D43D-8A739FD46124}"/>
          </ac:picMkLst>
        </pc:picChg>
        <pc:picChg chg="del">
          <ac:chgData name="Routledge, Mandy" userId="bacdedf5-8e30-494b-ad8b-f27fa30c4f8d" providerId="ADAL" clId="{07C22617-33B2-42B6-B988-FD98D2A92CD7}" dt="2025-06-03T08:57:53.862" v="761" actId="478"/>
          <ac:picMkLst>
            <pc:docMk/>
            <pc:sldMk cId="1714889135" sldId="1549"/>
            <ac:picMk id="4" creationId="{5E057253-6006-FE12-B4E3-3D52CD8A0809}"/>
          </ac:picMkLst>
        </pc:picChg>
        <pc:picChg chg="add mod">
          <ac:chgData name="Routledge, Mandy" userId="bacdedf5-8e30-494b-ad8b-f27fa30c4f8d" providerId="ADAL" clId="{07C22617-33B2-42B6-B988-FD98D2A92CD7}" dt="2025-06-03T09:00:12.096" v="772" actId="1076"/>
          <ac:picMkLst>
            <pc:docMk/>
            <pc:sldMk cId="1714889135" sldId="1549"/>
            <ac:picMk id="8" creationId="{82467746-D5A7-CFFE-6A8C-68C844ED79DA}"/>
          </ac:picMkLst>
        </pc:picChg>
      </pc:sldChg>
      <pc:sldChg chg="delSp modSp add mod">
        <pc:chgData name="Routledge, Mandy" userId="bacdedf5-8e30-494b-ad8b-f27fa30c4f8d" providerId="ADAL" clId="{07C22617-33B2-42B6-B988-FD98D2A92CD7}" dt="2025-06-03T09:02:08.078" v="787" actId="1076"/>
        <pc:sldMkLst>
          <pc:docMk/>
          <pc:sldMk cId="3455079764" sldId="1550"/>
        </pc:sldMkLst>
        <pc:spChg chg="mod">
          <ac:chgData name="Routledge, Mandy" userId="bacdedf5-8e30-494b-ad8b-f27fa30c4f8d" providerId="ADAL" clId="{07C22617-33B2-42B6-B988-FD98D2A92CD7}" dt="2025-06-03T09:02:04.884" v="786" actId="14100"/>
          <ac:spMkLst>
            <pc:docMk/>
            <pc:sldMk cId="3455079764" sldId="1550"/>
            <ac:spMk id="7" creationId="{8E076BF3-4D87-4AF4-B09D-897206177FC1}"/>
          </ac:spMkLst>
        </pc:spChg>
        <pc:spChg chg="del">
          <ac:chgData name="Routledge, Mandy" userId="bacdedf5-8e30-494b-ad8b-f27fa30c4f8d" providerId="ADAL" clId="{07C22617-33B2-42B6-B988-FD98D2A92CD7}" dt="2025-06-03T09:01:55.454" v="782" actId="478"/>
          <ac:spMkLst>
            <pc:docMk/>
            <pc:sldMk cId="3455079764" sldId="1550"/>
            <ac:spMk id="10" creationId="{A77AE959-01A2-002E-4596-6D8DAB5767C2}"/>
          </ac:spMkLst>
        </pc:spChg>
        <pc:picChg chg="del">
          <ac:chgData name="Routledge, Mandy" userId="bacdedf5-8e30-494b-ad8b-f27fa30c4f8d" providerId="ADAL" clId="{07C22617-33B2-42B6-B988-FD98D2A92CD7}" dt="2025-06-03T09:01:56.457" v="783" actId="478"/>
          <ac:picMkLst>
            <pc:docMk/>
            <pc:sldMk cId="3455079764" sldId="1550"/>
            <ac:picMk id="3" creationId="{7E65D633-8BF9-4AD5-272C-E9390F36C8DC}"/>
          </ac:picMkLst>
        </pc:picChg>
        <pc:picChg chg="mod">
          <ac:chgData name="Routledge, Mandy" userId="bacdedf5-8e30-494b-ad8b-f27fa30c4f8d" providerId="ADAL" clId="{07C22617-33B2-42B6-B988-FD98D2A92CD7}" dt="2025-06-03T09:02:08.078" v="787" actId="1076"/>
          <ac:picMkLst>
            <pc:docMk/>
            <pc:sldMk cId="3455079764" sldId="1550"/>
            <ac:picMk id="9" creationId="{0A65CAB5-9ED7-1186-4646-4ED8087986AF}"/>
          </ac:picMkLst>
        </pc:picChg>
      </pc:sldChg>
      <pc:sldChg chg="modSp mod">
        <pc:chgData name="Routledge, Mandy" userId="bacdedf5-8e30-494b-ad8b-f27fa30c4f8d" providerId="ADAL" clId="{07C22617-33B2-42B6-B988-FD98D2A92CD7}" dt="2025-06-03T09:35:37.979" v="947" actId="1076"/>
        <pc:sldMkLst>
          <pc:docMk/>
          <pc:sldMk cId="863973000" sldId="1551"/>
        </pc:sldMkLst>
        <pc:spChg chg="mod">
          <ac:chgData name="Routledge, Mandy" userId="bacdedf5-8e30-494b-ad8b-f27fa30c4f8d" providerId="ADAL" clId="{07C22617-33B2-42B6-B988-FD98D2A92CD7}" dt="2025-06-03T09:35:19.070" v="940" actId="1076"/>
          <ac:spMkLst>
            <pc:docMk/>
            <pc:sldMk cId="863973000" sldId="1551"/>
            <ac:spMk id="14" creationId="{B7594A3B-3117-84CE-C300-FB96E5ED269D}"/>
          </ac:spMkLst>
        </pc:spChg>
        <pc:spChg chg="mod">
          <ac:chgData name="Routledge, Mandy" userId="bacdedf5-8e30-494b-ad8b-f27fa30c4f8d" providerId="ADAL" clId="{07C22617-33B2-42B6-B988-FD98D2A92CD7}" dt="2025-06-03T09:35:16.750" v="939" actId="1076"/>
          <ac:spMkLst>
            <pc:docMk/>
            <pc:sldMk cId="863973000" sldId="1551"/>
            <ac:spMk id="15" creationId="{6EA1F8B7-D4BC-D8B0-E6FD-F33ECB45A1DD}"/>
          </ac:spMkLst>
        </pc:spChg>
        <pc:picChg chg="mod">
          <ac:chgData name="Routledge, Mandy" userId="bacdedf5-8e30-494b-ad8b-f27fa30c4f8d" providerId="ADAL" clId="{07C22617-33B2-42B6-B988-FD98D2A92CD7}" dt="2025-06-03T09:35:26.689" v="944" actId="14100"/>
          <ac:picMkLst>
            <pc:docMk/>
            <pc:sldMk cId="863973000" sldId="1551"/>
            <ac:picMk id="17" creationId="{82F26C62-6DDD-84CA-E3F8-20FF7E540B9E}"/>
          </ac:picMkLst>
        </pc:picChg>
        <pc:picChg chg="mod">
          <ac:chgData name="Routledge, Mandy" userId="bacdedf5-8e30-494b-ad8b-f27fa30c4f8d" providerId="ADAL" clId="{07C22617-33B2-42B6-B988-FD98D2A92CD7}" dt="2025-06-03T09:35:37.979" v="947" actId="1076"/>
          <ac:picMkLst>
            <pc:docMk/>
            <pc:sldMk cId="863973000" sldId="1551"/>
            <ac:picMk id="21" creationId="{C2A5DD01-F3A0-DA00-F7F1-F2A777139BA9}"/>
          </ac:picMkLst>
        </pc:picChg>
        <pc:cxnChg chg="mod">
          <ac:chgData name="Routledge, Mandy" userId="bacdedf5-8e30-494b-ad8b-f27fa30c4f8d" providerId="ADAL" clId="{07C22617-33B2-42B6-B988-FD98D2A92CD7}" dt="2025-06-03T09:35:29.011" v="945" actId="14100"/>
          <ac:cxnSpMkLst>
            <pc:docMk/>
            <pc:sldMk cId="863973000" sldId="1551"/>
            <ac:cxnSpMk id="29" creationId="{10445519-6BAB-CA4B-0B0C-EF80D4D34E4C}"/>
          </ac:cxnSpMkLst>
        </pc:cxnChg>
      </pc:sldChg>
    </pc:docChg>
  </pc:docChgLst>
  <pc:docChgLst>
    <pc:chgData name="Routledge, Mandy" userId="bacdedf5-8e30-494b-ad8b-f27fa30c4f8d" providerId="ADAL" clId="{11C91571-011C-4FD8-97E0-33A7A39509AD}"/>
    <pc:docChg chg="modSld">
      <pc:chgData name="Routledge, Mandy" userId="bacdedf5-8e30-494b-ad8b-f27fa30c4f8d" providerId="ADAL" clId="{11C91571-011C-4FD8-97E0-33A7A39509AD}" dt="2025-03-18T10:59:40.237" v="5" actId="20577"/>
      <pc:docMkLst>
        <pc:docMk/>
      </pc:docMkLst>
      <pc:sldChg chg="modSp mod">
        <pc:chgData name="Routledge, Mandy" userId="bacdedf5-8e30-494b-ad8b-f27fa30c4f8d" providerId="ADAL" clId="{11C91571-011C-4FD8-97E0-33A7A39509AD}" dt="2025-03-18T10:59:40.237" v="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11C91571-011C-4FD8-97E0-33A7A39509AD}" dt="2025-03-18T10:59:40.237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A769D6E-3FEE-483C-954F-1C4ABB085780}"/>
    <pc:docChg chg="modSld">
      <pc:chgData name="Routledge, Mandy" userId="bacdedf5-8e30-494b-ad8b-f27fa30c4f8d" providerId="ADAL" clId="{BA769D6E-3FEE-483C-954F-1C4ABB085780}" dt="2025-03-18T10:57:53.250" v="9" actId="20577"/>
      <pc:docMkLst>
        <pc:docMk/>
      </pc:docMkLst>
      <pc:sldChg chg="modSp mod">
        <pc:chgData name="Routledge, Mandy" userId="bacdedf5-8e30-494b-ad8b-f27fa30c4f8d" providerId="ADAL" clId="{BA769D6E-3FEE-483C-954F-1C4ABB085780}" dt="2025-03-18T10:57:53.250" v="9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A769D6E-3FEE-483C-954F-1C4ABB085780}" dt="2025-03-18T10:57:53.250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  <a:endParaRPr lang="nl-NL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bedelven: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helemaal bedekken, bijvoorbeeld met zand, sneeuw of stenen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ontruimen: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leegmaken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afbrokkelen: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kleine brokjes afbreken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verbijsterd: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war door grote verbazing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oorzaak: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 waardoor iets gebeurt, de reden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effect: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gevolg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experiment: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proef (om iets te onderzoeken)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gigantisch: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enorm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druppel op een gloeiende plaat: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 weinig dat het niets helpt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beperken: </a:t>
            </a: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minder maken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fontAlgn="t"/>
            <a:endParaRPr lang="nl-NL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90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636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53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816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shorts/5ibpVEGot9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26AFEB7-0B9E-AE18-4F78-5F78E9251BAF}"/>
              </a:ext>
            </a:extLst>
          </p:cNvPr>
          <p:cNvSpPr txBox="1"/>
          <p:nvPr/>
        </p:nvSpPr>
        <p:spPr>
          <a:xfrm>
            <a:off x="-884" y="272052"/>
            <a:ext cx="9144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Ben je weleens op het strand geweest? Wat mij daar altijd opvalt? Er liggen zóveel sigarettenpeuken! Ze zijn klein, maar er blijven elk jaar miljoenen in het zand liggen. </a:t>
            </a:r>
            <a:r>
              <a:rPr lang="nl-NL" b="1" u="sng"/>
              <a:t>De oorzaak</a:t>
            </a:r>
            <a:r>
              <a:rPr lang="nl-NL"/>
              <a:t>,</a:t>
            </a:r>
            <a:r>
              <a:rPr lang="nl-NL" b="1" i="1"/>
              <a:t> dat waardoor het gebeurt</a:t>
            </a:r>
            <a:r>
              <a:rPr lang="nl-NL"/>
              <a:t>,</a:t>
            </a:r>
            <a:r>
              <a:rPr lang="nl-NL" b="1" i="1"/>
              <a:t> </a:t>
            </a:r>
            <a:r>
              <a:rPr lang="nl-NL"/>
              <a:t>is duidelijk: mensen gooien ze gewoon op de grond. </a:t>
            </a:r>
            <a:r>
              <a:rPr lang="nl-NL" b="1" u="sng"/>
              <a:t>Het effect</a:t>
            </a:r>
            <a:r>
              <a:rPr lang="nl-NL"/>
              <a:t>, </a:t>
            </a:r>
            <a:r>
              <a:rPr lang="nl-NL" b="1" i="1"/>
              <a:t>het gevolg</a:t>
            </a:r>
            <a:r>
              <a:rPr lang="nl-NL"/>
              <a:t>, is een vies strand. Dieren kunnen er last van krijgen. Een groep studenten wilde helpen. Ze maakten een opruimrobot. Hij heet Be-Bot. Hij zoekt sigarettenpeuken op het strand. Eerst deden de studenten veel </a:t>
            </a:r>
            <a:r>
              <a:rPr lang="nl-NL" b="1" u="sng"/>
              <a:t>experimenten</a:t>
            </a:r>
            <a:r>
              <a:rPr lang="nl-NL"/>
              <a:t>. Dat betekent dat ze </a:t>
            </a:r>
            <a:r>
              <a:rPr lang="nl-NL" b="1" i="1"/>
              <a:t>proeven deden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(om iets te onderzoeken)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lang="nl-NL"/>
            </a:br>
            <a:r>
              <a:rPr lang="nl-NL"/>
              <a:t>Werkt de robot ook als de peuken half onder het zand liggen? Soms wel. Soms niet.</a:t>
            </a:r>
            <a:br>
              <a:rPr lang="nl-NL"/>
            </a:br>
            <a:r>
              <a:rPr lang="nl-NL"/>
              <a:t>Eén keer reed Be-Bot tegen een zandkasteel. Hij bleef vastzitten. Hij werd bijna </a:t>
            </a:r>
            <a:r>
              <a:rPr lang="nl-NL" b="1" u="sng"/>
              <a:t>bedolven</a:t>
            </a:r>
            <a:r>
              <a:rPr lang="nl-NL"/>
              <a:t> onder het zand, </a:t>
            </a:r>
            <a:r>
              <a:rPr lang="nl-NL" b="1" i="1"/>
              <a:t>hij werd helemaal bedekt met zand</a:t>
            </a:r>
            <a:r>
              <a:rPr lang="nl-NL"/>
              <a:t>. Iedereen hielp om het stukje strand te </a:t>
            </a:r>
            <a:r>
              <a:rPr lang="nl-NL" b="1" u="sng"/>
              <a:t>ontruimen</a:t>
            </a:r>
            <a:r>
              <a:rPr lang="nl-NL"/>
              <a:t>,</a:t>
            </a:r>
            <a:r>
              <a:rPr lang="nl-NL" b="1" i="1"/>
              <a:t> leeg te maken</a:t>
            </a:r>
            <a:r>
              <a:rPr lang="nl-NL" i="1"/>
              <a:t>.</a:t>
            </a:r>
            <a:r>
              <a:rPr lang="nl-NL"/>
              <a:t> Daarna zagen de studenten iets anders. De robot begon </a:t>
            </a:r>
            <a:r>
              <a:rPr lang="nl-NL" b="1" u="sng"/>
              <a:t>af te brokkelen</a:t>
            </a:r>
            <a:r>
              <a:rPr lang="nl-NL"/>
              <a:t>,</a:t>
            </a:r>
            <a:r>
              <a:rPr lang="nl-NL" b="1"/>
              <a:t> </a:t>
            </a:r>
            <a:r>
              <a:rPr lang="nl-NL" b="1" i="1"/>
              <a:t>hij begon in kleine stukjes af te breken</a:t>
            </a:r>
            <a:r>
              <a:rPr lang="nl-NL"/>
              <a:t>. Er kwam zand tussen de onderdelen. Ze moesten hem steviger maken. Bij een nieuwe test ging het beter. Be-Bot haalde </a:t>
            </a:r>
            <a:r>
              <a:rPr lang="nl-NL" b="1" u="sng"/>
              <a:t>gigantisch</a:t>
            </a:r>
            <a:r>
              <a:rPr lang="nl-NL"/>
              <a:t>,</a:t>
            </a:r>
            <a:r>
              <a:rPr lang="nl-NL" b="1" u="sng"/>
              <a:t> </a:t>
            </a:r>
            <a:r>
              <a:rPr lang="nl-NL" b="1" i="1"/>
              <a:t>enorm</a:t>
            </a:r>
            <a:r>
              <a:rPr lang="nl-NL" b="1"/>
              <a:t> </a:t>
            </a:r>
            <a:r>
              <a:rPr lang="nl-NL" i="1"/>
              <a:t>veel</a:t>
            </a:r>
            <a:r>
              <a:rPr lang="nl-NL"/>
              <a:t> afval op!</a:t>
            </a:r>
            <a:br>
              <a:rPr lang="nl-NL"/>
            </a:br>
            <a:r>
              <a:rPr lang="nl-NL"/>
              <a:t>Veel mensen waren </a:t>
            </a:r>
            <a:r>
              <a:rPr lang="nl-NL" b="1" u="sng"/>
              <a:t>verbijsterd</a:t>
            </a:r>
            <a:r>
              <a:rPr lang="nl-NL"/>
              <a:t>. Ze </a:t>
            </a:r>
            <a:r>
              <a:rPr lang="nl-NL" b="1" i="1"/>
              <a:t>waren in de war door grote verbazing</a:t>
            </a:r>
            <a:r>
              <a:rPr lang="nl-NL"/>
              <a:t>. Zóveel afval uit het zand, door één kleine robot! Toch was het strand nog steeds vies. “Het is </a:t>
            </a:r>
            <a:r>
              <a:rPr lang="nl-NL" b="1" u="sng"/>
              <a:t>een druppel op een gloeiende plaat</a:t>
            </a:r>
            <a:r>
              <a:rPr lang="nl-NL"/>
              <a:t>,” zei een student, </a:t>
            </a:r>
            <a:r>
              <a:rPr lang="nl-NL" b="1" i="1"/>
              <a:t>het is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zo weinig dat het niets helpt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/>
              <a:t>“Maar het helpt </a:t>
            </a:r>
            <a:r>
              <a:rPr lang="nl-NL" err="1"/>
              <a:t>wèl</a:t>
            </a:r>
            <a:r>
              <a:rPr lang="nl-NL"/>
              <a:t> een beetje.” Ze kunnen het afval niet helemaal weg krijgen, maar ze willen het wel </a:t>
            </a:r>
            <a:r>
              <a:rPr lang="nl-NL" b="1" u="sng"/>
              <a:t>beperken</a:t>
            </a:r>
            <a:r>
              <a:rPr lang="nl-NL"/>
              <a:t>,</a:t>
            </a:r>
            <a:r>
              <a:rPr lang="nl-NL" b="1"/>
              <a:t>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minder maken</a:t>
            </a:r>
            <a:r>
              <a:rPr lang="nl-NL"/>
              <a:t>. En dat lukt.</a:t>
            </a:r>
            <a:br>
              <a:rPr lang="nl-NL"/>
            </a:br>
            <a:r>
              <a:rPr lang="nl-NL"/>
              <a:t>Mensen zien Be-Bot en denken: </a:t>
            </a:r>
            <a:r>
              <a:rPr lang="nl-NL" i="1"/>
              <a:t>Ik gooi mijn afval maar netjes in de prullenbak.</a:t>
            </a:r>
            <a:endParaRPr lang="nl-NL"/>
          </a:p>
          <a:p>
            <a:pPr>
              <a:spcBef>
                <a:spcPts val="20"/>
              </a:spcBef>
              <a:buNone/>
            </a:pPr>
            <a:r>
              <a:rPr lang="nl-NL"/>
              <a:t>Be-Bot zegt niks. Hij zwaait niet. Maar hij is wél superhandig.</a:t>
            </a:r>
            <a:br>
              <a:rPr lang="nl-NL"/>
            </a:br>
            <a:r>
              <a:rPr lang="nl-NL"/>
              <a:t>Wat vind jij van Be-Bot? </a:t>
            </a:r>
            <a:br>
              <a:rPr lang="nl-NL"/>
            </a:br>
            <a:r>
              <a:rPr lang="nl-NL">
                <a:solidFill>
                  <a:srgbClr val="00B0F0"/>
                </a:solidFill>
              </a:rPr>
              <a:t>In de laatste dia vind je de link naar een filmpje over de Be-Bot.</a:t>
            </a:r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859C52F-B4C0-E016-FC12-D092C60D0604}"/>
              </a:ext>
            </a:extLst>
          </p:cNvPr>
          <p:cNvSpPr txBox="1"/>
          <p:nvPr/>
        </p:nvSpPr>
        <p:spPr>
          <a:xfrm>
            <a:off x="-2232" y="0"/>
            <a:ext cx="466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nl-NL" sz="1800" u="sng">
                <a:solidFill>
                  <a:prstClr val="black"/>
                </a:solidFill>
              </a:rPr>
              <a:t>Semantisatieverhaal A:</a:t>
            </a:r>
          </a:p>
        </p:txBody>
      </p:sp>
    </p:spTree>
    <p:extLst>
      <p:ext uri="{BB962C8B-B14F-4D97-AF65-F5344CB8AC3E}">
        <p14:creationId xmlns:p14="http://schemas.microsoft.com/office/powerpoint/2010/main" val="188630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verbijsterd</a:t>
            </a:r>
          </a:p>
        </p:txBody>
      </p:sp>
      <p:pic>
        <p:nvPicPr>
          <p:cNvPr id="4" name="Afbeelding 3" descr="Afbeelding met tekenfilm, tekening, verven, illustratie&#10;&#10;Door AI gegenereerde inhoud is mogelijk onjuist.">
            <a:extLst>
              <a:ext uri="{FF2B5EF4-FFF2-40B4-BE49-F238E27FC236}">
                <a16:creationId xmlns:a16="http://schemas.microsoft.com/office/drawing/2014/main" id="{6626E4FB-9E97-39D9-AC8A-F825F73D79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172" y="1300923"/>
            <a:ext cx="5314284" cy="53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een druppel op een gloeiende plaat</a:t>
            </a:r>
          </a:p>
        </p:txBody>
      </p:sp>
      <p:pic>
        <p:nvPicPr>
          <p:cNvPr id="3" name="Afbeelding 2" descr="Afbeelding met buitenshuis, grond, strand, hemel&#10;&#10;Door AI gegenereerde inhoud is mogelijk onjuist.">
            <a:extLst>
              <a:ext uri="{FF2B5EF4-FFF2-40B4-BE49-F238E27FC236}">
                <a16:creationId xmlns:a16="http://schemas.microsoft.com/office/drawing/2014/main" id="{211EC392-1AE1-4E13-0A5A-44FB74267E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323902"/>
            <a:ext cx="4508284" cy="4508284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EF5CB3D6-6A25-9C89-26C3-1BC3FF1AA363}"/>
              </a:ext>
            </a:extLst>
          </p:cNvPr>
          <p:cNvSpPr/>
          <p:nvPr/>
        </p:nvSpPr>
        <p:spPr>
          <a:xfrm rot="1061092">
            <a:off x="2185955" y="2505203"/>
            <a:ext cx="2519495" cy="4392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geel, glimlach, emoticon, smiley&#10;&#10;Door AI gegenereerde inhoud is mogelijk onjuist.">
            <a:extLst>
              <a:ext uri="{FF2B5EF4-FFF2-40B4-BE49-F238E27FC236}">
                <a16:creationId xmlns:a16="http://schemas.microsoft.com/office/drawing/2014/main" id="{5280A5D8-1EE7-0049-F118-D1E1B1F552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03" y="2564904"/>
            <a:ext cx="1563915" cy="1563915"/>
          </a:xfrm>
          <a:prstGeom prst="rect">
            <a:avLst/>
          </a:prstGeom>
        </p:spPr>
      </p:pic>
      <p:pic>
        <p:nvPicPr>
          <p:cNvPr id="2" name="Afbeelding 1" descr="Afbeelding met hemel, buitenshuis, wolk, grond&#10;&#10;Door AI gegenereerde inhoud is mogelijk onjuist.">
            <a:extLst>
              <a:ext uri="{FF2B5EF4-FFF2-40B4-BE49-F238E27FC236}">
                <a16:creationId xmlns:a16="http://schemas.microsoft.com/office/drawing/2014/main" id="{123D33C0-2767-6EA8-752A-99574F68FE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744" y="3213692"/>
            <a:ext cx="2234937" cy="2234937"/>
          </a:xfrm>
          <a:prstGeom prst="rect">
            <a:avLst/>
          </a:prstGeom>
        </p:spPr>
      </p:pic>
      <p:pic>
        <p:nvPicPr>
          <p:cNvPr id="5" name="Afbeelding 4" descr="Afbeelding met Graphics, logo, symbool, clipart&#10;&#10;Door AI gegenereerde inhoud is mogelijk onjuist.">
            <a:extLst>
              <a:ext uri="{FF2B5EF4-FFF2-40B4-BE49-F238E27FC236}">
                <a16:creationId xmlns:a16="http://schemas.microsoft.com/office/drawing/2014/main" id="{627E5C15-263D-085E-0D55-991AE3B9616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5" y="3995650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beperken</a:t>
            </a:r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8E076BF3-4D87-4AF4-B09D-897206177FC1}"/>
              </a:ext>
            </a:extLst>
          </p:cNvPr>
          <p:cNvSpPr/>
          <p:nvPr/>
        </p:nvSpPr>
        <p:spPr>
          <a:xfrm>
            <a:off x="2043345" y="1784081"/>
            <a:ext cx="3987804" cy="41984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9" name="Afbeelding 8" descr="Afbeelding met schets, symbool, clipart, tekening&#10;&#10;Door AI gegenereerde inhoud is mogelijk onjuist.">
            <a:extLst>
              <a:ext uri="{FF2B5EF4-FFF2-40B4-BE49-F238E27FC236}">
                <a16:creationId xmlns:a16="http://schemas.microsoft.com/office/drawing/2014/main" id="{0A65CAB5-9ED7-1186-4646-4ED808798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628800"/>
            <a:ext cx="3337166" cy="333716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979FB43-7017-D224-BD33-4F602A6CECE3}"/>
              </a:ext>
            </a:extLst>
          </p:cNvPr>
          <p:cNvSpPr txBox="1"/>
          <p:nvPr/>
        </p:nvSpPr>
        <p:spPr>
          <a:xfrm>
            <a:off x="323528" y="6478984"/>
            <a:ext cx="98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  <a:buNone/>
            </a:pPr>
            <a:r>
              <a:rPr lang="nl-NL" sz="1600">
                <a:ea typeface="+mn-lt"/>
                <a:cs typeface="+mn-lt"/>
                <a:hlinkClick r:id="rId4"/>
              </a:rPr>
              <a:t>Meet </a:t>
            </a:r>
            <a:r>
              <a:rPr lang="nl-NL" sz="1600" err="1">
                <a:ea typeface="+mn-lt"/>
                <a:cs typeface="+mn-lt"/>
                <a:hlinkClick r:id="rId4"/>
              </a:rPr>
              <a:t>BeBot</a:t>
            </a:r>
            <a:r>
              <a:rPr lang="nl-NL" sz="1600">
                <a:ea typeface="+mn-lt"/>
                <a:cs typeface="+mn-lt"/>
                <a:hlinkClick r:id="rId4"/>
              </a:rPr>
              <a:t>! The new </a:t>
            </a:r>
            <a:r>
              <a:rPr lang="nl-NL" sz="1600" err="1">
                <a:ea typeface="+mn-lt"/>
                <a:cs typeface="+mn-lt"/>
                <a:hlinkClick r:id="rId4"/>
              </a:rPr>
              <a:t>beach</a:t>
            </a:r>
            <a:r>
              <a:rPr lang="nl-NL" sz="1600">
                <a:ea typeface="+mn-lt"/>
                <a:cs typeface="+mn-lt"/>
                <a:hlinkClick r:id="rId4"/>
              </a:rPr>
              <a:t>-cleaning robot </a:t>
            </a:r>
            <a:r>
              <a:rPr lang="nl-NL" sz="1600" err="1">
                <a:ea typeface="+mn-lt"/>
                <a:cs typeface="+mn-lt"/>
                <a:hlinkClick r:id="rId4"/>
              </a:rPr>
              <a:t>that</a:t>
            </a:r>
            <a:r>
              <a:rPr lang="nl-NL" sz="1600">
                <a:ea typeface="+mn-lt"/>
                <a:cs typeface="+mn-lt"/>
                <a:hlinkClick r:id="rId4"/>
              </a:rPr>
              <a:t> </a:t>
            </a:r>
            <a:r>
              <a:rPr lang="nl-NL" sz="1600" err="1">
                <a:ea typeface="+mn-lt"/>
                <a:cs typeface="+mn-lt"/>
                <a:hlinkClick r:id="rId4"/>
              </a:rPr>
              <a:t>sifts</a:t>
            </a:r>
            <a:r>
              <a:rPr lang="nl-NL" sz="1600">
                <a:ea typeface="+mn-lt"/>
                <a:cs typeface="+mn-lt"/>
                <a:hlinkClick r:id="rId4"/>
              </a:rPr>
              <a:t> </a:t>
            </a:r>
            <a:r>
              <a:rPr lang="nl-NL" sz="1600" err="1">
                <a:ea typeface="+mn-lt"/>
                <a:cs typeface="+mn-lt"/>
                <a:hlinkClick r:id="rId4"/>
              </a:rPr>
              <a:t>through</a:t>
            </a:r>
            <a:r>
              <a:rPr lang="nl-NL" sz="1600">
                <a:ea typeface="+mn-lt"/>
                <a:cs typeface="+mn-lt"/>
                <a:hlinkClick r:id="rId4"/>
              </a:rPr>
              <a:t> </a:t>
            </a:r>
            <a:r>
              <a:rPr lang="nl-NL" sz="1600" err="1">
                <a:ea typeface="+mn-lt"/>
                <a:cs typeface="+mn-lt"/>
                <a:hlinkClick r:id="rId4"/>
              </a:rPr>
              <a:t>sand</a:t>
            </a:r>
            <a:r>
              <a:rPr lang="nl-NL" sz="1600">
                <a:ea typeface="+mn-lt"/>
                <a:cs typeface="+mn-lt"/>
                <a:hlinkClick r:id="rId4"/>
              </a:rPr>
              <a:t> </a:t>
            </a:r>
            <a:r>
              <a:rPr lang="nl-NL" sz="1600" err="1">
                <a:ea typeface="+mn-lt"/>
                <a:cs typeface="+mn-lt"/>
                <a:hlinkClick r:id="rId4"/>
              </a:rPr>
              <a:t>picking</a:t>
            </a:r>
            <a:r>
              <a:rPr lang="nl-NL" sz="1600">
                <a:ea typeface="+mn-lt"/>
                <a:cs typeface="+mn-lt"/>
                <a:hlinkClick r:id="rId4"/>
              </a:rPr>
              <a:t> up small pieces of </a:t>
            </a:r>
            <a:r>
              <a:rPr lang="nl-NL" sz="1600" err="1">
                <a:ea typeface="+mn-lt"/>
                <a:cs typeface="+mn-lt"/>
                <a:hlinkClick r:id="rId4"/>
              </a:rPr>
              <a:t>trash</a:t>
            </a:r>
            <a:r>
              <a:rPr lang="nl-NL" sz="1600">
                <a:ea typeface="+mn-lt"/>
                <a:cs typeface="+mn-lt"/>
                <a:hlinkClick r:id="rId4"/>
              </a:rPr>
              <a:t>!</a:t>
            </a:r>
            <a:endParaRPr lang="nl-NL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07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7" y="182910"/>
            <a:ext cx="44542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druppel op een gloeiende plaat</a:t>
            </a:r>
            <a:endParaRPr lang="nl-NL" sz="36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 weinig dat het niets helpt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strand blijft nog steeds een beetje vies. "Het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druppel op een gloeiende plaat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"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412775"/>
            <a:ext cx="4288631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belangrijke vooruitgang in een situatie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8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verbieden van plastic bekers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grote stap voorwaarts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het milieu.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673640EA-2A22-9A27-1728-B60F2576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082" y="313345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grote stap voorwaarts</a:t>
            </a:r>
            <a:endParaRPr lang="nl-NL" sz="40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buitenshuis, grond, strand, hemel&#10;&#10;Door AI gegenereerde inhoud is mogelijk onjuist.">
            <a:extLst>
              <a:ext uri="{FF2B5EF4-FFF2-40B4-BE49-F238E27FC236}">
                <a16:creationId xmlns:a16="http://schemas.microsoft.com/office/drawing/2014/main" id="{0CEB2C90-09A2-A971-5848-45B3DDC7B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622" y="2540790"/>
            <a:ext cx="2173778" cy="2173778"/>
          </a:xfrm>
          <a:prstGeom prst="rect">
            <a:avLst/>
          </a:prstGeom>
        </p:spPr>
      </p:pic>
      <p:pic>
        <p:nvPicPr>
          <p:cNvPr id="18" name="Afbeelding 17" descr="Afbeelding met geel, glimlach, emoticon, smiley&#10;&#10;Door AI gegenereerde inhoud is mogelijk onjuist.">
            <a:extLst>
              <a:ext uri="{FF2B5EF4-FFF2-40B4-BE49-F238E27FC236}">
                <a16:creationId xmlns:a16="http://schemas.microsoft.com/office/drawing/2014/main" id="{584431D4-2B4F-A7EC-D4F4-F5890232DF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5" y="2637609"/>
            <a:ext cx="1004036" cy="1004036"/>
          </a:xfrm>
          <a:prstGeom prst="rect">
            <a:avLst/>
          </a:prstGeom>
        </p:spPr>
      </p:pic>
      <p:pic>
        <p:nvPicPr>
          <p:cNvPr id="20" name="Afbeelding 19" descr="Afbeelding met verven, muur, kunst&#10;&#10;Door AI gegenereerde inhoud is mogelijk onjuist.">
            <a:extLst>
              <a:ext uri="{FF2B5EF4-FFF2-40B4-BE49-F238E27FC236}">
                <a16:creationId xmlns:a16="http://schemas.microsoft.com/office/drawing/2014/main" id="{0132AD63-8219-6EF5-FBD0-9AA0AF5FAB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542" y="2382462"/>
            <a:ext cx="2341752" cy="2341752"/>
          </a:xfrm>
          <a:prstGeom prst="rect">
            <a:avLst/>
          </a:prstGeom>
        </p:spPr>
      </p:pic>
      <p:pic>
        <p:nvPicPr>
          <p:cNvPr id="19" name="Afbeelding 18" descr="Afbeelding met hemel, buitenshuis, wolk, grond&#10;&#10;Door AI gegenereerde inhoud is mogelijk onjuist.">
            <a:extLst>
              <a:ext uri="{FF2B5EF4-FFF2-40B4-BE49-F238E27FC236}">
                <a16:creationId xmlns:a16="http://schemas.microsoft.com/office/drawing/2014/main" id="{35D31503-8E68-554A-DA68-6D3D512696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062" y="3139627"/>
            <a:ext cx="1330206" cy="1330206"/>
          </a:xfrm>
          <a:prstGeom prst="rect">
            <a:avLst/>
          </a:prstGeom>
        </p:spPr>
      </p:pic>
      <p:pic>
        <p:nvPicPr>
          <p:cNvPr id="9" name="Afbeelding 8" descr="Afbeelding met Graphics, logo, symbool, clipart&#10;&#10;Door AI gegenereerde inhoud is mogelijk onjuist.">
            <a:extLst>
              <a:ext uri="{FF2B5EF4-FFF2-40B4-BE49-F238E27FC236}">
                <a16:creationId xmlns:a16="http://schemas.microsoft.com/office/drawing/2014/main" id="{C0FDBF60-D1CA-567D-EA8E-B614123C3D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86" y="3682051"/>
            <a:ext cx="1554215" cy="15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848" y="257519"/>
            <a:ext cx="426514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afbrokkelen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opbouwen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in kleine brokjes afbreken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brokkelen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onderdelen van de robot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uit verschillende delen tot een geheel maken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robot wordt uit veel onderdelen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opgebouwd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hemel, wolk, buitenshuis, water&#10;&#10;Door AI gegenereerde inhoud is mogelijk onjuist.">
            <a:extLst>
              <a:ext uri="{FF2B5EF4-FFF2-40B4-BE49-F238E27FC236}">
                <a16:creationId xmlns:a16="http://schemas.microsoft.com/office/drawing/2014/main" id="{1B92F67A-838E-513F-0929-2B874C864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06" y="2586964"/>
            <a:ext cx="2591224" cy="2591224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AEDF2929-6CFB-13F9-C6F9-62A82B6BB7CB}"/>
              </a:ext>
            </a:extLst>
          </p:cNvPr>
          <p:cNvSpPr/>
          <p:nvPr/>
        </p:nvSpPr>
        <p:spPr>
          <a:xfrm>
            <a:off x="2897931" y="3579449"/>
            <a:ext cx="727958" cy="7402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kleding, persoon, person, engineering&#10;&#10;Door AI gegenereerde inhoud is mogelijk onjuist.">
            <a:extLst>
              <a:ext uri="{FF2B5EF4-FFF2-40B4-BE49-F238E27FC236}">
                <a16:creationId xmlns:a16="http://schemas.microsoft.com/office/drawing/2014/main" id="{8A00CA74-BFB8-ABD0-1DE2-BA7766F0C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83" y="2463061"/>
            <a:ext cx="2666603" cy="26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beperken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verhogen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minder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afval op het strand moeten we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beperken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hoger maken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Acties om het strand schoon te maken moeten we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verhogen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!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omlaag 20">
            <a:extLst>
              <a:ext uri="{FF2B5EF4-FFF2-40B4-BE49-F238E27FC236}">
                <a16:creationId xmlns:a16="http://schemas.microsoft.com/office/drawing/2014/main" id="{5AF89C94-69EC-AE91-6859-0BAD3E52BC10}"/>
              </a:ext>
            </a:extLst>
          </p:cNvPr>
          <p:cNvSpPr/>
          <p:nvPr/>
        </p:nvSpPr>
        <p:spPr>
          <a:xfrm>
            <a:off x="1247285" y="2369006"/>
            <a:ext cx="1894682" cy="232987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23" name="Afbeelding 22" descr="Afbeelding met schets, symbool, clipart, tekening&#10;&#10;Door AI gegenereerde inhoud is mogelijk onjuist.">
            <a:extLst>
              <a:ext uri="{FF2B5EF4-FFF2-40B4-BE49-F238E27FC236}">
                <a16:creationId xmlns:a16="http://schemas.microsoft.com/office/drawing/2014/main" id="{B00A1008-83E0-AC45-C84B-7BC5518DC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017" y="2744483"/>
            <a:ext cx="1369033" cy="1369033"/>
          </a:xfrm>
          <a:prstGeom prst="rect">
            <a:avLst/>
          </a:prstGeom>
        </p:spPr>
      </p:pic>
      <p:pic>
        <p:nvPicPr>
          <p:cNvPr id="29" name="Afbeelding 28" descr="Afbeelding met kleding, atletiekwedstrijd, persoon, hemel&#10;&#10;Door AI gegenereerde inhoud is mogelijk onjuist.">
            <a:extLst>
              <a:ext uri="{FF2B5EF4-FFF2-40B4-BE49-F238E27FC236}">
                <a16:creationId xmlns:a16="http://schemas.microsoft.com/office/drawing/2014/main" id="{1BF48482-4AE0-4207-48BC-32ECD1467F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250" y="2420890"/>
            <a:ext cx="3796658" cy="2277995"/>
          </a:xfrm>
          <a:prstGeom prst="rect">
            <a:avLst/>
          </a:prstGeom>
        </p:spPr>
      </p:pic>
      <p:sp>
        <p:nvSpPr>
          <p:cNvPr id="43" name="Pijl: omlaag 42">
            <a:extLst>
              <a:ext uri="{FF2B5EF4-FFF2-40B4-BE49-F238E27FC236}">
                <a16:creationId xmlns:a16="http://schemas.microsoft.com/office/drawing/2014/main" id="{077A58B8-BFCB-1C65-250E-890BCCEE5816}"/>
              </a:ext>
            </a:extLst>
          </p:cNvPr>
          <p:cNvSpPr/>
          <p:nvPr/>
        </p:nvSpPr>
        <p:spPr>
          <a:xfrm rot="10800000">
            <a:off x="7726871" y="1571780"/>
            <a:ext cx="911037" cy="164390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15979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bedelven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blootleggen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helemaal bedekken, bijvoorbeeld met zand, sneeuw of stenen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br>
              <a:rPr lang="nl-NL" sz="10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br>
              <a:rPr lang="nl-NL" sz="10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robot wordt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bedolven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onder het zand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zichtbaar maken, door de bedekking weg te halen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1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voorwerp wordt voorzichtig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blootgelegd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grond, buiten, stof&#10;&#10;Automatisch gegenereerde beschrijving">
            <a:extLst>
              <a:ext uri="{FF2B5EF4-FFF2-40B4-BE49-F238E27FC236}">
                <a16:creationId xmlns:a16="http://schemas.microsoft.com/office/drawing/2014/main" id="{06E3123C-6F3E-C4FB-83C3-086CDAD412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550" y="3091827"/>
            <a:ext cx="3261203" cy="2178483"/>
          </a:xfrm>
          <a:prstGeom prst="rect">
            <a:avLst/>
          </a:prstGeom>
        </p:spPr>
      </p:pic>
      <p:pic>
        <p:nvPicPr>
          <p:cNvPr id="9" name="Afbeelding 8" descr="Afbeelding met hemel, buitenshuis, wolk, grond&#10;&#10;Door AI gegenereerde inhoud is mogelijk onjuist.">
            <a:extLst>
              <a:ext uri="{FF2B5EF4-FFF2-40B4-BE49-F238E27FC236}">
                <a16:creationId xmlns:a16="http://schemas.microsoft.com/office/drawing/2014/main" id="{B3293C8C-DB88-A9CB-0F58-B45CCFA499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499" y="2982165"/>
            <a:ext cx="2397809" cy="239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30266" y="4569248"/>
            <a:ext cx="280023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67" y="4594754"/>
            <a:ext cx="277713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oorzaak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effect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516299"/>
            <a:ext cx="2566510" cy="85691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01" y="4530815"/>
            <a:ext cx="249561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resultaat, het gevolg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395536" y="487538"/>
            <a:ext cx="8532947" cy="123659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oorzaak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alle sigarettenpeuken op het strand is duidelijk: mensen gooien ze gewoon op de grond.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effect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strandvervuiling is dat dieren ziek worden.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14B40362-2029-C24A-BA30-B70352C31B2F}"/>
              </a:ext>
            </a:extLst>
          </p:cNvPr>
          <p:cNvSpPr/>
          <p:nvPr/>
        </p:nvSpPr>
        <p:spPr>
          <a:xfrm rot="20907664">
            <a:off x="3362141" y="2985616"/>
            <a:ext cx="2088232" cy="65706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hemel, wolk, buitenshuis, Zeeschildpad&#10;&#10;Door AI gegenereerde inhoud is mogelijk onjuist.">
            <a:extLst>
              <a:ext uri="{FF2B5EF4-FFF2-40B4-BE49-F238E27FC236}">
                <a16:creationId xmlns:a16="http://schemas.microsoft.com/office/drawing/2014/main" id="{532AC3E4-9758-7EB6-AD04-F711C27101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117" y="1787392"/>
            <a:ext cx="1655524" cy="1655524"/>
          </a:xfrm>
          <a:prstGeom prst="rect">
            <a:avLst/>
          </a:prstGeom>
        </p:spPr>
      </p:pic>
      <p:pic>
        <p:nvPicPr>
          <p:cNvPr id="13" name="Afbeelding 12" descr="Afbeelding met persoon, kleding, buitenshuis, hemel&#10;&#10;Door AI gegenereerde inhoud is mogelijk onjuist.">
            <a:extLst>
              <a:ext uri="{FF2B5EF4-FFF2-40B4-BE49-F238E27FC236}">
                <a16:creationId xmlns:a16="http://schemas.microsoft.com/office/drawing/2014/main" id="{7719C3CF-5348-1CD8-408A-5EED2CE2E5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74" y="2351773"/>
            <a:ext cx="2060847" cy="2060847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60884DB1-10CC-5764-5149-4508169FF1C5}"/>
              </a:ext>
            </a:extLst>
          </p:cNvPr>
          <p:cNvSpPr/>
          <p:nvPr/>
        </p:nvSpPr>
        <p:spPr>
          <a:xfrm>
            <a:off x="540081" y="3145345"/>
            <a:ext cx="1991704" cy="12672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7073CE2F-A682-EFE4-971F-7A1B3F3936B3}"/>
              </a:ext>
            </a:extLst>
          </p:cNvPr>
          <p:cNvSpPr txBox="1"/>
          <p:nvPr/>
        </p:nvSpPr>
        <p:spPr>
          <a:xfrm>
            <a:off x="466458" y="5436476"/>
            <a:ext cx="3345507" cy="84110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4D051250-BE1D-8687-890D-A0C7E38A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81" y="5452140"/>
            <a:ext cx="3345510" cy="3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dat waardoor iets gebeurt, de reden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730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missie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3902542"/>
            <a:ext cx="2698746" cy="8532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458" y="3945450"/>
            <a:ext cx="298554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experiment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374667"/>
            <a:ext cx="2611399" cy="8532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851" y="3435542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14246" y="5539357"/>
            <a:ext cx="5365194" cy="69793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73" y="5503776"/>
            <a:ext cx="5563465" cy="43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speciale opdracht (waarvoor je meestal op reis moet)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332656"/>
            <a:ext cx="7851885" cy="85322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missie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om een afvalvrij strand te krijgen.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gebruiken van opruimrobot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experiment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maar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resultaat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geweldig.</a:t>
            </a:r>
            <a:endParaRPr lang="nl-NL" sz="1200" u="sng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400">
              <a:effectLst/>
              <a:ea typeface="Calibri"/>
              <a:cs typeface="Times New Roman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9EF0BE3C-42FC-0634-F12B-36C107D27D35}"/>
              </a:ext>
            </a:extLst>
          </p:cNvPr>
          <p:cNvSpPr txBox="1"/>
          <p:nvPr/>
        </p:nvSpPr>
        <p:spPr>
          <a:xfrm>
            <a:off x="3383740" y="4946873"/>
            <a:ext cx="5446013" cy="4790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E33B368B-29DB-C345-F04D-75287C4C5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40" y="4928470"/>
            <a:ext cx="6104389" cy="36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proef (om iets te onderzoeken)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persoon, kleding, buitenshuis, wiel&#10;&#10;Door AI gegenereerde inhoud is mogelijk onjuist.">
            <a:extLst>
              <a:ext uri="{FF2B5EF4-FFF2-40B4-BE49-F238E27FC236}">
                <a16:creationId xmlns:a16="http://schemas.microsoft.com/office/drawing/2014/main" id="{90797F4C-FBA3-AEB9-CEB9-A049D3F275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802" y="1675053"/>
            <a:ext cx="2158396" cy="2158396"/>
          </a:xfrm>
          <a:prstGeom prst="rect">
            <a:avLst/>
          </a:prstGeom>
        </p:spPr>
      </p:pic>
      <p:pic>
        <p:nvPicPr>
          <p:cNvPr id="11" name="Afbeelding 10" descr="Afbeelding met tekening, strand, kleding, water&#10;&#10;Door AI gegenereerde inhoud is mogelijk onjuist.">
            <a:extLst>
              <a:ext uri="{FF2B5EF4-FFF2-40B4-BE49-F238E27FC236}">
                <a16:creationId xmlns:a16="http://schemas.microsoft.com/office/drawing/2014/main" id="{15915008-E5FA-C992-BE34-2DEE3E7646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25" y="2445583"/>
            <a:ext cx="2034118" cy="2034118"/>
          </a:xfrm>
          <a:prstGeom prst="rect">
            <a:avLst/>
          </a:prstGeom>
        </p:spPr>
      </p:pic>
      <p:pic>
        <p:nvPicPr>
          <p:cNvPr id="32" name="Afbeelding 31" descr="Afbeelding met buitenshuis, grond, strand, hemel&#10;&#10;Door AI gegenereerde inhoud is mogelijk onjuist.">
            <a:extLst>
              <a:ext uri="{FF2B5EF4-FFF2-40B4-BE49-F238E27FC236}">
                <a16:creationId xmlns:a16="http://schemas.microsoft.com/office/drawing/2014/main" id="{6D3859EA-D455-E8DD-B3C3-803CEFA3EB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934" y="1240021"/>
            <a:ext cx="2034119" cy="20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23 – 3 juni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478802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 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>
            <a:extLst>
              <a:ext uri="{FF2B5EF4-FFF2-40B4-BE49-F238E27FC236}">
                <a16:creationId xmlns:a16="http://schemas.microsoft.com/office/drawing/2014/main" id="{C960F77D-39B1-61B0-2028-8CC77808AAE7}"/>
              </a:ext>
            </a:extLst>
          </p:cNvPr>
          <p:cNvSpPr txBox="1"/>
          <p:nvPr/>
        </p:nvSpPr>
        <p:spPr>
          <a:xfrm>
            <a:off x="6401839" y="4353875"/>
            <a:ext cx="2313544" cy="69087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5334555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5343312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beperkt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40962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39854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groot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245641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245642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gigantisch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412576" y="6138523"/>
            <a:ext cx="2808312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520709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066929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5207090"/>
            <a:ext cx="0" cy="93143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066929"/>
            <a:ext cx="0" cy="114016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415708" y="434453"/>
            <a:ext cx="8084853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hoeveelheid afval op het strand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gigantisch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!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sp>
        <p:nvSpPr>
          <p:cNvPr id="24" name="Tekstvak 2">
            <a:extLst>
              <a:ext uri="{FF2B5EF4-FFF2-40B4-BE49-F238E27FC236}">
                <a16:creationId xmlns:a16="http://schemas.microsoft.com/office/drawing/2014/main" id="{03BCB53B-FAC9-5F4C-27C1-67E46986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548" y="4460954"/>
            <a:ext cx="2444907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enorm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buitenshuis, hemel, strand, grond&#10;&#10;Door AI gegenereerde inhoud is mogelijk onjuist.">
            <a:extLst>
              <a:ext uri="{FF2B5EF4-FFF2-40B4-BE49-F238E27FC236}">
                <a16:creationId xmlns:a16="http://schemas.microsoft.com/office/drawing/2014/main" id="{54ABF7E5-2DC6-F5FD-00A4-D93A2C35BE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124744"/>
            <a:ext cx="2590689" cy="2014725"/>
          </a:xfrm>
          <a:prstGeom prst="rect">
            <a:avLst/>
          </a:prstGeom>
        </p:spPr>
      </p:pic>
      <p:pic>
        <p:nvPicPr>
          <p:cNvPr id="11" name="Afbeelding 10" descr="Afbeelding met buitenshuis, wolk, hemel, water&#10;&#10;Door AI gegenereerde inhoud is mogelijk onjuist.">
            <a:extLst>
              <a:ext uri="{FF2B5EF4-FFF2-40B4-BE49-F238E27FC236}">
                <a16:creationId xmlns:a16="http://schemas.microsoft.com/office/drawing/2014/main" id="{8F59E291-51EC-9BA0-475E-6CB8B078C2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57" y="2924944"/>
            <a:ext cx="2586656" cy="2207726"/>
          </a:xfrm>
          <a:prstGeom prst="rect">
            <a:avLst/>
          </a:prstGeom>
        </p:spPr>
      </p:pic>
      <p:pic>
        <p:nvPicPr>
          <p:cNvPr id="17" name="Afbeelding 16" descr="Afbeelding met strand, grond, buitenshuis, zand&#10;&#10;Door AI gegenereerde inhoud is mogelijk onjuist.">
            <a:extLst>
              <a:ext uri="{FF2B5EF4-FFF2-40B4-BE49-F238E27FC236}">
                <a16:creationId xmlns:a16="http://schemas.microsoft.com/office/drawing/2014/main" id="{F1694C49-5848-AAB7-E648-FCD488868B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9" y="2448379"/>
            <a:ext cx="2639706" cy="17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3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3530" y="4569248"/>
            <a:ext cx="279863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28" y="4614436"/>
            <a:ext cx="2917378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verwonderd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verbluft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verbijsterd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3" y="4516299"/>
            <a:ext cx="2567843" cy="114170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993" y="4623935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de war door grote verbazing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01732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Bezoekers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verbijsterd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ze zien hoeveel afval er wordt opgeruimd.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 descr="Afbeelding met kleding, persoon, buitenshuis, hemel&#10;&#10;Door AI gegenereerde inhoud is mogelijk onjuist.">
            <a:extLst>
              <a:ext uri="{FF2B5EF4-FFF2-40B4-BE49-F238E27FC236}">
                <a16:creationId xmlns:a16="http://schemas.microsoft.com/office/drawing/2014/main" id="{F818CFA1-25A9-BBBD-FFAD-5A0D77048E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054" y="1676199"/>
            <a:ext cx="2546356" cy="2262093"/>
          </a:xfrm>
          <a:prstGeom prst="rect">
            <a:avLst/>
          </a:prstGeom>
        </p:spPr>
      </p:pic>
      <p:pic>
        <p:nvPicPr>
          <p:cNvPr id="11" name="Afbeelding 10" descr="Afbeelding met buitenshuis, grond, Container, container&#10;&#10;Door AI gegenereerde inhoud is mogelijk onjuist.">
            <a:extLst>
              <a:ext uri="{FF2B5EF4-FFF2-40B4-BE49-F238E27FC236}">
                <a16:creationId xmlns:a16="http://schemas.microsoft.com/office/drawing/2014/main" id="{7EFE58CA-C7C9-D641-19CD-9DF6AD738C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40" y="2160638"/>
            <a:ext cx="2262091" cy="2262091"/>
          </a:xfrm>
          <a:prstGeom prst="rect">
            <a:avLst/>
          </a:prstGeom>
        </p:spPr>
      </p:pic>
      <p:pic>
        <p:nvPicPr>
          <p:cNvPr id="24" name="Afbeelding 23" descr="Afbeelding met tekenfilm, tekening, verven, illustratie&#10;&#10;Door AI gegenereerde inhoud is mogelijk onjuist.">
            <a:extLst>
              <a:ext uri="{FF2B5EF4-FFF2-40B4-BE49-F238E27FC236}">
                <a16:creationId xmlns:a16="http://schemas.microsoft.com/office/drawing/2014/main" id="{4C433B73-3D3C-11DC-F15A-5D3FEA81FC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696" y="1063558"/>
            <a:ext cx="2329064" cy="23290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CED62BD-9BF2-6555-A16D-58E3CEFCD1A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911729"/>
            <a:ext cx="360039" cy="7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45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Afbeelding met buitenshuis, water, hemel, sport&#10;&#10;Door AI gegenereerde inhoud is mogelijk onjuist.">
            <a:extLst>
              <a:ext uri="{FF2B5EF4-FFF2-40B4-BE49-F238E27FC236}">
                <a16:creationId xmlns:a16="http://schemas.microsoft.com/office/drawing/2014/main" id="{82F26C62-6DDD-84CA-E3F8-20FF7E540B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820" y="4549627"/>
            <a:ext cx="1764145" cy="1764145"/>
          </a:xfrm>
          <a:prstGeom prst="rect">
            <a:avLst/>
          </a:prstGeom>
        </p:spPr>
      </p:pic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529715" y="1210165"/>
            <a:ext cx="722654" cy="167355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CE56632D-29A3-57BD-3F64-DEB16784BD0A}"/>
              </a:ext>
            </a:extLst>
          </p:cNvPr>
          <p:cNvCxnSpPr>
            <a:cxnSpLocks/>
          </p:cNvCxnSpPr>
          <p:nvPr/>
        </p:nvCxnSpPr>
        <p:spPr>
          <a:xfrm flipV="1">
            <a:off x="856284" y="3111874"/>
            <a:ext cx="1492371" cy="116182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3935729" y="3714168"/>
            <a:ext cx="1977088" cy="68407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4">
            <a:extLst>
              <a:ext uri="{FF2B5EF4-FFF2-40B4-BE49-F238E27FC236}">
                <a16:creationId xmlns:a16="http://schemas.microsoft.com/office/drawing/2014/main" id="{3CBDA22D-CED2-6442-8EC6-72FF03E2163E}"/>
              </a:ext>
            </a:extLst>
          </p:cNvPr>
          <p:cNvSpPr txBox="1"/>
          <p:nvPr/>
        </p:nvSpPr>
        <p:spPr>
          <a:xfrm>
            <a:off x="389156" y="4222566"/>
            <a:ext cx="403882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1635418" y="458450"/>
            <a:ext cx="2792566" cy="7517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074" y="645033"/>
            <a:ext cx="260846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alarm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912817" y="3832810"/>
            <a:ext cx="2877095" cy="69310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583" y="4051396"/>
            <a:ext cx="339190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risico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60" y="2509914"/>
            <a:ext cx="395721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705" y="2479550"/>
            <a:ext cx="36384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ontruimen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3368393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236" y="3407138"/>
            <a:ext cx="3209167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leegmaken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7" name="Tekstvak 2">
            <a:extLst>
              <a:ext uri="{FF2B5EF4-FFF2-40B4-BE49-F238E27FC236}">
                <a16:creationId xmlns:a16="http://schemas.microsoft.com/office/drawing/2014/main" id="{D8702E23-C11D-15EC-CCC7-584CB8E8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2" y="4276025"/>
            <a:ext cx="395721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hulpdiensten</a:t>
            </a:r>
          </a:p>
        </p:txBody>
      </p:sp>
      <p:pic>
        <p:nvPicPr>
          <p:cNvPr id="12" name="Afbeelding 11" descr="Afbeelding met rood&#10;&#10;Automatisch gegenereerde beschrijving">
            <a:extLst>
              <a:ext uri="{FF2B5EF4-FFF2-40B4-BE49-F238E27FC236}">
                <a16:creationId xmlns:a16="http://schemas.microsoft.com/office/drawing/2014/main" id="{30740517-E63F-C643-ACCF-982C9B2671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88" y="438384"/>
            <a:ext cx="1051242" cy="1033914"/>
          </a:xfrm>
          <a:prstGeom prst="rect">
            <a:avLst/>
          </a:prstGeom>
        </p:spPr>
      </p:pic>
      <p:pic>
        <p:nvPicPr>
          <p:cNvPr id="25" name="Afbeelding 24" descr="Afbeelding met illustratie&#10;&#10;Automatisch gegenereerde beschrijving">
            <a:extLst>
              <a:ext uri="{FF2B5EF4-FFF2-40B4-BE49-F238E27FC236}">
                <a16:creationId xmlns:a16="http://schemas.microsoft.com/office/drawing/2014/main" id="{5A33F1BA-BD51-E62E-23BF-4DB699F50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35" y="5192253"/>
            <a:ext cx="1987335" cy="1082983"/>
          </a:xfrm>
          <a:prstGeom prst="rect">
            <a:avLst/>
          </a:prstGeom>
        </p:spPr>
      </p:pic>
      <p:pic>
        <p:nvPicPr>
          <p:cNvPr id="21" name="Afbeelding 20" descr="Afbeelding met buitenshuis, persoon, hemel, strand&#10;&#10;Door AI gegenereerde inhoud is mogelijk onjuist.">
            <a:extLst>
              <a:ext uri="{FF2B5EF4-FFF2-40B4-BE49-F238E27FC236}">
                <a16:creationId xmlns:a16="http://schemas.microsoft.com/office/drawing/2014/main" id="{C2A5DD01-F3A0-DA00-F7F1-F2A777139B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721" y="902134"/>
            <a:ext cx="2253058" cy="22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7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oorzaak</a:t>
            </a:r>
          </a:p>
        </p:txBody>
      </p:sp>
      <p:pic>
        <p:nvPicPr>
          <p:cNvPr id="4" name="Afbeelding 3" descr="Afbeelding met persoon, kleding, buitenshuis, hemel&#10;&#10;Door AI gegenereerde inhoud is mogelijk onjuist.">
            <a:extLst>
              <a:ext uri="{FF2B5EF4-FFF2-40B4-BE49-F238E27FC236}">
                <a16:creationId xmlns:a16="http://schemas.microsoft.com/office/drawing/2014/main" id="{A614D967-D571-DFBD-C3FD-7256011FBB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556792"/>
            <a:ext cx="4869160" cy="4869160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2A95D8C2-E972-157E-8B4A-1920667BBEE2}"/>
              </a:ext>
            </a:extLst>
          </p:cNvPr>
          <p:cNvSpPr/>
          <p:nvPr/>
        </p:nvSpPr>
        <p:spPr>
          <a:xfrm>
            <a:off x="2722104" y="3789040"/>
            <a:ext cx="3240360" cy="2808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effect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5ADE0216-F688-0E7D-4A83-1D6838BB2E93}"/>
              </a:ext>
            </a:extLst>
          </p:cNvPr>
          <p:cNvSpPr/>
          <p:nvPr/>
        </p:nvSpPr>
        <p:spPr>
          <a:xfrm>
            <a:off x="3705010" y="3649334"/>
            <a:ext cx="1800200" cy="82809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hemel, wolk, buitenshuis, Zeeschildpad&#10;&#10;Door AI gegenereerde inhoud is mogelijk onjuist.">
            <a:extLst>
              <a:ext uri="{FF2B5EF4-FFF2-40B4-BE49-F238E27FC236}">
                <a16:creationId xmlns:a16="http://schemas.microsoft.com/office/drawing/2014/main" id="{20298297-151A-55A1-FCD4-F2C01DA4D5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96" y="2348880"/>
            <a:ext cx="3429000" cy="3429000"/>
          </a:xfrm>
          <a:prstGeom prst="rect">
            <a:avLst/>
          </a:prstGeom>
        </p:spPr>
      </p:pic>
      <p:pic>
        <p:nvPicPr>
          <p:cNvPr id="9" name="Afbeelding 8" descr="Afbeelding met persoon, kleding, buitenshuis, hemel&#10;&#10;Door AI gegenereerde inhoud is mogelijk onjuist.">
            <a:extLst>
              <a:ext uri="{FF2B5EF4-FFF2-40B4-BE49-F238E27FC236}">
                <a16:creationId xmlns:a16="http://schemas.microsoft.com/office/drawing/2014/main" id="{D7946768-5A25-1B4E-3F71-6C371B501F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02" y="2348880"/>
            <a:ext cx="3429000" cy="3429000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CAB24B35-3CAC-0544-FC4C-828E281FC1C2}"/>
              </a:ext>
            </a:extLst>
          </p:cNvPr>
          <p:cNvSpPr/>
          <p:nvPr/>
        </p:nvSpPr>
        <p:spPr>
          <a:xfrm>
            <a:off x="428646" y="3622324"/>
            <a:ext cx="2847210" cy="2398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59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experiment</a:t>
            </a:r>
          </a:p>
        </p:txBody>
      </p:sp>
      <p:pic>
        <p:nvPicPr>
          <p:cNvPr id="3" name="Afbeelding 2" descr="Afbeelding met persoon, kleding, buitenshuis, wiel&#10;&#10;Door AI gegenereerde inhoud is mogelijk onjuist.">
            <a:extLst>
              <a:ext uri="{FF2B5EF4-FFF2-40B4-BE49-F238E27FC236}">
                <a16:creationId xmlns:a16="http://schemas.microsoft.com/office/drawing/2014/main" id="{1A96BE3C-75AC-0837-9D44-0ED9FD9A2D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412775"/>
            <a:ext cx="5146177" cy="51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bedelven</a:t>
            </a:r>
          </a:p>
        </p:txBody>
      </p:sp>
      <p:pic>
        <p:nvPicPr>
          <p:cNvPr id="4" name="Afbeelding 3" descr="Afbeelding met hemel, buitenshuis, wolk, grond&#10;&#10;Door AI gegenereerde inhoud is mogelijk onjuist.">
            <a:extLst>
              <a:ext uri="{FF2B5EF4-FFF2-40B4-BE49-F238E27FC236}">
                <a16:creationId xmlns:a16="http://schemas.microsoft.com/office/drawing/2014/main" id="{6CAA2B11-493F-6066-69E7-BC8D2E7AA1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241898"/>
            <a:ext cx="5377000" cy="53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ontruimen</a:t>
            </a:r>
          </a:p>
        </p:txBody>
      </p:sp>
      <p:pic>
        <p:nvPicPr>
          <p:cNvPr id="4" name="Afbeelding 3" descr="Afbeelding met buitenshuis, persoon, hemel, strand&#10;&#10;Door AI gegenereerde inhoud is mogelijk onjuist.">
            <a:extLst>
              <a:ext uri="{FF2B5EF4-FFF2-40B4-BE49-F238E27FC236}">
                <a16:creationId xmlns:a16="http://schemas.microsoft.com/office/drawing/2014/main" id="{D272CBBE-BD3B-581F-014C-619A106D59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248" y="1340768"/>
            <a:ext cx="5304992" cy="53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afbrokkelen</a:t>
            </a:r>
          </a:p>
        </p:txBody>
      </p:sp>
      <p:pic>
        <p:nvPicPr>
          <p:cNvPr id="5" name="Afbeelding 4" descr="Afbeelding met hemel, wolk, buitenshuis, water&#10;&#10;Door AI gegenereerde inhoud is mogelijk onjuist.">
            <a:extLst>
              <a:ext uri="{FF2B5EF4-FFF2-40B4-BE49-F238E27FC236}">
                <a16:creationId xmlns:a16="http://schemas.microsoft.com/office/drawing/2014/main" id="{3AEA91E6-436B-E09D-D5F6-C04D0C390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256" y="1330128"/>
            <a:ext cx="5160976" cy="5160976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E1C3A556-D342-3B79-98DE-A2BE7FF9A493}"/>
              </a:ext>
            </a:extLst>
          </p:cNvPr>
          <p:cNvSpPr/>
          <p:nvPr/>
        </p:nvSpPr>
        <p:spPr>
          <a:xfrm>
            <a:off x="5586568" y="3154532"/>
            <a:ext cx="1584176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gigantisch</a:t>
            </a:r>
          </a:p>
        </p:txBody>
      </p:sp>
      <p:pic>
        <p:nvPicPr>
          <p:cNvPr id="3" name="Afbeelding 2" descr="Afbeelding met buitenshuis, hemel, strand, grond&#10;&#10;Door AI gegenereerde inhoud is mogelijk onjuist.">
            <a:extLst>
              <a:ext uri="{FF2B5EF4-FFF2-40B4-BE49-F238E27FC236}">
                <a16:creationId xmlns:a16="http://schemas.microsoft.com/office/drawing/2014/main" id="{B678393A-0AAA-C490-9A8C-2632736D2E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412776"/>
            <a:ext cx="5280788" cy="52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3ADF6B-02F4-4E3A-9D57-5139CD881E8F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2025-06-03T09:40:12Z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